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charts/chart7.xml" ContentType="application/vnd.openxmlformats-officedocument.drawingml.chart+xml"/>
  <Override PartName="/ppt/theme/themeOverride1.xml" ContentType="application/vnd.openxmlformats-officedocument.themeOverride+xml"/>
  <Override PartName="/ppt/tags/tag2.xml" ContentType="application/vnd.openxmlformats-officedocument.presentationml.tags+xml"/>
  <Override PartName="/ppt/charts/chart8.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charts/chart9.xml" ContentType="application/vnd.openxmlformats-officedocument.drawingml.chart+xml"/>
  <Override PartName="/ppt/theme/themeOverride3.xml" ContentType="application/vnd.openxmlformats-officedocument.themeOverr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84" r:id="rId2"/>
    <p:sldMasterId id="2147483697" r:id="rId3"/>
  </p:sldMasterIdLst>
  <p:notesMasterIdLst>
    <p:notesMasterId r:id="rId116"/>
  </p:notesMasterIdLst>
  <p:sldIdLst>
    <p:sldId id="1236" r:id="rId4"/>
    <p:sldId id="1237" r:id="rId5"/>
    <p:sldId id="1234" r:id="rId6"/>
    <p:sldId id="367" r:id="rId7"/>
    <p:sldId id="369" r:id="rId8"/>
    <p:sldId id="365" r:id="rId9"/>
    <p:sldId id="366" r:id="rId10"/>
    <p:sldId id="1235" r:id="rId11"/>
    <p:sldId id="1238" r:id="rId12"/>
    <p:sldId id="1245" r:id="rId13"/>
    <p:sldId id="1246" r:id="rId14"/>
    <p:sldId id="385" r:id="rId15"/>
    <p:sldId id="1247" r:id="rId16"/>
    <p:sldId id="1248" r:id="rId17"/>
    <p:sldId id="1249" r:id="rId18"/>
    <p:sldId id="295" r:id="rId19"/>
    <p:sldId id="1251" r:id="rId20"/>
    <p:sldId id="386" r:id="rId21"/>
    <p:sldId id="387" r:id="rId22"/>
    <p:sldId id="296" r:id="rId23"/>
    <p:sldId id="388" r:id="rId24"/>
    <p:sldId id="1253" r:id="rId25"/>
    <p:sldId id="1254" r:id="rId26"/>
    <p:sldId id="389" r:id="rId27"/>
    <p:sldId id="390" r:id="rId28"/>
    <p:sldId id="1255" r:id="rId29"/>
    <p:sldId id="1256" r:id="rId30"/>
    <p:sldId id="391" r:id="rId31"/>
    <p:sldId id="392" r:id="rId32"/>
    <p:sldId id="1257" r:id="rId33"/>
    <p:sldId id="393" r:id="rId34"/>
    <p:sldId id="394" r:id="rId35"/>
    <p:sldId id="399" r:id="rId36"/>
    <p:sldId id="1258" r:id="rId37"/>
    <p:sldId id="395" r:id="rId38"/>
    <p:sldId id="396" r:id="rId39"/>
    <p:sldId id="1259" r:id="rId40"/>
    <p:sldId id="397" r:id="rId41"/>
    <p:sldId id="1260" r:id="rId42"/>
    <p:sldId id="398" r:id="rId43"/>
    <p:sldId id="258" r:id="rId44"/>
    <p:sldId id="1261" r:id="rId45"/>
    <p:sldId id="260" r:id="rId46"/>
    <p:sldId id="261" r:id="rId47"/>
    <p:sldId id="1060" r:id="rId48"/>
    <p:sldId id="262" r:id="rId49"/>
    <p:sldId id="1062" r:id="rId50"/>
    <p:sldId id="1061" r:id="rId51"/>
    <p:sldId id="1058" r:id="rId52"/>
    <p:sldId id="1056" r:id="rId53"/>
    <p:sldId id="1044" r:id="rId54"/>
    <p:sldId id="1081" r:id="rId55"/>
    <p:sldId id="1084" r:id="rId56"/>
    <p:sldId id="1070" r:id="rId57"/>
    <p:sldId id="1083" r:id="rId58"/>
    <p:sldId id="1063" r:id="rId59"/>
    <p:sldId id="1278" r:id="rId60"/>
    <p:sldId id="1563" r:id="rId61"/>
    <p:sldId id="1581" r:id="rId62"/>
    <p:sldId id="1580" r:id="rId63"/>
    <p:sldId id="1582" r:id="rId64"/>
    <p:sldId id="1583" r:id="rId65"/>
    <p:sldId id="1593" r:id="rId66"/>
    <p:sldId id="1594" r:id="rId67"/>
    <p:sldId id="1595" r:id="rId68"/>
    <p:sldId id="1584" r:id="rId69"/>
    <p:sldId id="1596" r:id="rId70"/>
    <p:sldId id="1585" r:id="rId71"/>
    <p:sldId id="1588" r:id="rId72"/>
    <p:sldId id="1589" r:id="rId73"/>
    <p:sldId id="1586" r:id="rId74"/>
    <p:sldId id="1590" r:id="rId75"/>
    <p:sldId id="1576" r:id="rId76"/>
    <p:sldId id="1592" r:id="rId77"/>
    <p:sldId id="1577" r:id="rId78"/>
    <p:sldId id="1597" r:id="rId79"/>
    <p:sldId id="1565" r:id="rId80"/>
    <p:sldId id="1552" r:id="rId81"/>
    <p:sldId id="1598" r:id="rId82"/>
    <p:sldId id="1599" r:id="rId83"/>
    <p:sldId id="1600" r:id="rId84"/>
    <p:sldId id="1262" r:id="rId85"/>
    <p:sldId id="264" r:id="rId86"/>
    <p:sldId id="1263" r:id="rId87"/>
    <p:sldId id="265" r:id="rId88"/>
    <p:sldId id="409" r:id="rId89"/>
    <p:sldId id="266" r:id="rId90"/>
    <p:sldId id="267" r:id="rId91"/>
    <p:sldId id="408" r:id="rId92"/>
    <p:sldId id="256" r:id="rId93"/>
    <p:sldId id="1264" r:id="rId94"/>
    <p:sldId id="1265" r:id="rId95"/>
    <p:sldId id="269" r:id="rId96"/>
    <p:sldId id="1266" r:id="rId97"/>
    <p:sldId id="1267" r:id="rId98"/>
    <p:sldId id="1268" r:id="rId99"/>
    <p:sldId id="1240" r:id="rId100"/>
    <p:sldId id="1269" r:id="rId101"/>
    <p:sldId id="1270" r:id="rId102"/>
    <p:sldId id="1271" r:id="rId103"/>
    <p:sldId id="1272" r:id="rId104"/>
    <p:sldId id="1273" r:id="rId105"/>
    <p:sldId id="1274" r:id="rId106"/>
    <p:sldId id="1275" r:id="rId107"/>
    <p:sldId id="1276" r:id="rId108"/>
    <p:sldId id="1277" r:id="rId109"/>
    <p:sldId id="1602" r:id="rId110"/>
    <p:sldId id="1601" r:id="rId111"/>
    <p:sldId id="1603" r:id="rId112"/>
    <p:sldId id="1242" r:id="rId113"/>
    <p:sldId id="1243" r:id="rId114"/>
    <p:sldId id="1244" r:id="rId1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A46D8"/>
    <a:srgbClr val="9F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9E4CB3-40B8-4DEF-BCE8-63C689B9C967}">
  <a:tblStyle styleId="{DB9E4CB3-40B8-4DEF-BCE8-63C689B9C96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3991" autoAdjust="0"/>
  </p:normalViewPr>
  <p:slideViewPr>
    <p:cSldViewPr snapToGrid="0">
      <p:cViewPr varScale="1">
        <p:scale>
          <a:sx n="118" d="100"/>
          <a:sy n="118" d="100"/>
        </p:scale>
        <p:origin x="48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slide" Target="slides/slide112.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vaughnwalton\Documents\Update%20Nov2013\2020%20Trials\Jeff%20Salem%20July%202020.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Users\vaughnwalton\Documents\Update%20Nov2013\2020%20Trials\Jeff%20Salem%20July%202020.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Users\bigmac\Downloads\2020%20OREI%20YIELD.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Users\bigmac\Downloads\2020%20OREI%20YIELD.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ganji\Google%20Drive%20(ganjisaffar@ucdavis.edu)\SWD%20Projects\CA%20Strawberry%20Comission-ends%20January%2031,%202021\Strawberry%20bioassays-recovered.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https://uflorida-my.sharepoint.com/personal/erhodes_ufl_edu/Documents/DesktopStuff/els/Postdoc%20stuff/OREI%20SWD/2020/HOOK_labstudy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uflorida-my.sharepoint.com/personal/erhodes_ufl_edu/Documents/DesktopStuff/els/Postdoc%20stuff/OREI%20SWD/2020/HOOK_labstudy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uflorida-my.sharepoint.com/personal/erhodes_ufl_edu/Documents/DesktopStuff/els/Postdoc%20stuff/OREI%20SWD/2020/HOOK_labstudy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uflorida-my.sharepoint.com/personal/erhodes_ufl_edu/Documents/DesktopStuff/els/Postdoc%20stuff/OREI%20SWD/2020/HOOK_labstudy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uflorida-my.sharepoint.com/personal/erhodes_ufl_edu/Documents/DesktopStuff/els/Postdoc%20stuff/OREI%20SWD/2020/HOOK_labstudy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vaughnwalton:Documents:Update%20Nov2013:Patent:Killgum:2019%20trials:Open%20field%209%2030%2019.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vaughnwalton:Documents:Update%20Nov2013:2020%20Trials:True%20test%202020.xlsx"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vaughnwalton:Documents:Update%20Nov2013:2020%20Trials:True%20test%202020.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mortality1!$AE$2</c:f>
              <c:strCache>
                <c:ptCount val="1"/>
                <c:pt idx="0">
                  <c:v>day 1</c:v>
                </c:pt>
              </c:strCache>
            </c:strRef>
          </c:tx>
          <c:spPr>
            <a:solidFill>
              <a:schemeClr val="accent1"/>
            </a:solidFill>
            <a:ln>
              <a:noFill/>
            </a:ln>
            <a:effectLst/>
          </c:spPr>
          <c:invertIfNegative val="0"/>
          <c:errBars>
            <c:errBarType val="both"/>
            <c:errValType val="cust"/>
            <c:noEndCap val="0"/>
            <c:plus>
              <c:numRef>
                <c:f>mortality1!$AE$15:$AE$24</c:f>
                <c:numCache>
                  <c:formatCode>General</c:formatCode>
                  <c:ptCount val="10"/>
                  <c:pt idx="0">
                    <c:v>4.5215533220835118</c:v>
                  </c:pt>
                  <c:pt idx="1">
                    <c:v>6.4417853611755636</c:v>
                  </c:pt>
                  <c:pt idx="2">
                    <c:v>3.0727715369215778</c:v>
                  </c:pt>
                  <c:pt idx="3">
                    <c:v>7.3143694191638957</c:v>
                  </c:pt>
                  <c:pt idx="4">
                    <c:v>3.5714285714285712</c:v>
                  </c:pt>
                  <c:pt idx="5">
                    <c:v>6.5859699361597448</c:v>
                  </c:pt>
                  <c:pt idx="6">
                    <c:v>5.2469862013856012</c:v>
                  </c:pt>
                  <c:pt idx="7">
                    <c:v>7.6811457478686069</c:v>
                  </c:pt>
                  <c:pt idx="8">
                    <c:v>9.2255683353986697</c:v>
                  </c:pt>
                  <c:pt idx="9">
                    <c:v>7.9957671093314531</c:v>
                  </c:pt>
                </c:numCache>
              </c:numRef>
            </c:plus>
            <c:minus>
              <c:numRef>
                <c:f>mortality1!$AE$15:$AE$24</c:f>
                <c:numCache>
                  <c:formatCode>General</c:formatCode>
                  <c:ptCount val="10"/>
                  <c:pt idx="0">
                    <c:v>4.5215533220835118</c:v>
                  </c:pt>
                  <c:pt idx="1">
                    <c:v>6.4417853611755636</c:v>
                  </c:pt>
                  <c:pt idx="2">
                    <c:v>3.0727715369215778</c:v>
                  </c:pt>
                  <c:pt idx="3">
                    <c:v>7.3143694191638957</c:v>
                  </c:pt>
                  <c:pt idx="4">
                    <c:v>3.5714285714285712</c:v>
                  </c:pt>
                  <c:pt idx="5">
                    <c:v>6.5859699361597448</c:v>
                  </c:pt>
                  <c:pt idx="6">
                    <c:v>5.2469862013856012</c:v>
                  </c:pt>
                  <c:pt idx="7">
                    <c:v>7.6811457478686069</c:v>
                  </c:pt>
                  <c:pt idx="8">
                    <c:v>9.2255683353986697</c:v>
                  </c:pt>
                  <c:pt idx="9">
                    <c:v>7.9957671093314531</c:v>
                  </c:pt>
                </c:numCache>
              </c:numRef>
            </c:minus>
            <c:spPr>
              <a:noFill/>
              <a:ln w="9525" cap="flat" cmpd="sng" algn="ctr">
                <a:solidFill>
                  <a:schemeClr val="tx1">
                    <a:lumMod val="65000"/>
                    <a:lumOff val="35000"/>
                  </a:schemeClr>
                </a:solidFill>
                <a:round/>
              </a:ln>
              <a:effectLst/>
            </c:spPr>
          </c:errBars>
          <c:cat>
            <c:strRef>
              <c:f>mortality1!$AD$3:$AD$12</c:f>
              <c:strCache>
                <c:ptCount val="10"/>
                <c:pt idx="0">
                  <c:v>untrt</c:v>
                </c:pt>
                <c:pt idx="1">
                  <c:v>Teun</c:v>
                </c:pt>
                <c:pt idx="2">
                  <c:v>Teun + dye</c:v>
                </c:pt>
                <c:pt idx="3">
                  <c:v>ACTTRA</c:v>
                </c:pt>
                <c:pt idx="4">
                  <c:v>ACTTRA + dye</c:v>
                </c:pt>
                <c:pt idx="5">
                  <c:v>Teun + Entrust</c:v>
                </c:pt>
                <c:pt idx="6">
                  <c:v>Teun + dye + Entrust</c:v>
                </c:pt>
                <c:pt idx="7">
                  <c:v>ACTTRA + Entrust</c:v>
                </c:pt>
                <c:pt idx="8">
                  <c:v>ACTTRA + dye + Entrust</c:v>
                </c:pt>
                <c:pt idx="9">
                  <c:v>HOOK</c:v>
                </c:pt>
              </c:strCache>
            </c:strRef>
          </c:cat>
          <c:val>
            <c:numRef>
              <c:f>mortality1!$AE$3:$AE$12</c:f>
              <c:numCache>
                <c:formatCode>General</c:formatCode>
                <c:ptCount val="10"/>
                <c:pt idx="0">
                  <c:v>7.333333333333333</c:v>
                </c:pt>
                <c:pt idx="1">
                  <c:v>22.857142857142858</c:v>
                </c:pt>
                <c:pt idx="2">
                  <c:v>24.365079365079364</c:v>
                </c:pt>
                <c:pt idx="3">
                  <c:v>16.5</c:v>
                </c:pt>
                <c:pt idx="4">
                  <c:v>3.5714285714285712</c:v>
                </c:pt>
                <c:pt idx="5">
                  <c:v>83</c:v>
                </c:pt>
                <c:pt idx="6">
                  <c:v>81.111111111111114</c:v>
                </c:pt>
                <c:pt idx="7">
                  <c:v>84.5</c:v>
                </c:pt>
                <c:pt idx="8">
                  <c:v>84.666666666666671</c:v>
                </c:pt>
                <c:pt idx="9">
                  <c:v>83.125</c:v>
                </c:pt>
              </c:numCache>
            </c:numRef>
          </c:val>
          <c:extLst>
            <c:ext xmlns:c16="http://schemas.microsoft.com/office/drawing/2014/chart" uri="{C3380CC4-5D6E-409C-BE32-E72D297353CC}">
              <c16:uniqueId val="{00000000-C202-49A7-973F-0428E8F42ACA}"/>
            </c:ext>
          </c:extLst>
        </c:ser>
        <c:ser>
          <c:idx val="1"/>
          <c:order val="1"/>
          <c:tx>
            <c:strRef>
              <c:f>mortality1!$AF$2</c:f>
              <c:strCache>
                <c:ptCount val="1"/>
                <c:pt idx="0">
                  <c:v>day 3</c:v>
                </c:pt>
              </c:strCache>
            </c:strRef>
          </c:tx>
          <c:spPr>
            <a:solidFill>
              <a:schemeClr val="accent2"/>
            </a:solidFill>
            <a:ln>
              <a:noFill/>
            </a:ln>
            <a:effectLst/>
          </c:spPr>
          <c:invertIfNegative val="0"/>
          <c:errBars>
            <c:errBarType val="both"/>
            <c:errValType val="cust"/>
            <c:noEndCap val="0"/>
            <c:plus>
              <c:numRef>
                <c:f>mortality1!$AF$15:$AF$24</c:f>
                <c:numCache>
                  <c:formatCode>General</c:formatCode>
                  <c:ptCount val="10"/>
                  <c:pt idx="0">
                    <c:v>8.2932368697498191</c:v>
                  </c:pt>
                  <c:pt idx="1">
                    <c:v>6.4417853611755636</c:v>
                  </c:pt>
                  <c:pt idx="2">
                    <c:v>9.8156348150732047</c:v>
                  </c:pt>
                  <c:pt idx="3">
                    <c:v>7.3143694191638957</c:v>
                  </c:pt>
                  <c:pt idx="4">
                    <c:v>3.4835416400951269</c:v>
                  </c:pt>
                  <c:pt idx="5">
                    <c:v>2.5</c:v>
                  </c:pt>
                  <c:pt idx="6">
                    <c:v>0</c:v>
                  </c:pt>
                  <c:pt idx="7">
                    <c:v>0</c:v>
                  </c:pt>
                  <c:pt idx="8">
                    <c:v>3.3333333333333313</c:v>
                  </c:pt>
                  <c:pt idx="9">
                    <c:v>2.5</c:v>
                  </c:pt>
                </c:numCache>
              </c:numRef>
            </c:plus>
            <c:minus>
              <c:numRef>
                <c:f>mortality1!$AF$15:$AF$24</c:f>
                <c:numCache>
                  <c:formatCode>General</c:formatCode>
                  <c:ptCount val="10"/>
                  <c:pt idx="0">
                    <c:v>8.2932368697498191</c:v>
                  </c:pt>
                  <c:pt idx="1">
                    <c:v>6.4417853611755636</c:v>
                  </c:pt>
                  <c:pt idx="2">
                    <c:v>9.8156348150732047</c:v>
                  </c:pt>
                  <c:pt idx="3">
                    <c:v>7.3143694191638957</c:v>
                  </c:pt>
                  <c:pt idx="4">
                    <c:v>3.4835416400951269</c:v>
                  </c:pt>
                  <c:pt idx="5">
                    <c:v>2.5</c:v>
                  </c:pt>
                  <c:pt idx="6">
                    <c:v>0</c:v>
                  </c:pt>
                  <c:pt idx="7">
                    <c:v>0</c:v>
                  </c:pt>
                  <c:pt idx="8">
                    <c:v>3.3333333333333313</c:v>
                  </c:pt>
                  <c:pt idx="9">
                    <c:v>2.5</c:v>
                  </c:pt>
                </c:numCache>
              </c:numRef>
            </c:minus>
            <c:spPr>
              <a:noFill/>
              <a:ln w="9525" cap="flat" cmpd="sng" algn="ctr">
                <a:solidFill>
                  <a:schemeClr val="tx1">
                    <a:lumMod val="65000"/>
                    <a:lumOff val="35000"/>
                  </a:schemeClr>
                </a:solidFill>
                <a:round/>
              </a:ln>
              <a:effectLst/>
            </c:spPr>
          </c:errBars>
          <c:cat>
            <c:strRef>
              <c:f>mortality1!$AD$3:$AD$12</c:f>
              <c:strCache>
                <c:ptCount val="10"/>
                <c:pt idx="0">
                  <c:v>untrt</c:v>
                </c:pt>
                <c:pt idx="1">
                  <c:v>Teun</c:v>
                </c:pt>
                <c:pt idx="2">
                  <c:v>Teun + dye</c:v>
                </c:pt>
                <c:pt idx="3">
                  <c:v>ACTTRA</c:v>
                </c:pt>
                <c:pt idx="4">
                  <c:v>ACTTRA + dye</c:v>
                </c:pt>
                <c:pt idx="5">
                  <c:v>Teun + Entrust</c:v>
                </c:pt>
                <c:pt idx="6">
                  <c:v>Teun + dye + Entrust</c:v>
                </c:pt>
                <c:pt idx="7">
                  <c:v>ACTTRA + Entrust</c:v>
                </c:pt>
                <c:pt idx="8">
                  <c:v>ACTTRA + dye + Entrust</c:v>
                </c:pt>
                <c:pt idx="9">
                  <c:v>HOOK</c:v>
                </c:pt>
              </c:strCache>
            </c:strRef>
          </c:cat>
          <c:val>
            <c:numRef>
              <c:f>mortality1!$AF$3:$AF$12</c:f>
              <c:numCache>
                <c:formatCode>General</c:formatCode>
                <c:ptCount val="10"/>
                <c:pt idx="0">
                  <c:v>12.333333333333334</c:v>
                </c:pt>
                <c:pt idx="1">
                  <c:v>22.857142857142858</c:v>
                </c:pt>
                <c:pt idx="2">
                  <c:v>39.365079365079367</c:v>
                </c:pt>
                <c:pt idx="3">
                  <c:v>16.5</c:v>
                </c:pt>
                <c:pt idx="4">
                  <c:v>5.6547619047619042</c:v>
                </c:pt>
                <c:pt idx="5">
                  <c:v>97.5</c:v>
                </c:pt>
                <c:pt idx="6">
                  <c:v>100</c:v>
                </c:pt>
                <c:pt idx="7">
                  <c:v>100</c:v>
                </c:pt>
                <c:pt idx="8">
                  <c:v>96.666666666666671</c:v>
                </c:pt>
                <c:pt idx="9">
                  <c:v>97.5</c:v>
                </c:pt>
              </c:numCache>
            </c:numRef>
          </c:val>
          <c:extLst>
            <c:ext xmlns:c16="http://schemas.microsoft.com/office/drawing/2014/chart" uri="{C3380CC4-5D6E-409C-BE32-E72D297353CC}">
              <c16:uniqueId val="{00000001-C202-49A7-973F-0428E8F42ACA}"/>
            </c:ext>
          </c:extLst>
        </c:ser>
        <c:ser>
          <c:idx val="2"/>
          <c:order val="2"/>
          <c:tx>
            <c:strRef>
              <c:f>mortality1!$AG$2</c:f>
              <c:strCache>
                <c:ptCount val="1"/>
                <c:pt idx="0">
                  <c:v>day 6</c:v>
                </c:pt>
              </c:strCache>
            </c:strRef>
          </c:tx>
          <c:spPr>
            <a:solidFill>
              <a:schemeClr val="accent4"/>
            </a:solidFill>
            <a:ln>
              <a:noFill/>
            </a:ln>
            <a:effectLst/>
          </c:spPr>
          <c:invertIfNegative val="0"/>
          <c:errBars>
            <c:errBarType val="both"/>
            <c:errValType val="cust"/>
            <c:noEndCap val="0"/>
            <c:plus>
              <c:numRef>
                <c:f>mortality1!$AG$15:$AG$24</c:f>
                <c:numCache>
                  <c:formatCode>General</c:formatCode>
                  <c:ptCount val="10"/>
                  <c:pt idx="0">
                    <c:v>7.7746025264604004</c:v>
                  </c:pt>
                  <c:pt idx="1">
                    <c:v>13.660941226458146</c:v>
                  </c:pt>
                  <c:pt idx="2">
                    <c:v>9.8156348150732047</c:v>
                  </c:pt>
                  <c:pt idx="3">
                    <c:v>7.3484692283495336</c:v>
                  </c:pt>
                  <c:pt idx="4">
                    <c:v>3.4835416400951269</c:v>
                  </c:pt>
                  <c:pt idx="5">
                    <c:v>0</c:v>
                  </c:pt>
                  <c:pt idx="6">
                    <c:v>0</c:v>
                  </c:pt>
                  <c:pt idx="7">
                    <c:v>0</c:v>
                  </c:pt>
                  <c:pt idx="8">
                    <c:v>0</c:v>
                  </c:pt>
                  <c:pt idx="9">
                    <c:v>0</c:v>
                  </c:pt>
                </c:numCache>
              </c:numRef>
            </c:plus>
            <c:minus>
              <c:numRef>
                <c:f>mortality1!$AG$15:$AG$24</c:f>
                <c:numCache>
                  <c:formatCode>General</c:formatCode>
                  <c:ptCount val="10"/>
                  <c:pt idx="0">
                    <c:v>7.7746025264604004</c:v>
                  </c:pt>
                  <c:pt idx="1">
                    <c:v>13.660941226458146</c:v>
                  </c:pt>
                  <c:pt idx="2">
                    <c:v>9.8156348150732047</c:v>
                  </c:pt>
                  <c:pt idx="3">
                    <c:v>7.3484692283495336</c:v>
                  </c:pt>
                  <c:pt idx="4">
                    <c:v>3.4835416400951269</c:v>
                  </c:pt>
                  <c:pt idx="5">
                    <c:v>0</c:v>
                  </c:pt>
                  <c:pt idx="6">
                    <c:v>0</c:v>
                  </c:pt>
                  <c:pt idx="7">
                    <c:v>0</c:v>
                  </c:pt>
                  <c:pt idx="8">
                    <c:v>0</c:v>
                  </c:pt>
                  <c:pt idx="9">
                    <c:v>0</c:v>
                  </c:pt>
                </c:numCache>
              </c:numRef>
            </c:minus>
            <c:spPr>
              <a:noFill/>
              <a:ln w="9525" cap="flat" cmpd="sng" algn="ctr">
                <a:solidFill>
                  <a:schemeClr val="tx1">
                    <a:lumMod val="65000"/>
                    <a:lumOff val="35000"/>
                  </a:schemeClr>
                </a:solidFill>
                <a:round/>
              </a:ln>
              <a:effectLst/>
            </c:spPr>
          </c:errBars>
          <c:cat>
            <c:strRef>
              <c:f>mortality1!$AD$3:$AD$12</c:f>
              <c:strCache>
                <c:ptCount val="10"/>
                <c:pt idx="0">
                  <c:v>untrt</c:v>
                </c:pt>
                <c:pt idx="1">
                  <c:v>Teun</c:v>
                </c:pt>
                <c:pt idx="2">
                  <c:v>Teun + dye</c:v>
                </c:pt>
                <c:pt idx="3">
                  <c:v>ACTTRA</c:v>
                </c:pt>
                <c:pt idx="4">
                  <c:v>ACTTRA + dye</c:v>
                </c:pt>
                <c:pt idx="5">
                  <c:v>Teun + Entrust</c:v>
                </c:pt>
                <c:pt idx="6">
                  <c:v>Teun + dye + Entrust</c:v>
                </c:pt>
                <c:pt idx="7">
                  <c:v>ACTTRA + Entrust</c:v>
                </c:pt>
                <c:pt idx="8">
                  <c:v>ACTTRA + dye + Entrust</c:v>
                </c:pt>
                <c:pt idx="9">
                  <c:v>HOOK</c:v>
                </c:pt>
              </c:strCache>
            </c:strRef>
          </c:cat>
          <c:val>
            <c:numRef>
              <c:f>mortality1!$AG$3:$AG$12</c:f>
              <c:numCache>
                <c:formatCode>General</c:formatCode>
                <c:ptCount val="10"/>
                <c:pt idx="0">
                  <c:v>14.333333333333334</c:v>
                </c:pt>
                <c:pt idx="1">
                  <c:v>32.38095238095238</c:v>
                </c:pt>
                <c:pt idx="2">
                  <c:v>39.365079365079367</c:v>
                </c:pt>
                <c:pt idx="3">
                  <c:v>23</c:v>
                </c:pt>
                <c:pt idx="4">
                  <c:v>5.6547619047619042</c:v>
                </c:pt>
                <c:pt idx="5">
                  <c:v>100</c:v>
                </c:pt>
                <c:pt idx="6">
                  <c:v>100</c:v>
                </c:pt>
                <c:pt idx="7">
                  <c:v>100</c:v>
                </c:pt>
                <c:pt idx="8">
                  <c:v>100</c:v>
                </c:pt>
                <c:pt idx="9">
                  <c:v>100</c:v>
                </c:pt>
              </c:numCache>
            </c:numRef>
          </c:val>
          <c:extLst>
            <c:ext xmlns:c16="http://schemas.microsoft.com/office/drawing/2014/chart" uri="{C3380CC4-5D6E-409C-BE32-E72D297353CC}">
              <c16:uniqueId val="{00000002-C202-49A7-973F-0428E8F42ACA}"/>
            </c:ext>
          </c:extLst>
        </c:ser>
        <c:dLbls>
          <c:showLegendKey val="0"/>
          <c:showVal val="0"/>
          <c:showCatName val="0"/>
          <c:showSerName val="0"/>
          <c:showPercent val="0"/>
          <c:showBubbleSize val="0"/>
        </c:dLbls>
        <c:gapWidth val="219"/>
        <c:overlap val="-27"/>
        <c:axId val="958609599"/>
        <c:axId val="771950351"/>
      </c:barChart>
      <c:catAx>
        <c:axId val="9586095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Treatment</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1950351"/>
        <c:crosses val="autoZero"/>
        <c:auto val="1"/>
        <c:lblAlgn val="ctr"/>
        <c:lblOffset val="100"/>
        <c:noMultiLvlLbl val="0"/>
      </c:catAx>
      <c:valAx>
        <c:axId val="771950351"/>
        <c:scaling>
          <c:orientation val="minMax"/>
          <c:max val="10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Mean % mortality</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5860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53149606299214E-2"/>
          <c:y val="5.0925925925925923E-2"/>
          <c:w val="0.8895511811023622"/>
          <c:h val="0.75917942548848061"/>
        </c:manualLayout>
      </c:layout>
      <c:lineChart>
        <c:grouping val="standard"/>
        <c:varyColors val="0"/>
        <c:ser>
          <c:idx val="0"/>
          <c:order val="0"/>
          <c:tx>
            <c:v>Buffer Grower Standard</c:v>
          </c:tx>
          <c:spPr>
            <a:ln w="28575" cap="rnd">
              <a:solidFill>
                <a:schemeClr val="tx1"/>
              </a:solidFill>
              <a:prstDash val="sysDot"/>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'Blue Ribbon all'!$L$7:$L$13</c:f>
                <c:numCache>
                  <c:formatCode>General</c:formatCode>
                  <c:ptCount val="7"/>
                  <c:pt idx="2">
                    <c:v>8.3333333000000006E-3</c:v>
                  </c:pt>
                  <c:pt idx="4">
                    <c:v>1.11111111E-2</c:v>
                  </c:pt>
                  <c:pt idx="5">
                    <c:v>4.5558942999999998E-2</c:v>
                  </c:pt>
                  <c:pt idx="6">
                    <c:v>8.3333333000000006E-3</c:v>
                  </c:pt>
                </c:numCache>
              </c:numRef>
            </c:plus>
            <c:minus>
              <c:numRef>
                <c:f>'Blue Ribbon all'!$L$7:$L$13</c:f>
                <c:numCache>
                  <c:formatCode>General</c:formatCode>
                  <c:ptCount val="7"/>
                  <c:pt idx="2">
                    <c:v>8.3333333000000006E-3</c:v>
                  </c:pt>
                  <c:pt idx="4">
                    <c:v>1.11111111E-2</c:v>
                  </c:pt>
                  <c:pt idx="5">
                    <c:v>4.5558942999999998E-2</c:v>
                  </c:pt>
                  <c:pt idx="6">
                    <c:v>8.3333333000000006E-3</c:v>
                  </c:pt>
                </c:numCache>
              </c:numRef>
            </c:minus>
            <c:spPr>
              <a:noFill/>
              <a:ln w="9525" cap="flat" cmpd="sng" algn="ctr">
                <a:solidFill>
                  <a:schemeClr val="tx1">
                    <a:lumMod val="65000"/>
                    <a:lumOff val="35000"/>
                  </a:schemeClr>
                </a:solidFill>
                <a:round/>
              </a:ln>
              <a:effectLst/>
            </c:spPr>
          </c:errBars>
          <c:cat>
            <c:numRef>
              <c:f>'Blue Ribbon all'!$I$21:$I$27</c:f>
              <c:numCache>
                <c:formatCode>m/d/yy</c:formatCode>
                <c:ptCount val="7"/>
                <c:pt idx="0">
                  <c:v>44014</c:v>
                </c:pt>
                <c:pt idx="1">
                  <c:v>44018</c:v>
                </c:pt>
                <c:pt idx="2">
                  <c:v>44024</c:v>
                </c:pt>
                <c:pt idx="3">
                  <c:v>44035</c:v>
                </c:pt>
                <c:pt idx="4">
                  <c:v>44039</c:v>
                </c:pt>
                <c:pt idx="5">
                  <c:v>44041</c:v>
                </c:pt>
                <c:pt idx="6">
                  <c:v>44047</c:v>
                </c:pt>
              </c:numCache>
            </c:numRef>
          </c:cat>
          <c:val>
            <c:numRef>
              <c:f>'Blue Ribbon all'!$K$7:$K$13</c:f>
              <c:numCache>
                <c:formatCode>General</c:formatCode>
                <c:ptCount val="7"/>
                <c:pt idx="0">
                  <c:v>0</c:v>
                </c:pt>
                <c:pt idx="1">
                  <c:v>0</c:v>
                </c:pt>
                <c:pt idx="2">
                  <c:v>8.3333333000000006E-3</c:v>
                </c:pt>
                <c:pt idx="3">
                  <c:v>0</c:v>
                </c:pt>
                <c:pt idx="4">
                  <c:v>1.6666666600000001E-2</c:v>
                </c:pt>
                <c:pt idx="5">
                  <c:v>7.4999999999999997E-2</c:v>
                </c:pt>
                <c:pt idx="6">
                  <c:v>8.3333333000000006E-3</c:v>
                </c:pt>
              </c:numCache>
            </c:numRef>
          </c:val>
          <c:smooth val="0"/>
          <c:extLst>
            <c:ext xmlns:c16="http://schemas.microsoft.com/office/drawing/2014/chart" uri="{C3380CC4-5D6E-409C-BE32-E72D297353CC}">
              <c16:uniqueId val="{00000000-D1A8-D447-B6A1-9AA39939ACBE}"/>
            </c:ext>
          </c:extLst>
        </c:ser>
        <c:ser>
          <c:idx val="1"/>
          <c:order val="1"/>
          <c:tx>
            <c:v>Gum Grower Standard</c:v>
          </c:tx>
          <c:spPr>
            <a:ln w="28575" cap="rnd">
              <a:solidFill>
                <a:schemeClr val="tx1"/>
              </a:solidFill>
              <a:round/>
            </a:ln>
            <a:effectLst/>
          </c:spPr>
          <c:marker>
            <c:symbol val="circle"/>
            <c:size val="5"/>
            <c:spPr>
              <a:solidFill>
                <a:schemeClr val="accent2"/>
              </a:solidFill>
              <a:ln w="9525">
                <a:solidFill>
                  <a:schemeClr val="accent2"/>
                </a:solidFill>
              </a:ln>
              <a:effectLst/>
            </c:spPr>
          </c:marker>
          <c:cat>
            <c:numRef>
              <c:f>'Blue Ribbon all'!$I$21:$I$27</c:f>
              <c:numCache>
                <c:formatCode>m/d/yy</c:formatCode>
                <c:ptCount val="7"/>
                <c:pt idx="0">
                  <c:v>44014</c:v>
                </c:pt>
                <c:pt idx="1">
                  <c:v>44018</c:v>
                </c:pt>
                <c:pt idx="2">
                  <c:v>44024</c:v>
                </c:pt>
                <c:pt idx="3">
                  <c:v>44035</c:v>
                </c:pt>
                <c:pt idx="4">
                  <c:v>44039</c:v>
                </c:pt>
                <c:pt idx="5">
                  <c:v>44041</c:v>
                </c:pt>
                <c:pt idx="6">
                  <c:v>44047</c:v>
                </c:pt>
              </c:numCache>
            </c:numRef>
          </c:cat>
          <c:val>
            <c:numRef>
              <c:f>'Blue Ribbon all'!$K$14:$K$20</c:f>
              <c:numCache>
                <c:formatCode>General</c:formatCode>
                <c:ptCount val="7"/>
                <c:pt idx="0">
                  <c:v>0</c:v>
                </c:pt>
                <c:pt idx="1">
                  <c:v>0</c:v>
                </c:pt>
                <c:pt idx="2">
                  <c:v>0</c:v>
                </c:pt>
                <c:pt idx="3">
                  <c:v>0</c:v>
                </c:pt>
                <c:pt idx="4">
                  <c:v>0</c:v>
                </c:pt>
                <c:pt idx="5">
                  <c:v>0</c:v>
                </c:pt>
                <c:pt idx="6">
                  <c:v>0</c:v>
                </c:pt>
              </c:numCache>
            </c:numRef>
          </c:val>
          <c:smooth val="0"/>
          <c:extLst>
            <c:ext xmlns:c16="http://schemas.microsoft.com/office/drawing/2014/chart" uri="{C3380CC4-5D6E-409C-BE32-E72D297353CC}">
              <c16:uniqueId val="{00000001-D1A8-D447-B6A1-9AA39939ACBE}"/>
            </c:ext>
          </c:extLst>
        </c:ser>
        <c:ser>
          <c:idx val="2"/>
          <c:order val="2"/>
          <c:tx>
            <c:v>Grower Standard</c:v>
          </c:tx>
          <c:spPr>
            <a:ln w="28575" cap="rnd">
              <a:solidFill>
                <a:schemeClr val="tx1"/>
              </a:solidFill>
              <a:prstDash val="dash"/>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'Blue Ribbon all'!$L$21:$L$27</c:f>
                <c:numCache>
                  <c:formatCode>General</c:formatCode>
                  <c:ptCount val="7"/>
                  <c:pt idx="4">
                    <c:v>1.27293769E-2</c:v>
                  </c:pt>
                  <c:pt idx="5">
                    <c:v>1.11111111E-2</c:v>
                  </c:pt>
                  <c:pt idx="6">
                    <c:v>2.0786985500000001E-2</c:v>
                  </c:pt>
                </c:numCache>
              </c:numRef>
            </c:plus>
            <c:minus>
              <c:numRef>
                <c:f>'Blue Ribbon all'!$L$21:$L$27</c:f>
                <c:numCache>
                  <c:formatCode>General</c:formatCode>
                  <c:ptCount val="7"/>
                  <c:pt idx="4">
                    <c:v>1.27293769E-2</c:v>
                  </c:pt>
                  <c:pt idx="5">
                    <c:v>1.11111111E-2</c:v>
                  </c:pt>
                  <c:pt idx="6">
                    <c:v>2.0786985500000001E-2</c:v>
                  </c:pt>
                </c:numCache>
              </c:numRef>
            </c:minus>
            <c:spPr>
              <a:noFill/>
              <a:ln w="9525" cap="flat" cmpd="sng" algn="ctr">
                <a:solidFill>
                  <a:schemeClr val="tx1">
                    <a:lumMod val="65000"/>
                    <a:lumOff val="35000"/>
                  </a:schemeClr>
                </a:solidFill>
                <a:round/>
              </a:ln>
              <a:effectLst/>
            </c:spPr>
          </c:errBars>
          <c:cat>
            <c:numRef>
              <c:f>'Blue Ribbon all'!$I$21:$I$27</c:f>
              <c:numCache>
                <c:formatCode>m/d/yy</c:formatCode>
                <c:ptCount val="7"/>
                <c:pt idx="0">
                  <c:v>44014</c:v>
                </c:pt>
                <c:pt idx="1">
                  <c:v>44018</c:v>
                </c:pt>
                <c:pt idx="2">
                  <c:v>44024</c:v>
                </c:pt>
                <c:pt idx="3">
                  <c:v>44035</c:v>
                </c:pt>
                <c:pt idx="4">
                  <c:v>44039</c:v>
                </c:pt>
                <c:pt idx="5">
                  <c:v>44041</c:v>
                </c:pt>
                <c:pt idx="6">
                  <c:v>44047</c:v>
                </c:pt>
              </c:numCache>
            </c:numRef>
          </c:cat>
          <c:val>
            <c:numRef>
              <c:f>'Blue Ribbon all'!$K$21:$K$27</c:f>
              <c:numCache>
                <c:formatCode>General</c:formatCode>
                <c:ptCount val="7"/>
                <c:pt idx="0">
                  <c:v>0</c:v>
                </c:pt>
                <c:pt idx="1">
                  <c:v>0</c:v>
                </c:pt>
                <c:pt idx="2">
                  <c:v>0</c:v>
                </c:pt>
                <c:pt idx="3">
                  <c:v>0</c:v>
                </c:pt>
                <c:pt idx="4">
                  <c:v>2.49999999E-2</c:v>
                </c:pt>
                <c:pt idx="5">
                  <c:v>1.6666666600000001E-2</c:v>
                </c:pt>
                <c:pt idx="6">
                  <c:v>6.6666666599999994E-2</c:v>
                </c:pt>
              </c:numCache>
            </c:numRef>
          </c:val>
          <c:smooth val="0"/>
          <c:extLst>
            <c:ext xmlns:c16="http://schemas.microsoft.com/office/drawing/2014/chart" uri="{C3380CC4-5D6E-409C-BE32-E72D297353CC}">
              <c16:uniqueId val="{00000002-D1A8-D447-B6A1-9AA39939ACBE}"/>
            </c:ext>
          </c:extLst>
        </c:ser>
        <c:dLbls>
          <c:showLegendKey val="0"/>
          <c:showVal val="0"/>
          <c:showCatName val="0"/>
          <c:showSerName val="0"/>
          <c:showPercent val="0"/>
          <c:showBubbleSize val="0"/>
        </c:dLbls>
        <c:marker val="1"/>
        <c:smooth val="0"/>
        <c:axId val="700808384"/>
        <c:axId val="700743408"/>
      </c:lineChart>
      <c:dateAx>
        <c:axId val="700808384"/>
        <c:scaling>
          <c:orientation val="minMax"/>
        </c:scaling>
        <c:delete val="0"/>
        <c:axPos val="b"/>
        <c:numFmt formatCode="m/d/yy" sourceLinked="1"/>
        <c:majorTickMark val="out"/>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0743408"/>
        <c:crosses val="autoZero"/>
        <c:auto val="1"/>
        <c:lblOffset val="100"/>
        <c:baseTimeUnit val="days"/>
        <c:majorUnit val="5"/>
        <c:majorTimeUnit val="days"/>
        <c:minorUnit val="5"/>
        <c:minorTimeUnit val="days"/>
      </c:dateAx>
      <c:valAx>
        <c:axId val="700743408"/>
        <c:scaling>
          <c:orientation val="minMax"/>
        </c:scaling>
        <c:delete val="0"/>
        <c:axPos val="l"/>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0808384"/>
        <c:crosses val="autoZero"/>
        <c:crossBetween val="between"/>
      </c:valAx>
      <c:spPr>
        <a:noFill/>
        <a:ln>
          <a:noFill/>
        </a:ln>
        <a:effectLst/>
      </c:spPr>
    </c:plotArea>
    <c:legend>
      <c:legendPos val="r"/>
      <c:layout>
        <c:manualLayout>
          <c:xMode val="edge"/>
          <c:yMode val="edge"/>
          <c:x val="0.15638728886776307"/>
          <c:y val="3.3055283878988803E-2"/>
          <c:w val="0.62085296454702255"/>
          <c:h val="0.170683133029423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noFill/>
              <a:ln w="25400">
                <a:solidFill>
                  <a:schemeClr val="tx1"/>
                </a:solidFill>
              </a:ln>
              <a:effectLst/>
            </c:spPr>
            <c:extLst>
              <c:ext xmlns:c16="http://schemas.microsoft.com/office/drawing/2014/chart" uri="{C3380CC4-5D6E-409C-BE32-E72D297353CC}">
                <c16:uniqueId val="{00000001-D146-4F47-9E72-05C963CEDBD0}"/>
              </c:ext>
            </c:extLst>
          </c:dPt>
          <c:dPt>
            <c:idx val="2"/>
            <c:invertIfNegative val="0"/>
            <c:bubble3D val="0"/>
            <c:spPr>
              <a:pattFill prst="pct5">
                <a:fgClr>
                  <a:schemeClr val="tx1">
                    <a:lumMod val="65000"/>
                    <a:lumOff val="35000"/>
                  </a:schemeClr>
                </a:fgClr>
                <a:bgClr>
                  <a:schemeClr val="bg1"/>
                </a:bgClr>
              </a:pattFill>
              <a:ln w="38100">
                <a:solidFill>
                  <a:schemeClr val="tx1"/>
                </a:solidFill>
              </a:ln>
              <a:effectLst/>
            </c:spPr>
            <c:extLst>
              <c:ext xmlns:c16="http://schemas.microsoft.com/office/drawing/2014/chart" uri="{C3380CC4-5D6E-409C-BE32-E72D297353CC}">
                <c16:uniqueId val="{00000003-D146-4F47-9E72-05C963CEDBD0}"/>
              </c:ext>
            </c:extLst>
          </c:dPt>
          <c:errBars>
            <c:errBarType val="both"/>
            <c:errValType val="cust"/>
            <c:noEndCap val="0"/>
            <c:plus>
              <c:numRef>
                <c:f>'Blue Ribbon all'!$K$31:$K$33</c:f>
                <c:numCache>
                  <c:formatCode>General</c:formatCode>
                  <c:ptCount val="3"/>
                  <c:pt idx="1">
                    <c:v>7.2527207800000002E-3</c:v>
                  </c:pt>
                  <c:pt idx="2">
                    <c:v>4.5794048399999997E-3</c:v>
                  </c:pt>
                </c:numCache>
              </c:numRef>
            </c:plus>
            <c:minus>
              <c:numRef>
                <c:f>'Blue Ribbon all'!$K$31:$K$33</c:f>
                <c:numCache>
                  <c:formatCode>General</c:formatCode>
                  <c:ptCount val="3"/>
                  <c:pt idx="1">
                    <c:v>7.2527207800000002E-3</c:v>
                  </c:pt>
                  <c:pt idx="2">
                    <c:v>4.5794048399999997E-3</c:v>
                  </c:pt>
                </c:numCache>
              </c:numRef>
            </c:minus>
            <c:spPr>
              <a:noFill/>
              <a:ln w="9525" cap="flat" cmpd="sng" algn="ctr">
                <a:solidFill>
                  <a:schemeClr val="tx1">
                    <a:lumMod val="65000"/>
                    <a:lumOff val="35000"/>
                  </a:schemeClr>
                </a:solidFill>
                <a:round/>
              </a:ln>
              <a:effectLst/>
            </c:spPr>
          </c:errBars>
          <c:cat>
            <c:strRef>
              <c:f>'Blue Ribbon all'!$I$31:$I$33</c:f>
              <c:strCache>
                <c:ptCount val="3"/>
                <c:pt idx="0">
                  <c:v>Decoy + Grower Standard</c:v>
                </c:pt>
                <c:pt idx="1">
                  <c:v>Buffer Grower Standard</c:v>
                </c:pt>
                <c:pt idx="2">
                  <c:v>Grower Standard</c:v>
                </c:pt>
              </c:strCache>
            </c:strRef>
          </c:cat>
          <c:val>
            <c:numRef>
              <c:f>'Blue Ribbon all'!$J$31:$J$33</c:f>
              <c:numCache>
                <c:formatCode>General</c:formatCode>
                <c:ptCount val="3"/>
                <c:pt idx="0">
                  <c:v>0</c:v>
                </c:pt>
                <c:pt idx="1">
                  <c:v>1.5476190500000001E-2</c:v>
                </c:pt>
                <c:pt idx="2">
                  <c:v>1.5476190399999999E-2</c:v>
                </c:pt>
              </c:numCache>
            </c:numRef>
          </c:val>
          <c:extLst>
            <c:ext xmlns:c16="http://schemas.microsoft.com/office/drawing/2014/chart" uri="{C3380CC4-5D6E-409C-BE32-E72D297353CC}">
              <c16:uniqueId val="{00000004-D146-4F47-9E72-05C963CEDBD0}"/>
            </c:ext>
          </c:extLst>
        </c:ser>
        <c:dLbls>
          <c:showLegendKey val="0"/>
          <c:showVal val="0"/>
          <c:showCatName val="0"/>
          <c:showSerName val="0"/>
          <c:showPercent val="0"/>
          <c:showBubbleSize val="0"/>
        </c:dLbls>
        <c:gapWidth val="219"/>
        <c:overlap val="-27"/>
        <c:axId val="762929376"/>
        <c:axId val="763070208"/>
      </c:barChart>
      <c:catAx>
        <c:axId val="762929376"/>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070208"/>
        <c:crosses val="autoZero"/>
        <c:auto val="1"/>
        <c:lblAlgn val="ctr"/>
        <c:lblOffset val="100"/>
        <c:noMultiLvlLbl val="0"/>
      </c:catAx>
      <c:valAx>
        <c:axId val="763070208"/>
        <c:scaling>
          <c:orientation val="minMax"/>
        </c:scaling>
        <c:delete val="0"/>
        <c:axPos val="l"/>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929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2204781688822"/>
          <c:y val="4.041711958050391E-2"/>
          <c:w val="0.82188285897862634"/>
          <c:h val="0.72591373839464102"/>
        </c:manualLayout>
      </c:layout>
      <c:lineChart>
        <c:grouping val="standard"/>
        <c:varyColors val="0"/>
        <c:ser>
          <c:idx val="0"/>
          <c:order val="0"/>
          <c:tx>
            <c:strRef>
              <c:f>'% Infestation by Date '!$A$15</c:f>
              <c:strCache>
                <c:ptCount val="1"/>
                <c:pt idx="0">
                  <c:v>No Parasitoids</c:v>
                </c:pt>
              </c:strCache>
            </c:strRef>
          </c:tx>
          <c:spPr>
            <a:ln w="31750" cap="rnd">
              <a:solidFill>
                <a:schemeClr val="accent2"/>
              </a:solidFill>
              <a:round/>
            </a:ln>
            <a:effectLst/>
          </c:spPr>
          <c:marker>
            <c:symbol val="circle"/>
            <c:size val="17"/>
            <c:spPr>
              <a:solidFill>
                <a:schemeClr val="accent2"/>
              </a:solidFill>
              <a:ln>
                <a:noFill/>
              </a:ln>
              <a:effectLst/>
            </c:spPr>
          </c:marker>
          <c:dLbls>
            <c:dLbl>
              <c:idx val="0"/>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50-BA48-A1CF-62A1F691E89D}"/>
                </c:ext>
              </c:extLst>
            </c:dLbl>
            <c:dLbl>
              <c:idx val="1"/>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50-BA48-A1CF-62A1F691E89D}"/>
                </c:ext>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0-BA48-A1CF-62A1F691E89D}"/>
                </c:ext>
              </c:extLst>
            </c:dLbl>
            <c:dLbl>
              <c:idx val="3"/>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50-BA48-A1CF-62A1F691E89D}"/>
                </c:ext>
              </c:extLst>
            </c:dLbl>
            <c:dLbl>
              <c:idx val="4"/>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50-BA48-A1CF-62A1F691E89D}"/>
                </c:ext>
              </c:extLst>
            </c:dLbl>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errBars>
            <c:errDir val="y"/>
            <c:errBarType val="both"/>
            <c:errValType val="stdErr"/>
            <c:noEndCap val="0"/>
            <c:spPr>
              <a:noFill/>
              <a:ln w="9525">
                <a:solidFill>
                  <a:schemeClr val="dk1">
                    <a:lumMod val="65000"/>
                    <a:lumOff val="35000"/>
                  </a:schemeClr>
                </a:solidFill>
                <a:round/>
              </a:ln>
              <a:effectLst/>
            </c:spPr>
          </c:errBars>
          <c:cat>
            <c:numRef>
              <c:f>'% Infestation by Date '!$B$14:$F$14</c:f>
              <c:numCache>
                <c:formatCode>m/d</c:formatCode>
                <c:ptCount val="5"/>
                <c:pt idx="0">
                  <c:v>44026</c:v>
                </c:pt>
                <c:pt idx="1">
                  <c:v>44028</c:v>
                </c:pt>
                <c:pt idx="2">
                  <c:v>44033</c:v>
                </c:pt>
                <c:pt idx="3">
                  <c:v>44040</c:v>
                </c:pt>
                <c:pt idx="4">
                  <c:v>44047</c:v>
                </c:pt>
              </c:numCache>
            </c:numRef>
          </c:cat>
          <c:val>
            <c:numRef>
              <c:f>'% Infestation by Date '!$B$15:$F$15</c:f>
              <c:numCache>
                <c:formatCode>#,##0</c:formatCode>
                <c:ptCount val="5"/>
                <c:pt idx="0">
                  <c:v>15</c:v>
                </c:pt>
                <c:pt idx="1">
                  <c:v>10</c:v>
                </c:pt>
                <c:pt idx="2">
                  <c:v>55</c:v>
                </c:pt>
                <c:pt idx="3" formatCode="General">
                  <c:v>41</c:v>
                </c:pt>
                <c:pt idx="4" formatCode="General">
                  <c:v>72</c:v>
                </c:pt>
              </c:numCache>
            </c:numRef>
          </c:val>
          <c:smooth val="0"/>
          <c:extLst>
            <c:ext xmlns:c16="http://schemas.microsoft.com/office/drawing/2014/chart" uri="{C3380CC4-5D6E-409C-BE32-E72D297353CC}">
              <c16:uniqueId val="{00000005-9450-BA48-A1CF-62A1F691E89D}"/>
            </c:ext>
          </c:extLst>
        </c:ser>
        <c:ser>
          <c:idx val="1"/>
          <c:order val="1"/>
          <c:tx>
            <c:strRef>
              <c:f>'% Infestation by Date '!$A$16</c:f>
              <c:strCache>
                <c:ptCount val="1"/>
                <c:pt idx="0">
                  <c:v>500 Parasitoids</c:v>
                </c:pt>
              </c:strCache>
            </c:strRef>
          </c:tx>
          <c:spPr>
            <a:ln w="31750" cap="rnd">
              <a:solidFill>
                <a:schemeClr val="accent1"/>
              </a:solidFill>
              <a:round/>
            </a:ln>
            <a:effectLst/>
          </c:spPr>
          <c:marker>
            <c:symbol val="circle"/>
            <c:size val="17"/>
            <c:spPr>
              <a:solidFill>
                <a:schemeClr val="accent1"/>
              </a:solidFill>
              <a:ln>
                <a:noFill/>
              </a:ln>
              <a:effectLst/>
            </c:spPr>
          </c:marker>
          <c:dLbls>
            <c:dLbl>
              <c:idx val="0"/>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50-BA48-A1CF-62A1F691E89D}"/>
                </c:ext>
              </c:extLst>
            </c:dLbl>
            <c:dLbl>
              <c:idx val="1"/>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50-BA48-A1CF-62A1F691E89D}"/>
                </c:ext>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50-BA48-A1CF-62A1F691E89D}"/>
                </c:ext>
              </c:extLst>
            </c:dLbl>
            <c:dLbl>
              <c:idx val="3"/>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50-BA48-A1CF-62A1F691E89D}"/>
                </c:ext>
              </c:extLst>
            </c:dLbl>
            <c:dLbl>
              <c:idx val="4"/>
              <c:tx>
                <c:rich>
                  <a:bodyPr/>
                  <a:lstStyle/>
                  <a:p>
                    <a:r>
                      <a:rPr lang="en-US"/>
                      <a:t>b</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50-BA48-A1CF-62A1F691E89D}"/>
                </c:ext>
              </c:extLst>
            </c:dLbl>
            <c:spPr>
              <a:solidFill>
                <a:schemeClr val="accent1"/>
              </a:solidFill>
              <a:ln>
                <a:noFill/>
              </a:ln>
              <a:effectLst/>
            </c:spPr>
            <c:txPr>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errBars>
            <c:errDir val="y"/>
            <c:errBarType val="both"/>
            <c:errValType val="stdErr"/>
            <c:noEndCap val="0"/>
            <c:spPr>
              <a:noFill/>
              <a:ln w="9525">
                <a:solidFill>
                  <a:schemeClr val="dk1">
                    <a:lumMod val="65000"/>
                    <a:lumOff val="35000"/>
                  </a:schemeClr>
                </a:solidFill>
                <a:round/>
              </a:ln>
              <a:effectLst/>
            </c:spPr>
          </c:errBars>
          <c:cat>
            <c:numRef>
              <c:f>'% Infestation by Date '!$B$14:$F$14</c:f>
              <c:numCache>
                <c:formatCode>m/d</c:formatCode>
                <c:ptCount val="5"/>
                <c:pt idx="0">
                  <c:v>44026</c:v>
                </c:pt>
                <c:pt idx="1">
                  <c:v>44028</c:v>
                </c:pt>
                <c:pt idx="2">
                  <c:v>44033</c:v>
                </c:pt>
                <c:pt idx="3">
                  <c:v>44040</c:v>
                </c:pt>
                <c:pt idx="4">
                  <c:v>44047</c:v>
                </c:pt>
              </c:numCache>
            </c:numRef>
          </c:cat>
          <c:val>
            <c:numRef>
              <c:f>'% Infestation by Date '!$B$16:$F$16</c:f>
              <c:numCache>
                <c:formatCode>#,##0</c:formatCode>
                <c:ptCount val="5"/>
                <c:pt idx="0">
                  <c:v>10</c:v>
                </c:pt>
                <c:pt idx="1">
                  <c:v>30</c:v>
                </c:pt>
                <c:pt idx="2">
                  <c:v>43</c:v>
                </c:pt>
                <c:pt idx="3" formatCode="General">
                  <c:v>48</c:v>
                </c:pt>
                <c:pt idx="4" formatCode="General">
                  <c:v>33</c:v>
                </c:pt>
              </c:numCache>
            </c:numRef>
          </c:val>
          <c:smooth val="0"/>
          <c:extLst>
            <c:ext xmlns:c16="http://schemas.microsoft.com/office/drawing/2014/chart" uri="{C3380CC4-5D6E-409C-BE32-E72D297353CC}">
              <c16:uniqueId val="{0000000B-9450-BA48-A1CF-62A1F691E89D}"/>
            </c:ext>
          </c:extLst>
        </c:ser>
        <c:ser>
          <c:idx val="2"/>
          <c:order val="2"/>
          <c:tx>
            <c:strRef>
              <c:f>'% Infestation by Date '!$A$17</c:f>
              <c:strCache>
                <c:ptCount val="1"/>
                <c:pt idx="0">
                  <c:v>1000 Parasitoids</c:v>
                </c:pt>
              </c:strCache>
            </c:strRef>
          </c:tx>
          <c:spPr>
            <a:ln w="31750" cap="rnd">
              <a:solidFill>
                <a:schemeClr val="accent4"/>
              </a:solidFill>
              <a:round/>
            </a:ln>
            <a:effectLst/>
          </c:spPr>
          <c:marker>
            <c:symbol val="circle"/>
            <c:size val="17"/>
            <c:spPr>
              <a:solidFill>
                <a:schemeClr val="accent4"/>
              </a:solidFill>
              <a:ln>
                <a:noFill/>
              </a:ln>
              <a:effectLst/>
            </c:spPr>
          </c:marker>
          <c:dLbls>
            <c:dLbl>
              <c:idx val="0"/>
              <c:tx>
                <c:rich>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r>
                      <a:rPr lang="en-US"/>
                      <a:t>a</a:t>
                    </a:r>
                  </a:p>
                </c:rich>
              </c:tx>
              <c:spPr>
                <a:solidFill>
                  <a:schemeClr val="accent1"/>
                </a:solidFill>
                <a:ln>
                  <a:noFill/>
                </a:ln>
                <a:effectLst/>
              </c:spPr>
              <c:txPr>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50-BA48-A1CF-62A1F691E89D}"/>
                </c:ext>
              </c:extLst>
            </c:dLbl>
            <c:dLbl>
              <c:idx val="1"/>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50-BA48-A1CF-62A1F691E89D}"/>
                </c:ext>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50-BA48-A1CF-62A1F691E89D}"/>
                </c:ext>
              </c:extLst>
            </c:dLbl>
            <c:dLbl>
              <c:idx val="3"/>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50-BA48-A1CF-62A1F691E89D}"/>
                </c:ext>
              </c:extLst>
            </c:dLbl>
            <c:dLbl>
              <c:idx val="4"/>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50-BA48-A1CF-62A1F691E89D}"/>
                </c:ext>
              </c:extLst>
            </c:dLbl>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errBars>
            <c:errDir val="y"/>
            <c:errBarType val="both"/>
            <c:errValType val="stdErr"/>
            <c:noEndCap val="0"/>
            <c:spPr>
              <a:noFill/>
              <a:ln w="9525">
                <a:solidFill>
                  <a:schemeClr val="dk1">
                    <a:lumMod val="65000"/>
                    <a:lumOff val="35000"/>
                  </a:schemeClr>
                </a:solidFill>
                <a:round/>
              </a:ln>
              <a:effectLst/>
            </c:spPr>
          </c:errBars>
          <c:cat>
            <c:numRef>
              <c:f>'% Infestation by Date '!$B$14:$F$14</c:f>
              <c:numCache>
                <c:formatCode>m/d</c:formatCode>
                <c:ptCount val="5"/>
                <c:pt idx="0">
                  <c:v>44026</c:v>
                </c:pt>
                <c:pt idx="1">
                  <c:v>44028</c:v>
                </c:pt>
                <c:pt idx="2">
                  <c:v>44033</c:v>
                </c:pt>
                <c:pt idx="3">
                  <c:v>44040</c:v>
                </c:pt>
                <c:pt idx="4">
                  <c:v>44047</c:v>
                </c:pt>
              </c:numCache>
            </c:numRef>
          </c:cat>
          <c:val>
            <c:numRef>
              <c:f>'% Infestation by Date '!$B$17:$F$17</c:f>
              <c:numCache>
                <c:formatCode>#,##0</c:formatCode>
                <c:ptCount val="5"/>
                <c:pt idx="0">
                  <c:v>10</c:v>
                </c:pt>
                <c:pt idx="1">
                  <c:v>20</c:v>
                </c:pt>
                <c:pt idx="2">
                  <c:v>63</c:v>
                </c:pt>
                <c:pt idx="3" formatCode="General">
                  <c:v>58</c:v>
                </c:pt>
                <c:pt idx="4" formatCode="General">
                  <c:v>50</c:v>
                </c:pt>
              </c:numCache>
            </c:numRef>
          </c:val>
          <c:smooth val="0"/>
          <c:extLst>
            <c:ext xmlns:c16="http://schemas.microsoft.com/office/drawing/2014/chart" uri="{C3380CC4-5D6E-409C-BE32-E72D297353CC}">
              <c16:uniqueId val="{00000011-9450-BA48-A1CF-62A1F691E89D}"/>
            </c:ext>
          </c:extLst>
        </c:ser>
        <c:dLbls>
          <c:dLblPos val="ctr"/>
          <c:showLegendKey val="0"/>
          <c:showVal val="1"/>
          <c:showCatName val="0"/>
          <c:showSerName val="0"/>
          <c:showPercent val="0"/>
          <c:showBubbleSize val="0"/>
        </c:dLbls>
        <c:marker val="1"/>
        <c:smooth val="0"/>
        <c:axId val="1589575535"/>
        <c:axId val="1623924351"/>
      </c:lineChart>
      <c:dateAx>
        <c:axId val="1589575535"/>
        <c:scaling>
          <c:orientation val="minMax"/>
          <c:max val="44048"/>
          <c:min val="44025"/>
        </c:scaling>
        <c:delete val="0"/>
        <c:axPos val="b"/>
        <c:numFmt formatCode="[$-409]d\-mmm;@" sourceLinked="0"/>
        <c:majorTickMark val="in"/>
        <c:minorTickMark val="in"/>
        <c:tickLblPos val="nextTo"/>
        <c:spPr>
          <a:noFill/>
          <a:ln w="19050" cap="flat" cmpd="sng" algn="ctr">
            <a:solidFill>
              <a:schemeClr val="dk1">
                <a:lumMod val="75000"/>
                <a:lumOff val="25000"/>
              </a:schemeClr>
            </a:solidFill>
            <a:round/>
          </a:ln>
          <a:effectLst/>
        </c:spPr>
        <c:txPr>
          <a:bodyPr rot="-5400000" spcFirstLastPara="1" vertOverflow="ellipsis" wrap="square" anchor="ctr" anchorCtr="1"/>
          <a:lstStyle/>
          <a:p>
            <a:pPr>
              <a:defRPr sz="1200" b="0"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1623924351"/>
        <c:crosses val="autoZero"/>
        <c:auto val="1"/>
        <c:lblOffset val="100"/>
        <c:baseTimeUnit val="days"/>
        <c:majorUnit val="2"/>
        <c:majorTimeUnit val="days"/>
      </c:dateAx>
      <c:valAx>
        <c:axId val="1623924351"/>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en-US"/>
                  <a:t>Proportion (%) of SWD Infestation</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1589575535"/>
        <c:crossesAt val="36526"/>
        <c:crossBetween val="midCat"/>
      </c:valAx>
      <c:spPr>
        <a:noFill/>
        <a:ln>
          <a:noFill/>
        </a:ln>
        <a:effectLst/>
      </c:spPr>
    </c:plotArea>
    <c:legend>
      <c:legendPos val="b"/>
      <c:layout>
        <c:manualLayout>
          <c:xMode val="edge"/>
          <c:yMode val="edge"/>
          <c:x val="0.12565578935299587"/>
          <c:y val="0.92510977999786426"/>
          <c:w val="0.71863638908209193"/>
          <c:h val="4.8068615244758008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78090129998911E-2"/>
          <c:y val="2.3417721129975727E-2"/>
          <c:w val="0.83587911840266804"/>
          <c:h val="0.77915163107603291"/>
        </c:manualLayout>
      </c:layout>
      <c:lineChart>
        <c:grouping val="standard"/>
        <c:varyColors val="0"/>
        <c:ser>
          <c:idx val="0"/>
          <c:order val="0"/>
          <c:tx>
            <c:strRef>
              <c:f>Tables!$A$19</c:f>
              <c:strCache>
                <c:ptCount val="1"/>
                <c:pt idx="0">
                  <c:v>No Parasitoid</c:v>
                </c:pt>
              </c:strCache>
            </c:strRef>
          </c:tx>
          <c:spPr>
            <a:ln w="31750" cap="rnd">
              <a:solidFill>
                <a:schemeClr val="accent2"/>
              </a:solidFill>
              <a:round/>
            </a:ln>
            <a:effectLst/>
          </c:spPr>
          <c:marker>
            <c:symbol val="circle"/>
            <c:size val="17"/>
            <c:spPr>
              <a:solidFill>
                <a:schemeClr val="accent2"/>
              </a:solidFill>
              <a:ln>
                <a:noFill/>
              </a:ln>
              <a:effectLst/>
            </c:spPr>
          </c:marker>
          <c:dLbls>
            <c:dLbl>
              <c:idx val="1"/>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FB-3B48-8255-D64E33C98B5C}"/>
                </c:ext>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FB-3B48-8255-D64E33C98B5C}"/>
                </c:ext>
              </c:extLst>
            </c:dLbl>
            <c:dLbl>
              <c:idx val="3"/>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FB-3B48-8255-D64E33C98B5C}"/>
                </c:ext>
              </c:extLst>
            </c:dLbl>
            <c:dLbl>
              <c:idx val="4"/>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FB-3B48-8255-D64E33C98B5C}"/>
                </c:ext>
              </c:extLst>
            </c:dLbl>
            <c:dLbl>
              <c:idx val="5"/>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FB-3B48-8255-D64E33C98B5C}"/>
                </c:ext>
              </c:extLst>
            </c:dLbl>
            <c:dLbl>
              <c:idx val="6"/>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FB-3B48-8255-D64E33C98B5C}"/>
                </c:ext>
              </c:extLst>
            </c:dLbl>
            <c:dLbl>
              <c:idx val="7"/>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FB-3B48-8255-D64E33C98B5C}"/>
                </c:ext>
              </c:extLst>
            </c:dLbl>
            <c:dLbl>
              <c:idx val="8"/>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FB-3B48-8255-D64E33C98B5C}"/>
                </c:ext>
              </c:extLst>
            </c:dLbl>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errBars>
            <c:errDir val="y"/>
            <c:errBarType val="both"/>
            <c:errValType val="stdErr"/>
            <c:noEndCap val="0"/>
            <c:spPr>
              <a:noFill/>
              <a:ln w="9525">
                <a:solidFill>
                  <a:schemeClr val="dk1">
                    <a:lumMod val="65000"/>
                    <a:lumOff val="35000"/>
                  </a:schemeClr>
                </a:solidFill>
                <a:round/>
              </a:ln>
              <a:effectLst/>
            </c:spPr>
          </c:errBars>
          <c:cat>
            <c:numRef>
              <c:f>Tables!$B$18:$J$18</c:f>
              <c:numCache>
                <c:formatCode>m/d;@</c:formatCode>
                <c:ptCount val="9"/>
                <c:pt idx="0">
                  <c:v>43714</c:v>
                </c:pt>
                <c:pt idx="1">
                  <c:v>43718</c:v>
                </c:pt>
                <c:pt idx="2">
                  <c:v>43725</c:v>
                </c:pt>
                <c:pt idx="3">
                  <c:v>43728</c:v>
                </c:pt>
                <c:pt idx="4">
                  <c:v>43732</c:v>
                </c:pt>
                <c:pt idx="5">
                  <c:v>43735</c:v>
                </c:pt>
                <c:pt idx="6">
                  <c:v>43739</c:v>
                </c:pt>
                <c:pt idx="7">
                  <c:v>43742</c:v>
                </c:pt>
                <c:pt idx="8">
                  <c:v>43747</c:v>
                </c:pt>
              </c:numCache>
            </c:numRef>
          </c:cat>
          <c:val>
            <c:numRef>
              <c:f>Tables!$B$19:$J$19</c:f>
              <c:numCache>
                <c:formatCode>#,##0</c:formatCode>
                <c:ptCount val="9"/>
                <c:pt idx="0">
                  <c:v>0</c:v>
                </c:pt>
                <c:pt idx="1">
                  <c:v>47.5</c:v>
                </c:pt>
                <c:pt idx="2">
                  <c:v>45</c:v>
                </c:pt>
                <c:pt idx="3" formatCode="General">
                  <c:v>92.5</c:v>
                </c:pt>
                <c:pt idx="4" formatCode="General">
                  <c:v>90</c:v>
                </c:pt>
                <c:pt idx="5">
                  <c:v>97.5</c:v>
                </c:pt>
                <c:pt idx="6">
                  <c:v>85</c:v>
                </c:pt>
                <c:pt idx="7">
                  <c:v>61.25</c:v>
                </c:pt>
                <c:pt idx="8">
                  <c:v>80</c:v>
                </c:pt>
              </c:numCache>
            </c:numRef>
          </c:val>
          <c:smooth val="0"/>
          <c:extLst>
            <c:ext xmlns:c16="http://schemas.microsoft.com/office/drawing/2014/chart" uri="{C3380CC4-5D6E-409C-BE32-E72D297353CC}">
              <c16:uniqueId val="{00000008-28FB-3B48-8255-D64E33C98B5C}"/>
            </c:ext>
          </c:extLst>
        </c:ser>
        <c:ser>
          <c:idx val="1"/>
          <c:order val="1"/>
          <c:tx>
            <c:strRef>
              <c:f>Tables!$A$20</c:f>
              <c:strCache>
                <c:ptCount val="1"/>
                <c:pt idx="0">
                  <c:v>500 Parasitoid</c:v>
                </c:pt>
              </c:strCache>
            </c:strRef>
          </c:tx>
          <c:spPr>
            <a:ln w="31750" cap="rnd">
              <a:solidFill>
                <a:schemeClr val="accent1"/>
              </a:solidFill>
              <a:round/>
            </a:ln>
            <a:effectLst/>
          </c:spPr>
          <c:marker>
            <c:symbol val="circle"/>
            <c:size val="17"/>
            <c:spPr>
              <a:solidFill>
                <a:schemeClr val="accent1"/>
              </a:solidFill>
              <a:ln>
                <a:noFill/>
              </a:ln>
              <a:effectLst/>
            </c:spPr>
          </c:marker>
          <c:dLbls>
            <c:dLbl>
              <c:idx val="0"/>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FB-3B48-8255-D64E33C98B5C}"/>
                </c:ext>
              </c:extLst>
            </c:dLbl>
            <c:dLbl>
              <c:idx val="1"/>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FB-3B48-8255-D64E33C98B5C}"/>
                </c:ext>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FB-3B48-8255-D64E33C98B5C}"/>
                </c:ext>
              </c:extLst>
            </c:dLbl>
            <c:dLbl>
              <c:idx val="3"/>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FB-3B48-8255-D64E33C98B5C}"/>
                </c:ext>
              </c:extLst>
            </c:dLbl>
            <c:dLbl>
              <c:idx val="4"/>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FB-3B48-8255-D64E33C98B5C}"/>
                </c:ext>
              </c:extLst>
            </c:dLbl>
            <c:dLbl>
              <c:idx val="5"/>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8FB-3B48-8255-D64E33C98B5C}"/>
                </c:ext>
              </c:extLst>
            </c:dLbl>
            <c:dLbl>
              <c:idx val="6"/>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FB-3B48-8255-D64E33C98B5C}"/>
                </c:ext>
              </c:extLst>
            </c:dLbl>
            <c:dLbl>
              <c:idx val="7"/>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8FB-3B48-8255-D64E33C98B5C}"/>
                </c:ext>
              </c:extLst>
            </c:dLbl>
            <c:dLbl>
              <c:idx val="8"/>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8FB-3B48-8255-D64E33C98B5C}"/>
                </c:ext>
              </c:extLst>
            </c:dLbl>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errBars>
            <c:errDir val="y"/>
            <c:errBarType val="both"/>
            <c:errValType val="stdErr"/>
            <c:noEndCap val="0"/>
            <c:spPr>
              <a:noFill/>
              <a:ln w="9525">
                <a:solidFill>
                  <a:schemeClr val="dk1">
                    <a:lumMod val="65000"/>
                    <a:lumOff val="35000"/>
                  </a:schemeClr>
                </a:solidFill>
                <a:round/>
              </a:ln>
              <a:effectLst/>
            </c:spPr>
          </c:errBars>
          <c:cat>
            <c:numRef>
              <c:f>Tables!$B$18:$J$18</c:f>
              <c:numCache>
                <c:formatCode>m/d;@</c:formatCode>
                <c:ptCount val="9"/>
                <c:pt idx="0">
                  <c:v>43714</c:v>
                </c:pt>
                <c:pt idx="1">
                  <c:v>43718</c:v>
                </c:pt>
                <c:pt idx="2">
                  <c:v>43725</c:v>
                </c:pt>
                <c:pt idx="3">
                  <c:v>43728</c:v>
                </c:pt>
                <c:pt idx="4">
                  <c:v>43732</c:v>
                </c:pt>
                <c:pt idx="5">
                  <c:v>43735</c:v>
                </c:pt>
                <c:pt idx="6">
                  <c:v>43739</c:v>
                </c:pt>
                <c:pt idx="7">
                  <c:v>43742</c:v>
                </c:pt>
                <c:pt idx="8">
                  <c:v>43747</c:v>
                </c:pt>
              </c:numCache>
            </c:numRef>
          </c:cat>
          <c:val>
            <c:numRef>
              <c:f>Tables!$B$20:$J$20</c:f>
              <c:numCache>
                <c:formatCode>General</c:formatCode>
                <c:ptCount val="9"/>
                <c:pt idx="0" formatCode="0.0">
                  <c:v>0</c:v>
                </c:pt>
                <c:pt idx="1">
                  <c:v>62.5</c:v>
                </c:pt>
                <c:pt idx="2">
                  <c:v>52.5</c:v>
                </c:pt>
                <c:pt idx="3">
                  <c:v>85</c:v>
                </c:pt>
                <c:pt idx="4">
                  <c:v>80</c:v>
                </c:pt>
                <c:pt idx="5">
                  <c:v>80</c:v>
                </c:pt>
                <c:pt idx="6">
                  <c:v>76.25</c:v>
                </c:pt>
                <c:pt idx="7">
                  <c:v>55.75</c:v>
                </c:pt>
                <c:pt idx="8">
                  <c:v>65</c:v>
                </c:pt>
              </c:numCache>
            </c:numRef>
          </c:val>
          <c:smooth val="0"/>
          <c:extLst>
            <c:ext xmlns:c16="http://schemas.microsoft.com/office/drawing/2014/chart" uri="{C3380CC4-5D6E-409C-BE32-E72D297353CC}">
              <c16:uniqueId val="{00000012-28FB-3B48-8255-D64E33C98B5C}"/>
            </c:ext>
          </c:extLst>
        </c:ser>
        <c:dLbls>
          <c:dLblPos val="ctr"/>
          <c:showLegendKey val="0"/>
          <c:showVal val="1"/>
          <c:showCatName val="0"/>
          <c:showSerName val="0"/>
          <c:showPercent val="0"/>
          <c:showBubbleSize val="0"/>
        </c:dLbls>
        <c:marker val="1"/>
        <c:smooth val="0"/>
        <c:axId val="1575905119"/>
        <c:axId val="1784234927"/>
      </c:lineChart>
      <c:dateAx>
        <c:axId val="1575905119"/>
        <c:scaling>
          <c:orientation val="minMax"/>
          <c:max val="43748"/>
          <c:min val="43713"/>
        </c:scaling>
        <c:delete val="0"/>
        <c:axPos val="b"/>
        <c:numFmt formatCode="[$-409]d\-mmm;@" sourceLinked="0"/>
        <c:majorTickMark val="in"/>
        <c:minorTickMark val="none"/>
        <c:tickLblPos val="nextTo"/>
        <c:spPr>
          <a:noFill/>
          <a:ln w="19050" cap="flat" cmpd="sng" algn="ctr">
            <a:solidFill>
              <a:schemeClr val="dk1">
                <a:lumMod val="75000"/>
                <a:lumOff val="25000"/>
              </a:schemeClr>
            </a:solidFill>
            <a:round/>
          </a:ln>
          <a:effectLst/>
        </c:spPr>
        <c:txPr>
          <a:bodyPr rot="-5400000" spcFirstLastPara="1" vertOverflow="ellipsis" wrap="square" anchor="ctr" anchorCtr="1"/>
          <a:lstStyle/>
          <a:p>
            <a:pPr>
              <a:defRPr sz="1200" b="0" i="0" u="none" strike="noStrike" kern="1200" cap="all"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1784234927"/>
        <c:crosses val="autoZero"/>
        <c:auto val="0"/>
        <c:lblOffset val="100"/>
        <c:baseTimeUnit val="days"/>
        <c:majorUnit val="2"/>
        <c:majorTimeUnit val="days"/>
      </c:dateAx>
      <c:valAx>
        <c:axId val="1784234927"/>
        <c:scaling>
          <c:orientation val="minMax"/>
          <c:max val="105"/>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en-US"/>
                  <a:t>Proportion (%) of SWD Infestation</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crossAx val="1575905119"/>
        <c:crossesAt val="0"/>
        <c:crossBetween val="midCat"/>
        <c:majorUnit val="10"/>
      </c:valAx>
      <c:spPr>
        <a:noFill/>
        <a:ln>
          <a:noFill/>
        </a:ln>
        <a:effectLst/>
      </c:spPr>
    </c:plotArea>
    <c:legend>
      <c:legendPos val="b"/>
      <c:layout>
        <c:manualLayout>
          <c:xMode val="edge"/>
          <c:yMode val="edge"/>
          <c:x val="0.17568379810571183"/>
          <c:y val="0.95609146556212055"/>
          <c:w val="0.59956892388721839"/>
          <c:h val="4.3908534437879426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'DisDose graphs-Spinosad'!$A$4</c:f>
              <c:strCache>
                <c:ptCount val="1"/>
                <c:pt idx="0">
                  <c:v>Early season</c:v>
                </c:pt>
              </c:strCache>
            </c:strRef>
          </c:tx>
          <c:spPr>
            <a:solidFill>
              <a:schemeClr val="accent2">
                <a:lumMod val="75000"/>
              </a:schemeClr>
            </a:solidFill>
            <a:ln>
              <a:solidFill>
                <a:schemeClr val="tx1"/>
              </a:solidFill>
            </a:ln>
            <a:effectLst/>
          </c:spPr>
          <c:invertIfNegative val="0"/>
          <c:errBars>
            <c:errBarType val="both"/>
            <c:errValType val="cust"/>
            <c:noEndCap val="0"/>
            <c:plus>
              <c:numRef>
                <c:f>'DisDose graphs-Spinosad'!$J$4:$J$8</c:f>
                <c:numCache>
                  <c:formatCode>General</c:formatCode>
                  <c:ptCount val="5"/>
                  <c:pt idx="0">
                    <c:v>0</c:v>
                  </c:pt>
                  <c:pt idx="1">
                    <c:v>0.11</c:v>
                  </c:pt>
                  <c:pt idx="2">
                    <c:v>0.14000000000000001</c:v>
                  </c:pt>
                  <c:pt idx="3">
                    <c:v>7.0000000000000007E-2</c:v>
                  </c:pt>
                  <c:pt idx="4">
                    <c:v>0.11</c:v>
                  </c:pt>
                </c:numCache>
              </c:numRef>
            </c:plus>
            <c:minus>
              <c:numRef>
                <c:f>'DisDose graphs-Spinosad'!$J$4:$J$8</c:f>
                <c:numCache>
                  <c:formatCode>General</c:formatCode>
                  <c:ptCount val="5"/>
                  <c:pt idx="0">
                    <c:v>0</c:v>
                  </c:pt>
                  <c:pt idx="1">
                    <c:v>0.11</c:v>
                  </c:pt>
                  <c:pt idx="2">
                    <c:v>0.14000000000000001</c:v>
                  </c:pt>
                  <c:pt idx="3">
                    <c:v>7.0000000000000007E-2</c:v>
                  </c:pt>
                  <c:pt idx="4">
                    <c:v>0.11</c:v>
                  </c:pt>
                </c:numCache>
              </c:numRef>
            </c:minus>
            <c:spPr>
              <a:noFill/>
              <a:ln w="6350" cap="flat" cmpd="sng" algn="ctr">
                <a:solidFill>
                  <a:schemeClr val="dk1"/>
                </a:solidFill>
                <a:prstDash val="solid"/>
                <a:miter lim="800000"/>
              </a:ln>
              <a:effectLst/>
            </c:spPr>
          </c:errBars>
          <c:cat>
            <c:strRef>
              <c:f>'DisDose graphs-Spinosad'!$B$4:$B$8</c:f>
              <c:strCache>
                <c:ptCount val="5"/>
                <c:pt idx="0">
                  <c:v>Wolfskill</c:v>
                </c:pt>
                <c:pt idx="1">
                  <c:v>C1 (conv)</c:v>
                </c:pt>
                <c:pt idx="2">
                  <c:v>C2 (org)</c:v>
                </c:pt>
                <c:pt idx="3">
                  <c:v>C3 (conv)</c:v>
                </c:pt>
                <c:pt idx="4">
                  <c:v>C4 (org)</c:v>
                </c:pt>
              </c:strCache>
            </c:strRef>
          </c:cat>
          <c:val>
            <c:numRef>
              <c:f>'DisDose graphs-Spinosad'!$I$4:$I$8</c:f>
              <c:numCache>
                <c:formatCode>0.00</c:formatCode>
                <c:ptCount val="5"/>
                <c:pt idx="0">
                  <c:v>1</c:v>
                </c:pt>
                <c:pt idx="1">
                  <c:v>0.65</c:v>
                </c:pt>
                <c:pt idx="2">
                  <c:v>0.6</c:v>
                </c:pt>
                <c:pt idx="3">
                  <c:v>0.77500000000000002</c:v>
                </c:pt>
                <c:pt idx="4">
                  <c:v>0.52500000000000002</c:v>
                </c:pt>
              </c:numCache>
            </c:numRef>
          </c:val>
          <c:extLst>
            <c:ext xmlns:c16="http://schemas.microsoft.com/office/drawing/2014/chart" uri="{C3380CC4-5D6E-409C-BE32-E72D297353CC}">
              <c16:uniqueId val="{00000000-E7EC-4B44-93FD-6EF4AC5BC108}"/>
            </c:ext>
          </c:extLst>
        </c:ser>
        <c:ser>
          <c:idx val="1"/>
          <c:order val="1"/>
          <c:tx>
            <c:strRef>
              <c:f>'DisDose graphs-Spinosad'!$A$15</c:f>
              <c:strCache>
                <c:ptCount val="1"/>
                <c:pt idx="0">
                  <c:v>Mid-season</c:v>
                </c:pt>
              </c:strCache>
            </c:strRef>
          </c:tx>
          <c:spPr>
            <a:solidFill>
              <a:schemeClr val="accent2">
                <a:lumMod val="60000"/>
                <a:lumOff val="40000"/>
              </a:schemeClr>
            </a:solidFill>
            <a:ln>
              <a:solidFill>
                <a:schemeClr val="tx1"/>
              </a:solidFill>
            </a:ln>
            <a:effectLst/>
          </c:spPr>
          <c:invertIfNegative val="0"/>
          <c:errBars>
            <c:errBarType val="both"/>
            <c:errValType val="cust"/>
            <c:noEndCap val="0"/>
            <c:plus>
              <c:numRef>
                <c:f>'DisDose graphs-Spinosad'!$J$15:$J$19</c:f>
                <c:numCache>
                  <c:formatCode>General</c:formatCode>
                  <c:ptCount val="5"/>
                  <c:pt idx="0">
                    <c:v>0</c:v>
                  </c:pt>
                  <c:pt idx="1">
                    <c:v>0.11</c:v>
                  </c:pt>
                  <c:pt idx="2">
                    <c:v>0.06</c:v>
                  </c:pt>
                  <c:pt idx="3">
                    <c:v>0.08</c:v>
                  </c:pt>
                  <c:pt idx="4">
                    <c:v>0.14000000000000001</c:v>
                  </c:pt>
                </c:numCache>
              </c:numRef>
            </c:plus>
            <c:minus>
              <c:numRef>
                <c:f>'DisDose graphs-Spinosad'!$J$15:$J$19</c:f>
                <c:numCache>
                  <c:formatCode>General</c:formatCode>
                  <c:ptCount val="5"/>
                  <c:pt idx="0">
                    <c:v>0</c:v>
                  </c:pt>
                  <c:pt idx="1">
                    <c:v>0.11</c:v>
                  </c:pt>
                  <c:pt idx="2">
                    <c:v>0.06</c:v>
                  </c:pt>
                  <c:pt idx="3">
                    <c:v>0.08</c:v>
                  </c:pt>
                  <c:pt idx="4">
                    <c:v>0.14000000000000001</c:v>
                  </c:pt>
                </c:numCache>
              </c:numRef>
            </c:minus>
            <c:spPr>
              <a:noFill/>
              <a:ln w="6350" cap="flat" cmpd="sng" algn="ctr">
                <a:solidFill>
                  <a:schemeClr val="dk1"/>
                </a:solidFill>
                <a:prstDash val="solid"/>
                <a:miter lim="800000"/>
              </a:ln>
              <a:effectLst/>
            </c:spPr>
          </c:errBars>
          <c:cat>
            <c:strRef>
              <c:f>'DisDose graphs-Spinosad'!$B$4:$B$8</c:f>
              <c:strCache>
                <c:ptCount val="5"/>
                <c:pt idx="0">
                  <c:v>Wolfskill</c:v>
                </c:pt>
                <c:pt idx="1">
                  <c:v>C1 (conv)</c:v>
                </c:pt>
                <c:pt idx="2">
                  <c:v>C2 (org)</c:v>
                </c:pt>
                <c:pt idx="3">
                  <c:v>C3 (conv)</c:v>
                </c:pt>
                <c:pt idx="4">
                  <c:v>C4 (org)</c:v>
                </c:pt>
              </c:strCache>
            </c:strRef>
          </c:cat>
          <c:val>
            <c:numRef>
              <c:f>'DisDose graphs-Spinosad'!$I$15:$I$19</c:f>
              <c:numCache>
                <c:formatCode>0.00</c:formatCode>
                <c:ptCount val="5"/>
                <c:pt idx="0">
                  <c:v>1</c:v>
                </c:pt>
                <c:pt idx="1">
                  <c:v>0.45</c:v>
                </c:pt>
                <c:pt idx="2">
                  <c:v>0.42</c:v>
                </c:pt>
                <c:pt idx="3">
                  <c:v>0.73</c:v>
                </c:pt>
                <c:pt idx="4">
                  <c:v>0.5</c:v>
                </c:pt>
              </c:numCache>
            </c:numRef>
          </c:val>
          <c:extLst>
            <c:ext xmlns:c16="http://schemas.microsoft.com/office/drawing/2014/chart" uri="{C3380CC4-5D6E-409C-BE32-E72D297353CC}">
              <c16:uniqueId val="{00000001-E7EC-4B44-93FD-6EF4AC5BC108}"/>
            </c:ext>
          </c:extLst>
        </c:ser>
        <c:ser>
          <c:idx val="2"/>
          <c:order val="2"/>
          <c:tx>
            <c:strRef>
              <c:f>'DisDose graphs-Spinosad'!$A$26</c:f>
              <c:strCache>
                <c:ptCount val="1"/>
                <c:pt idx="0">
                  <c:v>Late season</c:v>
                </c:pt>
              </c:strCache>
            </c:strRef>
          </c:tx>
          <c:spPr>
            <a:solidFill>
              <a:schemeClr val="accent2">
                <a:lumMod val="20000"/>
                <a:lumOff val="80000"/>
              </a:schemeClr>
            </a:solidFill>
            <a:ln>
              <a:solidFill>
                <a:schemeClr val="tx1"/>
              </a:solidFill>
            </a:ln>
            <a:effectLst/>
          </c:spPr>
          <c:invertIfNegative val="0"/>
          <c:errBars>
            <c:errBarType val="both"/>
            <c:errValType val="cust"/>
            <c:noEndCap val="0"/>
            <c:plus>
              <c:numRef>
                <c:f>'DisDose graphs-Spinosad'!$J$26:$J$30</c:f>
                <c:numCache>
                  <c:formatCode>General</c:formatCode>
                  <c:ptCount val="5"/>
                  <c:pt idx="0">
                    <c:v>0.12</c:v>
                  </c:pt>
                  <c:pt idx="1">
                    <c:v>0.12</c:v>
                  </c:pt>
                  <c:pt idx="2">
                    <c:v>0.14000000000000001</c:v>
                  </c:pt>
                  <c:pt idx="3">
                    <c:v>0.13</c:v>
                  </c:pt>
                  <c:pt idx="4">
                    <c:v>0.1</c:v>
                  </c:pt>
                </c:numCache>
              </c:numRef>
            </c:plus>
            <c:minus>
              <c:numRef>
                <c:f>'DisDose graphs-Spinosad'!$J$26:$J$30</c:f>
                <c:numCache>
                  <c:formatCode>General</c:formatCode>
                  <c:ptCount val="5"/>
                  <c:pt idx="0">
                    <c:v>0.12</c:v>
                  </c:pt>
                  <c:pt idx="1">
                    <c:v>0.12</c:v>
                  </c:pt>
                  <c:pt idx="2">
                    <c:v>0.14000000000000001</c:v>
                  </c:pt>
                  <c:pt idx="3">
                    <c:v>0.13</c:v>
                  </c:pt>
                  <c:pt idx="4">
                    <c:v>0.1</c:v>
                  </c:pt>
                </c:numCache>
              </c:numRef>
            </c:minus>
            <c:spPr>
              <a:noFill/>
              <a:ln w="6350" cap="flat" cmpd="sng" algn="ctr">
                <a:solidFill>
                  <a:schemeClr val="dk1"/>
                </a:solidFill>
                <a:prstDash val="solid"/>
                <a:miter lim="800000"/>
              </a:ln>
              <a:effectLst/>
            </c:spPr>
          </c:errBars>
          <c:cat>
            <c:strRef>
              <c:f>'DisDose graphs-Spinosad'!$B$4:$B$8</c:f>
              <c:strCache>
                <c:ptCount val="5"/>
                <c:pt idx="0">
                  <c:v>Wolfskill</c:v>
                </c:pt>
                <c:pt idx="1">
                  <c:v>C1 (conv)</c:v>
                </c:pt>
                <c:pt idx="2">
                  <c:v>C2 (org)</c:v>
                </c:pt>
                <c:pt idx="3">
                  <c:v>C3 (conv)</c:v>
                </c:pt>
                <c:pt idx="4">
                  <c:v>C4 (org)</c:v>
                </c:pt>
              </c:strCache>
            </c:strRef>
          </c:cat>
          <c:val>
            <c:numRef>
              <c:f>'DisDose graphs-Spinosad'!$I$26:$I$30</c:f>
              <c:numCache>
                <c:formatCode>0.00</c:formatCode>
                <c:ptCount val="5"/>
                <c:pt idx="0">
                  <c:v>0.77500000000000002</c:v>
                </c:pt>
                <c:pt idx="1">
                  <c:v>0.35</c:v>
                </c:pt>
                <c:pt idx="2">
                  <c:v>0.52</c:v>
                </c:pt>
                <c:pt idx="3">
                  <c:v>0.375</c:v>
                </c:pt>
                <c:pt idx="4">
                  <c:v>0.42222222222222222</c:v>
                </c:pt>
              </c:numCache>
            </c:numRef>
          </c:val>
          <c:extLst>
            <c:ext xmlns:c16="http://schemas.microsoft.com/office/drawing/2014/chart" uri="{C3380CC4-5D6E-409C-BE32-E72D297353CC}">
              <c16:uniqueId val="{00000002-E7EC-4B44-93FD-6EF4AC5BC108}"/>
            </c:ext>
          </c:extLst>
        </c:ser>
        <c:dLbls>
          <c:showLegendKey val="0"/>
          <c:showVal val="0"/>
          <c:showCatName val="0"/>
          <c:showSerName val="0"/>
          <c:showPercent val="0"/>
          <c:showBubbleSize val="0"/>
        </c:dLbls>
        <c:gapWidth val="219"/>
        <c:overlap val="-27"/>
        <c:axId val="488794768"/>
        <c:axId val="706005904"/>
      </c:barChart>
      <c:catAx>
        <c:axId val="488794768"/>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06005904"/>
        <c:crosses val="autoZero"/>
        <c:auto val="1"/>
        <c:lblAlgn val="ctr"/>
        <c:lblOffset val="100"/>
        <c:noMultiLvlLbl val="0"/>
      </c:catAx>
      <c:valAx>
        <c:axId val="706005904"/>
        <c:scaling>
          <c:orientation val="minMax"/>
          <c:max val="1"/>
          <c:min val="0"/>
        </c:scaling>
        <c:delete val="0"/>
        <c:axPos val="l"/>
        <c:numFmt formatCode="0.0" sourceLinked="0"/>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8794768"/>
        <c:crosses val="autoZero"/>
        <c:crossBetween val="between"/>
        <c:majorUnit val="0.2"/>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'Graphs-DisDose'!$B$3</c:f>
              <c:strCache>
                <c:ptCount val="1"/>
                <c:pt idx="0">
                  <c:v>Females</c:v>
                </c:pt>
              </c:strCache>
            </c:strRef>
          </c:tx>
          <c:spPr>
            <a:solidFill>
              <a:schemeClr val="accent4"/>
            </a:solidFill>
            <a:ln>
              <a:solidFill>
                <a:sysClr val="windowText" lastClr="000000"/>
              </a:solidFill>
            </a:ln>
            <a:effectLst/>
          </c:spPr>
          <c:invertIfNegative val="0"/>
          <c:errBars>
            <c:errBarType val="both"/>
            <c:errValType val="cust"/>
            <c:noEndCap val="0"/>
            <c:plus>
              <c:numRef>
                <c:f>'Graphs-DisDose'!$C$4:$C$7</c:f>
                <c:numCache>
                  <c:formatCode>General</c:formatCode>
                  <c:ptCount val="4"/>
                  <c:pt idx="0">
                    <c:v>0.09</c:v>
                  </c:pt>
                  <c:pt idx="1">
                    <c:v>0.06</c:v>
                  </c:pt>
                  <c:pt idx="2">
                    <c:v>0.08</c:v>
                  </c:pt>
                  <c:pt idx="3">
                    <c:v>0.11</c:v>
                  </c:pt>
                </c:numCache>
              </c:numRef>
            </c:plus>
            <c:minus>
              <c:numRef>
                <c:f>'Graphs-DisDose'!$C$4:$C$7</c:f>
                <c:numCache>
                  <c:formatCode>General</c:formatCode>
                  <c:ptCount val="4"/>
                  <c:pt idx="0">
                    <c:v>0.09</c:v>
                  </c:pt>
                  <c:pt idx="1">
                    <c:v>0.06</c:v>
                  </c:pt>
                  <c:pt idx="2">
                    <c:v>0.08</c:v>
                  </c:pt>
                  <c:pt idx="3">
                    <c:v>0.11</c:v>
                  </c:pt>
                </c:numCache>
              </c:numRef>
            </c:minus>
            <c:spPr>
              <a:noFill/>
              <a:ln w="6350" cap="flat" cmpd="sng" algn="ctr">
                <a:solidFill>
                  <a:schemeClr val="dk1"/>
                </a:solidFill>
                <a:prstDash val="solid"/>
                <a:miter lim="800000"/>
              </a:ln>
              <a:effectLst/>
            </c:spPr>
          </c:errBars>
          <c:cat>
            <c:strRef>
              <c:f>'Graphs-DisDose'!$A$4:$A$7</c:f>
              <c:strCache>
                <c:ptCount val="4"/>
                <c:pt idx="0">
                  <c:v>S1</c:v>
                </c:pt>
                <c:pt idx="1">
                  <c:v>S2</c:v>
                </c:pt>
                <c:pt idx="2">
                  <c:v>S3</c:v>
                </c:pt>
                <c:pt idx="3">
                  <c:v>S4</c:v>
                </c:pt>
              </c:strCache>
            </c:strRef>
          </c:cat>
          <c:val>
            <c:numRef>
              <c:f>'Graphs-DisDose'!$B$4:$B$7</c:f>
              <c:numCache>
                <c:formatCode>0.00</c:formatCode>
                <c:ptCount val="4"/>
                <c:pt idx="0">
                  <c:v>0.5</c:v>
                </c:pt>
                <c:pt idx="1">
                  <c:v>0.62</c:v>
                </c:pt>
                <c:pt idx="2">
                  <c:v>0.34</c:v>
                </c:pt>
                <c:pt idx="3">
                  <c:v>0.38</c:v>
                </c:pt>
              </c:numCache>
            </c:numRef>
          </c:val>
          <c:extLst>
            <c:ext xmlns:c16="http://schemas.microsoft.com/office/drawing/2014/chart" uri="{C3380CC4-5D6E-409C-BE32-E72D297353CC}">
              <c16:uniqueId val="{00000000-C812-4D5E-907D-0EAF2A093E59}"/>
            </c:ext>
          </c:extLst>
        </c:ser>
        <c:dLbls>
          <c:showLegendKey val="0"/>
          <c:showVal val="0"/>
          <c:showCatName val="0"/>
          <c:showSerName val="0"/>
          <c:showPercent val="0"/>
          <c:showBubbleSize val="0"/>
        </c:dLbls>
        <c:gapWidth val="219"/>
        <c:overlap val="-27"/>
        <c:axId val="1621330351"/>
        <c:axId val="1615988655"/>
      </c:barChart>
      <c:catAx>
        <c:axId val="1621330351"/>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15988655"/>
        <c:crosses val="autoZero"/>
        <c:auto val="1"/>
        <c:lblAlgn val="ctr"/>
        <c:lblOffset val="100"/>
        <c:noMultiLvlLbl val="0"/>
      </c:catAx>
      <c:valAx>
        <c:axId val="1615988655"/>
        <c:scaling>
          <c:orientation val="minMax"/>
          <c:max val="1"/>
          <c:min val="0"/>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r>
                  <a:rPr lang="en-US"/>
                  <a:t>Mean proportion of dead</a:t>
                </a:r>
              </a:p>
            </c:rich>
          </c:tx>
          <c:layout>
            <c:manualLayout>
              <c:xMode val="edge"/>
              <c:yMode val="edge"/>
              <c:x val="1.7386865762152939E-3"/>
              <c:y val="0.1020105612525591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21330351"/>
        <c:crosses val="autoZero"/>
        <c:crossBetween val="between"/>
        <c:majorUnit val="0.2"/>
      </c:valAx>
      <c:spPr>
        <a:noFill/>
        <a:ln w="12700">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8287056439959"/>
          <c:y val="5.1785205523661129E-2"/>
          <c:w val="0.80294949577030217"/>
          <c:h val="0.81720307295881967"/>
        </c:manualLayout>
      </c:layout>
      <c:scatterChart>
        <c:scatterStyle val="lineMarker"/>
        <c:varyColors val="0"/>
        <c:ser>
          <c:idx val="0"/>
          <c:order val="0"/>
          <c:tx>
            <c:strRef>
              <c:f>'Graphs-DoseResp'!$A$4</c:f>
              <c:strCache>
                <c:ptCount val="1"/>
                <c:pt idx="0">
                  <c:v>Airport</c:v>
                </c:pt>
              </c:strCache>
            </c:strRef>
          </c:tx>
          <c:spPr>
            <a:ln w="25400" cap="rnd">
              <a:noFill/>
              <a:round/>
            </a:ln>
            <a:effectLst/>
          </c:spPr>
          <c:marker>
            <c:symbol val="circle"/>
            <c:size val="4"/>
            <c:spPr>
              <a:solidFill>
                <a:schemeClr val="accent1"/>
              </a:solidFill>
              <a:ln w="9525">
                <a:solidFill>
                  <a:schemeClr val="accent1"/>
                </a:solidFill>
              </a:ln>
              <a:effectLst/>
            </c:spPr>
          </c:marker>
          <c:xVal>
            <c:numRef>
              <c:f>'Graphs-DoseResp'!$B$4:$B$12</c:f>
              <c:numCache>
                <c:formatCode>General</c:formatCode>
                <c:ptCount val="9"/>
                <c:pt idx="0">
                  <c:v>65</c:v>
                </c:pt>
                <c:pt idx="1">
                  <c:v>100</c:v>
                </c:pt>
                <c:pt idx="2">
                  <c:v>300</c:v>
                </c:pt>
                <c:pt idx="3">
                  <c:v>928</c:v>
                </c:pt>
                <c:pt idx="4">
                  <c:v>3000</c:v>
                </c:pt>
                <c:pt idx="5">
                  <c:v>6000</c:v>
                </c:pt>
                <c:pt idx="6">
                  <c:v>8000</c:v>
                </c:pt>
                <c:pt idx="7">
                  <c:v>10000</c:v>
                </c:pt>
                <c:pt idx="8">
                  <c:v>12000</c:v>
                </c:pt>
              </c:numCache>
            </c:numRef>
          </c:xVal>
          <c:yVal>
            <c:numRef>
              <c:f>'Graphs-DoseResp'!$C$4:$C$12</c:f>
              <c:numCache>
                <c:formatCode>0.00</c:formatCode>
                <c:ptCount val="9"/>
                <c:pt idx="0">
                  <c:v>0.02</c:v>
                </c:pt>
                <c:pt idx="1">
                  <c:v>0.22</c:v>
                </c:pt>
                <c:pt idx="2">
                  <c:v>0.38</c:v>
                </c:pt>
                <c:pt idx="3">
                  <c:v>0.5</c:v>
                </c:pt>
                <c:pt idx="4">
                  <c:v>0.5</c:v>
                </c:pt>
                <c:pt idx="5">
                  <c:v>0.57999999999999996</c:v>
                </c:pt>
                <c:pt idx="6">
                  <c:v>0.64</c:v>
                </c:pt>
                <c:pt idx="7">
                  <c:v>0.86</c:v>
                </c:pt>
                <c:pt idx="8">
                  <c:v>0.92</c:v>
                </c:pt>
              </c:numCache>
            </c:numRef>
          </c:yVal>
          <c:smooth val="0"/>
          <c:extLst>
            <c:ext xmlns:c16="http://schemas.microsoft.com/office/drawing/2014/chart" uri="{C3380CC4-5D6E-409C-BE32-E72D297353CC}">
              <c16:uniqueId val="{00000000-D60B-411E-8865-0DC552515B1A}"/>
            </c:ext>
          </c:extLst>
        </c:ser>
        <c:ser>
          <c:idx val="1"/>
          <c:order val="1"/>
          <c:tx>
            <c:strRef>
              <c:f>'Graphs-DoseResp'!$A$14</c:f>
              <c:strCache>
                <c:ptCount val="1"/>
                <c:pt idx="0">
                  <c:v>Bluff</c:v>
                </c:pt>
              </c:strCache>
            </c:strRef>
          </c:tx>
          <c:spPr>
            <a:ln w="25400" cap="rnd">
              <a:noFill/>
              <a:round/>
            </a:ln>
            <a:effectLst/>
          </c:spPr>
          <c:marker>
            <c:symbol val="circle"/>
            <c:size val="4"/>
            <c:spPr>
              <a:solidFill>
                <a:schemeClr val="accent2"/>
              </a:solidFill>
              <a:ln w="9525">
                <a:solidFill>
                  <a:schemeClr val="accent2"/>
                </a:solidFill>
              </a:ln>
              <a:effectLst/>
            </c:spPr>
          </c:marker>
          <c:xVal>
            <c:numRef>
              <c:f>'Graphs-DoseResp'!$B$14:$B$20</c:f>
              <c:numCache>
                <c:formatCode>General</c:formatCode>
                <c:ptCount val="7"/>
                <c:pt idx="0">
                  <c:v>65</c:v>
                </c:pt>
                <c:pt idx="1">
                  <c:v>100</c:v>
                </c:pt>
                <c:pt idx="2">
                  <c:v>300</c:v>
                </c:pt>
                <c:pt idx="3">
                  <c:v>928</c:v>
                </c:pt>
                <c:pt idx="4">
                  <c:v>3000</c:v>
                </c:pt>
                <c:pt idx="5">
                  <c:v>6000</c:v>
                </c:pt>
                <c:pt idx="6">
                  <c:v>8000</c:v>
                </c:pt>
              </c:numCache>
            </c:numRef>
          </c:xVal>
          <c:yVal>
            <c:numRef>
              <c:f>'Graphs-DoseResp'!$C$14:$C$20</c:f>
              <c:numCache>
                <c:formatCode>0.00</c:formatCode>
                <c:ptCount val="7"/>
                <c:pt idx="0">
                  <c:v>0.04</c:v>
                </c:pt>
                <c:pt idx="1">
                  <c:v>0.22</c:v>
                </c:pt>
                <c:pt idx="2">
                  <c:v>0.3</c:v>
                </c:pt>
                <c:pt idx="3">
                  <c:v>0.62</c:v>
                </c:pt>
                <c:pt idx="4">
                  <c:v>0.66</c:v>
                </c:pt>
                <c:pt idx="5">
                  <c:v>0.86</c:v>
                </c:pt>
                <c:pt idx="6">
                  <c:v>0.98</c:v>
                </c:pt>
              </c:numCache>
            </c:numRef>
          </c:yVal>
          <c:smooth val="0"/>
          <c:extLst>
            <c:ext xmlns:c16="http://schemas.microsoft.com/office/drawing/2014/chart" uri="{C3380CC4-5D6E-409C-BE32-E72D297353CC}">
              <c16:uniqueId val="{00000001-D60B-411E-8865-0DC552515B1A}"/>
            </c:ext>
          </c:extLst>
        </c:ser>
        <c:ser>
          <c:idx val="2"/>
          <c:order val="2"/>
          <c:tx>
            <c:strRef>
              <c:f>'Graphs-DoseResp'!$A$22</c:f>
              <c:strCache>
                <c:ptCount val="1"/>
                <c:pt idx="0">
                  <c:v>Jensen</c:v>
                </c:pt>
              </c:strCache>
            </c:strRef>
          </c:tx>
          <c:spPr>
            <a:ln w="25400" cap="rnd">
              <a:noFill/>
              <a:round/>
            </a:ln>
            <a:effectLst/>
          </c:spPr>
          <c:marker>
            <c:symbol val="circle"/>
            <c:size val="4"/>
            <c:spPr>
              <a:solidFill>
                <a:schemeClr val="accent3"/>
              </a:solidFill>
              <a:ln w="9525">
                <a:solidFill>
                  <a:schemeClr val="accent3"/>
                </a:solidFill>
              </a:ln>
              <a:effectLst/>
            </c:spPr>
          </c:marker>
          <c:xVal>
            <c:numRef>
              <c:f>'Graphs-DoseResp'!$B$22:$B$29</c:f>
              <c:numCache>
                <c:formatCode>General</c:formatCode>
                <c:ptCount val="8"/>
                <c:pt idx="0">
                  <c:v>65</c:v>
                </c:pt>
                <c:pt idx="1">
                  <c:v>100</c:v>
                </c:pt>
                <c:pt idx="2">
                  <c:v>300</c:v>
                </c:pt>
                <c:pt idx="3">
                  <c:v>928</c:v>
                </c:pt>
                <c:pt idx="4">
                  <c:v>3000</c:v>
                </c:pt>
                <c:pt idx="5">
                  <c:v>6000</c:v>
                </c:pt>
                <c:pt idx="6">
                  <c:v>8000</c:v>
                </c:pt>
                <c:pt idx="7">
                  <c:v>10000</c:v>
                </c:pt>
              </c:numCache>
            </c:numRef>
          </c:xVal>
          <c:yVal>
            <c:numRef>
              <c:f>'Graphs-DoseResp'!$C$22:$C$29</c:f>
              <c:numCache>
                <c:formatCode>0.00</c:formatCode>
                <c:ptCount val="8"/>
                <c:pt idx="0">
                  <c:v>0.02</c:v>
                </c:pt>
                <c:pt idx="1">
                  <c:v>0.16</c:v>
                </c:pt>
                <c:pt idx="2">
                  <c:v>0.26</c:v>
                </c:pt>
                <c:pt idx="3">
                  <c:v>0.34</c:v>
                </c:pt>
                <c:pt idx="4">
                  <c:v>0.54</c:v>
                </c:pt>
                <c:pt idx="5">
                  <c:v>0.72</c:v>
                </c:pt>
                <c:pt idx="6">
                  <c:v>0.78</c:v>
                </c:pt>
                <c:pt idx="7">
                  <c:v>0.94</c:v>
                </c:pt>
              </c:numCache>
            </c:numRef>
          </c:yVal>
          <c:smooth val="0"/>
          <c:extLst>
            <c:ext xmlns:c16="http://schemas.microsoft.com/office/drawing/2014/chart" uri="{C3380CC4-5D6E-409C-BE32-E72D297353CC}">
              <c16:uniqueId val="{00000002-D60B-411E-8865-0DC552515B1A}"/>
            </c:ext>
          </c:extLst>
        </c:ser>
        <c:ser>
          <c:idx val="3"/>
          <c:order val="3"/>
          <c:tx>
            <c:strRef>
              <c:f>'Graphs-DoseResp'!$A$31</c:f>
              <c:strCache>
                <c:ptCount val="1"/>
                <c:pt idx="0">
                  <c:v>Meridian</c:v>
                </c:pt>
              </c:strCache>
            </c:strRef>
          </c:tx>
          <c:spPr>
            <a:ln w="25400" cap="rnd">
              <a:noFill/>
              <a:round/>
            </a:ln>
            <a:effectLst/>
          </c:spPr>
          <c:marker>
            <c:symbol val="circle"/>
            <c:size val="4"/>
            <c:spPr>
              <a:solidFill>
                <a:schemeClr val="accent4"/>
              </a:solidFill>
              <a:ln w="9525">
                <a:solidFill>
                  <a:schemeClr val="accent4"/>
                </a:solidFill>
              </a:ln>
              <a:effectLst/>
            </c:spPr>
          </c:marker>
          <c:xVal>
            <c:numRef>
              <c:f>'Graphs-DoseResp'!$B$31:$B$38</c:f>
              <c:numCache>
                <c:formatCode>General</c:formatCode>
                <c:ptCount val="8"/>
                <c:pt idx="0">
                  <c:v>65</c:v>
                </c:pt>
                <c:pt idx="1">
                  <c:v>100</c:v>
                </c:pt>
                <c:pt idx="2">
                  <c:v>300</c:v>
                </c:pt>
                <c:pt idx="3">
                  <c:v>928</c:v>
                </c:pt>
                <c:pt idx="4">
                  <c:v>3000</c:v>
                </c:pt>
                <c:pt idx="5">
                  <c:v>6000</c:v>
                </c:pt>
                <c:pt idx="6">
                  <c:v>8000</c:v>
                </c:pt>
                <c:pt idx="7">
                  <c:v>10000</c:v>
                </c:pt>
              </c:numCache>
            </c:numRef>
          </c:xVal>
          <c:yVal>
            <c:numRef>
              <c:f>'Graphs-DoseResp'!$C$31:$C$38</c:f>
              <c:numCache>
                <c:formatCode>0.00</c:formatCode>
                <c:ptCount val="8"/>
                <c:pt idx="0">
                  <c:v>0.02</c:v>
                </c:pt>
                <c:pt idx="1">
                  <c:v>0.06</c:v>
                </c:pt>
                <c:pt idx="2">
                  <c:v>0.34</c:v>
                </c:pt>
                <c:pt idx="3">
                  <c:v>0.38</c:v>
                </c:pt>
                <c:pt idx="4">
                  <c:v>0.64</c:v>
                </c:pt>
                <c:pt idx="5">
                  <c:v>0.66</c:v>
                </c:pt>
                <c:pt idx="6">
                  <c:v>0.8</c:v>
                </c:pt>
                <c:pt idx="7">
                  <c:v>0.92</c:v>
                </c:pt>
              </c:numCache>
            </c:numRef>
          </c:yVal>
          <c:smooth val="0"/>
          <c:extLst>
            <c:ext xmlns:c16="http://schemas.microsoft.com/office/drawing/2014/chart" uri="{C3380CC4-5D6E-409C-BE32-E72D297353CC}">
              <c16:uniqueId val="{00000003-D60B-411E-8865-0DC552515B1A}"/>
            </c:ext>
          </c:extLst>
        </c:ser>
        <c:ser>
          <c:idx val="4"/>
          <c:order val="4"/>
          <c:tx>
            <c:strRef>
              <c:f>'Graphs-DoseResp'!$H$3</c:f>
              <c:strCache>
                <c:ptCount val="1"/>
                <c:pt idx="0">
                  <c:v>Airport</c:v>
                </c:pt>
              </c:strCache>
            </c:strRef>
          </c:tx>
          <c:spPr>
            <a:ln w="22225" cap="rnd">
              <a:solidFill>
                <a:schemeClr val="accent1"/>
              </a:solidFill>
              <a:round/>
            </a:ln>
            <a:effectLst/>
          </c:spPr>
          <c:marker>
            <c:symbol val="none"/>
          </c:marker>
          <c:xVal>
            <c:numRef>
              <c:f>'Graphs-DoseResp'!$H$4:$H$30</c:f>
              <c:numCache>
                <c:formatCode>0.00</c:formatCode>
                <c:ptCount val="27"/>
                <c:pt idx="0">
                  <c:v>3.55</c:v>
                </c:pt>
                <c:pt idx="1">
                  <c:v>7.17</c:v>
                </c:pt>
                <c:pt idx="2">
                  <c:v>11.21</c:v>
                </c:pt>
                <c:pt idx="3">
                  <c:v>15.7</c:v>
                </c:pt>
                <c:pt idx="4">
                  <c:v>20.63</c:v>
                </c:pt>
                <c:pt idx="5">
                  <c:v>52.77</c:v>
                </c:pt>
                <c:pt idx="6">
                  <c:v>99.43</c:v>
                </c:pt>
                <c:pt idx="7">
                  <c:v>164.51</c:v>
                </c:pt>
                <c:pt idx="8">
                  <c:v>253.38</c:v>
                </c:pt>
                <c:pt idx="9">
                  <c:v>373.46</c:v>
                </c:pt>
                <c:pt idx="10">
                  <c:v>535</c:v>
                </c:pt>
                <c:pt idx="11">
                  <c:v>752.46</c:v>
                </c:pt>
                <c:pt idx="12">
                  <c:v>1046.6600000000001</c:v>
                </c:pt>
                <c:pt idx="13">
                  <c:v>1448.28</c:v>
                </c:pt>
                <c:pt idx="14">
                  <c:v>2004.02</c:v>
                </c:pt>
                <c:pt idx="15">
                  <c:v>2787.54</c:v>
                </c:pt>
                <c:pt idx="16">
                  <c:v>3920.61</c:v>
                </c:pt>
                <c:pt idx="17">
                  <c:v>5616.47</c:v>
                </c:pt>
                <c:pt idx="18">
                  <c:v>8278.09</c:v>
                </c:pt>
                <c:pt idx="19">
                  <c:v>12750.45</c:v>
                </c:pt>
                <c:pt idx="20">
                  <c:v>21095.56</c:v>
                </c:pt>
                <c:pt idx="21">
                  <c:v>39748.629999999997</c:v>
                </c:pt>
                <c:pt idx="22">
                  <c:v>101650.14</c:v>
                </c:pt>
                <c:pt idx="23">
                  <c:v>133628.42000000001</c:v>
                </c:pt>
                <c:pt idx="24">
                  <c:v>187041.12</c:v>
                </c:pt>
                <c:pt idx="25">
                  <c:v>292462.06</c:v>
                </c:pt>
                <c:pt idx="26">
                  <c:v>591624.67000000004</c:v>
                </c:pt>
              </c:numCache>
            </c:numRef>
          </c:xVal>
          <c:yVal>
            <c:numRef>
              <c:f>'Graphs-DoseResp'!$G$4:$G$30</c:f>
              <c:numCache>
                <c:formatCode>0.00</c:formatCode>
                <c:ptCount val="27"/>
                <c:pt idx="0">
                  <c:v>0.01</c:v>
                </c:pt>
                <c:pt idx="1">
                  <c:v>0.02</c:v>
                </c:pt>
                <c:pt idx="2">
                  <c:v>0.03</c:v>
                </c:pt>
                <c:pt idx="3">
                  <c:v>0.04</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0.96</c:v>
                </c:pt>
                <c:pt idx="24">
                  <c:v>0.97</c:v>
                </c:pt>
                <c:pt idx="25">
                  <c:v>0.98</c:v>
                </c:pt>
                <c:pt idx="26">
                  <c:v>0.99</c:v>
                </c:pt>
              </c:numCache>
            </c:numRef>
          </c:yVal>
          <c:smooth val="0"/>
          <c:extLst>
            <c:ext xmlns:c16="http://schemas.microsoft.com/office/drawing/2014/chart" uri="{C3380CC4-5D6E-409C-BE32-E72D297353CC}">
              <c16:uniqueId val="{00000004-D60B-411E-8865-0DC552515B1A}"/>
            </c:ext>
          </c:extLst>
        </c:ser>
        <c:ser>
          <c:idx val="5"/>
          <c:order val="5"/>
          <c:tx>
            <c:strRef>
              <c:f>'Graphs-DoseResp'!$I$3</c:f>
              <c:strCache>
                <c:ptCount val="1"/>
                <c:pt idx="0">
                  <c:v>Bluff</c:v>
                </c:pt>
              </c:strCache>
            </c:strRef>
          </c:tx>
          <c:spPr>
            <a:ln w="22225" cap="rnd">
              <a:solidFill>
                <a:schemeClr val="accent2"/>
              </a:solidFill>
              <a:round/>
            </a:ln>
            <a:effectLst/>
          </c:spPr>
          <c:marker>
            <c:symbol val="none"/>
          </c:marker>
          <c:xVal>
            <c:numRef>
              <c:f>'Graphs-DoseResp'!$I$4:$I$30</c:f>
              <c:numCache>
                <c:formatCode>0.00</c:formatCode>
                <c:ptCount val="27"/>
                <c:pt idx="0">
                  <c:v>10.050000000000001</c:v>
                </c:pt>
                <c:pt idx="1">
                  <c:v>16.559999999999999</c:v>
                </c:pt>
                <c:pt idx="2">
                  <c:v>22.73</c:v>
                </c:pt>
                <c:pt idx="3">
                  <c:v>28.85</c:v>
                </c:pt>
                <c:pt idx="4">
                  <c:v>35.01</c:v>
                </c:pt>
                <c:pt idx="5">
                  <c:v>68.099999999999994</c:v>
                </c:pt>
                <c:pt idx="6">
                  <c:v>106.67</c:v>
                </c:pt>
                <c:pt idx="7">
                  <c:v>152.38999999999999</c:v>
                </c:pt>
                <c:pt idx="8">
                  <c:v>206.95</c:v>
                </c:pt>
                <c:pt idx="9">
                  <c:v>272.41000000000003</c:v>
                </c:pt>
                <c:pt idx="10">
                  <c:v>351.41</c:v>
                </c:pt>
                <c:pt idx="11">
                  <c:v>447.46</c:v>
                </c:pt>
                <c:pt idx="12">
                  <c:v>565.32000000000005</c:v>
                </c:pt>
                <c:pt idx="13">
                  <c:v>711.57</c:v>
                </c:pt>
                <c:pt idx="14">
                  <c:v>895.66</c:v>
                </c:pt>
                <c:pt idx="15">
                  <c:v>1131.57</c:v>
                </c:pt>
                <c:pt idx="16">
                  <c:v>1440.87</c:v>
                </c:pt>
                <c:pt idx="17">
                  <c:v>1858.75</c:v>
                </c:pt>
                <c:pt idx="18">
                  <c:v>2446.65</c:v>
                </c:pt>
                <c:pt idx="19">
                  <c:v>3322.56</c:v>
                </c:pt>
                <c:pt idx="20">
                  <c:v>4746.6499999999996</c:v>
                </c:pt>
                <c:pt idx="21">
                  <c:v>7435.4</c:v>
                </c:pt>
                <c:pt idx="22">
                  <c:v>14461.08</c:v>
                </c:pt>
                <c:pt idx="23">
                  <c:v>17553.28</c:v>
                </c:pt>
                <c:pt idx="24">
                  <c:v>22275.08</c:v>
                </c:pt>
                <c:pt idx="25">
                  <c:v>30574.02</c:v>
                </c:pt>
                <c:pt idx="26">
                  <c:v>50364.23</c:v>
                </c:pt>
              </c:numCache>
            </c:numRef>
          </c:xVal>
          <c:yVal>
            <c:numRef>
              <c:f>'Graphs-DoseResp'!$G$4:$G$30</c:f>
              <c:numCache>
                <c:formatCode>0.00</c:formatCode>
                <c:ptCount val="27"/>
                <c:pt idx="0">
                  <c:v>0.01</c:v>
                </c:pt>
                <c:pt idx="1">
                  <c:v>0.02</c:v>
                </c:pt>
                <c:pt idx="2">
                  <c:v>0.03</c:v>
                </c:pt>
                <c:pt idx="3">
                  <c:v>0.04</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0.96</c:v>
                </c:pt>
                <c:pt idx="24">
                  <c:v>0.97</c:v>
                </c:pt>
                <c:pt idx="25">
                  <c:v>0.98</c:v>
                </c:pt>
                <c:pt idx="26">
                  <c:v>0.99</c:v>
                </c:pt>
              </c:numCache>
            </c:numRef>
          </c:yVal>
          <c:smooth val="0"/>
          <c:extLst>
            <c:ext xmlns:c16="http://schemas.microsoft.com/office/drawing/2014/chart" uri="{C3380CC4-5D6E-409C-BE32-E72D297353CC}">
              <c16:uniqueId val="{00000005-D60B-411E-8865-0DC552515B1A}"/>
            </c:ext>
          </c:extLst>
        </c:ser>
        <c:ser>
          <c:idx val="6"/>
          <c:order val="6"/>
          <c:tx>
            <c:strRef>
              <c:f>'Graphs-DoseResp'!$J$3</c:f>
              <c:strCache>
                <c:ptCount val="1"/>
                <c:pt idx="0">
                  <c:v>Jensen</c:v>
                </c:pt>
              </c:strCache>
            </c:strRef>
          </c:tx>
          <c:spPr>
            <a:ln w="22225" cap="rnd">
              <a:solidFill>
                <a:schemeClr val="accent3"/>
              </a:solidFill>
              <a:round/>
            </a:ln>
            <a:effectLst/>
          </c:spPr>
          <c:marker>
            <c:symbol val="none"/>
          </c:marker>
          <c:xVal>
            <c:numRef>
              <c:f>'Graphs-DoseResp'!$J$4:$J$30</c:f>
              <c:numCache>
                <c:formatCode>0.00</c:formatCode>
                <c:ptCount val="27"/>
                <c:pt idx="0">
                  <c:v>13.24</c:v>
                </c:pt>
                <c:pt idx="1">
                  <c:v>23.05</c:v>
                </c:pt>
                <c:pt idx="2">
                  <c:v>32.770000000000003</c:v>
                </c:pt>
                <c:pt idx="3">
                  <c:v>42.7</c:v>
                </c:pt>
                <c:pt idx="4">
                  <c:v>52.96</c:v>
                </c:pt>
                <c:pt idx="5">
                  <c:v>110.91</c:v>
                </c:pt>
                <c:pt idx="6">
                  <c:v>182.63</c:v>
                </c:pt>
                <c:pt idx="7">
                  <c:v>271.45999999999998</c:v>
                </c:pt>
                <c:pt idx="8">
                  <c:v>381.41</c:v>
                </c:pt>
                <c:pt idx="9">
                  <c:v>517.62</c:v>
                </c:pt>
                <c:pt idx="10">
                  <c:v>686.93</c:v>
                </c:pt>
                <c:pt idx="11">
                  <c:v>898.52</c:v>
                </c:pt>
                <c:pt idx="12">
                  <c:v>1165.07</c:v>
                </c:pt>
                <c:pt idx="13">
                  <c:v>1504.5</c:v>
                </c:pt>
                <c:pt idx="14">
                  <c:v>1942.81</c:v>
                </c:pt>
                <c:pt idx="15">
                  <c:v>2519.14</c:v>
                </c:pt>
                <c:pt idx="16">
                  <c:v>3295.14</c:v>
                </c:pt>
                <c:pt idx="17">
                  <c:v>4372.8999999999996</c:v>
                </c:pt>
                <c:pt idx="18">
                  <c:v>5934.63</c:v>
                </c:pt>
                <c:pt idx="19">
                  <c:v>8338.2800000000007</c:v>
                </c:pt>
                <c:pt idx="20">
                  <c:v>12394.22</c:v>
                </c:pt>
                <c:pt idx="21">
                  <c:v>20408.62</c:v>
                </c:pt>
                <c:pt idx="22">
                  <c:v>42740.5</c:v>
                </c:pt>
                <c:pt idx="23">
                  <c:v>53009.86</c:v>
                </c:pt>
                <c:pt idx="24">
                  <c:v>69075.5</c:v>
                </c:pt>
                <c:pt idx="25">
                  <c:v>98209.41</c:v>
                </c:pt>
                <c:pt idx="26">
                  <c:v>171013.61</c:v>
                </c:pt>
              </c:numCache>
            </c:numRef>
          </c:xVal>
          <c:yVal>
            <c:numRef>
              <c:f>'Graphs-DoseResp'!$G$4:$G$30</c:f>
              <c:numCache>
                <c:formatCode>0.00</c:formatCode>
                <c:ptCount val="27"/>
                <c:pt idx="0">
                  <c:v>0.01</c:v>
                </c:pt>
                <c:pt idx="1">
                  <c:v>0.02</c:v>
                </c:pt>
                <c:pt idx="2">
                  <c:v>0.03</c:v>
                </c:pt>
                <c:pt idx="3">
                  <c:v>0.04</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0.96</c:v>
                </c:pt>
                <c:pt idx="24">
                  <c:v>0.97</c:v>
                </c:pt>
                <c:pt idx="25">
                  <c:v>0.98</c:v>
                </c:pt>
                <c:pt idx="26">
                  <c:v>0.99</c:v>
                </c:pt>
              </c:numCache>
            </c:numRef>
          </c:yVal>
          <c:smooth val="0"/>
          <c:extLst>
            <c:ext xmlns:c16="http://schemas.microsoft.com/office/drawing/2014/chart" uri="{C3380CC4-5D6E-409C-BE32-E72D297353CC}">
              <c16:uniqueId val="{00000006-D60B-411E-8865-0DC552515B1A}"/>
            </c:ext>
          </c:extLst>
        </c:ser>
        <c:ser>
          <c:idx val="7"/>
          <c:order val="7"/>
          <c:tx>
            <c:strRef>
              <c:f>'Graphs-DoseResp'!$K$3</c:f>
              <c:strCache>
                <c:ptCount val="1"/>
                <c:pt idx="0">
                  <c:v>Meridian</c:v>
                </c:pt>
              </c:strCache>
            </c:strRef>
          </c:tx>
          <c:spPr>
            <a:ln w="22225" cap="rnd">
              <a:solidFill>
                <a:schemeClr val="accent4"/>
              </a:solidFill>
              <a:round/>
            </a:ln>
            <a:effectLst/>
          </c:spPr>
          <c:marker>
            <c:symbol val="none"/>
          </c:marker>
          <c:xVal>
            <c:numRef>
              <c:f>'Graphs-DoseResp'!$K$4:$K$30</c:f>
              <c:numCache>
                <c:formatCode>0.00</c:formatCode>
                <c:ptCount val="27"/>
                <c:pt idx="0">
                  <c:v>15.94</c:v>
                </c:pt>
                <c:pt idx="1">
                  <c:v>27.06</c:v>
                </c:pt>
                <c:pt idx="2">
                  <c:v>37.86</c:v>
                </c:pt>
                <c:pt idx="3">
                  <c:v>48.73</c:v>
                </c:pt>
                <c:pt idx="4">
                  <c:v>59.85</c:v>
                </c:pt>
                <c:pt idx="5">
                  <c:v>121.13</c:v>
                </c:pt>
                <c:pt idx="6">
                  <c:v>194.93</c:v>
                </c:pt>
                <c:pt idx="7">
                  <c:v>284.5</c:v>
                </c:pt>
                <c:pt idx="8">
                  <c:v>393.5</c:v>
                </c:pt>
                <c:pt idx="9">
                  <c:v>526.57000000000005</c:v>
                </c:pt>
                <c:pt idx="10">
                  <c:v>689.75</c:v>
                </c:pt>
                <c:pt idx="11">
                  <c:v>891.11</c:v>
                </c:pt>
                <c:pt idx="12">
                  <c:v>1141.71</c:v>
                </c:pt>
                <c:pt idx="13">
                  <c:v>1457.05</c:v>
                </c:pt>
                <c:pt idx="14">
                  <c:v>1859.5</c:v>
                </c:pt>
                <c:pt idx="15">
                  <c:v>2382.44</c:v>
                </c:pt>
                <c:pt idx="16">
                  <c:v>3077.95</c:v>
                </c:pt>
                <c:pt idx="17">
                  <c:v>4031.73</c:v>
                </c:pt>
                <c:pt idx="18">
                  <c:v>5395.13</c:v>
                </c:pt>
                <c:pt idx="19">
                  <c:v>7462.37</c:v>
                </c:pt>
                <c:pt idx="20">
                  <c:v>10891.39</c:v>
                </c:pt>
                <c:pt idx="21">
                  <c:v>17526.41</c:v>
                </c:pt>
                <c:pt idx="22">
                  <c:v>35474.769999999997</c:v>
                </c:pt>
                <c:pt idx="23">
                  <c:v>43563.77</c:v>
                </c:pt>
                <c:pt idx="24">
                  <c:v>56078.04</c:v>
                </c:pt>
                <c:pt idx="25">
                  <c:v>78447.03</c:v>
                </c:pt>
                <c:pt idx="26">
                  <c:v>133152.59</c:v>
                </c:pt>
              </c:numCache>
            </c:numRef>
          </c:xVal>
          <c:yVal>
            <c:numRef>
              <c:f>'Graphs-DoseResp'!$G$4:$G$30</c:f>
              <c:numCache>
                <c:formatCode>0.00</c:formatCode>
                <c:ptCount val="27"/>
                <c:pt idx="0">
                  <c:v>0.01</c:v>
                </c:pt>
                <c:pt idx="1">
                  <c:v>0.02</c:v>
                </c:pt>
                <c:pt idx="2">
                  <c:v>0.03</c:v>
                </c:pt>
                <c:pt idx="3">
                  <c:v>0.04</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0.96</c:v>
                </c:pt>
                <c:pt idx="24">
                  <c:v>0.97</c:v>
                </c:pt>
                <c:pt idx="25">
                  <c:v>0.98</c:v>
                </c:pt>
                <c:pt idx="26">
                  <c:v>0.99</c:v>
                </c:pt>
              </c:numCache>
            </c:numRef>
          </c:yVal>
          <c:smooth val="0"/>
          <c:extLst>
            <c:ext xmlns:c16="http://schemas.microsoft.com/office/drawing/2014/chart" uri="{C3380CC4-5D6E-409C-BE32-E72D297353CC}">
              <c16:uniqueId val="{00000007-D60B-411E-8865-0DC552515B1A}"/>
            </c:ext>
          </c:extLst>
        </c:ser>
        <c:dLbls>
          <c:showLegendKey val="0"/>
          <c:showVal val="0"/>
          <c:showCatName val="0"/>
          <c:showSerName val="0"/>
          <c:showPercent val="0"/>
          <c:showBubbleSize val="0"/>
        </c:dLbls>
        <c:axId val="934001792"/>
        <c:axId val="605255712"/>
      </c:scatterChart>
      <c:valAx>
        <c:axId val="934001792"/>
        <c:scaling>
          <c:logBase val="10"/>
          <c:orientation val="minMax"/>
          <c:max val="100000"/>
        </c:scaling>
        <c:delete val="0"/>
        <c:axPos val="b"/>
        <c:numFmt formatCode="General" sourceLinked="0"/>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5255712"/>
        <c:crosses val="autoZero"/>
        <c:crossBetween val="midCat"/>
        <c:minorUnit val="100"/>
      </c:valAx>
      <c:valAx>
        <c:axId val="605255712"/>
        <c:scaling>
          <c:orientation val="minMax"/>
          <c:max val="1"/>
        </c:scaling>
        <c:delete val="0"/>
        <c:axPos val="l"/>
        <c:numFmt formatCode="#,##0.0" sourceLinked="0"/>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34001792"/>
        <c:crossesAt val="1"/>
        <c:crossBetween val="midCat"/>
        <c:majorUnit val="0.2"/>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emergence1!$H$1</c:f>
              <c:strCache>
                <c:ptCount val="1"/>
                <c:pt idx="0">
                  <c:v>SWD emerged</c:v>
                </c:pt>
              </c:strCache>
            </c:strRef>
          </c:tx>
          <c:spPr>
            <a:solidFill>
              <a:schemeClr val="accent1"/>
            </a:solidFill>
            <a:ln>
              <a:noFill/>
            </a:ln>
            <a:effectLst/>
          </c:spPr>
          <c:invertIfNegative val="0"/>
          <c:errBars>
            <c:errBarType val="both"/>
            <c:errValType val="cust"/>
            <c:noEndCap val="0"/>
            <c:plus>
              <c:numRef>
                <c:f>emergence1!$I$2:$I$11</c:f>
                <c:numCache>
                  <c:formatCode>General</c:formatCode>
                  <c:ptCount val="10"/>
                  <c:pt idx="0">
                    <c:v>12.47156766409099</c:v>
                  </c:pt>
                  <c:pt idx="1">
                    <c:v>9.6984534849634656</c:v>
                  </c:pt>
                  <c:pt idx="2">
                    <c:v>6.209669878504009</c:v>
                  </c:pt>
                  <c:pt idx="3">
                    <c:v>8.2981925742898959</c:v>
                  </c:pt>
                  <c:pt idx="4">
                    <c:v>9.1869472622846811</c:v>
                  </c:pt>
                  <c:pt idx="5">
                    <c:v>4.9899899799498595</c:v>
                  </c:pt>
                  <c:pt idx="6">
                    <c:v>4.1303752856126765</c:v>
                  </c:pt>
                  <c:pt idx="7">
                    <c:v>2.7495454169735045</c:v>
                  </c:pt>
                  <c:pt idx="8">
                    <c:v>3.455430508634199</c:v>
                  </c:pt>
                  <c:pt idx="9">
                    <c:v>4.1999999999999993</c:v>
                  </c:pt>
                </c:numCache>
              </c:numRef>
            </c:plus>
            <c:minus>
              <c:numRef>
                <c:f>emergence1!$I$2:$I$11</c:f>
                <c:numCache>
                  <c:formatCode>General</c:formatCode>
                  <c:ptCount val="10"/>
                  <c:pt idx="0">
                    <c:v>12.47156766409099</c:v>
                  </c:pt>
                  <c:pt idx="1">
                    <c:v>9.6984534849634656</c:v>
                  </c:pt>
                  <c:pt idx="2">
                    <c:v>6.209669878504009</c:v>
                  </c:pt>
                  <c:pt idx="3">
                    <c:v>8.2981925742898959</c:v>
                  </c:pt>
                  <c:pt idx="4">
                    <c:v>9.1869472622846811</c:v>
                  </c:pt>
                  <c:pt idx="5">
                    <c:v>4.9899899799498595</c:v>
                  </c:pt>
                  <c:pt idx="6">
                    <c:v>4.1303752856126765</c:v>
                  </c:pt>
                  <c:pt idx="7">
                    <c:v>2.7495454169735045</c:v>
                  </c:pt>
                  <c:pt idx="8">
                    <c:v>3.455430508634199</c:v>
                  </c:pt>
                  <c:pt idx="9">
                    <c:v>4.1999999999999993</c:v>
                  </c:pt>
                </c:numCache>
              </c:numRef>
            </c:minus>
            <c:spPr>
              <a:noFill/>
              <a:ln w="9525" cap="flat" cmpd="sng" algn="ctr">
                <a:solidFill>
                  <a:schemeClr val="tx1">
                    <a:lumMod val="65000"/>
                    <a:lumOff val="35000"/>
                  </a:schemeClr>
                </a:solidFill>
                <a:round/>
              </a:ln>
              <a:effectLst/>
            </c:spPr>
          </c:errBars>
          <c:cat>
            <c:strRef>
              <c:f>emergence1!$G$2:$G$11</c:f>
              <c:strCache>
                <c:ptCount val="10"/>
                <c:pt idx="0">
                  <c:v>untrt</c:v>
                </c:pt>
                <c:pt idx="1">
                  <c:v>Teun</c:v>
                </c:pt>
                <c:pt idx="2">
                  <c:v>Teun + dye</c:v>
                </c:pt>
                <c:pt idx="3">
                  <c:v>ACTTRA</c:v>
                </c:pt>
                <c:pt idx="4">
                  <c:v>ACTTRA + dye</c:v>
                </c:pt>
                <c:pt idx="5">
                  <c:v>Teun + Entrust</c:v>
                </c:pt>
                <c:pt idx="6">
                  <c:v>Teun + dye + Entrust</c:v>
                </c:pt>
                <c:pt idx="7">
                  <c:v>ACTTRA + Entrust</c:v>
                </c:pt>
                <c:pt idx="8">
                  <c:v>ACTTRA + dye + Entrust</c:v>
                </c:pt>
                <c:pt idx="9">
                  <c:v>HOOK</c:v>
                </c:pt>
              </c:strCache>
            </c:strRef>
          </c:cat>
          <c:val>
            <c:numRef>
              <c:f>emergence1!$H$2:$H$11</c:f>
              <c:numCache>
                <c:formatCode>General</c:formatCode>
                <c:ptCount val="10"/>
                <c:pt idx="0">
                  <c:v>35.799999999999997</c:v>
                </c:pt>
                <c:pt idx="1">
                  <c:v>28.4</c:v>
                </c:pt>
                <c:pt idx="2">
                  <c:v>16.600000000000001</c:v>
                </c:pt>
                <c:pt idx="3">
                  <c:v>35.4</c:v>
                </c:pt>
                <c:pt idx="4">
                  <c:v>42</c:v>
                </c:pt>
                <c:pt idx="5">
                  <c:v>10</c:v>
                </c:pt>
                <c:pt idx="6">
                  <c:v>9.4</c:v>
                </c:pt>
                <c:pt idx="7">
                  <c:v>17.600000000000001</c:v>
                </c:pt>
                <c:pt idx="8">
                  <c:v>12.8</c:v>
                </c:pt>
                <c:pt idx="9">
                  <c:v>14.8</c:v>
                </c:pt>
              </c:numCache>
            </c:numRef>
          </c:val>
          <c:extLst>
            <c:ext xmlns:c16="http://schemas.microsoft.com/office/drawing/2014/chart" uri="{C3380CC4-5D6E-409C-BE32-E72D297353CC}">
              <c16:uniqueId val="{00000000-1B42-404D-99FD-80C37B5E1B52}"/>
            </c:ext>
          </c:extLst>
        </c:ser>
        <c:dLbls>
          <c:showLegendKey val="0"/>
          <c:showVal val="0"/>
          <c:showCatName val="0"/>
          <c:showSerName val="0"/>
          <c:showPercent val="0"/>
          <c:showBubbleSize val="0"/>
        </c:dLbls>
        <c:gapWidth val="219"/>
        <c:overlap val="-27"/>
        <c:axId val="772296319"/>
        <c:axId val="741621199"/>
      </c:barChart>
      <c:catAx>
        <c:axId val="77229631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1621199"/>
        <c:crosses val="autoZero"/>
        <c:auto val="1"/>
        <c:lblAlgn val="ctr"/>
        <c:lblOffset val="100"/>
        <c:noMultiLvlLbl val="0"/>
      </c:catAx>
      <c:valAx>
        <c:axId val="741621199"/>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Mean SWD emerged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722963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mortality2!$AE$2</c:f>
              <c:strCache>
                <c:ptCount val="1"/>
                <c:pt idx="0">
                  <c:v>day 1</c:v>
                </c:pt>
              </c:strCache>
            </c:strRef>
          </c:tx>
          <c:spPr>
            <a:solidFill>
              <a:schemeClr val="accent1"/>
            </a:solidFill>
            <a:ln>
              <a:noFill/>
            </a:ln>
            <a:effectLst/>
          </c:spPr>
          <c:invertIfNegative val="0"/>
          <c:errBars>
            <c:errBarType val="both"/>
            <c:errValType val="cust"/>
            <c:noEndCap val="0"/>
            <c:plus>
              <c:numRef>
                <c:f>mortality2!$AE$15:$AE$23</c:f>
                <c:numCache>
                  <c:formatCode>General</c:formatCode>
                  <c:ptCount val="9"/>
                  <c:pt idx="0">
                    <c:v>6</c:v>
                  </c:pt>
                  <c:pt idx="1">
                    <c:v>0</c:v>
                  </c:pt>
                  <c:pt idx="2">
                    <c:v>8.609000304106047</c:v>
                  </c:pt>
                  <c:pt idx="3">
                    <c:v>5</c:v>
                  </c:pt>
                  <c:pt idx="4">
                    <c:v>1.6666666666666663</c:v>
                  </c:pt>
                  <c:pt idx="5">
                    <c:v>2</c:v>
                  </c:pt>
                  <c:pt idx="6">
                    <c:v>4</c:v>
                  </c:pt>
                  <c:pt idx="7">
                    <c:v>0</c:v>
                  </c:pt>
                  <c:pt idx="8">
                    <c:v>8.0147433590297261</c:v>
                  </c:pt>
                </c:numCache>
              </c:numRef>
            </c:plus>
            <c:minus>
              <c:numRef>
                <c:f>mortality2!$AE$15:$AE$23</c:f>
                <c:numCache>
                  <c:formatCode>General</c:formatCode>
                  <c:ptCount val="9"/>
                  <c:pt idx="0">
                    <c:v>6</c:v>
                  </c:pt>
                  <c:pt idx="1">
                    <c:v>0</c:v>
                  </c:pt>
                  <c:pt idx="2">
                    <c:v>8.609000304106047</c:v>
                  </c:pt>
                  <c:pt idx="3">
                    <c:v>5</c:v>
                  </c:pt>
                  <c:pt idx="4">
                    <c:v>1.6666666666666663</c:v>
                  </c:pt>
                  <c:pt idx="5">
                    <c:v>2</c:v>
                  </c:pt>
                  <c:pt idx="6">
                    <c:v>4</c:v>
                  </c:pt>
                  <c:pt idx="7">
                    <c:v>0</c:v>
                  </c:pt>
                  <c:pt idx="8">
                    <c:v>8.0147433590297261</c:v>
                  </c:pt>
                </c:numCache>
              </c:numRef>
            </c:minus>
            <c:spPr>
              <a:noFill/>
              <a:ln w="9525" cap="flat" cmpd="sng" algn="ctr">
                <a:solidFill>
                  <a:schemeClr val="tx1">
                    <a:lumMod val="65000"/>
                    <a:lumOff val="35000"/>
                  </a:schemeClr>
                </a:solidFill>
                <a:round/>
              </a:ln>
              <a:effectLst/>
            </c:spPr>
          </c:errBars>
          <c:cat>
            <c:strRef>
              <c:f>mortality2!$AD$3:$AD$11</c:f>
              <c:strCache>
                <c:ptCount val="9"/>
                <c:pt idx="0">
                  <c:v>untrt</c:v>
                </c:pt>
                <c:pt idx="1">
                  <c:v>Teun + dye</c:v>
                </c:pt>
                <c:pt idx="2">
                  <c:v>HOOK</c:v>
                </c:pt>
                <c:pt idx="3">
                  <c:v>Grandevo WDG</c:v>
                </c:pt>
                <c:pt idx="4">
                  <c:v>Grandevo SC</c:v>
                </c:pt>
                <c:pt idx="5">
                  <c:v>Venerate XC</c:v>
                </c:pt>
                <c:pt idx="6">
                  <c:v>Venerate EP</c:v>
                </c:pt>
                <c:pt idx="7">
                  <c:v>Azera</c:v>
                </c:pt>
                <c:pt idx="8">
                  <c:v>Pyganic</c:v>
                </c:pt>
              </c:strCache>
            </c:strRef>
          </c:cat>
          <c:val>
            <c:numRef>
              <c:f>mortality2!$AE$3:$AE$11</c:f>
              <c:numCache>
                <c:formatCode>General</c:formatCode>
                <c:ptCount val="9"/>
                <c:pt idx="0">
                  <c:v>6</c:v>
                </c:pt>
                <c:pt idx="1">
                  <c:v>0</c:v>
                </c:pt>
                <c:pt idx="2">
                  <c:v>73.686868686868692</c:v>
                </c:pt>
                <c:pt idx="3">
                  <c:v>7.5</c:v>
                </c:pt>
                <c:pt idx="4">
                  <c:v>1.6666666666666665</c:v>
                </c:pt>
                <c:pt idx="5">
                  <c:v>2</c:v>
                </c:pt>
                <c:pt idx="6">
                  <c:v>4</c:v>
                </c:pt>
                <c:pt idx="7">
                  <c:v>0</c:v>
                </c:pt>
                <c:pt idx="8">
                  <c:v>16.666666666666664</c:v>
                </c:pt>
              </c:numCache>
            </c:numRef>
          </c:val>
          <c:extLst>
            <c:ext xmlns:c16="http://schemas.microsoft.com/office/drawing/2014/chart" uri="{C3380CC4-5D6E-409C-BE32-E72D297353CC}">
              <c16:uniqueId val="{00000000-577E-43D5-A59C-E7F2B33AEBF4}"/>
            </c:ext>
          </c:extLst>
        </c:ser>
        <c:ser>
          <c:idx val="1"/>
          <c:order val="1"/>
          <c:tx>
            <c:strRef>
              <c:f>mortality2!$AF$2</c:f>
              <c:strCache>
                <c:ptCount val="1"/>
                <c:pt idx="0">
                  <c:v>day 3</c:v>
                </c:pt>
              </c:strCache>
            </c:strRef>
          </c:tx>
          <c:spPr>
            <a:solidFill>
              <a:schemeClr val="accent2"/>
            </a:solidFill>
            <a:ln>
              <a:noFill/>
            </a:ln>
            <a:effectLst/>
          </c:spPr>
          <c:invertIfNegative val="0"/>
          <c:errBars>
            <c:errBarType val="both"/>
            <c:errValType val="cust"/>
            <c:noEndCap val="0"/>
            <c:plus>
              <c:numRef>
                <c:f>mortality2!$AF$15:$AF$23</c:f>
                <c:numCache>
                  <c:formatCode>General</c:formatCode>
                  <c:ptCount val="9"/>
                  <c:pt idx="0">
                    <c:v>6</c:v>
                  </c:pt>
                  <c:pt idx="1">
                    <c:v>5.6519416526043909</c:v>
                  </c:pt>
                  <c:pt idx="2">
                    <c:v>3.045897566979388</c:v>
                  </c:pt>
                  <c:pt idx="3">
                    <c:v>4.0960685758148374</c:v>
                  </c:pt>
                  <c:pt idx="4">
                    <c:v>1.6666666666666663</c:v>
                  </c:pt>
                  <c:pt idx="5">
                    <c:v>6</c:v>
                  </c:pt>
                  <c:pt idx="6">
                    <c:v>12.649110640673516</c:v>
                  </c:pt>
                  <c:pt idx="7">
                    <c:v>3.0618621784789726</c:v>
                  </c:pt>
                  <c:pt idx="8">
                    <c:v>13.365183048272552</c:v>
                  </c:pt>
                </c:numCache>
              </c:numRef>
            </c:plus>
            <c:minus>
              <c:numRef>
                <c:f>mortality2!$AF$15:$AF$23</c:f>
                <c:numCache>
                  <c:formatCode>General</c:formatCode>
                  <c:ptCount val="9"/>
                  <c:pt idx="0">
                    <c:v>6</c:v>
                  </c:pt>
                  <c:pt idx="1">
                    <c:v>5.6519416526043909</c:v>
                  </c:pt>
                  <c:pt idx="2">
                    <c:v>3.045897566979388</c:v>
                  </c:pt>
                  <c:pt idx="3">
                    <c:v>4.0960685758148374</c:v>
                  </c:pt>
                  <c:pt idx="4">
                    <c:v>1.6666666666666663</c:v>
                  </c:pt>
                  <c:pt idx="5">
                    <c:v>6</c:v>
                  </c:pt>
                  <c:pt idx="6">
                    <c:v>12.649110640673516</c:v>
                  </c:pt>
                  <c:pt idx="7">
                    <c:v>3.0618621784789726</c:v>
                  </c:pt>
                  <c:pt idx="8">
                    <c:v>13.365183048272552</c:v>
                  </c:pt>
                </c:numCache>
              </c:numRef>
            </c:minus>
            <c:spPr>
              <a:noFill/>
              <a:ln w="9525" cap="flat" cmpd="sng" algn="ctr">
                <a:solidFill>
                  <a:schemeClr val="tx1">
                    <a:lumMod val="65000"/>
                    <a:lumOff val="35000"/>
                  </a:schemeClr>
                </a:solidFill>
                <a:round/>
              </a:ln>
              <a:effectLst/>
            </c:spPr>
          </c:errBars>
          <c:cat>
            <c:strRef>
              <c:f>mortality2!$AD$3:$AD$11</c:f>
              <c:strCache>
                <c:ptCount val="9"/>
                <c:pt idx="0">
                  <c:v>untrt</c:v>
                </c:pt>
                <c:pt idx="1">
                  <c:v>Teun + dye</c:v>
                </c:pt>
                <c:pt idx="2">
                  <c:v>HOOK</c:v>
                </c:pt>
                <c:pt idx="3">
                  <c:v>Grandevo WDG</c:v>
                </c:pt>
                <c:pt idx="4">
                  <c:v>Grandevo SC</c:v>
                </c:pt>
                <c:pt idx="5">
                  <c:v>Venerate XC</c:v>
                </c:pt>
                <c:pt idx="6">
                  <c:v>Venerate EP</c:v>
                </c:pt>
                <c:pt idx="7">
                  <c:v>Azera</c:v>
                </c:pt>
                <c:pt idx="8">
                  <c:v>Pyganic</c:v>
                </c:pt>
              </c:strCache>
            </c:strRef>
          </c:cat>
          <c:val>
            <c:numRef>
              <c:f>mortality2!$AF$3:$AF$11</c:f>
              <c:numCache>
                <c:formatCode>General</c:formatCode>
                <c:ptCount val="9"/>
                <c:pt idx="0">
                  <c:v>6</c:v>
                </c:pt>
                <c:pt idx="1">
                  <c:v>13.333333333333332</c:v>
                </c:pt>
                <c:pt idx="2">
                  <c:v>92.824675324675326</c:v>
                </c:pt>
                <c:pt idx="3">
                  <c:v>12.833333333333332</c:v>
                </c:pt>
                <c:pt idx="4">
                  <c:v>1.6666666666666665</c:v>
                </c:pt>
                <c:pt idx="5">
                  <c:v>6</c:v>
                </c:pt>
                <c:pt idx="6">
                  <c:v>20</c:v>
                </c:pt>
                <c:pt idx="7">
                  <c:v>5</c:v>
                </c:pt>
                <c:pt idx="8">
                  <c:v>52.738095238095241</c:v>
                </c:pt>
              </c:numCache>
            </c:numRef>
          </c:val>
          <c:extLst>
            <c:ext xmlns:c16="http://schemas.microsoft.com/office/drawing/2014/chart" uri="{C3380CC4-5D6E-409C-BE32-E72D297353CC}">
              <c16:uniqueId val="{00000001-577E-43D5-A59C-E7F2B33AEBF4}"/>
            </c:ext>
          </c:extLst>
        </c:ser>
        <c:ser>
          <c:idx val="2"/>
          <c:order val="2"/>
          <c:tx>
            <c:strRef>
              <c:f>mortality2!$AG$2</c:f>
              <c:strCache>
                <c:ptCount val="1"/>
                <c:pt idx="0">
                  <c:v>day 6</c:v>
                </c:pt>
              </c:strCache>
            </c:strRef>
          </c:tx>
          <c:spPr>
            <a:solidFill>
              <a:schemeClr val="accent4"/>
            </a:solidFill>
            <a:ln>
              <a:noFill/>
            </a:ln>
            <a:effectLst/>
          </c:spPr>
          <c:invertIfNegative val="0"/>
          <c:errBars>
            <c:errBarType val="both"/>
            <c:errValType val="cust"/>
            <c:noEndCap val="0"/>
            <c:plus>
              <c:numRef>
                <c:f>mortality2!$AG$15:$AG$23</c:f>
                <c:numCache>
                  <c:formatCode>General</c:formatCode>
                  <c:ptCount val="9"/>
                  <c:pt idx="0">
                    <c:v>7.5104469883792895</c:v>
                  </c:pt>
                  <c:pt idx="1">
                    <c:v>6.9721668877839624</c:v>
                  </c:pt>
                  <c:pt idx="2">
                    <c:v>3.045897566979388</c:v>
                  </c:pt>
                  <c:pt idx="3">
                    <c:v>4.0960685758148374</c:v>
                  </c:pt>
                  <c:pt idx="4">
                    <c:v>3.8224483137265719</c:v>
                  </c:pt>
                  <c:pt idx="5">
                    <c:v>6.2007241183459163</c:v>
                  </c:pt>
                  <c:pt idx="6">
                    <c:v>16.384274303259343</c:v>
                  </c:pt>
                  <c:pt idx="7">
                    <c:v>6.0953078493032464</c:v>
                  </c:pt>
                  <c:pt idx="8">
                    <c:v>10.826790279445808</c:v>
                  </c:pt>
                </c:numCache>
              </c:numRef>
            </c:plus>
            <c:minus>
              <c:numRef>
                <c:f>mortality2!$AG$15:$AG$23</c:f>
                <c:numCache>
                  <c:formatCode>General</c:formatCode>
                  <c:ptCount val="9"/>
                  <c:pt idx="0">
                    <c:v>7.5104469883792895</c:v>
                  </c:pt>
                  <c:pt idx="1">
                    <c:v>6.9721668877839624</c:v>
                  </c:pt>
                  <c:pt idx="2">
                    <c:v>3.045897566979388</c:v>
                  </c:pt>
                  <c:pt idx="3">
                    <c:v>4.0960685758148374</c:v>
                  </c:pt>
                  <c:pt idx="4">
                    <c:v>3.8224483137265719</c:v>
                  </c:pt>
                  <c:pt idx="5">
                    <c:v>6.2007241183459163</c:v>
                  </c:pt>
                  <c:pt idx="6">
                    <c:v>16.384274303259343</c:v>
                  </c:pt>
                  <c:pt idx="7">
                    <c:v>6.0953078493032464</c:v>
                  </c:pt>
                  <c:pt idx="8">
                    <c:v>10.826790279445808</c:v>
                  </c:pt>
                </c:numCache>
              </c:numRef>
            </c:minus>
            <c:spPr>
              <a:noFill/>
              <a:ln w="9525" cap="flat" cmpd="sng" algn="ctr">
                <a:solidFill>
                  <a:schemeClr val="tx1">
                    <a:lumMod val="65000"/>
                    <a:lumOff val="35000"/>
                  </a:schemeClr>
                </a:solidFill>
                <a:round/>
              </a:ln>
              <a:effectLst/>
            </c:spPr>
          </c:errBars>
          <c:cat>
            <c:strRef>
              <c:f>mortality2!$AD$3:$AD$11</c:f>
              <c:strCache>
                <c:ptCount val="9"/>
                <c:pt idx="0">
                  <c:v>untrt</c:v>
                </c:pt>
                <c:pt idx="1">
                  <c:v>Teun + dye</c:v>
                </c:pt>
                <c:pt idx="2">
                  <c:v>HOOK</c:v>
                </c:pt>
                <c:pt idx="3">
                  <c:v>Grandevo WDG</c:v>
                </c:pt>
                <c:pt idx="4">
                  <c:v>Grandevo SC</c:v>
                </c:pt>
                <c:pt idx="5">
                  <c:v>Venerate XC</c:v>
                </c:pt>
                <c:pt idx="6">
                  <c:v>Venerate EP</c:v>
                </c:pt>
                <c:pt idx="7">
                  <c:v>Azera</c:v>
                </c:pt>
                <c:pt idx="8">
                  <c:v>Pyganic</c:v>
                </c:pt>
              </c:strCache>
            </c:strRef>
          </c:cat>
          <c:val>
            <c:numRef>
              <c:f>mortality2!$AG$3:$AG$11</c:f>
              <c:numCache>
                <c:formatCode>General</c:formatCode>
                <c:ptCount val="9"/>
                <c:pt idx="0">
                  <c:v>13.064935064935066</c:v>
                </c:pt>
                <c:pt idx="1">
                  <c:v>16.666666666666664</c:v>
                </c:pt>
                <c:pt idx="2">
                  <c:v>92.824675324675326</c:v>
                </c:pt>
                <c:pt idx="3">
                  <c:v>12.833333333333332</c:v>
                </c:pt>
                <c:pt idx="4">
                  <c:v>8.1666666666666661</c:v>
                </c:pt>
                <c:pt idx="5">
                  <c:v>13.857142857142856</c:v>
                </c:pt>
                <c:pt idx="6">
                  <c:v>31.333333333333332</c:v>
                </c:pt>
                <c:pt idx="7">
                  <c:v>11.666666666666666</c:v>
                </c:pt>
                <c:pt idx="8">
                  <c:v>73.928571428571416</c:v>
                </c:pt>
              </c:numCache>
            </c:numRef>
          </c:val>
          <c:extLst>
            <c:ext xmlns:c16="http://schemas.microsoft.com/office/drawing/2014/chart" uri="{C3380CC4-5D6E-409C-BE32-E72D297353CC}">
              <c16:uniqueId val="{00000002-577E-43D5-A59C-E7F2B33AEBF4}"/>
            </c:ext>
          </c:extLst>
        </c:ser>
        <c:dLbls>
          <c:showLegendKey val="0"/>
          <c:showVal val="0"/>
          <c:showCatName val="0"/>
          <c:showSerName val="0"/>
          <c:showPercent val="0"/>
          <c:showBubbleSize val="0"/>
        </c:dLbls>
        <c:gapWidth val="219"/>
        <c:overlap val="-27"/>
        <c:axId val="579672384"/>
        <c:axId val="592384432"/>
      </c:barChart>
      <c:catAx>
        <c:axId val="57967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384432"/>
        <c:crosses val="autoZero"/>
        <c:auto val="1"/>
        <c:lblAlgn val="ctr"/>
        <c:lblOffset val="100"/>
        <c:noMultiLvlLbl val="0"/>
      </c:catAx>
      <c:valAx>
        <c:axId val="592384432"/>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a:t>
                </a:r>
                <a:r>
                  <a:rPr lang="en-US" baseline="0"/>
                  <a:t> mortality</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9672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mortality3!$AE$2</c:f>
              <c:strCache>
                <c:ptCount val="1"/>
                <c:pt idx="0">
                  <c:v>day 1</c:v>
                </c:pt>
              </c:strCache>
            </c:strRef>
          </c:tx>
          <c:spPr>
            <a:solidFill>
              <a:schemeClr val="accent1"/>
            </a:solidFill>
            <a:ln>
              <a:noFill/>
            </a:ln>
            <a:effectLst/>
          </c:spPr>
          <c:invertIfNegative val="0"/>
          <c:errBars>
            <c:errBarType val="both"/>
            <c:errValType val="cust"/>
            <c:noEndCap val="0"/>
            <c:plus>
              <c:numRef>
                <c:f>mortality3!$AE$15:$AE$23</c:f>
                <c:numCache>
                  <c:formatCode>General</c:formatCode>
                  <c:ptCount val="9"/>
                  <c:pt idx="0">
                    <c:v>0</c:v>
                  </c:pt>
                  <c:pt idx="1">
                    <c:v>10</c:v>
                  </c:pt>
                  <c:pt idx="2">
                    <c:v>9.7182531580754858</c:v>
                  </c:pt>
                  <c:pt idx="3">
                    <c:v>0</c:v>
                  </c:pt>
                  <c:pt idx="4">
                    <c:v>0</c:v>
                  </c:pt>
                  <c:pt idx="5">
                    <c:v>2.5</c:v>
                  </c:pt>
                  <c:pt idx="6">
                    <c:v>2.7838821814150108</c:v>
                  </c:pt>
                  <c:pt idx="7">
                    <c:v>0</c:v>
                  </c:pt>
                  <c:pt idx="8">
                    <c:v>2.2607766610417559</c:v>
                  </c:pt>
                </c:numCache>
              </c:numRef>
            </c:plus>
            <c:minus>
              <c:numRef>
                <c:f>mortality3!$AE$15:$AE$23</c:f>
                <c:numCache>
                  <c:formatCode>General</c:formatCode>
                  <c:ptCount val="9"/>
                  <c:pt idx="0">
                    <c:v>0</c:v>
                  </c:pt>
                  <c:pt idx="1">
                    <c:v>10</c:v>
                  </c:pt>
                  <c:pt idx="2">
                    <c:v>9.7182531580754858</c:v>
                  </c:pt>
                  <c:pt idx="3">
                    <c:v>0</c:v>
                  </c:pt>
                  <c:pt idx="4">
                    <c:v>0</c:v>
                  </c:pt>
                  <c:pt idx="5">
                    <c:v>2.5</c:v>
                  </c:pt>
                  <c:pt idx="6">
                    <c:v>2.7838821814150108</c:v>
                  </c:pt>
                  <c:pt idx="7">
                    <c:v>0</c:v>
                  </c:pt>
                  <c:pt idx="8">
                    <c:v>2.2607766610417559</c:v>
                  </c:pt>
                </c:numCache>
              </c:numRef>
            </c:minus>
            <c:spPr>
              <a:noFill/>
              <a:ln w="9525" cap="flat" cmpd="sng" algn="ctr">
                <a:solidFill>
                  <a:schemeClr val="tx1">
                    <a:lumMod val="65000"/>
                    <a:lumOff val="35000"/>
                  </a:schemeClr>
                </a:solidFill>
                <a:round/>
              </a:ln>
              <a:effectLst/>
            </c:spPr>
          </c:errBars>
          <c:cat>
            <c:strRef>
              <c:f>mortality3!$AD$3:$AD$11</c:f>
              <c:strCache>
                <c:ptCount val="9"/>
                <c:pt idx="0">
                  <c:v>untrt</c:v>
                </c:pt>
                <c:pt idx="1">
                  <c:v>Teun + dye</c:v>
                </c:pt>
                <c:pt idx="2">
                  <c:v>Entrust</c:v>
                </c:pt>
                <c:pt idx="3">
                  <c:v>Grandevo WDG</c:v>
                </c:pt>
                <c:pt idx="4">
                  <c:v>Grandevo SC</c:v>
                </c:pt>
                <c:pt idx="5">
                  <c:v>Venerate XC</c:v>
                </c:pt>
                <c:pt idx="6">
                  <c:v>Venerate EP</c:v>
                </c:pt>
                <c:pt idx="7">
                  <c:v>Azera</c:v>
                </c:pt>
                <c:pt idx="8">
                  <c:v>Pyganic</c:v>
                </c:pt>
              </c:strCache>
            </c:strRef>
          </c:cat>
          <c:val>
            <c:numRef>
              <c:f>mortality3!$AE$3:$AE$11</c:f>
              <c:numCache>
                <c:formatCode>General</c:formatCode>
                <c:ptCount val="9"/>
                <c:pt idx="0">
                  <c:v>0</c:v>
                </c:pt>
                <c:pt idx="1">
                  <c:v>15</c:v>
                </c:pt>
                <c:pt idx="2">
                  <c:v>86.666666666666671</c:v>
                </c:pt>
                <c:pt idx="3">
                  <c:v>0</c:v>
                </c:pt>
                <c:pt idx="4">
                  <c:v>0</c:v>
                </c:pt>
                <c:pt idx="5">
                  <c:v>2.5</c:v>
                </c:pt>
                <c:pt idx="6">
                  <c:v>4.5</c:v>
                </c:pt>
                <c:pt idx="7">
                  <c:v>0</c:v>
                </c:pt>
                <c:pt idx="8">
                  <c:v>3.6666666666666665</c:v>
                </c:pt>
              </c:numCache>
            </c:numRef>
          </c:val>
          <c:extLst>
            <c:ext xmlns:c16="http://schemas.microsoft.com/office/drawing/2014/chart" uri="{C3380CC4-5D6E-409C-BE32-E72D297353CC}">
              <c16:uniqueId val="{00000000-D5CE-4DCD-BB94-847F694482E1}"/>
            </c:ext>
          </c:extLst>
        </c:ser>
        <c:ser>
          <c:idx val="1"/>
          <c:order val="1"/>
          <c:tx>
            <c:strRef>
              <c:f>mortality3!$AF$2</c:f>
              <c:strCache>
                <c:ptCount val="1"/>
                <c:pt idx="0">
                  <c:v>day 3</c:v>
                </c:pt>
              </c:strCache>
            </c:strRef>
          </c:tx>
          <c:spPr>
            <a:solidFill>
              <a:schemeClr val="accent2"/>
            </a:solidFill>
            <a:ln>
              <a:noFill/>
            </a:ln>
            <a:effectLst/>
          </c:spPr>
          <c:invertIfNegative val="0"/>
          <c:errBars>
            <c:errBarType val="both"/>
            <c:errValType val="cust"/>
            <c:noEndCap val="0"/>
            <c:plus>
              <c:numRef>
                <c:f>mortality3!$AF$15:$AF$23</c:f>
                <c:numCache>
                  <c:formatCode>General</c:formatCode>
                  <c:ptCount val="9"/>
                  <c:pt idx="0">
                    <c:v>3.8405728739343035</c:v>
                  </c:pt>
                  <c:pt idx="1">
                    <c:v>9.4736476607482079</c:v>
                  </c:pt>
                  <c:pt idx="2">
                    <c:v>9.7182531580755054</c:v>
                  </c:pt>
                  <c:pt idx="3">
                    <c:v>2.5</c:v>
                  </c:pt>
                  <c:pt idx="4">
                    <c:v>2.5</c:v>
                  </c:pt>
                  <c:pt idx="5">
                    <c:v>10</c:v>
                  </c:pt>
                  <c:pt idx="6">
                    <c:v>11.656543226874765</c:v>
                  </c:pt>
                  <c:pt idx="7">
                    <c:v>0</c:v>
                  </c:pt>
                  <c:pt idx="8">
                    <c:v>2.6034165586355518</c:v>
                  </c:pt>
                </c:numCache>
              </c:numRef>
            </c:plus>
            <c:minus>
              <c:numRef>
                <c:f>mortality3!$AF$15:$AF$23</c:f>
                <c:numCache>
                  <c:formatCode>General</c:formatCode>
                  <c:ptCount val="9"/>
                  <c:pt idx="0">
                    <c:v>3.8405728739343035</c:v>
                  </c:pt>
                  <c:pt idx="1">
                    <c:v>9.4736476607482079</c:v>
                  </c:pt>
                  <c:pt idx="2">
                    <c:v>9.7182531580755054</c:v>
                  </c:pt>
                  <c:pt idx="3">
                    <c:v>2.5</c:v>
                  </c:pt>
                  <c:pt idx="4">
                    <c:v>2.5</c:v>
                  </c:pt>
                  <c:pt idx="5">
                    <c:v>10</c:v>
                  </c:pt>
                  <c:pt idx="6">
                    <c:v>11.656543226874765</c:v>
                  </c:pt>
                  <c:pt idx="7">
                    <c:v>0</c:v>
                  </c:pt>
                  <c:pt idx="8">
                    <c:v>2.6034165586355518</c:v>
                  </c:pt>
                </c:numCache>
              </c:numRef>
            </c:minus>
            <c:spPr>
              <a:noFill/>
              <a:ln w="9525" cap="flat" cmpd="sng" algn="ctr">
                <a:solidFill>
                  <a:schemeClr val="tx1">
                    <a:lumMod val="65000"/>
                    <a:lumOff val="35000"/>
                  </a:schemeClr>
                </a:solidFill>
                <a:round/>
              </a:ln>
              <a:effectLst/>
            </c:spPr>
          </c:errBars>
          <c:cat>
            <c:strRef>
              <c:f>mortality3!$AD$3:$AD$11</c:f>
              <c:strCache>
                <c:ptCount val="9"/>
                <c:pt idx="0">
                  <c:v>untrt</c:v>
                </c:pt>
                <c:pt idx="1">
                  <c:v>Teun + dye</c:v>
                </c:pt>
                <c:pt idx="2">
                  <c:v>Entrust</c:v>
                </c:pt>
                <c:pt idx="3">
                  <c:v>Grandevo WDG</c:v>
                </c:pt>
                <c:pt idx="4">
                  <c:v>Grandevo SC</c:v>
                </c:pt>
                <c:pt idx="5">
                  <c:v>Venerate XC</c:v>
                </c:pt>
                <c:pt idx="6">
                  <c:v>Venerate EP</c:v>
                </c:pt>
                <c:pt idx="7">
                  <c:v>Azera</c:v>
                </c:pt>
                <c:pt idx="8">
                  <c:v>Pyganic</c:v>
                </c:pt>
              </c:strCache>
            </c:strRef>
          </c:cat>
          <c:val>
            <c:numRef>
              <c:f>mortality3!$AF$3:$AF$11</c:f>
              <c:numCache>
                <c:formatCode>General</c:formatCode>
                <c:ptCount val="9"/>
                <c:pt idx="0">
                  <c:v>8.5</c:v>
                </c:pt>
                <c:pt idx="1">
                  <c:v>21.5</c:v>
                </c:pt>
                <c:pt idx="2">
                  <c:v>88.333333333333329</c:v>
                </c:pt>
                <c:pt idx="3">
                  <c:v>2.5</c:v>
                </c:pt>
                <c:pt idx="4">
                  <c:v>2.5</c:v>
                </c:pt>
                <c:pt idx="5">
                  <c:v>10</c:v>
                </c:pt>
                <c:pt idx="6">
                  <c:v>17</c:v>
                </c:pt>
                <c:pt idx="7">
                  <c:v>0</c:v>
                </c:pt>
                <c:pt idx="8">
                  <c:v>6.1666666666666661</c:v>
                </c:pt>
              </c:numCache>
            </c:numRef>
          </c:val>
          <c:extLst>
            <c:ext xmlns:c16="http://schemas.microsoft.com/office/drawing/2014/chart" uri="{C3380CC4-5D6E-409C-BE32-E72D297353CC}">
              <c16:uniqueId val="{00000001-D5CE-4DCD-BB94-847F694482E1}"/>
            </c:ext>
          </c:extLst>
        </c:ser>
        <c:ser>
          <c:idx val="2"/>
          <c:order val="2"/>
          <c:tx>
            <c:strRef>
              <c:f>mortality3!$AG$2</c:f>
              <c:strCache>
                <c:ptCount val="1"/>
                <c:pt idx="0">
                  <c:v>day 6</c:v>
                </c:pt>
              </c:strCache>
            </c:strRef>
          </c:tx>
          <c:spPr>
            <a:solidFill>
              <a:schemeClr val="accent4"/>
            </a:solidFill>
            <a:ln>
              <a:noFill/>
            </a:ln>
            <a:effectLst/>
          </c:spPr>
          <c:invertIfNegative val="0"/>
          <c:errBars>
            <c:errBarType val="both"/>
            <c:errValType val="cust"/>
            <c:noEndCap val="0"/>
            <c:plus>
              <c:numRef>
                <c:f>mortality3!$AG$15:$AG$23</c:f>
                <c:numCache>
                  <c:formatCode>General</c:formatCode>
                  <c:ptCount val="9"/>
                  <c:pt idx="0">
                    <c:v>4.5</c:v>
                  </c:pt>
                  <c:pt idx="1">
                    <c:v>8.197498374006349</c:v>
                  </c:pt>
                  <c:pt idx="2">
                    <c:v>0</c:v>
                  </c:pt>
                  <c:pt idx="3">
                    <c:v>2.7838821814150108</c:v>
                  </c:pt>
                  <c:pt idx="4">
                    <c:v>2.8939592256975564</c:v>
                  </c:pt>
                  <c:pt idx="5">
                    <c:v>2.5</c:v>
                  </c:pt>
                  <c:pt idx="6">
                    <c:v>12.119199643540821</c:v>
                  </c:pt>
                  <c:pt idx="7">
                    <c:v>5</c:v>
                  </c:pt>
                  <c:pt idx="8">
                    <c:v>3.6324157862838939</c:v>
                  </c:pt>
                </c:numCache>
              </c:numRef>
            </c:plus>
            <c:minus>
              <c:numRef>
                <c:f>mortality3!$AG$15:$AG$23</c:f>
                <c:numCache>
                  <c:formatCode>General</c:formatCode>
                  <c:ptCount val="9"/>
                  <c:pt idx="0">
                    <c:v>4.5</c:v>
                  </c:pt>
                  <c:pt idx="1">
                    <c:v>8.197498374006349</c:v>
                  </c:pt>
                  <c:pt idx="2">
                    <c:v>0</c:v>
                  </c:pt>
                  <c:pt idx="3">
                    <c:v>2.7838821814150108</c:v>
                  </c:pt>
                  <c:pt idx="4">
                    <c:v>2.8939592256975564</c:v>
                  </c:pt>
                  <c:pt idx="5">
                    <c:v>2.5</c:v>
                  </c:pt>
                  <c:pt idx="6">
                    <c:v>12.119199643540821</c:v>
                  </c:pt>
                  <c:pt idx="7">
                    <c:v>5</c:v>
                  </c:pt>
                  <c:pt idx="8">
                    <c:v>3.6324157862838939</c:v>
                  </c:pt>
                </c:numCache>
              </c:numRef>
            </c:minus>
            <c:spPr>
              <a:noFill/>
              <a:ln w="9525" cap="flat" cmpd="sng" algn="ctr">
                <a:solidFill>
                  <a:schemeClr val="tx1">
                    <a:lumMod val="65000"/>
                    <a:lumOff val="35000"/>
                  </a:schemeClr>
                </a:solidFill>
                <a:round/>
              </a:ln>
              <a:effectLst/>
            </c:spPr>
          </c:errBars>
          <c:cat>
            <c:strRef>
              <c:f>mortality3!$AD$3:$AD$11</c:f>
              <c:strCache>
                <c:ptCount val="9"/>
                <c:pt idx="0">
                  <c:v>untrt</c:v>
                </c:pt>
                <c:pt idx="1">
                  <c:v>Teun + dye</c:v>
                </c:pt>
                <c:pt idx="2">
                  <c:v>Entrust</c:v>
                </c:pt>
                <c:pt idx="3">
                  <c:v>Grandevo WDG</c:v>
                </c:pt>
                <c:pt idx="4">
                  <c:v>Grandevo SC</c:v>
                </c:pt>
                <c:pt idx="5">
                  <c:v>Venerate XC</c:v>
                </c:pt>
                <c:pt idx="6">
                  <c:v>Venerate EP</c:v>
                </c:pt>
                <c:pt idx="7">
                  <c:v>Azera</c:v>
                </c:pt>
                <c:pt idx="8">
                  <c:v>Pyganic</c:v>
                </c:pt>
              </c:strCache>
            </c:strRef>
          </c:cat>
          <c:val>
            <c:numRef>
              <c:f>mortality3!$AG$3:$AG$11</c:f>
              <c:numCache>
                <c:formatCode>General</c:formatCode>
                <c:ptCount val="9"/>
                <c:pt idx="0">
                  <c:v>10.5</c:v>
                </c:pt>
                <c:pt idx="1">
                  <c:v>24.357142857142854</c:v>
                </c:pt>
                <c:pt idx="2">
                  <c:v>100</c:v>
                </c:pt>
                <c:pt idx="3">
                  <c:v>4.5</c:v>
                </c:pt>
                <c:pt idx="4">
                  <c:v>7</c:v>
                </c:pt>
                <c:pt idx="5">
                  <c:v>2.5</c:v>
                </c:pt>
                <c:pt idx="6">
                  <c:v>15</c:v>
                </c:pt>
                <c:pt idx="7">
                  <c:v>5</c:v>
                </c:pt>
                <c:pt idx="8">
                  <c:v>5.833333333333333</c:v>
                </c:pt>
              </c:numCache>
            </c:numRef>
          </c:val>
          <c:extLst>
            <c:ext xmlns:c16="http://schemas.microsoft.com/office/drawing/2014/chart" uri="{C3380CC4-5D6E-409C-BE32-E72D297353CC}">
              <c16:uniqueId val="{00000002-D5CE-4DCD-BB94-847F694482E1}"/>
            </c:ext>
          </c:extLst>
        </c:ser>
        <c:dLbls>
          <c:showLegendKey val="0"/>
          <c:showVal val="0"/>
          <c:showCatName val="0"/>
          <c:showSerName val="0"/>
          <c:showPercent val="0"/>
          <c:showBubbleSize val="0"/>
        </c:dLbls>
        <c:gapWidth val="219"/>
        <c:overlap val="-27"/>
        <c:axId val="869864288"/>
        <c:axId val="592367376"/>
      </c:barChart>
      <c:catAx>
        <c:axId val="8698642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367376"/>
        <c:crosses val="autoZero"/>
        <c:auto val="1"/>
        <c:lblAlgn val="ctr"/>
        <c:lblOffset val="100"/>
        <c:noMultiLvlLbl val="0"/>
      </c:catAx>
      <c:valAx>
        <c:axId val="592367376"/>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 mortality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986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emergence2!$I$2:$I$10</c:f>
                <c:numCache>
                  <c:formatCode>General</c:formatCode>
                  <c:ptCount val="9"/>
                  <c:pt idx="0">
                    <c:v>11.486513831445988</c:v>
                  </c:pt>
                  <c:pt idx="1">
                    <c:v>5.7758116312774597</c:v>
                  </c:pt>
                  <c:pt idx="2">
                    <c:v>8.9073003766573393</c:v>
                  </c:pt>
                  <c:pt idx="3">
                    <c:v>3.7067505985701272</c:v>
                  </c:pt>
                  <c:pt idx="4">
                    <c:v>2.5099800796022267</c:v>
                  </c:pt>
                  <c:pt idx="5">
                    <c:v>7.6380625815713232</c:v>
                  </c:pt>
                  <c:pt idx="6">
                    <c:v>5.6797887284651694</c:v>
                  </c:pt>
                  <c:pt idx="7">
                    <c:v>4.5453272709454042</c:v>
                  </c:pt>
                  <c:pt idx="8">
                    <c:v>5.2725705305856261</c:v>
                  </c:pt>
                </c:numCache>
              </c:numRef>
            </c:plus>
            <c:minus>
              <c:numRef>
                <c:f>emergence2!$I$2:$I$10</c:f>
                <c:numCache>
                  <c:formatCode>General</c:formatCode>
                  <c:ptCount val="9"/>
                  <c:pt idx="0">
                    <c:v>11.486513831445988</c:v>
                  </c:pt>
                  <c:pt idx="1">
                    <c:v>5.7758116312774597</c:v>
                  </c:pt>
                  <c:pt idx="2">
                    <c:v>8.9073003766573393</c:v>
                  </c:pt>
                  <c:pt idx="3">
                    <c:v>3.7067505985701272</c:v>
                  </c:pt>
                  <c:pt idx="4">
                    <c:v>2.5099800796022267</c:v>
                  </c:pt>
                  <c:pt idx="5">
                    <c:v>7.6380625815713232</c:v>
                  </c:pt>
                  <c:pt idx="6">
                    <c:v>5.6797887284651694</c:v>
                  </c:pt>
                  <c:pt idx="7">
                    <c:v>4.5453272709454042</c:v>
                  </c:pt>
                  <c:pt idx="8">
                    <c:v>5.2725705305856261</c:v>
                  </c:pt>
                </c:numCache>
              </c:numRef>
            </c:minus>
            <c:spPr>
              <a:noFill/>
              <a:ln w="9525" cap="flat" cmpd="sng" algn="ctr">
                <a:solidFill>
                  <a:schemeClr val="tx1">
                    <a:lumMod val="65000"/>
                    <a:lumOff val="35000"/>
                  </a:schemeClr>
                </a:solidFill>
                <a:round/>
              </a:ln>
              <a:effectLst/>
            </c:spPr>
          </c:errBars>
          <c:cat>
            <c:strRef>
              <c:f>emergence2!$G$2:$G$10</c:f>
              <c:strCache>
                <c:ptCount val="9"/>
                <c:pt idx="0">
                  <c:v>untrt</c:v>
                </c:pt>
                <c:pt idx="1">
                  <c:v>Teun + dye</c:v>
                </c:pt>
                <c:pt idx="2">
                  <c:v>HOOK</c:v>
                </c:pt>
                <c:pt idx="3">
                  <c:v>Grandevo WDG</c:v>
                </c:pt>
                <c:pt idx="4">
                  <c:v>Grandevo SC</c:v>
                </c:pt>
                <c:pt idx="5">
                  <c:v>Venerate XC</c:v>
                </c:pt>
                <c:pt idx="6">
                  <c:v>Venerate EP</c:v>
                </c:pt>
                <c:pt idx="7">
                  <c:v>Azera</c:v>
                </c:pt>
                <c:pt idx="8">
                  <c:v>Pyganic</c:v>
                </c:pt>
              </c:strCache>
            </c:strRef>
          </c:cat>
          <c:val>
            <c:numRef>
              <c:f>emergence2!$H$2:$H$10</c:f>
              <c:numCache>
                <c:formatCode>General</c:formatCode>
                <c:ptCount val="9"/>
                <c:pt idx="0">
                  <c:v>25.8</c:v>
                </c:pt>
                <c:pt idx="1">
                  <c:v>18.600000000000001</c:v>
                </c:pt>
                <c:pt idx="2">
                  <c:v>16.8</c:v>
                </c:pt>
                <c:pt idx="3">
                  <c:v>13.2</c:v>
                </c:pt>
                <c:pt idx="4">
                  <c:v>14</c:v>
                </c:pt>
                <c:pt idx="5">
                  <c:v>14.8</c:v>
                </c:pt>
                <c:pt idx="6">
                  <c:v>22.6</c:v>
                </c:pt>
                <c:pt idx="7">
                  <c:v>14.4</c:v>
                </c:pt>
                <c:pt idx="8">
                  <c:v>14</c:v>
                </c:pt>
              </c:numCache>
            </c:numRef>
          </c:val>
          <c:extLst>
            <c:ext xmlns:c16="http://schemas.microsoft.com/office/drawing/2014/chart" uri="{C3380CC4-5D6E-409C-BE32-E72D297353CC}">
              <c16:uniqueId val="{00000000-2AF3-488E-AEF4-0B0641556459}"/>
            </c:ext>
          </c:extLst>
        </c:ser>
        <c:dLbls>
          <c:showLegendKey val="0"/>
          <c:showVal val="0"/>
          <c:showCatName val="0"/>
          <c:showSerName val="0"/>
          <c:showPercent val="0"/>
          <c:showBubbleSize val="0"/>
        </c:dLbls>
        <c:gapWidth val="219"/>
        <c:overlap val="-27"/>
        <c:axId val="710927312"/>
        <c:axId val="530852432"/>
      </c:barChart>
      <c:catAx>
        <c:axId val="7109273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52432"/>
        <c:crosses val="autoZero"/>
        <c:auto val="1"/>
        <c:lblAlgn val="ctr"/>
        <c:lblOffset val="100"/>
        <c:noMultiLvlLbl val="0"/>
      </c:catAx>
      <c:valAx>
        <c:axId val="530852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emergence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0927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emergence3!$I$2:$I$10</c:f>
                <c:numCache>
                  <c:formatCode>General</c:formatCode>
                  <c:ptCount val="9"/>
                  <c:pt idx="0">
                    <c:v>17.780888616714293</c:v>
                  </c:pt>
                  <c:pt idx="1">
                    <c:v>12.860793132618221</c:v>
                  </c:pt>
                  <c:pt idx="2">
                    <c:v>1.2806248474865698</c:v>
                  </c:pt>
                  <c:pt idx="3">
                    <c:v>23.34823333787805</c:v>
                  </c:pt>
                  <c:pt idx="4">
                    <c:v>11.944036168732911</c:v>
                  </c:pt>
                  <c:pt idx="5">
                    <c:v>4.1472882706655438</c:v>
                  </c:pt>
                  <c:pt idx="6">
                    <c:v>8.2219219164377861</c:v>
                  </c:pt>
                  <c:pt idx="7">
                    <c:v>21.791282660733856</c:v>
                  </c:pt>
                  <c:pt idx="8">
                    <c:v>21.4997674406027</c:v>
                  </c:pt>
                </c:numCache>
              </c:numRef>
            </c:plus>
            <c:minus>
              <c:numRef>
                <c:f>emergence3!$I$2:$I$10</c:f>
                <c:numCache>
                  <c:formatCode>General</c:formatCode>
                  <c:ptCount val="9"/>
                  <c:pt idx="0">
                    <c:v>17.780888616714293</c:v>
                  </c:pt>
                  <c:pt idx="1">
                    <c:v>12.860793132618221</c:v>
                  </c:pt>
                  <c:pt idx="2">
                    <c:v>1.2806248474865698</c:v>
                  </c:pt>
                  <c:pt idx="3">
                    <c:v>23.34823333787805</c:v>
                  </c:pt>
                  <c:pt idx="4">
                    <c:v>11.944036168732911</c:v>
                  </c:pt>
                  <c:pt idx="5">
                    <c:v>4.1472882706655438</c:v>
                  </c:pt>
                  <c:pt idx="6">
                    <c:v>8.2219219164377861</c:v>
                  </c:pt>
                  <c:pt idx="7">
                    <c:v>21.791282660733856</c:v>
                  </c:pt>
                  <c:pt idx="8">
                    <c:v>21.4997674406027</c:v>
                  </c:pt>
                </c:numCache>
              </c:numRef>
            </c:minus>
            <c:spPr>
              <a:noFill/>
              <a:ln w="9525" cap="flat" cmpd="sng" algn="ctr">
                <a:solidFill>
                  <a:schemeClr val="tx1">
                    <a:lumMod val="65000"/>
                    <a:lumOff val="35000"/>
                  </a:schemeClr>
                </a:solidFill>
                <a:round/>
              </a:ln>
              <a:effectLst/>
            </c:spPr>
          </c:errBars>
          <c:cat>
            <c:strRef>
              <c:f>emergence3!$G$2:$G$10</c:f>
              <c:strCache>
                <c:ptCount val="9"/>
                <c:pt idx="0">
                  <c:v>untrt</c:v>
                </c:pt>
                <c:pt idx="1">
                  <c:v>Teun + dye</c:v>
                </c:pt>
                <c:pt idx="2">
                  <c:v>Entrust</c:v>
                </c:pt>
                <c:pt idx="3">
                  <c:v>Grandevo WDG</c:v>
                </c:pt>
                <c:pt idx="4">
                  <c:v>Grandevo SC</c:v>
                </c:pt>
                <c:pt idx="5">
                  <c:v>Venerate XC</c:v>
                </c:pt>
                <c:pt idx="6">
                  <c:v>Venerate EP</c:v>
                </c:pt>
                <c:pt idx="7">
                  <c:v>Azera</c:v>
                </c:pt>
                <c:pt idx="8">
                  <c:v>Pyganic</c:v>
                </c:pt>
              </c:strCache>
            </c:strRef>
          </c:cat>
          <c:val>
            <c:numRef>
              <c:f>emergence3!$H$2:$H$10</c:f>
              <c:numCache>
                <c:formatCode>General</c:formatCode>
                <c:ptCount val="9"/>
                <c:pt idx="0">
                  <c:v>38.6</c:v>
                </c:pt>
                <c:pt idx="1">
                  <c:v>24</c:v>
                </c:pt>
                <c:pt idx="2">
                  <c:v>6.8</c:v>
                </c:pt>
                <c:pt idx="3">
                  <c:v>44.2</c:v>
                </c:pt>
                <c:pt idx="4">
                  <c:v>40.4</c:v>
                </c:pt>
                <c:pt idx="5">
                  <c:v>31</c:v>
                </c:pt>
                <c:pt idx="6">
                  <c:v>32</c:v>
                </c:pt>
                <c:pt idx="7">
                  <c:v>42.4</c:v>
                </c:pt>
                <c:pt idx="8">
                  <c:v>61.2</c:v>
                </c:pt>
              </c:numCache>
            </c:numRef>
          </c:val>
          <c:extLst>
            <c:ext xmlns:c16="http://schemas.microsoft.com/office/drawing/2014/chart" uri="{C3380CC4-5D6E-409C-BE32-E72D297353CC}">
              <c16:uniqueId val="{00000000-DBD5-42A0-98C9-F31E1F48512C}"/>
            </c:ext>
          </c:extLst>
        </c:ser>
        <c:dLbls>
          <c:showLegendKey val="0"/>
          <c:showVal val="0"/>
          <c:showCatName val="0"/>
          <c:showSerName val="0"/>
          <c:showPercent val="0"/>
          <c:showBubbleSize val="0"/>
        </c:dLbls>
        <c:gapWidth val="219"/>
        <c:overlap val="-27"/>
        <c:axId val="710927312"/>
        <c:axId val="530852432"/>
      </c:barChart>
      <c:catAx>
        <c:axId val="7109273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852432"/>
        <c:crosses val="autoZero"/>
        <c:auto val="1"/>
        <c:lblAlgn val="ctr"/>
        <c:lblOffset val="100"/>
        <c:noMultiLvlLbl val="0"/>
      </c:catAx>
      <c:valAx>
        <c:axId val="530852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emergence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0927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427466281479901"/>
          <c:y val="5.8035714285714302E-2"/>
          <c:w val="0.74589036269795095"/>
          <c:h val="0.76328880764904405"/>
        </c:manualLayout>
      </c:layout>
      <c:scatterChart>
        <c:scatterStyle val="lineMarker"/>
        <c:varyColors val="0"/>
        <c:ser>
          <c:idx val="0"/>
          <c:order val="0"/>
          <c:tx>
            <c:strRef>
              <c:f>'Corner all Oct272019'!$L$149</c:f>
              <c:strCache>
                <c:ptCount val="1"/>
                <c:pt idx="0">
                  <c:v>Inf/10 fruit</c:v>
                </c:pt>
              </c:strCache>
            </c:strRef>
          </c:tx>
          <c:spPr>
            <a:ln w="31750">
              <a:noFill/>
            </a:ln>
          </c:spPr>
          <c:marker>
            <c:symbol val="circle"/>
            <c:size val="7"/>
            <c:spPr>
              <a:solidFill>
                <a:schemeClr val="tx1"/>
              </a:solidFill>
              <a:ln>
                <a:solidFill>
                  <a:schemeClr val="tx1"/>
                </a:solidFill>
              </a:ln>
            </c:spPr>
          </c:marker>
          <c:trendline>
            <c:trendlineType val="exp"/>
            <c:dispRSqr val="1"/>
            <c:dispEq val="1"/>
            <c:trendlineLbl>
              <c:layout>
                <c:manualLayout>
                  <c:x val="-0.37847387365169999"/>
                  <c:y val="-0.315119164791901"/>
                </c:manualLayout>
              </c:layout>
              <c:numFmt formatCode="General" sourceLinked="0"/>
              <c:txPr>
                <a:bodyPr/>
                <a:lstStyle/>
                <a:p>
                  <a:pPr>
                    <a:defRPr sz="1200"/>
                  </a:pPr>
                  <a:endParaRPr lang="en-US"/>
                </a:p>
              </c:txPr>
            </c:trendlineLbl>
          </c:trendline>
          <c:xVal>
            <c:numRef>
              <c:f>'Corner all Oct272019'!$K$150:$K$154</c:f>
              <c:numCache>
                <c:formatCode>General</c:formatCode>
                <c:ptCount val="5"/>
                <c:pt idx="0">
                  <c:v>40</c:v>
                </c:pt>
                <c:pt idx="1">
                  <c:v>30</c:v>
                </c:pt>
                <c:pt idx="2">
                  <c:v>20</c:v>
                </c:pt>
                <c:pt idx="3">
                  <c:v>10</c:v>
                </c:pt>
                <c:pt idx="4">
                  <c:v>0</c:v>
                </c:pt>
              </c:numCache>
            </c:numRef>
          </c:xVal>
          <c:yVal>
            <c:numRef>
              <c:f>'Corner all Oct272019'!$L$150:$L$154</c:f>
              <c:numCache>
                <c:formatCode>General</c:formatCode>
                <c:ptCount val="5"/>
                <c:pt idx="0">
                  <c:v>4</c:v>
                </c:pt>
                <c:pt idx="1">
                  <c:v>0.5</c:v>
                </c:pt>
                <c:pt idx="2">
                  <c:v>0.5</c:v>
                </c:pt>
                <c:pt idx="3">
                  <c:v>0.5</c:v>
                </c:pt>
                <c:pt idx="4">
                  <c:v>0.14285714285714299</c:v>
                </c:pt>
              </c:numCache>
            </c:numRef>
          </c:yVal>
          <c:smooth val="0"/>
          <c:extLst>
            <c:ext xmlns:c16="http://schemas.microsoft.com/office/drawing/2014/chart" uri="{C3380CC4-5D6E-409C-BE32-E72D297353CC}">
              <c16:uniqueId val="{00000001-851B-FC42-9A3A-C99D9DBBE57B}"/>
            </c:ext>
          </c:extLst>
        </c:ser>
        <c:dLbls>
          <c:showLegendKey val="0"/>
          <c:showVal val="0"/>
          <c:showCatName val="0"/>
          <c:showSerName val="0"/>
          <c:showPercent val="0"/>
          <c:showBubbleSize val="0"/>
        </c:dLbls>
        <c:axId val="2131443112"/>
        <c:axId val="2116721752"/>
      </c:scatterChart>
      <c:valAx>
        <c:axId val="2131443112"/>
        <c:scaling>
          <c:orientation val="minMax"/>
        </c:scaling>
        <c:delete val="0"/>
        <c:axPos val="b"/>
        <c:numFmt formatCode="General" sourceLinked="1"/>
        <c:majorTickMark val="out"/>
        <c:minorTickMark val="none"/>
        <c:tickLblPos val="nextTo"/>
        <c:spPr>
          <a:ln w="38100">
            <a:solidFill>
              <a:schemeClr val="tx1"/>
            </a:solidFill>
          </a:ln>
        </c:spPr>
        <c:txPr>
          <a:bodyPr/>
          <a:lstStyle/>
          <a:p>
            <a:pPr>
              <a:defRPr sz="1800"/>
            </a:pPr>
            <a:endParaRPr lang="en-US"/>
          </a:p>
        </c:txPr>
        <c:crossAx val="2116721752"/>
        <c:crosses val="autoZero"/>
        <c:crossBetween val="midCat"/>
      </c:valAx>
      <c:valAx>
        <c:axId val="2116721752"/>
        <c:scaling>
          <c:orientation val="minMax"/>
        </c:scaling>
        <c:delete val="0"/>
        <c:axPos val="l"/>
        <c:numFmt formatCode="General" sourceLinked="1"/>
        <c:majorTickMark val="out"/>
        <c:minorTickMark val="none"/>
        <c:tickLblPos val="nextTo"/>
        <c:spPr>
          <a:ln w="38100">
            <a:solidFill>
              <a:schemeClr val="tx1"/>
            </a:solidFill>
          </a:ln>
        </c:spPr>
        <c:txPr>
          <a:bodyPr/>
          <a:lstStyle/>
          <a:p>
            <a:pPr>
              <a:defRPr sz="1600"/>
            </a:pPr>
            <a:endParaRPr lang="en-US"/>
          </a:p>
        </c:txPr>
        <c:crossAx val="2131443112"/>
        <c:crosses val="autoZero"/>
        <c:crossBetween val="midCat"/>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368110236220502E-2"/>
          <c:y val="5.6268876818141703E-2"/>
          <c:w val="0.84920144356955396"/>
          <c:h val="0.70454622549984103"/>
        </c:manualLayout>
      </c:layout>
      <c:lineChart>
        <c:grouping val="standard"/>
        <c:varyColors val="0"/>
        <c:ser>
          <c:idx val="0"/>
          <c:order val="0"/>
          <c:tx>
            <c:v>Untreated Control</c:v>
          </c:tx>
          <c:spPr>
            <a:ln>
              <a:solidFill>
                <a:schemeClr val="tx1"/>
              </a:solidFill>
            </a:ln>
          </c:spPr>
          <c:marker>
            <c:symbol val="none"/>
          </c:marker>
          <c:errBars>
            <c:errDir val="y"/>
            <c:errBarType val="both"/>
            <c:errValType val="cust"/>
            <c:noEndCap val="0"/>
            <c:plus>
              <c:numRef>
                <c:f>'Halls ferry true test 2'!$Z$117:$Z$121</c:f>
                <c:numCache>
                  <c:formatCode>General</c:formatCode>
                  <c:ptCount val="5"/>
                  <c:pt idx="0">
                    <c:v>0.405143696</c:v>
                  </c:pt>
                  <c:pt idx="1">
                    <c:v>1.6242714</c:v>
                  </c:pt>
                  <c:pt idx="2">
                    <c:v>1.2740118</c:v>
                  </c:pt>
                  <c:pt idx="3">
                    <c:v>1.67629793</c:v>
                  </c:pt>
                  <c:pt idx="4">
                    <c:v>1.6712059399999999</c:v>
                  </c:pt>
                </c:numCache>
              </c:numRef>
            </c:plus>
            <c:minus>
              <c:numRef>
                <c:f>'Halls ferry true test 2'!$Z$117:$Z$121</c:f>
                <c:numCache>
                  <c:formatCode>General</c:formatCode>
                  <c:ptCount val="5"/>
                  <c:pt idx="0">
                    <c:v>0.405143696</c:v>
                  </c:pt>
                  <c:pt idx="1">
                    <c:v>1.6242714</c:v>
                  </c:pt>
                  <c:pt idx="2">
                    <c:v>1.2740118</c:v>
                  </c:pt>
                  <c:pt idx="3">
                    <c:v>1.67629793</c:v>
                  </c:pt>
                  <c:pt idx="4">
                    <c:v>1.6712059399999999</c:v>
                  </c:pt>
                </c:numCache>
              </c:numRef>
            </c:minus>
          </c:errBars>
          <c:cat>
            <c:numRef>
              <c:f>'Halls ferry true test 2'!$W$112:$W$116</c:f>
              <c:numCache>
                <c:formatCode>m/d/yy</c:formatCode>
                <c:ptCount val="5"/>
                <c:pt idx="0">
                  <c:v>44110</c:v>
                </c:pt>
                <c:pt idx="1">
                  <c:v>44112</c:v>
                </c:pt>
                <c:pt idx="2">
                  <c:v>44114</c:v>
                </c:pt>
                <c:pt idx="3">
                  <c:v>44117</c:v>
                </c:pt>
                <c:pt idx="4">
                  <c:v>44119</c:v>
                </c:pt>
              </c:numCache>
            </c:numRef>
          </c:cat>
          <c:val>
            <c:numRef>
              <c:f>'Halls ferry true test 2'!$Y$117:$Y$121</c:f>
              <c:numCache>
                <c:formatCode>General</c:formatCode>
                <c:ptCount val="5"/>
                <c:pt idx="0">
                  <c:v>0.83333333300000001</c:v>
                </c:pt>
                <c:pt idx="1">
                  <c:v>5.25</c:v>
                </c:pt>
                <c:pt idx="2">
                  <c:v>6.25</c:v>
                </c:pt>
                <c:pt idx="3">
                  <c:v>8.0833333300000003</c:v>
                </c:pt>
                <c:pt idx="4">
                  <c:v>8.6666666699999997</c:v>
                </c:pt>
              </c:numCache>
            </c:numRef>
          </c:val>
          <c:smooth val="0"/>
          <c:extLst>
            <c:ext xmlns:c16="http://schemas.microsoft.com/office/drawing/2014/chart" uri="{C3380CC4-5D6E-409C-BE32-E72D297353CC}">
              <c16:uniqueId val="{00000000-752F-4444-A1C6-17A1A300B088}"/>
            </c:ext>
          </c:extLst>
        </c:ser>
        <c:ser>
          <c:idx val="1"/>
          <c:order val="1"/>
          <c:tx>
            <c:v>A&amp;K</c:v>
          </c:tx>
          <c:spPr>
            <a:ln>
              <a:solidFill>
                <a:schemeClr val="tx1"/>
              </a:solidFill>
              <a:prstDash val="sysDash"/>
            </a:ln>
          </c:spPr>
          <c:marker>
            <c:symbol val="none"/>
          </c:marker>
          <c:errBars>
            <c:errDir val="y"/>
            <c:errBarType val="both"/>
            <c:errValType val="cust"/>
            <c:noEndCap val="0"/>
            <c:plus>
              <c:numRef>
                <c:f>'Halls ferry true test 2'!$Z$112:$Z$116</c:f>
                <c:numCache>
                  <c:formatCode>General</c:formatCode>
                  <c:ptCount val="5"/>
                  <c:pt idx="0">
                    <c:v>0.90732151000000005</c:v>
                  </c:pt>
                  <c:pt idx="1">
                    <c:v>0.48979484499999998</c:v>
                  </c:pt>
                  <c:pt idx="2">
                    <c:v>1.20683031</c:v>
                  </c:pt>
                  <c:pt idx="3">
                    <c:v>0.91976061899999995</c:v>
                  </c:pt>
                  <c:pt idx="4">
                    <c:v>1.09751786</c:v>
                  </c:pt>
                </c:numCache>
              </c:numRef>
            </c:plus>
            <c:minus>
              <c:numRef>
                <c:f>'Halls ferry true test 2'!$Z$112:$Z$116</c:f>
                <c:numCache>
                  <c:formatCode>General</c:formatCode>
                  <c:ptCount val="5"/>
                  <c:pt idx="0">
                    <c:v>0.90732151000000005</c:v>
                  </c:pt>
                  <c:pt idx="1">
                    <c:v>0.48979484499999998</c:v>
                  </c:pt>
                  <c:pt idx="2">
                    <c:v>1.20683031</c:v>
                  </c:pt>
                  <c:pt idx="3">
                    <c:v>0.91976061899999995</c:v>
                  </c:pt>
                  <c:pt idx="4">
                    <c:v>1.09751786</c:v>
                  </c:pt>
                </c:numCache>
              </c:numRef>
            </c:minus>
          </c:errBars>
          <c:cat>
            <c:numRef>
              <c:f>'Halls ferry true test 2'!$W$112:$W$116</c:f>
              <c:numCache>
                <c:formatCode>m/d/yy</c:formatCode>
                <c:ptCount val="5"/>
                <c:pt idx="0">
                  <c:v>44110</c:v>
                </c:pt>
                <c:pt idx="1">
                  <c:v>44112</c:v>
                </c:pt>
                <c:pt idx="2">
                  <c:v>44114</c:v>
                </c:pt>
                <c:pt idx="3">
                  <c:v>44117</c:v>
                </c:pt>
                <c:pt idx="4">
                  <c:v>44119</c:v>
                </c:pt>
              </c:numCache>
            </c:numRef>
          </c:cat>
          <c:val>
            <c:numRef>
              <c:f>'Halls ferry true test 2'!$Y$112:$Y$116</c:f>
              <c:numCache>
                <c:formatCode>General</c:formatCode>
                <c:ptCount val="5"/>
                <c:pt idx="0">
                  <c:v>2.3333333299999999</c:v>
                </c:pt>
                <c:pt idx="1">
                  <c:v>0.83333333300000001</c:v>
                </c:pt>
                <c:pt idx="2">
                  <c:v>4.75</c:v>
                </c:pt>
                <c:pt idx="3">
                  <c:v>5.1666666699999997</c:v>
                </c:pt>
                <c:pt idx="4">
                  <c:v>4.5</c:v>
                </c:pt>
              </c:numCache>
            </c:numRef>
          </c:val>
          <c:smooth val="0"/>
          <c:extLst>
            <c:ext xmlns:c16="http://schemas.microsoft.com/office/drawing/2014/chart" uri="{C3380CC4-5D6E-409C-BE32-E72D297353CC}">
              <c16:uniqueId val="{00000001-752F-4444-A1C6-17A1A300B088}"/>
            </c:ext>
          </c:extLst>
        </c:ser>
        <c:dLbls>
          <c:showLegendKey val="0"/>
          <c:showVal val="0"/>
          <c:showCatName val="0"/>
          <c:showSerName val="0"/>
          <c:showPercent val="0"/>
          <c:showBubbleSize val="0"/>
        </c:dLbls>
        <c:smooth val="0"/>
        <c:axId val="2120291992"/>
        <c:axId val="2136501496"/>
      </c:lineChart>
      <c:dateAx>
        <c:axId val="2120291992"/>
        <c:scaling>
          <c:orientation val="minMax"/>
        </c:scaling>
        <c:delete val="0"/>
        <c:axPos val="b"/>
        <c:numFmt formatCode="m/d/yy" sourceLinked="1"/>
        <c:majorTickMark val="out"/>
        <c:minorTickMark val="none"/>
        <c:tickLblPos val="nextTo"/>
        <c:spPr>
          <a:ln w="38100">
            <a:solidFill>
              <a:schemeClr val="tx1"/>
            </a:solidFill>
          </a:ln>
        </c:spPr>
        <c:crossAx val="2136501496"/>
        <c:crosses val="autoZero"/>
        <c:auto val="1"/>
        <c:lblOffset val="100"/>
        <c:baseTimeUnit val="days"/>
        <c:majorUnit val="1"/>
        <c:majorTimeUnit val="days"/>
      </c:dateAx>
      <c:valAx>
        <c:axId val="2136501496"/>
        <c:scaling>
          <c:orientation val="minMax"/>
        </c:scaling>
        <c:delete val="0"/>
        <c:axPos val="l"/>
        <c:numFmt formatCode="General" sourceLinked="1"/>
        <c:majorTickMark val="out"/>
        <c:minorTickMark val="none"/>
        <c:tickLblPos val="nextTo"/>
        <c:spPr>
          <a:ln w="38100">
            <a:solidFill>
              <a:schemeClr val="tx1"/>
            </a:solidFill>
          </a:ln>
        </c:spPr>
        <c:crossAx val="2120291992"/>
        <c:crosses val="autoZero"/>
        <c:crossBetween val="between"/>
      </c:valAx>
    </c:plotArea>
    <c:legend>
      <c:legendPos val="r"/>
      <c:layout>
        <c:manualLayout>
          <c:xMode val="edge"/>
          <c:yMode val="edge"/>
          <c:x val="0.416761393462181"/>
          <c:y val="3.3812517462116803E-2"/>
          <c:w val="0.33901503221188301"/>
          <c:h val="0.26696793508194"/>
        </c:manualLayout>
      </c:layout>
      <c:overlay val="0"/>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'Halls Ferry True test 3'!$I$8</c:f>
              <c:strCache>
                <c:ptCount val="1"/>
                <c:pt idx="0">
                  <c:v>Mean eggs</c:v>
                </c:pt>
              </c:strCache>
            </c:strRef>
          </c:tx>
          <c:spPr>
            <a:noFill/>
            <a:ln w="25400">
              <a:solidFill>
                <a:schemeClr val="tx1"/>
              </a:solidFill>
            </a:ln>
          </c:spPr>
          <c:invertIfNegative val="0"/>
          <c:errBars>
            <c:errBarType val="both"/>
            <c:errValType val="cust"/>
            <c:noEndCap val="0"/>
            <c:plus>
              <c:numRef>
                <c:f>'Halls Ferry True test 3'!$J$9:$J$11</c:f>
                <c:numCache>
                  <c:formatCode>General</c:formatCode>
                  <c:ptCount val="3"/>
                  <c:pt idx="0">
                    <c:v>0.78573623299999995</c:v>
                  </c:pt>
                  <c:pt idx="1">
                    <c:v>0.72147667400000004</c:v>
                  </c:pt>
                  <c:pt idx="2">
                    <c:v>0.53233748700000005</c:v>
                  </c:pt>
                </c:numCache>
              </c:numRef>
            </c:plus>
            <c:minus>
              <c:numRef>
                <c:f>'Halls Ferry True test 3'!$J$9:$J$11</c:f>
                <c:numCache>
                  <c:formatCode>General</c:formatCode>
                  <c:ptCount val="3"/>
                  <c:pt idx="0">
                    <c:v>0.78573623299999995</c:v>
                  </c:pt>
                  <c:pt idx="1">
                    <c:v>0.72147667400000004</c:v>
                  </c:pt>
                  <c:pt idx="2">
                    <c:v>0.53233748700000005</c:v>
                  </c:pt>
                </c:numCache>
              </c:numRef>
            </c:minus>
          </c:errBars>
          <c:cat>
            <c:strRef>
              <c:f>'Halls Ferry True test 3'!$H$9:$H$11</c:f>
              <c:strCache>
                <c:ptCount val="3"/>
                <c:pt idx="0">
                  <c:v>UTC</c:v>
                </c:pt>
                <c:pt idx="1">
                  <c:v>Buffer</c:v>
                </c:pt>
                <c:pt idx="2">
                  <c:v>GUM</c:v>
                </c:pt>
              </c:strCache>
            </c:strRef>
          </c:cat>
          <c:val>
            <c:numRef>
              <c:f>'Halls Ferry True test 3'!$I$9:$I$11</c:f>
              <c:numCache>
                <c:formatCode>General</c:formatCode>
                <c:ptCount val="3"/>
                <c:pt idx="0">
                  <c:v>7.0624999999999973</c:v>
                </c:pt>
                <c:pt idx="1">
                  <c:v>4.3124999999999973</c:v>
                </c:pt>
                <c:pt idx="2">
                  <c:v>3.8125</c:v>
                </c:pt>
              </c:numCache>
            </c:numRef>
          </c:val>
          <c:extLst>
            <c:ext xmlns:c16="http://schemas.microsoft.com/office/drawing/2014/chart" uri="{C3380CC4-5D6E-409C-BE32-E72D297353CC}">
              <c16:uniqueId val="{00000000-83AA-5044-9B67-E8B486081F65}"/>
            </c:ext>
          </c:extLst>
        </c:ser>
        <c:dLbls>
          <c:showLegendKey val="0"/>
          <c:showVal val="0"/>
          <c:showCatName val="0"/>
          <c:showSerName val="0"/>
          <c:showPercent val="0"/>
          <c:showBubbleSize val="0"/>
        </c:dLbls>
        <c:gapWidth val="150"/>
        <c:axId val="2116105416"/>
        <c:axId val="2075022872"/>
      </c:barChart>
      <c:catAx>
        <c:axId val="2116105416"/>
        <c:scaling>
          <c:orientation val="minMax"/>
        </c:scaling>
        <c:delete val="0"/>
        <c:axPos val="b"/>
        <c:numFmt formatCode="General" sourceLinked="0"/>
        <c:majorTickMark val="out"/>
        <c:minorTickMark val="none"/>
        <c:tickLblPos val="nextTo"/>
        <c:spPr>
          <a:ln w="38100">
            <a:solidFill>
              <a:schemeClr val="tx1"/>
            </a:solidFill>
          </a:ln>
        </c:spPr>
        <c:crossAx val="2075022872"/>
        <c:crosses val="autoZero"/>
        <c:auto val="1"/>
        <c:lblAlgn val="ctr"/>
        <c:lblOffset val="100"/>
        <c:noMultiLvlLbl val="0"/>
      </c:catAx>
      <c:valAx>
        <c:axId val="2075022872"/>
        <c:scaling>
          <c:orientation val="minMax"/>
        </c:scaling>
        <c:delete val="0"/>
        <c:axPos val="l"/>
        <c:numFmt formatCode="General" sourceLinked="1"/>
        <c:majorTickMark val="out"/>
        <c:minorTickMark val="none"/>
        <c:tickLblPos val="nextTo"/>
        <c:spPr>
          <a:ln w="38100">
            <a:solidFill>
              <a:schemeClr val="tx1"/>
            </a:solidFill>
          </a:ln>
        </c:spPr>
        <c:crossAx val="2116105416"/>
        <c:crosses val="autoZero"/>
        <c:crossBetween val="between"/>
      </c:valAx>
    </c:plotArea>
    <c:plotVisOnly val="1"/>
    <c:dispBlanksAs val="gap"/>
    <c:showDLblsOverMax val="0"/>
  </c:chart>
  <c:spPr>
    <a:ln>
      <a:noFill/>
    </a:ln>
  </c:spPr>
  <c:txPr>
    <a:bodyPr/>
    <a:lstStyle/>
    <a:p>
      <a:pPr>
        <a:defRPr sz="16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1.wmf"/></Relationships>
</file>

<file path=ppt/drawings/drawing1.xml><?xml version="1.0" encoding="utf-8"?>
<c:userShapes xmlns:c="http://schemas.openxmlformats.org/drawingml/2006/chart">
  <cdr:relSizeAnchor xmlns:cdr="http://schemas.openxmlformats.org/drawingml/2006/chartDrawing">
    <cdr:from>
      <cdr:x>0.54653</cdr:x>
      <cdr:y>0.03241</cdr:y>
    </cdr:from>
    <cdr:to>
      <cdr:x>0.59861</cdr:x>
      <cdr:y>0.11227</cdr:y>
    </cdr:to>
    <cdr:sp macro="" textlink="">
      <cdr:nvSpPr>
        <cdr:cNvPr id="2" name="TextBox 1">
          <a:extLst xmlns:a="http://schemas.openxmlformats.org/drawingml/2006/main">
            <a:ext uri="{FF2B5EF4-FFF2-40B4-BE49-F238E27FC236}">
              <a16:creationId xmlns:a16="http://schemas.microsoft.com/office/drawing/2014/main" id="{1D25E807-72C7-425A-BD6C-A6006AC22111}"/>
            </a:ext>
          </a:extLst>
        </cdr:cNvPr>
        <cdr:cNvSpPr txBox="1"/>
      </cdr:nvSpPr>
      <cdr:spPr>
        <a:xfrm xmlns:a="http://schemas.openxmlformats.org/drawingml/2006/main">
          <a:off x="2498725" y="8890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0.63541</cdr:x>
      <cdr:y>0.06478</cdr:y>
    </cdr:from>
    <cdr:to>
      <cdr:x>0.68749</cdr:x>
      <cdr:y>0.14465</cdr:y>
    </cdr:to>
    <cdr:sp macro="" textlink="">
      <cdr:nvSpPr>
        <cdr:cNvPr id="3" name="TextBox 1">
          <a:extLst xmlns:a="http://schemas.openxmlformats.org/drawingml/2006/main">
            <a:ext uri="{FF2B5EF4-FFF2-40B4-BE49-F238E27FC236}">
              <a16:creationId xmlns:a16="http://schemas.microsoft.com/office/drawing/2014/main" id="{70D2E3D8-9A9F-4380-B8E2-34BCB7545751}"/>
            </a:ext>
          </a:extLst>
        </cdr:cNvPr>
        <cdr:cNvSpPr txBox="1"/>
      </cdr:nvSpPr>
      <cdr:spPr>
        <a:xfrm xmlns:a="http://schemas.openxmlformats.org/drawingml/2006/main">
          <a:off x="4348701" y="243535"/>
          <a:ext cx="356432" cy="3002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0.71731</cdr:x>
      <cdr:y>0.03895</cdr:y>
    </cdr:from>
    <cdr:to>
      <cdr:x>0.76939</cdr:x>
      <cdr:y>0.11881</cdr:y>
    </cdr:to>
    <cdr:sp macro="" textlink="">
      <cdr:nvSpPr>
        <cdr:cNvPr id="4" name="TextBox 1">
          <a:extLst xmlns:a="http://schemas.openxmlformats.org/drawingml/2006/main">
            <a:ext uri="{FF2B5EF4-FFF2-40B4-BE49-F238E27FC236}">
              <a16:creationId xmlns:a16="http://schemas.microsoft.com/office/drawing/2014/main" id="{70D2E3D8-9A9F-4380-B8E2-34BCB7545751}"/>
            </a:ext>
          </a:extLst>
        </cdr:cNvPr>
        <cdr:cNvSpPr txBox="1"/>
      </cdr:nvSpPr>
      <cdr:spPr>
        <a:xfrm xmlns:a="http://schemas.openxmlformats.org/drawingml/2006/main">
          <a:off x="4909228" y="146410"/>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0.80683</cdr:x>
      <cdr:y>0.02101</cdr:y>
    </cdr:from>
    <cdr:to>
      <cdr:x>0.85891</cdr:x>
      <cdr:y>0.10087</cdr:y>
    </cdr:to>
    <cdr:sp macro="" textlink="">
      <cdr:nvSpPr>
        <cdr:cNvPr id="5" name="TextBox 1">
          <a:extLst xmlns:a="http://schemas.openxmlformats.org/drawingml/2006/main">
            <a:ext uri="{FF2B5EF4-FFF2-40B4-BE49-F238E27FC236}">
              <a16:creationId xmlns:a16="http://schemas.microsoft.com/office/drawing/2014/main" id="{70D2E3D8-9A9F-4380-B8E2-34BCB7545751}"/>
            </a:ext>
          </a:extLst>
        </cdr:cNvPr>
        <cdr:cNvSpPr txBox="1"/>
      </cdr:nvSpPr>
      <cdr:spPr>
        <a:xfrm xmlns:a="http://schemas.openxmlformats.org/drawingml/2006/main">
          <a:off x="5521904" y="78977"/>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0.89797</cdr:x>
      <cdr:y>0.03895</cdr:y>
    </cdr:from>
    <cdr:to>
      <cdr:x>0.95006</cdr:x>
      <cdr:y>0.11881</cdr:y>
    </cdr:to>
    <cdr:sp macro="" textlink="">
      <cdr:nvSpPr>
        <cdr:cNvPr id="6" name="TextBox 1">
          <a:extLst xmlns:a="http://schemas.openxmlformats.org/drawingml/2006/main">
            <a:ext uri="{FF2B5EF4-FFF2-40B4-BE49-F238E27FC236}">
              <a16:creationId xmlns:a16="http://schemas.microsoft.com/office/drawing/2014/main" id="{70D2E3D8-9A9F-4380-B8E2-34BCB7545751}"/>
            </a:ext>
          </a:extLst>
        </cdr:cNvPr>
        <cdr:cNvSpPr txBox="1"/>
      </cdr:nvSpPr>
      <cdr:spPr>
        <a:xfrm xmlns:a="http://schemas.openxmlformats.org/drawingml/2006/main">
          <a:off x="6145640" y="146410"/>
          <a:ext cx="356501"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0.10933</cdr:x>
      <cdr:y>0.52231</cdr:y>
    </cdr:from>
    <cdr:to>
      <cdr:x>0.16141</cdr:x>
      <cdr:y>0.60217</cdr:y>
    </cdr:to>
    <cdr:sp macro="" textlink="">
      <cdr:nvSpPr>
        <cdr:cNvPr id="7" name="TextBox 1">
          <a:extLst xmlns:a="http://schemas.openxmlformats.org/drawingml/2006/main">
            <a:ext uri="{FF2B5EF4-FFF2-40B4-BE49-F238E27FC236}">
              <a16:creationId xmlns:a16="http://schemas.microsoft.com/office/drawing/2014/main" id="{70D2E3D8-9A9F-4380-B8E2-34BCB7545751}"/>
            </a:ext>
          </a:extLst>
        </cdr:cNvPr>
        <cdr:cNvSpPr txBox="1"/>
      </cdr:nvSpPr>
      <cdr:spPr>
        <a:xfrm xmlns:a="http://schemas.openxmlformats.org/drawingml/2006/main">
          <a:off x="748238" y="1963540"/>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0.19444</cdr:x>
      <cdr:y>0.41031</cdr:y>
    </cdr:from>
    <cdr:to>
      <cdr:x>0.24653</cdr:x>
      <cdr:y>0.49017</cdr:y>
    </cdr:to>
    <cdr:sp macro="" textlink="">
      <cdr:nvSpPr>
        <cdr:cNvPr id="8" name="TextBox 1">
          <a:extLst xmlns:a="http://schemas.openxmlformats.org/drawingml/2006/main">
            <a:ext uri="{FF2B5EF4-FFF2-40B4-BE49-F238E27FC236}">
              <a16:creationId xmlns:a16="http://schemas.microsoft.com/office/drawing/2014/main" id="{ECBEEE3D-9F5F-4AF9-9C22-15D60D4CF55A}"/>
            </a:ext>
          </a:extLst>
        </cdr:cNvPr>
        <cdr:cNvSpPr txBox="1"/>
      </cdr:nvSpPr>
      <cdr:spPr>
        <a:xfrm xmlns:a="http://schemas.openxmlformats.org/drawingml/2006/main">
          <a:off x="1330701" y="1542491"/>
          <a:ext cx="356500"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0.28111</cdr:x>
      <cdr:y>0.43248</cdr:y>
    </cdr:from>
    <cdr:to>
      <cdr:x>0.33319</cdr:x>
      <cdr:y>0.51234</cdr:y>
    </cdr:to>
    <cdr:sp macro="" textlink="">
      <cdr:nvSpPr>
        <cdr:cNvPr id="9" name="TextBox 1">
          <a:extLst xmlns:a="http://schemas.openxmlformats.org/drawingml/2006/main">
            <a:ext uri="{FF2B5EF4-FFF2-40B4-BE49-F238E27FC236}">
              <a16:creationId xmlns:a16="http://schemas.microsoft.com/office/drawing/2014/main" id="{ECBEEE3D-9F5F-4AF9-9C22-15D60D4CF55A}"/>
            </a:ext>
          </a:extLst>
        </cdr:cNvPr>
        <cdr:cNvSpPr txBox="1"/>
      </cdr:nvSpPr>
      <cdr:spPr>
        <a:xfrm xmlns:a="http://schemas.openxmlformats.org/drawingml/2006/main">
          <a:off x="1923923" y="1625835"/>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0.3706</cdr:x>
      <cdr:y>0.45023</cdr:y>
    </cdr:from>
    <cdr:to>
      <cdr:x>0.42269</cdr:x>
      <cdr:y>0.5301</cdr:y>
    </cdr:to>
    <cdr:sp macro="" textlink="">
      <cdr:nvSpPr>
        <cdr:cNvPr id="10" name="TextBox 1">
          <a:extLst xmlns:a="http://schemas.openxmlformats.org/drawingml/2006/main">
            <a:ext uri="{FF2B5EF4-FFF2-40B4-BE49-F238E27FC236}">
              <a16:creationId xmlns:a16="http://schemas.microsoft.com/office/drawing/2014/main" id="{ECBEEE3D-9F5F-4AF9-9C22-15D60D4CF55A}"/>
            </a:ext>
          </a:extLst>
        </cdr:cNvPr>
        <cdr:cNvSpPr txBox="1"/>
      </cdr:nvSpPr>
      <cdr:spPr>
        <a:xfrm xmlns:a="http://schemas.openxmlformats.org/drawingml/2006/main">
          <a:off x="2536392" y="1692563"/>
          <a:ext cx="356501" cy="300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0.48272</cdr:x>
      <cdr:y>0.54475</cdr:y>
    </cdr:from>
    <cdr:to>
      <cdr:x>0.53481</cdr:x>
      <cdr:y>0.62461</cdr:y>
    </cdr:to>
    <cdr:sp macro="" textlink="">
      <cdr:nvSpPr>
        <cdr:cNvPr id="11" name="TextBox 1">
          <a:extLst xmlns:a="http://schemas.openxmlformats.org/drawingml/2006/main">
            <a:ext uri="{FF2B5EF4-FFF2-40B4-BE49-F238E27FC236}">
              <a16:creationId xmlns:a16="http://schemas.microsoft.com/office/drawing/2014/main" id="{ECBEEE3D-9F5F-4AF9-9C22-15D60D4CF55A}"/>
            </a:ext>
          </a:extLst>
        </cdr:cNvPr>
        <cdr:cNvSpPr txBox="1"/>
      </cdr:nvSpPr>
      <cdr:spPr>
        <a:xfrm xmlns:a="http://schemas.openxmlformats.org/drawingml/2006/main">
          <a:off x="3303684" y="2047895"/>
          <a:ext cx="356500"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0.56736</cdr:x>
      <cdr:y>0</cdr:y>
    </cdr:from>
    <cdr:to>
      <cdr:x>0.61944</cdr:x>
      <cdr:y>0.07986</cdr:y>
    </cdr:to>
    <cdr:sp macro="" textlink="">
      <cdr:nvSpPr>
        <cdr:cNvPr id="12" name="TextBox 1">
          <a:extLst xmlns:a="http://schemas.openxmlformats.org/drawingml/2006/main">
            <a:ext uri="{FF2B5EF4-FFF2-40B4-BE49-F238E27FC236}">
              <a16:creationId xmlns:a16="http://schemas.microsoft.com/office/drawing/2014/main" id="{ECBEEE3D-9F5F-4AF9-9C22-15D60D4CF55A}"/>
            </a:ext>
          </a:extLst>
        </cdr:cNvPr>
        <cdr:cNvSpPr txBox="1"/>
      </cdr:nvSpPr>
      <cdr:spPr>
        <a:xfrm xmlns:a="http://schemas.openxmlformats.org/drawingml/2006/main">
          <a:off x="2593975"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A</a:t>
          </a:r>
        </a:p>
      </cdr:txBody>
    </cdr:sp>
  </cdr:relSizeAnchor>
  <cdr:relSizeAnchor xmlns:cdr="http://schemas.openxmlformats.org/drawingml/2006/chartDrawing">
    <cdr:from>
      <cdr:x>0.6527</cdr:x>
      <cdr:y>0</cdr:y>
    </cdr:from>
    <cdr:to>
      <cdr:x>0.70478</cdr:x>
      <cdr:y>0.07986</cdr:y>
    </cdr:to>
    <cdr:sp macro="" textlink="">
      <cdr:nvSpPr>
        <cdr:cNvPr id="13" name="TextBox 1">
          <a:extLst xmlns:a="http://schemas.openxmlformats.org/drawingml/2006/main">
            <a:ext uri="{FF2B5EF4-FFF2-40B4-BE49-F238E27FC236}">
              <a16:creationId xmlns:a16="http://schemas.microsoft.com/office/drawing/2014/main" id="{8E5BCA45-8063-424A-9CCB-3A30F88BB552}"/>
            </a:ext>
          </a:extLst>
        </cdr:cNvPr>
        <cdr:cNvSpPr txBox="1"/>
      </cdr:nvSpPr>
      <cdr:spPr>
        <a:xfrm xmlns:a="http://schemas.openxmlformats.org/drawingml/2006/main">
          <a:off x="4467010" y="0"/>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0.74033</cdr:x>
      <cdr:y>0</cdr:y>
    </cdr:from>
    <cdr:to>
      <cdr:x>0.79241</cdr:x>
      <cdr:y>0.07986</cdr:y>
    </cdr:to>
    <cdr:sp macro="" textlink="">
      <cdr:nvSpPr>
        <cdr:cNvPr id="14" name="TextBox 1">
          <a:extLst xmlns:a="http://schemas.openxmlformats.org/drawingml/2006/main">
            <a:ext uri="{FF2B5EF4-FFF2-40B4-BE49-F238E27FC236}">
              <a16:creationId xmlns:a16="http://schemas.microsoft.com/office/drawing/2014/main" id="{8E5BCA45-8063-424A-9CCB-3A30F88BB552}"/>
            </a:ext>
          </a:extLst>
        </cdr:cNvPr>
        <cdr:cNvSpPr txBox="1"/>
      </cdr:nvSpPr>
      <cdr:spPr>
        <a:xfrm xmlns:a="http://schemas.openxmlformats.org/drawingml/2006/main">
          <a:off x="5066735" y="-91681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0.82661</cdr:x>
      <cdr:y>0</cdr:y>
    </cdr:from>
    <cdr:to>
      <cdr:x>0.87869</cdr:x>
      <cdr:y>0.07986</cdr:y>
    </cdr:to>
    <cdr:sp macro="" textlink="">
      <cdr:nvSpPr>
        <cdr:cNvPr id="15" name="TextBox 1">
          <a:extLst xmlns:a="http://schemas.openxmlformats.org/drawingml/2006/main">
            <a:ext uri="{FF2B5EF4-FFF2-40B4-BE49-F238E27FC236}">
              <a16:creationId xmlns:a16="http://schemas.microsoft.com/office/drawing/2014/main" id="{8E5BCA45-8063-424A-9CCB-3A30F88BB552}"/>
            </a:ext>
          </a:extLst>
        </cdr:cNvPr>
        <cdr:cNvSpPr txBox="1"/>
      </cdr:nvSpPr>
      <cdr:spPr>
        <a:xfrm xmlns:a="http://schemas.openxmlformats.org/drawingml/2006/main">
          <a:off x="5657261" y="-91681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0.9128</cdr:x>
      <cdr:y>0</cdr:y>
    </cdr:from>
    <cdr:to>
      <cdr:x>0.96488</cdr:x>
      <cdr:y>0.07986</cdr:y>
    </cdr:to>
    <cdr:sp macro="" textlink="">
      <cdr:nvSpPr>
        <cdr:cNvPr id="16" name="TextBox 1">
          <a:extLst xmlns:a="http://schemas.openxmlformats.org/drawingml/2006/main">
            <a:ext uri="{FF2B5EF4-FFF2-40B4-BE49-F238E27FC236}">
              <a16:creationId xmlns:a16="http://schemas.microsoft.com/office/drawing/2014/main" id="{8E5BCA45-8063-424A-9CCB-3A30F88BB552}"/>
            </a:ext>
          </a:extLst>
        </cdr:cNvPr>
        <cdr:cNvSpPr txBox="1"/>
      </cdr:nvSpPr>
      <cdr:spPr>
        <a:xfrm xmlns:a="http://schemas.openxmlformats.org/drawingml/2006/main">
          <a:off x="6247124" y="-91681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0.12763</cdr:x>
      <cdr:y>0.46007</cdr:y>
    </cdr:from>
    <cdr:to>
      <cdr:x>0.17972</cdr:x>
      <cdr:y>0.53993</cdr:y>
    </cdr:to>
    <cdr:sp macro="" textlink="">
      <cdr:nvSpPr>
        <cdr:cNvPr id="17" name="TextBox 1">
          <a:extLst xmlns:a="http://schemas.openxmlformats.org/drawingml/2006/main">
            <a:ext uri="{FF2B5EF4-FFF2-40B4-BE49-F238E27FC236}">
              <a16:creationId xmlns:a16="http://schemas.microsoft.com/office/drawing/2014/main" id="{497236D0-5833-44A0-A0FF-142E3E864736}"/>
            </a:ext>
          </a:extLst>
        </cdr:cNvPr>
        <cdr:cNvSpPr txBox="1"/>
      </cdr:nvSpPr>
      <cdr:spPr>
        <a:xfrm xmlns:a="http://schemas.openxmlformats.org/drawingml/2006/main">
          <a:off x="873500" y="1729549"/>
          <a:ext cx="356501"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0.21142</cdr:x>
      <cdr:y>0.41031</cdr:y>
    </cdr:from>
    <cdr:to>
      <cdr:x>0.2635</cdr:x>
      <cdr:y>0.49017</cdr:y>
    </cdr:to>
    <cdr:sp macro="" textlink="">
      <cdr:nvSpPr>
        <cdr:cNvPr id="18" name="TextBox 1">
          <a:extLst xmlns:a="http://schemas.openxmlformats.org/drawingml/2006/main">
            <a:ext uri="{FF2B5EF4-FFF2-40B4-BE49-F238E27FC236}">
              <a16:creationId xmlns:a16="http://schemas.microsoft.com/office/drawing/2014/main" id="{3525FFB2-F8DD-49B2-9E03-34FA01A0FC36}"/>
            </a:ext>
          </a:extLst>
        </cdr:cNvPr>
        <cdr:cNvSpPr txBox="1"/>
      </cdr:nvSpPr>
      <cdr:spPr>
        <a:xfrm xmlns:a="http://schemas.openxmlformats.org/drawingml/2006/main">
          <a:off x="1446941" y="1542491"/>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0.29712</cdr:x>
      <cdr:y>0.29072</cdr:y>
    </cdr:from>
    <cdr:to>
      <cdr:x>0.34921</cdr:x>
      <cdr:y>0.37058</cdr:y>
    </cdr:to>
    <cdr:sp macro="" textlink="">
      <cdr:nvSpPr>
        <cdr:cNvPr id="19" name="TextBox 1">
          <a:extLst xmlns:a="http://schemas.openxmlformats.org/drawingml/2006/main">
            <a:ext uri="{FF2B5EF4-FFF2-40B4-BE49-F238E27FC236}">
              <a16:creationId xmlns:a16="http://schemas.microsoft.com/office/drawing/2014/main" id="{8CF50F45-B455-4299-B42D-3CC10994BDF7}"/>
            </a:ext>
          </a:extLst>
        </cdr:cNvPr>
        <cdr:cNvSpPr txBox="1"/>
      </cdr:nvSpPr>
      <cdr:spPr>
        <a:xfrm xmlns:a="http://schemas.openxmlformats.org/drawingml/2006/main">
          <a:off x="2033473" y="1092923"/>
          <a:ext cx="356500" cy="3002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0.38836</cdr:x>
      <cdr:y>0.44022</cdr:y>
    </cdr:from>
    <cdr:to>
      <cdr:x>0.44045</cdr:x>
      <cdr:y>0.52009</cdr:y>
    </cdr:to>
    <cdr:sp macro="" textlink="">
      <cdr:nvSpPr>
        <cdr:cNvPr id="20" name="TextBox 1">
          <a:extLst xmlns:a="http://schemas.openxmlformats.org/drawingml/2006/main">
            <a:ext uri="{FF2B5EF4-FFF2-40B4-BE49-F238E27FC236}">
              <a16:creationId xmlns:a16="http://schemas.microsoft.com/office/drawing/2014/main" id="{8CF50F45-B455-4299-B42D-3CC10994BDF7}"/>
            </a:ext>
          </a:extLst>
        </cdr:cNvPr>
        <cdr:cNvSpPr txBox="1"/>
      </cdr:nvSpPr>
      <cdr:spPr>
        <a:xfrm xmlns:a="http://schemas.openxmlformats.org/drawingml/2006/main">
          <a:off x="2657889" y="1654931"/>
          <a:ext cx="356501" cy="300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0.46049</cdr:x>
      <cdr:y>0.55464</cdr:y>
    </cdr:from>
    <cdr:to>
      <cdr:x>0.51258</cdr:x>
      <cdr:y>0.6345</cdr:y>
    </cdr:to>
    <cdr:sp macro="" textlink="">
      <cdr:nvSpPr>
        <cdr:cNvPr id="21" name="TextBox 1">
          <a:extLst xmlns:a="http://schemas.openxmlformats.org/drawingml/2006/main">
            <a:ext uri="{FF2B5EF4-FFF2-40B4-BE49-F238E27FC236}">
              <a16:creationId xmlns:a16="http://schemas.microsoft.com/office/drawing/2014/main" id="{8CF50F45-B455-4299-B42D-3CC10994BDF7}"/>
            </a:ext>
          </a:extLst>
        </cdr:cNvPr>
        <cdr:cNvSpPr txBox="1"/>
      </cdr:nvSpPr>
      <cdr:spPr>
        <a:xfrm xmlns:a="http://schemas.openxmlformats.org/drawingml/2006/main">
          <a:off x="3151554" y="2085073"/>
          <a:ext cx="356500"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B</a:t>
          </a:r>
        </a:p>
      </cdr:txBody>
    </cdr:sp>
  </cdr:relSizeAnchor>
  <cdr:relSizeAnchor xmlns:cdr="http://schemas.openxmlformats.org/drawingml/2006/chartDrawing">
    <cdr:from>
      <cdr:x>0.5847</cdr:x>
      <cdr:y>0</cdr:y>
    </cdr:from>
    <cdr:to>
      <cdr:x>0.63679</cdr:x>
      <cdr:y>0.04373</cdr:y>
    </cdr:to>
    <cdr:sp macro="" textlink="">
      <cdr:nvSpPr>
        <cdr:cNvPr id="22" name="TextBox 1">
          <a:extLst xmlns:a="http://schemas.openxmlformats.org/drawingml/2006/main">
            <a:ext uri="{FF2B5EF4-FFF2-40B4-BE49-F238E27FC236}">
              <a16:creationId xmlns:a16="http://schemas.microsoft.com/office/drawing/2014/main" id="{8CF50F45-B455-4299-B42D-3CC10994BDF7}"/>
            </a:ext>
          </a:extLst>
        </cdr:cNvPr>
        <cdr:cNvSpPr txBox="1"/>
      </cdr:nvSpPr>
      <cdr:spPr>
        <a:xfrm xmlns:a="http://schemas.openxmlformats.org/drawingml/2006/main">
          <a:off x="4001674" y="-916819"/>
          <a:ext cx="356501" cy="1643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0.67252</cdr:x>
      <cdr:y>0</cdr:y>
    </cdr:from>
    <cdr:to>
      <cdr:x>0.72461</cdr:x>
      <cdr:y>0.07986</cdr:y>
    </cdr:to>
    <cdr:sp macro="" textlink="">
      <cdr:nvSpPr>
        <cdr:cNvPr id="23" name="TextBox 1">
          <a:extLst xmlns:a="http://schemas.openxmlformats.org/drawingml/2006/main">
            <a:ext uri="{FF2B5EF4-FFF2-40B4-BE49-F238E27FC236}">
              <a16:creationId xmlns:a16="http://schemas.microsoft.com/office/drawing/2014/main" id="{C94245B9-06B3-474F-9AE5-AC858E6D23DA}"/>
            </a:ext>
          </a:extLst>
        </cdr:cNvPr>
        <cdr:cNvSpPr txBox="1"/>
      </cdr:nvSpPr>
      <cdr:spPr>
        <a:xfrm xmlns:a="http://schemas.openxmlformats.org/drawingml/2006/main">
          <a:off x="4602703" y="0"/>
          <a:ext cx="356500"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0.761</cdr:x>
      <cdr:y>0</cdr:y>
    </cdr:from>
    <cdr:to>
      <cdr:x>0.81308</cdr:x>
      <cdr:y>0.07986</cdr:y>
    </cdr:to>
    <cdr:sp macro="" textlink="">
      <cdr:nvSpPr>
        <cdr:cNvPr id="24" name="TextBox 1">
          <a:extLst xmlns:a="http://schemas.openxmlformats.org/drawingml/2006/main">
            <a:ext uri="{FF2B5EF4-FFF2-40B4-BE49-F238E27FC236}">
              <a16:creationId xmlns:a16="http://schemas.microsoft.com/office/drawing/2014/main" id="{C94245B9-06B3-474F-9AE5-AC858E6D23DA}"/>
            </a:ext>
          </a:extLst>
        </cdr:cNvPr>
        <cdr:cNvSpPr txBox="1"/>
      </cdr:nvSpPr>
      <cdr:spPr>
        <a:xfrm xmlns:a="http://schemas.openxmlformats.org/drawingml/2006/main">
          <a:off x="5208246" y="-91681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0.84945</cdr:x>
      <cdr:y>0</cdr:y>
    </cdr:from>
    <cdr:to>
      <cdr:x>0.90154</cdr:x>
      <cdr:y>0.07986</cdr:y>
    </cdr:to>
    <cdr:sp macro="" textlink="">
      <cdr:nvSpPr>
        <cdr:cNvPr id="25" name="TextBox 1">
          <a:extLst xmlns:a="http://schemas.openxmlformats.org/drawingml/2006/main">
            <a:ext uri="{FF2B5EF4-FFF2-40B4-BE49-F238E27FC236}">
              <a16:creationId xmlns:a16="http://schemas.microsoft.com/office/drawing/2014/main" id="{C94245B9-06B3-474F-9AE5-AC858E6D23DA}"/>
            </a:ext>
          </a:extLst>
        </cdr:cNvPr>
        <cdr:cNvSpPr txBox="1"/>
      </cdr:nvSpPr>
      <cdr:spPr>
        <a:xfrm xmlns:a="http://schemas.openxmlformats.org/drawingml/2006/main">
          <a:off x="5813600" y="-916819"/>
          <a:ext cx="356501"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0.93798</cdr:x>
      <cdr:y>0</cdr:y>
    </cdr:from>
    <cdr:to>
      <cdr:x>0.99006</cdr:x>
      <cdr:y>0.07986</cdr:y>
    </cdr:to>
    <cdr:sp macro="" textlink="">
      <cdr:nvSpPr>
        <cdr:cNvPr id="26" name="TextBox 1">
          <a:extLst xmlns:a="http://schemas.openxmlformats.org/drawingml/2006/main">
            <a:ext uri="{FF2B5EF4-FFF2-40B4-BE49-F238E27FC236}">
              <a16:creationId xmlns:a16="http://schemas.microsoft.com/office/drawing/2014/main" id="{C94245B9-06B3-474F-9AE5-AC858E6D23DA}"/>
            </a:ext>
          </a:extLst>
        </cdr:cNvPr>
        <cdr:cNvSpPr txBox="1"/>
      </cdr:nvSpPr>
      <cdr:spPr>
        <a:xfrm xmlns:a="http://schemas.openxmlformats.org/drawingml/2006/main">
          <a:off x="6419453" y="-91681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0.14584</cdr:x>
      <cdr:y>0.46007</cdr:y>
    </cdr:from>
    <cdr:to>
      <cdr:x>0.19792</cdr:x>
      <cdr:y>0.53993</cdr:y>
    </cdr:to>
    <cdr:sp macro="" textlink="">
      <cdr:nvSpPr>
        <cdr:cNvPr id="27" name="TextBox 1">
          <a:extLst xmlns:a="http://schemas.openxmlformats.org/drawingml/2006/main">
            <a:ext uri="{FF2B5EF4-FFF2-40B4-BE49-F238E27FC236}">
              <a16:creationId xmlns:a16="http://schemas.microsoft.com/office/drawing/2014/main" id="{C94245B9-06B3-474F-9AE5-AC858E6D23DA}"/>
            </a:ext>
          </a:extLst>
        </cdr:cNvPr>
        <cdr:cNvSpPr txBox="1"/>
      </cdr:nvSpPr>
      <cdr:spPr>
        <a:xfrm xmlns:a="http://schemas.openxmlformats.org/drawingml/2006/main">
          <a:off x="998094" y="1729549"/>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0.23428</cdr:x>
      <cdr:y>0.30702</cdr:y>
    </cdr:from>
    <cdr:to>
      <cdr:x>0.28636</cdr:x>
      <cdr:y>0.38688</cdr:y>
    </cdr:to>
    <cdr:sp macro="" textlink="">
      <cdr:nvSpPr>
        <cdr:cNvPr id="28" name="TextBox 1">
          <a:extLst xmlns:a="http://schemas.openxmlformats.org/drawingml/2006/main">
            <a:ext uri="{FF2B5EF4-FFF2-40B4-BE49-F238E27FC236}">
              <a16:creationId xmlns:a16="http://schemas.microsoft.com/office/drawing/2014/main" id="{80F2468B-B486-4D29-8E90-B3BF22F07004}"/>
            </a:ext>
          </a:extLst>
        </cdr:cNvPr>
        <cdr:cNvSpPr txBox="1"/>
      </cdr:nvSpPr>
      <cdr:spPr>
        <a:xfrm xmlns:a="http://schemas.openxmlformats.org/drawingml/2006/main">
          <a:off x="1603400" y="1154183"/>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0.32317</cdr:x>
      <cdr:y>0.29392</cdr:y>
    </cdr:from>
    <cdr:to>
      <cdr:x>0.37525</cdr:x>
      <cdr:y>0.37378</cdr:y>
    </cdr:to>
    <cdr:sp macro="" textlink="">
      <cdr:nvSpPr>
        <cdr:cNvPr id="29" name="TextBox 1">
          <a:extLst xmlns:a="http://schemas.openxmlformats.org/drawingml/2006/main">
            <a:ext uri="{FF2B5EF4-FFF2-40B4-BE49-F238E27FC236}">
              <a16:creationId xmlns:a16="http://schemas.microsoft.com/office/drawing/2014/main" id="{80F2468B-B486-4D29-8E90-B3BF22F07004}"/>
            </a:ext>
          </a:extLst>
        </cdr:cNvPr>
        <cdr:cNvSpPr txBox="1"/>
      </cdr:nvSpPr>
      <cdr:spPr>
        <a:xfrm xmlns:a="http://schemas.openxmlformats.org/drawingml/2006/main">
          <a:off x="2211723" y="1104945"/>
          <a:ext cx="356432"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0.4084</cdr:x>
      <cdr:y>0.41031</cdr:y>
    </cdr:from>
    <cdr:to>
      <cdr:x>0.46049</cdr:x>
      <cdr:y>0.49017</cdr:y>
    </cdr:to>
    <cdr:sp macro="" textlink="">
      <cdr:nvSpPr>
        <cdr:cNvPr id="30" name="TextBox 1">
          <a:extLst xmlns:a="http://schemas.openxmlformats.org/drawingml/2006/main">
            <a:ext uri="{FF2B5EF4-FFF2-40B4-BE49-F238E27FC236}">
              <a16:creationId xmlns:a16="http://schemas.microsoft.com/office/drawing/2014/main" id="{80F2468B-B486-4D29-8E90-B3BF22F07004}"/>
            </a:ext>
          </a:extLst>
        </cdr:cNvPr>
        <cdr:cNvSpPr txBox="1"/>
      </cdr:nvSpPr>
      <cdr:spPr>
        <a:xfrm xmlns:a="http://schemas.openxmlformats.org/drawingml/2006/main">
          <a:off x="2795054" y="1542489"/>
          <a:ext cx="356500" cy="3002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0.50278</cdr:x>
      <cdr:y>0.54502</cdr:y>
    </cdr:from>
    <cdr:to>
      <cdr:x>0.55486</cdr:x>
      <cdr:y>0.62488</cdr:y>
    </cdr:to>
    <cdr:sp macro="" textlink="">
      <cdr:nvSpPr>
        <cdr:cNvPr id="31" name="TextBox 1">
          <a:extLst xmlns:a="http://schemas.openxmlformats.org/drawingml/2006/main">
            <a:ext uri="{FF2B5EF4-FFF2-40B4-BE49-F238E27FC236}">
              <a16:creationId xmlns:a16="http://schemas.microsoft.com/office/drawing/2014/main" id="{80F2468B-B486-4D29-8E90-B3BF22F07004}"/>
            </a:ext>
          </a:extLst>
        </cdr:cNvPr>
        <cdr:cNvSpPr txBox="1"/>
      </cdr:nvSpPr>
      <cdr:spPr>
        <a:xfrm xmlns:a="http://schemas.openxmlformats.org/drawingml/2006/main">
          <a:off x="3441021" y="2048917"/>
          <a:ext cx="356431" cy="3002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userShapes>
</file>

<file path=ppt/drawings/drawing2.xml><?xml version="1.0" encoding="utf-8"?>
<c:userShapes xmlns:c="http://schemas.openxmlformats.org/drawingml/2006/chart">
  <cdr:relSizeAnchor xmlns:cdr="http://schemas.openxmlformats.org/drawingml/2006/chartDrawing">
    <cdr:from>
      <cdr:x>0.47597</cdr:x>
      <cdr:y>0.08338</cdr:y>
    </cdr:from>
    <cdr:to>
      <cdr:x>0.52806</cdr:x>
      <cdr:y>0.16324</cdr:y>
    </cdr:to>
    <cdr:sp macro="" textlink="">
      <cdr:nvSpPr>
        <cdr:cNvPr id="2" name="TextBox 1">
          <a:extLst xmlns:a="http://schemas.openxmlformats.org/drawingml/2006/main">
            <a:ext uri="{FF2B5EF4-FFF2-40B4-BE49-F238E27FC236}">
              <a16:creationId xmlns:a16="http://schemas.microsoft.com/office/drawing/2014/main" id="{98CE5A9E-266C-41F8-801D-E99819199C50}"/>
            </a:ext>
          </a:extLst>
        </cdr:cNvPr>
        <cdr:cNvSpPr txBox="1"/>
      </cdr:nvSpPr>
      <cdr:spPr>
        <a:xfrm xmlns:a="http://schemas.openxmlformats.org/drawingml/2006/main">
          <a:off x="3153005" y="313458"/>
          <a:ext cx="345062" cy="3002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0.39322</cdr:x>
      <cdr:y>0.1625</cdr:y>
    </cdr:from>
    <cdr:to>
      <cdr:x>0.44531</cdr:x>
      <cdr:y>0.24236</cdr:y>
    </cdr:to>
    <cdr:sp macro="" textlink="">
      <cdr:nvSpPr>
        <cdr:cNvPr id="3" name="TextBox 1">
          <a:extLst xmlns:a="http://schemas.openxmlformats.org/drawingml/2006/main">
            <a:ext uri="{FF2B5EF4-FFF2-40B4-BE49-F238E27FC236}">
              <a16:creationId xmlns:a16="http://schemas.microsoft.com/office/drawing/2014/main" id="{342F8521-8944-4F32-BEA9-D4C12F4D6FFE}"/>
            </a:ext>
          </a:extLst>
        </cdr:cNvPr>
        <cdr:cNvSpPr txBox="1"/>
      </cdr:nvSpPr>
      <cdr:spPr>
        <a:xfrm xmlns:a="http://schemas.openxmlformats.org/drawingml/2006/main">
          <a:off x="2604849" y="610917"/>
          <a:ext cx="345062" cy="3002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0.12778</cdr:x>
      <cdr:y>0.11015</cdr:y>
    </cdr:from>
    <cdr:to>
      <cdr:x>0.21042</cdr:x>
      <cdr:y>0.20795</cdr:y>
    </cdr:to>
    <cdr:sp macro="" textlink="">
      <cdr:nvSpPr>
        <cdr:cNvPr id="4" name="TextBox 1">
          <a:extLst xmlns:a="http://schemas.openxmlformats.org/drawingml/2006/main">
            <a:ext uri="{FF2B5EF4-FFF2-40B4-BE49-F238E27FC236}">
              <a16:creationId xmlns:a16="http://schemas.microsoft.com/office/drawing/2014/main" id="{342F8521-8944-4F32-BEA9-D4C12F4D6FFE}"/>
            </a:ext>
          </a:extLst>
        </cdr:cNvPr>
        <cdr:cNvSpPr txBox="1"/>
      </cdr:nvSpPr>
      <cdr:spPr>
        <a:xfrm xmlns:a="http://schemas.openxmlformats.org/drawingml/2006/main">
          <a:off x="846489" y="414102"/>
          <a:ext cx="547436" cy="3676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0.20882</cdr:x>
      <cdr:y>0.22803</cdr:y>
    </cdr:from>
    <cdr:to>
      <cdr:x>0.29146</cdr:x>
      <cdr:y>0.32584</cdr:y>
    </cdr:to>
    <cdr:sp macro="" textlink="">
      <cdr:nvSpPr>
        <cdr:cNvPr id="5"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1383307" y="857250"/>
          <a:ext cx="547436" cy="3677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0.2955</cdr:x>
      <cdr:y>0.4022</cdr:y>
    </cdr:from>
    <cdr:to>
      <cdr:x>0.37814</cdr:x>
      <cdr:y>0.5</cdr:y>
    </cdr:to>
    <cdr:sp macro="" textlink="">
      <cdr:nvSpPr>
        <cdr:cNvPr id="6"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1957505" y="1512051"/>
          <a:ext cx="547436" cy="3676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0.73631</cdr:x>
      <cdr:y>0.43202</cdr:y>
    </cdr:from>
    <cdr:to>
      <cdr:x>0.81895</cdr:x>
      <cdr:y>0.52982</cdr:y>
    </cdr:to>
    <cdr:sp macro="" textlink="">
      <cdr:nvSpPr>
        <cdr:cNvPr id="7"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4877559" y="1624146"/>
          <a:ext cx="547436" cy="3676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0.82252</cdr:x>
      <cdr:y>0.47299</cdr:y>
    </cdr:from>
    <cdr:to>
      <cdr:x>0.90516</cdr:x>
      <cdr:y>0.57079</cdr:y>
    </cdr:to>
    <cdr:sp macro="" textlink="">
      <cdr:nvSpPr>
        <cdr:cNvPr id="8"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5448628" y="1778197"/>
          <a:ext cx="547436" cy="3676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0.91116</cdr:x>
      <cdr:y>0.4511</cdr:y>
    </cdr:from>
    <cdr:to>
      <cdr:x>0.9938</cdr:x>
      <cdr:y>0.5489</cdr:y>
    </cdr:to>
    <cdr:sp macro="" textlink="">
      <cdr:nvSpPr>
        <cdr:cNvPr id="9"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6035846" y="1695888"/>
          <a:ext cx="547436" cy="3676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0.56655</cdr:x>
      <cdr:y>0.5</cdr:y>
    </cdr:from>
    <cdr:to>
      <cdr:x>0.63461</cdr:x>
      <cdr:y>0.60474</cdr:y>
    </cdr:to>
    <cdr:sp macro="" textlink="">
      <cdr:nvSpPr>
        <cdr:cNvPr id="10" name="TextBox 1">
          <a:extLst xmlns:a="http://schemas.openxmlformats.org/drawingml/2006/main">
            <a:ext uri="{FF2B5EF4-FFF2-40B4-BE49-F238E27FC236}">
              <a16:creationId xmlns:a16="http://schemas.microsoft.com/office/drawing/2014/main" id="{2523D949-6781-41DE-AD09-8454537ED70C}"/>
            </a:ext>
          </a:extLst>
        </cdr:cNvPr>
        <cdr:cNvSpPr txBox="1"/>
      </cdr:nvSpPr>
      <cdr:spPr>
        <a:xfrm xmlns:a="http://schemas.openxmlformats.org/drawingml/2006/main">
          <a:off x="3753037" y="1879726"/>
          <a:ext cx="450853" cy="3937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0.65078</cdr:x>
      <cdr:y>0.5</cdr:y>
    </cdr:from>
    <cdr:to>
      <cdr:x>0.71883</cdr:x>
      <cdr:y>0.60474</cdr:y>
    </cdr:to>
    <cdr:sp macro="" textlink="">
      <cdr:nvSpPr>
        <cdr:cNvPr id="11" name="TextBox 1">
          <a:extLst xmlns:a="http://schemas.openxmlformats.org/drawingml/2006/main">
            <a:ext uri="{FF2B5EF4-FFF2-40B4-BE49-F238E27FC236}">
              <a16:creationId xmlns:a16="http://schemas.microsoft.com/office/drawing/2014/main" id="{E2B19E2F-417C-4934-AEDD-565DA72FC8D9}"/>
            </a:ext>
          </a:extLst>
        </cdr:cNvPr>
        <cdr:cNvSpPr txBox="1"/>
      </cdr:nvSpPr>
      <cdr:spPr>
        <a:xfrm xmlns:a="http://schemas.openxmlformats.org/drawingml/2006/main">
          <a:off x="4310972" y="1879726"/>
          <a:ext cx="450787" cy="393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userShapes>
</file>

<file path=ppt/drawings/drawing3.xml><?xml version="1.0" encoding="utf-8"?>
<c:userShapes xmlns:c="http://schemas.openxmlformats.org/drawingml/2006/chart">
  <cdr:relSizeAnchor xmlns:cdr="http://schemas.openxmlformats.org/drawingml/2006/chartDrawing">
    <cdr:from>
      <cdr:x>0.31875</cdr:x>
      <cdr:y>0.05729</cdr:y>
    </cdr:from>
    <cdr:to>
      <cdr:x>0.37083</cdr:x>
      <cdr:y>0.13715</cdr:y>
    </cdr:to>
    <cdr:sp macro="" textlink="">
      <cdr:nvSpPr>
        <cdr:cNvPr id="2" name="TextBox 1">
          <a:extLst xmlns:a="http://schemas.openxmlformats.org/drawingml/2006/main">
            <a:ext uri="{FF2B5EF4-FFF2-40B4-BE49-F238E27FC236}">
              <a16:creationId xmlns:a16="http://schemas.microsoft.com/office/drawing/2014/main" id="{31AE82E8-0302-4784-A4E7-8811E5FB26C1}"/>
            </a:ext>
          </a:extLst>
        </cdr:cNvPr>
        <cdr:cNvSpPr txBox="1"/>
      </cdr:nvSpPr>
      <cdr:spPr>
        <a:xfrm xmlns:a="http://schemas.openxmlformats.org/drawingml/2006/main">
          <a:off x="1457325" y="157163"/>
          <a:ext cx="2381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a</a:t>
          </a:r>
        </a:p>
      </cdr:txBody>
    </cdr:sp>
  </cdr:relSizeAnchor>
  <cdr:relSizeAnchor xmlns:cdr="http://schemas.openxmlformats.org/drawingml/2006/chartDrawing">
    <cdr:from>
      <cdr:x>0.34028</cdr:x>
      <cdr:y>0</cdr:y>
    </cdr:from>
    <cdr:to>
      <cdr:x>0.39236</cdr:x>
      <cdr:y>0.07986</cdr:y>
    </cdr:to>
    <cdr:sp macro="" textlink="">
      <cdr:nvSpPr>
        <cdr:cNvPr id="3" name="TextBox 1">
          <a:extLst xmlns:a="http://schemas.openxmlformats.org/drawingml/2006/main">
            <a:ext uri="{FF2B5EF4-FFF2-40B4-BE49-F238E27FC236}">
              <a16:creationId xmlns:a16="http://schemas.microsoft.com/office/drawing/2014/main" id="{E6EAEA44-19BE-4E47-A5F0-E4C271C1620A}"/>
            </a:ext>
          </a:extLst>
        </cdr:cNvPr>
        <cdr:cNvSpPr txBox="1"/>
      </cdr:nvSpPr>
      <cdr:spPr>
        <a:xfrm xmlns:a="http://schemas.openxmlformats.org/drawingml/2006/main">
          <a:off x="1555750"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A</a:t>
          </a:r>
        </a:p>
      </cdr:txBody>
    </cdr:sp>
  </cdr:relSizeAnchor>
  <cdr:relSizeAnchor xmlns:cdr="http://schemas.openxmlformats.org/drawingml/2006/chartDrawing">
    <cdr:from>
      <cdr:x>0.36319</cdr:x>
      <cdr:y>0</cdr:y>
    </cdr:from>
    <cdr:to>
      <cdr:x>0.41528</cdr:x>
      <cdr:y>0.07986</cdr:y>
    </cdr:to>
    <cdr:sp macro="" textlink="">
      <cdr:nvSpPr>
        <cdr:cNvPr id="4" name="TextBox 1">
          <a:extLst xmlns:a="http://schemas.openxmlformats.org/drawingml/2006/main">
            <a:ext uri="{FF2B5EF4-FFF2-40B4-BE49-F238E27FC236}">
              <a16:creationId xmlns:a16="http://schemas.microsoft.com/office/drawing/2014/main" id="{E6EAEA44-19BE-4E47-A5F0-E4C271C1620A}"/>
            </a:ext>
          </a:extLst>
        </cdr:cNvPr>
        <cdr:cNvSpPr txBox="1"/>
      </cdr:nvSpPr>
      <cdr:spPr>
        <a:xfrm xmlns:a="http://schemas.openxmlformats.org/drawingml/2006/main">
          <a:off x="1660525"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a</a:t>
          </a:r>
        </a:p>
      </cdr:txBody>
    </cdr:sp>
  </cdr:relSizeAnchor>
  <cdr:relSizeAnchor xmlns:cdr="http://schemas.openxmlformats.org/drawingml/2006/chartDrawing">
    <cdr:from>
      <cdr:x>0.91528</cdr:x>
      <cdr:y>0.03942</cdr:y>
    </cdr:from>
    <cdr:to>
      <cdr:x>0.96736</cdr:x>
      <cdr:y>0.11929</cdr:y>
    </cdr:to>
    <cdr:sp macro="" textlink="">
      <cdr:nvSpPr>
        <cdr:cNvPr id="6" name="TextBox 1">
          <a:extLst xmlns:a="http://schemas.openxmlformats.org/drawingml/2006/main">
            <a:ext uri="{FF2B5EF4-FFF2-40B4-BE49-F238E27FC236}">
              <a16:creationId xmlns:a16="http://schemas.microsoft.com/office/drawing/2014/main" id="{E6EAEA44-19BE-4E47-A5F0-E4C271C1620A}"/>
            </a:ext>
          </a:extLst>
        </cdr:cNvPr>
        <cdr:cNvSpPr txBox="1"/>
      </cdr:nvSpPr>
      <cdr:spPr>
        <a:xfrm xmlns:a="http://schemas.openxmlformats.org/drawingml/2006/main">
          <a:off x="4094717" y="100874"/>
          <a:ext cx="232992" cy="2043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a:t>
          </a:r>
        </a:p>
      </cdr:txBody>
    </cdr:sp>
  </cdr:relSizeAnchor>
  <cdr:relSizeAnchor xmlns:cdr="http://schemas.openxmlformats.org/drawingml/2006/chartDrawing">
    <cdr:from>
      <cdr:x>0.12986</cdr:x>
      <cdr:y>0.42707</cdr:y>
    </cdr:from>
    <cdr:to>
      <cdr:x>0.18194</cdr:x>
      <cdr:y>0.50693</cdr:y>
    </cdr:to>
    <cdr:sp macro="" textlink="">
      <cdr:nvSpPr>
        <cdr:cNvPr id="7" name="TextBox 1">
          <a:extLst xmlns:a="http://schemas.openxmlformats.org/drawingml/2006/main">
            <a:ext uri="{FF2B5EF4-FFF2-40B4-BE49-F238E27FC236}">
              <a16:creationId xmlns:a16="http://schemas.microsoft.com/office/drawing/2014/main" id="{E6EAEA44-19BE-4E47-A5F0-E4C271C1620A}"/>
            </a:ext>
          </a:extLst>
        </cdr:cNvPr>
        <cdr:cNvSpPr txBox="1"/>
      </cdr:nvSpPr>
      <cdr:spPr>
        <a:xfrm xmlns:a="http://schemas.openxmlformats.org/drawingml/2006/main">
          <a:off x="580959" y="1092866"/>
          <a:ext cx="232992"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0.22778</cdr:x>
      <cdr:y>0.50609</cdr:y>
    </cdr:from>
    <cdr:to>
      <cdr:x>0.27986</cdr:x>
      <cdr:y>0.58595</cdr:y>
    </cdr:to>
    <cdr:sp macro="" textlink="">
      <cdr:nvSpPr>
        <cdr:cNvPr id="8" name="TextBox 1">
          <a:extLst xmlns:a="http://schemas.openxmlformats.org/drawingml/2006/main">
            <a:ext uri="{FF2B5EF4-FFF2-40B4-BE49-F238E27FC236}">
              <a16:creationId xmlns:a16="http://schemas.microsoft.com/office/drawing/2014/main" id="{E6EAEA44-19BE-4E47-A5F0-E4C271C1620A}"/>
            </a:ext>
          </a:extLst>
        </cdr:cNvPr>
        <cdr:cNvSpPr txBox="1"/>
      </cdr:nvSpPr>
      <cdr:spPr>
        <a:xfrm xmlns:a="http://schemas.openxmlformats.org/drawingml/2006/main">
          <a:off x="1019027" y="1295096"/>
          <a:ext cx="232992"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0.41706</cdr:x>
      <cdr:y>0.44494</cdr:y>
    </cdr:from>
    <cdr:to>
      <cdr:x>0.46914</cdr:x>
      <cdr:y>0.5248</cdr:y>
    </cdr:to>
    <cdr:sp macro="" textlink="">
      <cdr:nvSpPr>
        <cdr:cNvPr id="9"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1865797" y="1138615"/>
          <a:ext cx="232992"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0.5</cdr:x>
      <cdr:y>0.48487</cdr:y>
    </cdr:from>
    <cdr:to>
      <cdr:x>0.55209</cdr:x>
      <cdr:y>0.56473</cdr:y>
    </cdr:to>
    <cdr:sp macro="" textlink="">
      <cdr:nvSpPr>
        <cdr:cNvPr id="10"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2236866" y="1240796"/>
          <a:ext cx="233037"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0.6009</cdr:x>
      <cdr:y>0.48487</cdr:y>
    </cdr:from>
    <cdr:to>
      <cdr:x>0.65298</cdr:x>
      <cdr:y>0.56473</cdr:y>
    </cdr:to>
    <cdr:sp macro="" textlink="">
      <cdr:nvSpPr>
        <cdr:cNvPr id="11"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2688264" y="1240796"/>
          <a:ext cx="232992"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0.69209</cdr:x>
      <cdr:y>0.46007</cdr:y>
    </cdr:from>
    <cdr:to>
      <cdr:x>0.74418</cdr:x>
      <cdr:y>0.53993</cdr:y>
    </cdr:to>
    <cdr:sp macro="" textlink="">
      <cdr:nvSpPr>
        <cdr:cNvPr id="12"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3096246" y="1177324"/>
          <a:ext cx="233036"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0.77986</cdr:x>
      <cdr:y>0.5</cdr:y>
    </cdr:from>
    <cdr:to>
      <cdr:x>0.83194</cdr:x>
      <cdr:y>0.57986</cdr:y>
    </cdr:to>
    <cdr:sp macro="" textlink="">
      <cdr:nvSpPr>
        <cdr:cNvPr id="13"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3488885" y="1279506"/>
          <a:ext cx="232992" cy="2043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0.87729</cdr:x>
      <cdr:y>0.38714</cdr:y>
    </cdr:from>
    <cdr:to>
      <cdr:x>0.92937</cdr:x>
      <cdr:y>0.467</cdr:y>
    </cdr:to>
    <cdr:sp macro="" textlink="">
      <cdr:nvSpPr>
        <cdr:cNvPr id="14"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3924773" y="990685"/>
          <a:ext cx="232992" cy="2043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0.88707</cdr:x>
      <cdr:y>0.1586</cdr:y>
    </cdr:from>
    <cdr:to>
      <cdr:x>0.93916</cdr:x>
      <cdr:y>0.23846</cdr:y>
    </cdr:to>
    <cdr:sp macro="" textlink="">
      <cdr:nvSpPr>
        <cdr:cNvPr id="15" name="TextBox 1">
          <a:extLst xmlns:a="http://schemas.openxmlformats.org/drawingml/2006/main">
            <a:ext uri="{FF2B5EF4-FFF2-40B4-BE49-F238E27FC236}">
              <a16:creationId xmlns:a16="http://schemas.microsoft.com/office/drawing/2014/main" id="{967C1B6F-F723-4EDC-B0CE-CC75252B357F}"/>
            </a:ext>
          </a:extLst>
        </cdr:cNvPr>
        <cdr:cNvSpPr txBox="1"/>
      </cdr:nvSpPr>
      <cdr:spPr>
        <a:xfrm xmlns:a="http://schemas.openxmlformats.org/drawingml/2006/main">
          <a:off x="3968533" y="405866"/>
          <a:ext cx="233037" cy="2043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0.70495</cdr:x>
      <cdr:y>0.31857</cdr:y>
    </cdr:from>
    <cdr:to>
      <cdr:x>0.78342</cdr:x>
      <cdr:y>0.40249</cdr:y>
    </cdr:to>
    <cdr:sp macro="" textlink="">
      <cdr:nvSpPr>
        <cdr:cNvPr id="16" name="TextBox 1">
          <a:extLst xmlns:a="http://schemas.openxmlformats.org/drawingml/2006/main">
            <a:ext uri="{FF2B5EF4-FFF2-40B4-BE49-F238E27FC236}">
              <a16:creationId xmlns:a16="http://schemas.microsoft.com/office/drawing/2014/main" id="{8F9D15F3-09FB-487C-9507-5C99394BD806}"/>
            </a:ext>
          </a:extLst>
        </cdr:cNvPr>
        <cdr:cNvSpPr txBox="1"/>
      </cdr:nvSpPr>
      <cdr:spPr>
        <a:xfrm xmlns:a="http://schemas.openxmlformats.org/drawingml/2006/main">
          <a:off x="3153755" y="815233"/>
          <a:ext cx="351054" cy="2147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BC</a:t>
          </a:r>
        </a:p>
      </cdr:txBody>
    </cdr:sp>
  </cdr:relSizeAnchor>
  <cdr:relSizeAnchor xmlns:cdr="http://schemas.openxmlformats.org/drawingml/2006/chartDrawing">
    <cdr:from>
      <cdr:x>0.15292</cdr:x>
      <cdr:y>0.43394</cdr:y>
    </cdr:from>
    <cdr:to>
      <cdr:x>0.21265</cdr:x>
      <cdr:y>0.5248</cdr:y>
    </cdr:to>
    <cdr:sp macro="" textlink="">
      <cdr:nvSpPr>
        <cdr:cNvPr id="17" name="TextBox 1">
          <a:extLst xmlns:a="http://schemas.openxmlformats.org/drawingml/2006/main">
            <a:ext uri="{FF2B5EF4-FFF2-40B4-BE49-F238E27FC236}">
              <a16:creationId xmlns:a16="http://schemas.microsoft.com/office/drawing/2014/main" id="{ADC0A49A-51E3-49F1-9C8E-01BFE64EE2A5}"/>
            </a:ext>
          </a:extLst>
        </cdr:cNvPr>
        <cdr:cNvSpPr txBox="1"/>
      </cdr:nvSpPr>
      <cdr:spPr>
        <a:xfrm xmlns:a="http://schemas.openxmlformats.org/drawingml/2006/main">
          <a:off x="684132" y="1110466"/>
          <a:ext cx="267216"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0.247</cdr:x>
      <cdr:y>0.40914</cdr:y>
    </cdr:from>
    <cdr:to>
      <cdr:x>0.30672</cdr:x>
      <cdr:y>0.5</cdr:y>
    </cdr:to>
    <cdr:sp macro="" textlink="">
      <cdr:nvSpPr>
        <cdr:cNvPr id="18"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1105019" y="1046994"/>
          <a:ext cx="267171"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0.44028</cdr:x>
      <cdr:y>0.40915</cdr:y>
    </cdr:from>
    <cdr:to>
      <cdr:x>0.5</cdr:x>
      <cdr:y>0.5</cdr:y>
    </cdr:to>
    <cdr:sp macro="" textlink="">
      <cdr:nvSpPr>
        <cdr:cNvPr id="19"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1969695" y="1047020"/>
          <a:ext cx="267171" cy="2324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0.52474</cdr:x>
      <cdr:y>0.47937</cdr:y>
    </cdr:from>
    <cdr:to>
      <cdr:x>0.58446</cdr:x>
      <cdr:y>0.57023</cdr:y>
    </cdr:to>
    <cdr:sp macro="" textlink="">
      <cdr:nvSpPr>
        <cdr:cNvPr id="20"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2347560" y="1226722"/>
          <a:ext cx="267171"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0.6105</cdr:x>
      <cdr:y>0.42707</cdr:y>
    </cdr:from>
    <cdr:to>
      <cdr:x>0.66163</cdr:x>
      <cdr:y>0.54543</cdr:y>
    </cdr:to>
    <cdr:sp macro="" textlink="">
      <cdr:nvSpPr>
        <cdr:cNvPr id="21"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2731206" y="1092866"/>
          <a:ext cx="228741" cy="3028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0.80256</cdr:x>
      <cdr:y>0.45457</cdr:y>
    </cdr:from>
    <cdr:to>
      <cdr:x>0.86229</cdr:x>
      <cdr:y>0.54543</cdr:y>
    </cdr:to>
    <cdr:sp macro="" textlink="">
      <cdr:nvSpPr>
        <cdr:cNvPr id="22"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3590417" y="1163250"/>
          <a:ext cx="267216"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0.18195</cdr:x>
      <cdr:y>0.38164</cdr:y>
    </cdr:from>
    <cdr:to>
      <cdr:x>0.24167</cdr:x>
      <cdr:y>0.47249</cdr:y>
    </cdr:to>
    <cdr:sp macro="" textlink="">
      <cdr:nvSpPr>
        <cdr:cNvPr id="23" name="TextBox 1">
          <a:extLst xmlns:a="http://schemas.openxmlformats.org/drawingml/2006/main">
            <a:ext uri="{FF2B5EF4-FFF2-40B4-BE49-F238E27FC236}">
              <a16:creationId xmlns:a16="http://schemas.microsoft.com/office/drawing/2014/main" id="{E2376D45-BF9A-49A3-A02B-9474722A3D27}"/>
            </a:ext>
          </a:extLst>
        </cdr:cNvPr>
        <cdr:cNvSpPr txBox="1"/>
      </cdr:nvSpPr>
      <cdr:spPr>
        <a:xfrm xmlns:a="http://schemas.openxmlformats.org/drawingml/2006/main">
          <a:off x="814005" y="976622"/>
          <a:ext cx="267171" cy="2324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0.26947</cdr:x>
      <cdr:y>0.38164</cdr:y>
    </cdr:from>
    <cdr:to>
      <cdr:x>0.3292</cdr:x>
      <cdr:y>0.47249</cdr:y>
    </cdr:to>
    <cdr:sp macro="" textlink="">
      <cdr:nvSpPr>
        <cdr:cNvPr id="24"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1205517" y="976623"/>
          <a:ext cx="267216" cy="2324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0.46502</cdr:x>
      <cdr:y>0.40914</cdr:y>
    </cdr:from>
    <cdr:to>
      <cdr:x>0.52474</cdr:x>
      <cdr:y>0.5</cdr:y>
    </cdr:to>
    <cdr:sp macro="" textlink="">
      <cdr:nvSpPr>
        <cdr:cNvPr id="25"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2080388" y="1046994"/>
          <a:ext cx="267172"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0.54653</cdr:x>
      <cdr:y>0.43394</cdr:y>
    </cdr:from>
    <cdr:to>
      <cdr:x>0.60625</cdr:x>
      <cdr:y>0.5248</cdr:y>
    </cdr:to>
    <cdr:sp macro="" textlink="">
      <cdr:nvSpPr>
        <cdr:cNvPr id="26"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2445029" y="1110466"/>
          <a:ext cx="267171"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0.63177</cdr:x>
      <cdr:y>0.38164</cdr:y>
    </cdr:from>
    <cdr:to>
      <cdr:x>0.6915</cdr:x>
      <cdr:y>0.47249</cdr:y>
    </cdr:to>
    <cdr:sp macro="" textlink="">
      <cdr:nvSpPr>
        <cdr:cNvPr id="27"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2826362" y="976622"/>
          <a:ext cx="267216" cy="2324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0.72822</cdr:x>
      <cdr:y>0.2476</cdr:y>
    </cdr:from>
    <cdr:to>
      <cdr:x>0.78795</cdr:x>
      <cdr:y>0.33845</cdr:y>
    </cdr:to>
    <cdr:sp macro="" textlink="">
      <cdr:nvSpPr>
        <cdr:cNvPr id="28"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3257841" y="633611"/>
          <a:ext cx="267216" cy="2324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0.82674</cdr:x>
      <cdr:y>0.40914</cdr:y>
    </cdr:from>
    <cdr:to>
      <cdr:x>0.88647</cdr:x>
      <cdr:y>0.5</cdr:y>
    </cdr:to>
    <cdr:sp macro="" textlink="">
      <cdr:nvSpPr>
        <cdr:cNvPr id="29" name="TextBox 1">
          <a:extLst xmlns:a="http://schemas.openxmlformats.org/drawingml/2006/main">
            <a:ext uri="{FF2B5EF4-FFF2-40B4-BE49-F238E27FC236}">
              <a16:creationId xmlns:a16="http://schemas.microsoft.com/office/drawing/2014/main" id="{9E28B77A-5E63-4AD9-9A6E-F09A923F28FA}"/>
            </a:ext>
          </a:extLst>
        </cdr:cNvPr>
        <cdr:cNvSpPr txBox="1"/>
      </cdr:nvSpPr>
      <cdr:spPr>
        <a:xfrm xmlns:a="http://schemas.openxmlformats.org/drawingml/2006/main">
          <a:off x="3698594" y="1046994"/>
          <a:ext cx="267216" cy="232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userShapes>
</file>

<file path=ppt/drawings/drawing4.xml><?xml version="1.0" encoding="utf-8"?>
<c:userShapes xmlns:c="http://schemas.openxmlformats.org/drawingml/2006/chart">
  <cdr:relSizeAnchor xmlns:cdr="http://schemas.openxmlformats.org/drawingml/2006/chartDrawing">
    <cdr:from>
      <cdr:x>0.31736</cdr:x>
      <cdr:y>0</cdr:y>
    </cdr:from>
    <cdr:to>
      <cdr:x>0.36944</cdr:x>
      <cdr:y>0.07986</cdr:y>
    </cdr:to>
    <cdr:sp macro="" textlink="">
      <cdr:nvSpPr>
        <cdr:cNvPr id="2" name="TextBox 1">
          <a:extLst xmlns:a="http://schemas.openxmlformats.org/drawingml/2006/main">
            <a:ext uri="{FF2B5EF4-FFF2-40B4-BE49-F238E27FC236}">
              <a16:creationId xmlns:a16="http://schemas.microsoft.com/office/drawing/2014/main" id="{AB9A8FFE-D5B0-4F7C-A730-587AA8F5C29D}"/>
            </a:ext>
          </a:extLst>
        </cdr:cNvPr>
        <cdr:cNvSpPr txBox="1"/>
      </cdr:nvSpPr>
      <cdr:spPr>
        <a:xfrm xmlns:a="http://schemas.openxmlformats.org/drawingml/2006/main">
          <a:off x="1450975"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a</a:t>
          </a:r>
        </a:p>
      </cdr:txBody>
    </cdr:sp>
  </cdr:relSizeAnchor>
  <cdr:relSizeAnchor xmlns:cdr="http://schemas.openxmlformats.org/drawingml/2006/chartDrawing">
    <cdr:from>
      <cdr:x>0.13472</cdr:x>
      <cdr:y>0.53148</cdr:y>
    </cdr:from>
    <cdr:to>
      <cdr:x>0.1868</cdr:x>
      <cdr:y>0.61134</cdr:y>
    </cdr:to>
    <cdr:sp macro="" textlink="">
      <cdr:nvSpPr>
        <cdr:cNvPr id="3" name="TextBox 1">
          <a:extLst xmlns:a="http://schemas.openxmlformats.org/drawingml/2006/main">
            <a:ext uri="{FF2B5EF4-FFF2-40B4-BE49-F238E27FC236}">
              <a16:creationId xmlns:a16="http://schemas.microsoft.com/office/drawing/2014/main" id="{2D982D9D-CABD-43D4-8198-FB6A4A5F4F0A}"/>
            </a:ext>
          </a:extLst>
        </cdr:cNvPr>
        <cdr:cNvSpPr txBox="1"/>
      </cdr:nvSpPr>
      <cdr:spPr>
        <a:xfrm xmlns:a="http://schemas.openxmlformats.org/drawingml/2006/main">
          <a:off x="591751" y="1427521"/>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0.22271</cdr:x>
      <cdr:y>0.39651</cdr:y>
    </cdr:from>
    <cdr:to>
      <cdr:x>0.2748</cdr:x>
      <cdr:y>0.47637</cdr:y>
    </cdr:to>
    <cdr:sp macro="" textlink="">
      <cdr:nvSpPr>
        <cdr:cNvPr id="4"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978248" y="1065006"/>
          <a:ext cx="228807"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0.41348</cdr:x>
      <cdr:y>0.54374</cdr:y>
    </cdr:from>
    <cdr:to>
      <cdr:x>0.46224</cdr:x>
      <cdr:y>0.6236</cdr:y>
    </cdr:to>
    <cdr:sp macro="" textlink="">
      <cdr:nvSpPr>
        <cdr:cNvPr id="5"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1816220" y="1460473"/>
          <a:ext cx="214184"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0.51207</cdr:x>
      <cdr:y>0.53454</cdr:y>
    </cdr:from>
    <cdr:to>
      <cdr:x>0.56415</cdr:x>
      <cdr:y>0.6144</cdr:y>
    </cdr:to>
    <cdr:sp macro="" textlink="">
      <cdr:nvSpPr>
        <cdr:cNvPr id="6"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2249292" y="1435759"/>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0.59995</cdr:x>
      <cdr:y>0.5</cdr:y>
    </cdr:from>
    <cdr:to>
      <cdr:x>0.65203</cdr:x>
      <cdr:y>0.57986</cdr:y>
    </cdr:to>
    <cdr:sp macro="" textlink="">
      <cdr:nvSpPr>
        <cdr:cNvPr id="7"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2635303" y="1342978"/>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0.68187</cdr:x>
      <cdr:y>0.47694</cdr:y>
    </cdr:from>
    <cdr:to>
      <cdr:x>0.73395</cdr:x>
      <cdr:y>0.5568</cdr:y>
    </cdr:to>
    <cdr:sp macro="" textlink="">
      <cdr:nvSpPr>
        <cdr:cNvPr id="8"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2995125" y="1281051"/>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0.78848</cdr:x>
      <cdr:y>0.53761</cdr:y>
    </cdr:from>
    <cdr:to>
      <cdr:x>0.84057</cdr:x>
      <cdr:y>0.61747</cdr:y>
    </cdr:to>
    <cdr:sp macro="" textlink="">
      <cdr:nvSpPr>
        <cdr:cNvPr id="9"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3463421" y="1443997"/>
          <a:ext cx="228807"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0.87283</cdr:x>
      <cdr:y>0.49751</cdr:y>
    </cdr:from>
    <cdr:to>
      <cdr:x>0.92491</cdr:x>
      <cdr:y>0.57737</cdr:y>
    </cdr:to>
    <cdr:sp macro="" textlink="">
      <cdr:nvSpPr>
        <cdr:cNvPr id="10"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3833941" y="1336285"/>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0.34028</cdr:x>
      <cdr:y>0</cdr:y>
    </cdr:from>
    <cdr:to>
      <cdr:x>0.39236</cdr:x>
      <cdr:y>0.07986</cdr:y>
    </cdr:to>
    <cdr:sp macro="" textlink="">
      <cdr:nvSpPr>
        <cdr:cNvPr id="11" name="TextBox 1">
          <a:extLst xmlns:a="http://schemas.openxmlformats.org/drawingml/2006/main">
            <a:ext uri="{FF2B5EF4-FFF2-40B4-BE49-F238E27FC236}">
              <a16:creationId xmlns:a16="http://schemas.microsoft.com/office/drawing/2014/main" id="{32915D7F-2F7E-477A-8E19-4A5D7076A554}"/>
            </a:ext>
          </a:extLst>
        </cdr:cNvPr>
        <cdr:cNvSpPr txBox="1"/>
      </cdr:nvSpPr>
      <cdr:spPr>
        <a:xfrm xmlns:a="http://schemas.openxmlformats.org/drawingml/2006/main">
          <a:off x="1555750"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A</a:t>
          </a:r>
        </a:p>
      </cdr:txBody>
    </cdr:sp>
  </cdr:relSizeAnchor>
  <cdr:relSizeAnchor xmlns:cdr="http://schemas.openxmlformats.org/drawingml/2006/chartDrawing">
    <cdr:from>
      <cdr:x>0.16591</cdr:x>
      <cdr:y>0.46007</cdr:y>
    </cdr:from>
    <cdr:to>
      <cdr:x>0.21799</cdr:x>
      <cdr:y>0.53993</cdr:y>
    </cdr:to>
    <cdr:sp macro="" textlink="">
      <cdr:nvSpPr>
        <cdr:cNvPr id="12" name="TextBox 1">
          <a:extLst xmlns:a="http://schemas.openxmlformats.org/drawingml/2006/main">
            <a:ext uri="{FF2B5EF4-FFF2-40B4-BE49-F238E27FC236}">
              <a16:creationId xmlns:a16="http://schemas.microsoft.com/office/drawing/2014/main" id="{7EC0AD27-745F-44D4-8DFC-8B5C6E01A90B}"/>
            </a:ext>
          </a:extLst>
        </cdr:cNvPr>
        <cdr:cNvSpPr txBox="1"/>
      </cdr:nvSpPr>
      <cdr:spPr>
        <a:xfrm xmlns:a="http://schemas.openxmlformats.org/drawingml/2006/main">
          <a:off x="728748" y="1235727"/>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0.25276</cdr:x>
      <cdr:y>0.36695</cdr:y>
    </cdr:from>
    <cdr:to>
      <cdr:x>0.30484</cdr:x>
      <cdr:y>0.44682</cdr:y>
    </cdr:to>
    <cdr:sp macro="" textlink="">
      <cdr:nvSpPr>
        <cdr:cNvPr id="13"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1110248" y="985602"/>
          <a:ext cx="228763" cy="2145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0.42428</cdr:x>
      <cdr:y>0.5</cdr:y>
    </cdr:from>
    <cdr:to>
      <cdr:x>0.47636</cdr:x>
      <cdr:y>0.57986</cdr:y>
    </cdr:to>
    <cdr:sp macro="" textlink="">
      <cdr:nvSpPr>
        <cdr:cNvPr id="14"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1863677" y="1342978"/>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0.52998</cdr:x>
      <cdr:y>0.5</cdr:y>
    </cdr:from>
    <cdr:to>
      <cdr:x>0.57238</cdr:x>
      <cdr:y>0.58733</cdr:y>
    </cdr:to>
    <cdr:sp macro="" textlink="">
      <cdr:nvSpPr>
        <cdr:cNvPr id="15"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2327942" y="1342978"/>
          <a:ext cx="186239" cy="2345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0.60901</cdr:x>
      <cdr:y>0.42014</cdr:y>
    </cdr:from>
    <cdr:to>
      <cdr:x>0.66109</cdr:x>
      <cdr:y>0.5</cdr:y>
    </cdr:to>
    <cdr:sp macro="" textlink="">
      <cdr:nvSpPr>
        <cdr:cNvPr id="16"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2675085" y="1128477"/>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0.70791</cdr:x>
      <cdr:y>0.36695</cdr:y>
    </cdr:from>
    <cdr:to>
      <cdr:x>0.75999</cdr:x>
      <cdr:y>0.44681</cdr:y>
    </cdr:to>
    <cdr:sp macro="" textlink="">
      <cdr:nvSpPr>
        <cdr:cNvPr id="17"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3109507" y="985616"/>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0.89827</cdr:x>
      <cdr:y>0.48308</cdr:y>
    </cdr:from>
    <cdr:to>
      <cdr:x>0.95035</cdr:x>
      <cdr:y>0.56294</cdr:y>
    </cdr:to>
    <cdr:sp macro="" textlink="">
      <cdr:nvSpPr>
        <cdr:cNvPr id="18"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3945664" y="1297526"/>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0.36319</cdr:x>
      <cdr:y>0</cdr:y>
    </cdr:from>
    <cdr:to>
      <cdr:x>0.41528</cdr:x>
      <cdr:y>0.07986</cdr:y>
    </cdr:to>
    <cdr:sp macro="" textlink="">
      <cdr:nvSpPr>
        <cdr:cNvPr id="19" name="TextBox 1">
          <a:extLst xmlns:a="http://schemas.openxmlformats.org/drawingml/2006/main">
            <a:ext uri="{FF2B5EF4-FFF2-40B4-BE49-F238E27FC236}">
              <a16:creationId xmlns:a16="http://schemas.microsoft.com/office/drawing/2014/main" id="{7363B87C-586B-4E3C-B41E-040E35485504}"/>
            </a:ext>
          </a:extLst>
        </cdr:cNvPr>
        <cdr:cNvSpPr txBox="1"/>
      </cdr:nvSpPr>
      <cdr:spPr>
        <a:xfrm xmlns:a="http://schemas.openxmlformats.org/drawingml/2006/main">
          <a:off x="1660525" y="0"/>
          <a:ext cx="238125" cy="219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a</a:t>
          </a:r>
        </a:p>
      </cdr:txBody>
    </cdr:sp>
  </cdr:relSizeAnchor>
  <cdr:relSizeAnchor xmlns:cdr="http://schemas.openxmlformats.org/drawingml/2006/chartDrawing">
    <cdr:from>
      <cdr:x>0.19195</cdr:x>
      <cdr:y>0.43644</cdr:y>
    </cdr:from>
    <cdr:to>
      <cdr:x>0.24403</cdr:x>
      <cdr:y>0.5163</cdr:y>
    </cdr:to>
    <cdr:sp macro="" textlink="">
      <cdr:nvSpPr>
        <cdr:cNvPr id="20" name="TextBox 1">
          <a:extLst xmlns:a="http://schemas.openxmlformats.org/drawingml/2006/main">
            <a:ext uri="{FF2B5EF4-FFF2-40B4-BE49-F238E27FC236}">
              <a16:creationId xmlns:a16="http://schemas.microsoft.com/office/drawing/2014/main" id="{57402147-69FF-44B5-8F2F-765E3FE57AD0}"/>
            </a:ext>
          </a:extLst>
        </cdr:cNvPr>
        <cdr:cNvSpPr txBox="1"/>
      </cdr:nvSpPr>
      <cdr:spPr>
        <a:xfrm xmlns:a="http://schemas.openxmlformats.org/drawingml/2006/main">
          <a:off x="843129" y="1172256"/>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b</a:t>
          </a:r>
        </a:p>
      </cdr:txBody>
    </cdr:sp>
  </cdr:relSizeAnchor>
  <cdr:relSizeAnchor xmlns:cdr="http://schemas.openxmlformats.org/drawingml/2006/chartDrawing">
    <cdr:from>
      <cdr:x>0.2788</cdr:x>
      <cdr:y>0.36695</cdr:y>
    </cdr:from>
    <cdr:to>
      <cdr:x>0.33088</cdr:x>
      <cdr:y>0.44681</cdr:y>
    </cdr:to>
    <cdr:sp macro="" textlink="">
      <cdr:nvSpPr>
        <cdr:cNvPr id="21" name="TextBox 1">
          <a:extLst xmlns:a="http://schemas.openxmlformats.org/drawingml/2006/main">
            <a:ext uri="{FF2B5EF4-FFF2-40B4-BE49-F238E27FC236}">
              <a16:creationId xmlns:a16="http://schemas.microsoft.com/office/drawing/2014/main" id="{57402147-69FF-44B5-8F2F-765E3FE57AD0}"/>
            </a:ext>
          </a:extLst>
        </cdr:cNvPr>
        <cdr:cNvSpPr txBox="1"/>
      </cdr:nvSpPr>
      <cdr:spPr>
        <a:xfrm xmlns:a="http://schemas.openxmlformats.org/drawingml/2006/main">
          <a:off x="1224629" y="985615"/>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0.45611</cdr:x>
      <cdr:y>0.47694</cdr:y>
    </cdr:from>
    <cdr:to>
      <cdr:x>0.49724</cdr:x>
      <cdr:y>0.5575</cdr:y>
    </cdr:to>
    <cdr:sp macro="" textlink="">
      <cdr:nvSpPr>
        <cdr:cNvPr id="22"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2003466" y="1281051"/>
          <a:ext cx="180696" cy="2163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0.55118</cdr:x>
      <cdr:y>0.47637</cdr:y>
    </cdr:from>
    <cdr:to>
      <cdr:x>0.60326</cdr:x>
      <cdr:y>0.55623</cdr:y>
    </cdr:to>
    <cdr:sp macro="" textlink="">
      <cdr:nvSpPr>
        <cdr:cNvPr id="23"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2421062" y="1279506"/>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0.63505</cdr:x>
      <cdr:y>0.5</cdr:y>
    </cdr:from>
    <cdr:to>
      <cdr:x>0.68713</cdr:x>
      <cdr:y>0.57986</cdr:y>
    </cdr:to>
    <cdr:sp macro="" textlink="">
      <cdr:nvSpPr>
        <cdr:cNvPr id="24"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2789467" y="1342978"/>
          <a:ext cx="228764"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0.73295</cdr:x>
      <cdr:y>0.39651</cdr:y>
    </cdr:from>
    <cdr:to>
      <cdr:x>0.78503</cdr:x>
      <cdr:y>0.47637</cdr:y>
    </cdr:to>
    <cdr:sp macro="" textlink="">
      <cdr:nvSpPr>
        <cdr:cNvPr id="25"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3219513" y="1065005"/>
          <a:ext cx="228763" cy="214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0.82103</cdr:x>
      <cdr:y>0.47637</cdr:y>
    </cdr:from>
    <cdr:to>
      <cdr:x>0.87311</cdr:x>
      <cdr:y>0.55623</cdr:y>
    </cdr:to>
    <cdr:sp macro="" textlink="">
      <cdr:nvSpPr>
        <cdr:cNvPr id="26"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3606391" y="1279506"/>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0.91261</cdr:x>
      <cdr:y>0.47637</cdr:y>
    </cdr:from>
    <cdr:to>
      <cdr:x>0.9528</cdr:x>
      <cdr:y>0.55264</cdr:y>
    </cdr:to>
    <cdr:sp macro="" textlink="">
      <cdr:nvSpPr>
        <cdr:cNvPr id="27"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4008658" y="1279506"/>
          <a:ext cx="176557" cy="2048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b</a:t>
          </a:r>
        </a:p>
      </cdr:txBody>
    </cdr:sp>
  </cdr:relSizeAnchor>
  <cdr:relSizeAnchor xmlns:cdr="http://schemas.openxmlformats.org/drawingml/2006/chartDrawing">
    <cdr:from>
      <cdr:x>0.81235</cdr:x>
      <cdr:y>0.54068</cdr:y>
    </cdr:from>
    <cdr:to>
      <cdr:x>0.86443</cdr:x>
      <cdr:y>0.62054</cdr:y>
    </cdr:to>
    <cdr:sp macro="" textlink="">
      <cdr:nvSpPr>
        <cdr:cNvPr id="28" name="TextBox 1">
          <a:extLst xmlns:a="http://schemas.openxmlformats.org/drawingml/2006/main">
            <a:ext uri="{FF2B5EF4-FFF2-40B4-BE49-F238E27FC236}">
              <a16:creationId xmlns:a16="http://schemas.microsoft.com/office/drawing/2014/main" id="{6297AE87-286C-4B6F-B064-398EF0112DF4}"/>
            </a:ext>
          </a:extLst>
        </cdr:cNvPr>
        <cdr:cNvSpPr txBox="1"/>
      </cdr:nvSpPr>
      <cdr:spPr>
        <a:xfrm xmlns:a="http://schemas.openxmlformats.org/drawingml/2006/main">
          <a:off x="3568295" y="1452235"/>
          <a:ext cx="228763" cy="214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0" dirty="0"/>
            <a:t>B</a:t>
          </a:r>
        </a:p>
      </cdr:txBody>
    </cdr:sp>
  </cdr:relSizeAnchor>
</c:userShapes>
</file>

<file path=ppt/drawings/drawing5.xml><?xml version="1.0" encoding="utf-8"?>
<c:userShapes xmlns:c="http://schemas.openxmlformats.org/drawingml/2006/chart">
  <cdr:relSizeAnchor xmlns:cdr="http://schemas.openxmlformats.org/drawingml/2006/chartDrawing">
    <cdr:from>
      <cdr:x>0.51695</cdr:x>
      <cdr:y>0.20662</cdr:y>
    </cdr:from>
    <cdr:to>
      <cdr:x>0.6771</cdr:x>
      <cdr:y>0.29204</cdr:y>
    </cdr:to>
    <cdr:sp macro="" textlink="">
      <cdr:nvSpPr>
        <cdr:cNvPr id="2" name="Rectangle 1"/>
        <cdr:cNvSpPr/>
      </cdr:nvSpPr>
      <cdr:spPr>
        <a:xfrm xmlns:a="http://schemas.openxmlformats.org/drawingml/2006/main">
          <a:off x="2888707" y="893334"/>
          <a:ext cx="894918" cy="369326"/>
        </a:xfrm>
        <a:prstGeom xmlns:a="http://schemas.openxmlformats.org/drawingml/2006/main" prst="rect">
          <a:avLst/>
        </a:prstGeom>
        <a:solidFill xmlns:a="http://schemas.openxmlformats.org/drawingml/2006/main">
          <a:schemeClr val="bg1"/>
        </a:solidFill>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xmlns:a="http://schemas.openxmlformats.org/drawingml/2006/main">
          <a:r>
            <a:rPr lang="en-US" sz="1200" b="1" dirty="0"/>
            <a:t>Gum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ED28449D-E254-2F48-BC50-F97E71443C50}"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61191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064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54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9536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033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64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454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374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21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93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324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ED28449D-E254-2F48-BC50-F97E71443C50}"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68274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206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0425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916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463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43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5649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3440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78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the GS received weekly pesticide applications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83F3CCB-698A-4F41-9273-403AA1CEAB0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3743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ADB1BA9E-918F-964C-8AAC-C336CFE281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F2908569-DAC7-3040-B232-B385C13FD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80478760-0C19-7E44-9C04-558F2DD6E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fld id="{C80830FA-B34F-5242-9A11-32D83464F210}" type="slidenum">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t>40</a:t>
            </a:fld>
            <a:endPar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78038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907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485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1AFE-6B2C-B842-91F8-0653A66CF8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04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1AFE-6B2C-B842-91F8-0653A66CF8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007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Arrows indicate release dates of </a:t>
            </a:r>
            <a:r>
              <a:rPr lang="en-US" dirty="0" err="1"/>
              <a:t>Pv</a:t>
            </a:r>
            <a:r>
              <a:rPr lang="en-US" dirty="0"/>
              <a:t>. </a:t>
            </a:r>
          </a:p>
          <a:p>
            <a:r>
              <a:rPr lang="en-US" dirty="0"/>
              <a:t>Statistical analysis: PROC GLIMMIX, </a:t>
            </a:r>
            <a:r>
              <a:rPr lang="en-US" dirty="0" err="1"/>
              <a:t>LSMeans</a:t>
            </a:r>
            <a:r>
              <a:rPr lang="en-US" dirty="0"/>
              <a:t> separated at each harvest date at P≤0.05.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1AFE-6B2C-B842-91F8-0653A66CF8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42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ECA21-69CD-4C1F-9D66-6D23DD67C8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48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ECA21-69CD-4C1F-9D66-6D23DD67C8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27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C81A-FB44-4E7E-98D7-A6E029F7F6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97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C81A-FB44-4E7E-98D7-A6E029F7F6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7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5687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168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955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0250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9298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3707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787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6880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7166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2472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3FF4C78-2BCD-4B79-B7E7-0E3518E4B9C8}"/>
              </a:ext>
            </a:extLst>
          </p:cNvPr>
          <p:cNvSpPr>
            <a:spLocks noGrp="1"/>
          </p:cNvSpPr>
          <p:nvPr>
            <p:ph type="body" idx="1"/>
          </p:nvPr>
        </p:nvSpPr>
        <p:spPr/>
        <p:txBody>
          <a:bodyPr/>
          <a:lstStyle/>
          <a:p>
            <a:r>
              <a:rPr lang="en-US" dirty="0"/>
              <a:t>According to our current record, the maximum times you need to fill the survey is 16 minutes</a:t>
            </a:r>
          </a:p>
        </p:txBody>
      </p:sp>
    </p:spTree>
    <p:extLst>
      <p:ext uri="{BB962C8B-B14F-4D97-AF65-F5344CB8AC3E}">
        <p14:creationId xmlns:p14="http://schemas.microsoft.com/office/powerpoint/2010/main" val="1665718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954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8A4FEB-E68A-4D95-9770-4714C6D237EE}"/>
              </a:ext>
            </a:extLst>
          </p:cNvPr>
          <p:cNvSpPr>
            <a:spLocks noGrp="1"/>
          </p:cNvSpPr>
          <p:nvPr>
            <p:ph type="body" idx="1"/>
          </p:nvPr>
        </p:nvSpPr>
        <p:spPr/>
        <p:txBody>
          <a:bodyPr/>
          <a:lstStyle/>
          <a:p>
            <a:pPr defTabSz="928299">
              <a:defRPr/>
            </a:pPr>
            <a:r>
              <a:rPr lang="en-US" i="1" dirty="0">
                <a:solidFill>
                  <a:srgbClr val="0070C0"/>
                </a:solidFill>
              </a:rPr>
              <a:t>We will contact you shortly asking you to participate in the interviews. But we will be grateful if you can volunteer to participate in the interview to share your experience working with the research team. Try to reach out using the contact on the last slide. We will promptly respond to you.</a:t>
            </a:r>
          </a:p>
        </p:txBody>
      </p:sp>
    </p:spTree>
    <p:extLst>
      <p:ext uri="{BB962C8B-B14F-4D97-AF65-F5344CB8AC3E}">
        <p14:creationId xmlns:p14="http://schemas.microsoft.com/office/powerpoint/2010/main" val="323246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8459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77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5849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125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2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8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2" name="Picture 21" descr="P101028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878"/>
            <a:ext cx="9144000" cy="5143500"/>
          </a:xfrm>
          <a:prstGeom prst="rect">
            <a:avLst/>
          </a:prstGeom>
        </p:spPr>
      </p:pic>
      <p:grpSp>
        <p:nvGrpSpPr>
          <p:cNvPr id="23" name="Group 22"/>
          <p:cNvGrpSpPr/>
          <p:nvPr userDrawn="1"/>
        </p:nvGrpSpPr>
        <p:grpSpPr>
          <a:xfrm>
            <a:off x="49566" y="4879093"/>
            <a:ext cx="9044871" cy="263224"/>
            <a:chOff x="4" y="6369003"/>
            <a:chExt cx="9044871" cy="350965"/>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3830" y="6369605"/>
              <a:ext cx="831045" cy="343032"/>
            </a:xfrm>
            <a:prstGeom prst="rect">
              <a:avLst/>
            </a:prstGeom>
          </p:spPr>
        </p:pic>
        <p:pic>
          <p:nvPicPr>
            <p:cNvPr id="25" name="Picture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3679" y="6370978"/>
              <a:ext cx="952604" cy="342194"/>
            </a:xfrm>
            <a:prstGeom prst="rect">
              <a:avLst/>
            </a:prstGeom>
          </p:spPr>
        </p:pic>
        <p:pic>
          <p:nvPicPr>
            <p:cNvPr id="26" name="Picture 8" descr="Logo: UC Davis expanded wordmar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2043" y="6370978"/>
              <a:ext cx="1335115" cy="342194"/>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4" descr="ugalogo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 y="6370978"/>
              <a:ext cx="931195" cy="34219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5532" y="6370979"/>
              <a:ext cx="342764" cy="342193"/>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10959" y="6369003"/>
              <a:ext cx="536106" cy="350965"/>
            </a:xfrm>
            <a:prstGeom prst="rect">
              <a:avLst/>
            </a:prstGeom>
          </p:spPr>
        </p:pic>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44774" y="6369421"/>
              <a:ext cx="1229128" cy="349097"/>
            </a:xfrm>
            <a:prstGeom prst="rect">
              <a:avLst/>
            </a:prstGeom>
          </p:spPr>
        </p:pic>
        <p:pic>
          <p:nvPicPr>
            <p:cNvPr id="31" name="Picture 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56491" y="6370788"/>
              <a:ext cx="731245" cy="343033"/>
            </a:xfrm>
            <a:prstGeom prst="rect">
              <a:avLst/>
            </a:prstGeom>
          </p:spPr>
        </p:pic>
        <p:pic>
          <p:nvPicPr>
            <p:cNvPr id="32" name="Picture 3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1455" y="6370978"/>
              <a:ext cx="1268130" cy="342194"/>
            </a:xfrm>
            <a:prstGeom prst="rect">
              <a:avLst/>
            </a:prstGeom>
          </p:spPr>
        </p:pic>
        <p:pic>
          <p:nvPicPr>
            <p:cNvPr id="33" name="Picture 3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08875" y="6370979"/>
              <a:ext cx="682840" cy="342190"/>
            </a:xfrm>
            <a:prstGeom prst="rect">
              <a:avLst/>
            </a:prstGeom>
          </p:spPr>
        </p:pic>
        <p:pic>
          <p:nvPicPr>
            <p:cNvPr id="34" name="Picture 3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57970" y="6370979"/>
              <a:ext cx="462345" cy="342191"/>
            </a:xfrm>
            <a:prstGeom prst="rect">
              <a:avLst/>
            </a:prstGeom>
          </p:spPr>
        </p:pic>
      </p:grpSp>
      <p:sp>
        <p:nvSpPr>
          <p:cNvPr id="36" name="TextBox 5"/>
          <p:cNvSpPr txBox="1">
            <a:spLocks noChangeArrowheads="1"/>
          </p:cNvSpPr>
          <p:nvPr userDrawn="1"/>
        </p:nvSpPr>
        <p:spPr bwMode="auto">
          <a:xfrm>
            <a:off x="1" y="1013005"/>
            <a:ext cx="9144000" cy="498598"/>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429816" lvl="1" indent="-429816" algn="ctr" fontAlgn="base">
              <a:lnSpc>
                <a:spcPct val="110000"/>
              </a:lnSpc>
              <a:spcBef>
                <a:spcPts val="900"/>
              </a:spcBef>
              <a:spcAft>
                <a:spcPct val="0"/>
              </a:spcAft>
              <a:buClrTx/>
              <a:buFontTx/>
              <a:buNone/>
            </a:pPr>
            <a:endParaRPr lang="en-US" sz="2400" b="1" kern="1200" dirty="0">
              <a:solidFill>
                <a:srgbClr val="000000"/>
              </a:solidFill>
              <a:cs typefac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63A1-DAF1-4416-BE87-2E15909E2F1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BC3484D-5BC5-486C-9C65-D60B74A467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817F6A-EF46-4633-84E4-8FD99149E22D}"/>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59859728-D2BD-4136-9392-931BFFDC3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83BB2-3FBB-4E1E-87BC-6D949E71587A}"/>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1510926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9A0E-44CA-4A1A-9BE7-BA13F357D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84627-DB9E-4162-9C40-FCBE25991C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AD7CE-8007-438F-8822-CFE3257AE02D}"/>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AA5DB7A9-4E84-427A-A6B3-14E093C28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929DD-A121-4E18-A71E-2805F715FBDC}"/>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2769269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B087-E9E7-41FE-BAAD-82D8A618F2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0671D1-D3AE-4C4D-9E5E-92D77B056C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A75FB7-A5D8-4B9F-B058-706125CAEC10}"/>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0BD4F6E1-0C5C-40B1-81E5-B0C726B10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4A46F-61E0-475E-B277-E097AF956376}"/>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2053523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9F92-B44B-4723-8E11-114A0F261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EF738-3744-4501-9E9F-7B0C76ED397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285FC1-7F98-475E-AB9E-4BDBA3407DB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842053-231B-4260-B348-4F7F9020C081}"/>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6" name="Footer Placeholder 5">
            <a:extLst>
              <a:ext uri="{FF2B5EF4-FFF2-40B4-BE49-F238E27FC236}">
                <a16:creationId xmlns:a16="http://schemas.microsoft.com/office/drawing/2014/main" id="{2F99A021-DDEC-4454-8E59-245CCE8A3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445FC-988D-460F-8CF1-0398E9FA0D44}"/>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295927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2791-AD2B-4CB1-A1CB-A696E5F7A47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62DAD-2E8E-463A-89E7-0C134FB790E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81784A-4478-4FCA-B2EC-C4F89119B96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7116B6-79FD-4383-932C-9AEFE46E867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475B1-3D24-44D5-8ADA-D134F5AD4DB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9D759D-D02C-4553-8630-654CC26276F7}"/>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8" name="Footer Placeholder 7">
            <a:extLst>
              <a:ext uri="{FF2B5EF4-FFF2-40B4-BE49-F238E27FC236}">
                <a16:creationId xmlns:a16="http://schemas.microsoft.com/office/drawing/2014/main" id="{24B6B42C-BE42-46B8-8E67-E428241FF8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D2ED0-490B-461D-BD1A-83813E11A8D7}"/>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3382018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EAA5-E602-4867-B66B-C59DA297A6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104019-E55B-418C-9B46-BA98F1759BFC}"/>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4" name="Footer Placeholder 3">
            <a:extLst>
              <a:ext uri="{FF2B5EF4-FFF2-40B4-BE49-F238E27FC236}">
                <a16:creationId xmlns:a16="http://schemas.microsoft.com/office/drawing/2014/main" id="{86EE8CDF-72D3-4063-B89F-7A1001D7A9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2C727-73D4-4675-9E9D-DDAF443D1D0C}"/>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3856406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C0FA15-2CEB-423A-9A8B-90F060E36391}"/>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3" name="Footer Placeholder 2">
            <a:extLst>
              <a:ext uri="{FF2B5EF4-FFF2-40B4-BE49-F238E27FC236}">
                <a16:creationId xmlns:a16="http://schemas.microsoft.com/office/drawing/2014/main" id="{AD3B9E90-41A7-4825-A69A-EA81B0FFAE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862815-99D8-43B0-8403-3790632C23EF}"/>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142947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2583-291F-4EB7-A18C-9AACE5419A9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C207257-D907-4180-8E5B-09D35B49DD9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24753-A777-4767-AD0C-BC78FCFC7B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4025A2-2B6A-4A91-B8EA-516CD0C9C372}"/>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6" name="Footer Placeholder 5">
            <a:extLst>
              <a:ext uri="{FF2B5EF4-FFF2-40B4-BE49-F238E27FC236}">
                <a16:creationId xmlns:a16="http://schemas.microsoft.com/office/drawing/2014/main" id="{09BEE662-846C-4F44-B18C-7AD224189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728F0-AEF2-4CEE-9B4A-BEBCC0B658CA}"/>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581674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FC90-F210-4486-9BE7-3804EB3180E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341A680-48CC-4B93-85D1-4A397AC1846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C9658F3-1A29-4183-B0C8-1E189B9822F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4E587C-BB1E-48DF-ABED-238F93C9E81F}"/>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6" name="Footer Placeholder 5">
            <a:extLst>
              <a:ext uri="{FF2B5EF4-FFF2-40B4-BE49-F238E27FC236}">
                <a16:creationId xmlns:a16="http://schemas.microsoft.com/office/drawing/2014/main" id="{C6894329-E8ED-4B97-9E4D-B23EE4A59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C1140-CA1B-4204-961C-E0FB2E9CD115}"/>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1963723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34E7-9FDC-4425-BB8E-A35A775BB9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3B7602-BEF2-44F5-9D09-2FF569721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D8C6E-511B-46C4-B8C5-BA3C51482728}"/>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FFD28B61-5D72-430C-ADBC-CAE937D8B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A0D8C-D762-44E8-BE15-E583A41B4E12}"/>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2598892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0BD6F8-5B4D-4C4C-93CE-2EEAB360D49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F6DE72-972B-4F67-BFDF-A5B82B839AC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F2371-5694-4C0A-8362-3DF3FD12BABB}"/>
              </a:ext>
            </a:extLst>
          </p:cNvPr>
          <p:cNvSpPr>
            <a:spLocks noGrp="1"/>
          </p:cNvSpPr>
          <p:nvPr>
            <p:ph type="dt" sz="half" idx="10"/>
          </p:nvPr>
        </p:nvSpPr>
        <p:spPr/>
        <p:txBody>
          <a:body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E0F67071-FE49-43E2-BCF8-1906E270B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C3EBC-6072-43B6-BF17-2CF95DAC3483}"/>
              </a:ext>
            </a:extLst>
          </p:cNvPr>
          <p:cNvSpPr>
            <a:spLocks noGrp="1"/>
          </p:cNvSpPr>
          <p:nvPr>
            <p:ph type="sldNum" sz="quarter" idx="12"/>
          </p:nvPr>
        </p:nvSpPr>
        <p:spPr/>
        <p:txBody>
          <a:bodyPr/>
          <a:lstStyle/>
          <a:p>
            <a:fld id="{609012A3-A9E4-46DE-A381-AD3012879A94}" type="slidenum">
              <a:rPr lang="en-US" smtClean="0"/>
              <a:t>‹#›</a:t>
            </a:fld>
            <a:endParaRPr lang="en-US"/>
          </a:p>
        </p:txBody>
      </p:sp>
    </p:spTree>
    <p:extLst>
      <p:ext uri="{BB962C8B-B14F-4D97-AF65-F5344CB8AC3E}">
        <p14:creationId xmlns:p14="http://schemas.microsoft.com/office/powerpoint/2010/main" val="3801544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Layout No Ta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530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91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574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392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35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37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301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933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2"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29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649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37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82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2" name="Picture 21" descr="P101028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878"/>
            <a:ext cx="9144000" cy="5143500"/>
          </a:xfrm>
          <a:prstGeom prst="rect">
            <a:avLst/>
          </a:prstGeom>
        </p:spPr>
      </p:pic>
      <p:grpSp>
        <p:nvGrpSpPr>
          <p:cNvPr id="23" name="Group 22"/>
          <p:cNvGrpSpPr/>
          <p:nvPr userDrawn="1"/>
        </p:nvGrpSpPr>
        <p:grpSpPr>
          <a:xfrm>
            <a:off x="49567" y="4879094"/>
            <a:ext cx="9044871" cy="263224"/>
            <a:chOff x="4" y="6369003"/>
            <a:chExt cx="9044871" cy="350965"/>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3830" y="6369605"/>
              <a:ext cx="831045" cy="343032"/>
            </a:xfrm>
            <a:prstGeom prst="rect">
              <a:avLst/>
            </a:prstGeom>
          </p:spPr>
        </p:pic>
        <p:pic>
          <p:nvPicPr>
            <p:cNvPr id="25" name="Picture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3679" y="6370978"/>
              <a:ext cx="952604" cy="342194"/>
            </a:xfrm>
            <a:prstGeom prst="rect">
              <a:avLst/>
            </a:prstGeom>
          </p:spPr>
        </p:pic>
        <p:pic>
          <p:nvPicPr>
            <p:cNvPr id="26" name="Picture 8" descr="Logo: UC Davis expanded wordmar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2043" y="6370978"/>
              <a:ext cx="1335115" cy="34219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ugalogo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 y="6370978"/>
              <a:ext cx="931195" cy="34219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5532" y="6370979"/>
              <a:ext cx="342764" cy="342193"/>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10959" y="6369003"/>
              <a:ext cx="536106" cy="350965"/>
            </a:xfrm>
            <a:prstGeom prst="rect">
              <a:avLst/>
            </a:prstGeom>
          </p:spPr>
        </p:pic>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44774" y="6369421"/>
              <a:ext cx="1229128" cy="349097"/>
            </a:xfrm>
            <a:prstGeom prst="rect">
              <a:avLst/>
            </a:prstGeom>
          </p:spPr>
        </p:pic>
        <p:pic>
          <p:nvPicPr>
            <p:cNvPr id="31" name="Picture 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56491" y="6370788"/>
              <a:ext cx="731245" cy="343033"/>
            </a:xfrm>
            <a:prstGeom prst="rect">
              <a:avLst/>
            </a:prstGeom>
          </p:spPr>
        </p:pic>
        <p:pic>
          <p:nvPicPr>
            <p:cNvPr id="32" name="Picture 3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1455" y="6370978"/>
              <a:ext cx="1268130" cy="342194"/>
            </a:xfrm>
            <a:prstGeom prst="rect">
              <a:avLst/>
            </a:prstGeom>
          </p:spPr>
        </p:pic>
        <p:pic>
          <p:nvPicPr>
            <p:cNvPr id="33" name="Picture 3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08875" y="6370979"/>
              <a:ext cx="682840" cy="342190"/>
            </a:xfrm>
            <a:prstGeom prst="rect">
              <a:avLst/>
            </a:prstGeom>
          </p:spPr>
        </p:pic>
        <p:pic>
          <p:nvPicPr>
            <p:cNvPr id="34" name="Picture 3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57970" y="6370979"/>
              <a:ext cx="462345" cy="342191"/>
            </a:xfrm>
            <a:prstGeom prst="rect">
              <a:avLst/>
            </a:prstGeom>
          </p:spPr>
        </p:pic>
      </p:grpSp>
      <p:sp>
        <p:nvSpPr>
          <p:cNvPr id="36" name="TextBox 5"/>
          <p:cNvSpPr txBox="1">
            <a:spLocks noChangeArrowheads="1"/>
          </p:cNvSpPr>
          <p:nvPr userDrawn="1"/>
        </p:nvSpPr>
        <p:spPr bwMode="auto">
          <a:xfrm>
            <a:off x="1" y="1013005"/>
            <a:ext cx="9144000" cy="483402"/>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429806" lvl="1" indent="-429806" algn="ctr" fontAlgn="base">
              <a:lnSpc>
                <a:spcPct val="110000"/>
              </a:lnSpc>
              <a:spcBef>
                <a:spcPts val="900"/>
              </a:spcBef>
              <a:spcAft>
                <a:spcPct val="0"/>
              </a:spcAft>
              <a:buClrTx/>
              <a:buFontTx/>
              <a:buNone/>
            </a:pPr>
            <a:endParaRPr lang="en-US" sz="2400" b="1" kern="1200" dirty="0">
              <a:solidFill>
                <a:srgbClr val="000000"/>
              </a:solidFill>
              <a:cs typeface=""/>
            </a:endParaRPr>
          </a:p>
        </p:txBody>
      </p:sp>
    </p:spTree>
    <p:extLst>
      <p:ext uri="{BB962C8B-B14F-4D97-AF65-F5344CB8AC3E}">
        <p14:creationId xmlns:p14="http://schemas.microsoft.com/office/powerpoint/2010/main" val="318078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B60F81B-111A-D14D-850A-396895F82B33}" type="datetimeFigureOut">
              <a:rPr lang="en-US" smtClean="0">
                <a:solidFill>
                  <a:prstClr val="black">
                    <a:tint val="75000"/>
                  </a:prstClr>
                </a:solidFill>
              </a:rPr>
              <a:pPr/>
              <a:t>4/7/2021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B99646-A3B9-7A49-A0C9-8504739929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buClrTx/>
            </a:pPr>
            <a:fld id="{FB60F81B-111A-D14D-850A-396895F82B33}" type="datetimeFigureOut">
              <a:rPr lang="en-US" kern="1200" smtClean="0">
                <a:solidFill>
                  <a:prstClr val="black">
                    <a:tint val="75000"/>
                  </a:prstClr>
                </a:solidFill>
                <a:latin typeface="Calibri"/>
                <a:ea typeface="ＭＳ Ｐゴシック" charset="0"/>
                <a:cs typeface="ＭＳ Ｐゴシック" charset="0"/>
              </a:rPr>
              <a:pPr defTabSz="342900">
                <a:buClrTx/>
              </a:pPr>
              <a:t>4/7/2021</a:t>
            </a:fld>
            <a:endParaRPr lang="en-US" kern="1200">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buClrTx/>
            </a:pPr>
            <a:endParaRPr lang="en-US" kern="1200">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buClrTx/>
            </a:pPr>
            <a:fld id="{34B99646-A3B9-7A49-A0C9-850473992967}" type="slidenum">
              <a:rPr lang="en-US" kern="1200" smtClean="0">
                <a:solidFill>
                  <a:prstClr val="black">
                    <a:tint val="75000"/>
                  </a:prstClr>
                </a:solidFill>
                <a:latin typeface="Calibri"/>
                <a:ea typeface="ＭＳ Ｐゴシック" charset="0"/>
                <a:cs typeface="ＭＳ Ｐゴシック" charset="0"/>
              </a:rPr>
              <a:pPr defTabSz="342900">
                <a:buClrTx/>
              </a:pPr>
              <a:t>‹#›</a:t>
            </a:fld>
            <a:endParaRPr lang="en-US" kern="120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041237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CDF66-EBAE-4C03-8A46-06007589CCA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A1E5CA-852B-4FEE-BFBB-AC08D28368D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E83E1-5F71-4773-806D-B7ED975CD2C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AFB59A-EA13-4F2D-ABF9-DEC6F4D2CA72}" type="datetimeFigureOut">
              <a:rPr lang="en-US" smtClean="0"/>
              <a:t>4/7/2021</a:t>
            </a:fld>
            <a:endParaRPr lang="en-US"/>
          </a:p>
        </p:txBody>
      </p:sp>
      <p:sp>
        <p:nvSpPr>
          <p:cNvPr id="5" name="Footer Placeholder 4">
            <a:extLst>
              <a:ext uri="{FF2B5EF4-FFF2-40B4-BE49-F238E27FC236}">
                <a16:creationId xmlns:a16="http://schemas.microsoft.com/office/drawing/2014/main" id="{C97CE096-CF1C-4A4A-8BCB-C6991DD7258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751D58-2818-459E-AD46-CDEB02D1C6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012A3-A9E4-46DE-A381-AD3012879A94}" type="slidenum">
              <a:rPr lang="en-US" smtClean="0"/>
              <a:t>‹#›</a:t>
            </a:fld>
            <a:endParaRPr lang="en-US"/>
          </a:p>
        </p:txBody>
      </p:sp>
    </p:spTree>
    <p:extLst>
      <p:ext uri="{BB962C8B-B14F-4D97-AF65-F5344CB8AC3E}">
        <p14:creationId xmlns:p14="http://schemas.microsoft.com/office/powerpoint/2010/main" val="1085150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892"/>
            <a:fld id="{FB60F81B-111A-D14D-850A-396895F82B33}" type="datetimeFigureOut">
              <a:rPr lang="en-US" smtClean="0">
                <a:solidFill>
                  <a:prstClr val="black">
                    <a:tint val="75000"/>
                  </a:prstClr>
                </a:solidFill>
                <a:ea typeface="ＭＳ Ｐゴシック" charset="0"/>
                <a:cs typeface="ＭＳ Ｐゴシック" charset="0"/>
              </a:rPr>
              <a:pPr defTabSz="342892"/>
              <a:t>4/7/2021</a:t>
            </a:fld>
            <a:endParaRPr lang="en-US">
              <a:solidFill>
                <a:prstClr val="black">
                  <a:tint val="75000"/>
                </a:prstClr>
              </a:solidFill>
              <a:ea typeface="ＭＳ Ｐゴシック" charset="0"/>
              <a:cs typeface="ＭＳ Ｐゴシック"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892"/>
            <a:endParaRPr lang="en-US">
              <a:solidFill>
                <a:prstClr val="black">
                  <a:tint val="75000"/>
                </a:prstClr>
              </a:solidFil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892"/>
            <a:fld id="{34B99646-A3B9-7A49-A0C9-850473992967}" type="slidenum">
              <a:rPr lang="en-US" smtClean="0">
                <a:solidFill>
                  <a:prstClr val="black">
                    <a:tint val="75000"/>
                  </a:prstClr>
                </a:solidFill>
                <a:ea typeface="ＭＳ Ｐゴシック" charset="0"/>
                <a:cs typeface="ＭＳ Ｐゴシック" charset="0"/>
              </a:rPr>
              <a:pPr defTabSz="342892"/>
              <a:t>‹#›</a:t>
            </a:fld>
            <a:endParaRPr lang="en-US">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22931900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1.xml"/><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4.xml"/><Relationship Id="rId16"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4.xml"/><Relationship Id="rId16" Type="http://schemas.openxmlformats.org/officeDocument/2006/relationships/image" Target="../media/image190.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18" Type="http://schemas.openxmlformats.org/officeDocument/2006/relationships/package" Target="../embeddings/Microsoft_Word_Document.docx"/><Relationship Id="rId3" Type="http://schemas.openxmlformats.org/officeDocument/2006/relationships/notesSlide" Target="../notesSlides/notesSlide45.xml"/><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hyperlink" Target="https://doi.org/https:/doi.org/10.37433/aad.v1i3.65" TargetMode="External"/><Relationship Id="rId2" Type="http://schemas.openxmlformats.org/officeDocument/2006/relationships/slideLayout" Target="../slideLayouts/slideLayout25.xml"/><Relationship Id="rId16" Type="http://schemas.openxmlformats.org/officeDocument/2006/relationships/image" Target="../media/image22.png"/><Relationship Id="rId1" Type="http://schemas.openxmlformats.org/officeDocument/2006/relationships/vmlDrawing" Target="../drawings/vmlDrawing1.v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19" Type="http://schemas.openxmlformats.org/officeDocument/2006/relationships/image" Target="../media/image191.wmf"/><Relationship Id="rId4" Type="http://schemas.openxmlformats.org/officeDocument/2006/relationships/image" Target="../media/image26.emf"/><Relationship Id="rId9" Type="http://schemas.openxmlformats.org/officeDocument/2006/relationships/image" Target="../media/image16.png"/><Relationship Id="rId14" Type="http://schemas.openxmlformats.org/officeDocument/2006/relationships/image" Target="../media/image20.png"/></Relationships>
</file>

<file path=ppt/slides/_rels/slide10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8.xml"/><Relationship Id="rId16" Type="http://schemas.openxmlformats.org/officeDocument/2006/relationships/hyperlink" Target="https://ugeorgia.ca1.qualtrics.com/jfe/form/SV_3NVhWTGnleU3bP7" TargetMode="Externa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hyperlink" Target="mailto:bd82452@uga.edu" TargetMode="External"/><Relationship Id="rId2" Type="http://schemas.openxmlformats.org/officeDocument/2006/relationships/notesSlide" Target="../notesSlides/notesSlide49.xml"/><Relationship Id="rId16" Type="http://schemas.openxmlformats.org/officeDocument/2006/relationships/image" Target="../media/image192.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hyperlink" Target="mailto:bd82452@uga.edu" TargetMode="External"/><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hyperlink" Target="mailto:kdk@uga.edu" TargetMode="External"/><Relationship Id="rId2" Type="http://schemas.openxmlformats.org/officeDocument/2006/relationships/notesSlide" Target="../notesSlides/notesSlide50.xml"/><Relationship Id="rId16" Type="http://schemas.openxmlformats.org/officeDocument/2006/relationships/image" Target="../media/image193.png"/><Relationship Id="rId20" Type="http://schemas.openxmlformats.org/officeDocument/2006/relationships/hyperlink" Target="https://ieu.uga.edu/" TargetMode="Externa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hyperlink" Target="mailto:damilola.ajayi@uga.edu" TargetMode="External"/><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0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10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10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hyperlink" Target="ncipmc.org" TargetMode="External"/><Relationship Id="rId26" Type="http://schemas.openxmlformats.org/officeDocument/2006/relationships/image" Target="../media/image195.png"/><Relationship Id="rId3" Type="http://schemas.openxmlformats.org/officeDocument/2006/relationships/image" Target="../media/image26.emf"/><Relationship Id="rId21" Type="http://schemas.openxmlformats.org/officeDocument/2006/relationships/hyperlink" Target="http://blog.caes.uga.edu/blueberry/" TargetMode="External"/><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hyperlink" Target="spottedwing.org" TargetMode="External"/><Relationship Id="rId25" Type="http://schemas.openxmlformats.org/officeDocument/2006/relationships/hyperlink" Target="http://entomology.ifas.ufl.edu/liburd/fruitnvegipm/index.htm" TargetMode="External"/><Relationship Id="rId2" Type="http://schemas.openxmlformats.org/officeDocument/2006/relationships/image" Target="../media/image194.jpeg"/><Relationship Id="rId16" Type="http://schemas.openxmlformats.org/officeDocument/2006/relationships/hyperlink" Target="http://eorganic.info/spottedwingorganic" TargetMode="External"/><Relationship Id="rId20" Type="http://schemas.openxmlformats.org/officeDocument/2006/relationships/hyperlink" Target="http://cars.uark.edu/ourwork/Specialty-Crop-Production-and-Marketing/fruit_budget.aspx" TargetMode="Externa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hyperlink" Target="http://www.fruitedge.umn.edu" TargetMode="External"/><Relationship Id="rId5" Type="http://schemas.openxmlformats.org/officeDocument/2006/relationships/image" Target="../media/image4.gif"/><Relationship Id="rId15" Type="http://schemas.openxmlformats.org/officeDocument/2006/relationships/image" Target="../media/image22.png"/><Relationship Id="rId23" Type="http://schemas.openxmlformats.org/officeDocument/2006/relationships/hyperlink" Target="https://swd.ces.ncsu.edu/" TargetMode="External"/><Relationship Id="rId10" Type="http://schemas.openxmlformats.org/officeDocument/2006/relationships/image" Target="../media/image17.png"/><Relationship Id="rId19" Type="http://schemas.openxmlformats.org/officeDocument/2006/relationships/hyperlink" Target="http://www.northeastipm.org/working-groups/spotted-wing-drosophila/" TargetMode="External"/><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 Id="rId22" Type="http://schemas.openxmlformats.org/officeDocument/2006/relationships/hyperlink" Target="http://www.ipm.msu.edu/SWD.htm" TargetMode="External"/><Relationship Id="rId27" Type="http://schemas.openxmlformats.org/officeDocument/2006/relationships/hyperlink" Target="https://bit.ly/2Lvzy14"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94.jpeg"/><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196.png"/><Relationship Id="rId2" Type="http://schemas.openxmlformats.org/officeDocument/2006/relationships/image" Target="../media/image26.emf"/><Relationship Id="rId16" Type="http://schemas.openxmlformats.org/officeDocument/2006/relationships/hyperlink" Target="https://ugeorgia.ca1.qualtrics.com/jfe/form/SV_3NVhWTGnleU3bP7" TargetMode="Externa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6.xml"/><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7.xml"/><Relationship Id="rId16"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0.xml"/><Relationship Id="rId16"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1.xml"/><Relationship Id="rId16"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2.xml"/><Relationship Id="rId16"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3.xml"/><Relationship Id="rId16"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24.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23.jpeg"/><Relationship Id="rId9" Type="http://schemas.openxmlformats.org/officeDocument/2006/relationships/image" Target="../media/image16.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4.xml"/><Relationship Id="rId16"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5.xml"/><Relationship Id="rId16"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7.xml"/><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8.xml"/><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19.xml"/><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17" Type="http://schemas.openxmlformats.org/officeDocument/2006/relationships/chart" Target="../charts/chart4.xml"/><Relationship Id="rId2" Type="http://schemas.openxmlformats.org/officeDocument/2006/relationships/notesSlide" Target="../notesSlides/notesSlide20.xml"/><Relationship Id="rId16"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1.xml"/><Relationship Id="rId16"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2.xml"/><Relationship Id="rId16"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3.xml"/><Relationship Id="rId16"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25.pn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hyperlink" Target="https://www.cabi.org/isc/datasheet/109283" TargetMode="External"/><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26.emf"/><Relationship Id="rId9" Type="http://schemas.openxmlformats.org/officeDocument/2006/relationships/image" Target="../media/image15.png"/><Relationship Id="rId14" Type="http://schemas.openxmlformats.org/officeDocument/2006/relationships/image" Target="../media/image19.tiff"/></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4.xml"/><Relationship Id="rId16"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17" Type="http://schemas.openxmlformats.org/officeDocument/2006/relationships/chart" Target="../charts/chart6.xml"/><Relationship Id="rId2" Type="http://schemas.openxmlformats.org/officeDocument/2006/relationships/notesSlide" Target="../notesSlides/notesSlide25.xml"/><Relationship Id="rId16"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6.xml"/><Relationship Id="rId16"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19.tiff"/><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26.emf"/></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6.emf"/><Relationship Id="rId7" Type="http://schemas.openxmlformats.org/officeDocument/2006/relationships/image" Target="../media/image42.png"/><Relationship Id="rId12" Type="http://schemas.openxmlformats.org/officeDocument/2006/relationships/image" Target="../media/image19.tif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0.jpeg"/><Relationship Id="rId18" Type="http://schemas.openxmlformats.org/officeDocument/2006/relationships/image" Target="../media/image21.png"/><Relationship Id="rId3" Type="http://schemas.openxmlformats.org/officeDocument/2006/relationships/image" Target="../media/image62.png"/><Relationship Id="rId7" Type="http://schemas.openxmlformats.org/officeDocument/2006/relationships/image" Target="../media/image26.emf"/><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slideLayout" Target="../slideLayouts/slideLayout7.xml"/><Relationship Id="rId16" Type="http://schemas.openxmlformats.org/officeDocument/2006/relationships/image" Target="../media/image19.tiff"/><Relationship Id="rId1" Type="http://schemas.openxmlformats.org/officeDocument/2006/relationships/tags" Target="../tags/tag1.xml"/><Relationship Id="rId6" Type="http://schemas.openxmlformats.org/officeDocument/2006/relationships/chart" Target="../charts/chart7.xml"/><Relationship Id="rId11" Type="http://schemas.openxmlformats.org/officeDocument/2006/relationships/image" Target="../media/image42.png"/><Relationship Id="rId5" Type="http://schemas.openxmlformats.org/officeDocument/2006/relationships/image" Target="../media/image64.jpeg"/><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22.png"/><Relationship Id="rId4" Type="http://schemas.openxmlformats.org/officeDocument/2006/relationships/image" Target="../media/image63.jpeg"/><Relationship Id="rId9" Type="http://schemas.openxmlformats.org/officeDocument/2006/relationships/image" Target="../media/image4.gif"/><Relationship Id="rId1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9.tiff"/><Relationship Id="rId3" Type="http://schemas.openxmlformats.org/officeDocument/2006/relationships/image" Target="../media/image66.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6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44.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26.emf"/><Relationship Id="rId9" Type="http://schemas.openxmlformats.org/officeDocument/2006/relationships/image" Target="../media/image43.png"/><Relationship Id="rId1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0.jpeg"/><Relationship Id="rId18" Type="http://schemas.openxmlformats.org/officeDocument/2006/relationships/image" Target="../media/image21.png"/><Relationship Id="rId3" Type="http://schemas.openxmlformats.org/officeDocument/2006/relationships/image" Target="../media/image67.jpeg"/><Relationship Id="rId7" Type="http://schemas.openxmlformats.org/officeDocument/2006/relationships/image" Target="../media/image26.emf"/><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slideLayout" Target="../slideLayouts/slideLayout2.xml"/><Relationship Id="rId16" Type="http://schemas.openxmlformats.org/officeDocument/2006/relationships/image" Target="../media/image19.tiff"/><Relationship Id="rId1" Type="http://schemas.openxmlformats.org/officeDocument/2006/relationships/tags" Target="../tags/tag2.xml"/><Relationship Id="rId6" Type="http://schemas.openxmlformats.org/officeDocument/2006/relationships/image" Target="../media/image66.jpeg"/><Relationship Id="rId11" Type="http://schemas.openxmlformats.org/officeDocument/2006/relationships/image" Target="../media/image42.png"/><Relationship Id="rId5" Type="http://schemas.openxmlformats.org/officeDocument/2006/relationships/chart" Target="../charts/chart9.xml"/><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22.png"/><Relationship Id="rId4" Type="http://schemas.openxmlformats.org/officeDocument/2006/relationships/chart" Target="../charts/chart8.xml"/><Relationship Id="rId9" Type="http://schemas.openxmlformats.org/officeDocument/2006/relationships/image" Target="../media/image4.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0.jpeg"/><Relationship Id="rId18" Type="http://schemas.openxmlformats.org/officeDocument/2006/relationships/image" Target="../media/image21.png"/><Relationship Id="rId3" Type="http://schemas.openxmlformats.org/officeDocument/2006/relationships/notesSlide" Target="../notesSlides/notesSlide28.xml"/><Relationship Id="rId7" Type="http://schemas.openxmlformats.org/officeDocument/2006/relationships/image" Target="../media/image26.emf"/><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slideLayout" Target="../slideLayouts/slideLayout2.xml"/><Relationship Id="rId16" Type="http://schemas.openxmlformats.org/officeDocument/2006/relationships/image" Target="../media/image19.tiff"/><Relationship Id="rId1" Type="http://schemas.openxmlformats.org/officeDocument/2006/relationships/tags" Target="../tags/tag3.xml"/><Relationship Id="rId6" Type="http://schemas.openxmlformats.org/officeDocument/2006/relationships/image" Target="../media/image69.jpeg"/><Relationship Id="rId11" Type="http://schemas.openxmlformats.org/officeDocument/2006/relationships/image" Target="../media/image42.png"/><Relationship Id="rId5" Type="http://schemas.openxmlformats.org/officeDocument/2006/relationships/image" Target="../media/image68.emf"/><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22.png"/><Relationship Id="rId4" Type="http://schemas.openxmlformats.org/officeDocument/2006/relationships/image" Target="../media/image67.jpeg"/><Relationship Id="rId9" Type="http://schemas.openxmlformats.org/officeDocument/2006/relationships/image" Target="../media/image4.gif"/><Relationship Id="rId1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44.png"/><Relationship Id="rId18" Type="http://schemas.openxmlformats.org/officeDocument/2006/relationships/image" Target="../media/image22.png"/><Relationship Id="rId3" Type="http://schemas.openxmlformats.org/officeDocument/2006/relationships/chart" Target="../charts/chart10.xml"/><Relationship Id="rId7" Type="http://schemas.openxmlformats.org/officeDocument/2006/relationships/image" Target="../media/image2.gif"/><Relationship Id="rId12" Type="http://schemas.openxmlformats.org/officeDocument/2006/relationships/image" Target="../media/image10.jpeg"/><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4.xml"/><Relationship Id="rId6" Type="http://schemas.openxmlformats.org/officeDocument/2006/relationships/image" Target="../media/image26.emf"/><Relationship Id="rId11" Type="http://schemas.openxmlformats.org/officeDocument/2006/relationships/image" Target="../media/image43.png"/><Relationship Id="rId5" Type="http://schemas.openxmlformats.org/officeDocument/2006/relationships/chart" Target="../charts/chart11.xml"/><Relationship Id="rId15" Type="http://schemas.openxmlformats.org/officeDocument/2006/relationships/image" Target="../media/image19.tiff"/><Relationship Id="rId10" Type="http://schemas.openxmlformats.org/officeDocument/2006/relationships/image" Target="../media/image42.png"/><Relationship Id="rId4" Type="http://schemas.openxmlformats.org/officeDocument/2006/relationships/image" Target="../media/image67.jpeg"/><Relationship Id="rId9" Type="http://schemas.openxmlformats.org/officeDocument/2006/relationships/image" Target="../media/image41.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28.jpeg"/><Relationship Id="rId7" Type="http://schemas.openxmlformats.org/officeDocument/2006/relationships/image" Target="../media/image26.emf"/><Relationship Id="rId12" Type="http://schemas.openxmlformats.org/officeDocument/2006/relationships/image" Target="../media/image15.png"/><Relationship Id="rId17" Type="http://schemas.openxmlformats.org/officeDocument/2006/relationships/image" Target="../media/image19.tiff"/><Relationship Id="rId2" Type="http://schemas.openxmlformats.org/officeDocument/2006/relationships/image" Target="../media/image27.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14.png"/><Relationship Id="rId5" Type="http://schemas.openxmlformats.org/officeDocument/2006/relationships/image" Target="../media/image30.jpeg"/><Relationship Id="rId15" Type="http://schemas.openxmlformats.org/officeDocument/2006/relationships/image" Target="../media/image17.png"/><Relationship Id="rId10" Type="http://schemas.openxmlformats.org/officeDocument/2006/relationships/image" Target="../media/image4.gif"/><Relationship Id="rId19"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2.gif"/><Relationship Id="rId1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70.jpeg"/><Relationship Id="rId7" Type="http://schemas.openxmlformats.org/officeDocument/2006/relationships/image" Target="../media/image4.gif"/><Relationship Id="rId12" Type="http://schemas.openxmlformats.org/officeDocument/2006/relationships/image" Target="../media/image44.png"/><Relationship Id="rId17" Type="http://schemas.openxmlformats.org/officeDocument/2006/relationships/image" Target="../media/image22.png"/><Relationship Id="rId2" Type="http://schemas.openxmlformats.org/officeDocument/2006/relationships/notesSlide" Target="../notesSlides/notesSlide29.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71.jpeg"/><Relationship Id="rId9" Type="http://schemas.openxmlformats.org/officeDocument/2006/relationships/image" Target="../media/image42.png"/><Relationship Id="rId14" Type="http://schemas.openxmlformats.org/officeDocument/2006/relationships/image" Target="../media/image19.tiff"/></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72.jpe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74.jpe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6.emf"/><Relationship Id="rId2" Type="http://schemas.openxmlformats.org/officeDocument/2006/relationships/image" Target="../media/image73.jpeg"/><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75.jpeg"/><Relationship Id="rId9" Type="http://schemas.openxmlformats.org/officeDocument/2006/relationships/image" Target="../media/image16.png"/><Relationship Id="rId14"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26.emf"/><Relationship Id="rId2" Type="http://schemas.openxmlformats.org/officeDocument/2006/relationships/image" Target="../media/image2.gif"/><Relationship Id="rId16" Type="http://schemas.microsoft.com/office/2007/relationships/hdphoto" Target="../media/hdphoto1.wdp"/><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77.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76.jpeg"/></Relationships>
</file>

<file path=ppt/slides/_rels/slide44.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9.png"/><Relationship Id="rId7" Type="http://schemas.openxmlformats.org/officeDocument/2006/relationships/image" Target="../media/image2.gif"/><Relationship Id="rId12" Type="http://schemas.openxmlformats.org/officeDocument/2006/relationships/image" Target="../media/image10.jpeg"/><Relationship Id="rId17" Type="http://schemas.openxmlformats.org/officeDocument/2006/relationships/image" Target="../media/image21.png"/><Relationship Id="rId2" Type="http://schemas.openxmlformats.org/officeDocument/2006/relationships/image" Target="../media/image78.png"/><Relationship Id="rId16"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82.png"/><Relationship Id="rId11" Type="http://schemas.openxmlformats.org/officeDocument/2006/relationships/image" Target="../media/image16.png"/><Relationship Id="rId5" Type="http://schemas.openxmlformats.org/officeDocument/2006/relationships/image" Target="../media/image81.png"/><Relationship Id="rId15" Type="http://schemas.openxmlformats.org/officeDocument/2006/relationships/image" Target="../media/image19.tiff"/><Relationship Id="rId10" Type="http://schemas.openxmlformats.org/officeDocument/2006/relationships/image" Target="../media/image15.png"/><Relationship Id="rId19" Type="http://schemas.openxmlformats.org/officeDocument/2006/relationships/image" Target="../media/image26.emf"/><Relationship Id="rId4" Type="http://schemas.openxmlformats.org/officeDocument/2006/relationships/image" Target="../media/image80.png"/><Relationship Id="rId9" Type="http://schemas.openxmlformats.org/officeDocument/2006/relationships/image" Target="../media/image14.png"/><Relationship Id="rId1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6.emf"/><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83.jpe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6.emf"/><Relationship Id="rId3" Type="http://schemas.openxmlformats.org/officeDocument/2006/relationships/image" Target="../media/image85.pn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84.png"/><Relationship Id="rId16"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87.jpe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86.jpg"/><Relationship Id="rId9" Type="http://schemas.openxmlformats.org/officeDocument/2006/relationships/image" Target="../media/image15.png"/><Relationship Id="rId14" Type="http://schemas.openxmlformats.org/officeDocument/2006/relationships/image" Target="../media/image19.tiff"/></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89.jpe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6.emf"/><Relationship Id="rId2" Type="http://schemas.openxmlformats.org/officeDocument/2006/relationships/image" Target="../media/image88.png"/><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90.jpeg"/><Relationship Id="rId9" Type="http://schemas.openxmlformats.org/officeDocument/2006/relationships/image" Target="../media/image16.png"/><Relationship Id="rId14"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92.jpeg"/><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26.emf"/><Relationship Id="rId2" Type="http://schemas.openxmlformats.org/officeDocument/2006/relationships/image" Target="../media/image91.png"/><Relationship Id="rId16" Type="http://schemas.openxmlformats.org/officeDocument/2006/relationships/image" Target="../media/image93.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6"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95.jpe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94.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96.pn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5" Type="http://schemas.openxmlformats.org/officeDocument/2006/relationships/image" Target="../media/image26.emf"/><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26.emf"/><Relationship Id="rId2" Type="http://schemas.openxmlformats.org/officeDocument/2006/relationships/image" Target="../media/image2.gif"/><Relationship Id="rId16"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98.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97.jpe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04.png"/><Relationship Id="rId3" Type="http://schemas.openxmlformats.org/officeDocument/2006/relationships/image" Target="../media/image4.gif"/><Relationship Id="rId21" Type="http://schemas.openxmlformats.org/officeDocument/2006/relationships/image" Target="../media/image107.png"/><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103.png"/><Relationship Id="rId2" Type="http://schemas.openxmlformats.org/officeDocument/2006/relationships/image" Target="../media/image2.gif"/><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01.png"/><Relationship Id="rId10" Type="http://schemas.openxmlformats.org/officeDocument/2006/relationships/image" Target="../media/image19.tiff"/><Relationship Id="rId19" Type="http://schemas.openxmlformats.org/officeDocument/2006/relationships/image" Target="../media/image105.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00.png"/><Relationship Id="rId22" Type="http://schemas.openxmlformats.org/officeDocument/2006/relationships/image" Target="../media/image26.emf"/></Relationships>
</file>

<file path=ppt/slides/_rels/slide5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109.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6.emf"/><Relationship Id="rId2" Type="http://schemas.openxmlformats.org/officeDocument/2006/relationships/image" Target="../media/image108.png"/><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110.png"/><Relationship Id="rId9" Type="http://schemas.openxmlformats.org/officeDocument/2006/relationships/image" Target="../media/image16.png"/><Relationship Id="rId14"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2.png"/><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111.png"/><Relationship Id="rId16" Type="http://schemas.openxmlformats.org/officeDocument/2006/relationships/image" Target="../media/image26.emf"/><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5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emf"/><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99.png"/><Relationship Id="rId2" Type="http://schemas.openxmlformats.org/officeDocument/2006/relationships/image" Target="../media/image2.gif"/><Relationship Id="rId16" Type="http://schemas.openxmlformats.org/officeDocument/2006/relationships/image" Target="../media/image114.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13.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6.emf"/></Relationships>
</file>

<file path=ppt/slides/_rels/slide5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5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6.jpe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115.jpeg"/><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7.jpg"/><Relationship Id="rId9" Type="http://schemas.openxmlformats.org/officeDocument/2006/relationships/image" Target="../media/image15.png"/><Relationship Id="rId14" Type="http://schemas.openxmlformats.org/officeDocument/2006/relationships/image" Target="../media/image19.tiff"/></Relationships>
</file>

<file path=ppt/slides/_rels/slide5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119.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8.png"/><Relationship Id="rId16"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26.emf"/><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hyperlink" Target="https://www.nass.usda.gov/Surveys/Guide_to_NASS_Surveys/Organic_Production/" TargetMode="External"/><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117.jp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116.jpeg"/><Relationship Id="rId2" Type="http://schemas.openxmlformats.org/officeDocument/2006/relationships/image" Target="../media/image118.png"/><Relationship Id="rId16" Type="http://schemas.openxmlformats.org/officeDocument/2006/relationships/image" Target="../media/image119.jpe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120.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31.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26.emf"/><Relationship Id="rId9" Type="http://schemas.openxmlformats.org/officeDocument/2006/relationships/image" Target="../media/image16.png"/><Relationship Id="rId14"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21.jpe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2.xml"/><Relationship Id="rId16"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22.jpeg"/><Relationship Id="rId9" Type="http://schemas.openxmlformats.org/officeDocument/2006/relationships/image" Target="../media/image15.png"/><Relationship Id="rId14" Type="http://schemas.openxmlformats.org/officeDocument/2006/relationships/image" Target="../media/image19.tiff"/></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24.jpe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123.jpeg"/><Relationship Id="rId16"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25.jpeg"/><Relationship Id="rId9" Type="http://schemas.openxmlformats.org/officeDocument/2006/relationships/image" Target="../media/image15.png"/><Relationship Id="rId14" Type="http://schemas.openxmlformats.org/officeDocument/2006/relationships/image" Target="../media/image19.tiff"/></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chart" Target="../charts/chart12.xml"/><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3.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chart" Target="../charts/chart13.xml"/><Relationship Id="rId9" Type="http://schemas.openxmlformats.org/officeDocument/2006/relationships/image" Target="../media/image15.png"/><Relationship Id="rId14" Type="http://schemas.openxmlformats.org/officeDocument/2006/relationships/image" Target="../media/image19.tiff"/></Relationships>
</file>

<file path=ppt/slides/_rels/slide65.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7.png"/><Relationship Id="rId18" Type="http://schemas.openxmlformats.org/officeDocument/2006/relationships/image" Target="../media/image22.png"/><Relationship Id="rId3" Type="http://schemas.microsoft.com/office/2007/relationships/hdphoto" Target="../media/hdphoto2.wdp"/><Relationship Id="rId7" Type="http://schemas.openxmlformats.org/officeDocument/2006/relationships/image" Target="../media/image2.gif"/><Relationship Id="rId12" Type="http://schemas.openxmlformats.org/officeDocument/2006/relationships/image" Target="../media/image10.jpeg"/><Relationship Id="rId17" Type="http://schemas.openxmlformats.org/officeDocument/2006/relationships/image" Target="../media/image21.png"/><Relationship Id="rId2" Type="http://schemas.openxmlformats.org/officeDocument/2006/relationships/image" Target="../media/image126.png"/><Relationship Id="rId16"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6.emf"/><Relationship Id="rId11" Type="http://schemas.openxmlformats.org/officeDocument/2006/relationships/image" Target="../media/image16.png"/><Relationship Id="rId5" Type="http://schemas.openxmlformats.org/officeDocument/2006/relationships/image" Target="../media/image128.jpeg"/><Relationship Id="rId15" Type="http://schemas.openxmlformats.org/officeDocument/2006/relationships/image" Target="../media/image19.tiff"/><Relationship Id="rId10" Type="http://schemas.openxmlformats.org/officeDocument/2006/relationships/image" Target="../media/image15.png"/><Relationship Id="rId4" Type="http://schemas.openxmlformats.org/officeDocument/2006/relationships/image" Target="../media/image127.jpg"/><Relationship Id="rId9" Type="http://schemas.openxmlformats.org/officeDocument/2006/relationships/image" Target="../media/image14.png"/><Relationship Id="rId14" Type="http://schemas.openxmlformats.org/officeDocument/2006/relationships/image" Target="../media/image18.png"/></Relationships>
</file>

<file path=ppt/slides/_rels/slide6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129.jpe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6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32.jp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131.jpg"/><Relationship Id="rId2" Type="http://schemas.openxmlformats.org/officeDocument/2006/relationships/image" Target="../media/image2.gif"/><Relationship Id="rId16" Type="http://schemas.openxmlformats.org/officeDocument/2006/relationships/image" Target="../media/image130.jp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27.jpg"/><Relationship Id="rId10" Type="http://schemas.openxmlformats.org/officeDocument/2006/relationships/image" Target="../media/image19.tiff"/><Relationship Id="rId19" Type="http://schemas.openxmlformats.org/officeDocument/2006/relationships/image" Target="../media/image133.jpe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6.emf"/></Relationships>
</file>

<file path=ppt/slides/_rels/slide6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5.jpg"/><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134.jpeg"/><Relationship Id="rId16" Type="http://schemas.openxmlformats.org/officeDocument/2006/relationships/image" Target="../media/image26.emf"/><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69.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5.png"/><Relationship Id="rId18" Type="http://schemas.openxmlformats.org/officeDocument/2006/relationships/image" Target="../media/image19.tiff"/><Relationship Id="rId3" Type="http://schemas.openxmlformats.org/officeDocument/2006/relationships/slideLayout" Target="../slideLayouts/slideLayout14.xml"/><Relationship Id="rId21" Type="http://schemas.openxmlformats.org/officeDocument/2006/relationships/image" Target="../media/image22.png"/><Relationship Id="rId7" Type="http://schemas.openxmlformats.org/officeDocument/2006/relationships/image" Target="../media/image139.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video" Target="../media/media1.MOV"/><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1.MOV"/><Relationship Id="rId6" Type="http://schemas.openxmlformats.org/officeDocument/2006/relationships/image" Target="../media/image138.JPEG"/><Relationship Id="rId11" Type="http://schemas.openxmlformats.org/officeDocument/2006/relationships/image" Target="../media/image4.gif"/><Relationship Id="rId5" Type="http://schemas.openxmlformats.org/officeDocument/2006/relationships/image" Target="../media/image137.JPEG"/><Relationship Id="rId15" Type="http://schemas.openxmlformats.org/officeDocument/2006/relationships/image" Target="../media/image10.jpeg"/><Relationship Id="rId10" Type="http://schemas.openxmlformats.org/officeDocument/2006/relationships/image" Target="../media/image2.gif"/><Relationship Id="rId19" Type="http://schemas.openxmlformats.org/officeDocument/2006/relationships/image" Target="../media/image20.png"/><Relationship Id="rId4" Type="http://schemas.openxmlformats.org/officeDocument/2006/relationships/image" Target="../media/image136.png"/><Relationship Id="rId9" Type="http://schemas.openxmlformats.org/officeDocument/2006/relationships/image" Target="../media/image141.jpeg"/><Relationship Id="rId14" Type="http://schemas.openxmlformats.org/officeDocument/2006/relationships/image" Target="../media/image16.png"/><Relationship Id="rId22"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42.JPEG"/><Relationship Id="rId7" Type="http://schemas.openxmlformats.org/officeDocument/2006/relationships/image" Target="../media/image2.gif"/><Relationship Id="rId12" Type="http://schemas.openxmlformats.org/officeDocument/2006/relationships/image" Target="../media/image10.jpeg"/><Relationship Id="rId17" Type="http://schemas.openxmlformats.org/officeDocument/2006/relationships/image" Target="../media/image21.png"/><Relationship Id="rId2" Type="http://schemas.openxmlformats.org/officeDocument/2006/relationships/image" Target="../media/image137.JPEG"/><Relationship Id="rId16"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45.jpeg"/><Relationship Id="rId11" Type="http://schemas.openxmlformats.org/officeDocument/2006/relationships/image" Target="../media/image16.png"/><Relationship Id="rId5" Type="http://schemas.openxmlformats.org/officeDocument/2006/relationships/image" Target="../media/image144.JPEG"/><Relationship Id="rId15" Type="http://schemas.openxmlformats.org/officeDocument/2006/relationships/image" Target="../media/image19.tiff"/><Relationship Id="rId10" Type="http://schemas.openxmlformats.org/officeDocument/2006/relationships/image" Target="../media/image15.png"/><Relationship Id="rId19" Type="http://schemas.openxmlformats.org/officeDocument/2006/relationships/image" Target="../media/image26.emf"/><Relationship Id="rId4" Type="http://schemas.openxmlformats.org/officeDocument/2006/relationships/image" Target="../media/image143.JPEG"/><Relationship Id="rId9" Type="http://schemas.openxmlformats.org/officeDocument/2006/relationships/image" Target="../media/image14.png"/><Relationship Id="rId14" Type="http://schemas.openxmlformats.org/officeDocument/2006/relationships/image" Target="../media/image18.png"/></Relationships>
</file>

<file path=ppt/slides/_rels/slide7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42.JPEG"/><Relationship Id="rId7" Type="http://schemas.openxmlformats.org/officeDocument/2006/relationships/image" Target="../media/image2.gif"/><Relationship Id="rId12" Type="http://schemas.openxmlformats.org/officeDocument/2006/relationships/image" Target="../media/image10.jpeg"/><Relationship Id="rId17" Type="http://schemas.openxmlformats.org/officeDocument/2006/relationships/image" Target="../media/image21.png"/><Relationship Id="rId2" Type="http://schemas.openxmlformats.org/officeDocument/2006/relationships/image" Target="../media/image137.JPEG"/><Relationship Id="rId16"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46.jpeg"/><Relationship Id="rId11" Type="http://schemas.openxmlformats.org/officeDocument/2006/relationships/image" Target="../media/image16.png"/><Relationship Id="rId5" Type="http://schemas.openxmlformats.org/officeDocument/2006/relationships/image" Target="../media/image145.jpeg"/><Relationship Id="rId15" Type="http://schemas.openxmlformats.org/officeDocument/2006/relationships/image" Target="../media/image19.tiff"/><Relationship Id="rId10" Type="http://schemas.openxmlformats.org/officeDocument/2006/relationships/image" Target="../media/image15.png"/><Relationship Id="rId19" Type="http://schemas.openxmlformats.org/officeDocument/2006/relationships/image" Target="../media/image26.emf"/><Relationship Id="rId4" Type="http://schemas.openxmlformats.org/officeDocument/2006/relationships/image" Target="../media/image144.JPEG"/><Relationship Id="rId9" Type="http://schemas.openxmlformats.org/officeDocument/2006/relationships/image" Target="../media/image14.png"/><Relationship Id="rId14" Type="http://schemas.openxmlformats.org/officeDocument/2006/relationships/image" Target="../media/image18.png"/></Relationships>
</file>

<file path=ppt/slides/_rels/slide7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6.emf"/><Relationship Id="rId3" Type="http://schemas.openxmlformats.org/officeDocument/2006/relationships/image" Target="../media/image142.JPE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137.JPEG"/><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145.jpe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43.JPEG"/><Relationship Id="rId9" Type="http://schemas.openxmlformats.org/officeDocument/2006/relationships/image" Target="../media/image15.png"/><Relationship Id="rId14" Type="http://schemas.openxmlformats.org/officeDocument/2006/relationships/image" Target="../media/image19.tiff"/></Relationships>
</file>

<file path=ppt/slides/_rels/slide73.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0.jpeg"/><Relationship Id="rId18" Type="http://schemas.openxmlformats.org/officeDocument/2006/relationships/image" Target="../media/image21.png"/><Relationship Id="rId3" Type="http://schemas.openxmlformats.org/officeDocument/2006/relationships/image" Target="../media/image141.jpeg"/><Relationship Id="rId7" Type="http://schemas.openxmlformats.org/officeDocument/2006/relationships/image" Target="../media/image117.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34.xml"/><Relationship Id="rId16" Type="http://schemas.openxmlformats.org/officeDocument/2006/relationships/image" Target="../media/image19.tiff"/><Relationship Id="rId20" Type="http://schemas.openxmlformats.org/officeDocument/2006/relationships/image" Target="../media/image26.emf"/><Relationship Id="rId1" Type="http://schemas.openxmlformats.org/officeDocument/2006/relationships/slideLayout" Target="../slideLayouts/slideLayout19.xml"/><Relationship Id="rId6" Type="http://schemas.openxmlformats.org/officeDocument/2006/relationships/hyperlink" Target="http://www.google.com/url?sa=i&amp;rct=j&amp;q=&amp;esrc=s&amp;frm=1&amp;source=images&amp;cd=&amp;cad=rja&amp;docid=jpBLyt38ckNr5M&amp;tbnid=4RkCzkDjlZI3pM:&amp;ved=0CAUQjRw&amp;url=http://blogs.scientificamerican.com/WSS/post.php?blog=12&amp;post=945&amp;ei=OXtxUuuBA4OTyQGc_IAI&amp;bvm=bv.55617003,d.aWc&amp;psig=AFQjCNGrktQjkDqMqx-nLb5eHqTsTfDuXg&amp;ust=1383255198531077" TargetMode="External"/><Relationship Id="rId11" Type="http://schemas.openxmlformats.org/officeDocument/2006/relationships/image" Target="../media/image15.png"/><Relationship Id="rId5" Type="http://schemas.openxmlformats.org/officeDocument/2006/relationships/image" Target="../media/image147.jpe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140.jpeg"/><Relationship Id="rId9" Type="http://schemas.openxmlformats.org/officeDocument/2006/relationships/image" Target="../media/image4.gif"/><Relationship Id="rId14" Type="http://schemas.openxmlformats.org/officeDocument/2006/relationships/image" Target="../media/image17.png"/></Relationships>
</file>

<file path=ppt/slides/_rels/slide7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149.jpe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6.emf"/><Relationship Id="rId2" Type="http://schemas.openxmlformats.org/officeDocument/2006/relationships/image" Target="../media/image148.jpeg"/><Relationship Id="rId16"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150.jpeg"/><Relationship Id="rId9" Type="http://schemas.openxmlformats.org/officeDocument/2006/relationships/image" Target="../media/image16.png"/><Relationship Id="rId14"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tiff"/><Relationship Id="rId3" Type="http://schemas.openxmlformats.org/officeDocument/2006/relationships/image" Target="../media/image151.jpe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6.emf"/><Relationship Id="rId2" Type="http://schemas.openxmlformats.org/officeDocument/2006/relationships/notesSlide" Target="../notesSlides/notesSlide35.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4.gif"/><Relationship Id="rId11" Type="http://schemas.openxmlformats.org/officeDocument/2006/relationships/image" Target="../media/image17.png"/><Relationship Id="rId5" Type="http://schemas.openxmlformats.org/officeDocument/2006/relationships/image" Target="../media/image2.gif"/><Relationship Id="rId15" Type="http://schemas.openxmlformats.org/officeDocument/2006/relationships/image" Target="../media/image21.png"/><Relationship Id="rId10" Type="http://schemas.openxmlformats.org/officeDocument/2006/relationships/image" Target="../media/image10.jpeg"/><Relationship Id="rId4" Type="http://schemas.openxmlformats.org/officeDocument/2006/relationships/image" Target="../media/image147.jpeg"/><Relationship Id="rId9" Type="http://schemas.openxmlformats.org/officeDocument/2006/relationships/image" Target="../media/image16.png"/><Relationship Id="rId14" Type="http://schemas.openxmlformats.org/officeDocument/2006/relationships/image" Target="../media/image20.png"/></Relationships>
</file>

<file path=ppt/slides/_rels/slide7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image" Target="../media/image118.png"/><Relationship Id="rId16" Type="http://schemas.openxmlformats.org/officeDocument/2006/relationships/image" Target="../media/image152.jpe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7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153.gif"/><Relationship Id="rId7" Type="http://schemas.microsoft.com/office/2007/relationships/hdphoto" Target="../media/hdphoto3.wdp"/><Relationship Id="rId12" Type="http://schemas.openxmlformats.org/officeDocument/2006/relationships/image" Target="../media/image15.png"/><Relationship Id="rId17" Type="http://schemas.openxmlformats.org/officeDocument/2006/relationships/image" Target="../media/image19.tiff"/><Relationship Id="rId2" Type="http://schemas.openxmlformats.org/officeDocument/2006/relationships/notesSlide" Target="../notesSlides/notesSlide3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155.png"/><Relationship Id="rId11" Type="http://schemas.openxmlformats.org/officeDocument/2006/relationships/image" Target="../media/image14.png"/><Relationship Id="rId5" Type="http://schemas.openxmlformats.org/officeDocument/2006/relationships/image" Target="../media/image154.jpeg"/><Relationship Id="rId15" Type="http://schemas.openxmlformats.org/officeDocument/2006/relationships/image" Target="../media/image17.png"/><Relationship Id="rId10" Type="http://schemas.openxmlformats.org/officeDocument/2006/relationships/image" Target="../media/image4.gif"/><Relationship Id="rId19" Type="http://schemas.openxmlformats.org/officeDocument/2006/relationships/image" Target="../media/image21.png"/><Relationship Id="rId4" Type="http://schemas.openxmlformats.org/officeDocument/2006/relationships/image" Target="../media/image152.jpeg"/><Relationship Id="rId9" Type="http://schemas.openxmlformats.org/officeDocument/2006/relationships/image" Target="../media/image2.gif"/><Relationship Id="rId14" Type="http://schemas.openxmlformats.org/officeDocument/2006/relationships/image" Target="../media/image10.jpeg"/></Relationships>
</file>

<file path=ppt/slides/_rels/slide7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7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158.jpeg"/><Relationship Id="rId4" Type="http://schemas.openxmlformats.org/officeDocument/2006/relationships/image" Target="../media/image157.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8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6.jpe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115.jpeg"/><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26.em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7.jpg"/><Relationship Id="rId9" Type="http://schemas.openxmlformats.org/officeDocument/2006/relationships/image" Target="../media/image15.png"/><Relationship Id="rId14" Type="http://schemas.openxmlformats.org/officeDocument/2006/relationships/image" Target="../media/image19.tiff"/></Relationships>
</file>

<file path=ppt/slides/_rels/slide81.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0.jpeg"/><Relationship Id="rId18" Type="http://schemas.openxmlformats.org/officeDocument/2006/relationships/image" Target="../media/image21.png"/><Relationship Id="rId3" Type="http://schemas.openxmlformats.org/officeDocument/2006/relationships/image" Target="../media/image160.emf"/><Relationship Id="rId7" Type="http://schemas.openxmlformats.org/officeDocument/2006/relationships/image" Target="../media/image26.emf"/><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image" Target="../media/image159.emf"/><Relationship Id="rId16" Type="http://schemas.openxmlformats.org/officeDocument/2006/relationships/image" Target="../media/image19.tiff"/><Relationship Id="rId1" Type="http://schemas.openxmlformats.org/officeDocument/2006/relationships/slideLayout" Target="../slideLayouts/slideLayout18.xml"/><Relationship Id="rId6" Type="http://schemas.openxmlformats.org/officeDocument/2006/relationships/image" Target="../media/image163.emf"/><Relationship Id="rId11" Type="http://schemas.openxmlformats.org/officeDocument/2006/relationships/image" Target="../media/image15.png"/><Relationship Id="rId5" Type="http://schemas.openxmlformats.org/officeDocument/2006/relationships/image" Target="../media/image162.pn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161.emf"/><Relationship Id="rId9" Type="http://schemas.openxmlformats.org/officeDocument/2006/relationships/image" Target="../media/image4.gif"/><Relationship Id="rId14" Type="http://schemas.openxmlformats.org/officeDocument/2006/relationships/image" Target="../media/image17.png"/></Relationships>
</file>

<file path=ppt/slides/_rels/slide8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6.emf"/></Relationships>
</file>

<file path=ppt/slides/_rels/slide8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6.emf"/><Relationship Id="rId3" Type="http://schemas.openxmlformats.org/officeDocument/2006/relationships/image" Target="../media/image165.jpg"/><Relationship Id="rId7" Type="http://schemas.openxmlformats.org/officeDocument/2006/relationships/image" Target="../media/image4.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164.jpg"/><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gif"/><Relationship Id="rId11" Type="http://schemas.openxmlformats.org/officeDocument/2006/relationships/image" Target="../media/image10.jpeg"/><Relationship Id="rId5" Type="http://schemas.openxmlformats.org/officeDocument/2006/relationships/image" Target="../media/image167.jp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66.jpg"/><Relationship Id="rId9" Type="http://schemas.openxmlformats.org/officeDocument/2006/relationships/image" Target="../media/image15.png"/><Relationship Id="rId14" Type="http://schemas.openxmlformats.org/officeDocument/2006/relationships/image" Target="../media/image19.tiff"/></Relationships>
</file>

<file path=ppt/slides/_rels/slide8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26.emf"/><Relationship Id="rId16" Type="http://schemas.openxmlformats.org/officeDocument/2006/relationships/image" Target="../media/image169.pn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19.tiff"/><Relationship Id="rId5" Type="http://schemas.openxmlformats.org/officeDocument/2006/relationships/image" Target="../media/image14.png"/><Relationship Id="rId15" Type="http://schemas.openxmlformats.org/officeDocument/2006/relationships/image" Target="../media/image168.jpeg"/><Relationship Id="rId10" Type="http://schemas.openxmlformats.org/officeDocument/2006/relationships/image" Target="../media/image18.png"/><Relationship Id="rId4" Type="http://schemas.openxmlformats.org/officeDocument/2006/relationships/image" Target="../media/image4.gif"/><Relationship Id="rId9" Type="http://schemas.openxmlformats.org/officeDocument/2006/relationships/image" Target="../media/image17.png"/><Relationship Id="rId14" Type="http://schemas.openxmlformats.org/officeDocument/2006/relationships/image" Target="../media/image22.png"/></Relationships>
</file>

<file path=ppt/slides/_rels/slide8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6"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71.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6"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72.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70.jpeg"/></Relationships>
</file>

<file path=ppt/slides/_rels/slide8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6"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74.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73.jpeg"/></Relationships>
</file>

<file path=ppt/slides/_rels/slide8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6.emf"/><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75.png"/></Relationships>
</file>

<file path=ppt/slides/_rels/slide8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78.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microsoft.com/office/2007/relationships/hdphoto" Target="../media/hdphoto5.wdp"/><Relationship Id="rId2" Type="http://schemas.openxmlformats.org/officeDocument/2006/relationships/image" Target="../media/image2.gif"/><Relationship Id="rId16" Type="http://schemas.openxmlformats.org/officeDocument/2006/relationships/image" Target="../media/image177.png"/><Relationship Id="rId20"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microsoft.com/office/2007/relationships/hdphoto" Target="../media/hdphoto4.wdp"/><Relationship Id="rId10" Type="http://schemas.openxmlformats.org/officeDocument/2006/relationships/image" Target="../media/image19.tiff"/><Relationship Id="rId19" Type="http://schemas.microsoft.com/office/2007/relationships/hdphoto" Target="../media/hdphoto6.wdp"/><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7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36.jpeg"/><Relationship Id="rId3" Type="http://schemas.openxmlformats.org/officeDocument/2006/relationships/image" Target="../media/image26.emf"/><Relationship Id="rId21" Type="http://schemas.openxmlformats.org/officeDocument/2006/relationships/image" Target="../media/image39.jpeg"/><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35.jpeg"/><Relationship Id="rId2" Type="http://schemas.openxmlformats.org/officeDocument/2006/relationships/image" Target="../media/image33.jpe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37.jpe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 Id="rId22" Type="http://schemas.openxmlformats.org/officeDocument/2006/relationships/image" Target="../media/image40.jpeg"/></Relationships>
</file>

<file path=ppt/slides/_rels/slide9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emf"/><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microsoft.com/office/2007/relationships/hdphoto" Target="../media/hdphoto4.wdp"/><Relationship Id="rId2" Type="http://schemas.openxmlformats.org/officeDocument/2006/relationships/image" Target="../media/image2.gif"/><Relationship Id="rId16" Type="http://schemas.openxmlformats.org/officeDocument/2006/relationships/image" Target="../media/image176.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79.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chart" Target="../charts/chart14.xml"/></Relationships>
</file>

<file path=ppt/slides/_rels/slide9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emf"/><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microsoft.com/office/2007/relationships/hdphoto" Target="../media/hdphoto4.wdp"/><Relationship Id="rId2" Type="http://schemas.openxmlformats.org/officeDocument/2006/relationships/image" Target="../media/image2.gif"/><Relationship Id="rId16" Type="http://schemas.openxmlformats.org/officeDocument/2006/relationships/image" Target="../media/image176.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chart" Target="../charts/chart16.xml"/><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chart" Target="../charts/chart15.xml"/></Relationships>
</file>

<file path=ppt/slides/_rels/slide9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17" Type="http://schemas.openxmlformats.org/officeDocument/2006/relationships/image" Target="../media/image26.emf"/><Relationship Id="rId2" Type="http://schemas.openxmlformats.org/officeDocument/2006/relationships/image" Target="../media/image2.gif"/><Relationship Id="rId16" Type="http://schemas.openxmlformats.org/officeDocument/2006/relationships/image" Target="../media/image182.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81.emf"/><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180.emf"/></Relationships>
</file>

<file path=ppt/slides/_rels/slide9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10.jpeg"/><Relationship Id="rId12" Type="http://schemas.openxmlformats.org/officeDocument/2006/relationships/image" Target="../media/image21.png"/><Relationship Id="rId2" Type="http://schemas.openxmlformats.org/officeDocument/2006/relationships/image" Target="../media/image2.gif"/><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6.emf"/></Relationships>
</file>

<file path=ppt/slides/_rels/slide9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9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39.xml"/><Relationship Id="rId16" Type="http://schemas.openxmlformats.org/officeDocument/2006/relationships/image" Target="../media/image183.jpe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9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185.png"/><Relationship Id="rId2" Type="http://schemas.openxmlformats.org/officeDocument/2006/relationships/notesSlide" Target="../notesSlides/notesSlide40.xml"/><Relationship Id="rId16" Type="http://schemas.openxmlformats.org/officeDocument/2006/relationships/image" Target="../media/image184.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9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1.xml"/><Relationship Id="rId16" Type="http://schemas.openxmlformats.org/officeDocument/2006/relationships/image" Target="../media/image186.jpe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9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189.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17" Type="http://schemas.openxmlformats.org/officeDocument/2006/relationships/image" Target="../media/image188.png"/><Relationship Id="rId2" Type="http://schemas.openxmlformats.org/officeDocument/2006/relationships/notesSlide" Target="../notesSlides/notesSlide42.xml"/><Relationship Id="rId16" Type="http://schemas.openxmlformats.org/officeDocument/2006/relationships/image" Target="../media/image187.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_rels/slide9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26.emf"/><Relationship Id="rId7" Type="http://schemas.openxmlformats.org/officeDocument/2006/relationships/image" Target="../media/image15.png"/><Relationship Id="rId12" Type="http://schemas.openxmlformats.org/officeDocument/2006/relationships/image" Target="../media/image19.tiff"/><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gif"/><Relationship Id="rId9" Type="http://schemas.openxmlformats.org/officeDocument/2006/relationships/image" Target="../media/image10.jpe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28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120240"/>
            <a:ext cx="6451971" cy="4025405"/>
          </a:xfrm>
          <a:prstGeom prst="rect">
            <a:avLst/>
          </a:prstGeom>
        </p:spPr>
      </p:pic>
      <p:sp>
        <p:nvSpPr>
          <p:cNvPr id="31" name="TextBox 5">
            <a:extLst>
              <a:ext uri="{FF2B5EF4-FFF2-40B4-BE49-F238E27FC236}">
                <a16:creationId xmlns:a16="http://schemas.microsoft.com/office/drawing/2014/main" id="{0DDC8909-8F5E-4452-A81F-314F6AC57C85}"/>
              </a:ext>
            </a:extLst>
          </p:cNvPr>
          <p:cNvSpPr txBox="1">
            <a:spLocks noChangeArrowheads="1"/>
          </p:cNvSpPr>
          <p:nvPr/>
        </p:nvSpPr>
        <p:spPr bwMode="auto">
          <a:xfrm>
            <a:off x="1197644" y="75975"/>
            <a:ext cx="6754718" cy="1154162"/>
          </a:xfrm>
          <a:prstGeom prst="rect">
            <a:avLst/>
          </a:prstGeom>
          <a:solidFill>
            <a:schemeClr val="bg1">
              <a:alpha val="5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3000" b="1" kern="1200" dirty="0">
                <a:solidFill>
                  <a:schemeClr val="tx2"/>
                </a:solidFill>
                <a:latin typeface="Calibri"/>
              </a:rPr>
              <a:t>WELCOME TO: </a:t>
            </a:r>
          </a:p>
          <a:p>
            <a:pPr algn="ctr" fontAlgn="base">
              <a:spcBef>
                <a:spcPct val="0"/>
              </a:spcBef>
              <a:spcAft>
                <a:spcPct val="0"/>
              </a:spcAft>
              <a:buClrTx/>
              <a:buFontTx/>
              <a:buNone/>
            </a:pPr>
            <a:r>
              <a:rPr lang="en-US" b="1" kern="1200" dirty="0">
                <a:solidFill>
                  <a:schemeClr val="tx2"/>
                </a:solidFill>
                <a:latin typeface="Calibri"/>
              </a:rPr>
              <a:t>Organic Management of Spotted-Wing Drosophila</a:t>
            </a:r>
          </a:p>
          <a:p>
            <a:pPr algn="ctr" fontAlgn="base">
              <a:spcBef>
                <a:spcPct val="0"/>
              </a:spcBef>
              <a:spcAft>
                <a:spcPct val="0"/>
              </a:spcAft>
              <a:buClrTx/>
              <a:buFontTx/>
              <a:buNone/>
            </a:pPr>
            <a:r>
              <a:rPr lang="en-US" sz="1500" kern="1200" dirty="0">
                <a:solidFill>
                  <a:schemeClr val="tx2"/>
                </a:solidFill>
                <a:latin typeface="Calibri"/>
              </a:rPr>
              <a:t>A Webinar Presented by Organic SWD Management Project</a:t>
            </a:r>
          </a:p>
        </p:txBody>
      </p:sp>
      <p:sp>
        <p:nvSpPr>
          <p:cNvPr id="33" name="TextBox 32">
            <a:extLst>
              <a:ext uri="{FF2B5EF4-FFF2-40B4-BE49-F238E27FC236}">
                <a16:creationId xmlns:a16="http://schemas.microsoft.com/office/drawing/2014/main" id="{3167F92B-481C-410D-A6BE-8F8A6A472539}"/>
              </a:ext>
            </a:extLst>
          </p:cNvPr>
          <p:cNvSpPr txBox="1"/>
          <p:nvPr/>
        </p:nvSpPr>
        <p:spPr>
          <a:xfrm>
            <a:off x="2314652" y="3237659"/>
            <a:ext cx="4533164" cy="300082"/>
          </a:xfrm>
          <a:prstGeom prst="rect">
            <a:avLst/>
          </a:prstGeom>
          <a:solidFill>
            <a:schemeClr val="accent1">
              <a:lumMod val="50000"/>
            </a:schemeClr>
          </a:solidFill>
        </p:spPr>
        <p:txBody>
          <a:bodyPr wrap="none" rtlCol="0">
            <a:spAutoFit/>
          </a:bodyPr>
          <a:lstStyle/>
          <a:p>
            <a:pPr defTabSz="342900">
              <a:buClrTx/>
            </a:pPr>
            <a:r>
              <a:rPr lang="en-US" sz="1350" b="1" kern="1200" dirty="0">
                <a:solidFill>
                  <a:prstClr val="white"/>
                </a:solidFill>
                <a:latin typeface="Calibri"/>
                <a:ea typeface=""/>
                <a:cs typeface=""/>
              </a:rPr>
              <a:t>Be patient……. the webinar will start at 2.00 pm eastern time</a:t>
            </a:r>
          </a:p>
        </p:txBody>
      </p:sp>
      <p:sp>
        <p:nvSpPr>
          <p:cNvPr id="34" name="TextBox 33">
            <a:extLst>
              <a:ext uri="{FF2B5EF4-FFF2-40B4-BE49-F238E27FC236}">
                <a16:creationId xmlns:a16="http://schemas.microsoft.com/office/drawing/2014/main" id="{DC447EAA-A68D-4845-BFAD-90BDAF7BE5AE}"/>
              </a:ext>
            </a:extLst>
          </p:cNvPr>
          <p:cNvSpPr txBox="1"/>
          <p:nvPr/>
        </p:nvSpPr>
        <p:spPr>
          <a:xfrm>
            <a:off x="1143000" y="3674193"/>
            <a:ext cx="6858000" cy="1038746"/>
          </a:xfrm>
          <a:prstGeom prst="rect">
            <a:avLst/>
          </a:prstGeom>
          <a:solidFill>
            <a:srgbClr val="FFFFFF"/>
          </a:solidFill>
        </p:spPr>
        <p:txBody>
          <a:bodyPr wrap="square" rtlCol="0">
            <a:spAutoFit/>
          </a:bodyPr>
          <a:lstStyle/>
          <a:p>
            <a:pPr defTabSz="342900">
              <a:buClrTx/>
            </a:pPr>
            <a:r>
              <a:rPr lang="en-US" sz="1350" b="1" kern="1200" dirty="0">
                <a:solidFill>
                  <a:srgbClr val="1F497D"/>
                </a:solidFill>
                <a:latin typeface="Calibri"/>
                <a:ea typeface=""/>
                <a:cs typeface=""/>
              </a:rPr>
              <a:t>During the webinar: </a:t>
            </a:r>
            <a:r>
              <a:rPr lang="en-US" sz="1350" kern="1200" dirty="0">
                <a:solidFill>
                  <a:srgbClr val="1F497D"/>
                </a:solidFill>
                <a:latin typeface="Calibri"/>
                <a:ea typeface=""/>
                <a:cs typeface=""/>
              </a:rPr>
              <a:t>Your microphones will be muted to help ensure good audio quality</a:t>
            </a:r>
          </a:p>
          <a:p>
            <a:pPr defTabSz="342900">
              <a:spcAft>
                <a:spcPts val="900"/>
              </a:spcAft>
              <a:buClrTx/>
            </a:pPr>
            <a:r>
              <a:rPr lang="en-US" sz="1350" kern="1200" dirty="0">
                <a:solidFill>
                  <a:srgbClr val="1F497D"/>
                </a:solidFill>
                <a:latin typeface="Calibri"/>
                <a:ea typeface=""/>
                <a:cs typeface=""/>
              </a:rPr>
              <a:t>		                    Ask questions using the Q&amp;A box, and we will answer those at the end</a:t>
            </a:r>
          </a:p>
          <a:p>
            <a:pPr defTabSz="342900">
              <a:buClrTx/>
            </a:pPr>
            <a:r>
              <a:rPr lang="en-US" sz="1350" b="1" kern="1200" dirty="0">
                <a:solidFill>
                  <a:srgbClr val="1F497D"/>
                </a:solidFill>
                <a:latin typeface="Calibri"/>
                <a:ea typeface=""/>
                <a:cs typeface=""/>
              </a:rPr>
              <a:t>After the webinar: </a:t>
            </a:r>
            <a:r>
              <a:rPr lang="en-US" sz="1350" kern="1200" dirty="0">
                <a:solidFill>
                  <a:srgbClr val="1F497D"/>
                </a:solidFill>
                <a:latin typeface="Calibri"/>
                <a:ea typeface=""/>
                <a:cs typeface=""/>
              </a:rPr>
              <a:t>There will be links to a survey about SWD challenges</a:t>
            </a:r>
          </a:p>
          <a:p>
            <a:pPr defTabSz="342900">
              <a:buClrTx/>
            </a:pPr>
            <a:r>
              <a:rPr lang="en-US" sz="1350" kern="1200" dirty="0">
                <a:solidFill>
                  <a:srgbClr val="1F497D"/>
                </a:solidFill>
                <a:latin typeface="Calibri"/>
                <a:ea typeface=""/>
                <a:cs typeface=""/>
              </a:rPr>
              <a:t>                                   The slides and link to the recording will be sent to all attendees </a:t>
            </a:r>
          </a:p>
        </p:txBody>
      </p:sp>
      <p:grpSp>
        <p:nvGrpSpPr>
          <p:cNvPr id="35" name="Group 34">
            <a:extLst>
              <a:ext uri="{FF2B5EF4-FFF2-40B4-BE49-F238E27FC236}">
                <a16:creationId xmlns:a16="http://schemas.microsoft.com/office/drawing/2014/main" id="{8593B8F2-F170-4B3F-9975-8F84D1DBF1FA}"/>
              </a:ext>
            </a:extLst>
          </p:cNvPr>
          <p:cNvGrpSpPr/>
          <p:nvPr/>
        </p:nvGrpSpPr>
        <p:grpSpPr>
          <a:xfrm>
            <a:off x="-2438" y="4756048"/>
            <a:ext cx="9144000" cy="389913"/>
            <a:chOff x="-2438" y="4756048"/>
            <a:chExt cx="9144000" cy="389913"/>
          </a:xfrm>
        </p:grpSpPr>
        <p:sp>
          <p:nvSpPr>
            <p:cNvPr id="36" name="Rectangle 35">
              <a:extLst>
                <a:ext uri="{FF2B5EF4-FFF2-40B4-BE49-F238E27FC236}">
                  <a16:creationId xmlns:a16="http://schemas.microsoft.com/office/drawing/2014/main" id="{D4D3123F-14C4-4BB5-835C-F211A1D0234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8092CFE-0C48-4D4D-A2CA-4DE6413E8A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38" name="Picture 8" descr="Logo: UC Davis expanded wordmark">
              <a:extLst>
                <a:ext uri="{FF2B5EF4-FFF2-40B4-BE49-F238E27FC236}">
                  <a16:creationId xmlns:a16="http://schemas.microsoft.com/office/drawing/2014/main" id="{1B967349-7E17-4D8D-BCB9-4590EE678B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B9C7D9C9-9EF0-44D5-BBF1-91CD5C6CB6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41" name="Picture 40">
              <a:extLst>
                <a:ext uri="{FF2B5EF4-FFF2-40B4-BE49-F238E27FC236}">
                  <a16:creationId xmlns:a16="http://schemas.microsoft.com/office/drawing/2014/main" id="{34E68FFC-F8C3-444B-8ED0-84131D6E8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42" name="Picture 41">
              <a:extLst>
                <a:ext uri="{FF2B5EF4-FFF2-40B4-BE49-F238E27FC236}">
                  <a16:creationId xmlns:a16="http://schemas.microsoft.com/office/drawing/2014/main" id="{50421554-2054-4D66-861E-13ADE4DEF3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43" name="Picture 42">
              <a:extLst>
                <a:ext uri="{FF2B5EF4-FFF2-40B4-BE49-F238E27FC236}">
                  <a16:creationId xmlns:a16="http://schemas.microsoft.com/office/drawing/2014/main" id="{C8E5B832-0285-432F-B787-D5F971C522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44" name="Picture 43">
              <a:extLst>
                <a:ext uri="{FF2B5EF4-FFF2-40B4-BE49-F238E27FC236}">
                  <a16:creationId xmlns:a16="http://schemas.microsoft.com/office/drawing/2014/main" id="{510A73E8-CCB3-474B-808A-A95AFFBF9A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45" name="Picture 44">
              <a:extLst>
                <a:ext uri="{FF2B5EF4-FFF2-40B4-BE49-F238E27FC236}">
                  <a16:creationId xmlns:a16="http://schemas.microsoft.com/office/drawing/2014/main" id="{488B55E1-58F9-4A4B-970C-28156A3D6C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46" name="Picture 45">
              <a:extLst>
                <a:ext uri="{FF2B5EF4-FFF2-40B4-BE49-F238E27FC236}">
                  <a16:creationId xmlns:a16="http://schemas.microsoft.com/office/drawing/2014/main" id="{D9781B96-D5A9-499A-85F5-D46C73CF170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47" name="Picture 46" descr="Screen Shot 2017-11-15 at 11.08.38 AM.png">
              <a:extLst>
                <a:ext uri="{FF2B5EF4-FFF2-40B4-BE49-F238E27FC236}">
                  <a16:creationId xmlns:a16="http://schemas.microsoft.com/office/drawing/2014/main" id="{132052D1-E19A-47F3-978A-E4DFBF8FD6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8" name="Picture 2">
              <a:extLst>
                <a:ext uri="{FF2B5EF4-FFF2-40B4-BE49-F238E27FC236}">
                  <a16:creationId xmlns:a16="http://schemas.microsoft.com/office/drawing/2014/main" id="{E7B4E16D-9235-4C34-82D3-F3FD5E1135FA}"/>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9" name="Picture 2" descr="Image result for rutgers university logo">
              <a:extLst>
                <a:ext uri="{FF2B5EF4-FFF2-40B4-BE49-F238E27FC236}">
                  <a16:creationId xmlns:a16="http://schemas.microsoft.com/office/drawing/2014/main" id="{D928D5BA-E725-406A-B342-673A2570546D}"/>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2" descr="Image result for USDA NIFA logo">
            <a:extLst>
              <a:ext uri="{FF2B5EF4-FFF2-40B4-BE49-F238E27FC236}">
                <a16:creationId xmlns:a16="http://schemas.microsoft.com/office/drawing/2014/main" id="{AD149E97-46A6-4604-BE68-320170BD3E9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676466" y="1690368"/>
            <a:ext cx="1506831" cy="9010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0054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6314B5C-44BD-489F-BEF7-B29A3BEFF4DB}"/>
              </a:ext>
            </a:extLst>
          </p:cNvPr>
          <p:cNvSpPr>
            <a:spLocks noGrp="1"/>
          </p:cNvSpPr>
          <p:nvPr>
            <p:ph type="ctrTitle"/>
          </p:nvPr>
        </p:nvSpPr>
        <p:spPr/>
        <p:txBody>
          <a:bodyPr/>
          <a:lstStyle/>
          <a:p>
            <a:r>
              <a:rPr lang="en-US" dirty="0"/>
              <a:t>Behavioral Tactics for SWD Management</a:t>
            </a:r>
          </a:p>
        </p:txBody>
      </p:sp>
      <p:sp>
        <p:nvSpPr>
          <p:cNvPr id="3" name="Subtitle 2">
            <a:extLst>
              <a:ext uri="{FF2B5EF4-FFF2-40B4-BE49-F238E27FC236}">
                <a16:creationId xmlns:a16="http://schemas.microsoft.com/office/drawing/2014/main" id="{07F78AC1-675F-46D8-BF8E-60FFA5594A2E}"/>
              </a:ext>
            </a:extLst>
          </p:cNvPr>
          <p:cNvSpPr>
            <a:spLocks noGrp="1"/>
          </p:cNvSpPr>
          <p:nvPr>
            <p:ph type="subTitle" idx="1"/>
          </p:nvPr>
        </p:nvSpPr>
        <p:spPr>
          <a:xfrm>
            <a:off x="1371599" y="2914650"/>
            <a:ext cx="7575125" cy="1314450"/>
          </a:xfrm>
        </p:spPr>
        <p:txBody>
          <a:bodyPr>
            <a:normAutofit/>
          </a:bodyPr>
          <a:lstStyle/>
          <a:p>
            <a:r>
              <a:rPr lang="en-US" dirty="0"/>
              <a:t>Oscar E. Liburd and Cesar Rodriguez-</a:t>
            </a:r>
            <a:r>
              <a:rPr lang="en-US" dirty="0" err="1"/>
              <a:t>Saona</a:t>
            </a:r>
            <a:r>
              <a:rPr lang="en-US" dirty="0"/>
              <a:t> (leads)</a:t>
            </a:r>
          </a:p>
          <a:p>
            <a:endParaRPr lang="en-US" sz="1100" dirty="0"/>
          </a:p>
          <a:p>
            <a:r>
              <a:rPr lang="en-US" sz="2100" dirty="0"/>
              <a:t>Elena Rhodes, Arun Babu, Pablo </a:t>
            </a:r>
            <a:r>
              <a:rPr lang="en-US" sz="2100" dirty="0" err="1"/>
              <a:t>Urbaneja</a:t>
            </a:r>
            <a:r>
              <a:rPr lang="en-US" sz="2100" dirty="0"/>
              <a:t>, Ash </a:t>
            </a:r>
            <a:r>
              <a:rPr lang="en-US" sz="2100" dirty="0" err="1"/>
              <a:t>Sial</a:t>
            </a:r>
            <a:r>
              <a:rPr lang="en-US" sz="2100" dirty="0"/>
              <a:t>, Vaughn Walton</a:t>
            </a:r>
          </a:p>
        </p:txBody>
      </p:sp>
      <p:pic>
        <p:nvPicPr>
          <p:cNvPr id="23" name="Picture 22" descr="DSC_0384.JPG">
            <a:extLst>
              <a:ext uri="{FF2B5EF4-FFF2-40B4-BE49-F238E27FC236}">
                <a16:creationId xmlns:a16="http://schemas.microsoft.com/office/drawing/2014/main" id="{D44CA749-58B7-470E-BD24-F0A5B49D92E5}"/>
              </a:ext>
            </a:extLst>
          </p:cNvPr>
          <p:cNvPicPr>
            <a:picLocks noChangeAspect="1"/>
          </p:cNvPicPr>
          <p:nvPr/>
        </p:nvPicPr>
        <p:blipFill>
          <a:blip r:embed="rId16" cstate="print"/>
          <a:srcRect/>
          <a:stretch>
            <a:fillRect/>
          </a:stretch>
        </p:blipFill>
        <p:spPr>
          <a:xfrm>
            <a:off x="197276" y="2452653"/>
            <a:ext cx="1181115" cy="2147481"/>
          </a:xfrm>
          <a:prstGeom prst="rect">
            <a:avLst/>
          </a:prstGeom>
        </p:spPr>
      </p:pic>
    </p:spTree>
    <p:extLst>
      <p:ext uri="{BB962C8B-B14F-4D97-AF65-F5344CB8AC3E}">
        <p14:creationId xmlns:p14="http://schemas.microsoft.com/office/powerpoint/2010/main" val="2848932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69;p15">
            <a:extLst>
              <a:ext uri="{FF2B5EF4-FFF2-40B4-BE49-F238E27FC236}">
                <a16:creationId xmlns:a16="http://schemas.microsoft.com/office/drawing/2014/main" id="{884494CD-400D-42C3-A723-754266E72B8F}"/>
              </a:ext>
            </a:extLst>
          </p:cNvPr>
          <p:cNvSpPr txBox="1">
            <a:spLocks/>
          </p:cNvSpPr>
          <p:nvPr/>
        </p:nvSpPr>
        <p:spPr>
          <a:xfrm>
            <a:off x="92781" y="85318"/>
            <a:ext cx="7995485" cy="572700"/>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defPPr>
              <a:defRPr lang="en-US"/>
            </a:defPPr>
            <a:lvl1pPr defTabSz="457189">
              <a:spcBef>
                <a:spcPts val="0"/>
              </a:spcBef>
              <a:buNone/>
              <a:defRPr sz="3400" b="1">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342892">
              <a:buClrTx/>
            </a:pPr>
            <a:r>
              <a:rPr lang="fr" sz="2700" kern="1200" dirty="0">
                <a:solidFill>
                  <a:prstClr val="black"/>
                </a:solidFill>
                <a:latin typeface="Calibri"/>
              </a:rPr>
              <a:t>Why do we evaluate?</a:t>
            </a:r>
            <a:endParaRPr lang="en-US" sz="2700" kern="1200" dirty="0">
              <a:solidFill>
                <a:prstClr val="black"/>
              </a:solidFill>
              <a:latin typeface="Calibri"/>
            </a:endParaRPr>
          </a:p>
        </p:txBody>
      </p:sp>
      <p:sp>
        <p:nvSpPr>
          <p:cNvPr id="27" name="Google Shape;68;p15">
            <a:extLst>
              <a:ext uri="{FF2B5EF4-FFF2-40B4-BE49-F238E27FC236}">
                <a16:creationId xmlns:a16="http://schemas.microsoft.com/office/drawing/2014/main" id="{0EF3F4C6-9EE8-4358-B24D-6379778EFD4B}"/>
              </a:ext>
            </a:extLst>
          </p:cNvPr>
          <p:cNvSpPr txBox="1">
            <a:spLocks/>
          </p:cNvSpPr>
          <p:nvPr/>
        </p:nvSpPr>
        <p:spPr>
          <a:xfrm>
            <a:off x="191912" y="911937"/>
            <a:ext cx="6156833" cy="3800400"/>
          </a:xfrm>
          <a:prstGeom prst="rect">
            <a:avLst/>
          </a:prstGeom>
        </p:spPr>
        <p:txBody>
          <a:bodyPr spcFirstLastPara="1" vert="horz" wrap="square" lIns="91425" tIns="91425" rIns="91425" bIns="91425" rtlCol="0" anchor="t" anchorCtr="0">
            <a:norm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42892">
              <a:lnSpc>
                <a:spcPct val="115000"/>
              </a:lnSpc>
              <a:buClrTx/>
              <a:buSzPts val="935"/>
            </a:pPr>
            <a:r>
              <a:rPr lang="en-US" sz="1600" b="1" dirty="0">
                <a:solidFill>
                  <a:prstClr val="black"/>
                </a:solidFill>
                <a:latin typeface="Calibri"/>
              </a:rPr>
              <a:t>Strategically</a:t>
            </a:r>
            <a:r>
              <a:rPr lang="en-US" sz="1600" dirty="0">
                <a:solidFill>
                  <a:prstClr val="black"/>
                </a:solidFill>
                <a:latin typeface="Calibri"/>
              </a:rPr>
              <a:t>: 1) Project improvement, learning from our mistakes and celebrating our successes. 2) Accountability to the federal government for taxpayer funding. </a:t>
            </a:r>
          </a:p>
          <a:p>
            <a:pPr defTabSz="342892">
              <a:lnSpc>
                <a:spcPct val="115000"/>
              </a:lnSpc>
              <a:spcBef>
                <a:spcPts val="1200"/>
              </a:spcBef>
              <a:buClrTx/>
              <a:buSzPts val="935"/>
            </a:pPr>
            <a:r>
              <a:rPr lang="en-US" sz="1600" b="1" dirty="0">
                <a:solidFill>
                  <a:prstClr val="black"/>
                </a:solidFill>
                <a:latin typeface="Calibri"/>
              </a:rPr>
              <a:t>Technically</a:t>
            </a:r>
            <a:r>
              <a:rPr lang="en-US" sz="1600" dirty="0">
                <a:solidFill>
                  <a:prstClr val="black"/>
                </a:solidFill>
                <a:latin typeface="Calibri"/>
              </a:rPr>
              <a:t>:</a:t>
            </a:r>
          </a:p>
          <a:p>
            <a:pPr indent="-340034" defTabSz="342892">
              <a:lnSpc>
                <a:spcPct val="115000"/>
              </a:lnSpc>
              <a:spcBef>
                <a:spcPts val="1200"/>
              </a:spcBef>
              <a:buClr>
                <a:prstClr val="black"/>
              </a:buClr>
              <a:buSzPts val="1755"/>
              <a:buFont typeface="Arial"/>
              <a:buChar char="-"/>
            </a:pPr>
            <a:r>
              <a:rPr lang="en-US" sz="1600" dirty="0">
                <a:solidFill>
                  <a:prstClr val="black"/>
                </a:solidFill>
                <a:latin typeface="Calibri"/>
              </a:rPr>
              <a:t>Our goal is to capture the overall impacts of the project</a:t>
            </a:r>
          </a:p>
          <a:p>
            <a:pPr defTabSz="342892">
              <a:lnSpc>
                <a:spcPct val="115000"/>
              </a:lnSpc>
              <a:spcBef>
                <a:spcPts val="1200"/>
              </a:spcBef>
              <a:buClrTx/>
              <a:buSzPts val="935"/>
            </a:pPr>
            <a:r>
              <a:rPr lang="en-US" sz="1600" dirty="0">
                <a:solidFill>
                  <a:prstClr val="black"/>
                </a:solidFill>
                <a:latin typeface="Calibri"/>
              </a:rPr>
              <a:t>	Social impact: </a:t>
            </a:r>
            <a:r>
              <a:rPr lang="en-US" sz="1600" i="1" dirty="0">
                <a:solidFill>
                  <a:prstClr val="black"/>
                </a:solidFill>
                <a:latin typeface="Calibri"/>
              </a:rPr>
              <a:t>How did participating in the SWD research foster the generation of berry and cherry grower networks?</a:t>
            </a:r>
          </a:p>
          <a:p>
            <a:pPr indent="457189" defTabSz="342892">
              <a:lnSpc>
                <a:spcPct val="115000"/>
              </a:lnSpc>
              <a:spcBef>
                <a:spcPts val="1200"/>
              </a:spcBef>
              <a:buClrTx/>
              <a:buSzPts val="935"/>
            </a:pPr>
            <a:r>
              <a:rPr lang="en-US" sz="1600" dirty="0">
                <a:solidFill>
                  <a:prstClr val="black"/>
                </a:solidFill>
                <a:latin typeface="Calibri"/>
              </a:rPr>
              <a:t>Biological impact: </a:t>
            </a:r>
            <a:r>
              <a:rPr lang="en-US" sz="1600" i="1" dirty="0">
                <a:solidFill>
                  <a:prstClr val="black"/>
                </a:solidFill>
                <a:latin typeface="Calibri"/>
              </a:rPr>
              <a:t>what are berry and cherry growers’ experiences in applying the best management practices to control SWD?</a:t>
            </a:r>
          </a:p>
        </p:txBody>
      </p:sp>
      <p:pic>
        <p:nvPicPr>
          <p:cNvPr id="28" name="Google Shape;70;p15">
            <a:extLst>
              <a:ext uri="{FF2B5EF4-FFF2-40B4-BE49-F238E27FC236}">
                <a16:creationId xmlns:a16="http://schemas.microsoft.com/office/drawing/2014/main" id="{F193092B-E432-4A89-B8E5-5FA2592FDD23}"/>
              </a:ext>
            </a:extLst>
          </p:cNvPr>
          <p:cNvPicPr preferRelativeResize="0"/>
          <p:nvPr/>
        </p:nvPicPr>
        <p:blipFill>
          <a:blip r:embed="rId16">
            <a:alphaModFix/>
          </a:blip>
          <a:stretch>
            <a:fillRect/>
          </a:stretch>
        </p:blipFill>
        <p:spPr>
          <a:xfrm>
            <a:off x="6602880" y="1583850"/>
            <a:ext cx="2190750" cy="2456575"/>
          </a:xfrm>
          <a:prstGeom prst="rect">
            <a:avLst/>
          </a:prstGeom>
          <a:noFill/>
          <a:ln>
            <a:noFill/>
          </a:ln>
        </p:spPr>
      </p:pic>
    </p:spTree>
    <p:extLst>
      <p:ext uri="{BB962C8B-B14F-4D97-AF65-F5344CB8AC3E}">
        <p14:creationId xmlns:p14="http://schemas.microsoft.com/office/powerpoint/2010/main" val="40058394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4"/>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112;p18">
            <a:extLst>
              <a:ext uri="{FF2B5EF4-FFF2-40B4-BE49-F238E27FC236}">
                <a16:creationId xmlns:a16="http://schemas.microsoft.com/office/drawing/2014/main" id="{67240A8E-4607-4871-976E-94D6898F36BD}"/>
              </a:ext>
            </a:extLst>
          </p:cNvPr>
          <p:cNvSpPr txBox="1">
            <a:spLocks/>
          </p:cNvSpPr>
          <p:nvPr/>
        </p:nvSpPr>
        <p:spPr>
          <a:xfrm>
            <a:off x="114364" y="126399"/>
            <a:ext cx="8083583" cy="537062"/>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spcBef>
                <a:spcPts val="0"/>
              </a:spcBef>
              <a:buClrTx/>
            </a:pPr>
            <a:r>
              <a:rPr lang="en-US" sz="2700" b="1" dirty="0">
                <a:solidFill>
                  <a:prstClr val="black"/>
                </a:solidFill>
                <a:latin typeface="Calibri"/>
              </a:rPr>
              <a:t>What we did during Year 1 and Year 2</a:t>
            </a:r>
          </a:p>
        </p:txBody>
      </p:sp>
      <p:grpSp>
        <p:nvGrpSpPr>
          <p:cNvPr id="32" name="Google Shape;127;p18">
            <a:extLst>
              <a:ext uri="{FF2B5EF4-FFF2-40B4-BE49-F238E27FC236}">
                <a16:creationId xmlns:a16="http://schemas.microsoft.com/office/drawing/2014/main" id="{93A3007A-9C4F-4396-AA05-12D7BFFF1156}"/>
              </a:ext>
            </a:extLst>
          </p:cNvPr>
          <p:cNvGrpSpPr/>
          <p:nvPr/>
        </p:nvGrpSpPr>
        <p:grpSpPr>
          <a:xfrm>
            <a:off x="4157204" y="874585"/>
            <a:ext cx="3906861" cy="3108506"/>
            <a:chOff x="1083025" y="1574025"/>
            <a:chExt cx="1834900" cy="3160200"/>
          </a:xfrm>
        </p:grpSpPr>
        <p:sp>
          <p:nvSpPr>
            <p:cNvPr id="33" name="Google Shape;128;p18">
              <a:extLst>
                <a:ext uri="{FF2B5EF4-FFF2-40B4-BE49-F238E27FC236}">
                  <a16:creationId xmlns:a16="http://schemas.microsoft.com/office/drawing/2014/main" id="{C6BA2114-990E-48F6-A2AD-87A0DE73C956}"/>
                </a:ext>
              </a:extLst>
            </p:cNvPr>
            <p:cNvSpPr txBox="1"/>
            <p:nvPr/>
          </p:nvSpPr>
          <p:spPr>
            <a:xfrm>
              <a:off x="1604274" y="1574025"/>
              <a:ext cx="624300" cy="241200"/>
            </a:xfrm>
            <a:prstGeom prst="rect">
              <a:avLst/>
            </a:prstGeom>
            <a:noFill/>
            <a:ln>
              <a:noFill/>
            </a:ln>
          </p:spPr>
          <p:txBody>
            <a:bodyPr spcFirstLastPara="1" wrap="square" lIns="68569" tIns="68569" rIns="68569" bIns="68569" anchor="t" anchorCtr="0">
              <a:noAutofit/>
            </a:bodyPr>
            <a:lstStyle/>
            <a:p>
              <a:pPr algn="r" defTabSz="685800">
                <a:lnSpc>
                  <a:spcPct val="115000"/>
                </a:lnSpc>
                <a:spcAft>
                  <a:spcPts val="1200"/>
                </a:spcAft>
                <a:buClrTx/>
              </a:pPr>
              <a:r>
                <a:rPr lang="fr" sz="975" b="1" kern="1200" dirty="0">
                  <a:solidFill>
                    <a:prstClr val="black"/>
                  </a:solidFill>
                  <a:latin typeface="Roboto"/>
                  <a:ea typeface="Roboto"/>
                  <a:cs typeface="Roboto"/>
                  <a:sym typeface="Roboto"/>
                </a:rPr>
                <a:t>2020</a:t>
              </a:r>
              <a:endParaRPr sz="975" b="1" kern="1200" dirty="0">
                <a:solidFill>
                  <a:prstClr val="black"/>
                </a:solidFill>
                <a:latin typeface="Roboto"/>
                <a:ea typeface="Roboto"/>
                <a:cs typeface="Roboto"/>
                <a:sym typeface="Roboto"/>
              </a:endParaRPr>
            </a:p>
          </p:txBody>
        </p:sp>
        <p:sp>
          <p:nvSpPr>
            <p:cNvPr id="34" name="Google Shape;129;p18">
              <a:extLst>
                <a:ext uri="{FF2B5EF4-FFF2-40B4-BE49-F238E27FC236}">
                  <a16:creationId xmlns:a16="http://schemas.microsoft.com/office/drawing/2014/main" id="{D14606A8-ECD4-4754-BF79-BFAC4B313999}"/>
                </a:ext>
              </a:extLst>
            </p:cNvPr>
            <p:cNvSpPr txBox="1"/>
            <p:nvPr/>
          </p:nvSpPr>
          <p:spPr>
            <a:xfrm>
              <a:off x="1235825" y="2695025"/>
              <a:ext cx="1505100" cy="446400"/>
            </a:xfrm>
            <a:prstGeom prst="rect">
              <a:avLst/>
            </a:prstGeom>
            <a:noFill/>
            <a:ln>
              <a:noFill/>
            </a:ln>
          </p:spPr>
          <p:txBody>
            <a:bodyPr spcFirstLastPara="1" wrap="square" lIns="68569" tIns="68569" rIns="68569" bIns="68569" anchor="b" anchorCtr="0">
              <a:noAutofit/>
            </a:bodyPr>
            <a:lstStyle/>
            <a:p>
              <a:pPr defTabSz="685800">
                <a:lnSpc>
                  <a:spcPct val="115000"/>
                </a:lnSpc>
                <a:buClrTx/>
              </a:pPr>
              <a:r>
                <a:rPr lang="fr" sz="1350" b="1" kern="1200" dirty="0">
                  <a:solidFill>
                    <a:prstClr val="black"/>
                  </a:solidFill>
                  <a:latin typeface="Roboto"/>
                  <a:ea typeface="Roboto"/>
                  <a:cs typeface="+mn-cs"/>
                  <a:sym typeface="Roboto"/>
                </a:rPr>
                <a:t>Formative</a:t>
              </a:r>
              <a:r>
                <a:rPr lang="fr" sz="1350" b="1" kern="1200" dirty="0">
                  <a:solidFill>
                    <a:prstClr val="black"/>
                  </a:solidFill>
                  <a:latin typeface="Roboto"/>
                  <a:ea typeface="Roboto"/>
                  <a:cs typeface="Roboto"/>
                  <a:sym typeface="Roboto"/>
                </a:rPr>
                <a:t> </a:t>
              </a:r>
              <a:r>
                <a:rPr lang="fr" sz="1350" b="1" kern="1200" dirty="0">
                  <a:solidFill>
                    <a:prstClr val="black"/>
                  </a:solidFill>
                  <a:latin typeface="Roboto"/>
                  <a:ea typeface="Roboto"/>
                  <a:cs typeface="+mn-cs"/>
                  <a:sym typeface="Roboto"/>
                </a:rPr>
                <a:t>Evaluation</a:t>
              </a:r>
              <a:endParaRPr sz="1350" b="1" kern="1200" dirty="0">
                <a:solidFill>
                  <a:prstClr val="black"/>
                </a:solidFill>
                <a:latin typeface="Roboto"/>
                <a:ea typeface="Roboto"/>
                <a:cs typeface="+mn-cs"/>
                <a:sym typeface="Roboto"/>
              </a:endParaRPr>
            </a:p>
          </p:txBody>
        </p:sp>
        <p:sp>
          <p:nvSpPr>
            <p:cNvPr id="35" name="Google Shape;130;p18">
              <a:extLst>
                <a:ext uri="{FF2B5EF4-FFF2-40B4-BE49-F238E27FC236}">
                  <a16:creationId xmlns:a16="http://schemas.microsoft.com/office/drawing/2014/main" id="{3D4540E8-4AA2-4C06-A2AB-A645FB056153}"/>
                </a:ext>
              </a:extLst>
            </p:cNvPr>
            <p:cNvSpPr txBox="1"/>
            <p:nvPr/>
          </p:nvSpPr>
          <p:spPr>
            <a:xfrm>
              <a:off x="1215706" y="3101722"/>
              <a:ext cx="1545600" cy="1632503"/>
            </a:xfrm>
            <a:prstGeom prst="rect">
              <a:avLst/>
            </a:prstGeom>
            <a:noFill/>
            <a:ln>
              <a:noFill/>
            </a:ln>
          </p:spPr>
          <p:txBody>
            <a:bodyPr spcFirstLastPara="1" wrap="square" lIns="68569" tIns="68569" rIns="68569" bIns="68569" anchor="t" anchorCtr="0">
              <a:noAutofit/>
            </a:bodyPr>
            <a:lstStyle/>
            <a:p>
              <a:pPr marL="214313" indent="-214313" defTabSz="685800">
                <a:buClr>
                  <a:prstClr val="black"/>
                </a:buClr>
                <a:buSzPts val="1100"/>
                <a:buFontTx/>
                <a:buChar char="-"/>
              </a:pPr>
              <a:r>
                <a:rPr lang="en-US" sz="1500" kern="1200" dirty="0">
                  <a:solidFill>
                    <a:prstClr val="black"/>
                  </a:solidFill>
                  <a:latin typeface="Times New Roman" panose="02020603050405020304" pitchFamily="18" charset="0"/>
                  <a:ea typeface="+mn-ea"/>
                  <a:cs typeface="Times New Roman" panose="02020603050405020304" pitchFamily="18" charset="0"/>
                </a:rPr>
                <a:t>Elaboration of </a:t>
              </a:r>
              <a:r>
                <a:rPr lang="fr" sz="1500" kern="1200" dirty="0">
                  <a:solidFill>
                    <a:prstClr val="black"/>
                  </a:solidFill>
                  <a:latin typeface="Times New Roman" panose="02020603050405020304" pitchFamily="18" charset="0"/>
                  <a:ea typeface="+mn-ea"/>
                  <a:cs typeface="Times New Roman" panose="02020603050405020304" pitchFamily="18" charset="0"/>
                </a:rPr>
                <a:t>the evaluation report</a:t>
              </a:r>
            </a:p>
            <a:p>
              <a:pPr marL="214313" indent="-214313" defTabSz="685800">
                <a:buClr>
                  <a:prstClr val="black"/>
                </a:buClr>
                <a:buSzPts val="1100"/>
                <a:buFontTx/>
                <a:buChar char="-"/>
              </a:pPr>
              <a:endParaRPr lang="en-US" sz="1500" kern="1200" dirty="0">
                <a:solidFill>
                  <a:prstClr val="black"/>
                </a:solidFill>
                <a:latin typeface="Times New Roman" panose="02020603050405020304" pitchFamily="18" charset="0"/>
                <a:ea typeface="Roboto"/>
                <a:cs typeface="Times New Roman" panose="02020603050405020304" pitchFamily="18" charset="0"/>
                <a:sym typeface="Roboto"/>
              </a:endParaRPr>
            </a:p>
            <a:p>
              <a:pPr marL="214313" indent="-214313" defTabSz="685800">
                <a:buClr>
                  <a:prstClr val="black"/>
                </a:buClr>
                <a:buSzPts val="1100"/>
                <a:buFontTx/>
                <a:buChar char="-"/>
              </a:pPr>
              <a:endParaRPr lang="en-US" sz="1500" kern="1200" dirty="0">
                <a:solidFill>
                  <a:prstClr val="black"/>
                </a:solidFill>
                <a:latin typeface="Times New Roman" panose="02020603050405020304" pitchFamily="18" charset="0"/>
                <a:ea typeface="Roboto"/>
                <a:cs typeface="Times New Roman" panose="02020603050405020304" pitchFamily="18" charset="0"/>
                <a:sym typeface="Roboto"/>
              </a:endParaRPr>
            </a:p>
            <a:p>
              <a:pPr marL="214313" indent="-214313" defTabSz="685800">
                <a:buClr>
                  <a:prstClr val="black"/>
                </a:buClr>
                <a:buSzPts val="1100"/>
                <a:buFontTx/>
                <a:buChar char="-"/>
              </a:pPr>
              <a:endParaRPr lang="en-US" sz="1500" kern="1200" dirty="0">
                <a:solidFill>
                  <a:prstClr val="black"/>
                </a:solidFill>
                <a:latin typeface="Times New Roman" panose="02020603050405020304" pitchFamily="18" charset="0"/>
                <a:ea typeface="Roboto"/>
                <a:cs typeface="Times New Roman" panose="02020603050405020304" pitchFamily="18" charset="0"/>
                <a:sym typeface="Roboto"/>
              </a:endParaRPr>
            </a:p>
            <a:p>
              <a:pPr marL="214313" indent="-214313" defTabSz="685800">
                <a:buClr>
                  <a:prstClr val="black"/>
                </a:buClr>
                <a:buSzPts val="1100"/>
                <a:buFontTx/>
                <a:buChar char="-"/>
              </a:pPr>
              <a:endParaRPr lang="en-US" sz="1500" kern="1200" dirty="0">
                <a:solidFill>
                  <a:prstClr val="black"/>
                </a:solidFill>
                <a:latin typeface="Times New Roman" panose="02020603050405020304" pitchFamily="18" charset="0"/>
                <a:ea typeface="Roboto"/>
                <a:cs typeface="Times New Roman" panose="02020603050405020304" pitchFamily="18" charset="0"/>
                <a:sym typeface="Roboto"/>
              </a:endParaRPr>
            </a:p>
            <a:p>
              <a:pPr marL="214313" indent="-214313" defTabSz="685800">
                <a:buClr>
                  <a:prstClr val="black"/>
                </a:buClr>
                <a:buSzPts val="1100"/>
                <a:buFontTx/>
                <a:buChar char="-"/>
              </a:pPr>
              <a:r>
                <a:rPr lang="en-US" sz="1500" kern="1200" dirty="0">
                  <a:solidFill>
                    <a:prstClr val="black"/>
                  </a:solidFill>
                  <a:latin typeface="Times New Roman" panose="02020603050405020304" pitchFamily="18" charset="0"/>
                  <a:ea typeface="Roboto"/>
                  <a:cs typeface="Times New Roman" panose="02020603050405020304" pitchFamily="18" charset="0"/>
                  <a:sym typeface="Roboto"/>
                </a:rPr>
                <a:t>Publication of a p</a:t>
              </a:r>
              <a:r>
                <a:rPr lang="fr" sz="1500" kern="1200" dirty="0">
                  <a:solidFill>
                    <a:prstClr val="black"/>
                  </a:solidFill>
                  <a:latin typeface="Times New Roman" panose="02020603050405020304" pitchFamily="18" charset="0"/>
                  <a:ea typeface="Roboto"/>
                  <a:cs typeface="Times New Roman" panose="02020603050405020304" pitchFamily="18" charset="0"/>
                  <a:sym typeface="Roboto"/>
                </a:rPr>
                <a:t>eer review article</a:t>
              </a:r>
            </a:p>
          </p:txBody>
        </p:sp>
        <p:cxnSp>
          <p:nvCxnSpPr>
            <p:cNvPr id="36" name="Google Shape;131;p18">
              <a:extLst>
                <a:ext uri="{FF2B5EF4-FFF2-40B4-BE49-F238E27FC236}">
                  <a16:creationId xmlns:a16="http://schemas.microsoft.com/office/drawing/2014/main" id="{BF065133-B19F-450E-8BC7-E1252B8EDBEC}"/>
                </a:ext>
              </a:extLst>
            </p:cNvPr>
            <p:cNvCxnSpPr/>
            <p:nvPr/>
          </p:nvCxnSpPr>
          <p:spPr>
            <a:xfrm>
              <a:off x="2188068" y="1695419"/>
              <a:ext cx="718500" cy="741900"/>
            </a:xfrm>
            <a:prstGeom prst="straightConnector1">
              <a:avLst/>
            </a:prstGeom>
            <a:ln>
              <a:headEnd type="none" w="sm" len="sm"/>
              <a:tailEnd type="none" w="sm" len="sm"/>
            </a:ln>
          </p:spPr>
          <p:style>
            <a:lnRef idx="2">
              <a:schemeClr val="dk1"/>
            </a:lnRef>
            <a:fillRef idx="0">
              <a:schemeClr val="dk1"/>
            </a:fillRef>
            <a:effectRef idx="1">
              <a:schemeClr val="dk1"/>
            </a:effectRef>
            <a:fontRef idx="minor">
              <a:schemeClr val="tx1"/>
            </a:fontRef>
          </p:style>
        </p:cxnSp>
        <p:sp>
          <p:nvSpPr>
            <p:cNvPr id="37" name="Google Shape;132;p18">
              <a:extLst>
                <a:ext uri="{FF2B5EF4-FFF2-40B4-BE49-F238E27FC236}">
                  <a16:creationId xmlns:a16="http://schemas.microsoft.com/office/drawing/2014/main" id="{3E288D56-4D8B-4E2D-B4B8-C6BE56694031}"/>
                </a:ext>
              </a:extLst>
            </p:cNvPr>
            <p:cNvSpPr/>
            <p:nvPr/>
          </p:nvSpPr>
          <p:spPr>
            <a:xfrm flipH="1">
              <a:off x="1083025" y="2306625"/>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r>
                <a:rPr lang="fr" sz="1350" kern="1200">
                  <a:solidFill>
                    <a:prstClr val="black"/>
                  </a:solidFill>
                  <a:latin typeface="Calibri"/>
                  <a:ea typeface="+mn-ea"/>
                  <a:cs typeface="+mn-cs"/>
                </a:rPr>
                <a:t>  </a:t>
              </a:r>
              <a:endParaRPr sz="1350" kern="1200">
                <a:solidFill>
                  <a:prstClr val="black"/>
                </a:solidFill>
                <a:latin typeface="Calibri"/>
                <a:ea typeface="+mn-ea"/>
                <a:cs typeface="+mn-cs"/>
              </a:endParaRPr>
            </a:p>
          </p:txBody>
        </p:sp>
        <p:sp>
          <p:nvSpPr>
            <p:cNvPr id="38" name="Google Shape;133;p18">
              <a:extLst>
                <a:ext uri="{FF2B5EF4-FFF2-40B4-BE49-F238E27FC236}">
                  <a16:creationId xmlns:a16="http://schemas.microsoft.com/office/drawing/2014/main" id="{3529650C-C2F4-49F7-B7D8-8E63CD745F2E}"/>
                </a:ext>
              </a:extLst>
            </p:cNvPr>
            <p:cNvSpPr/>
            <p:nvPr/>
          </p:nvSpPr>
          <p:spPr>
            <a:xfrm>
              <a:off x="1083125" y="2460449"/>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grpSp>
        <p:nvGrpSpPr>
          <p:cNvPr id="47" name="Google Shape;127;p18">
            <a:extLst>
              <a:ext uri="{FF2B5EF4-FFF2-40B4-BE49-F238E27FC236}">
                <a16:creationId xmlns:a16="http://schemas.microsoft.com/office/drawing/2014/main" id="{C14CFD54-7476-47A3-973E-BB2E92304C5B}"/>
              </a:ext>
            </a:extLst>
          </p:cNvPr>
          <p:cNvGrpSpPr/>
          <p:nvPr/>
        </p:nvGrpSpPr>
        <p:grpSpPr>
          <a:xfrm>
            <a:off x="563560" y="874585"/>
            <a:ext cx="3593840" cy="3722699"/>
            <a:chOff x="1099547" y="1574025"/>
            <a:chExt cx="1834900" cy="3784608"/>
          </a:xfrm>
        </p:grpSpPr>
        <p:sp>
          <p:nvSpPr>
            <p:cNvPr id="48" name="Google Shape;128;p18">
              <a:extLst>
                <a:ext uri="{FF2B5EF4-FFF2-40B4-BE49-F238E27FC236}">
                  <a16:creationId xmlns:a16="http://schemas.microsoft.com/office/drawing/2014/main" id="{68D72BA0-954F-4CF7-98FF-4AA3B37134B5}"/>
                </a:ext>
              </a:extLst>
            </p:cNvPr>
            <p:cNvSpPr txBox="1"/>
            <p:nvPr/>
          </p:nvSpPr>
          <p:spPr>
            <a:xfrm>
              <a:off x="1604274" y="1574025"/>
              <a:ext cx="624300" cy="241200"/>
            </a:xfrm>
            <a:prstGeom prst="rect">
              <a:avLst/>
            </a:prstGeom>
            <a:noFill/>
            <a:ln>
              <a:noFill/>
            </a:ln>
          </p:spPr>
          <p:txBody>
            <a:bodyPr spcFirstLastPara="1" wrap="square" lIns="68569" tIns="68569" rIns="68569" bIns="68569" anchor="t" anchorCtr="0">
              <a:noAutofit/>
            </a:bodyPr>
            <a:lstStyle/>
            <a:p>
              <a:pPr algn="r" defTabSz="685800">
                <a:lnSpc>
                  <a:spcPct val="115000"/>
                </a:lnSpc>
                <a:spcAft>
                  <a:spcPts val="1200"/>
                </a:spcAft>
                <a:buClrTx/>
              </a:pPr>
              <a:r>
                <a:rPr lang="fr" sz="975" b="1" kern="1200" dirty="0">
                  <a:solidFill>
                    <a:prstClr val="black"/>
                  </a:solidFill>
                  <a:latin typeface="Roboto"/>
                  <a:ea typeface="Roboto"/>
                  <a:cs typeface="Roboto"/>
                  <a:sym typeface="Roboto"/>
                </a:rPr>
                <a:t>2019</a:t>
              </a:r>
              <a:endParaRPr sz="975" b="1" kern="1200" dirty="0">
                <a:solidFill>
                  <a:prstClr val="black"/>
                </a:solidFill>
                <a:latin typeface="Roboto"/>
                <a:ea typeface="Roboto"/>
                <a:cs typeface="Roboto"/>
                <a:sym typeface="Roboto"/>
              </a:endParaRPr>
            </a:p>
          </p:txBody>
        </p:sp>
        <p:sp>
          <p:nvSpPr>
            <p:cNvPr id="49" name="Google Shape;129;p18">
              <a:extLst>
                <a:ext uri="{FF2B5EF4-FFF2-40B4-BE49-F238E27FC236}">
                  <a16:creationId xmlns:a16="http://schemas.microsoft.com/office/drawing/2014/main" id="{EA19D6AC-1A28-43D1-9509-C3BFA46275CD}"/>
                </a:ext>
              </a:extLst>
            </p:cNvPr>
            <p:cNvSpPr txBox="1"/>
            <p:nvPr/>
          </p:nvSpPr>
          <p:spPr>
            <a:xfrm>
              <a:off x="1235825" y="2695025"/>
              <a:ext cx="1584342" cy="446400"/>
            </a:xfrm>
            <a:prstGeom prst="rect">
              <a:avLst/>
            </a:prstGeom>
            <a:noFill/>
            <a:ln>
              <a:noFill/>
            </a:ln>
          </p:spPr>
          <p:txBody>
            <a:bodyPr spcFirstLastPara="1" wrap="square" lIns="68569" tIns="68569" rIns="68569" bIns="68569" anchor="b" anchorCtr="0">
              <a:noAutofit/>
            </a:bodyPr>
            <a:lstStyle/>
            <a:p>
              <a:pPr defTabSz="685800">
                <a:lnSpc>
                  <a:spcPct val="115000"/>
                </a:lnSpc>
                <a:buClrTx/>
              </a:pPr>
              <a:r>
                <a:rPr lang="fr" sz="1275" b="1" kern="1200" dirty="0">
                  <a:solidFill>
                    <a:prstClr val="black"/>
                  </a:solidFill>
                  <a:latin typeface="Roboto"/>
                  <a:ea typeface="Roboto"/>
                  <a:cs typeface="Roboto"/>
                  <a:sym typeface="Roboto"/>
                </a:rPr>
                <a:t>Preparation of the Evaluation</a:t>
              </a:r>
              <a:endParaRPr sz="1275" b="1" kern="1200" dirty="0">
                <a:solidFill>
                  <a:srgbClr val="858585"/>
                </a:solidFill>
                <a:latin typeface="Roboto"/>
                <a:ea typeface="Roboto"/>
                <a:cs typeface="Roboto"/>
                <a:sym typeface="Roboto"/>
              </a:endParaRPr>
            </a:p>
          </p:txBody>
        </p:sp>
        <p:sp>
          <p:nvSpPr>
            <p:cNvPr id="50" name="Google Shape;130;p18">
              <a:extLst>
                <a:ext uri="{FF2B5EF4-FFF2-40B4-BE49-F238E27FC236}">
                  <a16:creationId xmlns:a16="http://schemas.microsoft.com/office/drawing/2014/main" id="{5FDF7652-5C14-455D-AFD2-C2022A5187F2}"/>
                </a:ext>
              </a:extLst>
            </p:cNvPr>
            <p:cNvSpPr txBox="1"/>
            <p:nvPr/>
          </p:nvSpPr>
          <p:spPr>
            <a:xfrm>
              <a:off x="1215706" y="3151845"/>
              <a:ext cx="1545600" cy="2206788"/>
            </a:xfrm>
            <a:prstGeom prst="rect">
              <a:avLst/>
            </a:prstGeom>
            <a:noFill/>
            <a:ln>
              <a:noFill/>
            </a:ln>
          </p:spPr>
          <p:txBody>
            <a:bodyPr spcFirstLastPara="1" wrap="square" lIns="68569" tIns="68569" rIns="68569" bIns="68569" anchor="t" anchorCtr="0">
              <a:noAutofit/>
            </a:bodyPr>
            <a:lstStyle/>
            <a:p>
              <a:pPr marL="128588" indent="-128588"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Elaboration of Evaluation Plan</a:t>
              </a:r>
            </a:p>
            <a:p>
              <a:pPr marL="128588" indent="-128588" defTabSz="685800">
                <a:lnSpc>
                  <a:spcPct val="115000"/>
                </a:lnSpc>
                <a:buClrTx/>
                <a:buFontTx/>
                <a:buChar char="-"/>
              </a:pPr>
              <a:r>
                <a:rPr lang="fr" sz="1350" kern="1200" dirty="0">
                  <a:solidFill>
                    <a:prstClr val="black"/>
                  </a:solidFill>
                  <a:latin typeface="Times New Roman" panose="02020603050405020304" pitchFamily="18" charset="0"/>
                  <a:ea typeface="+mn-ea"/>
                  <a:cs typeface="Times New Roman" panose="02020603050405020304" pitchFamily="18" charset="0"/>
                </a:rPr>
                <a:t>Construction of the evaluation instruments</a:t>
              </a:r>
            </a:p>
            <a:p>
              <a:pPr marL="471488" lvl="1" indent="-128588"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Observations protocols</a:t>
              </a:r>
              <a:endParaRPr lang="fr" sz="1350" kern="1200" dirty="0">
                <a:solidFill>
                  <a:prstClr val="black"/>
                </a:solidFill>
                <a:latin typeface="Times New Roman" panose="02020603050405020304" pitchFamily="18" charset="0"/>
                <a:ea typeface="+mn-ea"/>
                <a:cs typeface="Times New Roman" panose="02020603050405020304" pitchFamily="18" charset="0"/>
              </a:endParaRPr>
            </a:p>
            <a:p>
              <a:pPr marL="471488" lvl="1" indent="-128588"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I</a:t>
              </a:r>
              <a:r>
                <a:rPr lang="fr" sz="1350" kern="1200" dirty="0">
                  <a:solidFill>
                    <a:prstClr val="black"/>
                  </a:solidFill>
                  <a:latin typeface="Times New Roman" panose="02020603050405020304" pitchFamily="18" charset="0"/>
                  <a:ea typeface="+mn-ea"/>
                  <a:cs typeface="Times New Roman" panose="02020603050405020304" pitchFamily="18" charset="0"/>
                </a:rPr>
                <a:t>nterview guides</a:t>
              </a:r>
            </a:p>
            <a:p>
              <a:pPr marL="471488" lvl="1" indent="-128588"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Q</a:t>
              </a:r>
              <a:r>
                <a:rPr lang="fr" sz="1350" kern="1200" dirty="0">
                  <a:solidFill>
                    <a:prstClr val="black"/>
                  </a:solidFill>
                  <a:latin typeface="Times New Roman" panose="02020603050405020304" pitchFamily="18" charset="0"/>
                  <a:ea typeface="+mn-ea"/>
                  <a:cs typeface="Times New Roman" panose="02020603050405020304" pitchFamily="18" charset="0"/>
                </a:rPr>
                <a:t>uestionnaires</a:t>
              </a:r>
            </a:p>
            <a:p>
              <a:pPr marL="128588" indent="-128588"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Monthly meetings and C</a:t>
              </a:r>
              <a:r>
                <a:rPr lang="fr" sz="1350" kern="1200" dirty="0">
                  <a:solidFill>
                    <a:prstClr val="black"/>
                  </a:solidFill>
                  <a:latin typeface="Times New Roman" panose="02020603050405020304" pitchFamily="18" charset="0"/>
                  <a:ea typeface="+mn-ea"/>
                  <a:cs typeface="Times New Roman" panose="02020603050405020304" pitchFamily="18" charset="0"/>
                </a:rPr>
                <a:t>onference Attendence</a:t>
              </a:r>
            </a:p>
            <a:p>
              <a:pPr marL="471488" lvl="1" indent="-128588" defTabSz="685800">
                <a:lnSpc>
                  <a:spcPct val="115000"/>
                </a:lnSpc>
                <a:buClrTx/>
                <a:buFontTx/>
                <a:buChar char="-"/>
              </a:pPr>
              <a:endParaRPr lang="fr" sz="1350" kern="12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51" name="Google Shape;131;p18">
              <a:extLst>
                <a:ext uri="{FF2B5EF4-FFF2-40B4-BE49-F238E27FC236}">
                  <a16:creationId xmlns:a16="http://schemas.microsoft.com/office/drawing/2014/main" id="{C0D62583-9F5B-46E3-AE9F-AB790EDEAD7D}"/>
                </a:ext>
              </a:extLst>
            </p:cNvPr>
            <p:cNvCxnSpPr/>
            <p:nvPr/>
          </p:nvCxnSpPr>
          <p:spPr>
            <a:xfrm>
              <a:off x="2204988" y="1695421"/>
              <a:ext cx="718500" cy="741900"/>
            </a:xfrm>
            <a:prstGeom prst="straightConnector1">
              <a:avLst/>
            </a:prstGeom>
            <a:ln>
              <a:headEnd type="none" w="sm" len="sm"/>
              <a:tailEnd type="none" w="sm" len="sm"/>
            </a:ln>
          </p:spPr>
          <p:style>
            <a:lnRef idx="2">
              <a:schemeClr val="dk1"/>
            </a:lnRef>
            <a:fillRef idx="0">
              <a:schemeClr val="dk1"/>
            </a:fillRef>
            <a:effectRef idx="1">
              <a:schemeClr val="dk1"/>
            </a:effectRef>
            <a:fontRef idx="minor">
              <a:schemeClr val="tx1"/>
            </a:fontRef>
          </p:style>
        </p:cxnSp>
        <p:sp>
          <p:nvSpPr>
            <p:cNvPr id="52" name="Google Shape;132;p18">
              <a:extLst>
                <a:ext uri="{FF2B5EF4-FFF2-40B4-BE49-F238E27FC236}">
                  <a16:creationId xmlns:a16="http://schemas.microsoft.com/office/drawing/2014/main" id="{988DEC8A-8FCC-40E4-85A9-EECF4D98D81B}"/>
                </a:ext>
              </a:extLst>
            </p:cNvPr>
            <p:cNvSpPr/>
            <p:nvPr/>
          </p:nvSpPr>
          <p:spPr>
            <a:xfrm flipH="1">
              <a:off x="1099547" y="2306625"/>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r>
                <a:rPr lang="fr" sz="1350" kern="1200">
                  <a:solidFill>
                    <a:prstClr val="black"/>
                  </a:solidFill>
                  <a:latin typeface="Calibri"/>
                  <a:ea typeface="+mn-ea"/>
                  <a:cs typeface="+mn-cs"/>
                </a:rPr>
                <a:t>  </a:t>
              </a:r>
              <a:endParaRPr sz="1350" kern="1200">
                <a:solidFill>
                  <a:prstClr val="black"/>
                </a:solidFill>
                <a:latin typeface="Calibri"/>
                <a:ea typeface="+mn-ea"/>
                <a:cs typeface="+mn-cs"/>
              </a:endParaRPr>
            </a:p>
          </p:txBody>
        </p:sp>
        <p:sp>
          <p:nvSpPr>
            <p:cNvPr id="53" name="Google Shape;133;p18">
              <a:extLst>
                <a:ext uri="{FF2B5EF4-FFF2-40B4-BE49-F238E27FC236}">
                  <a16:creationId xmlns:a16="http://schemas.microsoft.com/office/drawing/2014/main" id="{34AD0BEF-15CE-40C9-AC64-E74BBF9A42DB}"/>
                </a:ext>
              </a:extLst>
            </p:cNvPr>
            <p:cNvSpPr/>
            <p:nvPr/>
          </p:nvSpPr>
          <p:spPr>
            <a:xfrm>
              <a:off x="1099647" y="2460449"/>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sp>
        <p:nvSpPr>
          <p:cNvPr id="46" name="TextBox 45">
            <a:extLst>
              <a:ext uri="{FF2B5EF4-FFF2-40B4-BE49-F238E27FC236}">
                <a16:creationId xmlns:a16="http://schemas.microsoft.com/office/drawing/2014/main" id="{2E34B57C-8E6A-4C1D-8E6A-C05AA5FAD9E4}"/>
              </a:ext>
            </a:extLst>
          </p:cNvPr>
          <p:cNvSpPr txBox="1"/>
          <p:nvPr/>
        </p:nvSpPr>
        <p:spPr>
          <a:xfrm>
            <a:off x="4498728" y="4057698"/>
            <a:ext cx="3699219" cy="300082"/>
          </a:xfrm>
          <a:prstGeom prst="rect">
            <a:avLst/>
          </a:prstGeom>
          <a:noFill/>
        </p:spPr>
        <p:txBody>
          <a:bodyPr wrap="square">
            <a:spAutoFit/>
          </a:bodyPr>
          <a:lstStyle/>
          <a:p>
            <a:pPr defTabSz="685800">
              <a:buClrTx/>
            </a:pPr>
            <a:r>
              <a:rPr lang="en-US" sz="1350" u="sng" kern="1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17"/>
              </a:rPr>
              <a:t>https://doi.org/https://doi.org/10.37433/aad.v1i3.65</a:t>
            </a:r>
            <a:endParaRPr lang="en-US" sz="1350" kern="1200" dirty="0">
              <a:solidFill>
                <a:prstClr val="black"/>
              </a:solidFill>
              <a:latin typeface="Calibri"/>
              <a:ea typeface="+mn-ea"/>
              <a:cs typeface="+mn-cs"/>
            </a:endParaRPr>
          </a:p>
        </p:txBody>
      </p:sp>
      <p:graphicFrame>
        <p:nvGraphicFramePr>
          <p:cNvPr id="3" name="Object 2">
            <a:extLst>
              <a:ext uri="{FF2B5EF4-FFF2-40B4-BE49-F238E27FC236}">
                <a16:creationId xmlns:a16="http://schemas.microsoft.com/office/drawing/2014/main" id="{E7DFE9E6-8A8B-4FDB-8E94-F86C06BB91AF}"/>
              </a:ext>
            </a:extLst>
          </p:cNvPr>
          <p:cNvGraphicFramePr>
            <a:graphicFrameLocks noChangeAspect="1"/>
          </p:cNvGraphicFramePr>
          <p:nvPr/>
        </p:nvGraphicFramePr>
        <p:xfrm>
          <a:off x="5167580" y="2816390"/>
          <a:ext cx="1012926" cy="854657"/>
        </p:xfrm>
        <a:graphic>
          <a:graphicData uri="http://schemas.openxmlformats.org/presentationml/2006/ole">
            <mc:AlternateContent xmlns:mc="http://schemas.openxmlformats.org/markup-compatibility/2006">
              <mc:Choice xmlns:v="urn:schemas-microsoft-com:vml" Requires="v">
                <p:oleObj spid="_x0000_s3105" name="Document" showAsIcon="1" r:id="rId18" imgW="914400" imgH="771480" progId="Word.Document.12">
                  <p:embed/>
                </p:oleObj>
              </mc:Choice>
              <mc:Fallback>
                <p:oleObj name="Document" showAsIcon="1" r:id="rId18" imgW="914400" imgH="771480" progId="Word.Document.12">
                  <p:embed/>
                  <p:pic>
                    <p:nvPicPr>
                      <p:cNvPr id="3" name="Object 2">
                        <a:extLst>
                          <a:ext uri="{FF2B5EF4-FFF2-40B4-BE49-F238E27FC236}">
                            <a16:creationId xmlns:a16="http://schemas.microsoft.com/office/drawing/2014/main" id="{E7DFE9E6-8A8B-4FDB-8E94-F86C06BB91AF}"/>
                          </a:ext>
                        </a:extLst>
                      </p:cNvPr>
                      <p:cNvPicPr/>
                      <p:nvPr/>
                    </p:nvPicPr>
                    <p:blipFill>
                      <a:blip r:embed="rId19"/>
                      <a:stretch>
                        <a:fillRect/>
                      </a:stretch>
                    </p:blipFill>
                    <p:spPr>
                      <a:xfrm>
                        <a:off x="5167580" y="2816390"/>
                        <a:ext cx="1012926" cy="854657"/>
                      </a:xfrm>
                      <a:prstGeom prst="rect">
                        <a:avLst/>
                      </a:prstGeom>
                    </p:spPr>
                  </p:pic>
                </p:oleObj>
              </mc:Fallback>
            </mc:AlternateContent>
          </a:graphicData>
        </a:graphic>
      </p:graphicFrame>
    </p:spTree>
    <p:extLst>
      <p:ext uri="{BB962C8B-B14F-4D97-AF65-F5344CB8AC3E}">
        <p14:creationId xmlns:p14="http://schemas.microsoft.com/office/powerpoint/2010/main" val="14576085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112;p18">
            <a:extLst>
              <a:ext uri="{FF2B5EF4-FFF2-40B4-BE49-F238E27FC236}">
                <a16:creationId xmlns:a16="http://schemas.microsoft.com/office/drawing/2014/main" id="{67240A8E-4607-4871-976E-94D6898F36BD}"/>
              </a:ext>
            </a:extLst>
          </p:cNvPr>
          <p:cNvSpPr txBox="1">
            <a:spLocks/>
          </p:cNvSpPr>
          <p:nvPr/>
        </p:nvSpPr>
        <p:spPr>
          <a:xfrm>
            <a:off x="114364" y="126399"/>
            <a:ext cx="8083583" cy="537062"/>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spcBef>
                <a:spcPts val="0"/>
              </a:spcBef>
              <a:buClrTx/>
            </a:pPr>
            <a:r>
              <a:rPr lang="en-US" sz="2550" b="1" dirty="0">
                <a:solidFill>
                  <a:prstClr val="black"/>
                </a:solidFill>
                <a:latin typeface="Calibri"/>
              </a:rPr>
              <a:t>What we are doing for Year 3: Summative Evaluation</a:t>
            </a:r>
          </a:p>
        </p:txBody>
      </p:sp>
      <p:grpSp>
        <p:nvGrpSpPr>
          <p:cNvPr id="32" name="Google Shape;127;p18">
            <a:extLst>
              <a:ext uri="{FF2B5EF4-FFF2-40B4-BE49-F238E27FC236}">
                <a16:creationId xmlns:a16="http://schemas.microsoft.com/office/drawing/2014/main" id="{93A3007A-9C4F-4396-AA05-12D7BFFF1156}"/>
              </a:ext>
            </a:extLst>
          </p:cNvPr>
          <p:cNvGrpSpPr/>
          <p:nvPr/>
        </p:nvGrpSpPr>
        <p:grpSpPr>
          <a:xfrm>
            <a:off x="2095112" y="1158352"/>
            <a:ext cx="1725037" cy="2826773"/>
            <a:chOff x="1083025" y="1574025"/>
            <a:chExt cx="1834900" cy="2995621"/>
          </a:xfrm>
        </p:grpSpPr>
        <p:sp>
          <p:nvSpPr>
            <p:cNvPr id="33" name="Google Shape;128;p18">
              <a:extLst>
                <a:ext uri="{FF2B5EF4-FFF2-40B4-BE49-F238E27FC236}">
                  <a16:creationId xmlns:a16="http://schemas.microsoft.com/office/drawing/2014/main" id="{C6BA2114-990E-48F6-A2AD-87A0DE73C956}"/>
                </a:ext>
              </a:extLst>
            </p:cNvPr>
            <p:cNvSpPr txBox="1"/>
            <p:nvPr/>
          </p:nvSpPr>
          <p:spPr>
            <a:xfrm>
              <a:off x="1604274" y="1574025"/>
              <a:ext cx="624300" cy="241200"/>
            </a:xfrm>
            <a:prstGeom prst="rect">
              <a:avLst/>
            </a:prstGeom>
            <a:noFill/>
            <a:ln>
              <a:noFill/>
            </a:ln>
          </p:spPr>
          <p:txBody>
            <a:bodyPr spcFirstLastPara="1" wrap="square" lIns="68569" tIns="68569" rIns="68569" bIns="68569" anchor="t" anchorCtr="0">
              <a:noAutofit/>
            </a:bodyPr>
            <a:lstStyle/>
            <a:p>
              <a:pPr algn="r" defTabSz="685800">
                <a:lnSpc>
                  <a:spcPct val="115000"/>
                </a:lnSpc>
                <a:spcAft>
                  <a:spcPts val="1200"/>
                </a:spcAft>
                <a:buClrTx/>
              </a:pPr>
              <a:r>
                <a:rPr lang="fr" sz="975" b="1" kern="1200" dirty="0">
                  <a:solidFill>
                    <a:prstClr val="black"/>
                  </a:solidFill>
                  <a:latin typeface="Roboto"/>
                  <a:ea typeface="Roboto"/>
                  <a:cs typeface="Roboto"/>
                  <a:sym typeface="Roboto"/>
                </a:rPr>
                <a:t>2020</a:t>
              </a:r>
              <a:endParaRPr sz="975" b="1" kern="1200" dirty="0">
                <a:solidFill>
                  <a:prstClr val="black"/>
                </a:solidFill>
                <a:latin typeface="Roboto"/>
                <a:ea typeface="Roboto"/>
                <a:cs typeface="Roboto"/>
                <a:sym typeface="Roboto"/>
              </a:endParaRPr>
            </a:p>
          </p:txBody>
        </p:sp>
        <p:sp>
          <p:nvSpPr>
            <p:cNvPr id="34" name="Google Shape;129;p18">
              <a:extLst>
                <a:ext uri="{FF2B5EF4-FFF2-40B4-BE49-F238E27FC236}">
                  <a16:creationId xmlns:a16="http://schemas.microsoft.com/office/drawing/2014/main" id="{D14606A8-ECD4-4754-BF79-BFAC4B313999}"/>
                </a:ext>
              </a:extLst>
            </p:cNvPr>
            <p:cNvSpPr txBox="1"/>
            <p:nvPr/>
          </p:nvSpPr>
          <p:spPr>
            <a:xfrm>
              <a:off x="1235825" y="2695025"/>
              <a:ext cx="1505100" cy="446400"/>
            </a:xfrm>
            <a:prstGeom prst="rect">
              <a:avLst/>
            </a:prstGeom>
            <a:noFill/>
            <a:ln>
              <a:noFill/>
            </a:ln>
          </p:spPr>
          <p:txBody>
            <a:bodyPr spcFirstLastPara="1" wrap="square" lIns="68569" tIns="68569" rIns="68569" bIns="68569" anchor="b" anchorCtr="0">
              <a:noAutofit/>
            </a:bodyPr>
            <a:lstStyle/>
            <a:p>
              <a:pPr defTabSz="685800">
                <a:lnSpc>
                  <a:spcPct val="115000"/>
                </a:lnSpc>
                <a:buClrTx/>
              </a:pPr>
              <a:endParaRPr sz="1050" b="1" kern="1200" dirty="0">
                <a:solidFill>
                  <a:prstClr val="black"/>
                </a:solidFill>
                <a:latin typeface="Roboto"/>
                <a:ea typeface="Roboto"/>
                <a:cs typeface="+mn-cs"/>
                <a:sym typeface="Roboto"/>
              </a:endParaRPr>
            </a:p>
          </p:txBody>
        </p:sp>
        <p:sp>
          <p:nvSpPr>
            <p:cNvPr id="35" name="Google Shape;130;p18">
              <a:extLst>
                <a:ext uri="{FF2B5EF4-FFF2-40B4-BE49-F238E27FC236}">
                  <a16:creationId xmlns:a16="http://schemas.microsoft.com/office/drawing/2014/main" id="{3D4540E8-4AA2-4C06-A2AB-A645FB056153}"/>
                </a:ext>
              </a:extLst>
            </p:cNvPr>
            <p:cNvSpPr txBox="1"/>
            <p:nvPr/>
          </p:nvSpPr>
          <p:spPr>
            <a:xfrm>
              <a:off x="1215706" y="3151846"/>
              <a:ext cx="1545600" cy="1417800"/>
            </a:xfrm>
            <a:prstGeom prst="rect">
              <a:avLst/>
            </a:prstGeom>
            <a:noFill/>
            <a:ln>
              <a:noFill/>
            </a:ln>
          </p:spPr>
          <p:txBody>
            <a:bodyPr spcFirstLastPara="1" wrap="square" lIns="68569" tIns="68569" rIns="68569" bIns="68569" anchor="t" anchorCtr="0">
              <a:noAutofit/>
            </a:bodyPr>
            <a:lstStyle/>
            <a:p>
              <a:pPr marL="214313" indent="-214313" defTabSz="685800">
                <a:buClr>
                  <a:prstClr val="black"/>
                </a:buClr>
                <a:buSzPts val="1100"/>
                <a:buFontTx/>
                <a:buChar char="-"/>
              </a:pPr>
              <a:endParaRPr lang="fr" sz="1050" kern="1200" dirty="0">
                <a:solidFill>
                  <a:prstClr val="black"/>
                </a:solidFill>
                <a:latin typeface="Times New Roman" panose="02020603050405020304" pitchFamily="18" charset="0"/>
                <a:ea typeface="Roboto"/>
                <a:cs typeface="Times New Roman" panose="02020603050405020304" pitchFamily="18" charset="0"/>
                <a:sym typeface="Roboto"/>
              </a:endParaRPr>
            </a:p>
          </p:txBody>
        </p:sp>
        <p:cxnSp>
          <p:nvCxnSpPr>
            <p:cNvPr id="36" name="Google Shape;131;p18">
              <a:extLst>
                <a:ext uri="{FF2B5EF4-FFF2-40B4-BE49-F238E27FC236}">
                  <a16:creationId xmlns:a16="http://schemas.microsoft.com/office/drawing/2014/main" id="{BF065133-B19F-450E-8BC7-E1252B8EDBEC}"/>
                </a:ext>
              </a:extLst>
            </p:cNvPr>
            <p:cNvCxnSpPr/>
            <p:nvPr/>
          </p:nvCxnSpPr>
          <p:spPr>
            <a:xfrm>
              <a:off x="2188068" y="1695419"/>
              <a:ext cx="718500" cy="741900"/>
            </a:xfrm>
            <a:prstGeom prst="straightConnector1">
              <a:avLst/>
            </a:prstGeom>
            <a:ln>
              <a:headEnd type="none" w="sm" len="sm"/>
              <a:tailEnd type="none" w="sm" len="sm"/>
            </a:ln>
          </p:spPr>
          <p:style>
            <a:lnRef idx="2">
              <a:schemeClr val="dk1"/>
            </a:lnRef>
            <a:fillRef idx="0">
              <a:schemeClr val="dk1"/>
            </a:fillRef>
            <a:effectRef idx="1">
              <a:schemeClr val="dk1"/>
            </a:effectRef>
            <a:fontRef idx="minor">
              <a:schemeClr val="tx1"/>
            </a:fontRef>
          </p:style>
        </p:cxnSp>
        <p:sp>
          <p:nvSpPr>
            <p:cNvPr id="37" name="Google Shape;132;p18">
              <a:extLst>
                <a:ext uri="{FF2B5EF4-FFF2-40B4-BE49-F238E27FC236}">
                  <a16:creationId xmlns:a16="http://schemas.microsoft.com/office/drawing/2014/main" id="{3E288D56-4D8B-4E2D-B4B8-C6BE56694031}"/>
                </a:ext>
              </a:extLst>
            </p:cNvPr>
            <p:cNvSpPr/>
            <p:nvPr/>
          </p:nvSpPr>
          <p:spPr>
            <a:xfrm flipH="1">
              <a:off x="1083025" y="2306625"/>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r>
                <a:rPr lang="fr" sz="1350" kern="1200">
                  <a:solidFill>
                    <a:prstClr val="black"/>
                  </a:solidFill>
                  <a:latin typeface="Calibri"/>
                  <a:ea typeface="+mn-ea"/>
                  <a:cs typeface="+mn-cs"/>
                </a:rPr>
                <a:t>  </a:t>
              </a:r>
              <a:endParaRPr sz="1350" kern="1200">
                <a:solidFill>
                  <a:prstClr val="black"/>
                </a:solidFill>
                <a:latin typeface="Calibri"/>
                <a:ea typeface="+mn-ea"/>
                <a:cs typeface="+mn-cs"/>
              </a:endParaRPr>
            </a:p>
          </p:txBody>
        </p:sp>
        <p:sp>
          <p:nvSpPr>
            <p:cNvPr id="38" name="Google Shape;133;p18">
              <a:extLst>
                <a:ext uri="{FF2B5EF4-FFF2-40B4-BE49-F238E27FC236}">
                  <a16:creationId xmlns:a16="http://schemas.microsoft.com/office/drawing/2014/main" id="{3529650C-C2F4-49F7-B7D8-8E63CD745F2E}"/>
                </a:ext>
              </a:extLst>
            </p:cNvPr>
            <p:cNvSpPr/>
            <p:nvPr/>
          </p:nvSpPr>
          <p:spPr>
            <a:xfrm>
              <a:off x="1083125" y="2460449"/>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grpSp>
        <p:nvGrpSpPr>
          <p:cNvPr id="39" name="Google Shape;134;p18">
            <a:extLst>
              <a:ext uri="{FF2B5EF4-FFF2-40B4-BE49-F238E27FC236}">
                <a16:creationId xmlns:a16="http://schemas.microsoft.com/office/drawing/2014/main" id="{532B8AB6-7212-43BD-80C5-1CF72941BDE3}"/>
              </a:ext>
            </a:extLst>
          </p:cNvPr>
          <p:cNvGrpSpPr/>
          <p:nvPr/>
        </p:nvGrpSpPr>
        <p:grpSpPr>
          <a:xfrm>
            <a:off x="3809471" y="1158352"/>
            <a:ext cx="4905618" cy="2826784"/>
            <a:chOff x="1083025" y="1574025"/>
            <a:chExt cx="2319898" cy="2995600"/>
          </a:xfrm>
        </p:grpSpPr>
        <p:sp>
          <p:nvSpPr>
            <p:cNvPr id="40" name="Google Shape;135;p18">
              <a:extLst>
                <a:ext uri="{FF2B5EF4-FFF2-40B4-BE49-F238E27FC236}">
                  <a16:creationId xmlns:a16="http://schemas.microsoft.com/office/drawing/2014/main" id="{AE9E7DD5-1B93-42E9-AAED-A797C76A6A74}"/>
                </a:ext>
              </a:extLst>
            </p:cNvPr>
            <p:cNvSpPr txBox="1"/>
            <p:nvPr/>
          </p:nvSpPr>
          <p:spPr>
            <a:xfrm>
              <a:off x="1578393" y="1574025"/>
              <a:ext cx="624300" cy="241200"/>
            </a:xfrm>
            <a:prstGeom prst="rect">
              <a:avLst/>
            </a:prstGeom>
            <a:noFill/>
            <a:ln>
              <a:noFill/>
            </a:ln>
          </p:spPr>
          <p:txBody>
            <a:bodyPr spcFirstLastPara="1" wrap="square" lIns="68569" tIns="68569" rIns="68569" bIns="68569" anchor="t" anchorCtr="0">
              <a:noAutofit/>
            </a:bodyPr>
            <a:lstStyle/>
            <a:p>
              <a:pPr algn="r" defTabSz="685800">
                <a:lnSpc>
                  <a:spcPct val="115000"/>
                </a:lnSpc>
                <a:spcAft>
                  <a:spcPts val="1200"/>
                </a:spcAft>
                <a:buClrTx/>
              </a:pPr>
              <a:r>
                <a:rPr lang="fr" sz="975" b="1" kern="1200" dirty="0">
                  <a:solidFill>
                    <a:prstClr val="black"/>
                  </a:solidFill>
                  <a:latin typeface="Roboto"/>
                  <a:ea typeface="Roboto"/>
                  <a:cs typeface="Roboto"/>
                  <a:sym typeface="Roboto"/>
                </a:rPr>
                <a:t>2021</a:t>
              </a:r>
              <a:endParaRPr sz="975" b="1" kern="1200" dirty="0">
                <a:solidFill>
                  <a:prstClr val="black"/>
                </a:solidFill>
                <a:latin typeface="Roboto"/>
                <a:ea typeface="Roboto"/>
                <a:cs typeface="Roboto"/>
                <a:sym typeface="Roboto"/>
              </a:endParaRPr>
            </a:p>
          </p:txBody>
        </p:sp>
        <p:sp>
          <p:nvSpPr>
            <p:cNvPr id="41" name="Google Shape;136;p18">
              <a:extLst>
                <a:ext uri="{FF2B5EF4-FFF2-40B4-BE49-F238E27FC236}">
                  <a16:creationId xmlns:a16="http://schemas.microsoft.com/office/drawing/2014/main" id="{DAF74F05-0AD2-4E45-B2D2-FDE507C5ED50}"/>
                </a:ext>
              </a:extLst>
            </p:cNvPr>
            <p:cNvSpPr txBox="1"/>
            <p:nvPr/>
          </p:nvSpPr>
          <p:spPr>
            <a:xfrm>
              <a:off x="1235825" y="2695025"/>
              <a:ext cx="1834800" cy="446400"/>
            </a:xfrm>
            <a:prstGeom prst="rect">
              <a:avLst/>
            </a:prstGeom>
            <a:noFill/>
            <a:ln>
              <a:noFill/>
            </a:ln>
          </p:spPr>
          <p:txBody>
            <a:bodyPr spcFirstLastPara="1" wrap="square" lIns="68569" tIns="68569" rIns="68569" bIns="68569" anchor="b" anchorCtr="0">
              <a:noAutofit/>
            </a:bodyPr>
            <a:lstStyle/>
            <a:p>
              <a:pPr defTabSz="685800">
                <a:lnSpc>
                  <a:spcPct val="115000"/>
                </a:lnSpc>
                <a:buClrTx/>
              </a:pPr>
              <a:r>
                <a:rPr lang="fr" sz="1350" b="1" kern="1200" dirty="0">
                  <a:solidFill>
                    <a:prstClr val="black"/>
                  </a:solidFill>
                  <a:latin typeface="Roboto"/>
                  <a:ea typeface="Roboto"/>
                  <a:cs typeface="+mn-cs"/>
                  <a:sym typeface="Roboto"/>
                </a:rPr>
                <a:t>Summative</a:t>
              </a:r>
              <a:r>
                <a:rPr lang="fr" sz="1350" b="1" kern="1200" dirty="0">
                  <a:solidFill>
                    <a:prstClr val="black"/>
                  </a:solidFill>
                  <a:latin typeface="Roboto"/>
                  <a:ea typeface="Roboto"/>
                  <a:cs typeface="Roboto"/>
                  <a:sym typeface="Roboto"/>
                </a:rPr>
                <a:t> </a:t>
              </a:r>
              <a:r>
                <a:rPr lang="fr" sz="1350" b="1" kern="1200" dirty="0">
                  <a:solidFill>
                    <a:prstClr val="black"/>
                  </a:solidFill>
                  <a:latin typeface="Roboto"/>
                  <a:ea typeface="Roboto"/>
                  <a:cs typeface="+mn-cs"/>
                  <a:sym typeface="Roboto"/>
                </a:rPr>
                <a:t>Evaluation (Ongoing)</a:t>
              </a:r>
              <a:endParaRPr sz="1350" b="1" kern="1200" dirty="0">
                <a:solidFill>
                  <a:prstClr val="black"/>
                </a:solidFill>
                <a:latin typeface="Roboto"/>
                <a:ea typeface="Roboto"/>
                <a:cs typeface="+mn-cs"/>
                <a:sym typeface="Roboto"/>
              </a:endParaRPr>
            </a:p>
          </p:txBody>
        </p:sp>
        <p:sp>
          <p:nvSpPr>
            <p:cNvPr id="42" name="Google Shape;137;p18">
              <a:extLst>
                <a:ext uri="{FF2B5EF4-FFF2-40B4-BE49-F238E27FC236}">
                  <a16:creationId xmlns:a16="http://schemas.microsoft.com/office/drawing/2014/main" id="{DCC0102B-AD95-4DD0-92ED-1EB8EA3222AD}"/>
                </a:ext>
              </a:extLst>
            </p:cNvPr>
            <p:cNvSpPr txBox="1"/>
            <p:nvPr/>
          </p:nvSpPr>
          <p:spPr>
            <a:xfrm>
              <a:off x="1215702" y="3151825"/>
              <a:ext cx="2187221" cy="1417800"/>
            </a:xfrm>
            <a:prstGeom prst="rect">
              <a:avLst/>
            </a:prstGeom>
            <a:noFill/>
            <a:ln>
              <a:noFill/>
            </a:ln>
          </p:spPr>
          <p:txBody>
            <a:bodyPr spcFirstLastPara="1" wrap="square" lIns="68569" tIns="68569" rIns="68569" bIns="68569" anchor="t" anchorCtr="0">
              <a:noAutofit/>
            </a:bodyPr>
            <a:lstStyle/>
            <a:p>
              <a:pPr marL="214313" indent="-214313" defTabSz="685800">
                <a:lnSpc>
                  <a:spcPct val="115000"/>
                </a:lnSpc>
                <a:buClrTx/>
                <a:buFontTx/>
                <a:buChar char="-"/>
              </a:pPr>
              <a:r>
                <a:rPr lang="fr" sz="1350" kern="1200" dirty="0">
                  <a:solidFill>
                    <a:prstClr val="black"/>
                  </a:solidFill>
                  <a:latin typeface="Times New Roman" panose="02020603050405020304" pitchFamily="18" charset="0"/>
                  <a:ea typeface="+mn-ea"/>
                  <a:cs typeface="Times New Roman" panose="02020603050405020304" pitchFamily="18" charset="0"/>
                </a:rPr>
                <a:t>We aim to report</a:t>
              </a:r>
            </a:p>
            <a:p>
              <a:pPr marL="557213" lvl="1" indent="-214313" defTabSz="685800">
                <a:lnSpc>
                  <a:spcPct val="115000"/>
                </a:lnSpc>
                <a:buClrTx/>
                <a:buFontTx/>
                <a:buChar char="-"/>
              </a:pPr>
              <a:r>
                <a:rPr lang="en-US" sz="1350" kern="1200" dirty="0">
                  <a:solidFill>
                    <a:prstClr val="black"/>
                  </a:solidFill>
                  <a:latin typeface="Times New Roman" panose="02020603050405020304" pitchFamily="18" charset="0"/>
                  <a:ea typeface="+mn-ea"/>
                  <a:cs typeface="Times New Roman" panose="02020603050405020304" pitchFamily="18" charset="0"/>
                </a:rPr>
                <a:t>t</a:t>
              </a:r>
              <a:r>
                <a:rPr lang="fr" sz="1350" kern="1200" dirty="0">
                  <a:solidFill>
                    <a:prstClr val="black"/>
                  </a:solidFill>
                  <a:latin typeface="Times New Roman" panose="02020603050405020304" pitchFamily="18" charset="0"/>
                  <a:ea typeface="+mn-ea"/>
                  <a:cs typeface="Times New Roman" panose="02020603050405020304" pitchFamily="18" charset="0"/>
                </a:rPr>
                <a:t>he differences you made through your efforts</a:t>
              </a:r>
            </a:p>
            <a:p>
              <a:pPr marL="557213" lvl="1" indent="-214313" defTabSz="685800">
                <a:lnSpc>
                  <a:spcPct val="115000"/>
                </a:lnSpc>
                <a:buClrTx/>
                <a:buFontTx/>
                <a:buChar char="-"/>
              </a:pPr>
              <a:r>
                <a:rPr lang="fr" sz="1350" kern="1200" dirty="0">
                  <a:solidFill>
                    <a:prstClr val="black"/>
                  </a:solidFill>
                  <a:latin typeface="Times New Roman" panose="02020603050405020304" pitchFamily="18" charset="0"/>
                  <a:ea typeface="+mn-ea"/>
                  <a:cs typeface="Times New Roman" panose="02020603050405020304" pitchFamily="18" charset="0"/>
                </a:rPr>
                <a:t>the changes that occured in knowledge, attitudes, and practices as result of the project</a:t>
              </a:r>
            </a:p>
            <a:p>
              <a:pPr marL="557213" lvl="1" indent="-214313" defTabSz="685800">
                <a:lnSpc>
                  <a:spcPct val="115000"/>
                </a:lnSpc>
                <a:buClrTx/>
                <a:buFontTx/>
                <a:buChar char="-"/>
              </a:pPr>
              <a:r>
                <a:rPr lang="en-US" sz="1350" kern="1200" dirty="0">
                  <a:latin typeface="Times New Roman" panose="02020603050405020304" pitchFamily="18" charset="0"/>
                  <a:ea typeface="+mn-ea"/>
                  <a:cs typeface="Times New Roman" panose="02020603050405020304" pitchFamily="18" charset="0"/>
                </a:rPr>
                <a:t>to what extent has the project impacted lives</a:t>
              </a:r>
              <a:endParaRPr sz="1350" kern="1200" dirty="0">
                <a:solidFill>
                  <a:prstClr val="black"/>
                </a:solidFill>
                <a:latin typeface="Times New Roman" panose="02020603050405020304" pitchFamily="18" charset="0"/>
                <a:ea typeface="+mn-ea"/>
                <a:cs typeface="Times New Roman" panose="02020603050405020304" pitchFamily="18" charset="0"/>
                <a:sym typeface="Roboto"/>
              </a:endParaRPr>
            </a:p>
          </p:txBody>
        </p:sp>
        <p:cxnSp>
          <p:nvCxnSpPr>
            <p:cNvPr id="43" name="Google Shape;138;p18">
              <a:extLst>
                <a:ext uri="{FF2B5EF4-FFF2-40B4-BE49-F238E27FC236}">
                  <a16:creationId xmlns:a16="http://schemas.microsoft.com/office/drawing/2014/main" id="{BD895DBF-B8DA-4BB7-8F92-31742182D0A6}"/>
                </a:ext>
              </a:extLst>
            </p:cNvPr>
            <p:cNvCxnSpPr/>
            <p:nvPr/>
          </p:nvCxnSpPr>
          <p:spPr>
            <a:xfrm>
              <a:off x="2196978" y="1695421"/>
              <a:ext cx="718500" cy="741900"/>
            </a:xfrm>
            <a:prstGeom prst="straightConnector1">
              <a:avLst/>
            </a:prstGeom>
            <a:ln>
              <a:headEnd type="none" w="sm" len="sm"/>
              <a:tailEnd type="none" w="sm" len="sm"/>
            </a:ln>
          </p:spPr>
          <p:style>
            <a:lnRef idx="2">
              <a:schemeClr val="dk1"/>
            </a:lnRef>
            <a:fillRef idx="0">
              <a:schemeClr val="dk1"/>
            </a:fillRef>
            <a:effectRef idx="1">
              <a:schemeClr val="dk1"/>
            </a:effectRef>
            <a:fontRef idx="minor">
              <a:schemeClr val="tx1"/>
            </a:fontRef>
          </p:style>
        </p:cxnSp>
        <p:sp>
          <p:nvSpPr>
            <p:cNvPr id="44" name="Google Shape;139;p18">
              <a:extLst>
                <a:ext uri="{FF2B5EF4-FFF2-40B4-BE49-F238E27FC236}">
                  <a16:creationId xmlns:a16="http://schemas.microsoft.com/office/drawing/2014/main" id="{05CA2C80-6048-4057-9AD7-4EEE7DFC35FF}"/>
                </a:ext>
              </a:extLst>
            </p:cNvPr>
            <p:cNvSpPr/>
            <p:nvPr/>
          </p:nvSpPr>
          <p:spPr>
            <a:xfrm flipH="1">
              <a:off x="1083025" y="2306625"/>
              <a:ext cx="1834800" cy="143400"/>
            </a:xfrm>
            <a:prstGeom prst="parallelogram">
              <a:avLst>
                <a:gd name="adj" fmla="val 96952"/>
              </a:avLst>
            </a:prstGeom>
            <a:solidFill>
              <a:schemeClr val="accent6">
                <a:lumMod val="75000"/>
              </a:schemeClr>
            </a:solidFill>
            <a:ln>
              <a:noFill/>
            </a:ln>
          </p:spPr>
          <p:txBody>
            <a:bodyPr spcFirstLastPara="1" wrap="square" lIns="68569" tIns="68569" rIns="68569" bIns="68569" anchor="ctr" anchorCtr="0">
              <a:noAutofit/>
            </a:bodyPr>
            <a:lstStyle/>
            <a:p>
              <a:pPr defTabSz="685800">
                <a:buClrTx/>
              </a:pPr>
              <a:r>
                <a:rPr lang="fr" sz="1350" kern="1200">
                  <a:solidFill>
                    <a:prstClr val="black"/>
                  </a:solidFill>
                  <a:latin typeface="Calibri"/>
                  <a:ea typeface="+mn-ea"/>
                  <a:cs typeface="+mn-cs"/>
                </a:rPr>
                <a:t>  </a:t>
              </a:r>
              <a:endParaRPr sz="1350" kern="1200">
                <a:solidFill>
                  <a:prstClr val="black"/>
                </a:solidFill>
                <a:latin typeface="Calibri"/>
                <a:ea typeface="+mn-ea"/>
                <a:cs typeface="+mn-cs"/>
              </a:endParaRPr>
            </a:p>
          </p:txBody>
        </p:sp>
        <p:sp>
          <p:nvSpPr>
            <p:cNvPr id="45" name="Google Shape;140;p18">
              <a:extLst>
                <a:ext uri="{FF2B5EF4-FFF2-40B4-BE49-F238E27FC236}">
                  <a16:creationId xmlns:a16="http://schemas.microsoft.com/office/drawing/2014/main" id="{DB2962AC-2002-4168-B920-E88F428213BF}"/>
                </a:ext>
              </a:extLst>
            </p:cNvPr>
            <p:cNvSpPr/>
            <p:nvPr/>
          </p:nvSpPr>
          <p:spPr>
            <a:xfrm>
              <a:off x="1083125" y="2460449"/>
              <a:ext cx="1834800" cy="143400"/>
            </a:xfrm>
            <a:prstGeom prst="parallelogram">
              <a:avLst>
                <a:gd name="adj" fmla="val 96952"/>
              </a:avLst>
            </a:prstGeom>
            <a:solidFill>
              <a:schemeClr val="accent6">
                <a:lumMod val="75000"/>
              </a:schemeClr>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grpSp>
        <p:nvGrpSpPr>
          <p:cNvPr id="47" name="Google Shape;127;p18">
            <a:extLst>
              <a:ext uri="{FF2B5EF4-FFF2-40B4-BE49-F238E27FC236}">
                <a16:creationId xmlns:a16="http://schemas.microsoft.com/office/drawing/2014/main" id="{C14CFD54-7476-47A3-973E-BB2E92304C5B}"/>
              </a:ext>
            </a:extLst>
          </p:cNvPr>
          <p:cNvGrpSpPr/>
          <p:nvPr/>
        </p:nvGrpSpPr>
        <p:grpSpPr>
          <a:xfrm>
            <a:off x="327220" y="1158364"/>
            <a:ext cx="1795748" cy="2826773"/>
            <a:chOff x="1099547" y="1574025"/>
            <a:chExt cx="1834900" cy="2995621"/>
          </a:xfrm>
        </p:grpSpPr>
        <p:sp>
          <p:nvSpPr>
            <p:cNvPr id="48" name="Google Shape;128;p18">
              <a:extLst>
                <a:ext uri="{FF2B5EF4-FFF2-40B4-BE49-F238E27FC236}">
                  <a16:creationId xmlns:a16="http://schemas.microsoft.com/office/drawing/2014/main" id="{68D72BA0-954F-4CF7-98FF-4AA3B37134B5}"/>
                </a:ext>
              </a:extLst>
            </p:cNvPr>
            <p:cNvSpPr txBox="1"/>
            <p:nvPr/>
          </p:nvSpPr>
          <p:spPr>
            <a:xfrm>
              <a:off x="1604274" y="1574025"/>
              <a:ext cx="624300" cy="241200"/>
            </a:xfrm>
            <a:prstGeom prst="rect">
              <a:avLst/>
            </a:prstGeom>
            <a:noFill/>
            <a:ln>
              <a:noFill/>
            </a:ln>
          </p:spPr>
          <p:txBody>
            <a:bodyPr spcFirstLastPara="1" wrap="square" lIns="68569" tIns="68569" rIns="68569" bIns="68569" anchor="t" anchorCtr="0">
              <a:noAutofit/>
            </a:bodyPr>
            <a:lstStyle/>
            <a:p>
              <a:pPr algn="r" defTabSz="685800">
                <a:lnSpc>
                  <a:spcPct val="115000"/>
                </a:lnSpc>
                <a:spcAft>
                  <a:spcPts val="1200"/>
                </a:spcAft>
                <a:buClrTx/>
              </a:pPr>
              <a:r>
                <a:rPr lang="fr" sz="975" b="1" kern="1200" dirty="0">
                  <a:solidFill>
                    <a:prstClr val="black"/>
                  </a:solidFill>
                  <a:latin typeface="Roboto"/>
                  <a:ea typeface="Roboto"/>
                  <a:cs typeface="Roboto"/>
                  <a:sym typeface="Roboto"/>
                </a:rPr>
                <a:t>2019</a:t>
              </a:r>
              <a:endParaRPr sz="975" b="1" kern="1200" dirty="0">
                <a:solidFill>
                  <a:prstClr val="black"/>
                </a:solidFill>
                <a:latin typeface="Roboto"/>
                <a:ea typeface="Roboto"/>
                <a:cs typeface="Roboto"/>
                <a:sym typeface="Roboto"/>
              </a:endParaRPr>
            </a:p>
          </p:txBody>
        </p:sp>
        <p:sp>
          <p:nvSpPr>
            <p:cNvPr id="49" name="Google Shape;129;p18">
              <a:extLst>
                <a:ext uri="{FF2B5EF4-FFF2-40B4-BE49-F238E27FC236}">
                  <a16:creationId xmlns:a16="http://schemas.microsoft.com/office/drawing/2014/main" id="{EA19D6AC-1A28-43D1-9509-C3BFA46275CD}"/>
                </a:ext>
              </a:extLst>
            </p:cNvPr>
            <p:cNvSpPr txBox="1"/>
            <p:nvPr/>
          </p:nvSpPr>
          <p:spPr>
            <a:xfrm>
              <a:off x="1235825" y="2695025"/>
              <a:ext cx="1584342" cy="446400"/>
            </a:xfrm>
            <a:prstGeom prst="rect">
              <a:avLst/>
            </a:prstGeom>
            <a:noFill/>
            <a:ln>
              <a:noFill/>
            </a:ln>
          </p:spPr>
          <p:txBody>
            <a:bodyPr spcFirstLastPara="1" wrap="square" lIns="68569" tIns="68569" rIns="68569" bIns="68569" anchor="b" anchorCtr="0">
              <a:noAutofit/>
            </a:bodyPr>
            <a:lstStyle/>
            <a:p>
              <a:pPr defTabSz="685800">
                <a:lnSpc>
                  <a:spcPct val="115000"/>
                </a:lnSpc>
                <a:buClrTx/>
              </a:pPr>
              <a:endParaRPr sz="825" b="1" kern="1200" dirty="0">
                <a:solidFill>
                  <a:srgbClr val="858585"/>
                </a:solidFill>
                <a:latin typeface="Roboto"/>
                <a:ea typeface="Roboto"/>
                <a:cs typeface="Roboto"/>
                <a:sym typeface="Roboto"/>
              </a:endParaRPr>
            </a:p>
          </p:txBody>
        </p:sp>
        <p:sp>
          <p:nvSpPr>
            <p:cNvPr id="50" name="Google Shape;130;p18">
              <a:extLst>
                <a:ext uri="{FF2B5EF4-FFF2-40B4-BE49-F238E27FC236}">
                  <a16:creationId xmlns:a16="http://schemas.microsoft.com/office/drawing/2014/main" id="{5FDF7652-5C14-455D-AFD2-C2022A5187F2}"/>
                </a:ext>
              </a:extLst>
            </p:cNvPr>
            <p:cNvSpPr txBox="1"/>
            <p:nvPr/>
          </p:nvSpPr>
          <p:spPr>
            <a:xfrm>
              <a:off x="1215706" y="3151846"/>
              <a:ext cx="1545600" cy="1417800"/>
            </a:xfrm>
            <a:prstGeom prst="rect">
              <a:avLst/>
            </a:prstGeom>
            <a:noFill/>
            <a:ln>
              <a:noFill/>
            </a:ln>
          </p:spPr>
          <p:txBody>
            <a:bodyPr spcFirstLastPara="1" wrap="square" lIns="68569" tIns="68569" rIns="68569" bIns="68569" anchor="t" anchorCtr="0">
              <a:noAutofit/>
            </a:bodyPr>
            <a:lstStyle/>
            <a:p>
              <a:pPr marL="128588" indent="-128588" defTabSz="685800">
                <a:lnSpc>
                  <a:spcPct val="115000"/>
                </a:lnSpc>
                <a:buClrTx/>
                <a:buFontTx/>
                <a:buChar char="-"/>
              </a:pPr>
              <a:endParaRPr lang="fr" sz="1200" kern="12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51" name="Google Shape;131;p18">
              <a:extLst>
                <a:ext uri="{FF2B5EF4-FFF2-40B4-BE49-F238E27FC236}">
                  <a16:creationId xmlns:a16="http://schemas.microsoft.com/office/drawing/2014/main" id="{C0D62583-9F5B-46E3-AE9F-AB790EDEAD7D}"/>
                </a:ext>
              </a:extLst>
            </p:cNvPr>
            <p:cNvCxnSpPr/>
            <p:nvPr/>
          </p:nvCxnSpPr>
          <p:spPr>
            <a:xfrm>
              <a:off x="2204988" y="1695421"/>
              <a:ext cx="718500" cy="741900"/>
            </a:xfrm>
            <a:prstGeom prst="straightConnector1">
              <a:avLst/>
            </a:prstGeom>
            <a:ln>
              <a:headEnd type="none" w="sm" len="sm"/>
              <a:tailEnd type="none" w="sm" len="sm"/>
            </a:ln>
          </p:spPr>
          <p:style>
            <a:lnRef idx="2">
              <a:schemeClr val="dk1"/>
            </a:lnRef>
            <a:fillRef idx="0">
              <a:schemeClr val="dk1"/>
            </a:fillRef>
            <a:effectRef idx="1">
              <a:schemeClr val="dk1"/>
            </a:effectRef>
            <a:fontRef idx="minor">
              <a:schemeClr val="tx1"/>
            </a:fontRef>
          </p:style>
        </p:cxnSp>
        <p:sp>
          <p:nvSpPr>
            <p:cNvPr id="52" name="Google Shape;132;p18">
              <a:extLst>
                <a:ext uri="{FF2B5EF4-FFF2-40B4-BE49-F238E27FC236}">
                  <a16:creationId xmlns:a16="http://schemas.microsoft.com/office/drawing/2014/main" id="{988DEC8A-8FCC-40E4-85A9-EECF4D98D81B}"/>
                </a:ext>
              </a:extLst>
            </p:cNvPr>
            <p:cNvSpPr/>
            <p:nvPr/>
          </p:nvSpPr>
          <p:spPr>
            <a:xfrm flipH="1">
              <a:off x="1099547" y="2306625"/>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r>
                <a:rPr lang="fr" sz="1350" kern="1200">
                  <a:solidFill>
                    <a:prstClr val="black"/>
                  </a:solidFill>
                  <a:latin typeface="Calibri"/>
                  <a:ea typeface="+mn-ea"/>
                  <a:cs typeface="+mn-cs"/>
                </a:rPr>
                <a:t>  </a:t>
              </a:r>
              <a:endParaRPr sz="1350" kern="1200">
                <a:solidFill>
                  <a:prstClr val="black"/>
                </a:solidFill>
                <a:latin typeface="Calibri"/>
                <a:ea typeface="+mn-ea"/>
                <a:cs typeface="+mn-cs"/>
              </a:endParaRPr>
            </a:p>
          </p:txBody>
        </p:sp>
        <p:sp>
          <p:nvSpPr>
            <p:cNvPr id="53" name="Google Shape;133;p18">
              <a:extLst>
                <a:ext uri="{FF2B5EF4-FFF2-40B4-BE49-F238E27FC236}">
                  <a16:creationId xmlns:a16="http://schemas.microsoft.com/office/drawing/2014/main" id="{34AD0BEF-15CE-40C9-AC64-E74BBF9A42DB}"/>
                </a:ext>
              </a:extLst>
            </p:cNvPr>
            <p:cNvSpPr/>
            <p:nvPr/>
          </p:nvSpPr>
          <p:spPr>
            <a:xfrm>
              <a:off x="1099647" y="2460449"/>
              <a:ext cx="1834800" cy="143400"/>
            </a:xfrm>
            <a:prstGeom prst="parallelogram">
              <a:avLst>
                <a:gd name="adj" fmla="val 969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a:ea typeface="+mn-ea"/>
                <a:cs typeface="+mn-cs"/>
              </a:endParaRPr>
            </a:p>
          </p:txBody>
        </p:sp>
      </p:grpSp>
    </p:spTree>
    <p:extLst>
      <p:ext uri="{BB962C8B-B14F-4D97-AF65-F5344CB8AC3E}">
        <p14:creationId xmlns:p14="http://schemas.microsoft.com/office/powerpoint/2010/main" val="1916428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Google Shape;145;p19">
            <a:extLst>
              <a:ext uri="{FF2B5EF4-FFF2-40B4-BE49-F238E27FC236}">
                <a16:creationId xmlns:a16="http://schemas.microsoft.com/office/drawing/2014/main" id="{51B68E4A-A918-4A65-A45E-B726389641F9}"/>
              </a:ext>
            </a:extLst>
          </p:cNvPr>
          <p:cNvSpPr txBox="1">
            <a:spLocks/>
          </p:cNvSpPr>
          <p:nvPr/>
        </p:nvSpPr>
        <p:spPr>
          <a:xfrm>
            <a:off x="127868" y="59504"/>
            <a:ext cx="8070080" cy="572700"/>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defPPr>
              <a:defRPr lang="en-US"/>
            </a:defPPr>
            <a:lvl1pPr defTabSz="457189">
              <a:spcBef>
                <a:spcPts val="0"/>
              </a:spcBef>
              <a:buNone/>
              <a:defRPr sz="3400" b="1">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342892">
              <a:buClrTx/>
            </a:pPr>
            <a:r>
              <a:rPr lang="en-US" sz="2700" kern="1200" dirty="0">
                <a:solidFill>
                  <a:prstClr val="black"/>
                </a:solidFill>
                <a:latin typeface="Calibri"/>
              </a:rPr>
              <a:t>What we are doing for Year 3: Summative Evaluation</a:t>
            </a:r>
          </a:p>
        </p:txBody>
      </p:sp>
      <p:sp>
        <p:nvSpPr>
          <p:cNvPr id="62" name="Google Shape;146;p19">
            <a:extLst>
              <a:ext uri="{FF2B5EF4-FFF2-40B4-BE49-F238E27FC236}">
                <a16:creationId xmlns:a16="http://schemas.microsoft.com/office/drawing/2014/main" id="{DFFD595D-9B39-46D6-8C63-A51854903D73}"/>
              </a:ext>
            </a:extLst>
          </p:cNvPr>
          <p:cNvSpPr txBox="1">
            <a:spLocks/>
          </p:cNvSpPr>
          <p:nvPr/>
        </p:nvSpPr>
        <p:spPr>
          <a:xfrm>
            <a:off x="159740" y="679097"/>
            <a:ext cx="4688157" cy="1113317"/>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892">
              <a:buClrTx/>
            </a:pPr>
            <a:r>
              <a:rPr lang="en-US" sz="1350" dirty="0">
                <a:solidFill>
                  <a:srgbClr val="000000"/>
                </a:solidFill>
                <a:latin typeface="Calibri"/>
              </a:rPr>
              <a:t>Satisfaction survey that includes</a:t>
            </a:r>
          </a:p>
          <a:p>
            <a:pPr marL="285743" indent="-285743" algn="l" defTabSz="342892">
              <a:buClrTx/>
              <a:buFontTx/>
              <a:buChar char="-"/>
            </a:pPr>
            <a:r>
              <a:rPr lang="en-US" sz="1350" dirty="0">
                <a:solidFill>
                  <a:srgbClr val="000000"/>
                </a:solidFill>
                <a:latin typeface="Calibri"/>
              </a:rPr>
              <a:t>4 sections</a:t>
            </a:r>
          </a:p>
          <a:p>
            <a:pPr marL="285743" indent="-285743" algn="l" defTabSz="342892">
              <a:buClrTx/>
              <a:buFontTx/>
              <a:buChar char="-"/>
            </a:pPr>
            <a:r>
              <a:rPr lang="en-US" sz="1350" dirty="0">
                <a:solidFill>
                  <a:srgbClr val="000000"/>
                </a:solidFill>
                <a:latin typeface="Calibri"/>
              </a:rPr>
              <a:t>Choice questions		and 		1 open question</a:t>
            </a:r>
          </a:p>
          <a:p>
            <a:pPr marL="285743" indent="-285743" algn="l" defTabSz="342892">
              <a:buClrTx/>
              <a:buFontTx/>
              <a:buChar char="-"/>
            </a:pPr>
            <a:r>
              <a:rPr lang="en-US" sz="1350" dirty="0">
                <a:solidFill>
                  <a:srgbClr val="000000"/>
                </a:solidFill>
                <a:latin typeface="Calibri"/>
              </a:rPr>
              <a:t>In average the survey can be completed in 12 minutes </a:t>
            </a:r>
            <a:endParaRPr lang="en-US" sz="1350" dirty="0">
              <a:solidFill>
                <a:prstClr val="black">
                  <a:tint val="75000"/>
                </a:prstClr>
              </a:solidFill>
              <a:latin typeface="Calibri"/>
            </a:endParaRPr>
          </a:p>
        </p:txBody>
      </p:sp>
      <p:grpSp>
        <p:nvGrpSpPr>
          <p:cNvPr id="63" name="Google Shape;147;p19">
            <a:extLst>
              <a:ext uri="{FF2B5EF4-FFF2-40B4-BE49-F238E27FC236}">
                <a16:creationId xmlns:a16="http://schemas.microsoft.com/office/drawing/2014/main" id="{9B695630-45E7-4D77-B395-8CBB22DA81C3}"/>
              </a:ext>
            </a:extLst>
          </p:cNvPr>
          <p:cNvGrpSpPr/>
          <p:nvPr/>
        </p:nvGrpSpPr>
        <p:grpSpPr>
          <a:xfrm>
            <a:off x="6867691" y="2649968"/>
            <a:ext cx="2047743" cy="1854000"/>
            <a:chOff x="6077707" y="1644751"/>
            <a:chExt cx="1854000" cy="1854000"/>
          </a:xfrm>
        </p:grpSpPr>
        <p:sp>
          <p:nvSpPr>
            <p:cNvPr id="64" name="Google Shape;148;p19">
              <a:extLst>
                <a:ext uri="{FF2B5EF4-FFF2-40B4-BE49-F238E27FC236}">
                  <a16:creationId xmlns:a16="http://schemas.microsoft.com/office/drawing/2014/main" id="{B1A78B46-8DA9-4F58-B325-45195E1DD88F}"/>
                </a:ext>
              </a:extLst>
            </p:cNvPr>
            <p:cNvSpPr/>
            <p:nvPr/>
          </p:nvSpPr>
          <p:spPr>
            <a:xfrm>
              <a:off x="6077707" y="1644751"/>
              <a:ext cx="1854000" cy="18540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685800">
                <a:buClrTx/>
              </a:pPr>
              <a:endParaRPr sz="1800" kern="1200" dirty="0">
                <a:solidFill>
                  <a:prstClr val="black"/>
                </a:solidFill>
                <a:latin typeface="Calibri"/>
              </a:endParaRPr>
            </a:p>
          </p:txBody>
        </p:sp>
        <p:sp>
          <p:nvSpPr>
            <p:cNvPr id="65" name="Google Shape;149;p19">
              <a:extLst>
                <a:ext uri="{FF2B5EF4-FFF2-40B4-BE49-F238E27FC236}">
                  <a16:creationId xmlns:a16="http://schemas.microsoft.com/office/drawing/2014/main" id="{82DD28D1-9385-4605-9A7A-FCE9E2F080E5}"/>
                </a:ext>
              </a:extLst>
            </p:cNvPr>
            <p:cNvSpPr txBox="1"/>
            <p:nvPr/>
          </p:nvSpPr>
          <p:spPr>
            <a:xfrm>
              <a:off x="6309900" y="2311050"/>
              <a:ext cx="1491000" cy="521400"/>
            </a:xfrm>
            <a:prstGeom prst="rect">
              <a:avLst/>
            </a:prstGeom>
            <a:noFill/>
            <a:ln>
              <a:noFill/>
            </a:ln>
          </p:spPr>
          <p:txBody>
            <a:bodyPr spcFirstLastPara="1" wrap="square" lIns="91425" tIns="91425" rIns="91425" bIns="91425" anchor="ctr" anchorCtr="0">
              <a:noAutofit/>
            </a:bodyPr>
            <a:lstStyle/>
            <a:p>
              <a:pPr defTabSz="685800">
                <a:lnSpc>
                  <a:spcPct val="115000"/>
                </a:lnSpc>
                <a:buClrTx/>
              </a:pPr>
              <a:r>
                <a:rPr lang="en-US" sz="1350" kern="1200" dirty="0">
                  <a:solidFill>
                    <a:prstClr val="black"/>
                  </a:solidFill>
                  <a:latin typeface="Roboto"/>
                  <a:ea typeface="Roboto"/>
                  <a:cs typeface="Roboto"/>
                  <a:sym typeface="Roboto"/>
                </a:rPr>
                <a:t>Stakeholders’ Overall Satisfaction and Suggestions</a:t>
              </a:r>
              <a:endParaRPr sz="1350" kern="1200" dirty="0">
                <a:solidFill>
                  <a:prstClr val="black"/>
                </a:solidFill>
                <a:latin typeface="Roboto"/>
                <a:ea typeface="Roboto"/>
                <a:cs typeface="Roboto"/>
                <a:sym typeface="Roboto"/>
              </a:endParaRPr>
            </a:p>
          </p:txBody>
        </p:sp>
      </p:grpSp>
      <p:grpSp>
        <p:nvGrpSpPr>
          <p:cNvPr id="66" name="Google Shape;150;p19">
            <a:extLst>
              <a:ext uri="{FF2B5EF4-FFF2-40B4-BE49-F238E27FC236}">
                <a16:creationId xmlns:a16="http://schemas.microsoft.com/office/drawing/2014/main" id="{BCB1AC72-C138-4BC9-9097-011E6B9F349F}"/>
              </a:ext>
            </a:extLst>
          </p:cNvPr>
          <p:cNvGrpSpPr/>
          <p:nvPr/>
        </p:nvGrpSpPr>
        <p:grpSpPr>
          <a:xfrm>
            <a:off x="5245798" y="2649968"/>
            <a:ext cx="1854000" cy="1854000"/>
            <a:chOff x="4455905" y="1644751"/>
            <a:chExt cx="1854000" cy="1854000"/>
          </a:xfrm>
        </p:grpSpPr>
        <p:sp>
          <p:nvSpPr>
            <p:cNvPr id="67" name="Google Shape;151;p19">
              <a:extLst>
                <a:ext uri="{FF2B5EF4-FFF2-40B4-BE49-F238E27FC236}">
                  <a16:creationId xmlns:a16="http://schemas.microsoft.com/office/drawing/2014/main" id="{26A5DF57-E18C-46FD-A965-ED233B72609E}"/>
                </a:ext>
              </a:extLst>
            </p:cNvPr>
            <p:cNvSpPr/>
            <p:nvPr/>
          </p:nvSpPr>
          <p:spPr>
            <a:xfrm>
              <a:off x="4455905" y="1644751"/>
              <a:ext cx="1854000" cy="18540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685800">
                <a:buClrTx/>
              </a:pPr>
              <a:endParaRPr sz="1800" kern="1200" dirty="0">
                <a:solidFill>
                  <a:prstClr val="black"/>
                </a:solidFill>
                <a:latin typeface="Calibri"/>
              </a:endParaRPr>
            </a:p>
          </p:txBody>
        </p:sp>
        <p:sp>
          <p:nvSpPr>
            <p:cNvPr id="68" name="Google Shape;152;p19">
              <a:extLst>
                <a:ext uri="{FF2B5EF4-FFF2-40B4-BE49-F238E27FC236}">
                  <a16:creationId xmlns:a16="http://schemas.microsoft.com/office/drawing/2014/main" id="{A413B756-1464-4F7C-94AB-7210615F4EC8}"/>
                </a:ext>
              </a:extLst>
            </p:cNvPr>
            <p:cNvSpPr txBox="1"/>
            <p:nvPr/>
          </p:nvSpPr>
          <p:spPr>
            <a:xfrm>
              <a:off x="4764299" y="2311040"/>
              <a:ext cx="1425479" cy="521400"/>
            </a:xfrm>
            <a:prstGeom prst="rect">
              <a:avLst/>
            </a:prstGeom>
            <a:noFill/>
            <a:ln>
              <a:noFill/>
            </a:ln>
          </p:spPr>
          <p:txBody>
            <a:bodyPr spcFirstLastPara="1" wrap="square" lIns="91425" tIns="91425" rIns="91425" bIns="91425" anchor="ctr" anchorCtr="0">
              <a:noAutofit/>
            </a:bodyPr>
            <a:lstStyle/>
            <a:p>
              <a:pPr defTabSz="685800">
                <a:lnSpc>
                  <a:spcPct val="115000"/>
                </a:lnSpc>
                <a:buClrTx/>
              </a:pPr>
              <a:r>
                <a:rPr lang="en-US" kern="1200" dirty="0">
                  <a:solidFill>
                    <a:prstClr val="black"/>
                  </a:solidFill>
                  <a:latin typeface="Roboto"/>
                  <a:ea typeface="Roboto"/>
                  <a:cs typeface="Roboto"/>
                  <a:sym typeface="Roboto"/>
                </a:rPr>
                <a:t>Impact and Effectivity of the SWD Management Practices</a:t>
              </a:r>
              <a:endParaRPr kern="1200" dirty="0">
                <a:solidFill>
                  <a:prstClr val="black"/>
                </a:solidFill>
                <a:latin typeface="Roboto"/>
                <a:ea typeface="Roboto"/>
                <a:cs typeface="Roboto"/>
                <a:sym typeface="Roboto"/>
              </a:endParaRPr>
            </a:p>
          </p:txBody>
        </p:sp>
      </p:grpSp>
      <p:grpSp>
        <p:nvGrpSpPr>
          <p:cNvPr id="69" name="Google Shape;153;p19">
            <a:extLst>
              <a:ext uri="{FF2B5EF4-FFF2-40B4-BE49-F238E27FC236}">
                <a16:creationId xmlns:a16="http://schemas.microsoft.com/office/drawing/2014/main" id="{493691A5-8C85-44EC-B15A-36F47B422667}"/>
              </a:ext>
            </a:extLst>
          </p:cNvPr>
          <p:cNvGrpSpPr/>
          <p:nvPr/>
        </p:nvGrpSpPr>
        <p:grpSpPr>
          <a:xfrm>
            <a:off x="3623995" y="2649980"/>
            <a:ext cx="1854000" cy="1854000"/>
            <a:chOff x="2834102" y="1644762"/>
            <a:chExt cx="1854000" cy="1854000"/>
          </a:xfrm>
        </p:grpSpPr>
        <p:sp>
          <p:nvSpPr>
            <p:cNvPr id="70" name="Google Shape;154;p19">
              <a:extLst>
                <a:ext uri="{FF2B5EF4-FFF2-40B4-BE49-F238E27FC236}">
                  <a16:creationId xmlns:a16="http://schemas.microsoft.com/office/drawing/2014/main" id="{E20F37CD-208F-4F80-BB9B-4B4CE219C57C}"/>
                </a:ext>
              </a:extLst>
            </p:cNvPr>
            <p:cNvSpPr/>
            <p:nvPr/>
          </p:nvSpPr>
          <p:spPr>
            <a:xfrm>
              <a:off x="2834102" y="1644762"/>
              <a:ext cx="1854000" cy="18540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685800">
                <a:buClrTx/>
              </a:pPr>
              <a:endParaRPr sz="1800" kern="1200" dirty="0">
                <a:solidFill>
                  <a:prstClr val="black"/>
                </a:solidFill>
                <a:latin typeface="Calibri"/>
              </a:endParaRPr>
            </a:p>
          </p:txBody>
        </p:sp>
        <p:sp>
          <p:nvSpPr>
            <p:cNvPr id="71" name="Google Shape;155;p19">
              <a:extLst>
                <a:ext uri="{FF2B5EF4-FFF2-40B4-BE49-F238E27FC236}">
                  <a16:creationId xmlns:a16="http://schemas.microsoft.com/office/drawing/2014/main" id="{27CBD71C-CBDB-444B-A058-A031A7C46175}"/>
                </a:ext>
              </a:extLst>
            </p:cNvPr>
            <p:cNvSpPr txBox="1"/>
            <p:nvPr/>
          </p:nvSpPr>
          <p:spPr>
            <a:xfrm>
              <a:off x="3153789" y="2311050"/>
              <a:ext cx="1429500" cy="658200"/>
            </a:xfrm>
            <a:prstGeom prst="rect">
              <a:avLst/>
            </a:prstGeom>
            <a:noFill/>
            <a:ln>
              <a:noFill/>
            </a:ln>
          </p:spPr>
          <p:txBody>
            <a:bodyPr spcFirstLastPara="1" wrap="square" lIns="91425" tIns="91425" rIns="91425" bIns="91425" anchor="ctr" anchorCtr="0">
              <a:noAutofit/>
            </a:bodyPr>
            <a:lstStyle/>
            <a:p>
              <a:pPr defTabSz="685800">
                <a:lnSpc>
                  <a:spcPct val="115000"/>
                </a:lnSpc>
                <a:buClrTx/>
              </a:pPr>
              <a:r>
                <a:rPr lang="en-US" sz="1500" kern="1200" dirty="0">
                  <a:solidFill>
                    <a:prstClr val="black"/>
                  </a:solidFill>
                  <a:latin typeface="Roboto"/>
                  <a:ea typeface="Roboto"/>
                  <a:cs typeface="Roboto"/>
                  <a:sym typeface="Roboto"/>
                </a:rPr>
                <a:t>Practices Regarding SWD Management</a:t>
              </a:r>
              <a:endParaRPr sz="1500" kern="1200" dirty="0">
                <a:solidFill>
                  <a:prstClr val="black"/>
                </a:solidFill>
                <a:latin typeface="Roboto"/>
                <a:ea typeface="Roboto"/>
                <a:cs typeface="Roboto"/>
                <a:sym typeface="Roboto"/>
              </a:endParaRPr>
            </a:p>
          </p:txBody>
        </p:sp>
      </p:grpSp>
      <p:grpSp>
        <p:nvGrpSpPr>
          <p:cNvPr id="72" name="Google Shape;156;p19">
            <a:extLst>
              <a:ext uri="{FF2B5EF4-FFF2-40B4-BE49-F238E27FC236}">
                <a16:creationId xmlns:a16="http://schemas.microsoft.com/office/drawing/2014/main" id="{0AC7D758-0DCD-4156-AA38-3FF2AF612F7B}"/>
              </a:ext>
            </a:extLst>
          </p:cNvPr>
          <p:cNvGrpSpPr/>
          <p:nvPr/>
        </p:nvGrpSpPr>
        <p:grpSpPr>
          <a:xfrm>
            <a:off x="2002193" y="2649980"/>
            <a:ext cx="1854000" cy="1854000"/>
            <a:chOff x="1212300" y="1644762"/>
            <a:chExt cx="1854000" cy="1854000"/>
          </a:xfrm>
        </p:grpSpPr>
        <p:sp>
          <p:nvSpPr>
            <p:cNvPr id="73" name="Google Shape;157;p19">
              <a:extLst>
                <a:ext uri="{FF2B5EF4-FFF2-40B4-BE49-F238E27FC236}">
                  <a16:creationId xmlns:a16="http://schemas.microsoft.com/office/drawing/2014/main" id="{3D392399-5197-4942-A6B8-51CA6DA04330}"/>
                </a:ext>
              </a:extLst>
            </p:cNvPr>
            <p:cNvSpPr/>
            <p:nvPr/>
          </p:nvSpPr>
          <p:spPr>
            <a:xfrm>
              <a:off x="1212300" y="1644762"/>
              <a:ext cx="1854000" cy="18540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685800">
                <a:buClrTx/>
              </a:pPr>
              <a:endParaRPr sz="1800" kern="1200" dirty="0">
                <a:solidFill>
                  <a:prstClr val="black"/>
                </a:solidFill>
                <a:latin typeface="Calibri"/>
              </a:endParaRPr>
            </a:p>
          </p:txBody>
        </p:sp>
        <p:sp>
          <p:nvSpPr>
            <p:cNvPr id="74" name="Google Shape;158;p19">
              <a:extLst>
                <a:ext uri="{FF2B5EF4-FFF2-40B4-BE49-F238E27FC236}">
                  <a16:creationId xmlns:a16="http://schemas.microsoft.com/office/drawing/2014/main" id="{48FF8B8A-A4E1-453E-80C4-3937E799FD4A}"/>
                </a:ext>
              </a:extLst>
            </p:cNvPr>
            <p:cNvSpPr txBox="1"/>
            <p:nvPr/>
          </p:nvSpPr>
          <p:spPr>
            <a:xfrm>
              <a:off x="1275350" y="2311050"/>
              <a:ext cx="1290600" cy="521400"/>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685800">
                <a:lnSpc>
                  <a:spcPct val="115000"/>
                </a:lnSpc>
                <a:buClrTx/>
              </a:pPr>
              <a:r>
                <a:rPr lang="en-US" sz="1500" kern="1200" dirty="0">
                  <a:solidFill>
                    <a:prstClr val="black"/>
                  </a:solidFill>
                  <a:latin typeface="Roboto"/>
                  <a:ea typeface="Roboto"/>
                  <a:cs typeface="Roboto"/>
                  <a:sym typeface="Roboto"/>
                </a:rPr>
                <a:t>Respondent Profile</a:t>
              </a:r>
              <a:endParaRPr sz="1500" kern="1200" dirty="0">
                <a:solidFill>
                  <a:prstClr val="black"/>
                </a:solidFill>
                <a:latin typeface="Roboto"/>
                <a:ea typeface="Roboto"/>
                <a:cs typeface="Roboto"/>
                <a:sym typeface="Roboto"/>
              </a:endParaRPr>
            </a:p>
          </p:txBody>
        </p:sp>
      </p:grpSp>
      <p:sp>
        <p:nvSpPr>
          <p:cNvPr id="75" name="Callout: Line with Accent Bar 74">
            <a:extLst>
              <a:ext uri="{FF2B5EF4-FFF2-40B4-BE49-F238E27FC236}">
                <a16:creationId xmlns:a16="http://schemas.microsoft.com/office/drawing/2014/main" id="{2208ED47-A9F3-46E1-801B-7655BFCFF692}"/>
              </a:ext>
            </a:extLst>
          </p:cNvPr>
          <p:cNvSpPr/>
          <p:nvPr/>
        </p:nvSpPr>
        <p:spPr>
          <a:xfrm>
            <a:off x="2601513" y="1983668"/>
            <a:ext cx="1124611" cy="545550"/>
          </a:xfrm>
          <a:prstGeom prst="accentCallout1">
            <a:avLst>
              <a:gd name="adj1" fmla="val 18750"/>
              <a:gd name="adj2" fmla="val -8333"/>
              <a:gd name="adj3" fmla="val 175354"/>
              <a:gd name="adj4" fmla="val -36230"/>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r>
              <a:rPr lang="en-US" sz="1200" b="1" kern="1200" dirty="0">
                <a:solidFill>
                  <a:prstClr val="black"/>
                </a:solidFill>
                <a:latin typeface="Calibri"/>
              </a:rPr>
              <a:t>4 questions</a:t>
            </a:r>
          </a:p>
        </p:txBody>
      </p:sp>
      <p:sp>
        <p:nvSpPr>
          <p:cNvPr id="76" name="Callout: Line with Accent Bar 75">
            <a:extLst>
              <a:ext uri="{FF2B5EF4-FFF2-40B4-BE49-F238E27FC236}">
                <a16:creationId xmlns:a16="http://schemas.microsoft.com/office/drawing/2014/main" id="{67030D7E-025A-4BEC-B828-AA4EFCBBFFB6}"/>
              </a:ext>
            </a:extLst>
          </p:cNvPr>
          <p:cNvSpPr/>
          <p:nvPr/>
        </p:nvSpPr>
        <p:spPr>
          <a:xfrm>
            <a:off x="4233207" y="1979438"/>
            <a:ext cx="1124611" cy="545550"/>
          </a:xfrm>
          <a:prstGeom prst="accentCallout1">
            <a:avLst>
              <a:gd name="adj1" fmla="val 18750"/>
              <a:gd name="adj2" fmla="val -8333"/>
              <a:gd name="adj3" fmla="val 153190"/>
              <a:gd name="adj4" fmla="val -34032"/>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r>
              <a:rPr lang="en-US" sz="1200" b="1" kern="1200" dirty="0">
                <a:solidFill>
                  <a:prstClr val="black"/>
                </a:solidFill>
                <a:latin typeface="Calibri"/>
              </a:rPr>
              <a:t>6 questions</a:t>
            </a:r>
          </a:p>
        </p:txBody>
      </p:sp>
      <p:sp>
        <p:nvSpPr>
          <p:cNvPr id="77" name="Callout: Line with Accent Bar 76">
            <a:extLst>
              <a:ext uri="{FF2B5EF4-FFF2-40B4-BE49-F238E27FC236}">
                <a16:creationId xmlns:a16="http://schemas.microsoft.com/office/drawing/2014/main" id="{1D33C822-5FD9-4778-9DD0-60400AA73DCA}"/>
              </a:ext>
            </a:extLst>
          </p:cNvPr>
          <p:cNvSpPr/>
          <p:nvPr/>
        </p:nvSpPr>
        <p:spPr>
          <a:xfrm>
            <a:off x="5795166" y="1979438"/>
            <a:ext cx="1124611" cy="545550"/>
          </a:xfrm>
          <a:prstGeom prst="accentCallout1">
            <a:avLst>
              <a:gd name="adj1" fmla="val 18750"/>
              <a:gd name="adj2" fmla="val -8333"/>
              <a:gd name="adj3" fmla="val 155848"/>
              <a:gd name="adj4" fmla="val -26768"/>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r>
              <a:rPr lang="en-US" sz="1200" b="1" kern="1200" dirty="0">
                <a:solidFill>
                  <a:prstClr val="black"/>
                </a:solidFill>
                <a:latin typeface="Calibri"/>
              </a:rPr>
              <a:t>9 questions</a:t>
            </a:r>
          </a:p>
        </p:txBody>
      </p:sp>
      <p:sp>
        <p:nvSpPr>
          <p:cNvPr id="78" name="Callout: Line with Accent Bar 77">
            <a:extLst>
              <a:ext uri="{FF2B5EF4-FFF2-40B4-BE49-F238E27FC236}">
                <a16:creationId xmlns:a16="http://schemas.microsoft.com/office/drawing/2014/main" id="{F6F29754-A456-435C-99FA-2AE5FD5EA6B4}"/>
              </a:ext>
            </a:extLst>
          </p:cNvPr>
          <p:cNvSpPr/>
          <p:nvPr/>
        </p:nvSpPr>
        <p:spPr>
          <a:xfrm>
            <a:off x="7329257" y="1983668"/>
            <a:ext cx="1124611" cy="545550"/>
          </a:xfrm>
          <a:prstGeom prst="accentCallout1">
            <a:avLst>
              <a:gd name="adj1" fmla="val 18750"/>
              <a:gd name="adj2" fmla="val -8333"/>
              <a:gd name="adj3" fmla="val 171118"/>
              <a:gd name="adj4" fmla="val -23471"/>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r>
              <a:rPr lang="en-US" sz="1200" b="1" kern="1200" dirty="0">
                <a:solidFill>
                  <a:prstClr val="black"/>
                </a:solidFill>
                <a:latin typeface="Calibri"/>
              </a:rPr>
              <a:t> 1 question</a:t>
            </a:r>
          </a:p>
        </p:txBody>
      </p:sp>
    </p:spTree>
    <p:extLst>
      <p:ext uri="{BB962C8B-B14F-4D97-AF65-F5344CB8AC3E}">
        <p14:creationId xmlns:p14="http://schemas.microsoft.com/office/powerpoint/2010/main" val="3044308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Google Shape;145;p19">
            <a:extLst>
              <a:ext uri="{FF2B5EF4-FFF2-40B4-BE49-F238E27FC236}">
                <a16:creationId xmlns:a16="http://schemas.microsoft.com/office/drawing/2014/main" id="{51B68E4A-A918-4A65-A45E-B726389641F9}"/>
              </a:ext>
            </a:extLst>
          </p:cNvPr>
          <p:cNvSpPr txBox="1">
            <a:spLocks/>
          </p:cNvSpPr>
          <p:nvPr/>
        </p:nvSpPr>
        <p:spPr>
          <a:xfrm>
            <a:off x="127868" y="59504"/>
            <a:ext cx="8070080" cy="572700"/>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defPPr>
              <a:defRPr lang="en-US"/>
            </a:defPPr>
            <a:lvl1pPr defTabSz="457189">
              <a:spcBef>
                <a:spcPts val="0"/>
              </a:spcBef>
              <a:buNone/>
              <a:defRPr sz="3400" b="1">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342892">
              <a:buClrTx/>
            </a:pPr>
            <a:r>
              <a:rPr lang="en-US" sz="2550" kern="1200" dirty="0">
                <a:solidFill>
                  <a:prstClr val="black"/>
                </a:solidFill>
                <a:latin typeface="Calibri"/>
              </a:rPr>
              <a:t>Current Work: Satisfaction Survey</a:t>
            </a:r>
          </a:p>
        </p:txBody>
      </p:sp>
      <p:sp>
        <p:nvSpPr>
          <p:cNvPr id="62" name="Google Shape;146;p19">
            <a:extLst>
              <a:ext uri="{FF2B5EF4-FFF2-40B4-BE49-F238E27FC236}">
                <a16:creationId xmlns:a16="http://schemas.microsoft.com/office/drawing/2014/main" id="{DFFD595D-9B39-46D6-8C63-A51854903D73}"/>
              </a:ext>
            </a:extLst>
          </p:cNvPr>
          <p:cNvSpPr txBox="1">
            <a:spLocks/>
          </p:cNvSpPr>
          <p:nvPr/>
        </p:nvSpPr>
        <p:spPr>
          <a:xfrm>
            <a:off x="369277" y="632204"/>
            <a:ext cx="8552636" cy="2418424"/>
          </a:xfrm>
          <a:prstGeom prst="rect">
            <a:avLst/>
          </a:prstGeom>
        </p:spPr>
        <p:txBody>
          <a:bodyPr spcFirstLastPara="1" vert="horz" wrap="square" lIns="91425" tIns="91425" rIns="91425" bIns="91425" rtlCol="0" anchor="t" anchorCtr="0">
            <a:norm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892">
              <a:buClrTx/>
            </a:pPr>
            <a:r>
              <a:rPr lang="en-US" sz="2400" dirty="0">
                <a:solidFill>
                  <a:srgbClr val="000000"/>
                </a:solidFill>
                <a:latin typeface="Calibri"/>
              </a:rPr>
              <a:t>Current status</a:t>
            </a:r>
          </a:p>
          <a:p>
            <a:pPr marL="285743" indent="-285743" algn="l" defTabSz="342892">
              <a:buClrTx/>
              <a:buFontTx/>
              <a:buChar char="-"/>
            </a:pPr>
            <a:r>
              <a:rPr lang="en-US" sz="2400" dirty="0">
                <a:solidFill>
                  <a:srgbClr val="000000"/>
                </a:solidFill>
                <a:latin typeface="Calibri"/>
              </a:rPr>
              <a:t>So far, 50 records of which only 35 are valid.</a:t>
            </a:r>
          </a:p>
          <a:p>
            <a:pPr marL="628634" lvl="1" indent="-285743" algn="l" defTabSz="342892">
              <a:buClrTx/>
              <a:buFontTx/>
              <a:buChar char="-"/>
            </a:pPr>
            <a:r>
              <a:rPr lang="en-US" sz="2400" dirty="0">
                <a:solidFill>
                  <a:srgbClr val="000000"/>
                </a:solidFill>
                <a:latin typeface="Calibri"/>
              </a:rPr>
              <a:t>15 are empty records</a:t>
            </a:r>
          </a:p>
          <a:p>
            <a:pPr marL="628634" lvl="1" indent="-285743" algn="l" defTabSz="342892">
              <a:buClrTx/>
              <a:buFontTx/>
              <a:buChar char="-"/>
            </a:pPr>
            <a:r>
              <a:rPr lang="en-US" sz="2400" u="sng" dirty="0">
                <a:solidFill>
                  <a:srgbClr val="000000"/>
                </a:solidFill>
                <a:latin typeface="Calibri"/>
              </a:rPr>
              <a:t>22 fully completed</a:t>
            </a:r>
          </a:p>
          <a:p>
            <a:pPr marL="628634" lvl="1" indent="-285743" algn="l" defTabSz="342892">
              <a:buClrTx/>
              <a:buFontTx/>
              <a:buChar char="-"/>
            </a:pPr>
            <a:r>
              <a:rPr lang="en-US" sz="2400" dirty="0">
                <a:solidFill>
                  <a:srgbClr val="000000"/>
                </a:solidFill>
                <a:latin typeface="Calibri"/>
              </a:rPr>
              <a:t>13 are partially completed</a:t>
            </a:r>
          </a:p>
        </p:txBody>
      </p:sp>
      <p:sp>
        <p:nvSpPr>
          <p:cNvPr id="36" name="TextBox 35">
            <a:extLst>
              <a:ext uri="{FF2B5EF4-FFF2-40B4-BE49-F238E27FC236}">
                <a16:creationId xmlns:a16="http://schemas.microsoft.com/office/drawing/2014/main" id="{51A85B52-948B-4312-8D0C-5514B7C14C5E}"/>
              </a:ext>
            </a:extLst>
          </p:cNvPr>
          <p:cNvSpPr txBox="1"/>
          <p:nvPr/>
        </p:nvSpPr>
        <p:spPr>
          <a:xfrm>
            <a:off x="472965" y="3382582"/>
            <a:ext cx="8347842" cy="1061829"/>
          </a:xfrm>
          <a:prstGeom prst="rect">
            <a:avLst/>
          </a:prstGeom>
          <a:noFill/>
        </p:spPr>
        <p:txBody>
          <a:bodyPr wrap="square">
            <a:spAutoFit/>
          </a:bodyPr>
          <a:lstStyle/>
          <a:p>
            <a:pPr defTabSz="685800">
              <a:buClrTx/>
            </a:pPr>
            <a:r>
              <a:rPr lang="en-US" sz="2100" kern="1200" dirty="0">
                <a:solidFill>
                  <a:srgbClr val="FF0000"/>
                </a:solidFill>
                <a:latin typeface="Tahoma" panose="020B0604030504040204" pitchFamily="34" charset="0"/>
                <a:ea typeface="Tahoma" panose="020B0604030504040204" pitchFamily="34" charset="0"/>
                <a:cs typeface="Tahoma" panose="020B0604030504040204" pitchFamily="34" charset="0"/>
              </a:rPr>
              <a:t>Link to access the survey</a:t>
            </a:r>
          </a:p>
          <a:p>
            <a:pPr defTabSz="685800">
              <a:buClrTx/>
            </a:pPr>
            <a:endParaRPr lang="en-US" sz="2100"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buClrTx/>
            </a:pPr>
            <a:r>
              <a:rPr lang="en-US" sz="2100" kern="1200" dirty="0">
                <a:solidFill>
                  <a:srgbClr val="007AC0"/>
                </a:solidFill>
                <a:latin typeface="Tahoma" panose="020B0604030504040204" pitchFamily="34" charset="0"/>
                <a:ea typeface="Tahoma" panose="020B0604030504040204" pitchFamily="34" charset="0"/>
                <a:cs typeface="Tahoma" panose="020B0604030504040204" pitchFamily="34" charset="0"/>
                <a:hlinkClick r:id="rId16"/>
              </a:rPr>
              <a:t>https://ugeorgia.ca1.qualtrics.com/jfe/form/SV_3NVhWTGnleU3bP7</a:t>
            </a:r>
            <a:endParaRPr lang="en-US" sz="2100"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07778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Google Shape;145;p19">
            <a:extLst>
              <a:ext uri="{FF2B5EF4-FFF2-40B4-BE49-F238E27FC236}">
                <a16:creationId xmlns:a16="http://schemas.microsoft.com/office/drawing/2014/main" id="{51B68E4A-A918-4A65-A45E-B726389641F9}"/>
              </a:ext>
            </a:extLst>
          </p:cNvPr>
          <p:cNvSpPr txBox="1">
            <a:spLocks/>
          </p:cNvSpPr>
          <p:nvPr/>
        </p:nvSpPr>
        <p:spPr>
          <a:xfrm>
            <a:off x="127868" y="59504"/>
            <a:ext cx="8070080" cy="572700"/>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1" vert="horz" wrap="square" lIns="68569" tIns="68569" rIns="68569" bIns="68569" rtlCol="0" anchor="t" anchorCtr="0">
            <a:normAutofit fontScale="97500"/>
          </a:bodyPr>
          <a:lstStyle>
            <a:defPPr>
              <a:defRPr lang="en-US"/>
            </a:defPPr>
            <a:lvl1pPr defTabSz="457189">
              <a:spcBef>
                <a:spcPts val="0"/>
              </a:spcBef>
              <a:buNone/>
              <a:defRPr sz="3400" b="1">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342892">
              <a:buClrTx/>
            </a:pPr>
            <a:r>
              <a:rPr lang="en-US" sz="2550" kern="1200" dirty="0">
                <a:solidFill>
                  <a:prstClr val="black"/>
                </a:solidFill>
                <a:latin typeface="Calibri"/>
              </a:rPr>
              <a:t>Next Steps: Interviews</a:t>
            </a:r>
          </a:p>
        </p:txBody>
      </p:sp>
      <p:sp>
        <p:nvSpPr>
          <p:cNvPr id="62" name="Google Shape;146;p19">
            <a:extLst>
              <a:ext uri="{FF2B5EF4-FFF2-40B4-BE49-F238E27FC236}">
                <a16:creationId xmlns:a16="http://schemas.microsoft.com/office/drawing/2014/main" id="{DFFD595D-9B39-46D6-8C63-A51854903D73}"/>
              </a:ext>
            </a:extLst>
          </p:cNvPr>
          <p:cNvSpPr txBox="1">
            <a:spLocks/>
          </p:cNvSpPr>
          <p:nvPr/>
        </p:nvSpPr>
        <p:spPr>
          <a:xfrm>
            <a:off x="241601" y="638995"/>
            <a:ext cx="8190201" cy="185017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892">
              <a:buClrTx/>
            </a:pPr>
            <a:r>
              <a:rPr lang="en-US" sz="1800" dirty="0">
                <a:solidFill>
                  <a:srgbClr val="000000"/>
                </a:solidFill>
                <a:latin typeface="Calibri"/>
              </a:rPr>
              <a:t>Please support us in conducting interviews to get In-depth qualitative insights.</a:t>
            </a:r>
          </a:p>
          <a:p>
            <a:pPr marL="285743" indent="-285743" algn="l" defTabSz="342892">
              <a:buClrTx/>
              <a:buFontTx/>
              <a:buChar char="-"/>
            </a:pPr>
            <a:r>
              <a:rPr lang="en-US" sz="1800" dirty="0">
                <a:solidFill>
                  <a:srgbClr val="000000"/>
                </a:solidFill>
                <a:latin typeface="Calibri"/>
              </a:rPr>
              <a:t>A 30 minutes interviews with</a:t>
            </a:r>
          </a:p>
          <a:p>
            <a:pPr marL="628634" lvl="1" indent="-285743" algn="l" defTabSz="342892">
              <a:buClrTx/>
              <a:buFontTx/>
              <a:buChar char="-"/>
            </a:pPr>
            <a:r>
              <a:rPr lang="en-US" sz="1800" dirty="0">
                <a:solidFill>
                  <a:srgbClr val="000000"/>
                </a:solidFill>
                <a:latin typeface="Calibri"/>
              </a:rPr>
              <a:t>Growers</a:t>
            </a:r>
          </a:p>
          <a:p>
            <a:pPr marL="628634" lvl="1" indent="-285743" algn="l" defTabSz="342892">
              <a:buClrTx/>
              <a:buFontTx/>
              <a:buChar char="-"/>
            </a:pPr>
            <a:r>
              <a:rPr lang="en-US" sz="1800" dirty="0">
                <a:solidFill>
                  <a:srgbClr val="000000"/>
                </a:solidFill>
                <a:latin typeface="Calibri"/>
              </a:rPr>
              <a:t>Advisory Board Members</a:t>
            </a:r>
          </a:p>
          <a:p>
            <a:pPr marL="628634" lvl="1" indent="-285743" algn="l" defTabSz="342892">
              <a:buClrTx/>
              <a:buFontTx/>
              <a:buChar char="-"/>
            </a:pPr>
            <a:r>
              <a:rPr lang="en-US" sz="1800" dirty="0">
                <a:solidFill>
                  <a:srgbClr val="000000"/>
                </a:solidFill>
                <a:latin typeface="Calibri"/>
              </a:rPr>
              <a:t>Researchers/Research Associates/Research Assistant</a:t>
            </a:r>
          </a:p>
        </p:txBody>
      </p:sp>
      <p:sp>
        <p:nvSpPr>
          <p:cNvPr id="28" name="TextBox 27">
            <a:extLst>
              <a:ext uri="{FF2B5EF4-FFF2-40B4-BE49-F238E27FC236}">
                <a16:creationId xmlns:a16="http://schemas.microsoft.com/office/drawing/2014/main" id="{978673DE-CD26-4A54-8E9F-E1A556A6F539}"/>
              </a:ext>
            </a:extLst>
          </p:cNvPr>
          <p:cNvSpPr txBox="1"/>
          <p:nvPr/>
        </p:nvSpPr>
        <p:spPr>
          <a:xfrm>
            <a:off x="241602" y="3100302"/>
            <a:ext cx="3791312" cy="1384995"/>
          </a:xfrm>
          <a:prstGeom prst="rect">
            <a:avLst/>
          </a:prstGeom>
          <a:noFill/>
        </p:spPr>
        <p:txBody>
          <a:bodyPr wrap="square">
            <a:spAutoFit/>
          </a:bodyPr>
          <a:lstStyle/>
          <a:p>
            <a:pPr defTabSz="685800">
              <a:buClrTx/>
            </a:pPr>
            <a:r>
              <a:rPr lang="en-US" sz="2100" i="1" kern="1200" dirty="0">
                <a:solidFill>
                  <a:srgbClr val="0070C0"/>
                </a:solidFill>
                <a:latin typeface="Calibri"/>
                <a:ea typeface="+mn-ea"/>
                <a:cs typeface="+mn-cs"/>
              </a:rPr>
              <a:t>Are you a volunteer to participate in the interview and share your experience with us? Contact us</a:t>
            </a:r>
          </a:p>
        </p:txBody>
      </p:sp>
      <p:pic>
        <p:nvPicPr>
          <p:cNvPr id="2052" name="Picture 4" descr="Montrer du doigt - Icônes formes gratuites">
            <a:extLst>
              <a:ext uri="{FF2B5EF4-FFF2-40B4-BE49-F238E27FC236}">
                <a16:creationId xmlns:a16="http://schemas.microsoft.com/office/drawing/2014/main" id="{61DAA6CA-5680-46D4-9080-E0E333F7D87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032914" y="2677986"/>
            <a:ext cx="1607344" cy="16073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5B2BF95-C81F-48D1-B81A-51CE77CDC8FA}"/>
              </a:ext>
            </a:extLst>
          </p:cNvPr>
          <p:cNvSpPr/>
          <p:nvPr/>
        </p:nvSpPr>
        <p:spPr>
          <a:xfrm>
            <a:off x="5674043" y="2766849"/>
            <a:ext cx="3016698" cy="16073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685800">
              <a:lnSpc>
                <a:spcPct val="120000"/>
              </a:lnSpc>
              <a:spcBef>
                <a:spcPts val="1000"/>
              </a:spcBef>
              <a:buClrTx/>
            </a:pPr>
            <a:r>
              <a:rPr lang="en-US" sz="1350" kern="1200" dirty="0">
                <a:solidFill>
                  <a:prstClr val="black"/>
                </a:solidFill>
                <a:latin typeface="Calibri"/>
              </a:rPr>
              <a:t>Contacts:</a:t>
            </a:r>
          </a:p>
          <a:p>
            <a:pPr defTabSz="685800">
              <a:lnSpc>
                <a:spcPct val="120000"/>
              </a:lnSpc>
              <a:spcBef>
                <a:spcPts val="1000"/>
              </a:spcBef>
              <a:buClrTx/>
            </a:pPr>
            <a:r>
              <a:rPr lang="en-US" sz="1350" u="sng" kern="1200" dirty="0">
                <a:solidFill>
                  <a:srgbClr val="0000FF"/>
                </a:solidFill>
                <a:latin typeface="Calibri"/>
                <a:hlinkClick r:id="rId17"/>
              </a:rPr>
              <a:t>bd82452@uga.edu</a:t>
            </a:r>
            <a:r>
              <a:rPr lang="en-US" sz="1350" kern="1200" dirty="0">
                <a:solidFill>
                  <a:prstClr val="black"/>
                </a:solidFill>
                <a:latin typeface="Calibri"/>
              </a:rPr>
              <a:t>     706-202-8206</a:t>
            </a:r>
          </a:p>
          <a:p>
            <a:pPr defTabSz="685800">
              <a:lnSpc>
                <a:spcPct val="120000"/>
              </a:lnSpc>
              <a:spcBef>
                <a:spcPts val="1000"/>
              </a:spcBef>
              <a:buClrTx/>
            </a:pPr>
            <a:r>
              <a:rPr lang="en-US" sz="1350" u="sng" kern="1200" dirty="0">
                <a:solidFill>
                  <a:srgbClr val="0000FF"/>
                </a:solidFill>
                <a:latin typeface="Calibri"/>
              </a:rPr>
              <a:t>kdk@uga.edu</a:t>
            </a:r>
            <a:r>
              <a:rPr lang="en-US" sz="1350" kern="1200" dirty="0">
                <a:solidFill>
                  <a:prstClr val="black"/>
                </a:solidFill>
                <a:latin typeface="Calibri"/>
              </a:rPr>
              <a:t>     </a:t>
            </a:r>
            <a:r>
              <a:rPr lang="en-US" sz="1350" kern="1200" dirty="0">
                <a:solidFill>
                  <a:srgbClr val="201F1E"/>
                </a:solidFill>
                <a:latin typeface="Segoe UI" panose="020B0502040204020203" pitchFamily="34" charset="0"/>
              </a:rPr>
              <a:t>706-247-2492</a:t>
            </a:r>
            <a:endParaRPr lang="en-US" sz="1350" kern="1200" dirty="0">
              <a:solidFill>
                <a:prstClr val="black"/>
              </a:solidFill>
              <a:latin typeface="Calibri"/>
            </a:endParaRPr>
          </a:p>
        </p:txBody>
      </p:sp>
    </p:spTree>
    <p:extLst>
      <p:ext uri="{BB962C8B-B14F-4D97-AF65-F5344CB8AC3E}">
        <p14:creationId xmlns:p14="http://schemas.microsoft.com/office/powerpoint/2010/main" val="19500877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Google Shape;170;p21">
            <a:extLst>
              <a:ext uri="{FF2B5EF4-FFF2-40B4-BE49-F238E27FC236}">
                <a16:creationId xmlns:a16="http://schemas.microsoft.com/office/drawing/2014/main" id="{60457682-1F7F-4DCB-9773-7CBE1D9E688C}"/>
              </a:ext>
            </a:extLst>
          </p:cNvPr>
          <p:cNvPicPr preferRelativeResize="0"/>
          <p:nvPr/>
        </p:nvPicPr>
        <p:blipFill>
          <a:blip r:embed="rId16">
            <a:alphaModFix/>
          </a:blip>
          <a:stretch>
            <a:fillRect/>
          </a:stretch>
        </p:blipFill>
        <p:spPr>
          <a:xfrm>
            <a:off x="393850" y="1686526"/>
            <a:ext cx="2914650" cy="1571625"/>
          </a:xfrm>
          <a:prstGeom prst="rect">
            <a:avLst/>
          </a:prstGeom>
          <a:noFill/>
          <a:ln>
            <a:noFill/>
          </a:ln>
        </p:spPr>
      </p:pic>
      <p:sp>
        <p:nvSpPr>
          <p:cNvPr id="20" name="Google Shape;171;p21">
            <a:extLst>
              <a:ext uri="{FF2B5EF4-FFF2-40B4-BE49-F238E27FC236}">
                <a16:creationId xmlns:a16="http://schemas.microsoft.com/office/drawing/2014/main" id="{BEDD1B9F-A4EF-4AD7-B2BD-B70874495B49}"/>
              </a:ext>
            </a:extLst>
          </p:cNvPr>
          <p:cNvSpPr txBox="1"/>
          <p:nvPr/>
        </p:nvSpPr>
        <p:spPr>
          <a:xfrm>
            <a:off x="4150607" y="1002297"/>
            <a:ext cx="4913727" cy="3148524"/>
          </a:xfrm>
          <a:prstGeom prst="rect">
            <a:avLst/>
          </a:prstGeom>
          <a:noFill/>
          <a:ln>
            <a:noFill/>
          </a:ln>
        </p:spPr>
        <p:txBody>
          <a:bodyPr spcFirstLastPara="1" wrap="square" lIns="91425" tIns="91425" rIns="91425" bIns="91425" anchor="t" anchorCtr="0">
            <a:spAutoFit/>
          </a:bodyPr>
          <a:lstStyle/>
          <a:p>
            <a:pPr defTabSz="685800">
              <a:lnSpc>
                <a:spcPct val="120000"/>
              </a:lnSpc>
              <a:spcBef>
                <a:spcPts val="1000"/>
              </a:spcBef>
              <a:buClrTx/>
            </a:pPr>
            <a:r>
              <a:rPr lang="fr" sz="1800" kern="1200" dirty="0">
                <a:solidFill>
                  <a:prstClr val="black"/>
                </a:solidFill>
                <a:latin typeface="Calibri"/>
                <a:ea typeface="+mn-ea"/>
                <a:cs typeface="+mn-cs"/>
              </a:rPr>
              <a:t>Please contact us if you have any further questions</a:t>
            </a:r>
            <a:endParaRPr sz="1800" kern="1200" dirty="0">
              <a:solidFill>
                <a:prstClr val="black"/>
              </a:solidFill>
              <a:latin typeface="Calibri"/>
              <a:ea typeface="+mn-ea"/>
              <a:cs typeface="+mn-cs"/>
            </a:endParaRPr>
          </a:p>
          <a:p>
            <a:pPr defTabSz="685800">
              <a:lnSpc>
                <a:spcPct val="120000"/>
              </a:lnSpc>
              <a:spcBef>
                <a:spcPts val="1000"/>
              </a:spcBef>
              <a:buClrTx/>
            </a:pPr>
            <a:r>
              <a:rPr lang="fr" sz="1800" kern="1200" dirty="0">
                <a:solidFill>
                  <a:prstClr val="black"/>
                </a:solidFill>
                <a:latin typeface="Calibri"/>
                <a:ea typeface="+mn-ea"/>
                <a:cs typeface="+mn-cs"/>
              </a:rPr>
              <a:t>Email:</a:t>
            </a:r>
            <a:endParaRPr sz="1800" kern="1200" dirty="0">
              <a:solidFill>
                <a:prstClr val="black"/>
              </a:solidFill>
              <a:latin typeface="Calibri"/>
              <a:ea typeface="+mn-ea"/>
              <a:cs typeface="+mn-cs"/>
            </a:endParaRPr>
          </a:p>
          <a:p>
            <a:pPr defTabSz="685800">
              <a:lnSpc>
                <a:spcPct val="120000"/>
              </a:lnSpc>
              <a:spcBef>
                <a:spcPts val="600"/>
              </a:spcBef>
              <a:buClrTx/>
            </a:pPr>
            <a:r>
              <a:rPr lang="fr" sz="1800" u="sng" kern="1200" dirty="0">
                <a:solidFill>
                  <a:srgbClr val="0000FF"/>
                </a:solidFill>
                <a:latin typeface="Calibri"/>
                <a:ea typeface="+mn-ea"/>
                <a:cs typeface="+mn-cs"/>
                <a:hlinkClick r:id="rId17"/>
              </a:rPr>
              <a:t>kdk@uga.edu</a:t>
            </a:r>
            <a:endParaRPr sz="1800" u="sng" kern="1200" dirty="0">
              <a:solidFill>
                <a:prstClr val="black"/>
              </a:solidFill>
              <a:latin typeface="Calibri"/>
              <a:ea typeface="+mn-ea"/>
              <a:cs typeface="+mn-cs"/>
            </a:endParaRPr>
          </a:p>
          <a:p>
            <a:pPr defTabSz="685800">
              <a:lnSpc>
                <a:spcPct val="120000"/>
              </a:lnSpc>
              <a:spcBef>
                <a:spcPts val="600"/>
              </a:spcBef>
              <a:buClrTx/>
            </a:pPr>
            <a:r>
              <a:rPr lang="fr" sz="1800" u="sng" kern="1200" dirty="0">
                <a:solidFill>
                  <a:srgbClr val="0000FF"/>
                </a:solidFill>
                <a:latin typeface="Calibri"/>
                <a:ea typeface="+mn-ea"/>
                <a:cs typeface="+mn-cs"/>
                <a:hlinkClick r:id="rId18"/>
              </a:rPr>
              <a:t>bd82452@uga.edu</a:t>
            </a:r>
            <a:endParaRPr sz="1800" kern="1200" dirty="0">
              <a:solidFill>
                <a:prstClr val="black"/>
              </a:solidFill>
              <a:latin typeface="Calibri"/>
              <a:ea typeface="+mn-ea"/>
              <a:cs typeface="+mn-cs"/>
            </a:endParaRPr>
          </a:p>
          <a:p>
            <a:pPr defTabSz="685800">
              <a:lnSpc>
                <a:spcPct val="120000"/>
              </a:lnSpc>
              <a:spcBef>
                <a:spcPts val="600"/>
              </a:spcBef>
              <a:buClrTx/>
            </a:pPr>
            <a:r>
              <a:rPr lang="fr" sz="1800" u="sng" kern="1200" dirty="0">
                <a:solidFill>
                  <a:srgbClr val="0000FF"/>
                </a:solidFill>
                <a:latin typeface="Calibri"/>
                <a:ea typeface="+mn-ea"/>
                <a:cs typeface="+mn-cs"/>
                <a:hlinkClick r:id="rId19"/>
              </a:rPr>
              <a:t>damilola.ajayi@uga.edu</a:t>
            </a:r>
            <a:endParaRPr sz="1800" kern="1200" dirty="0">
              <a:solidFill>
                <a:prstClr val="black"/>
              </a:solidFill>
              <a:latin typeface="Calibri"/>
              <a:ea typeface="+mn-ea"/>
              <a:cs typeface="+mn-cs"/>
            </a:endParaRPr>
          </a:p>
          <a:p>
            <a:pPr defTabSz="685800">
              <a:lnSpc>
                <a:spcPct val="120000"/>
              </a:lnSpc>
              <a:spcBef>
                <a:spcPts val="1000"/>
              </a:spcBef>
              <a:buClrTx/>
            </a:pPr>
            <a:r>
              <a:rPr lang="fr" sz="1800" kern="1200" dirty="0">
                <a:solidFill>
                  <a:prstClr val="black"/>
                </a:solidFill>
                <a:latin typeface="Calibri"/>
                <a:ea typeface="+mn-ea"/>
                <a:cs typeface="+mn-cs"/>
              </a:rPr>
              <a:t>Website:</a:t>
            </a:r>
            <a:endParaRPr sz="1800" kern="1200" dirty="0">
              <a:solidFill>
                <a:prstClr val="black"/>
              </a:solidFill>
              <a:latin typeface="Calibri"/>
              <a:ea typeface="+mn-ea"/>
              <a:cs typeface="+mn-cs"/>
            </a:endParaRPr>
          </a:p>
          <a:p>
            <a:pPr defTabSz="685800">
              <a:spcBef>
                <a:spcPts val="600"/>
              </a:spcBef>
              <a:buClrTx/>
            </a:pPr>
            <a:r>
              <a:rPr lang="fr" sz="1800" b="1" u="sng" kern="1200" dirty="0">
                <a:solidFill>
                  <a:srgbClr val="0000FF"/>
                </a:solidFill>
                <a:latin typeface="Calibri"/>
                <a:ea typeface="+mn-ea"/>
                <a:cs typeface="+mn-cs"/>
                <a:hlinkClick r:id="rId20"/>
              </a:rPr>
              <a:t>https://ieu.uga.edu/</a:t>
            </a:r>
            <a:endParaRPr sz="1800" b="1" kern="1200" dirty="0">
              <a:solidFill>
                <a:prstClr val="black"/>
              </a:solidFill>
              <a:latin typeface="Calibri"/>
              <a:ea typeface="+mn-ea"/>
              <a:cs typeface="+mn-cs"/>
            </a:endParaRPr>
          </a:p>
        </p:txBody>
      </p:sp>
    </p:spTree>
    <p:extLst>
      <p:ext uri="{BB962C8B-B14F-4D97-AF65-F5344CB8AC3E}">
        <p14:creationId xmlns:p14="http://schemas.microsoft.com/office/powerpoint/2010/main" val="34002214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7375-52D5-45E7-AC4D-C494BBCC454F}"/>
              </a:ext>
            </a:extLst>
          </p:cNvPr>
          <p:cNvSpPr>
            <a:spLocks noGrp="1"/>
          </p:cNvSpPr>
          <p:nvPr>
            <p:ph type="title"/>
          </p:nvPr>
        </p:nvSpPr>
        <p:spPr>
          <a:xfrm>
            <a:off x="457200" y="117502"/>
            <a:ext cx="8229600" cy="548640"/>
          </a:xfrm>
        </p:spPr>
        <p:txBody>
          <a:bodyPr>
            <a:noAutofit/>
          </a:bodyPr>
          <a:lstStyle/>
          <a:p>
            <a:r>
              <a:rPr lang="en-US" sz="3200" b="1" dirty="0"/>
              <a:t>CONCLUSIONS</a:t>
            </a:r>
          </a:p>
        </p:txBody>
      </p:sp>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2"/>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7263F9D1-B3D3-8547-A104-721BA69448A0}"/>
              </a:ext>
            </a:extLst>
          </p:cNvPr>
          <p:cNvSpPr txBox="1"/>
          <p:nvPr/>
        </p:nvSpPr>
        <p:spPr>
          <a:xfrm>
            <a:off x="510231" y="577618"/>
            <a:ext cx="8597061" cy="4555093"/>
          </a:xfrm>
          <a:prstGeom prst="rect">
            <a:avLst/>
          </a:prstGeom>
          <a:noFill/>
        </p:spPr>
        <p:txBody>
          <a:bodyPr wrap="square" rtlCol="0">
            <a:spAutoFit/>
          </a:bodyPr>
          <a:lstStyle/>
          <a:p>
            <a:r>
              <a:rPr lang="en-US" sz="2000" b="1" dirty="0">
                <a:solidFill>
                  <a:prstClr val="black"/>
                </a:solidFill>
                <a:latin typeface="Calibri"/>
              </a:rPr>
              <a:t>BEHAVIORAL STRATEGIES:</a:t>
            </a:r>
            <a:r>
              <a:rPr lang="en-US" sz="2000" dirty="0">
                <a:solidFill>
                  <a:prstClr val="black"/>
                </a:solidFill>
                <a:latin typeface="Calibri"/>
              </a:rPr>
              <a:t> </a:t>
            </a:r>
          </a:p>
          <a:p>
            <a:pPr marL="342900" indent="-342900">
              <a:buFont typeface="Arial" panose="020B0604020202020204" pitchFamily="34" charset="0"/>
              <a:buChar char="•"/>
            </a:pPr>
            <a:r>
              <a:rPr lang="en-US" sz="1800" dirty="0">
                <a:solidFill>
                  <a:prstClr val="black"/>
                </a:solidFill>
                <a:latin typeface="Calibri"/>
              </a:rPr>
              <a:t>HOOK SWD, ACTTRA, and ACTTRA Teun when mixed with Entrust (</a:t>
            </a:r>
            <a:r>
              <a:rPr lang="en-US" sz="1800" dirty="0" err="1">
                <a:solidFill>
                  <a:prstClr val="black"/>
                </a:solidFill>
                <a:latin typeface="Calibri"/>
              </a:rPr>
              <a:t>spinosad</a:t>
            </a:r>
            <a:r>
              <a:rPr lang="en-US" sz="1800" dirty="0">
                <a:solidFill>
                  <a:prstClr val="black"/>
                </a:solidFill>
                <a:latin typeface="Calibri"/>
              </a:rPr>
              <a:t>) were effective as attract and kill system in lab.  Studies will be conducted this year to determine effectiveness under field conditions. If effective, they can be used as attract and kill system to reduced SWD fruit infestation.</a:t>
            </a:r>
          </a:p>
          <a:p>
            <a:pPr marL="342900" indent="-342900">
              <a:buFont typeface="Arial" panose="020B0604020202020204" pitchFamily="34" charset="0"/>
              <a:buChar char="•"/>
            </a:pPr>
            <a:r>
              <a:rPr lang="en-US" sz="1800" dirty="0">
                <a:solidFill>
                  <a:prstClr val="black"/>
                </a:solidFill>
                <a:latin typeface="Calibri"/>
              </a:rPr>
              <a:t>Food grade gum reduced SWD fruit infestation for up to 21 days. Field trials at 50 dispensers per acre significantly reduced fruit infestation.</a:t>
            </a:r>
          </a:p>
          <a:p>
            <a:pPr marL="342900" indent="-342900">
              <a:buFont typeface="Arial" panose="020B0604020202020204" pitchFamily="34" charset="0"/>
              <a:buChar char="•"/>
            </a:pPr>
            <a:r>
              <a:rPr lang="en-US" sz="1800" dirty="0">
                <a:solidFill>
                  <a:prstClr val="black"/>
                </a:solidFill>
                <a:latin typeface="Calibri"/>
              </a:rPr>
              <a:t>These new technologies can be effective at lower SWD population densities which makes them especially useful early season tools.</a:t>
            </a:r>
          </a:p>
          <a:p>
            <a:r>
              <a:rPr lang="en-US" sz="2000" b="1" dirty="0">
                <a:solidFill>
                  <a:prstClr val="black"/>
                </a:solidFill>
                <a:latin typeface="Calibri"/>
              </a:rPr>
              <a:t>CULTURAL STRATEGIES:</a:t>
            </a:r>
            <a:r>
              <a:rPr lang="en-US" sz="2000" dirty="0">
                <a:solidFill>
                  <a:prstClr val="black"/>
                </a:solidFill>
                <a:latin typeface="Calibri"/>
              </a:rPr>
              <a:t> </a:t>
            </a:r>
          </a:p>
          <a:p>
            <a:pPr marL="342900" indent="-342900">
              <a:buFont typeface="Arial" panose="020B0604020202020204" pitchFamily="34" charset="0"/>
              <a:buChar char="•"/>
            </a:pPr>
            <a:r>
              <a:rPr lang="en-US" sz="1800" dirty="0">
                <a:solidFill>
                  <a:prstClr val="black"/>
                </a:solidFill>
                <a:latin typeface="Calibri"/>
              </a:rPr>
              <a:t>Using black </a:t>
            </a:r>
            <a:r>
              <a:rPr lang="en-US" sz="1800" dirty="0" err="1">
                <a:solidFill>
                  <a:prstClr val="black"/>
                </a:solidFill>
                <a:latin typeface="Calibri"/>
              </a:rPr>
              <a:t>weedmat</a:t>
            </a:r>
            <a:r>
              <a:rPr lang="en-US" sz="1800" dirty="0">
                <a:solidFill>
                  <a:prstClr val="black"/>
                </a:solidFill>
                <a:latin typeface="Calibri"/>
              </a:rPr>
              <a:t> reduces SWD survivorship and fruit infestation</a:t>
            </a:r>
          </a:p>
          <a:p>
            <a:pPr marL="342900" indent="-342900">
              <a:buFont typeface="Arial" panose="020B0604020202020204" pitchFamily="34" charset="0"/>
              <a:buChar char="•"/>
            </a:pPr>
            <a:r>
              <a:rPr lang="en-US" sz="1800" dirty="0">
                <a:solidFill>
                  <a:prstClr val="black"/>
                </a:solidFill>
                <a:latin typeface="Calibri"/>
              </a:rPr>
              <a:t>Heavy pruning increases temperature and decreases humidity in the canopy leading to lower SWD fruit infestation</a:t>
            </a:r>
          </a:p>
          <a:p>
            <a:pPr marL="342900" indent="-342900">
              <a:buFont typeface="Arial" panose="020B0604020202020204" pitchFamily="34" charset="0"/>
              <a:buChar char="•"/>
            </a:pPr>
            <a:r>
              <a:rPr lang="en-US" sz="1800" dirty="0">
                <a:solidFill>
                  <a:prstClr val="black"/>
                </a:solidFill>
                <a:latin typeface="Calibri"/>
              </a:rPr>
              <a:t>If installed appropriately, physical exclusion using mesh netting &lt;1 mm can provide 100% control of SWD</a:t>
            </a:r>
          </a:p>
          <a:p>
            <a:pPr marL="342900" indent="-342900">
              <a:buFont typeface="Arial" panose="020B0604020202020204" pitchFamily="34" charset="0"/>
              <a:buChar char="•"/>
            </a:pPr>
            <a:endParaRPr lang="en-US" sz="1600" dirty="0">
              <a:solidFill>
                <a:prstClr val="black"/>
              </a:solidFill>
              <a:latin typeface="Calibri"/>
            </a:endParaRPr>
          </a:p>
        </p:txBody>
      </p:sp>
    </p:spTree>
    <p:extLst>
      <p:ext uri="{BB962C8B-B14F-4D97-AF65-F5344CB8AC3E}">
        <p14:creationId xmlns:p14="http://schemas.microsoft.com/office/powerpoint/2010/main" val="17380082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7375-52D5-45E7-AC4D-C494BBCC454F}"/>
              </a:ext>
            </a:extLst>
          </p:cNvPr>
          <p:cNvSpPr>
            <a:spLocks noGrp="1"/>
          </p:cNvSpPr>
          <p:nvPr>
            <p:ph type="title"/>
          </p:nvPr>
        </p:nvSpPr>
        <p:spPr>
          <a:xfrm>
            <a:off x="457200" y="197014"/>
            <a:ext cx="8229600" cy="548640"/>
          </a:xfrm>
        </p:spPr>
        <p:txBody>
          <a:bodyPr>
            <a:noAutofit/>
          </a:bodyPr>
          <a:lstStyle/>
          <a:p>
            <a:r>
              <a:rPr lang="en-US" sz="3200" b="1" dirty="0"/>
              <a:t>CONCLUSIONS</a:t>
            </a:r>
          </a:p>
        </p:txBody>
      </p:sp>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2"/>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7263F9D1-B3D3-8547-A104-721BA69448A0}"/>
              </a:ext>
            </a:extLst>
          </p:cNvPr>
          <p:cNvSpPr txBox="1"/>
          <p:nvPr/>
        </p:nvSpPr>
        <p:spPr>
          <a:xfrm>
            <a:off x="510231" y="637252"/>
            <a:ext cx="8176569"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prstClr val="black"/>
                </a:solidFill>
                <a:effectLst/>
                <a:uLnTx/>
                <a:uFillTx/>
                <a:latin typeface="Calibri"/>
                <a:cs typeface="Arial"/>
                <a:sym typeface="Arial"/>
              </a:rPr>
              <a:t>BIOLOGICAL CONTROL:</a:t>
            </a:r>
            <a:r>
              <a:rPr kumimoji="0" lang="en-US" sz="2000" b="0" i="0" u="none" strike="noStrike" kern="0" cap="none" spc="0" normalizeH="0" baseline="0" noProof="0" dirty="0">
                <a:ln>
                  <a:noFill/>
                </a:ln>
                <a:solidFill>
                  <a:prstClr val="black"/>
                </a:solidFill>
                <a:effectLst/>
                <a:uLnTx/>
                <a:uFillTx/>
                <a:latin typeface="Calibri"/>
                <a:cs typeface="Arial"/>
                <a:sym typeface="Arial"/>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a:cs typeface="Arial"/>
                <a:sym typeface="Arial"/>
              </a:rPr>
              <a:t>Augmentation of native parasitoids showed increased parasitism but not effective in reducing SWD numbers or fruit infestation</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a:cs typeface="Arial"/>
                <a:sym typeface="Arial"/>
              </a:rPr>
              <a:t>Exotic parasitoids have shown promise in initial lab studies. Once USDA APHIS petition is approved, they will be evaluated and released in the field.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prstClr val="black"/>
                </a:solidFill>
                <a:effectLst/>
                <a:uLnTx/>
                <a:uFillTx/>
                <a:latin typeface="Calibri"/>
                <a:cs typeface="Arial"/>
                <a:sym typeface="Arial"/>
              </a:rPr>
              <a:t>CHEMICAL CONTROL:</a:t>
            </a:r>
            <a:r>
              <a:rPr kumimoji="0" lang="en-US" sz="2000" b="0" i="0" u="none" strike="noStrike" kern="0" cap="none" spc="0" normalizeH="0" baseline="0" noProof="0" dirty="0">
                <a:ln>
                  <a:noFill/>
                </a:ln>
                <a:solidFill>
                  <a:prstClr val="black"/>
                </a:solidFill>
                <a:effectLst/>
                <a:uLnTx/>
                <a:uFillTx/>
                <a:latin typeface="Calibri"/>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Entrust remains the most effective option of organic SWD control, and other materials including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Grandevo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PyGanic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Azera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should be used in rotations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Resistance to Entrust has been documented in California, and while there is no evidence of resistance in other regions, they should continue to monitor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Sterilants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such as Jet Ag and Oxidate were effective in reducing SWD fruit infestation in blueberries but not in blackberries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New skin thickener products reduced SWD infestation in blueberries </a:t>
            </a:r>
          </a:p>
        </p:txBody>
      </p:sp>
    </p:spTree>
    <p:extLst>
      <p:ext uri="{BB962C8B-B14F-4D97-AF65-F5344CB8AC3E}">
        <p14:creationId xmlns:p14="http://schemas.microsoft.com/office/powerpoint/2010/main" val="1019949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7375-52D5-45E7-AC4D-C494BBCC454F}"/>
              </a:ext>
            </a:extLst>
          </p:cNvPr>
          <p:cNvSpPr>
            <a:spLocks noGrp="1"/>
          </p:cNvSpPr>
          <p:nvPr>
            <p:ph type="title"/>
          </p:nvPr>
        </p:nvSpPr>
        <p:spPr>
          <a:xfrm>
            <a:off x="457200" y="197014"/>
            <a:ext cx="8229600" cy="548640"/>
          </a:xfrm>
        </p:spPr>
        <p:txBody>
          <a:bodyPr>
            <a:noAutofit/>
          </a:bodyPr>
          <a:lstStyle/>
          <a:p>
            <a:r>
              <a:rPr lang="en-US" sz="3200" b="1" dirty="0"/>
              <a:t>CONCLUSIONS</a:t>
            </a:r>
          </a:p>
        </p:txBody>
      </p:sp>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2"/>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7263F9D1-B3D3-8547-A104-721BA69448A0}"/>
              </a:ext>
            </a:extLst>
          </p:cNvPr>
          <p:cNvSpPr txBox="1"/>
          <p:nvPr/>
        </p:nvSpPr>
        <p:spPr>
          <a:xfrm>
            <a:off x="510231" y="637252"/>
            <a:ext cx="817656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prstClr val="black"/>
                </a:solidFill>
                <a:effectLst/>
                <a:uLnTx/>
                <a:uFillTx/>
                <a:latin typeface="Calibri"/>
                <a:cs typeface="Arial"/>
                <a:sym typeface="Arial"/>
              </a:rPr>
              <a:t>ECONOMIC ANALYSIS AND EVALUATION:</a:t>
            </a:r>
            <a:r>
              <a:rPr kumimoji="0" lang="en-US" sz="2000" b="0" i="0" u="none" strike="noStrike" kern="0" cap="none" spc="0" normalizeH="0" baseline="0" noProof="0" dirty="0">
                <a:ln>
                  <a:noFill/>
                </a:ln>
                <a:solidFill>
                  <a:prstClr val="black"/>
                </a:solidFill>
                <a:effectLst/>
                <a:uLnTx/>
                <a:uFillTx/>
                <a:latin typeface="Calibri"/>
                <a:cs typeface="Arial"/>
                <a:sym typeface="Arial"/>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a:cs typeface="Arial"/>
                <a:sym typeface="Arial"/>
              </a:rPr>
              <a:t>Region and crop specific interactive budgets are being develop to assist </a:t>
            </a:r>
            <a:r>
              <a:rPr lang="en-US" sz="1800" dirty="0">
                <a:solidFill>
                  <a:prstClr val="black"/>
                </a:solidFill>
                <a:latin typeface="Calibri"/>
              </a:rPr>
              <a:t>organic berry growers in making economic decisions regarding SWD management options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dirty="0">
                <a:solidFill>
                  <a:prstClr val="black"/>
                </a:solidFill>
                <a:latin typeface="Calibri"/>
              </a:rPr>
              <a:t>Summative impact evaluation surveys are underway. Please fill out the online surveys or contact evaluation team members to share your experiences of organic SWD management in a short virtual interview.</a:t>
            </a:r>
            <a:endParaRPr kumimoji="0" lang="en-US" sz="1800" b="0" i="0" u="none" strike="noStrike" kern="0" cap="none" spc="0" normalizeH="0" baseline="0" noProof="0" dirty="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41396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E5C89A0A-B53A-4CC4-815C-F1176E50A527}"/>
              </a:ext>
            </a:extLst>
          </p:cNvPr>
          <p:cNvSpPr>
            <a:spLocks noGrp="1"/>
          </p:cNvSpPr>
          <p:nvPr>
            <p:ph type="title"/>
          </p:nvPr>
        </p:nvSpPr>
        <p:spPr/>
        <p:txBody>
          <a:bodyPr/>
          <a:lstStyle/>
          <a:p>
            <a:r>
              <a:rPr lang="en-US" dirty="0"/>
              <a:t>HOOK and ACTTRA SWD</a:t>
            </a:r>
          </a:p>
        </p:txBody>
      </p:sp>
      <p:sp>
        <p:nvSpPr>
          <p:cNvPr id="5" name="Text Placeholder 4">
            <a:extLst>
              <a:ext uri="{FF2B5EF4-FFF2-40B4-BE49-F238E27FC236}">
                <a16:creationId xmlns:a16="http://schemas.microsoft.com/office/drawing/2014/main" id="{41FEB230-B3A9-4E21-B799-D128ABED0A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473135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P1010285.JPG">
            <a:extLst>
              <a:ext uri="{FF2B5EF4-FFF2-40B4-BE49-F238E27FC236}">
                <a16:creationId xmlns:a16="http://schemas.microsoft.com/office/drawing/2014/main" id="{30DEA9CA-F238-AF4C-86AE-6C924CA903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50" y="15983"/>
            <a:ext cx="9144000" cy="6858000"/>
          </a:xfrm>
          <a:prstGeom prst="rect">
            <a:avLst/>
          </a:prstGeom>
        </p:spPr>
      </p:pic>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3"/>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itle 1">
            <a:extLst>
              <a:ext uri="{FF2B5EF4-FFF2-40B4-BE49-F238E27FC236}">
                <a16:creationId xmlns:a16="http://schemas.microsoft.com/office/drawing/2014/main" id="{2EB3A703-2999-F242-806E-B0A3C733C2F8}"/>
              </a:ext>
            </a:extLst>
          </p:cNvPr>
          <p:cNvSpPr txBox="1">
            <a:spLocks/>
          </p:cNvSpPr>
          <p:nvPr/>
        </p:nvSpPr>
        <p:spPr>
          <a:xfrm>
            <a:off x="2210200" y="205044"/>
            <a:ext cx="4723601" cy="835922"/>
          </a:xfrm>
          <a:prstGeom prst="rect">
            <a:avLst/>
          </a:prstGeom>
          <a:noFill/>
          <a:ln>
            <a:noFill/>
          </a:ln>
        </p:spPr>
        <p:txBody>
          <a:bodyPr vert="horz" lIns="91440" tIns="45720" rIns="91440" bIns="45720" rtlCol="0" anchor="ctr">
            <a:noAutofit/>
          </a:bodyPr>
          <a:lstStyle/>
          <a:p>
            <a:pPr algn="ctr">
              <a:spcBef>
                <a:spcPct val="0"/>
              </a:spcBef>
              <a:defRPr/>
            </a:pPr>
            <a:r>
              <a:rPr lang="en-US" sz="3200" b="1" dirty="0">
                <a:solidFill>
                  <a:prstClr val="black"/>
                </a:solidFill>
                <a:latin typeface="Calibri"/>
                <a:cs typeface="Arial"/>
              </a:rPr>
              <a:t>Online resources</a:t>
            </a:r>
            <a:endParaRPr lang="en-US" sz="3200" b="1" i="1" dirty="0">
              <a:solidFill>
                <a:prstClr val="black"/>
              </a:solidFill>
              <a:latin typeface="Calibri"/>
            </a:endParaRPr>
          </a:p>
        </p:txBody>
      </p:sp>
      <p:sp>
        <p:nvSpPr>
          <p:cNvPr id="35" name="Subtitle 2">
            <a:extLst>
              <a:ext uri="{FF2B5EF4-FFF2-40B4-BE49-F238E27FC236}">
                <a16:creationId xmlns:a16="http://schemas.microsoft.com/office/drawing/2014/main" id="{852C0CE5-2B13-714D-8F31-E5B6DE9FFEDE}"/>
              </a:ext>
            </a:extLst>
          </p:cNvPr>
          <p:cNvSpPr txBox="1">
            <a:spLocks/>
          </p:cNvSpPr>
          <p:nvPr/>
        </p:nvSpPr>
        <p:spPr>
          <a:xfrm>
            <a:off x="168105" y="1189581"/>
            <a:ext cx="4201354" cy="3446894"/>
          </a:xfrm>
          <a:prstGeom prst="rect">
            <a:avLst/>
          </a:prstGeom>
          <a:solidFill>
            <a:schemeClr val="tx2">
              <a:lumMod val="20000"/>
              <a:lumOff val="80000"/>
              <a:alpha val="70000"/>
            </a:schemeClr>
          </a:solidFill>
          <a:ln>
            <a:noFill/>
          </a:ln>
        </p:spPr>
        <p:txBody>
          <a:bodyPr vert="horz" lIns="91440" tIns="45720" rIns="91440" bIns="45720" rtlCol="0">
            <a:noAutofit/>
          </a:bodyPr>
          <a:lstStyle/>
          <a:p>
            <a:pPr>
              <a:spcBef>
                <a:spcPct val="20000"/>
              </a:spcBef>
              <a:defRPr/>
            </a:pPr>
            <a:r>
              <a:rPr lang="en-US" sz="1600" dirty="0">
                <a:solidFill>
                  <a:prstClr val="black"/>
                </a:solidFill>
                <a:latin typeface="Calibri"/>
              </a:rPr>
              <a:t>Project website</a:t>
            </a:r>
          </a:p>
          <a:p>
            <a:pPr>
              <a:spcBef>
                <a:spcPct val="20000"/>
              </a:spcBef>
              <a:defRPr/>
            </a:pPr>
            <a:r>
              <a:rPr lang="en-US" sz="1600" dirty="0">
                <a:solidFill>
                  <a:prstClr val="black"/>
                </a:solidFill>
                <a:latin typeface="Calibri"/>
                <a:hlinkClick r:id="rId16"/>
              </a:rPr>
              <a:t>http://eorganic.info/spottedwingorganic</a:t>
            </a:r>
            <a:r>
              <a:rPr lang="en-US" sz="1600" dirty="0">
                <a:solidFill>
                  <a:prstClr val="black"/>
                </a:solidFill>
                <a:latin typeface="Calibri"/>
              </a:rPr>
              <a:t> </a:t>
            </a:r>
          </a:p>
          <a:p>
            <a:pPr>
              <a:spcBef>
                <a:spcPct val="20000"/>
              </a:spcBef>
              <a:defRPr/>
            </a:pPr>
            <a:r>
              <a:rPr lang="en-US" sz="1600" dirty="0">
                <a:solidFill>
                  <a:prstClr val="black"/>
                </a:solidFill>
                <a:latin typeface="Calibri"/>
              </a:rPr>
              <a:t>SWD*IPM (western region)</a:t>
            </a:r>
            <a:br>
              <a:rPr lang="en-US" sz="1600" dirty="0">
                <a:solidFill>
                  <a:prstClr val="black"/>
                </a:solidFill>
                <a:latin typeface="Calibri"/>
              </a:rPr>
            </a:br>
            <a:r>
              <a:rPr lang="en-US" sz="1600" dirty="0">
                <a:solidFill>
                  <a:prstClr val="black"/>
                </a:solidFill>
                <a:latin typeface="Calibri"/>
                <a:hlinkClick r:id="rId17" action="ppaction://hlinkfile"/>
              </a:rPr>
              <a:t>spottedwing.org</a:t>
            </a:r>
            <a:endParaRPr lang="en-US" sz="1600" dirty="0">
              <a:solidFill>
                <a:prstClr val="black"/>
              </a:solidFill>
              <a:latin typeface="Calibri"/>
            </a:endParaRPr>
          </a:p>
          <a:p>
            <a:pPr>
              <a:spcBef>
                <a:spcPct val="20000"/>
              </a:spcBef>
              <a:defRPr/>
            </a:pPr>
            <a:r>
              <a:rPr lang="en-US" sz="1600" dirty="0">
                <a:solidFill>
                  <a:prstClr val="black"/>
                </a:solidFill>
                <a:latin typeface="Calibri"/>
              </a:rPr>
              <a:t>NC IPM Center (factsheets)</a:t>
            </a:r>
          </a:p>
          <a:p>
            <a:pPr>
              <a:spcBef>
                <a:spcPct val="20000"/>
              </a:spcBef>
              <a:defRPr/>
            </a:pPr>
            <a:r>
              <a:rPr lang="en-US" sz="1600" dirty="0">
                <a:solidFill>
                  <a:prstClr val="black"/>
                </a:solidFill>
                <a:latin typeface="Calibri"/>
                <a:hlinkClick r:id="rId18" action="ppaction://hlinkfile"/>
              </a:rPr>
              <a:t>ncipmc.org</a:t>
            </a:r>
            <a:endParaRPr lang="en-US" sz="1600" dirty="0">
              <a:solidFill>
                <a:prstClr val="black"/>
              </a:solidFill>
              <a:latin typeface="Calibri"/>
            </a:endParaRPr>
          </a:p>
          <a:p>
            <a:pPr>
              <a:spcBef>
                <a:spcPct val="20000"/>
              </a:spcBef>
              <a:defRPr/>
            </a:pPr>
            <a:r>
              <a:rPr lang="en-US" sz="1600" dirty="0">
                <a:solidFill>
                  <a:prstClr val="black"/>
                </a:solidFill>
                <a:latin typeface="Calibri"/>
              </a:rPr>
              <a:t>NE IPM Center </a:t>
            </a:r>
          </a:p>
          <a:p>
            <a:pPr>
              <a:spcBef>
                <a:spcPct val="20000"/>
              </a:spcBef>
              <a:defRPr/>
            </a:pPr>
            <a:r>
              <a:rPr lang="en-US" sz="1600" dirty="0">
                <a:solidFill>
                  <a:prstClr val="black"/>
                </a:solidFill>
                <a:latin typeface="Calibri"/>
                <a:hlinkClick r:id="rId19"/>
              </a:rPr>
              <a:t>SWD Working Group</a:t>
            </a:r>
            <a:endParaRPr lang="en-US" sz="1600" dirty="0">
              <a:solidFill>
                <a:prstClr val="black"/>
              </a:solidFill>
              <a:latin typeface="Calibri"/>
            </a:endParaRPr>
          </a:p>
          <a:p>
            <a:endParaRPr lang="en-US" sz="1600" dirty="0"/>
          </a:p>
          <a:p>
            <a:r>
              <a:rPr lang="en-US" sz="1600" dirty="0"/>
              <a:t>Arkansas Interactive Budgets for Fruit Crops</a:t>
            </a:r>
          </a:p>
          <a:p>
            <a:r>
              <a:rPr lang="sk-SK" sz="1600" u="sng" dirty="0">
                <a:hlinkClick r:id="rId20"/>
              </a:rPr>
              <a:t>http://cars.uark.edu/ourwork/Specialty-Crop-Production-and-Marketing/fruit_budget.aspx</a:t>
            </a:r>
            <a:endParaRPr lang="en-US" sz="1600" dirty="0">
              <a:solidFill>
                <a:prstClr val="black"/>
              </a:solidFill>
              <a:latin typeface="Calibri"/>
            </a:endParaRPr>
          </a:p>
          <a:p>
            <a:pPr>
              <a:spcBef>
                <a:spcPct val="20000"/>
              </a:spcBef>
              <a:defRPr/>
            </a:pPr>
            <a:endParaRPr lang="en-US" sz="1600" dirty="0">
              <a:solidFill>
                <a:prstClr val="black"/>
              </a:solidFill>
              <a:latin typeface="Calibri"/>
            </a:endParaRPr>
          </a:p>
        </p:txBody>
      </p:sp>
      <p:sp>
        <p:nvSpPr>
          <p:cNvPr id="36" name="Subtitle 2">
            <a:extLst>
              <a:ext uri="{FF2B5EF4-FFF2-40B4-BE49-F238E27FC236}">
                <a16:creationId xmlns:a16="http://schemas.microsoft.com/office/drawing/2014/main" id="{3CDE3513-ADDF-ED44-AA04-426CEBD89AB6}"/>
              </a:ext>
            </a:extLst>
          </p:cNvPr>
          <p:cNvSpPr txBox="1">
            <a:spLocks/>
          </p:cNvSpPr>
          <p:nvPr/>
        </p:nvSpPr>
        <p:spPr>
          <a:xfrm>
            <a:off x="4369459" y="1189581"/>
            <a:ext cx="4315178" cy="3446894"/>
          </a:xfrm>
          <a:prstGeom prst="rect">
            <a:avLst/>
          </a:prstGeom>
          <a:solidFill>
            <a:schemeClr val="tx2">
              <a:lumMod val="20000"/>
              <a:lumOff val="80000"/>
              <a:alpha val="70000"/>
            </a:schemeClr>
          </a:solidFill>
          <a:ln>
            <a:noFill/>
          </a:ln>
        </p:spPr>
        <p:txBody>
          <a:bodyPr vert="horz" lIns="91440" tIns="45720" rIns="91440" bIns="45720" rtlCol="0">
            <a:normAutofit/>
          </a:bodyPr>
          <a:lstStyle/>
          <a:p>
            <a:pPr>
              <a:spcBef>
                <a:spcPct val="20000"/>
              </a:spcBef>
              <a:defRPr/>
            </a:pPr>
            <a:r>
              <a:rPr lang="en-US" sz="1600" dirty="0">
                <a:solidFill>
                  <a:prstClr val="black"/>
                </a:solidFill>
                <a:latin typeface="Calibri"/>
              </a:rPr>
              <a:t>Georgia </a:t>
            </a:r>
          </a:p>
          <a:p>
            <a:pPr>
              <a:spcBef>
                <a:spcPct val="20000"/>
              </a:spcBef>
              <a:defRPr/>
            </a:pPr>
            <a:r>
              <a:rPr lang="en-US" sz="1600" dirty="0">
                <a:solidFill>
                  <a:prstClr val="black"/>
                </a:solidFill>
                <a:latin typeface="Calibri"/>
                <a:hlinkClick r:id="rId21"/>
              </a:rPr>
              <a:t>blog.caes.uga.edu/blueberry/</a:t>
            </a:r>
            <a:endParaRPr lang="en-US" sz="1600" dirty="0">
              <a:solidFill>
                <a:prstClr val="black"/>
              </a:solidFill>
              <a:latin typeface="Calibri"/>
            </a:endParaRPr>
          </a:p>
          <a:p>
            <a:pPr>
              <a:spcBef>
                <a:spcPct val="20000"/>
              </a:spcBef>
              <a:defRPr/>
            </a:pPr>
            <a:r>
              <a:rPr lang="en-US" sz="1600" dirty="0">
                <a:solidFill>
                  <a:prstClr val="black"/>
                </a:solidFill>
                <a:latin typeface="Calibri"/>
              </a:rPr>
              <a:t>Michigan </a:t>
            </a:r>
          </a:p>
          <a:p>
            <a:pPr>
              <a:spcBef>
                <a:spcPct val="20000"/>
              </a:spcBef>
              <a:defRPr/>
            </a:pPr>
            <a:r>
              <a:rPr lang="en-US" sz="1600" dirty="0">
                <a:solidFill>
                  <a:prstClr val="black"/>
                </a:solidFill>
                <a:latin typeface="Calibri"/>
                <a:hlinkClick r:id="rId22"/>
              </a:rPr>
              <a:t>www.ipm.msu.edu/SWD.htm</a:t>
            </a:r>
            <a:r>
              <a:rPr lang="en-US" sz="1600" dirty="0">
                <a:solidFill>
                  <a:prstClr val="black"/>
                </a:solidFill>
                <a:latin typeface="Calibri"/>
              </a:rPr>
              <a:t> </a:t>
            </a:r>
          </a:p>
          <a:p>
            <a:pPr>
              <a:spcBef>
                <a:spcPct val="20000"/>
              </a:spcBef>
              <a:defRPr/>
            </a:pPr>
            <a:r>
              <a:rPr lang="en-US" sz="1600" dirty="0">
                <a:solidFill>
                  <a:prstClr val="black"/>
                </a:solidFill>
                <a:latin typeface="Calibri"/>
              </a:rPr>
              <a:t>North Carolina</a:t>
            </a:r>
          </a:p>
          <a:p>
            <a:pPr>
              <a:spcBef>
                <a:spcPct val="20000"/>
              </a:spcBef>
              <a:defRPr/>
            </a:pPr>
            <a:r>
              <a:rPr lang="en-US" sz="1600" dirty="0">
                <a:solidFill>
                  <a:prstClr val="black"/>
                </a:solidFill>
                <a:latin typeface="Calibri"/>
                <a:hlinkClick r:id="rId23"/>
              </a:rPr>
              <a:t>swd.ces.ncsu.edu </a:t>
            </a:r>
            <a:endParaRPr lang="en-US" sz="1600" dirty="0">
              <a:solidFill>
                <a:prstClr val="black"/>
              </a:solidFill>
              <a:latin typeface="Calibri"/>
            </a:endParaRPr>
          </a:p>
          <a:p>
            <a:pPr>
              <a:spcBef>
                <a:spcPct val="20000"/>
              </a:spcBef>
              <a:defRPr/>
            </a:pPr>
            <a:r>
              <a:rPr lang="en-US" sz="1600" dirty="0">
                <a:solidFill>
                  <a:prstClr val="black"/>
                </a:solidFill>
              </a:rPr>
              <a:t>Minnesota</a:t>
            </a:r>
          </a:p>
          <a:p>
            <a:pPr>
              <a:spcBef>
                <a:spcPct val="20000"/>
              </a:spcBef>
              <a:defRPr/>
            </a:pPr>
            <a:r>
              <a:rPr lang="en-US" sz="1600" dirty="0">
                <a:solidFill>
                  <a:prstClr val="black"/>
                </a:solidFill>
                <a:hlinkClick r:id="rId24"/>
              </a:rPr>
              <a:t>http://www.fruitedge.umn.edu</a:t>
            </a:r>
            <a:endParaRPr lang="en-US" sz="1600" dirty="0">
              <a:solidFill>
                <a:prstClr val="black"/>
              </a:solidFill>
            </a:endParaRPr>
          </a:p>
          <a:p>
            <a:r>
              <a:rPr lang="en-US" sz="1600" dirty="0"/>
              <a:t>Florida</a:t>
            </a:r>
          </a:p>
          <a:p>
            <a:r>
              <a:rPr lang="en-US" sz="1600" u="sng" dirty="0">
                <a:hlinkClick r:id="rId25"/>
              </a:rPr>
              <a:t>http://entomology.ifas.ufl.edu/liburd/fruitnvegipm/index.htm</a:t>
            </a:r>
            <a:endParaRPr lang="en-US" sz="1600" dirty="0">
              <a:solidFill>
                <a:prstClr val="black"/>
              </a:solidFill>
              <a:latin typeface="Calibri"/>
            </a:endParaRPr>
          </a:p>
          <a:p>
            <a:pPr>
              <a:spcBef>
                <a:spcPct val="20000"/>
              </a:spcBef>
              <a:defRPr/>
            </a:pPr>
            <a:endParaRPr lang="en-US" sz="1600" dirty="0">
              <a:solidFill>
                <a:prstClr val="black"/>
              </a:solidFill>
              <a:latin typeface="Calibri"/>
            </a:endParaRPr>
          </a:p>
          <a:p>
            <a:pPr>
              <a:spcBef>
                <a:spcPct val="20000"/>
              </a:spcBef>
              <a:defRPr/>
            </a:pPr>
            <a:endParaRPr lang="en-US" sz="1600" dirty="0">
              <a:solidFill>
                <a:prstClr val="black"/>
              </a:solidFill>
              <a:latin typeface="Calibri"/>
            </a:endParaRPr>
          </a:p>
        </p:txBody>
      </p:sp>
      <p:pic>
        <p:nvPicPr>
          <p:cNvPr id="37" name="Picture 36">
            <a:extLst>
              <a:ext uri="{FF2B5EF4-FFF2-40B4-BE49-F238E27FC236}">
                <a16:creationId xmlns:a16="http://schemas.microsoft.com/office/drawing/2014/main" id="{F39B9226-0189-F745-A1B5-45D083310AEA}"/>
              </a:ext>
            </a:extLst>
          </p:cNvPr>
          <p:cNvPicPr>
            <a:picLocks noChangeAspect="1"/>
          </p:cNvPicPr>
          <p:nvPr/>
        </p:nvPicPr>
        <p:blipFill>
          <a:blip r:embed="rId26"/>
          <a:stretch>
            <a:fillRect/>
          </a:stretch>
        </p:blipFill>
        <p:spPr>
          <a:xfrm>
            <a:off x="7205951" y="684585"/>
            <a:ext cx="1911454" cy="2486777"/>
          </a:xfrm>
          <a:prstGeom prst="rect">
            <a:avLst/>
          </a:prstGeom>
        </p:spPr>
      </p:pic>
      <p:sp>
        <p:nvSpPr>
          <p:cNvPr id="38" name="TextBox 37">
            <a:extLst>
              <a:ext uri="{FF2B5EF4-FFF2-40B4-BE49-F238E27FC236}">
                <a16:creationId xmlns:a16="http://schemas.microsoft.com/office/drawing/2014/main" id="{59A8496D-7256-2143-9F5C-71FEF614E984}"/>
              </a:ext>
            </a:extLst>
          </p:cNvPr>
          <p:cNvSpPr txBox="1"/>
          <p:nvPr/>
        </p:nvSpPr>
        <p:spPr>
          <a:xfrm>
            <a:off x="7156033" y="3120317"/>
            <a:ext cx="1673429" cy="276999"/>
          </a:xfrm>
          <a:prstGeom prst="rect">
            <a:avLst/>
          </a:prstGeom>
          <a:noFill/>
        </p:spPr>
        <p:txBody>
          <a:bodyPr wrap="square" rtlCol="0">
            <a:spAutoFit/>
          </a:bodyPr>
          <a:lstStyle/>
          <a:p>
            <a:pPr algn="ctr"/>
            <a:r>
              <a:rPr lang="en-US" sz="1200" u="sng" dirty="0">
                <a:latin typeface="+mn-lt"/>
                <a:hlinkClick r:id="rId27"/>
              </a:rPr>
              <a:t>https://bit.ly/2Lvzy14</a:t>
            </a:r>
            <a:endParaRPr lang="en-US" sz="1200" dirty="0">
              <a:latin typeface="+mn-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885200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P1010285.JPG">
            <a:extLst>
              <a:ext uri="{FF2B5EF4-FFF2-40B4-BE49-F238E27FC236}">
                <a16:creationId xmlns:a16="http://schemas.microsoft.com/office/drawing/2014/main" id="{C3160B7A-294A-C443-9697-41181C4410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983"/>
            <a:ext cx="9144000" cy="6858000"/>
          </a:xfrm>
          <a:prstGeom prst="rect">
            <a:avLst/>
          </a:prstGeom>
        </p:spPr>
      </p:pic>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3"/>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E8658BE9-22FA-AB44-8F52-AAE422E8988C}"/>
              </a:ext>
            </a:extLst>
          </p:cNvPr>
          <p:cNvSpPr txBox="1"/>
          <p:nvPr/>
        </p:nvSpPr>
        <p:spPr>
          <a:xfrm>
            <a:off x="1717074" y="81677"/>
            <a:ext cx="5809821" cy="584775"/>
          </a:xfrm>
          <a:prstGeom prst="rect">
            <a:avLst/>
          </a:prstGeom>
          <a:noFill/>
        </p:spPr>
        <p:txBody>
          <a:bodyPr wrap="square" rtlCol="0">
            <a:spAutoFit/>
          </a:bodyPr>
          <a:lstStyle/>
          <a:p>
            <a:pPr algn="ctr"/>
            <a:r>
              <a:rPr lang="en-US" sz="3200" b="1" dirty="0">
                <a:solidFill>
                  <a:prstClr val="black"/>
                </a:solidFill>
                <a:latin typeface="Calibri"/>
              </a:rPr>
              <a:t>Acknowledgements</a:t>
            </a:r>
          </a:p>
        </p:txBody>
      </p:sp>
      <p:sp>
        <p:nvSpPr>
          <p:cNvPr id="37" name="Subtitle 2">
            <a:extLst>
              <a:ext uri="{FF2B5EF4-FFF2-40B4-BE49-F238E27FC236}">
                <a16:creationId xmlns:a16="http://schemas.microsoft.com/office/drawing/2014/main" id="{B3997AC6-1148-384D-A4B7-C35168DAA1E1}"/>
              </a:ext>
            </a:extLst>
          </p:cNvPr>
          <p:cNvSpPr txBox="1">
            <a:spLocks/>
          </p:cNvSpPr>
          <p:nvPr/>
        </p:nvSpPr>
        <p:spPr>
          <a:xfrm>
            <a:off x="135991" y="673326"/>
            <a:ext cx="8873230" cy="1346861"/>
          </a:xfrm>
          <a:prstGeom prst="rect">
            <a:avLst/>
          </a:prstGeom>
          <a:solidFill>
            <a:schemeClr val="tx2">
              <a:lumMod val="20000"/>
              <a:lumOff val="80000"/>
              <a:alpha val="70000"/>
            </a:schemeClr>
          </a:solidFill>
          <a:ln>
            <a:noFill/>
          </a:ln>
        </p:spPr>
        <p:txBody>
          <a:bodyPr vert="horz" lIns="91440" tIns="45720" rIns="91440" bIns="45720" rtlCol="0">
            <a:normAutofit lnSpcReduction="10000"/>
          </a:bodyPr>
          <a:lstStyle/>
          <a:p>
            <a:pPr>
              <a:spcBef>
                <a:spcPct val="20000"/>
              </a:spcBef>
              <a:defRPr/>
            </a:pPr>
            <a:r>
              <a:rPr lang="en-US" sz="2800" dirty="0">
                <a:solidFill>
                  <a:prstClr val="black"/>
                </a:solidFill>
                <a:latin typeface="Calibri"/>
              </a:rPr>
              <a:t>USDA National Institute for Food and Agriculture (NIFA) Organic Agriculture Research and Extension Initiative (OREI) </a:t>
            </a:r>
            <a:r>
              <a:rPr lang="en-US" sz="2800" i="1" dirty="0">
                <a:solidFill>
                  <a:prstClr val="black"/>
                </a:solidFill>
                <a:latin typeface="Calibri"/>
              </a:rPr>
              <a:t>Award number 2018-51300-28434</a:t>
            </a:r>
            <a:endParaRPr lang="en-US" sz="2800" dirty="0">
              <a:solidFill>
                <a:prstClr val="black"/>
              </a:solidFill>
              <a:latin typeface="Calibri"/>
              <a:cs typeface="Arial"/>
            </a:endParaRPr>
          </a:p>
        </p:txBody>
      </p:sp>
      <p:sp>
        <p:nvSpPr>
          <p:cNvPr id="38" name="Rectangle 37">
            <a:extLst>
              <a:ext uri="{FF2B5EF4-FFF2-40B4-BE49-F238E27FC236}">
                <a16:creationId xmlns:a16="http://schemas.microsoft.com/office/drawing/2014/main" id="{42CEFC0F-BC0C-6B45-88AE-283B82FBB921}"/>
              </a:ext>
            </a:extLst>
          </p:cNvPr>
          <p:cNvSpPr/>
          <p:nvPr/>
        </p:nvSpPr>
        <p:spPr>
          <a:xfrm>
            <a:off x="4672335" y="2103281"/>
            <a:ext cx="4336886" cy="2492990"/>
          </a:xfrm>
          <a:prstGeom prst="rect">
            <a:avLst/>
          </a:prstGeom>
          <a:solidFill>
            <a:schemeClr val="tx2">
              <a:lumMod val="20000"/>
              <a:lumOff val="80000"/>
              <a:alpha val="70000"/>
            </a:schemeClr>
          </a:solidFill>
        </p:spPr>
        <p:txBody>
          <a:bodyPr wrap="square">
            <a:spAutoFit/>
          </a:bodyPr>
          <a:lstStyle/>
          <a:p>
            <a:r>
              <a:rPr lang="en-US" sz="1200" dirty="0">
                <a:solidFill>
                  <a:prstClr val="black"/>
                </a:solidFill>
                <a:latin typeface="Calibri" panose="020F0502020204030204" pitchFamily="34" charset="0"/>
                <a:cs typeface="Calibri" panose="020F0502020204030204" pitchFamily="34" charset="0"/>
              </a:rPr>
              <a:t>USDA NIFA award #2010-51181-21167, #2015-51181-24252, USDA OREI #2014-51300-22238, USDA CRIS 5358-22000-037-00D </a:t>
            </a:r>
          </a:p>
          <a:p>
            <a:r>
              <a:rPr lang="en-US" sz="1200" dirty="0">
                <a:solidFill>
                  <a:prstClr val="black"/>
                </a:solidFill>
                <a:latin typeface="Calibri" panose="020F0502020204030204" pitchFamily="34" charset="0"/>
                <a:cs typeface="Calibri" panose="020F0502020204030204" pitchFamily="34" charset="0"/>
              </a:rPr>
              <a:t>USDA NWCSFR Oregon State Blueberry Commission</a:t>
            </a:r>
          </a:p>
          <a:p>
            <a:r>
              <a:rPr lang="en-US" sz="1200" dirty="0">
                <a:solidFill>
                  <a:prstClr val="black"/>
                </a:solidFill>
                <a:latin typeface="Calibri" panose="020F0502020204030204" pitchFamily="34" charset="0"/>
                <a:cs typeface="Calibri" panose="020F0502020204030204" pitchFamily="34" charset="0"/>
              </a:rPr>
              <a:t>Washington State Blueberry Commission </a:t>
            </a:r>
          </a:p>
          <a:p>
            <a:r>
              <a:rPr lang="en-US" sz="1200" dirty="0">
                <a:solidFill>
                  <a:prstClr val="black"/>
                </a:solidFill>
                <a:latin typeface="Calibri" panose="020F0502020204030204" pitchFamily="34" charset="0"/>
                <a:cs typeface="Calibri" panose="020F0502020204030204" pitchFamily="34" charset="0"/>
              </a:rPr>
              <a:t>Washington State Red Raspberry Commission Washington State Strawberry Commission</a:t>
            </a:r>
          </a:p>
          <a:p>
            <a:r>
              <a:rPr lang="en-US" sz="1200" dirty="0">
                <a:solidFill>
                  <a:prstClr val="black"/>
                </a:solidFill>
                <a:latin typeface="Calibri" panose="020F0502020204030204" pitchFamily="34" charset="0"/>
                <a:cs typeface="Calibri" panose="020F0502020204030204" pitchFamily="34" charset="0"/>
              </a:rPr>
              <a:t>Washington State Commission on Pesticide Registration</a:t>
            </a:r>
          </a:p>
          <a:p>
            <a:r>
              <a:rPr lang="en-US" sz="1200" dirty="0">
                <a:solidFill>
                  <a:prstClr val="black"/>
                </a:solidFill>
                <a:latin typeface="Calibri" panose="020F0502020204030204" pitchFamily="34" charset="0"/>
                <a:cs typeface="Calibri" panose="020F0502020204030204" pitchFamily="34" charset="0"/>
              </a:rPr>
              <a:t>California Cherry Board and USDA APHIS (Farm Bill, fund 14-8130-0463)</a:t>
            </a:r>
          </a:p>
          <a:p>
            <a:r>
              <a:rPr lang="en-US" sz="1200" dirty="0">
                <a:latin typeface="Calibri" panose="020F0502020204030204" pitchFamily="34" charset="0"/>
                <a:cs typeface="Calibri" panose="020F0502020204030204" pitchFamily="34" charset="0"/>
              </a:rPr>
              <a:t>USDA NIFA RIPM Competitive Grants Program - North Central Region award number 2013-34103-21338 University of Minnesota Rapid Agricultural Response Fund, and Minnesota Agricultural Experiment Station.</a:t>
            </a:r>
          </a:p>
        </p:txBody>
      </p:sp>
      <p:sp>
        <p:nvSpPr>
          <p:cNvPr id="39" name="Rectangle 38">
            <a:extLst>
              <a:ext uri="{FF2B5EF4-FFF2-40B4-BE49-F238E27FC236}">
                <a16:creationId xmlns:a16="http://schemas.microsoft.com/office/drawing/2014/main" id="{FC30E095-B5FA-F44C-87BC-0765DD3280E9}"/>
              </a:ext>
            </a:extLst>
          </p:cNvPr>
          <p:cNvSpPr/>
          <p:nvPr/>
        </p:nvSpPr>
        <p:spPr>
          <a:xfrm>
            <a:off x="135991" y="2103281"/>
            <a:ext cx="4473902" cy="2492990"/>
          </a:xfrm>
          <a:prstGeom prst="rect">
            <a:avLst/>
          </a:prstGeom>
          <a:solidFill>
            <a:schemeClr val="tx2">
              <a:lumMod val="20000"/>
              <a:lumOff val="80000"/>
              <a:alpha val="70000"/>
            </a:schemeClr>
          </a:solidFill>
        </p:spPr>
        <p:txBody>
          <a:bodyPr wrap="square">
            <a:spAutoFit/>
          </a:bodyPr>
          <a:lstStyle/>
          <a:p>
            <a:pPr lvl="1">
              <a:defRPr/>
            </a:pPr>
            <a:r>
              <a:rPr lang="en-US" sz="1200" dirty="0">
                <a:solidFill>
                  <a:prstClr val="black"/>
                </a:solidFill>
                <a:latin typeface="Calibri" panose="020F0502020204030204" pitchFamily="34" charset="0"/>
                <a:cs typeface="Calibri" panose="020F0502020204030204" pitchFamily="34" charset="0"/>
              </a:rPr>
              <a:t>North Carolina Blueberry Council, Inc.</a:t>
            </a:r>
          </a:p>
          <a:p>
            <a:pPr lvl="1">
              <a:defRPr/>
            </a:pPr>
            <a:r>
              <a:rPr lang="en-US" sz="1200" dirty="0">
                <a:solidFill>
                  <a:prstClr val="black"/>
                </a:solidFill>
                <a:latin typeface="Calibri" panose="020F0502020204030204" pitchFamily="34" charset="0"/>
                <a:cs typeface="Calibri" panose="020F0502020204030204" pitchFamily="34" charset="0"/>
              </a:rPr>
              <a:t>Georgia Blueberry Growers Association</a:t>
            </a:r>
          </a:p>
          <a:p>
            <a:pPr lvl="1">
              <a:defRPr/>
            </a:pPr>
            <a:r>
              <a:rPr lang="en-US" sz="1200" dirty="0">
                <a:solidFill>
                  <a:prstClr val="black"/>
                </a:solidFill>
                <a:latin typeface="Calibri" panose="020F0502020204030204" pitchFamily="34" charset="0"/>
                <a:cs typeface="Calibri" panose="020F0502020204030204" pitchFamily="34" charset="0"/>
              </a:rPr>
              <a:t>Southern Region Small Fruit Consortium</a:t>
            </a:r>
          </a:p>
          <a:p>
            <a:pPr lvl="1">
              <a:defRPr/>
            </a:pPr>
            <a:r>
              <a:rPr lang="en-US" sz="1200" dirty="0">
                <a:solidFill>
                  <a:prstClr val="black"/>
                </a:solidFill>
                <a:latin typeface="Calibri" panose="020F0502020204030204" pitchFamily="34" charset="0"/>
                <a:cs typeface="Calibri" panose="020F0502020204030204" pitchFamily="34" charset="0"/>
              </a:rPr>
              <a:t>USDA-NIFA: IR-4 biopesticides program (grant 2015-34383-23710)</a:t>
            </a:r>
          </a:p>
          <a:p>
            <a:pPr lvl="1">
              <a:defRPr/>
            </a:pPr>
            <a:r>
              <a:rPr lang="en-US" sz="1200" dirty="0">
                <a:solidFill>
                  <a:prstClr val="black"/>
                </a:solidFill>
                <a:latin typeface="Calibri" panose="020F0502020204030204" pitchFamily="34" charset="0"/>
                <a:cs typeface="Calibri" panose="020F0502020204030204" pitchFamily="34" charset="0"/>
              </a:rPr>
              <a:t>Project GREEEN </a:t>
            </a:r>
          </a:p>
          <a:p>
            <a:pPr lvl="1">
              <a:defRPr/>
            </a:pPr>
            <a:r>
              <a:rPr lang="en-US" sz="1200" dirty="0">
                <a:solidFill>
                  <a:prstClr val="black"/>
                </a:solidFill>
                <a:latin typeface="Calibri" panose="020F0502020204030204" pitchFamily="34" charset="0"/>
                <a:cs typeface="Calibri" panose="020F0502020204030204" pitchFamily="34" charset="0"/>
              </a:rPr>
              <a:t>Michigan State Horticultural Society</a:t>
            </a:r>
          </a:p>
          <a:p>
            <a:pPr lvl="1">
              <a:defRPr/>
            </a:pPr>
            <a:r>
              <a:rPr lang="en-US" sz="1200" dirty="0">
                <a:solidFill>
                  <a:prstClr val="black"/>
                </a:solidFill>
                <a:latin typeface="Calibri" panose="020F0502020204030204" pitchFamily="34" charset="0"/>
                <a:cs typeface="Calibri" panose="020F0502020204030204" pitchFamily="34" charset="0"/>
              </a:rPr>
              <a:t>NC Agricultural Foundation, Inc.</a:t>
            </a:r>
          </a:p>
          <a:p>
            <a:pPr lvl="1">
              <a:defRPr/>
            </a:pPr>
            <a:r>
              <a:rPr lang="en-US" sz="1200" dirty="0">
                <a:solidFill>
                  <a:prstClr val="black"/>
                </a:solidFill>
                <a:latin typeface="Calibri" panose="020F0502020204030204" pitchFamily="34" charset="0"/>
                <a:cs typeface="Calibri" panose="020F0502020204030204" pitchFamily="34" charset="0"/>
              </a:rPr>
              <a:t>Michigan Blueberry Advisory Council</a:t>
            </a:r>
          </a:p>
          <a:p>
            <a:pPr lvl="1">
              <a:defRPr/>
            </a:pPr>
            <a:r>
              <a:rPr lang="en-US" sz="1200" dirty="0">
                <a:solidFill>
                  <a:prstClr val="black"/>
                </a:solidFill>
                <a:latin typeface="Calibri" panose="020F0502020204030204" pitchFamily="34" charset="0"/>
                <a:cs typeface="Calibri" panose="020F0502020204030204" pitchFamily="34" charset="0"/>
              </a:rPr>
              <a:t>Georgia Blueberry Commission</a:t>
            </a:r>
          </a:p>
          <a:p>
            <a:pPr lvl="1">
              <a:defRPr/>
            </a:pPr>
            <a:r>
              <a:rPr lang="en-US" sz="1200" dirty="0">
                <a:solidFill>
                  <a:prstClr val="black"/>
                </a:solidFill>
                <a:latin typeface="Calibri" panose="020F0502020204030204" pitchFamily="34" charset="0"/>
                <a:cs typeface="Calibri" panose="020F0502020204030204" pitchFamily="34" charset="0"/>
              </a:rPr>
              <a:t>Georgia Department of Agriculture</a:t>
            </a:r>
          </a:p>
          <a:p>
            <a:pPr lvl="1">
              <a:defRPr/>
            </a:pPr>
            <a:r>
              <a:rPr lang="en-US" sz="1200" dirty="0">
                <a:latin typeface="Calibri" panose="020F0502020204030204" pitchFamily="34" charset="0"/>
                <a:cs typeface="Calibri" panose="020F0502020204030204" pitchFamily="34" charset="0"/>
              </a:rPr>
              <a:t>Florida Department of Agriculture and Consumer Services (FDACS) Contract # 01219 (2014 -2017)</a:t>
            </a:r>
          </a:p>
          <a:p>
            <a:pPr lvl="1">
              <a:defRPr/>
            </a:pPr>
            <a:r>
              <a:rPr lang="en-US" sz="1200" dirty="0">
                <a:solidFill>
                  <a:prstClr val="black"/>
                </a:solidFill>
                <a:latin typeface="Calibri" panose="020F0502020204030204" pitchFamily="34" charset="0"/>
                <a:cs typeface="Calibri" panose="020F0502020204030204" pitchFamily="34" charset="0"/>
              </a:rPr>
              <a:t>Oregon Blueberry Commission</a:t>
            </a:r>
          </a:p>
        </p:txBody>
      </p:sp>
    </p:spTree>
    <p:extLst>
      <p:ext uri="{BB962C8B-B14F-4D97-AF65-F5344CB8AC3E}">
        <p14:creationId xmlns:p14="http://schemas.microsoft.com/office/powerpoint/2010/main" val="4803141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9D7AA-922E-4977-B5F0-0D9F2DBE3432}"/>
              </a:ext>
            </a:extLst>
          </p:cNvPr>
          <p:cNvPicPr>
            <a:picLocks noChangeAspect="1"/>
          </p:cNvPicPr>
          <p:nvPr/>
        </p:nvPicPr>
        <p:blipFill>
          <a:blip r:embed="rId2"/>
          <a:stretch>
            <a:fillRect/>
          </a:stretch>
        </p:blipFill>
        <p:spPr>
          <a:xfrm>
            <a:off x="8088265" y="7587"/>
            <a:ext cx="1038225" cy="619125"/>
          </a:xfrm>
          <a:prstGeom prst="rect">
            <a:avLst/>
          </a:prstGeom>
        </p:spPr>
      </p:pic>
      <p:pic>
        <p:nvPicPr>
          <p:cNvPr id="18" name="Picture 17" descr="P1010285.JPG">
            <a:extLst>
              <a:ext uri="{FF2B5EF4-FFF2-40B4-BE49-F238E27FC236}">
                <a16:creationId xmlns:a16="http://schemas.microsoft.com/office/drawing/2014/main" id="{978E64CC-0F05-6447-9827-E834685776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983"/>
            <a:ext cx="9144000" cy="6858000"/>
          </a:xfrm>
          <a:prstGeom prst="rect">
            <a:avLst/>
          </a:prstGeom>
        </p:spPr>
      </p:pic>
      <p:grpSp>
        <p:nvGrpSpPr>
          <p:cNvPr id="19" name="Group 18">
            <a:extLst>
              <a:ext uri="{FF2B5EF4-FFF2-40B4-BE49-F238E27FC236}">
                <a16:creationId xmlns:a16="http://schemas.microsoft.com/office/drawing/2014/main" id="{BB8045EE-A7A6-4E63-87A5-72755C45C0A8}"/>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381D3E5F-34F4-4F1B-B39A-3E249A2243F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C160689-156E-4169-9395-8C1141126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2" name="Picture 8" descr="Logo: UC Davis expanded wordmark">
              <a:extLst>
                <a:ext uri="{FF2B5EF4-FFF2-40B4-BE49-F238E27FC236}">
                  <a16:creationId xmlns:a16="http://schemas.microsoft.com/office/drawing/2014/main" id="{7E94CAD4-2885-4B0F-9FAF-8411C47DC8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F568717-46EE-4FE5-A815-10414B42A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4" name="Picture 23">
              <a:extLst>
                <a:ext uri="{FF2B5EF4-FFF2-40B4-BE49-F238E27FC236}">
                  <a16:creationId xmlns:a16="http://schemas.microsoft.com/office/drawing/2014/main" id="{A4F5D94C-0D77-4E32-9ED6-7EE84CC25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5" name="Picture 24">
              <a:extLst>
                <a:ext uri="{FF2B5EF4-FFF2-40B4-BE49-F238E27FC236}">
                  <a16:creationId xmlns:a16="http://schemas.microsoft.com/office/drawing/2014/main" id="{E7FE4416-C920-4015-8A97-78272DAEE3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6" name="Picture 25">
              <a:extLst>
                <a:ext uri="{FF2B5EF4-FFF2-40B4-BE49-F238E27FC236}">
                  <a16:creationId xmlns:a16="http://schemas.microsoft.com/office/drawing/2014/main" id="{2FBF2FF3-D2C0-4F94-AC19-0C4A283C47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7" name="Picture 26">
              <a:extLst>
                <a:ext uri="{FF2B5EF4-FFF2-40B4-BE49-F238E27FC236}">
                  <a16:creationId xmlns:a16="http://schemas.microsoft.com/office/drawing/2014/main" id="{32E39758-1591-47A3-8F18-1FC8BB8F5D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8" name="Picture 27">
              <a:extLst>
                <a:ext uri="{FF2B5EF4-FFF2-40B4-BE49-F238E27FC236}">
                  <a16:creationId xmlns:a16="http://schemas.microsoft.com/office/drawing/2014/main" id="{7B1FE94F-DE76-4457-AB85-075CD0FB14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9" name="Picture 28">
              <a:extLst>
                <a:ext uri="{FF2B5EF4-FFF2-40B4-BE49-F238E27FC236}">
                  <a16:creationId xmlns:a16="http://schemas.microsoft.com/office/drawing/2014/main" id="{739EE073-B620-415E-A058-48C6338235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0" name="Picture 29" descr="Screen Shot 2017-11-15 at 11.08.38 AM.png">
              <a:extLst>
                <a:ext uri="{FF2B5EF4-FFF2-40B4-BE49-F238E27FC236}">
                  <a16:creationId xmlns:a16="http://schemas.microsoft.com/office/drawing/2014/main" id="{6690CC75-6845-4394-B474-475BE10833D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1" name="Picture 2">
              <a:extLst>
                <a:ext uri="{FF2B5EF4-FFF2-40B4-BE49-F238E27FC236}">
                  <a16:creationId xmlns:a16="http://schemas.microsoft.com/office/drawing/2014/main" id="{21713639-13BE-495B-8BC0-9F6F17C277C6}"/>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2" name="Picture 2" descr="Image result for rutgers university logo">
              <a:extLst>
                <a:ext uri="{FF2B5EF4-FFF2-40B4-BE49-F238E27FC236}">
                  <a16:creationId xmlns:a16="http://schemas.microsoft.com/office/drawing/2014/main" id="{CBE0CCF1-7359-4A0E-B609-221F679347A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ubtitle 2">
            <a:extLst>
              <a:ext uri="{FF2B5EF4-FFF2-40B4-BE49-F238E27FC236}">
                <a16:creationId xmlns:a16="http://schemas.microsoft.com/office/drawing/2014/main" id="{EF2F2A67-52E5-9040-9F17-70F4071463BA}"/>
              </a:ext>
            </a:extLst>
          </p:cNvPr>
          <p:cNvSpPr txBox="1">
            <a:spLocks/>
          </p:cNvSpPr>
          <p:nvPr/>
        </p:nvSpPr>
        <p:spPr>
          <a:xfrm>
            <a:off x="145721" y="2159808"/>
            <a:ext cx="8852559" cy="2504112"/>
          </a:xfrm>
          <a:prstGeom prst="rect">
            <a:avLst/>
          </a:prstGeom>
          <a:solidFill>
            <a:schemeClr val="accent5">
              <a:lumMod val="20000"/>
              <a:lumOff val="80000"/>
              <a:alpha val="70000"/>
            </a:schemeClr>
          </a:solidFill>
          <a:ln>
            <a:noFill/>
          </a:ln>
        </p:spPr>
        <p:txBody>
          <a:bodyPr vert="horz" lIns="91440" tIns="45720" rIns="91440" bIns="45720" rtlCol="0">
            <a:normAutofit/>
          </a:bodyPr>
          <a:lstStyle/>
          <a:p>
            <a:pPr algn="ctr"/>
            <a:r>
              <a:rPr lang="en-US" sz="4400" b="1" dirty="0">
                <a:solidFill>
                  <a:prstClr val="black"/>
                </a:solidFill>
                <a:latin typeface="Calibri"/>
              </a:rPr>
              <a:t>Please complete a brief survey</a:t>
            </a:r>
          </a:p>
        </p:txBody>
      </p:sp>
      <p:sp>
        <p:nvSpPr>
          <p:cNvPr id="35" name="Rectangle 34">
            <a:extLst>
              <a:ext uri="{FF2B5EF4-FFF2-40B4-BE49-F238E27FC236}">
                <a16:creationId xmlns:a16="http://schemas.microsoft.com/office/drawing/2014/main" id="{775BED68-DC19-6241-8E9C-706B2B5EE6A3}"/>
              </a:ext>
            </a:extLst>
          </p:cNvPr>
          <p:cNvSpPr/>
          <p:nvPr/>
        </p:nvSpPr>
        <p:spPr>
          <a:xfrm>
            <a:off x="1771951" y="3021741"/>
            <a:ext cx="7146865" cy="369332"/>
          </a:xfrm>
          <a:prstGeom prst="rect">
            <a:avLst/>
          </a:prstGeom>
        </p:spPr>
        <p:txBody>
          <a:bodyPr wrap="square">
            <a:spAutoFit/>
          </a:bodyPr>
          <a:lstStyle/>
          <a:p>
            <a:r>
              <a:rPr lang="en-US" sz="1800" kern="1200" dirty="0">
                <a:solidFill>
                  <a:srgbClr val="007AC0"/>
                </a:solidFill>
                <a:latin typeface="Tahoma" panose="020B0604030504040204" pitchFamily="34" charset="0"/>
                <a:ea typeface="Tahoma" panose="020B0604030504040204" pitchFamily="34" charset="0"/>
                <a:cs typeface="Tahoma" panose="020B0604030504040204" pitchFamily="34" charset="0"/>
                <a:hlinkClick r:id="rId16"/>
              </a:rPr>
              <a:t>https://ugeorgia.ca1.qualtrics.com/jfe/form/SV_3NVhWTGnleU3bP7</a:t>
            </a:r>
            <a:r>
              <a:rPr lang="en-US" sz="1800" u="sng" dirty="0"/>
              <a:t> </a:t>
            </a:r>
            <a:endParaRPr lang="en-US" sz="1800" dirty="0">
              <a:solidFill>
                <a:prstClr val="black"/>
              </a:solidFill>
              <a:latin typeface="Calibri"/>
            </a:endParaRPr>
          </a:p>
        </p:txBody>
      </p:sp>
      <p:sp>
        <p:nvSpPr>
          <p:cNvPr id="36" name="Rectangle 35">
            <a:extLst>
              <a:ext uri="{FF2B5EF4-FFF2-40B4-BE49-F238E27FC236}">
                <a16:creationId xmlns:a16="http://schemas.microsoft.com/office/drawing/2014/main" id="{A95F9AD2-B6D9-074C-8432-AF19A58DA056}"/>
              </a:ext>
            </a:extLst>
          </p:cNvPr>
          <p:cNvSpPr/>
          <p:nvPr/>
        </p:nvSpPr>
        <p:spPr>
          <a:xfrm>
            <a:off x="1762522" y="3396021"/>
            <a:ext cx="6900679" cy="1200328"/>
          </a:xfrm>
          <a:prstGeom prst="rect">
            <a:avLst/>
          </a:prstGeom>
        </p:spPr>
        <p:txBody>
          <a:bodyPr wrap="square">
            <a:spAutoFit/>
          </a:bodyPr>
          <a:lstStyle/>
          <a:p>
            <a:r>
              <a:rPr lang="en-US" sz="2400" dirty="0">
                <a:solidFill>
                  <a:prstClr val="black"/>
                </a:solidFill>
                <a:latin typeface="Calibri"/>
              </a:rPr>
              <a:t>Slides from this webinar, and the recording, will be made available to all registered attendees and also posted on YouTube.</a:t>
            </a:r>
          </a:p>
        </p:txBody>
      </p:sp>
      <p:pic>
        <p:nvPicPr>
          <p:cNvPr id="37" name="Picture 4" descr="Image result for click here icon">
            <a:extLst>
              <a:ext uri="{FF2B5EF4-FFF2-40B4-BE49-F238E27FC236}">
                <a16:creationId xmlns:a16="http://schemas.microsoft.com/office/drawing/2014/main" id="{B106F5C2-D0F7-A545-AD42-1955F4242DEC}"/>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5179" y="2807376"/>
            <a:ext cx="1984791" cy="119087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37">
            <a:extLst>
              <a:ext uri="{FF2B5EF4-FFF2-40B4-BE49-F238E27FC236}">
                <a16:creationId xmlns:a16="http://schemas.microsoft.com/office/drawing/2014/main" id="{EBFC7791-8E99-F840-84B6-716F11CCC0FE}"/>
              </a:ext>
            </a:extLst>
          </p:cNvPr>
          <p:cNvPicPr>
            <a:picLocks noChangeAspect="1"/>
          </p:cNvPicPr>
          <p:nvPr/>
        </p:nvPicPr>
        <p:blipFill>
          <a:blip r:embed="rId2"/>
          <a:stretch>
            <a:fillRect/>
          </a:stretch>
        </p:blipFill>
        <p:spPr>
          <a:xfrm>
            <a:off x="7774437" y="33866"/>
            <a:ext cx="1384300" cy="825500"/>
          </a:xfrm>
          <a:prstGeom prst="rect">
            <a:avLst/>
          </a:prstGeom>
        </p:spPr>
      </p:pic>
    </p:spTree>
    <p:extLst>
      <p:ext uri="{BB962C8B-B14F-4D97-AF65-F5344CB8AC3E}">
        <p14:creationId xmlns:p14="http://schemas.microsoft.com/office/powerpoint/2010/main" val="259846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FB3F4071-F700-4FAB-859B-859CB44DB5BC}"/>
              </a:ext>
            </a:extLst>
          </p:cNvPr>
          <p:cNvSpPr>
            <a:spLocks noGrp="1"/>
          </p:cNvSpPr>
          <p:nvPr>
            <p:ph type="title"/>
          </p:nvPr>
        </p:nvSpPr>
        <p:spPr/>
        <p:txBody>
          <a:bodyPr/>
          <a:lstStyle/>
          <a:p>
            <a:r>
              <a:rPr lang="en-US" dirty="0"/>
              <a:t>HOOK, ACTTRA, and ACTTRA Teun</a:t>
            </a:r>
          </a:p>
        </p:txBody>
      </p:sp>
      <p:sp>
        <p:nvSpPr>
          <p:cNvPr id="4" name="Content Placeholder 3">
            <a:extLst>
              <a:ext uri="{FF2B5EF4-FFF2-40B4-BE49-F238E27FC236}">
                <a16:creationId xmlns:a16="http://schemas.microsoft.com/office/drawing/2014/main" id="{215A78B4-1087-4DDE-9266-1F8BB2D44D18}"/>
              </a:ext>
            </a:extLst>
          </p:cNvPr>
          <p:cNvSpPr>
            <a:spLocks noGrp="1"/>
          </p:cNvSpPr>
          <p:nvPr>
            <p:ph idx="1"/>
          </p:nvPr>
        </p:nvSpPr>
        <p:spPr/>
        <p:txBody>
          <a:bodyPr/>
          <a:lstStyle/>
          <a:p>
            <a:r>
              <a:rPr lang="en-US" dirty="0"/>
              <a:t>HOOK SWD</a:t>
            </a:r>
          </a:p>
          <a:p>
            <a:pPr lvl="1"/>
            <a:r>
              <a:rPr lang="en-US" dirty="0"/>
              <a:t>ATTRA SWD + red dye + </a:t>
            </a:r>
            <a:r>
              <a:rPr lang="en-US" dirty="0" err="1"/>
              <a:t>spinosad</a:t>
            </a:r>
            <a:endParaRPr lang="en-US" dirty="0"/>
          </a:p>
          <a:p>
            <a:endParaRPr lang="en-US" sz="1600" dirty="0"/>
          </a:p>
          <a:p>
            <a:r>
              <a:rPr lang="en-US" dirty="0"/>
              <a:t>ACTTRA SWD</a:t>
            </a:r>
          </a:p>
          <a:p>
            <a:pPr lvl="1"/>
            <a:r>
              <a:rPr lang="en-US" dirty="0"/>
              <a:t>8 or 9 component attractant blend</a:t>
            </a:r>
          </a:p>
          <a:p>
            <a:endParaRPr lang="en-US" sz="1600" dirty="0"/>
          </a:p>
          <a:p>
            <a:r>
              <a:rPr lang="en-US" dirty="0"/>
              <a:t>ACTTRA Teun SWD</a:t>
            </a:r>
          </a:p>
          <a:p>
            <a:pPr lvl="1"/>
            <a:r>
              <a:rPr lang="en-US" dirty="0"/>
              <a:t>4 component attractant blend</a:t>
            </a:r>
          </a:p>
        </p:txBody>
      </p:sp>
      <p:pic>
        <p:nvPicPr>
          <p:cNvPr id="20" name="Picture 19" descr="A picture containing outdoor, tree, plant, wood&#10;&#10;Description automatically generated">
            <a:extLst>
              <a:ext uri="{FF2B5EF4-FFF2-40B4-BE49-F238E27FC236}">
                <a16:creationId xmlns:a16="http://schemas.microsoft.com/office/drawing/2014/main" id="{256F7991-B9DF-1147-81C1-25F6965C109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5319085" y="1660758"/>
            <a:ext cx="3461907" cy="2212315"/>
          </a:xfrm>
          <a:prstGeom prst="rect">
            <a:avLst/>
          </a:prstGeom>
        </p:spPr>
      </p:pic>
    </p:spTree>
    <p:extLst>
      <p:ext uri="{BB962C8B-B14F-4D97-AF65-F5344CB8AC3E}">
        <p14:creationId xmlns:p14="http://schemas.microsoft.com/office/powerpoint/2010/main" val="3593740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2BD28B0-DF09-422B-855C-6B94161DD496}"/>
              </a:ext>
            </a:extLst>
          </p:cNvPr>
          <p:cNvSpPr>
            <a:spLocks noGrp="1"/>
          </p:cNvSpPr>
          <p:nvPr>
            <p:ph type="title"/>
          </p:nvPr>
        </p:nvSpPr>
        <p:spPr/>
        <p:txBody>
          <a:bodyPr/>
          <a:lstStyle/>
          <a:p>
            <a:r>
              <a:rPr lang="en-US" dirty="0"/>
              <a:t>Laboratory studies: methods</a:t>
            </a:r>
          </a:p>
        </p:txBody>
      </p:sp>
      <p:sp>
        <p:nvSpPr>
          <p:cNvPr id="4" name="Content Placeholder 3">
            <a:extLst>
              <a:ext uri="{FF2B5EF4-FFF2-40B4-BE49-F238E27FC236}">
                <a16:creationId xmlns:a16="http://schemas.microsoft.com/office/drawing/2014/main" id="{EC08AAE6-D0D2-4741-8BD6-A846F701EE46}"/>
              </a:ext>
            </a:extLst>
          </p:cNvPr>
          <p:cNvSpPr>
            <a:spLocks noGrp="1"/>
          </p:cNvSpPr>
          <p:nvPr>
            <p:ph sz="half" idx="1"/>
          </p:nvPr>
        </p:nvSpPr>
        <p:spPr/>
        <p:txBody>
          <a:bodyPr>
            <a:normAutofit fontScale="92500" lnSpcReduction="20000"/>
          </a:bodyPr>
          <a:lstStyle/>
          <a:p>
            <a:r>
              <a:rPr lang="en-US" dirty="0"/>
              <a:t>Blueberry shoots</a:t>
            </a:r>
          </a:p>
          <a:p>
            <a:pPr lvl="1"/>
            <a:r>
              <a:rPr lang="en-US" dirty="0"/>
              <a:t>3 – 4 leaves</a:t>
            </a:r>
          </a:p>
          <a:p>
            <a:pPr lvl="1"/>
            <a:r>
              <a:rPr lang="en-US" dirty="0" err="1"/>
              <a:t>Trts</a:t>
            </a:r>
            <a:r>
              <a:rPr lang="en-US" dirty="0"/>
              <a:t> applied 1-2 </a:t>
            </a:r>
            <a:r>
              <a:rPr lang="en-US" dirty="0" err="1"/>
              <a:t>hr</a:t>
            </a:r>
            <a:r>
              <a:rPr lang="en-US" dirty="0"/>
              <a:t> prior to SWD release</a:t>
            </a:r>
          </a:p>
          <a:p>
            <a:pPr lvl="1"/>
            <a:endParaRPr lang="en-US" sz="1700" dirty="0"/>
          </a:p>
          <a:p>
            <a:r>
              <a:rPr lang="en-US" dirty="0"/>
              <a:t>13-15 organic blueberries</a:t>
            </a:r>
          </a:p>
          <a:p>
            <a:pPr lvl="1"/>
            <a:r>
              <a:rPr lang="en-US" dirty="0"/>
              <a:t>Distributed by Wish Farms (Plant City, FL) from Peru bought at Publix</a:t>
            </a:r>
          </a:p>
          <a:p>
            <a:pPr lvl="1"/>
            <a:endParaRPr lang="en-US" sz="1700" dirty="0"/>
          </a:p>
          <a:p>
            <a:r>
              <a:rPr lang="en-US" dirty="0"/>
              <a:t>Water source</a:t>
            </a:r>
          </a:p>
          <a:p>
            <a:endParaRPr lang="en-US" sz="1800" dirty="0"/>
          </a:p>
          <a:p>
            <a:r>
              <a:rPr lang="en-US" dirty="0"/>
              <a:t>10 SWD (5 fem and 5 male)</a:t>
            </a:r>
          </a:p>
          <a:p>
            <a:endParaRPr lang="en-US" dirty="0"/>
          </a:p>
        </p:txBody>
      </p:sp>
      <p:pic>
        <p:nvPicPr>
          <p:cNvPr id="23" name="Picture 22" descr="A picture containing wall, indoor, open, kitchen appliance&#10;&#10;Description automatically generated">
            <a:extLst>
              <a:ext uri="{FF2B5EF4-FFF2-40B4-BE49-F238E27FC236}">
                <a16:creationId xmlns:a16="http://schemas.microsoft.com/office/drawing/2014/main" id="{35782ECC-0C8C-44C1-93E4-F748B542B36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bwMode="auto">
          <a:xfrm rot="5400000">
            <a:off x="5475054" y="1263626"/>
            <a:ext cx="3570141" cy="2910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696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ítulo 1">
            <a:extLst>
              <a:ext uri="{FF2B5EF4-FFF2-40B4-BE49-F238E27FC236}">
                <a16:creationId xmlns:a16="http://schemas.microsoft.com/office/drawing/2014/main" id="{6C6E647A-5D5C-4B8F-9D48-55C213FAC8FF}"/>
              </a:ext>
            </a:extLst>
          </p:cNvPr>
          <p:cNvSpPr txBox="1">
            <a:spLocks/>
          </p:cNvSpPr>
          <p:nvPr/>
        </p:nvSpPr>
        <p:spPr>
          <a:xfrm>
            <a:off x="1524000" y="1122363"/>
            <a:ext cx="5963322" cy="943105"/>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a:ea typeface="+mj-ea"/>
              <a:cs typeface="+mj-cs"/>
              <a:sym typeface="Arial"/>
            </a:endParaRPr>
          </a:p>
        </p:txBody>
      </p:sp>
      <p:sp>
        <p:nvSpPr>
          <p:cNvPr id="2" name="Title 1">
            <a:extLst>
              <a:ext uri="{FF2B5EF4-FFF2-40B4-BE49-F238E27FC236}">
                <a16:creationId xmlns:a16="http://schemas.microsoft.com/office/drawing/2014/main" id="{8FA2D1AB-787F-49A0-BFF8-1F1D59CCBB0A}"/>
              </a:ext>
            </a:extLst>
          </p:cNvPr>
          <p:cNvSpPr>
            <a:spLocks noGrp="1"/>
          </p:cNvSpPr>
          <p:nvPr>
            <p:ph type="title"/>
          </p:nvPr>
        </p:nvSpPr>
        <p:spPr/>
        <p:txBody>
          <a:bodyPr/>
          <a:lstStyle/>
          <a:p>
            <a:r>
              <a:rPr lang="en-US" dirty="0"/>
              <a:t>Methods: sampling</a:t>
            </a:r>
          </a:p>
        </p:txBody>
      </p:sp>
      <p:sp>
        <p:nvSpPr>
          <p:cNvPr id="3" name="Content Placeholder 2">
            <a:extLst>
              <a:ext uri="{FF2B5EF4-FFF2-40B4-BE49-F238E27FC236}">
                <a16:creationId xmlns:a16="http://schemas.microsoft.com/office/drawing/2014/main" id="{511C1967-21D4-4DD0-BF2F-EAB28BC33611}"/>
              </a:ext>
            </a:extLst>
          </p:cNvPr>
          <p:cNvSpPr>
            <a:spLocks noGrp="1"/>
          </p:cNvSpPr>
          <p:nvPr>
            <p:ph idx="1"/>
          </p:nvPr>
        </p:nvSpPr>
        <p:spPr/>
        <p:txBody>
          <a:bodyPr/>
          <a:lstStyle/>
          <a:p>
            <a:r>
              <a:rPr lang="en-US" dirty="0"/>
              <a:t># dead flies were counted at 1, 3 ,and 6 d after release</a:t>
            </a:r>
          </a:p>
          <a:p>
            <a:endParaRPr lang="en-US" sz="1800" dirty="0"/>
          </a:p>
          <a:p>
            <a:r>
              <a:rPr lang="en-US" dirty="0"/>
              <a:t>On day 6-7, blueberries were removed and placed in an environmental chamber for emergence data</a:t>
            </a:r>
          </a:p>
          <a:p>
            <a:pPr lvl="1"/>
            <a:endParaRPr lang="en-US" sz="1600" dirty="0"/>
          </a:p>
          <a:p>
            <a:pPr lvl="1"/>
            <a:r>
              <a:rPr lang="en-US" dirty="0"/>
              <a:t># emerged flies counted after 10-14 days</a:t>
            </a:r>
          </a:p>
        </p:txBody>
      </p:sp>
    </p:spTree>
    <p:extLst>
      <p:ext uri="{BB962C8B-B14F-4D97-AF65-F5344CB8AC3E}">
        <p14:creationId xmlns:p14="http://schemas.microsoft.com/office/powerpoint/2010/main" val="151810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4A20520F-846A-48A9-A2CE-5785D4C86039}"/>
              </a:ext>
            </a:extLst>
          </p:cNvPr>
          <p:cNvSpPr>
            <a:spLocks noGrp="1"/>
          </p:cNvSpPr>
          <p:nvPr>
            <p:ph type="title"/>
          </p:nvPr>
        </p:nvSpPr>
        <p:spPr/>
        <p:txBody>
          <a:bodyPr/>
          <a:lstStyle/>
          <a:p>
            <a:r>
              <a:rPr lang="en-US" dirty="0"/>
              <a:t>Methods: experiment 1 treatments</a:t>
            </a:r>
          </a:p>
        </p:txBody>
      </p:sp>
      <p:sp>
        <p:nvSpPr>
          <p:cNvPr id="4" name="Content Placeholder 3">
            <a:extLst>
              <a:ext uri="{FF2B5EF4-FFF2-40B4-BE49-F238E27FC236}">
                <a16:creationId xmlns:a16="http://schemas.microsoft.com/office/drawing/2014/main" id="{E22F71BC-BE69-4936-B8E1-1C2E18D0A69C}"/>
              </a:ext>
            </a:extLst>
          </p:cNvPr>
          <p:cNvSpPr>
            <a:spLocks noGrp="1"/>
          </p:cNvSpPr>
          <p:nvPr>
            <p:ph sz="half" idx="1"/>
          </p:nvPr>
        </p:nvSpPr>
        <p:spPr/>
        <p:txBody>
          <a:bodyPr>
            <a:normAutofit lnSpcReduction="10000"/>
          </a:bodyPr>
          <a:lstStyle/>
          <a:p>
            <a:r>
              <a:rPr lang="en-US" dirty="0"/>
              <a:t>5 reps of 10 or 11 </a:t>
            </a:r>
            <a:r>
              <a:rPr lang="en-US" dirty="0" err="1"/>
              <a:t>trts</a:t>
            </a:r>
            <a:endParaRPr lang="en-US" dirty="0"/>
          </a:p>
          <a:p>
            <a:pPr lvl="1"/>
            <a:endParaRPr lang="en-US" sz="1600" dirty="0"/>
          </a:p>
          <a:p>
            <a:pPr lvl="1"/>
            <a:r>
              <a:rPr lang="en-US" dirty="0"/>
              <a:t>Untreated control</a:t>
            </a:r>
          </a:p>
          <a:p>
            <a:pPr lvl="1"/>
            <a:endParaRPr lang="en-US" sz="1700" dirty="0"/>
          </a:p>
          <a:p>
            <a:pPr lvl="1"/>
            <a:r>
              <a:rPr lang="en-US" dirty="0"/>
              <a:t>ACTTRA SWD</a:t>
            </a:r>
          </a:p>
          <a:p>
            <a:pPr lvl="1"/>
            <a:endParaRPr lang="en-US" sz="1700" dirty="0"/>
          </a:p>
          <a:p>
            <a:pPr lvl="1"/>
            <a:r>
              <a:rPr lang="en-US" dirty="0"/>
              <a:t>ACTTRA SWD + dye</a:t>
            </a:r>
          </a:p>
          <a:p>
            <a:pPr lvl="1"/>
            <a:endParaRPr lang="en-US" sz="1700" dirty="0"/>
          </a:p>
          <a:p>
            <a:pPr lvl="1"/>
            <a:r>
              <a:rPr lang="en-US" dirty="0"/>
              <a:t>ACTTRA Teun SWD </a:t>
            </a:r>
          </a:p>
          <a:p>
            <a:pPr lvl="1"/>
            <a:endParaRPr lang="en-US" sz="1600" dirty="0"/>
          </a:p>
          <a:p>
            <a:pPr lvl="1"/>
            <a:r>
              <a:rPr lang="en-US" dirty="0"/>
              <a:t>ACTTRA Teun SWD + dye</a:t>
            </a:r>
          </a:p>
          <a:p>
            <a:endParaRPr lang="en-US" dirty="0"/>
          </a:p>
        </p:txBody>
      </p:sp>
      <p:sp>
        <p:nvSpPr>
          <p:cNvPr id="5" name="Content Placeholder 4">
            <a:extLst>
              <a:ext uri="{FF2B5EF4-FFF2-40B4-BE49-F238E27FC236}">
                <a16:creationId xmlns:a16="http://schemas.microsoft.com/office/drawing/2014/main" id="{7306F2EC-011F-4BF1-870C-FBB7D2C6C7F1}"/>
              </a:ext>
            </a:extLst>
          </p:cNvPr>
          <p:cNvSpPr>
            <a:spLocks noGrp="1"/>
          </p:cNvSpPr>
          <p:nvPr>
            <p:ph sz="half" idx="2"/>
          </p:nvPr>
        </p:nvSpPr>
        <p:spPr>
          <a:xfrm>
            <a:off x="4648199" y="1200152"/>
            <a:ext cx="4264981" cy="3394472"/>
          </a:xfrm>
        </p:spPr>
        <p:txBody>
          <a:bodyPr>
            <a:normAutofit lnSpcReduction="10000"/>
          </a:bodyPr>
          <a:lstStyle/>
          <a:p>
            <a:pPr lvl="1"/>
            <a:r>
              <a:rPr lang="en-US" dirty="0"/>
              <a:t>ACTTRA SWD + Entrust EC</a:t>
            </a:r>
          </a:p>
          <a:p>
            <a:pPr lvl="1"/>
            <a:endParaRPr lang="en-US" sz="1600" dirty="0"/>
          </a:p>
          <a:p>
            <a:pPr lvl="1"/>
            <a:r>
              <a:rPr lang="en-US" dirty="0"/>
              <a:t>ACTTRA SWD + dye + Entrust EC</a:t>
            </a:r>
          </a:p>
          <a:p>
            <a:pPr lvl="1"/>
            <a:endParaRPr lang="en-US" sz="1600" dirty="0"/>
          </a:p>
          <a:p>
            <a:pPr lvl="1"/>
            <a:r>
              <a:rPr lang="en-US" dirty="0"/>
              <a:t>ACTTRA Teun SWD + Entrust EC</a:t>
            </a:r>
          </a:p>
          <a:p>
            <a:pPr lvl="1"/>
            <a:endParaRPr lang="en-US" sz="1600" dirty="0"/>
          </a:p>
          <a:p>
            <a:pPr lvl="1"/>
            <a:r>
              <a:rPr lang="en-US" dirty="0"/>
              <a:t>ACTTRA Teun SWD + dye + Entrust EC</a:t>
            </a:r>
          </a:p>
          <a:p>
            <a:pPr lvl="1"/>
            <a:endParaRPr lang="en-US" sz="1600" dirty="0"/>
          </a:p>
          <a:p>
            <a:pPr lvl="1"/>
            <a:r>
              <a:rPr lang="en-US" dirty="0"/>
              <a:t>HOOK SWD</a:t>
            </a:r>
          </a:p>
          <a:p>
            <a:pPr lvl="1"/>
            <a:endParaRPr lang="en-US" sz="1200" dirty="0"/>
          </a:p>
          <a:p>
            <a:pPr lvl="1"/>
            <a:r>
              <a:rPr lang="en-US" dirty="0"/>
              <a:t>Entrust SC foliar application (UGA)</a:t>
            </a:r>
          </a:p>
        </p:txBody>
      </p:sp>
    </p:spTree>
    <p:extLst>
      <p:ext uri="{BB962C8B-B14F-4D97-AF65-F5344CB8AC3E}">
        <p14:creationId xmlns:p14="http://schemas.microsoft.com/office/powerpoint/2010/main" val="390123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3CBBC7BC-1D66-46F2-AFEC-D1798683C5A4}"/>
              </a:ext>
            </a:extLst>
          </p:cNvPr>
          <p:cNvSpPr>
            <a:spLocks noGrp="1"/>
          </p:cNvSpPr>
          <p:nvPr>
            <p:ph type="title"/>
          </p:nvPr>
        </p:nvSpPr>
        <p:spPr/>
        <p:txBody>
          <a:bodyPr/>
          <a:lstStyle/>
          <a:p>
            <a:r>
              <a:rPr lang="en-US" dirty="0"/>
              <a:t>Results: mortality UF</a:t>
            </a:r>
          </a:p>
        </p:txBody>
      </p:sp>
      <p:graphicFrame>
        <p:nvGraphicFramePr>
          <p:cNvPr id="24" name="Chart 23">
            <a:extLst>
              <a:ext uri="{FF2B5EF4-FFF2-40B4-BE49-F238E27FC236}">
                <a16:creationId xmlns:a16="http://schemas.microsoft.com/office/drawing/2014/main" id="{FCA26E46-3DCA-415A-854D-2DEFF140B644}"/>
              </a:ext>
            </a:extLst>
          </p:cNvPr>
          <p:cNvGraphicFramePr>
            <a:graphicFrameLocks/>
          </p:cNvGraphicFramePr>
          <p:nvPr/>
        </p:nvGraphicFramePr>
        <p:xfrm>
          <a:off x="1154267" y="916819"/>
          <a:ext cx="6843932" cy="3759318"/>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54754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EB2EE70-75A9-4256-821F-19E3D6FF06AE}"/>
              </a:ext>
            </a:extLst>
          </p:cNvPr>
          <p:cNvSpPr>
            <a:spLocks noGrp="1"/>
          </p:cNvSpPr>
          <p:nvPr>
            <p:ph type="title"/>
          </p:nvPr>
        </p:nvSpPr>
        <p:spPr>
          <a:xfrm>
            <a:off x="457200" y="205979"/>
            <a:ext cx="8229600" cy="543792"/>
          </a:xfrm>
        </p:spPr>
        <p:txBody>
          <a:bodyPr>
            <a:normAutofit fontScale="90000"/>
          </a:bodyPr>
          <a:lstStyle/>
          <a:p>
            <a:r>
              <a:rPr lang="en-US" dirty="0"/>
              <a:t>Results: mortality UGA</a:t>
            </a:r>
          </a:p>
        </p:txBody>
      </p:sp>
      <p:pic>
        <p:nvPicPr>
          <p:cNvPr id="4" name="Picture 3" descr="Chart, bar chart&#10;&#10;Description automatically generated">
            <a:extLst>
              <a:ext uri="{FF2B5EF4-FFF2-40B4-BE49-F238E27FC236}">
                <a16:creationId xmlns:a16="http://schemas.microsoft.com/office/drawing/2014/main" id="{B2176581-650B-4414-A2C4-E2A6485DC1D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217225" y="836333"/>
            <a:ext cx="6559408" cy="3901321"/>
          </a:xfrm>
          <a:prstGeom prst="rect">
            <a:avLst/>
          </a:prstGeom>
        </p:spPr>
      </p:pic>
    </p:spTree>
    <p:extLst>
      <p:ext uri="{BB962C8B-B14F-4D97-AF65-F5344CB8AC3E}">
        <p14:creationId xmlns:p14="http://schemas.microsoft.com/office/powerpoint/2010/main" val="32327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EB2EE70-75A9-4256-821F-19E3D6FF06AE}"/>
              </a:ext>
            </a:extLst>
          </p:cNvPr>
          <p:cNvSpPr>
            <a:spLocks noGrp="1"/>
          </p:cNvSpPr>
          <p:nvPr>
            <p:ph type="title"/>
          </p:nvPr>
        </p:nvSpPr>
        <p:spPr>
          <a:xfrm>
            <a:off x="457200" y="205979"/>
            <a:ext cx="8229600" cy="543792"/>
          </a:xfrm>
        </p:spPr>
        <p:txBody>
          <a:bodyPr>
            <a:normAutofit fontScale="90000"/>
          </a:bodyPr>
          <a:lstStyle/>
          <a:p>
            <a:r>
              <a:rPr lang="en-US" dirty="0"/>
              <a:t>Results: mortality UGA</a:t>
            </a:r>
          </a:p>
        </p:txBody>
      </p:sp>
      <p:pic>
        <p:nvPicPr>
          <p:cNvPr id="5" name="Picture 4" descr="Chart, bar chart&#10;&#10;Description automatically generated">
            <a:extLst>
              <a:ext uri="{FF2B5EF4-FFF2-40B4-BE49-F238E27FC236}">
                <a16:creationId xmlns:a16="http://schemas.microsoft.com/office/drawing/2014/main" id="{E0348C00-9578-4B90-87CD-85708B31BAD6}"/>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98451" y="654665"/>
            <a:ext cx="6941536" cy="4129026"/>
          </a:xfrm>
          <a:prstGeom prst="rect">
            <a:avLst/>
          </a:prstGeom>
        </p:spPr>
      </p:pic>
    </p:spTree>
    <p:extLst>
      <p:ext uri="{BB962C8B-B14F-4D97-AF65-F5344CB8AC3E}">
        <p14:creationId xmlns:p14="http://schemas.microsoft.com/office/powerpoint/2010/main" val="2073200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EB2EE70-75A9-4256-821F-19E3D6FF06AE}"/>
              </a:ext>
            </a:extLst>
          </p:cNvPr>
          <p:cNvSpPr>
            <a:spLocks noGrp="1"/>
          </p:cNvSpPr>
          <p:nvPr>
            <p:ph type="title"/>
          </p:nvPr>
        </p:nvSpPr>
        <p:spPr>
          <a:xfrm>
            <a:off x="457200" y="205979"/>
            <a:ext cx="8229600" cy="543792"/>
          </a:xfrm>
        </p:spPr>
        <p:txBody>
          <a:bodyPr>
            <a:normAutofit fontScale="90000"/>
          </a:bodyPr>
          <a:lstStyle/>
          <a:p>
            <a:r>
              <a:rPr lang="en-US" dirty="0"/>
              <a:t>Results: mortality UGA</a:t>
            </a:r>
          </a:p>
        </p:txBody>
      </p:sp>
      <p:pic>
        <p:nvPicPr>
          <p:cNvPr id="5" name="Picture 4" descr="Chart, bar chart&#10;&#10;Description automatically generated">
            <a:extLst>
              <a:ext uri="{FF2B5EF4-FFF2-40B4-BE49-F238E27FC236}">
                <a16:creationId xmlns:a16="http://schemas.microsoft.com/office/drawing/2014/main" id="{4EAC9465-8103-403C-A346-CD9E44E8B796}"/>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84299" y="633002"/>
            <a:ext cx="6877447" cy="4066972"/>
          </a:xfrm>
          <a:prstGeom prst="rect">
            <a:avLst/>
          </a:prstGeom>
        </p:spPr>
      </p:pic>
    </p:spTree>
    <p:extLst>
      <p:ext uri="{BB962C8B-B14F-4D97-AF65-F5344CB8AC3E}">
        <p14:creationId xmlns:p14="http://schemas.microsoft.com/office/powerpoint/2010/main" val="41032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28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0" y="1181884"/>
            <a:ext cx="6858000" cy="3961616"/>
          </a:xfrm>
          <a:prstGeom prst="rect">
            <a:avLst/>
          </a:prstGeom>
        </p:spPr>
      </p:pic>
      <p:sp>
        <p:nvSpPr>
          <p:cNvPr id="8" name="TextBox 5"/>
          <p:cNvSpPr txBox="1">
            <a:spLocks noChangeArrowheads="1"/>
          </p:cNvSpPr>
          <p:nvPr/>
        </p:nvSpPr>
        <p:spPr bwMode="auto">
          <a:xfrm>
            <a:off x="1197644" y="129413"/>
            <a:ext cx="6754718" cy="1015663"/>
          </a:xfrm>
          <a:prstGeom prst="rect">
            <a:avLst/>
          </a:prstGeom>
          <a:solidFill>
            <a:schemeClr val="bg1">
              <a:alpha val="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3000" b="1" kern="1200" dirty="0">
                <a:solidFill>
                  <a:schemeClr val="tx2"/>
                </a:solidFill>
                <a:latin typeface="Calibri"/>
              </a:rPr>
              <a:t>Organic Management of Spotted-Wing Drosophila</a:t>
            </a:r>
          </a:p>
        </p:txBody>
      </p:sp>
      <p:sp>
        <p:nvSpPr>
          <p:cNvPr id="9" name="TextBox 5"/>
          <p:cNvSpPr txBox="1">
            <a:spLocks noChangeArrowheads="1"/>
          </p:cNvSpPr>
          <p:nvPr/>
        </p:nvSpPr>
        <p:spPr bwMode="auto">
          <a:xfrm>
            <a:off x="1146002" y="3151805"/>
            <a:ext cx="6858000" cy="1454244"/>
          </a:xfrm>
          <a:prstGeom prst="rect">
            <a:avLst/>
          </a:prstGeom>
          <a:solidFill>
            <a:schemeClr val="bg1"/>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1500" b="1" u="sng" kern="1200" spc="450" dirty="0">
                <a:solidFill>
                  <a:srgbClr val="376092"/>
                </a:solidFill>
                <a:latin typeface="Calibri"/>
              </a:rPr>
              <a:t>WEBINAR</a:t>
            </a:r>
          </a:p>
          <a:p>
            <a:pPr algn="ctr" fontAlgn="base">
              <a:spcBef>
                <a:spcPct val="0"/>
              </a:spcBef>
              <a:spcAft>
                <a:spcPct val="0"/>
              </a:spcAft>
              <a:buClrTx/>
              <a:buFontTx/>
              <a:buNone/>
            </a:pPr>
            <a:r>
              <a:rPr lang="en-US" sz="1500" b="1" kern="1200" dirty="0">
                <a:solidFill>
                  <a:srgbClr val="376092"/>
                </a:solidFill>
                <a:latin typeface="Calibri"/>
              </a:rPr>
              <a:t>Presented by Organic SWD Management Project</a:t>
            </a:r>
          </a:p>
          <a:p>
            <a:pPr algn="ctr" fontAlgn="base">
              <a:spcBef>
                <a:spcPct val="0"/>
              </a:spcBef>
              <a:spcAft>
                <a:spcPct val="0"/>
              </a:spcAft>
              <a:buClrTx/>
              <a:buFontTx/>
              <a:buNone/>
            </a:pPr>
            <a:r>
              <a:rPr lang="en-US" sz="1350" kern="1200" dirty="0">
                <a:solidFill>
                  <a:srgbClr val="376092"/>
                </a:solidFill>
                <a:latin typeface="Calibri"/>
                <a:cs typeface="Times New Roman"/>
              </a:rPr>
              <a:t>Organic Agriculture Research and Extension Initiative (OREI)</a:t>
            </a:r>
          </a:p>
          <a:p>
            <a:pPr algn="ctr" fontAlgn="base">
              <a:spcBef>
                <a:spcPct val="0"/>
              </a:spcBef>
              <a:spcAft>
                <a:spcPct val="0"/>
              </a:spcAft>
              <a:buClrTx/>
              <a:buFontTx/>
              <a:buNone/>
            </a:pPr>
            <a:r>
              <a:rPr lang="en-US" sz="1350" kern="1200" dirty="0">
                <a:solidFill>
                  <a:srgbClr val="376092"/>
                </a:solidFill>
                <a:latin typeface="Calibri"/>
                <a:cs typeface="Times New Roman"/>
              </a:rPr>
              <a:t>USDA National Institute of Food and Agriculture (NIFA)</a:t>
            </a:r>
          </a:p>
          <a:p>
            <a:pPr algn="ctr" fontAlgn="base">
              <a:spcBef>
                <a:spcPct val="0"/>
              </a:spcBef>
              <a:spcAft>
                <a:spcPct val="0"/>
              </a:spcAft>
              <a:buClrTx/>
              <a:buFontTx/>
              <a:buNone/>
            </a:pPr>
            <a:r>
              <a:rPr lang="en-US" sz="1350" i="1" kern="1200" dirty="0">
                <a:solidFill>
                  <a:srgbClr val="376092"/>
                </a:solidFill>
                <a:latin typeface="Calibri"/>
                <a:cs typeface="Times New Roman"/>
              </a:rPr>
              <a:t>Award No. 2018-51300-28434</a:t>
            </a:r>
          </a:p>
          <a:p>
            <a:pPr algn="ctr" fontAlgn="base">
              <a:spcBef>
                <a:spcPct val="0"/>
              </a:spcBef>
              <a:spcAft>
                <a:spcPct val="0"/>
              </a:spcAft>
              <a:buClrTx/>
              <a:buFontTx/>
              <a:buNone/>
            </a:pPr>
            <a:r>
              <a:rPr lang="en-US" sz="1800" b="1" kern="1200" dirty="0">
                <a:solidFill>
                  <a:srgbClr val="376092"/>
                </a:solidFill>
                <a:latin typeface="Calibri"/>
                <a:cs typeface="Times New Roman"/>
              </a:rPr>
              <a:t>March </a:t>
            </a:r>
            <a:r>
              <a:rPr lang="en-US" sz="1800" b="1" kern="1200" dirty="0" smtClean="0">
                <a:solidFill>
                  <a:srgbClr val="376092"/>
                </a:solidFill>
                <a:latin typeface="Calibri"/>
                <a:cs typeface="Times New Roman"/>
              </a:rPr>
              <a:t>9, 2021</a:t>
            </a:r>
            <a:endParaRPr lang="en-US" sz="1800" b="1" kern="1200" dirty="0">
              <a:solidFill>
                <a:srgbClr val="376092"/>
              </a:solidFill>
              <a:latin typeface="Calibri"/>
            </a:endParaRPr>
          </a:p>
        </p:txBody>
      </p:sp>
      <p:pic>
        <p:nvPicPr>
          <p:cNvPr id="18" name="Picture 2" descr="Image result for USDA NIFA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6466" y="1690368"/>
            <a:ext cx="1506831" cy="90105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2" name="Group 71">
            <a:extLst>
              <a:ext uri="{FF2B5EF4-FFF2-40B4-BE49-F238E27FC236}">
                <a16:creationId xmlns:a16="http://schemas.microsoft.com/office/drawing/2014/main" id="{134636D0-9E24-4A4E-BA31-414496B22A35}"/>
              </a:ext>
            </a:extLst>
          </p:cNvPr>
          <p:cNvGrpSpPr/>
          <p:nvPr/>
        </p:nvGrpSpPr>
        <p:grpSpPr>
          <a:xfrm>
            <a:off x="-2438" y="4756048"/>
            <a:ext cx="9144000" cy="389913"/>
            <a:chOff x="-2438" y="4756048"/>
            <a:chExt cx="9144000" cy="389913"/>
          </a:xfrm>
        </p:grpSpPr>
        <p:sp>
          <p:nvSpPr>
            <p:cNvPr id="73" name="Rectangle 72">
              <a:extLst>
                <a:ext uri="{FF2B5EF4-FFF2-40B4-BE49-F238E27FC236}">
                  <a16:creationId xmlns:a16="http://schemas.microsoft.com/office/drawing/2014/main" id="{2A3CC4FD-BCC0-491D-8A92-B4ACFE6B3E5E}"/>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C55022CA-FCAF-4A64-846E-F5D2888C19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75" name="Picture 8" descr="Logo: UC Davis expanded wordmark">
              <a:extLst>
                <a:ext uri="{FF2B5EF4-FFF2-40B4-BE49-F238E27FC236}">
                  <a16:creationId xmlns:a16="http://schemas.microsoft.com/office/drawing/2014/main" id="{D23B801E-FD00-41E4-9680-F52AFA1A48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CF1740B-E249-4783-BA99-281D60FACB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77" name="Picture 76">
              <a:extLst>
                <a:ext uri="{FF2B5EF4-FFF2-40B4-BE49-F238E27FC236}">
                  <a16:creationId xmlns:a16="http://schemas.microsoft.com/office/drawing/2014/main" id="{165EFD4B-90F4-41EB-BA1E-93952C697A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78" name="Picture 77">
              <a:extLst>
                <a:ext uri="{FF2B5EF4-FFF2-40B4-BE49-F238E27FC236}">
                  <a16:creationId xmlns:a16="http://schemas.microsoft.com/office/drawing/2014/main" id="{733D5448-AEF1-4304-A42C-D5566B3F6E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79" name="Picture 78">
              <a:extLst>
                <a:ext uri="{FF2B5EF4-FFF2-40B4-BE49-F238E27FC236}">
                  <a16:creationId xmlns:a16="http://schemas.microsoft.com/office/drawing/2014/main" id="{0B4E9603-76FA-4066-8B96-0018438386A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80" name="Picture 79">
              <a:extLst>
                <a:ext uri="{FF2B5EF4-FFF2-40B4-BE49-F238E27FC236}">
                  <a16:creationId xmlns:a16="http://schemas.microsoft.com/office/drawing/2014/main" id="{458ABBB1-E827-4A30-B6D0-63026C8FAE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81" name="Picture 80">
              <a:extLst>
                <a:ext uri="{FF2B5EF4-FFF2-40B4-BE49-F238E27FC236}">
                  <a16:creationId xmlns:a16="http://schemas.microsoft.com/office/drawing/2014/main" id="{43DC1F03-968A-4FCE-A050-8ED0C45BFE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82" name="Picture 81">
              <a:extLst>
                <a:ext uri="{FF2B5EF4-FFF2-40B4-BE49-F238E27FC236}">
                  <a16:creationId xmlns:a16="http://schemas.microsoft.com/office/drawing/2014/main" id="{ADE242CA-1F71-4AC7-99FA-8C723FB73AF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83" name="Picture 82" descr="Screen Shot 2017-11-15 at 11.08.38 AM.png">
              <a:extLst>
                <a:ext uri="{FF2B5EF4-FFF2-40B4-BE49-F238E27FC236}">
                  <a16:creationId xmlns:a16="http://schemas.microsoft.com/office/drawing/2014/main" id="{B07FBFCB-09E2-4E47-9B9B-CD35B123D1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84" name="Picture 2">
              <a:extLst>
                <a:ext uri="{FF2B5EF4-FFF2-40B4-BE49-F238E27FC236}">
                  <a16:creationId xmlns:a16="http://schemas.microsoft.com/office/drawing/2014/main" id="{525A921E-FD06-461F-A732-5B507CCDD9E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85" name="Picture 2" descr="Image result for rutgers university logo">
              <a:extLst>
                <a:ext uri="{FF2B5EF4-FFF2-40B4-BE49-F238E27FC236}">
                  <a16:creationId xmlns:a16="http://schemas.microsoft.com/office/drawing/2014/main" id="{DA414935-E9CE-4785-8AD0-F5C357F9218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3057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8BD25DB-9B68-47A0-8C86-51F864E234D8}"/>
              </a:ext>
            </a:extLst>
          </p:cNvPr>
          <p:cNvSpPr>
            <a:spLocks noGrp="1"/>
          </p:cNvSpPr>
          <p:nvPr>
            <p:ph type="title"/>
          </p:nvPr>
        </p:nvSpPr>
        <p:spPr/>
        <p:txBody>
          <a:bodyPr/>
          <a:lstStyle/>
          <a:p>
            <a:r>
              <a:rPr lang="en-US" dirty="0"/>
              <a:t>Results: Emergence UF</a:t>
            </a:r>
          </a:p>
        </p:txBody>
      </p:sp>
      <p:graphicFrame>
        <p:nvGraphicFramePr>
          <p:cNvPr id="27" name="Chart 26">
            <a:extLst>
              <a:ext uri="{FF2B5EF4-FFF2-40B4-BE49-F238E27FC236}">
                <a16:creationId xmlns:a16="http://schemas.microsoft.com/office/drawing/2014/main" id="{5B6A124C-CE17-4800-901A-21CA22D5595D}"/>
              </a:ext>
            </a:extLst>
          </p:cNvPr>
          <p:cNvGraphicFramePr>
            <a:graphicFrameLocks/>
          </p:cNvGraphicFramePr>
          <p:nvPr/>
        </p:nvGraphicFramePr>
        <p:xfrm>
          <a:off x="1264061" y="947604"/>
          <a:ext cx="6624344" cy="3759453"/>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102288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8BD25DB-9B68-47A0-8C86-51F864E234D8}"/>
              </a:ext>
            </a:extLst>
          </p:cNvPr>
          <p:cNvSpPr>
            <a:spLocks noGrp="1"/>
          </p:cNvSpPr>
          <p:nvPr>
            <p:ph type="title"/>
          </p:nvPr>
        </p:nvSpPr>
        <p:spPr/>
        <p:txBody>
          <a:bodyPr/>
          <a:lstStyle/>
          <a:p>
            <a:r>
              <a:rPr lang="en-US" dirty="0"/>
              <a:t>Results: Emergence UGA</a:t>
            </a:r>
          </a:p>
        </p:txBody>
      </p:sp>
      <p:pic>
        <p:nvPicPr>
          <p:cNvPr id="4" name="Picture 3" descr="Chart, box and whisker chart&#10;&#10;Description automatically generated">
            <a:extLst>
              <a:ext uri="{FF2B5EF4-FFF2-40B4-BE49-F238E27FC236}">
                <a16:creationId xmlns:a16="http://schemas.microsoft.com/office/drawing/2014/main" id="{3DEE6453-5CB9-42B4-96EA-03A507BFC12A}"/>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215198" y="866592"/>
            <a:ext cx="6468429" cy="3822032"/>
          </a:xfrm>
          <a:prstGeom prst="rect">
            <a:avLst/>
          </a:prstGeom>
        </p:spPr>
      </p:pic>
    </p:spTree>
    <p:extLst>
      <p:ext uri="{BB962C8B-B14F-4D97-AF65-F5344CB8AC3E}">
        <p14:creationId xmlns:p14="http://schemas.microsoft.com/office/powerpoint/2010/main" val="3514676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C34E8103-EA64-452A-B3FB-423C6FD4CD77}"/>
              </a:ext>
            </a:extLst>
          </p:cNvPr>
          <p:cNvSpPr>
            <a:spLocks noGrp="1"/>
          </p:cNvSpPr>
          <p:nvPr>
            <p:ph type="title"/>
          </p:nvPr>
        </p:nvSpPr>
        <p:spPr/>
        <p:txBody>
          <a:bodyPr/>
          <a:lstStyle/>
          <a:p>
            <a:r>
              <a:rPr lang="en-US" dirty="0"/>
              <a:t>Methods: experiment 2 treatments</a:t>
            </a:r>
          </a:p>
        </p:txBody>
      </p:sp>
      <p:sp>
        <p:nvSpPr>
          <p:cNvPr id="4" name="Content Placeholder 3">
            <a:extLst>
              <a:ext uri="{FF2B5EF4-FFF2-40B4-BE49-F238E27FC236}">
                <a16:creationId xmlns:a16="http://schemas.microsoft.com/office/drawing/2014/main" id="{6B95537B-FE70-4787-A1D4-D8AB36FB831A}"/>
              </a:ext>
            </a:extLst>
          </p:cNvPr>
          <p:cNvSpPr>
            <a:spLocks noGrp="1"/>
          </p:cNvSpPr>
          <p:nvPr>
            <p:ph sz="half" idx="1"/>
          </p:nvPr>
        </p:nvSpPr>
        <p:spPr/>
        <p:txBody>
          <a:bodyPr>
            <a:normAutofit fontScale="92500" lnSpcReduction="10000"/>
          </a:bodyPr>
          <a:lstStyle/>
          <a:p>
            <a:r>
              <a:rPr lang="en-US" dirty="0"/>
              <a:t>5 reps of 9 – 12 </a:t>
            </a:r>
            <a:r>
              <a:rPr lang="en-US" dirty="0" err="1"/>
              <a:t>trts</a:t>
            </a:r>
            <a:endParaRPr lang="en-US" dirty="0"/>
          </a:p>
          <a:p>
            <a:pPr lvl="1"/>
            <a:endParaRPr lang="en-US" sz="1600" dirty="0"/>
          </a:p>
          <a:p>
            <a:pPr lvl="1"/>
            <a:r>
              <a:rPr lang="en-US" dirty="0"/>
              <a:t>Untreated control</a:t>
            </a:r>
          </a:p>
          <a:p>
            <a:pPr lvl="1"/>
            <a:endParaRPr lang="en-US" sz="1600" dirty="0"/>
          </a:p>
          <a:p>
            <a:pPr lvl="1"/>
            <a:r>
              <a:rPr lang="en-US" dirty="0"/>
              <a:t>ACTTRA Teun + dye (</a:t>
            </a:r>
            <a:r>
              <a:rPr lang="en-US" dirty="0" err="1"/>
              <a:t>ATd</a:t>
            </a:r>
            <a:r>
              <a:rPr lang="en-US" dirty="0"/>
              <a:t>)</a:t>
            </a:r>
          </a:p>
          <a:p>
            <a:pPr lvl="1"/>
            <a:endParaRPr lang="en-US" sz="1700" dirty="0"/>
          </a:p>
          <a:p>
            <a:pPr lvl="1"/>
            <a:r>
              <a:rPr lang="en-US" dirty="0"/>
              <a:t>HOOK SWD (R, UF) or </a:t>
            </a:r>
            <a:r>
              <a:rPr lang="en-US" dirty="0" err="1"/>
              <a:t>Atd</a:t>
            </a:r>
            <a:r>
              <a:rPr lang="en-US" dirty="0"/>
              <a:t> + Entrust SC (UGA)</a:t>
            </a:r>
          </a:p>
          <a:p>
            <a:pPr lvl="1"/>
            <a:endParaRPr lang="en-US" sz="1700" dirty="0"/>
          </a:p>
          <a:p>
            <a:pPr lvl="1"/>
            <a:r>
              <a:rPr lang="en-US" dirty="0" err="1"/>
              <a:t>ATd</a:t>
            </a:r>
            <a:r>
              <a:rPr lang="en-US" dirty="0"/>
              <a:t> + </a:t>
            </a:r>
            <a:r>
              <a:rPr lang="en-US" dirty="0" err="1"/>
              <a:t>Grandevo</a:t>
            </a:r>
            <a:r>
              <a:rPr lang="en-US" dirty="0"/>
              <a:t> WDG (UF, UGA)</a:t>
            </a:r>
          </a:p>
          <a:p>
            <a:pPr lvl="1"/>
            <a:endParaRPr lang="en-US" sz="1700" dirty="0"/>
          </a:p>
          <a:p>
            <a:pPr lvl="1"/>
            <a:r>
              <a:rPr lang="en-US" dirty="0" err="1"/>
              <a:t>ATd</a:t>
            </a:r>
            <a:r>
              <a:rPr lang="en-US" dirty="0"/>
              <a:t> + </a:t>
            </a:r>
            <a:r>
              <a:rPr lang="en-US" dirty="0" err="1"/>
              <a:t>Grandevo</a:t>
            </a:r>
            <a:r>
              <a:rPr lang="en-US" dirty="0"/>
              <a:t> SC (R, UF)</a:t>
            </a:r>
          </a:p>
          <a:p>
            <a:endParaRPr lang="en-US" dirty="0"/>
          </a:p>
        </p:txBody>
      </p:sp>
      <p:sp>
        <p:nvSpPr>
          <p:cNvPr id="5" name="Content Placeholder 4">
            <a:extLst>
              <a:ext uri="{FF2B5EF4-FFF2-40B4-BE49-F238E27FC236}">
                <a16:creationId xmlns:a16="http://schemas.microsoft.com/office/drawing/2014/main" id="{95198A8D-FDF1-4694-B04A-C1C992D7ED13}"/>
              </a:ext>
            </a:extLst>
          </p:cNvPr>
          <p:cNvSpPr>
            <a:spLocks noGrp="1"/>
          </p:cNvSpPr>
          <p:nvPr>
            <p:ph sz="half" idx="2"/>
          </p:nvPr>
        </p:nvSpPr>
        <p:spPr/>
        <p:txBody>
          <a:bodyPr>
            <a:normAutofit fontScale="92500" lnSpcReduction="10000"/>
          </a:bodyPr>
          <a:lstStyle/>
          <a:p>
            <a:pPr lvl="1"/>
            <a:r>
              <a:rPr lang="en-US" dirty="0" err="1"/>
              <a:t>ATd</a:t>
            </a:r>
            <a:r>
              <a:rPr lang="en-US" dirty="0"/>
              <a:t> + Venerate XC (UF, UGA)</a:t>
            </a:r>
          </a:p>
          <a:p>
            <a:pPr lvl="1"/>
            <a:endParaRPr lang="en-US" sz="1600" dirty="0"/>
          </a:p>
          <a:p>
            <a:pPr lvl="1"/>
            <a:r>
              <a:rPr lang="en-US" dirty="0" err="1"/>
              <a:t>ATd</a:t>
            </a:r>
            <a:r>
              <a:rPr lang="en-US" dirty="0"/>
              <a:t> + Venerate EP (R, UF)</a:t>
            </a:r>
          </a:p>
          <a:p>
            <a:pPr lvl="1"/>
            <a:endParaRPr lang="en-US" sz="1600" dirty="0"/>
          </a:p>
          <a:p>
            <a:pPr lvl="1"/>
            <a:r>
              <a:rPr lang="en-US" dirty="0" err="1"/>
              <a:t>ATd</a:t>
            </a:r>
            <a:r>
              <a:rPr lang="en-US" dirty="0"/>
              <a:t> + </a:t>
            </a:r>
            <a:r>
              <a:rPr lang="en-US" dirty="0" err="1"/>
              <a:t>Azera</a:t>
            </a:r>
            <a:r>
              <a:rPr lang="en-US" dirty="0"/>
              <a:t> (R, UF, UGA)</a:t>
            </a:r>
          </a:p>
          <a:p>
            <a:pPr lvl="1"/>
            <a:endParaRPr lang="en-US" sz="1600" dirty="0"/>
          </a:p>
          <a:p>
            <a:pPr lvl="1"/>
            <a:r>
              <a:rPr lang="en-US" dirty="0" err="1"/>
              <a:t>ATd</a:t>
            </a:r>
            <a:r>
              <a:rPr lang="en-US" dirty="0"/>
              <a:t> + </a:t>
            </a:r>
            <a:r>
              <a:rPr lang="en-US" dirty="0" err="1"/>
              <a:t>Pyganic</a:t>
            </a:r>
            <a:r>
              <a:rPr lang="en-US" dirty="0"/>
              <a:t> 1.4 EC (UF)</a:t>
            </a:r>
          </a:p>
          <a:p>
            <a:pPr lvl="1"/>
            <a:endParaRPr lang="en-US" sz="1200" dirty="0"/>
          </a:p>
          <a:p>
            <a:pPr lvl="1"/>
            <a:r>
              <a:rPr lang="en-US" dirty="0"/>
              <a:t>RU and UGA included some conventional products </a:t>
            </a:r>
          </a:p>
          <a:p>
            <a:pPr lvl="1"/>
            <a:endParaRPr lang="en-US" sz="1300" dirty="0"/>
          </a:p>
          <a:p>
            <a:pPr lvl="1"/>
            <a:r>
              <a:rPr lang="en-US" dirty="0"/>
              <a:t>Foliar applications of products also included</a:t>
            </a:r>
          </a:p>
        </p:txBody>
      </p:sp>
    </p:spTree>
    <p:extLst>
      <p:ext uri="{BB962C8B-B14F-4D97-AF65-F5344CB8AC3E}">
        <p14:creationId xmlns:p14="http://schemas.microsoft.com/office/powerpoint/2010/main" val="618338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BBC35DF-A39A-40EC-81A4-FDDDC2BD2619}"/>
              </a:ext>
            </a:extLst>
          </p:cNvPr>
          <p:cNvSpPr>
            <a:spLocks noGrp="1"/>
          </p:cNvSpPr>
          <p:nvPr>
            <p:ph type="title"/>
          </p:nvPr>
        </p:nvSpPr>
        <p:spPr/>
        <p:txBody>
          <a:bodyPr/>
          <a:lstStyle/>
          <a:p>
            <a:r>
              <a:rPr lang="en-US" dirty="0"/>
              <a:t>Results: mortality R</a:t>
            </a:r>
          </a:p>
        </p:txBody>
      </p:sp>
      <p:pic>
        <p:nvPicPr>
          <p:cNvPr id="26" name="Picture 25">
            <a:extLst>
              <a:ext uri="{FF2B5EF4-FFF2-40B4-BE49-F238E27FC236}">
                <a16:creationId xmlns:a16="http://schemas.microsoft.com/office/drawing/2014/main" id="{E4F1EC92-CDBE-486E-B8CF-18F14AA17E87}"/>
              </a:ext>
            </a:extLst>
          </p:cNvPr>
          <p:cNvPicPr/>
          <p:nvPr/>
        </p:nvPicPr>
        <p:blipFill rotWithShape="1">
          <a:blip r:embed="rId16" cstate="print">
            <a:extLst>
              <a:ext uri="{28A0092B-C50C-407E-A947-70E740481C1C}">
                <a14:useLocalDpi xmlns:a14="http://schemas.microsoft.com/office/drawing/2010/main"/>
              </a:ext>
            </a:extLst>
          </a:blip>
          <a:srcRect/>
          <a:stretch/>
        </p:blipFill>
        <p:spPr bwMode="auto">
          <a:xfrm>
            <a:off x="1235584" y="1047594"/>
            <a:ext cx="6723132" cy="3284807"/>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D0DAD0D0-77D1-4374-AF20-A18FE59A3372}"/>
              </a:ext>
            </a:extLst>
          </p:cNvPr>
          <p:cNvSpPr/>
          <p:nvPr/>
        </p:nvSpPr>
        <p:spPr>
          <a:xfrm>
            <a:off x="4002258" y="1730326"/>
            <a:ext cx="436099" cy="19905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4705D620-05B2-49CD-ABB7-656DF1DCF851}"/>
              </a:ext>
            </a:extLst>
          </p:cNvPr>
          <p:cNvSpPr/>
          <p:nvPr/>
        </p:nvSpPr>
        <p:spPr>
          <a:xfrm>
            <a:off x="6921332" y="1769218"/>
            <a:ext cx="436099" cy="19905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C55BBE3-B0ED-4F9E-AF04-A2FA08372F97}"/>
              </a:ext>
            </a:extLst>
          </p:cNvPr>
          <p:cNvSpPr txBox="1"/>
          <p:nvPr/>
        </p:nvSpPr>
        <p:spPr>
          <a:xfrm>
            <a:off x="2074984" y="222269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
        <p:nvSpPr>
          <p:cNvPr id="29" name="TextBox 28">
            <a:extLst>
              <a:ext uri="{FF2B5EF4-FFF2-40B4-BE49-F238E27FC236}">
                <a16:creationId xmlns:a16="http://schemas.microsoft.com/office/drawing/2014/main" id="{0ED4CC0A-F039-4111-AA56-F44F9E492F34}"/>
              </a:ext>
            </a:extLst>
          </p:cNvPr>
          <p:cNvSpPr txBox="1"/>
          <p:nvPr/>
        </p:nvSpPr>
        <p:spPr>
          <a:xfrm>
            <a:off x="2587411" y="244861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
        <p:nvSpPr>
          <p:cNvPr id="30" name="TextBox 29">
            <a:extLst>
              <a:ext uri="{FF2B5EF4-FFF2-40B4-BE49-F238E27FC236}">
                <a16:creationId xmlns:a16="http://schemas.microsoft.com/office/drawing/2014/main" id="{47CF6A3A-DC78-45FB-BF50-E39C6ADDF245}"/>
              </a:ext>
            </a:extLst>
          </p:cNvPr>
          <p:cNvSpPr txBox="1"/>
          <p:nvPr/>
        </p:nvSpPr>
        <p:spPr>
          <a:xfrm>
            <a:off x="3048389" y="2361195"/>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
        <p:nvSpPr>
          <p:cNvPr id="31" name="TextBox 30">
            <a:extLst>
              <a:ext uri="{FF2B5EF4-FFF2-40B4-BE49-F238E27FC236}">
                <a16:creationId xmlns:a16="http://schemas.microsoft.com/office/drawing/2014/main" id="{9C895D14-39F0-4FF1-8ED2-432E00EC15D8}"/>
              </a:ext>
            </a:extLst>
          </p:cNvPr>
          <p:cNvSpPr txBox="1"/>
          <p:nvPr/>
        </p:nvSpPr>
        <p:spPr>
          <a:xfrm>
            <a:off x="3509367" y="213608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32" name="TextBox 31">
            <a:extLst>
              <a:ext uri="{FF2B5EF4-FFF2-40B4-BE49-F238E27FC236}">
                <a16:creationId xmlns:a16="http://schemas.microsoft.com/office/drawing/2014/main" id="{D277BEC9-4CEA-4458-982D-296382CD3731}"/>
              </a:ext>
            </a:extLst>
          </p:cNvPr>
          <p:cNvSpPr txBox="1"/>
          <p:nvPr/>
        </p:nvSpPr>
        <p:spPr>
          <a:xfrm>
            <a:off x="4545086" y="1478923"/>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3" name="TextBox 32">
            <a:extLst>
              <a:ext uri="{FF2B5EF4-FFF2-40B4-BE49-F238E27FC236}">
                <a16:creationId xmlns:a16="http://schemas.microsoft.com/office/drawing/2014/main" id="{E4915256-E7F6-4B49-B4CD-6BBF07E7E5AB}"/>
              </a:ext>
            </a:extLst>
          </p:cNvPr>
          <p:cNvSpPr txBox="1"/>
          <p:nvPr/>
        </p:nvSpPr>
        <p:spPr>
          <a:xfrm>
            <a:off x="5001764" y="1856910"/>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34" name="TextBox 33">
            <a:extLst>
              <a:ext uri="{FF2B5EF4-FFF2-40B4-BE49-F238E27FC236}">
                <a16:creationId xmlns:a16="http://schemas.microsoft.com/office/drawing/2014/main" id="{7872D4EB-64C0-4570-BB01-6DDDCB17057C}"/>
              </a:ext>
            </a:extLst>
          </p:cNvPr>
          <p:cNvSpPr txBox="1"/>
          <p:nvPr/>
        </p:nvSpPr>
        <p:spPr>
          <a:xfrm>
            <a:off x="5469825" y="1904844"/>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35" name="TextBox 34">
            <a:extLst>
              <a:ext uri="{FF2B5EF4-FFF2-40B4-BE49-F238E27FC236}">
                <a16:creationId xmlns:a16="http://schemas.microsoft.com/office/drawing/2014/main" id="{938DF51F-C866-4CAF-B179-600AB25E2992}"/>
              </a:ext>
            </a:extLst>
          </p:cNvPr>
          <p:cNvSpPr txBox="1"/>
          <p:nvPr/>
        </p:nvSpPr>
        <p:spPr>
          <a:xfrm>
            <a:off x="5961548" y="213170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36" name="TextBox 35">
            <a:extLst>
              <a:ext uri="{FF2B5EF4-FFF2-40B4-BE49-F238E27FC236}">
                <a16:creationId xmlns:a16="http://schemas.microsoft.com/office/drawing/2014/main" id="{CEDD8E02-7179-42D0-AFBE-FEF1E5CFDA34}"/>
              </a:ext>
            </a:extLst>
          </p:cNvPr>
          <p:cNvSpPr txBox="1"/>
          <p:nvPr/>
        </p:nvSpPr>
        <p:spPr>
          <a:xfrm>
            <a:off x="6473975" y="1856910"/>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37" name="TextBox 36">
            <a:extLst>
              <a:ext uri="{FF2B5EF4-FFF2-40B4-BE49-F238E27FC236}">
                <a16:creationId xmlns:a16="http://schemas.microsoft.com/office/drawing/2014/main" id="{27C020FF-5AA5-4FCA-8F48-B24C12222BAF}"/>
              </a:ext>
            </a:extLst>
          </p:cNvPr>
          <p:cNvSpPr txBox="1"/>
          <p:nvPr/>
        </p:nvSpPr>
        <p:spPr>
          <a:xfrm>
            <a:off x="7470075" y="1492219"/>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8" name="TextBox 37">
            <a:extLst>
              <a:ext uri="{FF2B5EF4-FFF2-40B4-BE49-F238E27FC236}">
                <a16:creationId xmlns:a16="http://schemas.microsoft.com/office/drawing/2014/main" id="{84671FDD-5BE0-4EA3-8B65-3EC8A0354491}"/>
              </a:ext>
            </a:extLst>
          </p:cNvPr>
          <p:cNvSpPr txBox="1"/>
          <p:nvPr/>
        </p:nvSpPr>
        <p:spPr>
          <a:xfrm>
            <a:off x="4021998" y="173032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9" name="TextBox 38">
            <a:extLst>
              <a:ext uri="{FF2B5EF4-FFF2-40B4-BE49-F238E27FC236}">
                <a16:creationId xmlns:a16="http://schemas.microsoft.com/office/drawing/2014/main" id="{DF6B8011-9DDC-49BF-9A3A-5D122DCFB7D3}"/>
              </a:ext>
            </a:extLst>
          </p:cNvPr>
          <p:cNvSpPr txBox="1"/>
          <p:nvPr/>
        </p:nvSpPr>
        <p:spPr>
          <a:xfrm>
            <a:off x="6930082" y="1632701"/>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Tree>
    <p:extLst>
      <p:ext uri="{BB962C8B-B14F-4D97-AF65-F5344CB8AC3E}">
        <p14:creationId xmlns:p14="http://schemas.microsoft.com/office/powerpoint/2010/main" val="2942336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BBC35DF-A39A-40EC-81A4-FDDDC2BD2619}"/>
              </a:ext>
            </a:extLst>
          </p:cNvPr>
          <p:cNvSpPr>
            <a:spLocks noGrp="1"/>
          </p:cNvSpPr>
          <p:nvPr>
            <p:ph type="title"/>
          </p:nvPr>
        </p:nvSpPr>
        <p:spPr/>
        <p:txBody>
          <a:bodyPr/>
          <a:lstStyle/>
          <a:p>
            <a:r>
              <a:rPr lang="en-US" dirty="0"/>
              <a:t>Results: mortality R</a:t>
            </a:r>
          </a:p>
        </p:txBody>
      </p:sp>
      <p:pic>
        <p:nvPicPr>
          <p:cNvPr id="20" name="Picture 19">
            <a:extLst>
              <a:ext uri="{FF2B5EF4-FFF2-40B4-BE49-F238E27FC236}">
                <a16:creationId xmlns:a16="http://schemas.microsoft.com/office/drawing/2014/main" id="{2E74C0D5-1471-4BC3-85EA-7208EB67B25C}"/>
              </a:ext>
            </a:extLst>
          </p:cNvPr>
          <p:cNvPicPr/>
          <p:nvPr/>
        </p:nvPicPr>
        <p:blipFill rotWithShape="1">
          <a:blip r:embed="rId16" cstate="print">
            <a:extLst>
              <a:ext uri="{28A0092B-C50C-407E-A947-70E740481C1C}">
                <a14:useLocalDpi xmlns:a14="http://schemas.microsoft.com/office/drawing/2010/main"/>
              </a:ext>
            </a:extLst>
          </a:blip>
          <a:srcRect/>
          <a:stretch/>
        </p:blipFill>
        <p:spPr bwMode="auto">
          <a:xfrm>
            <a:off x="1181687" y="1010236"/>
            <a:ext cx="6594946" cy="3123027"/>
          </a:xfrm>
          <a:prstGeom prst="rect">
            <a:avLst/>
          </a:prstGeom>
          <a:noFill/>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44CD8CC0-9DFF-417D-8B06-5148FE35B799}"/>
              </a:ext>
            </a:extLst>
          </p:cNvPr>
          <p:cNvSpPr/>
          <p:nvPr/>
        </p:nvSpPr>
        <p:spPr>
          <a:xfrm>
            <a:off x="3868910" y="1602956"/>
            <a:ext cx="436099" cy="19905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41D95064-90F3-432D-B5A7-4233F67C97C2}"/>
              </a:ext>
            </a:extLst>
          </p:cNvPr>
          <p:cNvSpPr/>
          <p:nvPr/>
        </p:nvSpPr>
        <p:spPr>
          <a:xfrm>
            <a:off x="6774182" y="1602956"/>
            <a:ext cx="436099" cy="19905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TextBox 23">
            <a:extLst>
              <a:ext uri="{FF2B5EF4-FFF2-40B4-BE49-F238E27FC236}">
                <a16:creationId xmlns:a16="http://schemas.microsoft.com/office/drawing/2014/main" id="{79AFC800-283C-46F7-A68C-9EA8A3D5EA83}"/>
              </a:ext>
            </a:extLst>
          </p:cNvPr>
          <p:cNvSpPr txBox="1"/>
          <p:nvPr/>
        </p:nvSpPr>
        <p:spPr>
          <a:xfrm>
            <a:off x="1960698" y="1807698"/>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
        <p:nvSpPr>
          <p:cNvPr id="25" name="TextBox 24">
            <a:extLst>
              <a:ext uri="{FF2B5EF4-FFF2-40B4-BE49-F238E27FC236}">
                <a16:creationId xmlns:a16="http://schemas.microsoft.com/office/drawing/2014/main" id="{FB2C3EFA-819D-4F35-88F2-154CED351C1F}"/>
              </a:ext>
            </a:extLst>
          </p:cNvPr>
          <p:cNvSpPr txBox="1"/>
          <p:nvPr/>
        </p:nvSpPr>
        <p:spPr>
          <a:xfrm>
            <a:off x="2472623" y="186748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
        <p:nvSpPr>
          <p:cNvPr id="27" name="TextBox 26">
            <a:extLst>
              <a:ext uri="{FF2B5EF4-FFF2-40B4-BE49-F238E27FC236}">
                <a16:creationId xmlns:a16="http://schemas.microsoft.com/office/drawing/2014/main" id="{2FC1B358-6F6A-476F-B818-16084F9F7776}"/>
              </a:ext>
            </a:extLst>
          </p:cNvPr>
          <p:cNvSpPr txBox="1"/>
          <p:nvPr/>
        </p:nvSpPr>
        <p:spPr>
          <a:xfrm>
            <a:off x="2914804" y="1728986"/>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a:t>
            </a:r>
          </a:p>
        </p:txBody>
      </p:sp>
      <p:sp>
        <p:nvSpPr>
          <p:cNvPr id="28" name="TextBox 27">
            <a:extLst>
              <a:ext uri="{FF2B5EF4-FFF2-40B4-BE49-F238E27FC236}">
                <a16:creationId xmlns:a16="http://schemas.microsoft.com/office/drawing/2014/main" id="{308D121F-D33E-4CFB-B115-26951489962A}"/>
              </a:ext>
            </a:extLst>
          </p:cNvPr>
          <p:cNvSpPr txBox="1"/>
          <p:nvPr/>
        </p:nvSpPr>
        <p:spPr>
          <a:xfrm>
            <a:off x="3344812" y="1599439"/>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a:t>
            </a:r>
          </a:p>
        </p:txBody>
      </p:sp>
      <p:sp>
        <p:nvSpPr>
          <p:cNvPr id="29" name="TextBox 28">
            <a:extLst>
              <a:ext uri="{FF2B5EF4-FFF2-40B4-BE49-F238E27FC236}">
                <a16:creationId xmlns:a16="http://schemas.microsoft.com/office/drawing/2014/main" id="{031B1261-3E0B-425B-939E-B6FF5F693917}"/>
              </a:ext>
            </a:extLst>
          </p:cNvPr>
          <p:cNvSpPr txBox="1"/>
          <p:nvPr/>
        </p:nvSpPr>
        <p:spPr>
          <a:xfrm>
            <a:off x="3868910" y="1405218"/>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0" name="TextBox 29">
            <a:extLst>
              <a:ext uri="{FF2B5EF4-FFF2-40B4-BE49-F238E27FC236}">
                <a16:creationId xmlns:a16="http://schemas.microsoft.com/office/drawing/2014/main" id="{BD16D15B-0F50-4028-8D3D-1A49EC39E1E9}"/>
              </a:ext>
            </a:extLst>
          </p:cNvPr>
          <p:cNvSpPr txBox="1"/>
          <p:nvPr/>
        </p:nvSpPr>
        <p:spPr>
          <a:xfrm>
            <a:off x="4393008" y="1404766"/>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1" name="TextBox 30">
            <a:extLst>
              <a:ext uri="{FF2B5EF4-FFF2-40B4-BE49-F238E27FC236}">
                <a16:creationId xmlns:a16="http://schemas.microsoft.com/office/drawing/2014/main" id="{6D832DBD-89BE-459F-8D93-D14E58E22184}"/>
              </a:ext>
            </a:extLst>
          </p:cNvPr>
          <p:cNvSpPr txBox="1"/>
          <p:nvPr/>
        </p:nvSpPr>
        <p:spPr>
          <a:xfrm>
            <a:off x="6774182" y="1404765"/>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2" name="TextBox 31">
            <a:extLst>
              <a:ext uri="{FF2B5EF4-FFF2-40B4-BE49-F238E27FC236}">
                <a16:creationId xmlns:a16="http://schemas.microsoft.com/office/drawing/2014/main" id="{34339A28-0A00-4D24-933C-E71C95DBACAF}"/>
              </a:ext>
            </a:extLst>
          </p:cNvPr>
          <p:cNvSpPr txBox="1"/>
          <p:nvPr/>
        </p:nvSpPr>
        <p:spPr>
          <a:xfrm>
            <a:off x="7267157" y="1385092"/>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3" name="TextBox 32">
            <a:extLst>
              <a:ext uri="{FF2B5EF4-FFF2-40B4-BE49-F238E27FC236}">
                <a16:creationId xmlns:a16="http://schemas.microsoft.com/office/drawing/2014/main" id="{509444C9-1A93-41B3-9336-24FA7673E419}"/>
              </a:ext>
            </a:extLst>
          </p:cNvPr>
          <p:cNvSpPr txBox="1"/>
          <p:nvPr/>
        </p:nvSpPr>
        <p:spPr>
          <a:xfrm>
            <a:off x="4783632" y="1470169"/>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a:t>
            </a:r>
          </a:p>
        </p:txBody>
      </p:sp>
      <p:sp>
        <p:nvSpPr>
          <p:cNvPr id="34" name="TextBox 33">
            <a:extLst>
              <a:ext uri="{FF2B5EF4-FFF2-40B4-BE49-F238E27FC236}">
                <a16:creationId xmlns:a16="http://schemas.microsoft.com/office/drawing/2014/main" id="{24A3494A-F2B1-4472-8730-E3D5179F5B17}"/>
              </a:ext>
            </a:extLst>
          </p:cNvPr>
          <p:cNvSpPr txBox="1"/>
          <p:nvPr/>
        </p:nvSpPr>
        <p:spPr>
          <a:xfrm>
            <a:off x="5238715" y="1588403"/>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a:t>
            </a:r>
          </a:p>
        </p:txBody>
      </p:sp>
      <p:sp>
        <p:nvSpPr>
          <p:cNvPr id="35" name="TextBox 34">
            <a:extLst>
              <a:ext uri="{FF2B5EF4-FFF2-40B4-BE49-F238E27FC236}">
                <a16:creationId xmlns:a16="http://schemas.microsoft.com/office/drawing/2014/main" id="{305A29DD-2DBF-4328-8745-28C8D24D9536}"/>
              </a:ext>
            </a:extLst>
          </p:cNvPr>
          <p:cNvSpPr txBox="1"/>
          <p:nvPr/>
        </p:nvSpPr>
        <p:spPr>
          <a:xfrm>
            <a:off x="6234757" y="1550280"/>
            <a:ext cx="553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a:t>
            </a:r>
          </a:p>
        </p:txBody>
      </p:sp>
      <p:sp>
        <p:nvSpPr>
          <p:cNvPr id="36" name="TextBox 35">
            <a:extLst>
              <a:ext uri="{FF2B5EF4-FFF2-40B4-BE49-F238E27FC236}">
                <a16:creationId xmlns:a16="http://schemas.microsoft.com/office/drawing/2014/main" id="{AFE89885-7BD0-425E-8DD2-15C41A34935B}"/>
              </a:ext>
            </a:extLst>
          </p:cNvPr>
          <p:cNvSpPr txBox="1"/>
          <p:nvPr/>
        </p:nvSpPr>
        <p:spPr>
          <a:xfrm>
            <a:off x="5830457" y="1877648"/>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a:t>
            </a:r>
          </a:p>
        </p:txBody>
      </p:sp>
    </p:spTree>
    <p:extLst>
      <p:ext uri="{BB962C8B-B14F-4D97-AF65-F5344CB8AC3E}">
        <p14:creationId xmlns:p14="http://schemas.microsoft.com/office/powerpoint/2010/main" val="2381578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BBC35DF-A39A-40EC-81A4-FDDDC2BD2619}"/>
              </a:ext>
            </a:extLst>
          </p:cNvPr>
          <p:cNvSpPr>
            <a:spLocks noGrp="1"/>
          </p:cNvSpPr>
          <p:nvPr>
            <p:ph type="title"/>
          </p:nvPr>
        </p:nvSpPr>
        <p:spPr/>
        <p:txBody>
          <a:bodyPr/>
          <a:lstStyle/>
          <a:p>
            <a:r>
              <a:rPr lang="en-US" dirty="0"/>
              <a:t>Results: mortality R</a:t>
            </a:r>
          </a:p>
        </p:txBody>
      </p:sp>
      <p:pic>
        <p:nvPicPr>
          <p:cNvPr id="20" name="Picture 19">
            <a:extLst>
              <a:ext uri="{FF2B5EF4-FFF2-40B4-BE49-F238E27FC236}">
                <a16:creationId xmlns:a16="http://schemas.microsoft.com/office/drawing/2014/main" id="{5F3B90EC-D31C-482F-9DBF-2C652E370A8F}"/>
              </a:ext>
            </a:extLst>
          </p:cNvPr>
          <p:cNvPicPr/>
          <p:nvPr/>
        </p:nvPicPr>
        <p:blipFill rotWithShape="1">
          <a:blip r:embed="rId16" cstate="print">
            <a:extLst>
              <a:ext uri="{28A0092B-C50C-407E-A947-70E740481C1C}">
                <a14:useLocalDpi xmlns:a14="http://schemas.microsoft.com/office/drawing/2010/main"/>
              </a:ext>
            </a:extLst>
          </a:blip>
          <a:srcRect/>
          <a:stretch/>
        </p:blipFill>
        <p:spPr bwMode="auto">
          <a:xfrm>
            <a:off x="815926" y="1083801"/>
            <a:ext cx="7142790" cy="3385960"/>
          </a:xfrm>
          <a:prstGeom prst="rect">
            <a:avLst/>
          </a:prstGeom>
          <a:noFill/>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1C155423-89F4-4658-9078-1F71796BA817}"/>
              </a:ext>
            </a:extLst>
          </p:cNvPr>
          <p:cNvSpPr/>
          <p:nvPr/>
        </p:nvSpPr>
        <p:spPr>
          <a:xfrm>
            <a:off x="3734972" y="1652955"/>
            <a:ext cx="436099" cy="23563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F2B74AA8-C3E4-4E91-98FC-5727CDB4176F}"/>
              </a:ext>
            </a:extLst>
          </p:cNvPr>
          <p:cNvSpPr/>
          <p:nvPr/>
        </p:nvSpPr>
        <p:spPr>
          <a:xfrm>
            <a:off x="6824026" y="1636134"/>
            <a:ext cx="436099" cy="23563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TextBox 23">
            <a:extLst>
              <a:ext uri="{FF2B5EF4-FFF2-40B4-BE49-F238E27FC236}">
                <a16:creationId xmlns:a16="http://schemas.microsoft.com/office/drawing/2014/main" id="{EBCF2894-EFD2-459E-A27E-C428B754D180}"/>
              </a:ext>
            </a:extLst>
          </p:cNvPr>
          <p:cNvSpPr txBox="1"/>
          <p:nvPr/>
        </p:nvSpPr>
        <p:spPr>
          <a:xfrm>
            <a:off x="1672090" y="1839351"/>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a:t>
            </a:r>
          </a:p>
        </p:txBody>
      </p:sp>
      <p:sp>
        <p:nvSpPr>
          <p:cNvPr id="25" name="TextBox 24">
            <a:extLst>
              <a:ext uri="{FF2B5EF4-FFF2-40B4-BE49-F238E27FC236}">
                <a16:creationId xmlns:a16="http://schemas.microsoft.com/office/drawing/2014/main" id="{B9B330AE-69AF-479B-A7BB-B1B25CEF3288}"/>
              </a:ext>
            </a:extLst>
          </p:cNvPr>
          <p:cNvSpPr txBox="1"/>
          <p:nvPr/>
        </p:nvSpPr>
        <p:spPr>
          <a:xfrm>
            <a:off x="2185948" y="1783571"/>
            <a:ext cx="3966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27" name="TextBox 26">
            <a:extLst>
              <a:ext uri="{FF2B5EF4-FFF2-40B4-BE49-F238E27FC236}">
                <a16:creationId xmlns:a16="http://schemas.microsoft.com/office/drawing/2014/main" id="{FA896CD4-4B6E-45A1-87FF-4EC39A9F5F42}"/>
              </a:ext>
            </a:extLst>
          </p:cNvPr>
          <p:cNvSpPr txBox="1"/>
          <p:nvPr/>
        </p:nvSpPr>
        <p:spPr>
          <a:xfrm>
            <a:off x="2710624" y="1614915"/>
            <a:ext cx="405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28" name="TextBox 27">
            <a:extLst>
              <a:ext uri="{FF2B5EF4-FFF2-40B4-BE49-F238E27FC236}">
                <a16:creationId xmlns:a16="http://schemas.microsoft.com/office/drawing/2014/main" id="{029617B8-8DF2-4278-9A76-7ECB38365220}"/>
              </a:ext>
            </a:extLst>
          </p:cNvPr>
          <p:cNvSpPr txBox="1"/>
          <p:nvPr/>
        </p:nvSpPr>
        <p:spPr>
          <a:xfrm>
            <a:off x="3234512" y="1652235"/>
            <a:ext cx="3966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29" name="TextBox 28">
            <a:extLst>
              <a:ext uri="{FF2B5EF4-FFF2-40B4-BE49-F238E27FC236}">
                <a16:creationId xmlns:a16="http://schemas.microsoft.com/office/drawing/2014/main" id="{FACBD84E-BC47-403D-8E9A-A2669B4D6C2A}"/>
              </a:ext>
            </a:extLst>
          </p:cNvPr>
          <p:cNvSpPr txBox="1"/>
          <p:nvPr/>
        </p:nvSpPr>
        <p:spPr>
          <a:xfrm>
            <a:off x="3795424" y="1503450"/>
            <a:ext cx="3966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0" name="TextBox 29">
            <a:extLst>
              <a:ext uri="{FF2B5EF4-FFF2-40B4-BE49-F238E27FC236}">
                <a16:creationId xmlns:a16="http://schemas.microsoft.com/office/drawing/2014/main" id="{6BFA482D-F375-416D-82C3-B7D4787DBEBE}"/>
              </a:ext>
            </a:extLst>
          </p:cNvPr>
          <p:cNvSpPr txBox="1"/>
          <p:nvPr/>
        </p:nvSpPr>
        <p:spPr>
          <a:xfrm>
            <a:off x="4297818" y="1503450"/>
            <a:ext cx="376950" cy="2872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1" name="TextBox 30">
            <a:extLst>
              <a:ext uri="{FF2B5EF4-FFF2-40B4-BE49-F238E27FC236}">
                <a16:creationId xmlns:a16="http://schemas.microsoft.com/office/drawing/2014/main" id="{69621D65-8832-485A-AB4D-482DD8867255}"/>
              </a:ext>
            </a:extLst>
          </p:cNvPr>
          <p:cNvSpPr txBox="1"/>
          <p:nvPr/>
        </p:nvSpPr>
        <p:spPr>
          <a:xfrm>
            <a:off x="4763360" y="1572190"/>
            <a:ext cx="4360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2" name="TextBox 31">
            <a:extLst>
              <a:ext uri="{FF2B5EF4-FFF2-40B4-BE49-F238E27FC236}">
                <a16:creationId xmlns:a16="http://schemas.microsoft.com/office/drawing/2014/main" id="{1C8D7EE0-1E79-4092-AE11-B9F04D2A343D}"/>
              </a:ext>
            </a:extLst>
          </p:cNvPr>
          <p:cNvSpPr txBox="1"/>
          <p:nvPr/>
        </p:nvSpPr>
        <p:spPr>
          <a:xfrm>
            <a:off x="5286660" y="1652235"/>
            <a:ext cx="4360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3" name="TextBox 32">
            <a:extLst>
              <a:ext uri="{FF2B5EF4-FFF2-40B4-BE49-F238E27FC236}">
                <a16:creationId xmlns:a16="http://schemas.microsoft.com/office/drawing/2014/main" id="{D4604F66-038C-44B7-9F75-85C79E069C5F}"/>
              </a:ext>
            </a:extLst>
          </p:cNvPr>
          <p:cNvSpPr txBox="1"/>
          <p:nvPr/>
        </p:nvSpPr>
        <p:spPr>
          <a:xfrm>
            <a:off x="5859400" y="1849189"/>
            <a:ext cx="3727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a:t>
            </a:r>
          </a:p>
        </p:txBody>
      </p:sp>
      <p:sp>
        <p:nvSpPr>
          <p:cNvPr id="34" name="TextBox 33">
            <a:extLst>
              <a:ext uri="{FF2B5EF4-FFF2-40B4-BE49-F238E27FC236}">
                <a16:creationId xmlns:a16="http://schemas.microsoft.com/office/drawing/2014/main" id="{9941D666-41C6-4AF6-B081-27068F3C9059}"/>
              </a:ext>
            </a:extLst>
          </p:cNvPr>
          <p:cNvSpPr txBox="1"/>
          <p:nvPr/>
        </p:nvSpPr>
        <p:spPr>
          <a:xfrm>
            <a:off x="6274938" y="1663780"/>
            <a:ext cx="4013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5" name="TextBox 34">
            <a:extLst>
              <a:ext uri="{FF2B5EF4-FFF2-40B4-BE49-F238E27FC236}">
                <a16:creationId xmlns:a16="http://schemas.microsoft.com/office/drawing/2014/main" id="{BF232061-2754-457F-9D02-66A54551171E}"/>
              </a:ext>
            </a:extLst>
          </p:cNvPr>
          <p:cNvSpPr txBox="1"/>
          <p:nvPr/>
        </p:nvSpPr>
        <p:spPr>
          <a:xfrm>
            <a:off x="6844840" y="1523109"/>
            <a:ext cx="4360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36" name="TextBox 35">
            <a:extLst>
              <a:ext uri="{FF2B5EF4-FFF2-40B4-BE49-F238E27FC236}">
                <a16:creationId xmlns:a16="http://schemas.microsoft.com/office/drawing/2014/main" id="{ED84432E-73EC-4A15-AF57-4C54611D2683}"/>
              </a:ext>
            </a:extLst>
          </p:cNvPr>
          <p:cNvSpPr txBox="1"/>
          <p:nvPr/>
        </p:nvSpPr>
        <p:spPr>
          <a:xfrm>
            <a:off x="7428702" y="1513734"/>
            <a:ext cx="3406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Tree>
    <p:extLst>
      <p:ext uri="{BB962C8B-B14F-4D97-AF65-F5344CB8AC3E}">
        <p14:creationId xmlns:p14="http://schemas.microsoft.com/office/powerpoint/2010/main" val="1072147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CF7CCE1D-BDE9-4A32-BBA3-AF0F1C8167C3}"/>
              </a:ext>
            </a:extLst>
          </p:cNvPr>
          <p:cNvSpPr>
            <a:spLocks noGrp="1"/>
          </p:cNvSpPr>
          <p:nvPr>
            <p:ph type="title"/>
          </p:nvPr>
        </p:nvSpPr>
        <p:spPr/>
        <p:txBody>
          <a:bodyPr/>
          <a:lstStyle/>
          <a:p>
            <a:r>
              <a:rPr lang="en-US" dirty="0"/>
              <a:t>Results: mortality UF</a:t>
            </a:r>
          </a:p>
        </p:txBody>
      </p:sp>
      <p:graphicFrame>
        <p:nvGraphicFramePr>
          <p:cNvPr id="25" name="Chart 24">
            <a:extLst>
              <a:ext uri="{FF2B5EF4-FFF2-40B4-BE49-F238E27FC236}">
                <a16:creationId xmlns:a16="http://schemas.microsoft.com/office/drawing/2014/main" id="{3ACD04B8-E61E-4673-BC17-778EAD16CEC4}"/>
              </a:ext>
            </a:extLst>
          </p:cNvPr>
          <p:cNvGraphicFramePr>
            <a:graphicFrameLocks/>
          </p:cNvGraphicFramePr>
          <p:nvPr/>
        </p:nvGraphicFramePr>
        <p:xfrm>
          <a:off x="36708" y="1478884"/>
          <a:ext cx="4473732" cy="2559013"/>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26" name="Chart 25">
            <a:extLst>
              <a:ext uri="{FF2B5EF4-FFF2-40B4-BE49-F238E27FC236}">
                <a16:creationId xmlns:a16="http://schemas.microsoft.com/office/drawing/2014/main" id="{903C8225-D0C0-4DC5-A884-12E189AF7639}"/>
              </a:ext>
            </a:extLst>
          </p:cNvPr>
          <p:cNvGraphicFramePr>
            <a:graphicFrameLocks/>
          </p:cNvGraphicFramePr>
          <p:nvPr/>
        </p:nvGraphicFramePr>
        <p:xfrm>
          <a:off x="4510440" y="1478884"/>
          <a:ext cx="4392533" cy="2685956"/>
        </p:xfrm>
        <a:graphic>
          <a:graphicData uri="http://schemas.openxmlformats.org/drawingml/2006/chart">
            <c:chart xmlns:c="http://schemas.openxmlformats.org/drawingml/2006/chart" xmlns:r="http://schemas.openxmlformats.org/officeDocument/2006/relationships" r:id="rId17"/>
          </a:graphicData>
        </a:graphic>
      </p:graphicFrame>
      <p:sp>
        <p:nvSpPr>
          <p:cNvPr id="5" name="TextBox 4">
            <a:extLst>
              <a:ext uri="{FF2B5EF4-FFF2-40B4-BE49-F238E27FC236}">
                <a16:creationId xmlns:a16="http://schemas.microsoft.com/office/drawing/2014/main" id="{FB48D8B6-DB5B-4D52-986B-89423E272690}"/>
              </a:ext>
            </a:extLst>
          </p:cNvPr>
          <p:cNvSpPr txBox="1"/>
          <p:nvPr/>
        </p:nvSpPr>
        <p:spPr>
          <a:xfrm>
            <a:off x="1233377" y="1083801"/>
            <a:ext cx="2061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ACTTRA Teun + dye</a:t>
            </a:r>
          </a:p>
        </p:txBody>
      </p:sp>
      <p:sp>
        <p:nvSpPr>
          <p:cNvPr id="27" name="TextBox 26">
            <a:extLst>
              <a:ext uri="{FF2B5EF4-FFF2-40B4-BE49-F238E27FC236}">
                <a16:creationId xmlns:a16="http://schemas.microsoft.com/office/drawing/2014/main" id="{9F3D9D2A-ADB7-48B6-BA10-BCC9F851388D}"/>
              </a:ext>
            </a:extLst>
          </p:cNvPr>
          <p:cNvSpPr txBox="1"/>
          <p:nvPr/>
        </p:nvSpPr>
        <p:spPr>
          <a:xfrm>
            <a:off x="5849451" y="1179640"/>
            <a:ext cx="18205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Foliar applications</a:t>
            </a:r>
          </a:p>
        </p:txBody>
      </p:sp>
    </p:spTree>
    <p:extLst>
      <p:ext uri="{BB962C8B-B14F-4D97-AF65-F5344CB8AC3E}">
        <p14:creationId xmlns:p14="http://schemas.microsoft.com/office/powerpoint/2010/main" val="39209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E3AAE9B0-2265-40E6-8779-7ECE0B57C97D}"/>
              </a:ext>
            </a:extLst>
          </p:cNvPr>
          <p:cNvSpPr>
            <a:spLocks noGrp="1"/>
          </p:cNvSpPr>
          <p:nvPr>
            <p:ph type="title"/>
          </p:nvPr>
        </p:nvSpPr>
        <p:spPr/>
        <p:txBody>
          <a:bodyPr/>
          <a:lstStyle/>
          <a:p>
            <a:r>
              <a:rPr lang="en-US" dirty="0"/>
              <a:t>Results: mortality UGA</a:t>
            </a:r>
          </a:p>
        </p:txBody>
      </p:sp>
      <p:pic>
        <p:nvPicPr>
          <p:cNvPr id="21" name="Picture 20">
            <a:extLst>
              <a:ext uri="{FF2B5EF4-FFF2-40B4-BE49-F238E27FC236}">
                <a16:creationId xmlns:a16="http://schemas.microsoft.com/office/drawing/2014/main" id="{7F174EB3-69B3-4443-9802-91F558B3A2C3}"/>
              </a:ext>
            </a:extLst>
          </p:cNvPr>
          <p:cNvPicPr/>
          <p:nvPr/>
        </p:nvPicPr>
        <p:blipFill>
          <a:blip r:embed="rId16" cstate="print">
            <a:extLst>
              <a:ext uri="{28A0092B-C50C-407E-A947-70E740481C1C}">
                <a14:useLocalDpi xmlns:a14="http://schemas.microsoft.com/office/drawing/2010/main"/>
              </a:ext>
            </a:extLst>
          </a:blip>
          <a:srcRect/>
          <a:stretch>
            <a:fillRect/>
          </a:stretch>
        </p:blipFill>
        <p:spPr bwMode="auto">
          <a:xfrm>
            <a:off x="1541772" y="840894"/>
            <a:ext cx="5758135" cy="3830352"/>
          </a:xfrm>
          <a:prstGeom prst="rect">
            <a:avLst/>
          </a:prstGeom>
          <a:noFill/>
          <a:ln>
            <a:noFill/>
          </a:ln>
        </p:spPr>
      </p:pic>
      <p:sp>
        <p:nvSpPr>
          <p:cNvPr id="6" name="Freeform: Shape 5">
            <a:extLst>
              <a:ext uri="{FF2B5EF4-FFF2-40B4-BE49-F238E27FC236}">
                <a16:creationId xmlns:a16="http://schemas.microsoft.com/office/drawing/2014/main" id="{069EA5D7-2FBB-47D6-91FC-E08F6118A03D}"/>
              </a:ext>
            </a:extLst>
          </p:cNvPr>
          <p:cNvSpPr/>
          <p:nvPr/>
        </p:nvSpPr>
        <p:spPr>
          <a:xfrm>
            <a:off x="4143632" y="3682314"/>
            <a:ext cx="2026509" cy="1013254"/>
          </a:xfrm>
          <a:custGeom>
            <a:avLst/>
            <a:gdLst>
              <a:gd name="connsiteX0" fmla="*/ 617838 w 2026509"/>
              <a:gd name="connsiteY0" fmla="*/ 0 h 1013254"/>
              <a:gd name="connsiteX1" fmla="*/ 617838 w 2026509"/>
              <a:gd name="connsiteY1" fmla="*/ 0 h 1013254"/>
              <a:gd name="connsiteX2" fmla="*/ 527222 w 2026509"/>
              <a:gd name="connsiteY2" fmla="*/ 57664 h 1013254"/>
              <a:gd name="connsiteX3" fmla="*/ 477795 w 2026509"/>
              <a:gd name="connsiteY3" fmla="*/ 90616 h 1013254"/>
              <a:gd name="connsiteX4" fmla="*/ 453082 w 2026509"/>
              <a:gd name="connsiteY4" fmla="*/ 107091 h 1013254"/>
              <a:gd name="connsiteX5" fmla="*/ 387179 w 2026509"/>
              <a:gd name="connsiteY5" fmla="*/ 164756 h 1013254"/>
              <a:gd name="connsiteX6" fmla="*/ 362465 w 2026509"/>
              <a:gd name="connsiteY6" fmla="*/ 181232 h 1013254"/>
              <a:gd name="connsiteX7" fmla="*/ 321276 w 2026509"/>
              <a:gd name="connsiteY7" fmla="*/ 214183 h 1013254"/>
              <a:gd name="connsiteX8" fmla="*/ 247136 w 2026509"/>
              <a:gd name="connsiteY8" fmla="*/ 271848 h 1013254"/>
              <a:gd name="connsiteX9" fmla="*/ 197709 w 2026509"/>
              <a:gd name="connsiteY9" fmla="*/ 321275 h 1013254"/>
              <a:gd name="connsiteX10" fmla="*/ 148282 w 2026509"/>
              <a:gd name="connsiteY10" fmla="*/ 395416 h 1013254"/>
              <a:gd name="connsiteX11" fmla="*/ 131806 w 2026509"/>
              <a:gd name="connsiteY11" fmla="*/ 420129 h 1013254"/>
              <a:gd name="connsiteX12" fmla="*/ 107092 w 2026509"/>
              <a:gd name="connsiteY12" fmla="*/ 436605 h 1013254"/>
              <a:gd name="connsiteX13" fmla="*/ 90617 w 2026509"/>
              <a:gd name="connsiteY13" fmla="*/ 461318 h 1013254"/>
              <a:gd name="connsiteX14" fmla="*/ 32952 w 2026509"/>
              <a:gd name="connsiteY14" fmla="*/ 510745 h 1013254"/>
              <a:gd name="connsiteX15" fmla="*/ 8238 w 2026509"/>
              <a:gd name="connsiteY15" fmla="*/ 584886 h 1013254"/>
              <a:gd name="connsiteX16" fmla="*/ 0 w 2026509"/>
              <a:gd name="connsiteY16" fmla="*/ 609600 h 1013254"/>
              <a:gd name="connsiteX17" fmla="*/ 8238 w 2026509"/>
              <a:gd name="connsiteY17" fmla="*/ 683740 h 1013254"/>
              <a:gd name="connsiteX18" fmla="*/ 74141 w 2026509"/>
              <a:gd name="connsiteY18" fmla="*/ 766118 h 1013254"/>
              <a:gd name="connsiteX19" fmla="*/ 115330 w 2026509"/>
              <a:gd name="connsiteY19" fmla="*/ 807308 h 1013254"/>
              <a:gd name="connsiteX20" fmla="*/ 140044 w 2026509"/>
              <a:gd name="connsiteY20" fmla="*/ 832021 h 1013254"/>
              <a:gd name="connsiteX21" fmla="*/ 156519 w 2026509"/>
              <a:gd name="connsiteY21" fmla="*/ 856735 h 1013254"/>
              <a:gd name="connsiteX22" fmla="*/ 205946 w 2026509"/>
              <a:gd name="connsiteY22" fmla="*/ 889686 h 1013254"/>
              <a:gd name="connsiteX23" fmla="*/ 238898 w 2026509"/>
              <a:gd name="connsiteY23" fmla="*/ 914400 h 1013254"/>
              <a:gd name="connsiteX24" fmla="*/ 321276 w 2026509"/>
              <a:gd name="connsiteY24" fmla="*/ 947351 h 1013254"/>
              <a:gd name="connsiteX25" fmla="*/ 362465 w 2026509"/>
              <a:gd name="connsiteY25" fmla="*/ 972064 h 1013254"/>
              <a:gd name="connsiteX26" fmla="*/ 461319 w 2026509"/>
              <a:gd name="connsiteY26" fmla="*/ 988540 h 1013254"/>
              <a:gd name="connsiteX27" fmla="*/ 626076 w 2026509"/>
              <a:gd name="connsiteY27" fmla="*/ 1005016 h 1013254"/>
              <a:gd name="connsiteX28" fmla="*/ 848498 w 2026509"/>
              <a:gd name="connsiteY28" fmla="*/ 1013254 h 1013254"/>
              <a:gd name="connsiteX29" fmla="*/ 947352 w 2026509"/>
              <a:gd name="connsiteY29" fmla="*/ 1005016 h 1013254"/>
              <a:gd name="connsiteX30" fmla="*/ 972065 w 2026509"/>
              <a:gd name="connsiteY30" fmla="*/ 996778 h 1013254"/>
              <a:gd name="connsiteX31" fmla="*/ 1054444 w 2026509"/>
              <a:gd name="connsiteY31" fmla="*/ 972064 h 1013254"/>
              <a:gd name="connsiteX32" fmla="*/ 1112109 w 2026509"/>
              <a:gd name="connsiteY32" fmla="*/ 955589 h 1013254"/>
              <a:gd name="connsiteX33" fmla="*/ 1161536 w 2026509"/>
              <a:gd name="connsiteY33" fmla="*/ 939113 h 1013254"/>
              <a:gd name="connsiteX34" fmla="*/ 1210963 w 2026509"/>
              <a:gd name="connsiteY34" fmla="*/ 906162 h 1013254"/>
              <a:gd name="connsiteX35" fmla="*/ 1227438 w 2026509"/>
              <a:gd name="connsiteY35" fmla="*/ 881448 h 1013254"/>
              <a:gd name="connsiteX36" fmla="*/ 1276865 w 2026509"/>
              <a:gd name="connsiteY36" fmla="*/ 848497 h 1013254"/>
              <a:gd name="connsiteX37" fmla="*/ 1293341 w 2026509"/>
              <a:gd name="connsiteY37" fmla="*/ 823783 h 1013254"/>
              <a:gd name="connsiteX38" fmla="*/ 1334530 w 2026509"/>
              <a:gd name="connsiteY38" fmla="*/ 782594 h 1013254"/>
              <a:gd name="connsiteX39" fmla="*/ 1351006 w 2026509"/>
              <a:gd name="connsiteY39" fmla="*/ 733167 h 1013254"/>
              <a:gd name="connsiteX40" fmla="*/ 1383957 w 2026509"/>
              <a:gd name="connsiteY40" fmla="*/ 683740 h 1013254"/>
              <a:gd name="connsiteX41" fmla="*/ 1392195 w 2026509"/>
              <a:gd name="connsiteY41" fmla="*/ 659027 h 1013254"/>
              <a:gd name="connsiteX42" fmla="*/ 1416909 w 2026509"/>
              <a:gd name="connsiteY42" fmla="*/ 650789 h 1013254"/>
              <a:gd name="connsiteX43" fmla="*/ 1491049 w 2026509"/>
              <a:gd name="connsiteY43" fmla="*/ 584886 h 1013254"/>
              <a:gd name="connsiteX44" fmla="*/ 1532238 w 2026509"/>
              <a:gd name="connsiteY44" fmla="*/ 527221 h 1013254"/>
              <a:gd name="connsiteX45" fmla="*/ 1548714 w 2026509"/>
              <a:gd name="connsiteY45" fmla="*/ 502508 h 1013254"/>
              <a:gd name="connsiteX46" fmla="*/ 1573427 w 2026509"/>
              <a:gd name="connsiteY46" fmla="*/ 494270 h 1013254"/>
              <a:gd name="connsiteX47" fmla="*/ 1598141 w 2026509"/>
              <a:gd name="connsiteY47" fmla="*/ 477794 h 1013254"/>
              <a:gd name="connsiteX48" fmla="*/ 1631092 w 2026509"/>
              <a:gd name="connsiteY48" fmla="*/ 461318 h 1013254"/>
              <a:gd name="connsiteX49" fmla="*/ 1647568 w 2026509"/>
              <a:gd name="connsiteY49" fmla="*/ 436605 h 1013254"/>
              <a:gd name="connsiteX50" fmla="*/ 1672282 w 2026509"/>
              <a:gd name="connsiteY50" fmla="*/ 428367 h 1013254"/>
              <a:gd name="connsiteX51" fmla="*/ 1721709 w 2026509"/>
              <a:gd name="connsiteY51" fmla="*/ 403654 h 1013254"/>
              <a:gd name="connsiteX52" fmla="*/ 1771136 w 2026509"/>
              <a:gd name="connsiteY52" fmla="*/ 370702 h 1013254"/>
              <a:gd name="connsiteX53" fmla="*/ 1795849 w 2026509"/>
              <a:gd name="connsiteY53" fmla="*/ 354227 h 1013254"/>
              <a:gd name="connsiteX54" fmla="*/ 1804087 w 2026509"/>
              <a:gd name="connsiteY54" fmla="*/ 321275 h 1013254"/>
              <a:gd name="connsiteX55" fmla="*/ 1837038 w 2026509"/>
              <a:gd name="connsiteY55" fmla="*/ 271848 h 1013254"/>
              <a:gd name="connsiteX56" fmla="*/ 1911179 w 2026509"/>
              <a:gd name="connsiteY56" fmla="*/ 238897 h 1013254"/>
              <a:gd name="connsiteX57" fmla="*/ 1952368 w 2026509"/>
              <a:gd name="connsiteY57" fmla="*/ 189470 h 1013254"/>
              <a:gd name="connsiteX58" fmla="*/ 1977082 w 2026509"/>
              <a:gd name="connsiteY58" fmla="*/ 172994 h 1013254"/>
              <a:gd name="connsiteX59" fmla="*/ 2001795 w 2026509"/>
              <a:gd name="connsiteY59" fmla="*/ 123567 h 1013254"/>
              <a:gd name="connsiteX60" fmla="*/ 2026509 w 2026509"/>
              <a:gd name="connsiteY60" fmla="*/ 74140 h 1013254"/>
              <a:gd name="connsiteX61" fmla="*/ 2010033 w 2026509"/>
              <a:gd name="connsiteY61" fmla="*/ 49427 h 1013254"/>
              <a:gd name="connsiteX62" fmla="*/ 1952368 w 2026509"/>
              <a:gd name="connsiteY62" fmla="*/ 32951 h 1013254"/>
              <a:gd name="connsiteX63" fmla="*/ 1795849 w 2026509"/>
              <a:gd name="connsiteY63" fmla="*/ 41189 h 1013254"/>
              <a:gd name="connsiteX64" fmla="*/ 1771136 w 2026509"/>
              <a:gd name="connsiteY64" fmla="*/ 49427 h 1013254"/>
              <a:gd name="connsiteX65" fmla="*/ 1713471 w 2026509"/>
              <a:gd name="connsiteY65" fmla="*/ 57664 h 1013254"/>
              <a:gd name="connsiteX66" fmla="*/ 1474573 w 2026509"/>
              <a:gd name="connsiteY66" fmla="*/ 49427 h 1013254"/>
              <a:gd name="connsiteX67" fmla="*/ 1425146 w 2026509"/>
              <a:gd name="connsiteY67" fmla="*/ 32951 h 1013254"/>
              <a:gd name="connsiteX68" fmla="*/ 1194487 w 2026509"/>
              <a:gd name="connsiteY68" fmla="*/ 24713 h 1013254"/>
              <a:gd name="connsiteX69" fmla="*/ 724930 w 2026509"/>
              <a:gd name="connsiteY69" fmla="*/ 24713 h 1013254"/>
              <a:gd name="connsiteX70" fmla="*/ 700217 w 2026509"/>
              <a:gd name="connsiteY70" fmla="*/ 32951 h 1013254"/>
              <a:gd name="connsiteX71" fmla="*/ 617838 w 2026509"/>
              <a:gd name="connsiteY71" fmla="*/ 24713 h 1013254"/>
              <a:gd name="connsiteX72" fmla="*/ 617838 w 2026509"/>
              <a:gd name="connsiteY72" fmla="*/ 0 h 101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26509" h="1013254">
                <a:moveTo>
                  <a:pt x="617838" y="0"/>
                </a:moveTo>
                <a:lnTo>
                  <a:pt x="617838" y="0"/>
                </a:lnTo>
                <a:cubicBezTo>
                  <a:pt x="470556" y="73641"/>
                  <a:pt x="602963" y="-1245"/>
                  <a:pt x="527222" y="57664"/>
                </a:cubicBezTo>
                <a:cubicBezTo>
                  <a:pt x="511592" y="69821"/>
                  <a:pt x="494271" y="79632"/>
                  <a:pt x="477795" y="90616"/>
                </a:cubicBezTo>
                <a:lnTo>
                  <a:pt x="453082" y="107091"/>
                </a:lnTo>
                <a:cubicBezTo>
                  <a:pt x="425622" y="148281"/>
                  <a:pt x="444844" y="126313"/>
                  <a:pt x="387179" y="164756"/>
                </a:cubicBezTo>
                <a:lnTo>
                  <a:pt x="362465" y="181232"/>
                </a:lnTo>
                <a:cubicBezTo>
                  <a:pt x="317245" y="249063"/>
                  <a:pt x="376370" y="171332"/>
                  <a:pt x="321276" y="214183"/>
                </a:cubicBezTo>
                <a:cubicBezTo>
                  <a:pt x="237924" y="279012"/>
                  <a:pt x="304308" y="252790"/>
                  <a:pt x="247136" y="271848"/>
                </a:cubicBezTo>
                <a:cubicBezTo>
                  <a:pt x="230660" y="288324"/>
                  <a:pt x="210634" y="301888"/>
                  <a:pt x="197709" y="321275"/>
                </a:cubicBezTo>
                <a:lnTo>
                  <a:pt x="148282" y="395416"/>
                </a:lnTo>
                <a:cubicBezTo>
                  <a:pt x="142790" y="403654"/>
                  <a:pt x="140044" y="414637"/>
                  <a:pt x="131806" y="420129"/>
                </a:cubicBezTo>
                <a:lnTo>
                  <a:pt x="107092" y="436605"/>
                </a:lnTo>
                <a:cubicBezTo>
                  <a:pt x="101600" y="444843"/>
                  <a:pt x="98134" y="454875"/>
                  <a:pt x="90617" y="461318"/>
                </a:cubicBezTo>
                <a:cubicBezTo>
                  <a:pt x="53847" y="492835"/>
                  <a:pt x="50326" y="471652"/>
                  <a:pt x="32952" y="510745"/>
                </a:cubicBezTo>
                <a:cubicBezTo>
                  <a:pt x="32950" y="510749"/>
                  <a:pt x="12357" y="572528"/>
                  <a:pt x="8238" y="584886"/>
                </a:cubicBezTo>
                <a:lnTo>
                  <a:pt x="0" y="609600"/>
                </a:lnTo>
                <a:cubicBezTo>
                  <a:pt x="2746" y="634313"/>
                  <a:pt x="2647" y="659511"/>
                  <a:pt x="8238" y="683740"/>
                </a:cubicBezTo>
                <a:cubicBezTo>
                  <a:pt x="18389" y="727726"/>
                  <a:pt x="47803" y="726611"/>
                  <a:pt x="74141" y="766118"/>
                </a:cubicBezTo>
                <a:cubicBezTo>
                  <a:pt x="104345" y="811424"/>
                  <a:pt x="74143" y="772986"/>
                  <a:pt x="115330" y="807308"/>
                </a:cubicBezTo>
                <a:cubicBezTo>
                  <a:pt x="124280" y="814766"/>
                  <a:pt x="132586" y="823071"/>
                  <a:pt x="140044" y="832021"/>
                </a:cubicBezTo>
                <a:cubicBezTo>
                  <a:pt x="146382" y="839627"/>
                  <a:pt x="149068" y="850215"/>
                  <a:pt x="156519" y="856735"/>
                </a:cubicBezTo>
                <a:cubicBezTo>
                  <a:pt x="171421" y="869774"/>
                  <a:pt x="190105" y="877805"/>
                  <a:pt x="205946" y="889686"/>
                </a:cubicBezTo>
                <a:cubicBezTo>
                  <a:pt x="216930" y="897924"/>
                  <a:pt x="226618" y="908260"/>
                  <a:pt x="238898" y="914400"/>
                </a:cubicBezTo>
                <a:cubicBezTo>
                  <a:pt x="265350" y="927626"/>
                  <a:pt x="295916" y="932135"/>
                  <a:pt x="321276" y="947351"/>
                </a:cubicBezTo>
                <a:cubicBezTo>
                  <a:pt x="335006" y="955589"/>
                  <a:pt x="347104" y="967546"/>
                  <a:pt x="362465" y="972064"/>
                </a:cubicBezTo>
                <a:cubicBezTo>
                  <a:pt x="394513" y="981490"/>
                  <a:pt x="429627" y="977976"/>
                  <a:pt x="461319" y="988540"/>
                </a:cubicBezTo>
                <a:cubicBezTo>
                  <a:pt x="529113" y="1011138"/>
                  <a:pt x="484271" y="998570"/>
                  <a:pt x="626076" y="1005016"/>
                </a:cubicBezTo>
                <a:lnTo>
                  <a:pt x="848498" y="1013254"/>
                </a:lnTo>
                <a:cubicBezTo>
                  <a:pt x="881449" y="1010508"/>
                  <a:pt x="914577" y="1009386"/>
                  <a:pt x="947352" y="1005016"/>
                </a:cubicBezTo>
                <a:cubicBezTo>
                  <a:pt x="955959" y="1003868"/>
                  <a:pt x="963716" y="999164"/>
                  <a:pt x="972065" y="996778"/>
                </a:cubicBezTo>
                <a:cubicBezTo>
                  <a:pt x="1059238" y="971871"/>
                  <a:pt x="936951" y="1011228"/>
                  <a:pt x="1054444" y="972064"/>
                </a:cubicBezTo>
                <a:cubicBezTo>
                  <a:pt x="1137488" y="944383"/>
                  <a:pt x="1008681" y="986618"/>
                  <a:pt x="1112109" y="955589"/>
                </a:cubicBezTo>
                <a:cubicBezTo>
                  <a:pt x="1128743" y="950599"/>
                  <a:pt x="1161536" y="939113"/>
                  <a:pt x="1161536" y="939113"/>
                </a:cubicBezTo>
                <a:cubicBezTo>
                  <a:pt x="1178012" y="928129"/>
                  <a:pt x="1199980" y="922638"/>
                  <a:pt x="1210963" y="906162"/>
                </a:cubicBezTo>
                <a:cubicBezTo>
                  <a:pt x="1216455" y="897924"/>
                  <a:pt x="1219987" y="887968"/>
                  <a:pt x="1227438" y="881448"/>
                </a:cubicBezTo>
                <a:cubicBezTo>
                  <a:pt x="1242340" y="868409"/>
                  <a:pt x="1276865" y="848497"/>
                  <a:pt x="1276865" y="848497"/>
                </a:cubicBezTo>
                <a:cubicBezTo>
                  <a:pt x="1282357" y="840259"/>
                  <a:pt x="1286340" y="830784"/>
                  <a:pt x="1293341" y="823783"/>
                </a:cubicBezTo>
                <a:cubicBezTo>
                  <a:pt x="1321900" y="795224"/>
                  <a:pt x="1316955" y="822138"/>
                  <a:pt x="1334530" y="782594"/>
                </a:cubicBezTo>
                <a:cubicBezTo>
                  <a:pt x="1341583" y="766724"/>
                  <a:pt x="1341373" y="747617"/>
                  <a:pt x="1351006" y="733167"/>
                </a:cubicBezTo>
                <a:cubicBezTo>
                  <a:pt x="1361990" y="716691"/>
                  <a:pt x="1377695" y="702525"/>
                  <a:pt x="1383957" y="683740"/>
                </a:cubicBezTo>
                <a:cubicBezTo>
                  <a:pt x="1386703" y="675502"/>
                  <a:pt x="1386055" y="665167"/>
                  <a:pt x="1392195" y="659027"/>
                </a:cubicBezTo>
                <a:cubicBezTo>
                  <a:pt x="1398335" y="652887"/>
                  <a:pt x="1408671" y="653535"/>
                  <a:pt x="1416909" y="650789"/>
                </a:cubicBezTo>
                <a:cubicBezTo>
                  <a:pt x="1473337" y="594361"/>
                  <a:pt x="1446949" y="614287"/>
                  <a:pt x="1491049" y="584886"/>
                </a:cubicBezTo>
                <a:cubicBezTo>
                  <a:pt x="1521535" y="523916"/>
                  <a:pt x="1490494" y="577315"/>
                  <a:pt x="1532238" y="527221"/>
                </a:cubicBezTo>
                <a:cubicBezTo>
                  <a:pt x="1538576" y="519615"/>
                  <a:pt x="1540983" y="508693"/>
                  <a:pt x="1548714" y="502508"/>
                </a:cubicBezTo>
                <a:cubicBezTo>
                  <a:pt x="1555495" y="497084"/>
                  <a:pt x="1565660" y="498153"/>
                  <a:pt x="1573427" y="494270"/>
                </a:cubicBezTo>
                <a:cubicBezTo>
                  <a:pt x="1582283" y="489842"/>
                  <a:pt x="1589545" y="482706"/>
                  <a:pt x="1598141" y="477794"/>
                </a:cubicBezTo>
                <a:cubicBezTo>
                  <a:pt x="1608803" y="471701"/>
                  <a:pt x="1620108" y="466810"/>
                  <a:pt x="1631092" y="461318"/>
                </a:cubicBezTo>
                <a:cubicBezTo>
                  <a:pt x="1636584" y="453080"/>
                  <a:pt x="1639837" y="442790"/>
                  <a:pt x="1647568" y="436605"/>
                </a:cubicBezTo>
                <a:cubicBezTo>
                  <a:pt x="1654349" y="431180"/>
                  <a:pt x="1664515" y="432250"/>
                  <a:pt x="1672282" y="428367"/>
                </a:cubicBezTo>
                <a:cubicBezTo>
                  <a:pt x="1736152" y="396432"/>
                  <a:pt x="1659596" y="424356"/>
                  <a:pt x="1721709" y="403654"/>
                </a:cubicBezTo>
                <a:lnTo>
                  <a:pt x="1771136" y="370702"/>
                </a:lnTo>
                <a:lnTo>
                  <a:pt x="1795849" y="354227"/>
                </a:lnTo>
                <a:cubicBezTo>
                  <a:pt x="1798595" y="343243"/>
                  <a:pt x="1799024" y="331402"/>
                  <a:pt x="1804087" y="321275"/>
                </a:cubicBezTo>
                <a:cubicBezTo>
                  <a:pt x="1812942" y="303564"/>
                  <a:pt x="1818253" y="278110"/>
                  <a:pt x="1837038" y="271848"/>
                </a:cubicBezTo>
                <a:cubicBezTo>
                  <a:pt x="1872952" y="259876"/>
                  <a:pt x="1885073" y="260652"/>
                  <a:pt x="1911179" y="238897"/>
                </a:cubicBezTo>
                <a:cubicBezTo>
                  <a:pt x="1992146" y="171424"/>
                  <a:pt x="1887572" y="254264"/>
                  <a:pt x="1952368" y="189470"/>
                </a:cubicBezTo>
                <a:cubicBezTo>
                  <a:pt x="1959369" y="182469"/>
                  <a:pt x="1968844" y="178486"/>
                  <a:pt x="1977082" y="172994"/>
                </a:cubicBezTo>
                <a:cubicBezTo>
                  <a:pt x="1997783" y="110885"/>
                  <a:pt x="1969860" y="187436"/>
                  <a:pt x="2001795" y="123567"/>
                </a:cubicBezTo>
                <a:cubicBezTo>
                  <a:pt x="2035902" y="55354"/>
                  <a:pt x="1979290" y="144968"/>
                  <a:pt x="2026509" y="74140"/>
                </a:cubicBezTo>
                <a:cubicBezTo>
                  <a:pt x="2021017" y="65902"/>
                  <a:pt x="2017764" y="55612"/>
                  <a:pt x="2010033" y="49427"/>
                </a:cubicBezTo>
                <a:cubicBezTo>
                  <a:pt x="2004661" y="45130"/>
                  <a:pt x="1954521" y="33489"/>
                  <a:pt x="1952368" y="32951"/>
                </a:cubicBezTo>
                <a:cubicBezTo>
                  <a:pt x="1900195" y="35697"/>
                  <a:pt x="1847880" y="36459"/>
                  <a:pt x="1795849" y="41189"/>
                </a:cubicBezTo>
                <a:cubicBezTo>
                  <a:pt x="1787201" y="41975"/>
                  <a:pt x="1779651" y="47724"/>
                  <a:pt x="1771136" y="49427"/>
                </a:cubicBezTo>
                <a:cubicBezTo>
                  <a:pt x="1752096" y="53235"/>
                  <a:pt x="1732693" y="54918"/>
                  <a:pt x="1713471" y="57664"/>
                </a:cubicBezTo>
                <a:cubicBezTo>
                  <a:pt x="1633838" y="54918"/>
                  <a:pt x="1553962" y="56232"/>
                  <a:pt x="1474573" y="49427"/>
                </a:cubicBezTo>
                <a:cubicBezTo>
                  <a:pt x="1457270" y="47944"/>
                  <a:pt x="1442502" y="33571"/>
                  <a:pt x="1425146" y="32951"/>
                </a:cubicBezTo>
                <a:lnTo>
                  <a:pt x="1194487" y="24713"/>
                </a:lnTo>
                <a:cubicBezTo>
                  <a:pt x="1002780" y="749"/>
                  <a:pt x="1103692" y="10145"/>
                  <a:pt x="724930" y="24713"/>
                </a:cubicBezTo>
                <a:cubicBezTo>
                  <a:pt x="716253" y="25047"/>
                  <a:pt x="708455" y="30205"/>
                  <a:pt x="700217" y="32951"/>
                </a:cubicBezTo>
                <a:cubicBezTo>
                  <a:pt x="672757" y="30205"/>
                  <a:pt x="645114" y="28909"/>
                  <a:pt x="617838" y="24713"/>
                </a:cubicBezTo>
                <a:cubicBezTo>
                  <a:pt x="585023" y="19664"/>
                  <a:pt x="617838" y="4119"/>
                  <a:pt x="617838" y="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Freeform: Shape 7">
            <a:extLst>
              <a:ext uri="{FF2B5EF4-FFF2-40B4-BE49-F238E27FC236}">
                <a16:creationId xmlns:a16="http://schemas.microsoft.com/office/drawing/2014/main" id="{231D92FB-EC5E-46B7-B27C-75785FE42FE1}"/>
              </a:ext>
            </a:extLst>
          </p:cNvPr>
          <p:cNvSpPr/>
          <p:nvPr/>
        </p:nvSpPr>
        <p:spPr>
          <a:xfrm>
            <a:off x="6021475" y="3656137"/>
            <a:ext cx="918003" cy="808771"/>
          </a:xfrm>
          <a:custGeom>
            <a:avLst/>
            <a:gdLst>
              <a:gd name="connsiteX0" fmla="*/ 123952 w 918003"/>
              <a:gd name="connsiteY0" fmla="*/ 528685 h 808771"/>
              <a:gd name="connsiteX1" fmla="*/ 123952 w 918003"/>
              <a:gd name="connsiteY1" fmla="*/ 528685 h 808771"/>
              <a:gd name="connsiteX2" fmla="*/ 239282 w 918003"/>
              <a:gd name="connsiteY2" fmla="*/ 462782 h 808771"/>
              <a:gd name="connsiteX3" fmla="*/ 288709 w 918003"/>
              <a:gd name="connsiteY3" fmla="*/ 421593 h 808771"/>
              <a:gd name="connsiteX4" fmla="*/ 329898 w 918003"/>
              <a:gd name="connsiteY4" fmla="*/ 380404 h 808771"/>
              <a:gd name="connsiteX5" fmla="*/ 346374 w 918003"/>
              <a:gd name="connsiteY5" fmla="*/ 355690 h 808771"/>
              <a:gd name="connsiteX6" fmla="*/ 379325 w 918003"/>
              <a:gd name="connsiteY6" fmla="*/ 339214 h 808771"/>
              <a:gd name="connsiteX7" fmla="*/ 404039 w 918003"/>
              <a:gd name="connsiteY7" fmla="*/ 322739 h 808771"/>
              <a:gd name="connsiteX8" fmla="*/ 420514 w 918003"/>
              <a:gd name="connsiteY8" fmla="*/ 298025 h 808771"/>
              <a:gd name="connsiteX9" fmla="*/ 469941 w 918003"/>
              <a:gd name="connsiteY9" fmla="*/ 265074 h 808771"/>
              <a:gd name="connsiteX10" fmla="*/ 502893 w 918003"/>
              <a:gd name="connsiteY10" fmla="*/ 215647 h 808771"/>
              <a:gd name="connsiteX11" fmla="*/ 544082 w 918003"/>
              <a:gd name="connsiteY11" fmla="*/ 141506 h 808771"/>
              <a:gd name="connsiteX12" fmla="*/ 568795 w 918003"/>
              <a:gd name="connsiteY12" fmla="*/ 116793 h 808771"/>
              <a:gd name="connsiteX13" fmla="*/ 593509 w 918003"/>
              <a:gd name="connsiteY13" fmla="*/ 108555 h 808771"/>
              <a:gd name="connsiteX14" fmla="*/ 667649 w 918003"/>
              <a:gd name="connsiteY14" fmla="*/ 50890 h 808771"/>
              <a:gd name="connsiteX15" fmla="*/ 692363 w 918003"/>
              <a:gd name="connsiteY15" fmla="*/ 34414 h 808771"/>
              <a:gd name="connsiteX16" fmla="*/ 741790 w 918003"/>
              <a:gd name="connsiteY16" fmla="*/ 17939 h 808771"/>
              <a:gd name="connsiteX17" fmla="*/ 766503 w 918003"/>
              <a:gd name="connsiteY17" fmla="*/ 1463 h 808771"/>
              <a:gd name="connsiteX18" fmla="*/ 857120 w 918003"/>
              <a:gd name="connsiteY18" fmla="*/ 26177 h 808771"/>
              <a:gd name="connsiteX19" fmla="*/ 881833 w 918003"/>
              <a:gd name="connsiteY19" fmla="*/ 75604 h 808771"/>
              <a:gd name="connsiteX20" fmla="*/ 898309 w 918003"/>
              <a:gd name="connsiteY20" fmla="*/ 100317 h 808771"/>
              <a:gd name="connsiteX21" fmla="*/ 906547 w 918003"/>
              <a:gd name="connsiteY21" fmla="*/ 248598 h 808771"/>
              <a:gd name="connsiteX22" fmla="*/ 890071 w 918003"/>
              <a:gd name="connsiteY22" fmla="*/ 273312 h 808771"/>
              <a:gd name="connsiteX23" fmla="*/ 865357 w 918003"/>
              <a:gd name="connsiteY23" fmla="*/ 322739 h 808771"/>
              <a:gd name="connsiteX24" fmla="*/ 840644 w 918003"/>
              <a:gd name="connsiteY24" fmla="*/ 339214 h 808771"/>
              <a:gd name="connsiteX25" fmla="*/ 815930 w 918003"/>
              <a:gd name="connsiteY25" fmla="*/ 372166 h 808771"/>
              <a:gd name="connsiteX26" fmla="*/ 774741 w 918003"/>
              <a:gd name="connsiteY26" fmla="*/ 421593 h 808771"/>
              <a:gd name="connsiteX27" fmla="*/ 741790 w 918003"/>
              <a:gd name="connsiteY27" fmla="*/ 487495 h 808771"/>
              <a:gd name="connsiteX28" fmla="*/ 725314 w 918003"/>
              <a:gd name="connsiteY28" fmla="*/ 512209 h 808771"/>
              <a:gd name="connsiteX29" fmla="*/ 717076 w 918003"/>
              <a:gd name="connsiteY29" fmla="*/ 536922 h 808771"/>
              <a:gd name="connsiteX30" fmla="*/ 634698 w 918003"/>
              <a:gd name="connsiteY30" fmla="*/ 635777 h 808771"/>
              <a:gd name="connsiteX31" fmla="*/ 585271 w 918003"/>
              <a:gd name="connsiteY31" fmla="*/ 668728 h 808771"/>
              <a:gd name="connsiteX32" fmla="*/ 560557 w 918003"/>
              <a:gd name="connsiteY32" fmla="*/ 685204 h 808771"/>
              <a:gd name="connsiteX33" fmla="*/ 527606 w 918003"/>
              <a:gd name="connsiteY33" fmla="*/ 693441 h 808771"/>
              <a:gd name="connsiteX34" fmla="*/ 453466 w 918003"/>
              <a:gd name="connsiteY34" fmla="*/ 718155 h 808771"/>
              <a:gd name="connsiteX35" fmla="*/ 428752 w 918003"/>
              <a:gd name="connsiteY35" fmla="*/ 726393 h 808771"/>
              <a:gd name="connsiteX36" fmla="*/ 395801 w 918003"/>
              <a:gd name="connsiteY36" fmla="*/ 734631 h 808771"/>
              <a:gd name="connsiteX37" fmla="*/ 371087 w 918003"/>
              <a:gd name="connsiteY37" fmla="*/ 751106 h 808771"/>
              <a:gd name="connsiteX38" fmla="*/ 305184 w 918003"/>
              <a:gd name="connsiteY38" fmla="*/ 767582 h 808771"/>
              <a:gd name="connsiteX39" fmla="*/ 255757 w 918003"/>
              <a:gd name="connsiteY39" fmla="*/ 792295 h 808771"/>
              <a:gd name="connsiteX40" fmla="*/ 231044 w 918003"/>
              <a:gd name="connsiteY40" fmla="*/ 808771 h 808771"/>
              <a:gd name="connsiteX41" fmla="*/ 91001 w 918003"/>
              <a:gd name="connsiteY41" fmla="*/ 800533 h 808771"/>
              <a:gd name="connsiteX42" fmla="*/ 66287 w 918003"/>
              <a:gd name="connsiteY42" fmla="*/ 792295 h 808771"/>
              <a:gd name="connsiteX43" fmla="*/ 16860 w 918003"/>
              <a:gd name="connsiteY43" fmla="*/ 759344 h 808771"/>
              <a:gd name="connsiteX44" fmla="*/ 384 w 918003"/>
              <a:gd name="connsiteY44" fmla="*/ 734631 h 808771"/>
              <a:gd name="connsiteX45" fmla="*/ 8622 w 918003"/>
              <a:gd name="connsiteY45" fmla="*/ 668728 h 808771"/>
              <a:gd name="connsiteX46" fmla="*/ 33336 w 918003"/>
              <a:gd name="connsiteY46" fmla="*/ 611063 h 808771"/>
              <a:gd name="connsiteX47" fmla="*/ 49811 w 918003"/>
              <a:gd name="connsiteY47" fmla="*/ 586349 h 808771"/>
              <a:gd name="connsiteX48" fmla="*/ 58049 w 918003"/>
              <a:gd name="connsiteY48" fmla="*/ 561636 h 808771"/>
              <a:gd name="connsiteX49" fmla="*/ 123952 w 918003"/>
              <a:gd name="connsiteY49" fmla="*/ 528685 h 80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18003" h="808771">
                <a:moveTo>
                  <a:pt x="123952" y="528685"/>
                </a:moveTo>
                <a:lnTo>
                  <a:pt x="123952" y="528685"/>
                </a:lnTo>
                <a:cubicBezTo>
                  <a:pt x="149791" y="515765"/>
                  <a:pt x="215998" y="486067"/>
                  <a:pt x="239282" y="462782"/>
                </a:cubicBezTo>
                <a:cubicBezTo>
                  <a:pt x="270996" y="431067"/>
                  <a:pt x="254301" y="444530"/>
                  <a:pt x="288709" y="421593"/>
                </a:cubicBezTo>
                <a:cubicBezTo>
                  <a:pt x="332640" y="355693"/>
                  <a:pt x="274982" y="435319"/>
                  <a:pt x="329898" y="380404"/>
                </a:cubicBezTo>
                <a:cubicBezTo>
                  <a:pt x="336899" y="373403"/>
                  <a:pt x="338768" y="362028"/>
                  <a:pt x="346374" y="355690"/>
                </a:cubicBezTo>
                <a:cubicBezTo>
                  <a:pt x="355808" y="347828"/>
                  <a:pt x="368663" y="345307"/>
                  <a:pt x="379325" y="339214"/>
                </a:cubicBezTo>
                <a:cubicBezTo>
                  <a:pt x="387921" y="334302"/>
                  <a:pt x="395801" y="328231"/>
                  <a:pt x="404039" y="322739"/>
                </a:cubicBezTo>
                <a:cubicBezTo>
                  <a:pt x="409531" y="314501"/>
                  <a:pt x="413063" y="304545"/>
                  <a:pt x="420514" y="298025"/>
                </a:cubicBezTo>
                <a:cubicBezTo>
                  <a:pt x="435416" y="284986"/>
                  <a:pt x="469941" y="265074"/>
                  <a:pt x="469941" y="265074"/>
                </a:cubicBezTo>
                <a:cubicBezTo>
                  <a:pt x="480925" y="248598"/>
                  <a:pt x="496632" y="234432"/>
                  <a:pt x="502893" y="215647"/>
                </a:cubicBezTo>
                <a:cubicBezTo>
                  <a:pt x="513251" y="184568"/>
                  <a:pt x="515753" y="169835"/>
                  <a:pt x="544082" y="141506"/>
                </a:cubicBezTo>
                <a:cubicBezTo>
                  <a:pt x="552320" y="133268"/>
                  <a:pt x="559102" y="123255"/>
                  <a:pt x="568795" y="116793"/>
                </a:cubicBezTo>
                <a:cubicBezTo>
                  <a:pt x="576020" y="111976"/>
                  <a:pt x="585271" y="111301"/>
                  <a:pt x="593509" y="108555"/>
                </a:cubicBezTo>
                <a:cubicBezTo>
                  <a:pt x="632224" y="69839"/>
                  <a:pt x="608528" y="90304"/>
                  <a:pt x="667649" y="50890"/>
                </a:cubicBezTo>
                <a:cubicBezTo>
                  <a:pt x="675887" y="45398"/>
                  <a:pt x="682970" y="37545"/>
                  <a:pt x="692363" y="34414"/>
                </a:cubicBezTo>
                <a:lnTo>
                  <a:pt x="741790" y="17939"/>
                </a:lnTo>
                <a:cubicBezTo>
                  <a:pt x="750028" y="12447"/>
                  <a:pt x="756643" y="2359"/>
                  <a:pt x="766503" y="1463"/>
                </a:cubicBezTo>
                <a:cubicBezTo>
                  <a:pt x="820648" y="-3459"/>
                  <a:pt x="823638" y="3855"/>
                  <a:pt x="857120" y="26177"/>
                </a:cubicBezTo>
                <a:cubicBezTo>
                  <a:pt x="904340" y="97008"/>
                  <a:pt x="847723" y="7384"/>
                  <a:pt x="881833" y="75604"/>
                </a:cubicBezTo>
                <a:cubicBezTo>
                  <a:pt x="886261" y="84459"/>
                  <a:pt x="892817" y="92079"/>
                  <a:pt x="898309" y="100317"/>
                </a:cubicBezTo>
                <a:cubicBezTo>
                  <a:pt x="920791" y="167766"/>
                  <a:pt x="924696" y="157849"/>
                  <a:pt x="906547" y="248598"/>
                </a:cubicBezTo>
                <a:cubicBezTo>
                  <a:pt x="904605" y="258307"/>
                  <a:pt x="894499" y="264456"/>
                  <a:pt x="890071" y="273312"/>
                </a:cubicBezTo>
                <a:cubicBezTo>
                  <a:pt x="876671" y="300112"/>
                  <a:pt x="888966" y="299130"/>
                  <a:pt x="865357" y="322739"/>
                </a:cubicBezTo>
                <a:cubicBezTo>
                  <a:pt x="858356" y="329740"/>
                  <a:pt x="848882" y="333722"/>
                  <a:pt x="840644" y="339214"/>
                </a:cubicBezTo>
                <a:cubicBezTo>
                  <a:pt x="832406" y="350198"/>
                  <a:pt x="824865" y="361741"/>
                  <a:pt x="815930" y="372166"/>
                </a:cubicBezTo>
                <a:cubicBezTo>
                  <a:pt x="789782" y="402672"/>
                  <a:pt x="792948" y="388213"/>
                  <a:pt x="774741" y="421593"/>
                </a:cubicBezTo>
                <a:cubicBezTo>
                  <a:pt x="762980" y="443154"/>
                  <a:pt x="755414" y="467060"/>
                  <a:pt x="741790" y="487495"/>
                </a:cubicBezTo>
                <a:cubicBezTo>
                  <a:pt x="736298" y="495733"/>
                  <a:pt x="729742" y="503353"/>
                  <a:pt x="725314" y="512209"/>
                </a:cubicBezTo>
                <a:cubicBezTo>
                  <a:pt x="721431" y="519976"/>
                  <a:pt x="721293" y="529331"/>
                  <a:pt x="717076" y="536922"/>
                </a:cubicBezTo>
                <a:cubicBezTo>
                  <a:pt x="699198" y="569102"/>
                  <a:pt x="665181" y="615455"/>
                  <a:pt x="634698" y="635777"/>
                </a:cubicBezTo>
                <a:lnTo>
                  <a:pt x="585271" y="668728"/>
                </a:lnTo>
                <a:cubicBezTo>
                  <a:pt x="577033" y="674220"/>
                  <a:pt x="570162" y="682803"/>
                  <a:pt x="560557" y="685204"/>
                </a:cubicBezTo>
                <a:cubicBezTo>
                  <a:pt x="549573" y="687950"/>
                  <a:pt x="538450" y="690188"/>
                  <a:pt x="527606" y="693441"/>
                </a:cubicBezTo>
                <a:cubicBezTo>
                  <a:pt x="527589" y="693446"/>
                  <a:pt x="465831" y="714033"/>
                  <a:pt x="453466" y="718155"/>
                </a:cubicBezTo>
                <a:cubicBezTo>
                  <a:pt x="445228" y="720901"/>
                  <a:pt x="437176" y="724287"/>
                  <a:pt x="428752" y="726393"/>
                </a:cubicBezTo>
                <a:lnTo>
                  <a:pt x="395801" y="734631"/>
                </a:lnTo>
                <a:cubicBezTo>
                  <a:pt x="387563" y="740123"/>
                  <a:pt x="380392" y="747723"/>
                  <a:pt x="371087" y="751106"/>
                </a:cubicBezTo>
                <a:cubicBezTo>
                  <a:pt x="349806" y="758844"/>
                  <a:pt x="305184" y="767582"/>
                  <a:pt x="305184" y="767582"/>
                </a:cubicBezTo>
                <a:cubicBezTo>
                  <a:pt x="234361" y="814799"/>
                  <a:pt x="323969" y="758190"/>
                  <a:pt x="255757" y="792295"/>
                </a:cubicBezTo>
                <a:cubicBezTo>
                  <a:pt x="246902" y="796723"/>
                  <a:pt x="239282" y="803279"/>
                  <a:pt x="231044" y="808771"/>
                </a:cubicBezTo>
                <a:cubicBezTo>
                  <a:pt x="184363" y="806025"/>
                  <a:pt x="137531" y="805186"/>
                  <a:pt x="91001" y="800533"/>
                </a:cubicBezTo>
                <a:cubicBezTo>
                  <a:pt x="82360" y="799669"/>
                  <a:pt x="73878" y="796512"/>
                  <a:pt x="66287" y="792295"/>
                </a:cubicBezTo>
                <a:cubicBezTo>
                  <a:pt x="48978" y="782679"/>
                  <a:pt x="16860" y="759344"/>
                  <a:pt x="16860" y="759344"/>
                </a:cubicBezTo>
                <a:cubicBezTo>
                  <a:pt x="11368" y="751106"/>
                  <a:pt x="1280" y="744491"/>
                  <a:pt x="384" y="734631"/>
                </a:cubicBezTo>
                <a:cubicBezTo>
                  <a:pt x="-1620" y="712583"/>
                  <a:pt x="4662" y="690510"/>
                  <a:pt x="8622" y="668728"/>
                </a:cubicBezTo>
                <a:cubicBezTo>
                  <a:pt x="11703" y="651783"/>
                  <a:pt x="25761" y="624319"/>
                  <a:pt x="33336" y="611063"/>
                </a:cubicBezTo>
                <a:cubicBezTo>
                  <a:pt x="38248" y="602467"/>
                  <a:pt x="45383" y="595204"/>
                  <a:pt x="49811" y="586349"/>
                </a:cubicBezTo>
                <a:cubicBezTo>
                  <a:pt x="53694" y="578582"/>
                  <a:pt x="52625" y="568416"/>
                  <a:pt x="58049" y="561636"/>
                </a:cubicBezTo>
                <a:cubicBezTo>
                  <a:pt x="111069" y="495363"/>
                  <a:pt x="112968" y="534177"/>
                  <a:pt x="123952" y="528685"/>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911287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E3AAE9B0-2265-40E6-8779-7ECE0B57C97D}"/>
              </a:ext>
            </a:extLst>
          </p:cNvPr>
          <p:cNvSpPr>
            <a:spLocks noGrp="1"/>
          </p:cNvSpPr>
          <p:nvPr>
            <p:ph type="title"/>
          </p:nvPr>
        </p:nvSpPr>
        <p:spPr/>
        <p:txBody>
          <a:bodyPr/>
          <a:lstStyle/>
          <a:p>
            <a:r>
              <a:rPr lang="en-US" dirty="0"/>
              <a:t>Results: mortality UGA</a:t>
            </a:r>
          </a:p>
        </p:txBody>
      </p:sp>
      <p:pic>
        <p:nvPicPr>
          <p:cNvPr id="20" name="Picture 19">
            <a:extLst>
              <a:ext uri="{FF2B5EF4-FFF2-40B4-BE49-F238E27FC236}">
                <a16:creationId xmlns:a16="http://schemas.microsoft.com/office/drawing/2014/main" id="{CA428C87-359D-4839-AA51-6DF8411D5E62}"/>
              </a:ext>
            </a:extLst>
          </p:cNvPr>
          <p:cNvPicPr/>
          <p:nvPr/>
        </p:nvPicPr>
        <p:blipFill>
          <a:blip r:embed="rId16" cstate="print">
            <a:extLst>
              <a:ext uri="{28A0092B-C50C-407E-A947-70E740481C1C}">
                <a14:useLocalDpi xmlns:a14="http://schemas.microsoft.com/office/drawing/2010/main"/>
              </a:ext>
            </a:extLst>
          </a:blip>
          <a:srcRect/>
          <a:stretch>
            <a:fillRect/>
          </a:stretch>
        </p:blipFill>
        <p:spPr bwMode="auto">
          <a:xfrm>
            <a:off x="1577434" y="805882"/>
            <a:ext cx="5456773" cy="3842570"/>
          </a:xfrm>
          <a:prstGeom prst="rect">
            <a:avLst/>
          </a:prstGeom>
          <a:noFill/>
          <a:ln>
            <a:noFill/>
          </a:ln>
        </p:spPr>
      </p:pic>
      <p:sp>
        <p:nvSpPr>
          <p:cNvPr id="3" name="Freeform: Shape 2">
            <a:extLst>
              <a:ext uri="{FF2B5EF4-FFF2-40B4-BE49-F238E27FC236}">
                <a16:creationId xmlns:a16="http://schemas.microsoft.com/office/drawing/2014/main" id="{F9E8193B-829A-4B36-99A8-413B3A8A0BD3}"/>
              </a:ext>
            </a:extLst>
          </p:cNvPr>
          <p:cNvSpPr/>
          <p:nvPr/>
        </p:nvSpPr>
        <p:spPr>
          <a:xfrm>
            <a:off x="4010350" y="3643712"/>
            <a:ext cx="1962273" cy="961239"/>
          </a:xfrm>
          <a:custGeom>
            <a:avLst/>
            <a:gdLst>
              <a:gd name="connsiteX0" fmla="*/ 668742 w 1962273"/>
              <a:gd name="connsiteY0" fmla="*/ 46839 h 961239"/>
              <a:gd name="connsiteX1" fmla="*/ 668742 w 1962273"/>
              <a:gd name="connsiteY1" fmla="*/ 46839 h 961239"/>
              <a:gd name="connsiteX2" fmla="*/ 578126 w 1962273"/>
              <a:gd name="connsiteY2" fmla="*/ 104504 h 961239"/>
              <a:gd name="connsiteX3" fmla="*/ 545174 w 1962273"/>
              <a:gd name="connsiteY3" fmla="*/ 120980 h 961239"/>
              <a:gd name="connsiteX4" fmla="*/ 495747 w 1962273"/>
              <a:gd name="connsiteY4" fmla="*/ 162169 h 961239"/>
              <a:gd name="connsiteX5" fmla="*/ 438082 w 1962273"/>
              <a:gd name="connsiteY5" fmla="*/ 186883 h 961239"/>
              <a:gd name="connsiteX6" fmla="*/ 388655 w 1962273"/>
              <a:gd name="connsiteY6" fmla="*/ 211596 h 961239"/>
              <a:gd name="connsiteX7" fmla="*/ 363942 w 1962273"/>
              <a:gd name="connsiteY7" fmla="*/ 236310 h 961239"/>
              <a:gd name="connsiteX8" fmla="*/ 339228 w 1962273"/>
              <a:gd name="connsiteY8" fmla="*/ 244547 h 961239"/>
              <a:gd name="connsiteX9" fmla="*/ 289801 w 1962273"/>
              <a:gd name="connsiteY9" fmla="*/ 326926 h 961239"/>
              <a:gd name="connsiteX10" fmla="*/ 256850 w 1962273"/>
              <a:gd name="connsiteY10" fmla="*/ 376353 h 961239"/>
              <a:gd name="connsiteX11" fmla="*/ 240374 w 1962273"/>
              <a:gd name="connsiteY11" fmla="*/ 401066 h 961239"/>
              <a:gd name="connsiteX12" fmla="*/ 223899 w 1962273"/>
              <a:gd name="connsiteY12" fmla="*/ 425780 h 961239"/>
              <a:gd name="connsiteX13" fmla="*/ 199185 w 1962273"/>
              <a:gd name="connsiteY13" fmla="*/ 434018 h 961239"/>
              <a:gd name="connsiteX14" fmla="*/ 149758 w 1962273"/>
              <a:gd name="connsiteY14" fmla="*/ 475207 h 961239"/>
              <a:gd name="connsiteX15" fmla="*/ 125045 w 1962273"/>
              <a:gd name="connsiteY15" fmla="*/ 499920 h 961239"/>
              <a:gd name="connsiteX16" fmla="*/ 75618 w 1962273"/>
              <a:gd name="connsiteY16" fmla="*/ 516396 h 961239"/>
              <a:gd name="connsiteX17" fmla="*/ 50904 w 1962273"/>
              <a:gd name="connsiteY17" fmla="*/ 532872 h 961239"/>
              <a:gd name="connsiteX18" fmla="*/ 34428 w 1962273"/>
              <a:gd name="connsiteY18" fmla="*/ 557585 h 961239"/>
              <a:gd name="connsiteX19" fmla="*/ 17953 w 1962273"/>
              <a:gd name="connsiteY19" fmla="*/ 656439 h 961239"/>
              <a:gd name="connsiteX20" fmla="*/ 34428 w 1962273"/>
              <a:gd name="connsiteY20" fmla="*/ 681153 h 961239"/>
              <a:gd name="connsiteX21" fmla="*/ 83855 w 1962273"/>
              <a:gd name="connsiteY21" fmla="*/ 714104 h 961239"/>
              <a:gd name="connsiteX22" fmla="*/ 100331 w 1962273"/>
              <a:gd name="connsiteY22" fmla="*/ 738818 h 961239"/>
              <a:gd name="connsiteX23" fmla="*/ 149758 w 1962273"/>
              <a:gd name="connsiteY23" fmla="*/ 755293 h 961239"/>
              <a:gd name="connsiteX24" fmla="*/ 174472 w 1962273"/>
              <a:gd name="connsiteY24" fmla="*/ 771769 h 961239"/>
              <a:gd name="connsiteX25" fmla="*/ 223899 w 1962273"/>
              <a:gd name="connsiteY25" fmla="*/ 788245 h 961239"/>
              <a:gd name="connsiteX26" fmla="*/ 306277 w 1962273"/>
              <a:gd name="connsiteY26" fmla="*/ 829434 h 961239"/>
              <a:gd name="connsiteX27" fmla="*/ 330991 w 1962273"/>
              <a:gd name="connsiteY27" fmla="*/ 845910 h 961239"/>
              <a:gd name="connsiteX28" fmla="*/ 380418 w 1962273"/>
              <a:gd name="connsiteY28" fmla="*/ 862385 h 961239"/>
              <a:gd name="connsiteX29" fmla="*/ 405131 w 1962273"/>
              <a:gd name="connsiteY29" fmla="*/ 870623 h 961239"/>
              <a:gd name="connsiteX30" fmla="*/ 438082 w 1962273"/>
              <a:gd name="connsiteY30" fmla="*/ 878861 h 961239"/>
              <a:gd name="connsiteX31" fmla="*/ 487509 w 1962273"/>
              <a:gd name="connsiteY31" fmla="*/ 895337 h 961239"/>
              <a:gd name="connsiteX32" fmla="*/ 536936 w 1962273"/>
              <a:gd name="connsiteY32" fmla="*/ 911812 h 961239"/>
              <a:gd name="connsiteX33" fmla="*/ 627553 w 1962273"/>
              <a:gd name="connsiteY33" fmla="*/ 936526 h 961239"/>
              <a:gd name="connsiteX34" fmla="*/ 693455 w 1962273"/>
              <a:gd name="connsiteY34" fmla="*/ 944764 h 961239"/>
              <a:gd name="connsiteX35" fmla="*/ 751120 w 1962273"/>
              <a:gd name="connsiteY35" fmla="*/ 961239 h 961239"/>
              <a:gd name="connsiteX36" fmla="*/ 1022969 w 1962273"/>
              <a:gd name="connsiteY36" fmla="*/ 953002 h 961239"/>
              <a:gd name="connsiteX37" fmla="*/ 1072396 w 1962273"/>
              <a:gd name="connsiteY37" fmla="*/ 928288 h 961239"/>
              <a:gd name="connsiteX38" fmla="*/ 1097109 w 1962273"/>
              <a:gd name="connsiteY38" fmla="*/ 920050 h 961239"/>
              <a:gd name="connsiteX39" fmla="*/ 1146536 w 1962273"/>
              <a:gd name="connsiteY39" fmla="*/ 887099 h 961239"/>
              <a:gd name="connsiteX40" fmla="*/ 1163012 w 1962273"/>
              <a:gd name="connsiteY40" fmla="*/ 862385 h 961239"/>
              <a:gd name="connsiteX41" fmla="*/ 1212439 w 1962273"/>
              <a:gd name="connsiteY41" fmla="*/ 804720 h 961239"/>
              <a:gd name="connsiteX42" fmla="*/ 1245391 w 1962273"/>
              <a:gd name="connsiteY42" fmla="*/ 755293 h 961239"/>
              <a:gd name="connsiteX43" fmla="*/ 1261866 w 1962273"/>
              <a:gd name="connsiteY43" fmla="*/ 730580 h 961239"/>
              <a:gd name="connsiteX44" fmla="*/ 1286580 w 1962273"/>
              <a:gd name="connsiteY44" fmla="*/ 714104 h 961239"/>
              <a:gd name="connsiteX45" fmla="*/ 1336007 w 1962273"/>
              <a:gd name="connsiteY45" fmla="*/ 672915 h 961239"/>
              <a:gd name="connsiteX46" fmla="*/ 1377196 w 1962273"/>
              <a:gd name="connsiteY46" fmla="*/ 639964 h 961239"/>
              <a:gd name="connsiteX47" fmla="*/ 1393672 w 1962273"/>
              <a:gd name="connsiteY47" fmla="*/ 615250 h 961239"/>
              <a:gd name="connsiteX48" fmla="*/ 1418385 w 1962273"/>
              <a:gd name="connsiteY48" fmla="*/ 598774 h 961239"/>
              <a:gd name="connsiteX49" fmla="*/ 1467812 w 1962273"/>
              <a:gd name="connsiteY49" fmla="*/ 557585 h 961239"/>
              <a:gd name="connsiteX50" fmla="*/ 1525477 w 1962273"/>
              <a:gd name="connsiteY50" fmla="*/ 491683 h 961239"/>
              <a:gd name="connsiteX51" fmla="*/ 1574904 w 1962273"/>
              <a:gd name="connsiteY51" fmla="*/ 458731 h 961239"/>
              <a:gd name="connsiteX52" fmla="*/ 1616093 w 1962273"/>
              <a:gd name="connsiteY52" fmla="*/ 409304 h 961239"/>
              <a:gd name="connsiteX53" fmla="*/ 1665520 w 1962273"/>
              <a:gd name="connsiteY53" fmla="*/ 376353 h 961239"/>
              <a:gd name="connsiteX54" fmla="*/ 1690234 w 1962273"/>
              <a:gd name="connsiteY54" fmla="*/ 359877 h 961239"/>
              <a:gd name="connsiteX55" fmla="*/ 1714947 w 1962273"/>
              <a:gd name="connsiteY55" fmla="*/ 343402 h 961239"/>
              <a:gd name="connsiteX56" fmla="*/ 1739661 w 1962273"/>
              <a:gd name="connsiteY56" fmla="*/ 326926 h 961239"/>
              <a:gd name="connsiteX57" fmla="*/ 1764374 w 1962273"/>
              <a:gd name="connsiteY57" fmla="*/ 293974 h 961239"/>
              <a:gd name="connsiteX58" fmla="*/ 1813801 w 1962273"/>
              <a:gd name="connsiteY58" fmla="*/ 261023 h 961239"/>
              <a:gd name="connsiteX59" fmla="*/ 1846753 w 1962273"/>
              <a:gd name="connsiteY59" fmla="*/ 211596 h 961239"/>
              <a:gd name="connsiteX60" fmla="*/ 1863228 w 1962273"/>
              <a:gd name="connsiteY60" fmla="*/ 186883 h 961239"/>
              <a:gd name="connsiteX61" fmla="*/ 1887942 w 1962273"/>
              <a:gd name="connsiteY61" fmla="*/ 178645 h 961239"/>
              <a:gd name="connsiteX62" fmla="*/ 1904418 w 1962273"/>
              <a:gd name="connsiteY62" fmla="*/ 153931 h 961239"/>
              <a:gd name="connsiteX63" fmla="*/ 1929131 w 1962273"/>
              <a:gd name="connsiteY63" fmla="*/ 145693 h 961239"/>
              <a:gd name="connsiteX64" fmla="*/ 1953845 w 1962273"/>
              <a:gd name="connsiteY64" fmla="*/ 120980 h 961239"/>
              <a:gd name="connsiteX65" fmla="*/ 1962082 w 1962273"/>
              <a:gd name="connsiteY65" fmla="*/ 96266 h 961239"/>
              <a:gd name="connsiteX66" fmla="*/ 1920893 w 1962273"/>
              <a:gd name="connsiteY66" fmla="*/ 55077 h 961239"/>
              <a:gd name="connsiteX67" fmla="*/ 1599618 w 1962273"/>
              <a:gd name="connsiteY67" fmla="*/ 22126 h 961239"/>
              <a:gd name="connsiteX68" fmla="*/ 1525477 w 1962273"/>
              <a:gd name="connsiteY68" fmla="*/ 13888 h 961239"/>
              <a:gd name="connsiteX69" fmla="*/ 1097109 w 1962273"/>
              <a:gd name="connsiteY69" fmla="*/ 38602 h 961239"/>
              <a:gd name="connsiteX70" fmla="*/ 668742 w 1962273"/>
              <a:gd name="connsiteY70" fmla="*/ 46839 h 96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62273" h="961239">
                <a:moveTo>
                  <a:pt x="668742" y="46839"/>
                </a:moveTo>
                <a:lnTo>
                  <a:pt x="668742" y="46839"/>
                </a:lnTo>
                <a:cubicBezTo>
                  <a:pt x="638537" y="66061"/>
                  <a:pt x="610149" y="88493"/>
                  <a:pt x="578126" y="104504"/>
                </a:cubicBezTo>
                <a:cubicBezTo>
                  <a:pt x="567142" y="109996"/>
                  <a:pt x="555836" y="114887"/>
                  <a:pt x="545174" y="120980"/>
                </a:cubicBezTo>
                <a:cubicBezTo>
                  <a:pt x="479808" y="158332"/>
                  <a:pt x="563892" y="113494"/>
                  <a:pt x="495747" y="162169"/>
                </a:cubicBezTo>
                <a:cubicBezTo>
                  <a:pt x="455748" y="190739"/>
                  <a:pt x="473938" y="168956"/>
                  <a:pt x="438082" y="186883"/>
                </a:cubicBezTo>
                <a:cubicBezTo>
                  <a:pt x="374204" y="218821"/>
                  <a:pt x="450775" y="190889"/>
                  <a:pt x="388655" y="211596"/>
                </a:cubicBezTo>
                <a:cubicBezTo>
                  <a:pt x="380417" y="219834"/>
                  <a:pt x="373635" y="229848"/>
                  <a:pt x="363942" y="236310"/>
                </a:cubicBezTo>
                <a:cubicBezTo>
                  <a:pt x="356717" y="241127"/>
                  <a:pt x="345368" y="238407"/>
                  <a:pt x="339228" y="244547"/>
                </a:cubicBezTo>
                <a:cubicBezTo>
                  <a:pt x="308867" y="274907"/>
                  <a:pt x="309301" y="294425"/>
                  <a:pt x="289801" y="326926"/>
                </a:cubicBezTo>
                <a:cubicBezTo>
                  <a:pt x="279613" y="343905"/>
                  <a:pt x="267834" y="359877"/>
                  <a:pt x="256850" y="376353"/>
                </a:cubicBezTo>
                <a:lnTo>
                  <a:pt x="240374" y="401066"/>
                </a:lnTo>
                <a:cubicBezTo>
                  <a:pt x="234882" y="409304"/>
                  <a:pt x="233292" y="422649"/>
                  <a:pt x="223899" y="425780"/>
                </a:cubicBezTo>
                <a:lnTo>
                  <a:pt x="199185" y="434018"/>
                </a:lnTo>
                <a:cubicBezTo>
                  <a:pt x="126987" y="506216"/>
                  <a:pt x="218571" y="417863"/>
                  <a:pt x="149758" y="475207"/>
                </a:cubicBezTo>
                <a:cubicBezTo>
                  <a:pt x="140808" y="482665"/>
                  <a:pt x="135229" y="494262"/>
                  <a:pt x="125045" y="499920"/>
                </a:cubicBezTo>
                <a:cubicBezTo>
                  <a:pt x="109864" y="508354"/>
                  <a:pt x="90068" y="506763"/>
                  <a:pt x="75618" y="516396"/>
                </a:cubicBezTo>
                <a:lnTo>
                  <a:pt x="50904" y="532872"/>
                </a:lnTo>
                <a:cubicBezTo>
                  <a:pt x="45412" y="541110"/>
                  <a:pt x="41429" y="550584"/>
                  <a:pt x="34428" y="557585"/>
                </a:cubicBezTo>
                <a:cubicBezTo>
                  <a:pt x="-6751" y="598764"/>
                  <a:pt x="-9373" y="538022"/>
                  <a:pt x="17953" y="656439"/>
                </a:cubicBezTo>
                <a:cubicBezTo>
                  <a:pt x="20179" y="666086"/>
                  <a:pt x="26977" y="674633"/>
                  <a:pt x="34428" y="681153"/>
                </a:cubicBezTo>
                <a:cubicBezTo>
                  <a:pt x="49330" y="694192"/>
                  <a:pt x="83855" y="714104"/>
                  <a:pt x="83855" y="714104"/>
                </a:cubicBezTo>
                <a:cubicBezTo>
                  <a:pt x="89347" y="722342"/>
                  <a:pt x="91935" y="733571"/>
                  <a:pt x="100331" y="738818"/>
                </a:cubicBezTo>
                <a:cubicBezTo>
                  <a:pt x="115058" y="748022"/>
                  <a:pt x="149758" y="755293"/>
                  <a:pt x="149758" y="755293"/>
                </a:cubicBezTo>
                <a:cubicBezTo>
                  <a:pt x="157996" y="760785"/>
                  <a:pt x="165425" y="767748"/>
                  <a:pt x="174472" y="771769"/>
                </a:cubicBezTo>
                <a:cubicBezTo>
                  <a:pt x="190342" y="778822"/>
                  <a:pt x="209449" y="778612"/>
                  <a:pt x="223899" y="788245"/>
                </a:cubicBezTo>
                <a:cubicBezTo>
                  <a:pt x="282746" y="827476"/>
                  <a:pt x="254116" y="816393"/>
                  <a:pt x="306277" y="829434"/>
                </a:cubicBezTo>
                <a:cubicBezTo>
                  <a:pt x="314515" y="834926"/>
                  <a:pt x="321943" y="841889"/>
                  <a:pt x="330991" y="845910"/>
                </a:cubicBezTo>
                <a:cubicBezTo>
                  <a:pt x="346861" y="852963"/>
                  <a:pt x="363942" y="856893"/>
                  <a:pt x="380418" y="862385"/>
                </a:cubicBezTo>
                <a:cubicBezTo>
                  <a:pt x="388656" y="865131"/>
                  <a:pt x="396707" y="868517"/>
                  <a:pt x="405131" y="870623"/>
                </a:cubicBezTo>
                <a:cubicBezTo>
                  <a:pt x="416115" y="873369"/>
                  <a:pt x="427238" y="875608"/>
                  <a:pt x="438082" y="878861"/>
                </a:cubicBezTo>
                <a:cubicBezTo>
                  <a:pt x="454716" y="883851"/>
                  <a:pt x="471033" y="889845"/>
                  <a:pt x="487509" y="895337"/>
                </a:cubicBezTo>
                <a:lnTo>
                  <a:pt x="536936" y="911812"/>
                </a:lnTo>
                <a:cubicBezTo>
                  <a:pt x="566028" y="921510"/>
                  <a:pt x="597825" y="932810"/>
                  <a:pt x="627553" y="936526"/>
                </a:cubicBezTo>
                <a:cubicBezTo>
                  <a:pt x="649520" y="939272"/>
                  <a:pt x="671618" y="941124"/>
                  <a:pt x="693455" y="944764"/>
                </a:cubicBezTo>
                <a:cubicBezTo>
                  <a:pt x="714140" y="948212"/>
                  <a:pt x="731534" y="954711"/>
                  <a:pt x="751120" y="961239"/>
                </a:cubicBezTo>
                <a:cubicBezTo>
                  <a:pt x="841736" y="958493"/>
                  <a:pt x="932451" y="958031"/>
                  <a:pt x="1022969" y="953002"/>
                </a:cubicBezTo>
                <a:cubicBezTo>
                  <a:pt x="1046261" y="951708"/>
                  <a:pt x="1052787" y="938093"/>
                  <a:pt x="1072396" y="928288"/>
                </a:cubicBezTo>
                <a:cubicBezTo>
                  <a:pt x="1080163" y="924405"/>
                  <a:pt x="1089518" y="924267"/>
                  <a:pt x="1097109" y="920050"/>
                </a:cubicBezTo>
                <a:cubicBezTo>
                  <a:pt x="1114418" y="910434"/>
                  <a:pt x="1146536" y="887099"/>
                  <a:pt x="1146536" y="887099"/>
                </a:cubicBezTo>
                <a:cubicBezTo>
                  <a:pt x="1152028" y="878861"/>
                  <a:pt x="1156674" y="869991"/>
                  <a:pt x="1163012" y="862385"/>
                </a:cubicBezTo>
                <a:cubicBezTo>
                  <a:pt x="1216351" y="798379"/>
                  <a:pt x="1158443" y="881858"/>
                  <a:pt x="1212439" y="804720"/>
                </a:cubicBezTo>
                <a:cubicBezTo>
                  <a:pt x="1223794" y="788498"/>
                  <a:pt x="1234407" y="771769"/>
                  <a:pt x="1245391" y="755293"/>
                </a:cubicBezTo>
                <a:cubicBezTo>
                  <a:pt x="1250883" y="747055"/>
                  <a:pt x="1253628" y="736072"/>
                  <a:pt x="1261866" y="730580"/>
                </a:cubicBezTo>
                <a:cubicBezTo>
                  <a:pt x="1270104" y="725088"/>
                  <a:pt x="1278974" y="720442"/>
                  <a:pt x="1286580" y="714104"/>
                </a:cubicBezTo>
                <a:cubicBezTo>
                  <a:pt x="1350009" y="661247"/>
                  <a:pt x="1274646" y="713822"/>
                  <a:pt x="1336007" y="672915"/>
                </a:cubicBezTo>
                <a:cubicBezTo>
                  <a:pt x="1383221" y="602092"/>
                  <a:pt x="1320353" y="685438"/>
                  <a:pt x="1377196" y="639964"/>
                </a:cubicBezTo>
                <a:cubicBezTo>
                  <a:pt x="1384927" y="633779"/>
                  <a:pt x="1386671" y="622251"/>
                  <a:pt x="1393672" y="615250"/>
                </a:cubicBezTo>
                <a:cubicBezTo>
                  <a:pt x="1400673" y="608249"/>
                  <a:pt x="1410779" y="605112"/>
                  <a:pt x="1418385" y="598774"/>
                </a:cubicBezTo>
                <a:cubicBezTo>
                  <a:pt x="1481814" y="545917"/>
                  <a:pt x="1406455" y="598492"/>
                  <a:pt x="1467812" y="557585"/>
                </a:cubicBezTo>
                <a:cubicBezTo>
                  <a:pt x="1526853" y="469025"/>
                  <a:pt x="1473990" y="534589"/>
                  <a:pt x="1525477" y="491683"/>
                </a:cubicBezTo>
                <a:cubicBezTo>
                  <a:pt x="1566616" y="457400"/>
                  <a:pt x="1531473" y="473209"/>
                  <a:pt x="1574904" y="458731"/>
                </a:cubicBezTo>
                <a:cubicBezTo>
                  <a:pt x="1589548" y="436766"/>
                  <a:pt x="1594140" y="426379"/>
                  <a:pt x="1616093" y="409304"/>
                </a:cubicBezTo>
                <a:cubicBezTo>
                  <a:pt x="1631723" y="397147"/>
                  <a:pt x="1649044" y="387337"/>
                  <a:pt x="1665520" y="376353"/>
                </a:cubicBezTo>
                <a:lnTo>
                  <a:pt x="1690234" y="359877"/>
                </a:lnTo>
                <a:lnTo>
                  <a:pt x="1714947" y="343402"/>
                </a:lnTo>
                <a:lnTo>
                  <a:pt x="1739661" y="326926"/>
                </a:lnTo>
                <a:cubicBezTo>
                  <a:pt x="1747899" y="315942"/>
                  <a:pt x="1754112" y="303096"/>
                  <a:pt x="1764374" y="293974"/>
                </a:cubicBezTo>
                <a:cubicBezTo>
                  <a:pt x="1779174" y="280819"/>
                  <a:pt x="1813801" y="261023"/>
                  <a:pt x="1813801" y="261023"/>
                </a:cubicBezTo>
                <a:lnTo>
                  <a:pt x="1846753" y="211596"/>
                </a:lnTo>
                <a:cubicBezTo>
                  <a:pt x="1852245" y="203358"/>
                  <a:pt x="1853836" y="190014"/>
                  <a:pt x="1863228" y="186883"/>
                </a:cubicBezTo>
                <a:lnTo>
                  <a:pt x="1887942" y="178645"/>
                </a:lnTo>
                <a:cubicBezTo>
                  <a:pt x="1893434" y="170407"/>
                  <a:pt x="1896687" y="160116"/>
                  <a:pt x="1904418" y="153931"/>
                </a:cubicBezTo>
                <a:cubicBezTo>
                  <a:pt x="1911198" y="148507"/>
                  <a:pt x="1921906" y="150510"/>
                  <a:pt x="1929131" y="145693"/>
                </a:cubicBezTo>
                <a:cubicBezTo>
                  <a:pt x="1938824" y="139231"/>
                  <a:pt x="1945607" y="129218"/>
                  <a:pt x="1953845" y="120980"/>
                </a:cubicBezTo>
                <a:cubicBezTo>
                  <a:pt x="1956591" y="112742"/>
                  <a:pt x="1963510" y="104831"/>
                  <a:pt x="1962082" y="96266"/>
                </a:cubicBezTo>
                <a:cubicBezTo>
                  <a:pt x="1958649" y="75671"/>
                  <a:pt x="1935309" y="64688"/>
                  <a:pt x="1920893" y="55077"/>
                </a:cubicBezTo>
                <a:cubicBezTo>
                  <a:pt x="1847694" y="-54723"/>
                  <a:pt x="1917869" y="35963"/>
                  <a:pt x="1599618" y="22126"/>
                </a:cubicBezTo>
                <a:cubicBezTo>
                  <a:pt x="1574776" y="21046"/>
                  <a:pt x="1550191" y="16634"/>
                  <a:pt x="1525477" y="13888"/>
                </a:cubicBezTo>
                <a:cubicBezTo>
                  <a:pt x="1157432" y="31842"/>
                  <a:pt x="1299981" y="20159"/>
                  <a:pt x="1097109" y="38602"/>
                </a:cubicBezTo>
                <a:lnTo>
                  <a:pt x="668742" y="46839"/>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Freeform: Shape 4">
            <a:extLst>
              <a:ext uri="{FF2B5EF4-FFF2-40B4-BE49-F238E27FC236}">
                <a16:creationId xmlns:a16="http://schemas.microsoft.com/office/drawing/2014/main" id="{0ECC1F49-380F-4F62-B857-E9AFCC2BA14E}"/>
              </a:ext>
            </a:extLst>
          </p:cNvPr>
          <p:cNvSpPr/>
          <p:nvPr/>
        </p:nvSpPr>
        <p:spPr>
          <a:xfrm>
            <a:off x="5890054" y="3665838"/>
            <a:ext cx="750588" cy="708454"/>
          </a:xfrm>
          <a:custGeom>
            <a:avLst/>
            <a:gdLst>
              <a:gd name="connsiteX0" fmla="*/ 469557 w 750588"/>
              <a:gd name="connsiteY0" fmla="*/ 156519 h 708454"/>
              <a:gd name="connsiteX1" fmla="*/ 469557 w 750588"/>
              <a:gd name="connsiteY1" fmla="*/ 156519 h 708454"/>
              <a:gd name="connsiteX2" fmla="*/ 378941 w 750588"/>
              <a:gd name="connsiteY2" fmla="*/ 214184 h 708454"/>
              <a:gd name="connsiteX3" fmla="*/ 354227 w 750588"/>
              <a:gd name="connsiteY3" fmla="*/ 230659 h 708454"/>
              <a:gd name="connsiteX4" fmla="*/ 304800 w 750588"/>
              <a:gd name="connsiteY4" fmla="*/ 271848 h 708454"/>
              <a:gd name="connsiteX5" fmla="*/ 263611 w 750588"/>
              <a:gd name="connsiteY5" fmla="*/ 313038 h 708454"/>
              <a:gd name="connsiteX6" fmla="*/ 214184 w 750588"/>
              <a:gd name="connsiteY6" fmla="*/ 354227 h 708454"/>
              <a:gd name="connsiteX7" fmla="*/ 189470 w 750588"/>
              <a:gd name="connsiteY7" fmla="*/ 362465 h 708454"/>
              <a:gd name="connsiteX8" fmla="*/ 156519 w 750588"/>
              <a:gd name="connsiteY8" fmla="*/ 378940 h 708454"/>
              <a:gd name="connsiteX9" fmla="*/ 123568 w 750588"/>
              <a:gd name="connsiteY9" fmla="*/ 411892 h 708454"/>
              <a:gd name="connsiteX10" fmla="*/ 90616 w 750588"/>
              <a:gd name="connsiteY10" fmla="*/ 461319 h 708454"/>
              <a:gd name="connsiteX11" fmla="*/ 65903 w 750588"/>
              <a:gd name="connsiteY11" fmla="*/ 486032 h 708454"/>
              <a:gd name="connsiteX12" fmla="*/ 32951 w 750588"/>
              <a:gd name="connsiteY12" fmla="*/ 560173 h 708454"/>
              <a:gd name="connsiteX13" fmla="*/ 24714 w 750588"/>
              <a:gd name="connsiteY13" fmla="*/ 584886 h 708454"/>
              <a:gd name="connsiteX14" fmla="*/ 16476 w 750588"/>
              <a:gd name="connsiteY14" fmla="*/ 609600 h 708454"/>
              <a:gd name="connsiteX15" fmla="*/ 0 w 750588"/>
              <a:gd name="connsiteY15" fmla="*/ 634313 h 708454"/>
              <a:gd name="connsiteX16" fmla="*/ 8238 w 750588"/>
              <a:gd name="connsiteY16" fmla="*/ 667265 h 708454"/>
              <a:gd name="connsiteX17" fmla="*/ 57665 w 750588"/>
              <a:gd name="connsiteY17" fmla="*/ 708454 h 708454"/>
              <a:gd name="connsiteX18" fmla="*/ 197708 w 750588"/>
              <a:gd name="connsiteY18" fmla="*/ 683740 h 708454"/>
              <a:gd name="connsiteX19" fmla="*/ 222422 w 750588"/>
              <a:gd name="connsiteY19" fmla="*/ 667265 h 708454"/>
              <a:gd name="connsiteX20" fmla="*/ 238897 w 750588"/>
              <a:gd name="connsiteY20" fmla="*/ 642551 h 708454"/>
              <a:gd name="connsiteX21" fmla="*/ 247135 w 750588"/>
              <a:gd name="connsiteY21" fmla="*/ 617838 h 708454"/>
              <a:gd name="connsiteX22" fmla="*/ 271849 w 750588"/>
              <a:gd name="connsiteY22" fmla="*/ 593124 h 708454"/>
              <a:gd name="connsiteX23" fmla="*/ 280087 w 750588"/>
              <a:gd name="connsiteY23" fmla="*/ 568411 h 708454"/>
              <a:gd name="connsiteX24" fmla="*/ 321276 w 750588"/>
              <a:gd name="connsiteY24" fmla="*/ 518984 h 708454"/>
              <a:gd name="connsiteX25" fmla="*/ 329514 w 750588"/>
              <a:gd name="connsiteY25" fmla="*/ 486032 h 708454"/>
              <a:gd name="connsiteX26" fmla="*/ 387178 w 750588"/>
              <a:gd name="connsiteY26" fmla="*/ 420130 h 708454"/>
              <a:gd name="connsiteX27" fmla="*/ 403654 w 750588"/>
              <a:gd name="connsiteY27" fmla="*/ 395416 h 708454"/>
              <a:gd name="connsiteX28" fmla="*/ 428368 w 750588"/>
              <a:gd name="connsiteY28" fmla="*/ 362465 h 708454"/>
              <a:gd name="connsiteX29" fmla="*/ 510746 w 750588"/>
              <a:gd name="connsiteY29" fmla="*/ 263611 h 708454"/>
              <a:gd name="connsiteX30" fmla="*/ 560173 w 750588"/>
              <a:gd name="connsiteY30" fmla="*/ 230659 h 708454"/>
              <a:gd name="connsiteX31" fmla="*/ 675503 w 750588"/>
              <a:gd name="connsiteY31" fmla="*/ 214184 h 708454"/>
              <a:gd name="connsiteX32" fmla="*/ 700216 w 750588"/>
              <a:gd name="connsiteY32" fmla="*/ 205946 h 708454"/>
              <a:gd name="connsiteX33" fmla="*/ 716692 w 750588"/>
              <a:gd name="connsiteY33" fmla="*/ 181232 h 708454"/>
              <a:gd name="connsiteX34" fmla="*/ 741405 w 750588"/>
              <a:gd name="connsiteY34" fmla="*/ 131805 h 708454"/>
              <a:gd name="connsiteX35" fmla="*/ 741405 w 750588"/>
              <a:gd name="connsiteY35" fmla="*/ 32951 h 708454"/>
              <a:gd name="connsiteX36" fmla="*/ 733168 w 750588"/>
              <a:gd name="connsiteY36" fmla="*/ 8238 h 708454"/>
              <a:gd name="connsiteX37" fmla="*/ 700216 w 750588"/>
              <a:gd name="connsiteY37" fmla="*/ 0 h 708454"/>
              <a:gd name="connsiteX38" fmla="*/ 675503 w 750588"/>
              <a:gd name="connsiteY38" fmla="*/ 16476 h 708454"/>
              <a:gd name="connsiteX39" fmla="*/ 642551 w 750588"/>
              <a:gd name="connsiteY39" fmla="*/ 24713 h 708454"/>
              <a:gd name="connsiteX40" fmla="*/ 626076 w 750588"/>
              <a:gd name="connsiteY40" fmla="*/ 49427 h 708454"/>
              <a:gd name="connsiteX41" fmla="*/ 601362 w 750588"/>
              <a:gd name="connsiteY41" fmla="*/ 65903 h 708454"/>
              <a:gd name="connsiteX42" fmla="*/ 560173 w 750588"/>
              <a:gd name="connsiteY42" fmla="*/ 98854 h 708454"/>
              <a:gd name="connsiteX43" fmla="*/ 510746 w 750588"/>
              <a:gd name="connsiteY43" fmla="*/ 131805 h 708454"/>
              <a:gd name="connsiteX44" fmla="*/ 469557 w 750588"/>
              <a:gd name="connsiteY44" fmla="*/ 156519 h 70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0588" h="708454">
                <a:moveTo>
                  <a:pt x="469557" y="156519"/>
                </a:moveTo>
                <a:lnTo>
                  <a:pt x="469557" y="156519"/>
                </a:lnTo>
                <a:lnTo>
                  <a:pt x="378941" y="214184"/>
                </a:lnTo>
                <a:cubicBezTo>
                  <a:pt x="370613" y="219538"/>
                  <a:pt x="361228" y="223658"/>
                  <a:pt x="354227" y="230659"/>
                </a:cubicBezTo>
                <a:cubicBezTo>
                  <a:pt x="322513" y="262374"/>
                  <a:pt x="339208" y="248911"/>
                  <a:pt x="304800" y="271848"/>
                </a:cubicBezTo>
                <a:cubicBezTo>
                  <a:pt x="274596" y="317154"/>
                  <a:pt x="304798" y="278716"/>
                  <a:pt x="263611" y="313038"/>
                </a:cubicBezTo>
                <a:cubicBezTo>
                  <a:pt x="236287" y="335808"/>
                  <a:pt x="244858" y="338889"/>
                  <a:pt x="214184" y="354227"/>
                </a:cubicBezTo>
                <a:cubicBezTo>
                  <a:pt x="206417" y="358110"/>
                  <a:pt x="197452" y="359044"/>
                  <a:pt x="189470" y="362465"/>
                </a:cubicBezTo>
                <a:cubicBezTo>
                  <a:pt x="178183" y="367302"/>
                  <a:pt x="167503" y="373448"/>
                  <a:pt x="156519" y="378940"/>
                </a:cubicBezTo>
                <a:cubicBezTo>
                  <a:pt x="134551" y="444843"/>
                  <a:pt x="167502" y="367958"/>
                  <a:pt x="123568" y="411892"/>
                </a:cubicBezTo>
                <a:cubicBezTo>
                  <a:pt x="109566" y="425894"/>
                  <a:pt x="104618" y="447317"/>
                  <a:pt x="90616" y="461319"/>
                </a:cubicBezTo>
                <a:cubicBezTo>
                  <a:pt x="82378" y="469557"/>
                  <a:pt x="73361" y="477082"/>
                  <a:pt x="65903" y="486032"/>
                </a:cubicBezTo>
                <a:cubicBezTo>
                  <a:pt x="44146" y="512141"/>
                  <a:pt x="44924" y="524253"/>
                  <a:pt x="32951" y="560173"/>
                </a:cubicBezTo>
                <a:lnTo>
                  <a:pt x="24714" y="584886"/>
                </a:lnTo>
                <a:cubicBezTo>
                  <a:pt x="21968" y="593124"/>
                  <a:pt x="21293" y="602375"/>
                  <a:pt x="16476" y="609600"/>
                </a:cubicBezTo>
                <a:lnTo>
                  <a:pt x="0" y="634313"/>
                </a:lnTo>
                <a:cubicBezTo>
                  <a:pt x="2746" y="645297"/>
                  <a:pt x="2621" y="657435"/>
                  <a:pt x="8238" y="667265"/>
                </a:cubicBezTo>
                <a:cubicBezTo>
                  <a:pt x="17996" y="684342"/>
                  <a:pt x="41918" y="697956"/>
                  <a:pt x="57665" y="708454"/>
                </a:cubicBezTo>
                <a:cubicBezTo>
                  <a:pt x="86515" y="705831"/>
                  <a:pt x="164778" y="705692"/>
                  <a:pt x="197708" y="683740"/>
                </a:cubicBezTo>
                <a:lnTo>
                  <a:pt x="222422" y="667265"/>
                </a:lnTo>
                <a:cubicBezTo>
                  <a:pt x="227914" y="659027"/>
                  <a:pt x="234469" y="651406"/>
                  <a:pt x="238897" y="642551"/>
                </a:cubicBezTo>
                <a:cubicBezTo>
                  <a:pt x="242780" y="634784"/>
                  <a:pt x="242318" y="625063"/>
                  <a:pt x="247135" y="617838"/>
                </a:cubicBezTo>
                <a:cubicBezTo>
                  <a:pt x="253598" y="608144"/>
                  <a:pt x="263611" y="601362"/>
                  <a:pt x="271849" y="593124"/>
                </a:cubicBezTo>
                <a:cubicBezTo>
                  <a:pt x="274595" y="584886"/>
                  <a:pt x="276204" y="576178"/>
                  <a:pt x="280087" y="568411"/>
                </a:cubicBezTo>
                <a:cubicBezTo>
                  <a:pt x="291558" y="545469"/>
                  <a:pt x="303054" y="537206"/>
                  <a:pt x="321276" y="518984"/>
                </a:cubicBezTo>
                <a:cubicBezTo>
                  <a:pt x="324022" y="508000"/>
                  <a:pt x="324451" y="496159"/>
                  <a:pt x="329514" y="486032"/>
                </a:cubicBezTo>
                <a:cubicBezTo>
                  <a:pt x="343862" y="457336"/>
                  <a:pt x="366790" y="443916"/>
                  <a:pt x="387178" y="420130"/>
                </a:cubicBezTo>
                <a:cubicBezTo>
                  <a:pt x="393621" y="412613"/>
                  <a:pt x="397899" y="403473"/>
                  <a:pt x="403654" y="395416"/>
                </a:cubicBezTo>
                <a:cubicBezTo>
                  <a:pt x="411634" y="384244"/>
                  <a:pt x="420494" y="373713"/>
                  <a:pt x="428368" y="362465"/>
                </a:cubicBezTo>
                <a:cubicBezTo>
                  <a:pt x="454963" y="324472"/>
                  <a:pt x="470004" y="290773"/>
                  <a:pt x="510746" y="263611"/>
                </a:cubicBezTo>
                <a:cubicBezTo>
                  <a:pt x="527222" y="252627"/>
                  <a:pt x="540493" y="232846"/>
                  <a:pt x="560173" y="230659"/>
                </a:cubicBezTo>
                <a:cubicBezTo>
                  <a:pt x="606295" y="225534"/>
                  <a:pt x="633544" y="224673"/>
                  <a:pt x="675503" y="214184"/>
                </a:cubicBezTo>
                <a:cubicBezTo>
                  <a:pt x="683927" y="212078"/>
                  <a:pt x="691978" y="208692"/>
                  <a:pt x="700216" y="205946"/>
                </a:cubicBezTo>
                <a:cubicBezTo>
                  <a:pt x="705708" y="197708"/>
                  <a:pt x="712264" y="190088"/>
                  <a:pt x="716692" y="181232"/>
                </a:cubicBezTo>
                <a:cubicBezTo>
                  <a:pt x="750803" y="113011"/>
                  <a:pt x="694183" y="202642"/>
                  <a:pt x="741405" y="131805"/>
                </a:cubicBezTo>
                <a:cubicBezTo>
                  <a:pt x="753715" y="82566"/>
                  <a:pt x="753584" y="99940"/>
                  <a:pt x="741405" y="32951"/>
                </a:cubicBezTo>
                <a:cubicBezTo>
                  <a:pt x="739852" y="24408"/>
                  <a:pt x="739948" y="13662"/>
                  <a:pt x="733168" y="8238"/>
                </a:cubicBezTo>
                <a:cubicBezTo>
                  <a:pt x="724327" y="1165"/>
                  <a:pt x="711200" y="2746"/>
                  <a:pt x="700216" y="0"/>
                </a:cubicBezTo>
                <a:cubicBezTo>
                  <a:pt x="691978" y="5492"/>
                  <a:pt x="684603" y="12576"/>
                  <a:pt x="675503" y="16476"/>
                </a:cubicBezTo>
                <a:cubicBezTo>
                  <a:pt x="665096" y="20936"/>
                  <a:pt x="651971" y="18433"/>
                  <a:pt x="642551" y="24713"/>
                </a:cubicBezTo>
                <a:cubicBezTo>
                  <a:pt x="634313" y="30205"/>
                  <a:pt x="633077" y="42426"/>
                  <a:pt x="626076" y="49427"/>
                </a:cubicBezTo>
                <a:cubicBezTo>
                  <a:pt x="619075" y="56428"/>
                  <a:pt x="609600" y="60411"/>
                  <a:pt x="601362" y="65903"/>
                </a:cubicBezTo>
                <a:cubicBezTo>
                  <a:pt x="564517" y="121171"/>
                  <a:pt x="607921" y="67022"/>
                  <a:pt x="560173" y="98854"/>
                </a:cubicBezTo>
                <a:cubicBezTo>
                  <a:pt x="466926" y="161018"/>
                  <a:pt x="593020" y="96544"/>
                  <a:pt x="510746" y="131805"/>
                </a:cubicBezTo>
                <a:cubicBezTo>
                  <a:pt x="475339" y="146980"/>
                  <a:pt x="477795" y="136566"/>
                  <a:pt x="469557" y="156519"/>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34699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a:extLst>
              <a:ext uri="{FF2B5EF4-FFF2-40B4-BE49-F238E27FC236}">
                <a16:creationId xmlns:a16="http://schemas.microsoft.com/office/drawing/2014/main" id="{E3AAE9B0-2265-40E6-8779-7ECE0B57C97D}"/>
              </a:ext>
            </a:extLst>
          </p:cNvPr>
          <p:cNvSpPr>
            <a:spLocks noGrp="1"/>
          </p:cNvSpPr>
          <p:nvPr>
            <p:ph type="title"/>
          </p:nvPr>
        </p:nvSpPr>
        <p:spPr/>
        <p:txBody>
          <a:bodyPr/>
          <a:lstStyle/>
          <a:p>
            <a:r>
              <a:rPr lang="en-US" dirty="0"/>
              <a:t>Results: mortality UGA</a:t>
            </a:r>
          </a:p>
        </p:txBody>
      </p:sp>
      <p:pic>
        <p:nvPicPr>
          <p:cNvPr id="20" name="Picture 19">
            <a:extLst>
              <a:ext uri="{FF2B5EF4-FFF2-40B4-BE49-F238E27FC236}">
                <a16:creationId xmlns:a16="http://schemas.microsoft.com/office/drawing/2014/main" id="{AA92536F-D28A-4099-805F-F6E96FCED4EA}"/>
              </a:ext>
            </a:extLst>
          </p:cNvPr>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30253" y="864956"/>
            <a:ext cx="5351136" cy="3886146"/>
          </a:xfrm>
          <a:prstGeom prst="rect">
            <a:avLst/>
          </a:prstGeom>
          <a:noFill/>
          <a:ln>
            <a:noFill/>
          </a:ln>
        </p:spPr>
      </p:pic>
      <p:sp>
        <p:nvSpPr>
          <p:cNvPr id="3" name="Freeform: Shape 2">
            <a:extLst>
              <a:ext uri="{FF2B5EF4-FFF2-40B4-BE49-F238E27FC236}">
                <a16:creationId xmlns:a16="http://schemas.microsoft.com/office/drawing/2014/main" id="{3076C8F0-58E6-4C16-A23C-65D3AF6260EA}"/>
              </a:ext>
            </a:extLst>
          </p:cNvPr>
          <p:cNvSpPr/>
          <p:nvPr/>
        </p:nvSpPr>
        <p:spPr>
          <a:xfrm>
            <a:off x="5873578" y="3772930"/>
            <a:ext cx="724930" cy="716692"/>
          </a:xfrm>
          <a:custGeom>
            <a:avLst/>
            <a:gdLst>
              <a:gd name="connsiteX0" fmla="*/ 57665 w 724930"/>
              <a:gd name="connsiteY0" fmla="*/ 428367 h 716692"/>
              <a:gd name="connsiteX1" fmla="*/ 57665 w 724930"/>
              <a:gd name="connsiteY1" fmla="*/ 428367 h 716692"/>
              <a:gd name="connsiteX2" fmla="*/ 41190 w 724930"/>
              <a:gd name="connsiteY2" fmla="*/ 502508 h 716692"/>
              <a:gd name="connsiteX3" fmla="*/ 8238 w 724930"/>
              <a:gd name="connsiteY3" fmla="*/ 593124 h 716692"/>
              <a:gd name="connsiteX4" fmla="*/ 0 w 724930"/>
              <a:gd name="connsiteY4" fmla="*/ 626075 h 716692"/>
              <a:gd name="connsiteX5" fmla="*/ 32952 w 724930"/>
              <a:gd name="connsiteY5" fmla="*/ 708454 h 716692"/>
              <a:gd name="connsiteX6" fmla="*/ 57665 w 724930"/>
              <a:gd name="connsiteY6" fmla="*/ 716692 h 716692"/>
              <a:gd name="connsiteX7" fmla="*/ 156519 w 724930"/>
              <a:gd name="connsiteY7" fmla="*/ 708454 h 716692"/>
              <a:gd name="connsiteX8" fmla="*/ 230660 w 724930"/>
              <a:gd name="connsiteY8" fmla="*/ 667265 h 716692"/>
              <a:gd name="connsiteX9" fmla="*/ 263611 w 724930"/>
              <a:gd name="connsiteY9" fmla="*/ 659027 h 716692"/>
              <a:gd name="connsiteX10" fmla="*/ 296563 w 724930"/>
              <a:gd name="connsiteY10" fmla="*/ 642551 h 716692"/>
              <a:gd name="connsiteX11" fmla="*/ 321276 w 724930"/>
              <a:gd name="connsiteY11" fmla="*/ 634313 h 716692"/>
              <a:gd name="connsiteX12" fmla="*/ 345990 w 724930"/>
              <a:gd name="connsiteY12" fmla="*/ 609600 h 716692"/>
              <a:gd name="connsiteX13" fmla="*/ 362465 w 724930"/>
              <a:gd name="connsiteY13" fmla="*/ 584886 h 716692"/>
              <a:gd name="connsiteX14" fmla="*/ 387179 w 724930"/>
              <a:gd name="connsiteY14" fmla="*/ 568411 h 716692"/>
              <a:gd name="connsiteX15" fmla="*/ 403654 w 724930"/>
              <a:gd name="connsiteY15" fmla="*/ 543697 h 716692"/>
              <a:gd name="connsiteX16" fmla="*/ 420130 w 724930"/>
              <a:gd name="connsiteY16" fmla="*/ 510746 h 716692"/>
              <a:gd name="connsiteX17" fmla="*/ 469557 w 724930"/>
              <a:gd name="connsiteY17" fmla="*/ 461319 h 716692"/>
              <a:gd name="connsiteX18" fmla="*/ 502508 w 724930"/>
              <a:gd name="connsiteY18" fmla="*/ 411892 h 716692"/>
              <a:gd name="connsiteX19" fmla="*/ 527222 w 724930"/>
              <a:gd name="connsiteY19" fmla="*/ 362465 h 716692"/>
              <a:gd name="connsiteX20" fmla="*/ 535460 w 724930"/>
              <a:gd name="connsiteY20" fmla="*/ 337751 h 716692"/>
              <a:gd name="connsiteX21" fmla="*/ 551936 w 724930"/>
              <a:gd name="connsiteY21" fmla="*/ 313038 h 716692"/>
              <a:gd name="connsiteX22" fmla="*/ 576649 w 724930"/>
              <a:gd name="connsiteY22" fmla="*/ 247135 h 716692"/>
              <a:gd name="connsiteX23" fmla="*/ 609600 w 724930"/>
              <a:gd name="connsiteY23" fmla="*/ 214184 h 716692"/>
              <a:gd name="connsiteX24" fmla="*/ 617838 w 724930"/>
              <a:gd name="connsiteY24" fmla="*/ 189470 h 716692"/>
              <a:gd name="connsiteX25" fmla="*/ 667265 w 724930"/>
              <a:gd name="connsiteY25" fmla="*/ 164756 h 716692"/>
              <a:gd name="connsiteX26" fmla="*/ 683741 w 724930"/>
              <a:gd name="connsiteY26" fmla="*/ 140043 h 716692"/>
              <a:gd name="connsiteX27" fmla="*/ 708454 w 724930"/>
              <a:gd name="connsiteY27" fmla="*/ 123567 h 716692"/>
              <a:gd name="connsiteX28" fmla="*/ 724930 w 724930"/>
              <a:gd name="connsiteY28" fmla="*/ 74140 h 716692"/>
              <a:gd name="connsiteX29" fmla="*/ 700217 w 724930"/>
              <a:gd name="connsiteY29" fmla="*/ 49427 h 716692"/>
              <a:gd name="connsiteX30" fmla="*/ 683741 w 724930"/>
              <a:gd name="connsiteY30" fmla="*/ 24713 h 716692"/>
              <a:gd name="connsiteX31" fmla="*/ 634314 w 724930"/>
              <a:gd name="connsiteY31" fmla="*/ 0 h 716692"/>
              <a:gd name="connsiteX32" fmla="*/ 584887 w 724930"/>
              <a:gd name="connsiteY32" fmla="*/ 41189 h 716692"/>
              <a:gd name="connsiteX33" fmla="*/ 568411 w 724930"/>
              <a:gd name="connsiteY33" fmla="*/ 65902 h 716692"/>
              <a:gd name="connsiteX34" fmla="*/ 518984 w 724930"/>
              <a:gd name="connsiteY34" fmla="*/ 98854 h 716692"/>
              <a:gd name="connsiteX35" fmla="*/ 477795 w 724930"/>
              <a:gd name="connsiteY35" fmla="*/ 131805 h 716692"/>
              <a:gd name="connsiteX36" fmla="*/ 461319 w 724930"/>
              <a:gd name="connsiteY36" fmla="*/ 156519 h 716692"/>
              <a:gd name="connsiteX37" fmla="*/ 436606 w 724930"/>
              <a:gd name="connsiteY37" fmla="*/ 172994 h 716692"/>
              <a:gd name="connsiteX38" fmla="*/ 411892 w 724930"/>
              <a:gd name="connsiteY38" fmla="*/ 197708 h 716692"/>
              <a:gd name="connsiteX39" fmla="*/ 362465 w 724930"/>
              <a:gd name="connsiteY39" fmla="*/ 222421 h 716692"/>
              <a:gd name="connsiteX40" fmla="*/ 337752 w 724930"/>
              <a:gd name="connsiteY40" fmla="*/ 238897 h 716692"/>
              <a:gd name="connsiteX41" fmla="*/ 313038 w 724930"/>
              <a:gd name="connsiteY41" fmla="*/ 247135 h 716692"/>
              <a:gd name="connsiteX42" fmla="*/ 263611 w 724930"/>
              <a:gd name="connsiteY42" fmla="*/ 280086 h 716692"/>
              <a:gd name="connsiteX43" fmla="*/ 238898 w 724930"/>
              <a:gd name="connsiteY43" fmla="*/ 296562 h 716692"/>
              <a:gd name="connsiteX44" fmla="*/ 189471 w 724930"/>
              <a:gd name="connsiteY44" fmla="*/ 321275 h 716692"/>
              <a:gd name="connsiteX45" fmla="*/ 164757 w 724930"/>
              <a:gd name="connsiteY45" fmla="*/ 329513 h 716692"/>
              <a:gd name="connsiteX46" fmla="*/ 115330 w 724930"/>
              <a:gd name="connsiteY46" fmla="*/ 370702 h 716692"/>
              <a:gd name="connsiteX47" fmla="*/ 65903 w 724930"/>
              <a:gd name="connsiteY47" fmla="*/ 403654 h 716692"/>
              <a:gd name="connsiteX48" fmla="*/ 57665 w 724930"/>
              <a:gd name="connsiteY48" fmla="*/ 428367 h 71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4930" h="716692">
                <a:moveTo>
                  <a:pt x="57665" y="428367"/>
                </a:moveTo>
                <a:lnTo>
                  <a:pt x="57665" y="428367"/>
                </a:lnTo>
                <a:cubicBezTo>
                  <a:pt x="52173" y="453081"/>
                  <a:pt x="47713" y="478046"/>
                  <a:pt x="41190" y="502508"/>
                </a:cubicBezTo>
                <a:cubicBezTo>
                  <a:pt x="23243" y="569810"/>
                  <a:pt x="28435" y="532535"/>
                  <a:pt x="8238" y="593124"/>
                </a:cubicBezTo>
                <a:cubicBezTo>
                  <a:pt x="4658" y="603865"/>
                  <a:pt x="2746" y="615091"/>
                  <a:pt x="0" y="626075"/>
                </a:cubicBezTo>
                <a:cubicBezTo>
                  <a:pt x="7323" y="684657"/>
                  <a:pt x="-9224" y="687366"/>
                  <a:pt x="32952" y="708454"/>
                </a:cubicBezTo>
                <a:cubicBezTo>
                  <a:pt x="40719" y="712337"/>
                  <a:pt x="49427" y="713946"/>
                  <a:pt x="57665" y="716692"/>
                </a:cubicBezTo>
                <a:cubicBezTo>
                  <a:pt x="90616" y="713946"/>
                  <a:pt x="123744" y="712824"/>
                  <a:pt x="156519" y="708454"/>
                </a:cubicBezTo>
                <a:cubicBezTo>
                  <a:pt x="214175" y="700766"/>
                  <a:pt x="141727" y="689499"/>
                  <a:pt x="230660" y="667265"/>
                </a:cubicBezTo>
                <a:cubicBezTo>
                  <a:pt x="241644" y="664519"/>
                  <a:pt x="253010" y="663002"/>
                  <a:pt x="263611" y="659027"/>
                </a:cubicBezTo>
                <a:cubicBezTo>
                  <a:pt x="275110" y="654715"/>
                  <a:pt x="285275" y="647389"/>
                  <a:pt x="296563" y="642551"/>
                </a:cubicBezTo>
                <a:cubicBezTo>
                  <a:pt x="304544" y="639130"/>
                  <a:pt x="313038" y="637059"/>
                  <a:pt x="321276" y="634313"/>
                </a:cubicBezTo>
                <a:cubicBezTo>
                  <a:pt x="329514" y="626075"/>
                  <a:pt x="338532" y="618550"/>
                  <a:pt x="345990" y="609600"/>
                </a:cubicBezTo>
                <a:cubicBezTo>
                  <a:pt x="352328" y="601994"/>
                  <a:pt x="355464" y="591887"/>
                  <a:pt x="362465" y="584886"/>
                </a:cubicBezTo>
                <a:cubicBezTo>
                  <a:pt x="369466" y="577885"/>
                  <a:pt x="378941" y="573903"/>
                  <a:pt x="387179" y="568411"/>
                </a:cubicBezTo>
                <a:cubicBezTo>
                  <a:pt x="392671" y="560173"/>
                  <a:pt x="398742" y="552293"/>
                  <a:pt x="403654" y="543697"/>
                </a:cubicBezTo>
                <a:cubicBezTo>
                  <a:pt x="409747" y="533035"/>
                  <a:pt x="412459" y="520335"/>
                  <a:pt x="420130" y="510746"/>
                </a:cubicBezTo>
                <a:cubicBezTo>
                  <a:pt x="434686" y="492552"/>
                  <a:pt x="456633" y="480706"/>
                  <a:pt x="469557" y="461319"/>
                </a:cubicBezTo>
                <a:cubicBezTo>
                  <a:pt x="480541" y="444843"/>
                  <a:pt x="496246" y="430677"/>
                  <a:pt x="502508" y="411892"/>
                </a:cubicBezTo>
                <a:cubicBezTo>
                  <a:pt x="513877" y="377785"/>
                  <a:pt x="505929" y="394403"/>
                  <a:pt x="527222" y="362465"/>
                </a:cubicBezTo>
                <a:cubicBezTo>
                  <a:pt x="529968" y="354227"/>
                  <a:pt x="531577" y="345518"/>
                  <a:pt x="535460" y="337751"/>
                </a:cubicBezTo>
                <a:cubicBezTo>
                  <a:pt x="539888" y="328896"/>
                  <a:pt x="548460" y="322308"/>
                  <a:pt x="551936" y="313038"/>
                </a:cubicBezTo>
                <a:cubicBezTo>
                  <a:pt x="582474" y="231602"/>
                  <a:pt x="538010" y="305091"/>
                  <a:pt x="576649" y="247135"/>
                </a:cubicBezTo>
                <a:cubicBezTo>
                  <a:pt x="598618" y="181229"/>
                  <a:pt x="565665" y="258119"/>
                  <a:pt x="609600" y="214184"/>
                </a:cubicBezTo>
                <a:cubicBezTo>
                  <a:pt x="615740" y="208044"/>
                  <a:pt x="612413" y="196251"/>
                  <a:pt x="617838" y="189470"/>
                </a:cubicBezTo>
                <a:cubicBezTo>
                  <a:pt x="629452" y="174953"/>
                  <a:pt x="650985" y="170183"/>
                  <a:pt x="667265" y="164756"/>
                </a:cubicBezTo>
                <a:cubicBezTo>
                  <a:pt x="672757" y="156518"/>
                  <a:pt x="676740" y="147044"/>
                  <a:pt x="683741" y="140043"/>
                </a:cubicBezTo>
                <a:cubicBezTo>
                  <a:pt x="690742" y="133042"/>
                  <a:pt x="703207" y="131963"/>
                  <a:pt x="708454" y="123567"/>
                </a:cubicBezTo>
                <a:cubicBezTo>
                  <a:pt x="717658" y="108840"/>
                  <a:pt x="724930" y="74140"/>
                  <a:pt x="724930" y="74140"/>
                </a:cubicBezTo>
                <a:cubicBezTo>
                  <a:pt x="716692" y="65902"/>
                  <a:pt x="707675" y="58377"/>
                  <a:pt x="700217" y="49427"/>
                </a:cubicBezTo>
                <a:cubicBezTo>
                  <a:pt x="693879" y="41821"/>
                  <a:pt x="690742" y="31714"/>
                  <a:pt x="683741" y="24713"/>
                </a:cubicBezTo>
                <a:cubicBezTo>
                  <a:pt x="667773" y="8746"/>
                  <a:pt x="654412" y="6700"/>
                  <a:pt x="634314" y="0"/>
                </a:cubicBezTo>
                <a:cubicBezTo>
                  <a:pt x="610011" y="16201"/>
                  <a:pt x="604711" y="17400"/>
                  <a:pt x="584887" y="41189"/>
                </a:cubicBezTo>
                <a:cubicBezTo>
                  <a:pt x="578549" y="48795"/>
                  <a:pt x="575862" y="59382"/>
                  <a:pt x="568411" y="65902"/>
                </a:cubicBezTo>
                <a:cubicBezTo>
                  <a:pt x="553509" y="78941"/>
                  <a:pt x="518984" y="98854"/>
                  <a:pt x="518984" y="98854"/>
                </a:cubicBezTo>
                <a:cubicBezTo>
                  <a:pt x="471764" y="169682"/>
                  <a:pt x="534640" y="86328"/>
                  <a:pt x="477795" y="131805"/>
                </a:cubicBezTo>
                <a:cubicBezTo>
                  <a:pt x="470064" y="137990"/>
                  <a:pt x="468320" y="149518"/>
                  <a:pt x="461319" y="156519"/>
                </a:cubicBezTo>
                <a:cubicBezTo>
                  <a:pt x="454318" y="163520"/>
                  <a:pt x="444212" y="166656"/>
                  <a:pt x="436606" y="172994"/>
                </a:cubicBezTo>
                <a:cubicBezTo>
                  <a:pt x="427656" y="180452"/>
                  <a:pt x="420842" y="190250"/>
                  <a:pt x="411892" y="197708"/>
                </a:cubicBezTo>
                <a:cubicBezTo>
                  <a:pt x="390598" y="215453"/>
                  <a:pt x="387236" y="214165"/>
                  <a:pt x="362465" y="222421"/>
                </a:cubicBezTo>
                <a:cubicBezTo>
                  <a:pt x="354227" y="227913"/>
                  <a:pt x="346607" y="234469"/>
                  <a:pt x="337752" y="238897"/>
                </a:cubicBezTo>
                <a:cubicBezTo>
                  <a:pt x="329985" y="242780"/>
                  <a:pt x="320629" y="242918"/>
                  <a:pt x="313038" y="247135"/>
                </a:cubicBezTo>
                <a:cubicBezTo>
                  <a:pt x="295729" y="256751"/>
                  <a:pt x="280087" y="269102"/>
                  <a:pt x="263611" y="280086"/>
                </a:cubicBezTo>
                <a:cubicBezTo>
                  <a:pt x="255373" y="285578"/>
                  <a:pt x="248291" y="293431"/>
                  <a:pt x="238898" y="296562"/>
                </a:cubicBezTo>
                <a:cubicBezTo>
                  <a:pt x="176778" y="317269"/>
                  <a:pt x="253349" y="289337"/>
                  <a:pt x="189471" y="321275"/>
                </a:cubicBezTo>
                <a:cubicBezTo>
                  <a:pt x="181704" y="325158"/>
                  <a:pt x="172995" y="326767"/>
                  <a:pt x="164757" y="329513"/>
                </a:cubicBezTo>
                <a:cubicBezTo>
                  <a:pt x="92558" y="401715"/>
                  <a:pt x="184144" y="313357"/>
                  <a:pt x="115330" y="370702"/>
                </a:cubicBezTo>
                <a:cubicBezTo>
                  <a:pt x="74190" y="404985"/>
                  <a:pt x="109337" y="389176"/>
                  <a:pt x="65903" y="403654"/>
                </a:cubicBezTo>
                <a:lnTo>
                  <a:pt x="57665" y="428367"/>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Freeform: Shape 4">
            <a:extLst>
              <a:ext uri="{FF2B5EF4-FFF2-40B4-BE49-F238E27FC236}">
                <a16:creationId xmlns:a16="http://schemas.microsoft.com/office/drawing/2014/main" id="{3ABD2B8B-62EA-41B6-AA44-1D935901BC55}"/>
              </a:ext>
            </a:extLst>
          </p:cNvPr>
          <p:cNvSpPr/>
          <p:nvPr/>
        </p:nvSpPr>
        <p:spPr>
          <a:xfrm>
            <a:off x="4036541" y="3772930"/>
            <a:ext cx="1837037" cy="889686"/>
          </a:xfrm>
          <a:custGeom>
            <a:avLst/>
            <a:gdLst>
              <a:gd name="connsiteX0" fmla="*/ 584886 w 1837037"/>
              <a:gd name="connsiteY0" fmla="*/ 0 h 889686"/>
              <a:gd name="connsiteX1" fmla="*/ 584886 w 1837037"/>
              <a:gd name="connsiteY1" fmla="*/ 0 h 889686"/>
              <a:gd name="connsiteX2" fmla="*/ 551935 w 1837037"/>
              <a:gd name="connsiteY2" fmla="*/ 74140 h 889686"/>
              <a:gd name="connsiteX3" fmla="*/ 527221 w 1837037"/>
              <a:gd name="connsiteY3" fmla="*/ 90616 h 889686"/>
              <a:gd name="connsiteX4" fmla="*/ 486032 w 1837037"/>
              <a:gd name="connsiteY4" fmla="*/ 140043 h 889686"/>
              <a:gd name="connsiteX5" fmla="*/ 436605 w 1837037"/>
              <a:gd name="connsiteY5" fmla="*/ 164756 h 889686"/>
              <a:gd name="connsiteX6" fmla="*/ 329513 w 1837037"/>
              <a:gd name="connsiteY6" fmla="*/ 255373 h 889686"/>
              <a:gd name="connsiteX7" fmla="*/ 304800 w 1837037"/>
              <a:gd name="connsiteY7" fmla="*/ 280086 h 889686"/>
              <a:gd name="connsiteX8" fmla="*/ 288324 w 1837037"/>
              <a:gd name="connsiteY8" fmla="*/ 304800 h 889686"/>
              <a:gd name="connsiteX9" fmla="*/ 263610 w 1837037"/>
              <a:gd name="connsiteY9" fmla="*/ 321275 h 889686"/>
              <a:gd name="connsiteX10" fmla="*/ 247135 w 1837037"/>
              <a:gd name="connsiteY10" fmla="*/ 345989 h 889686"/>
              <a:gd name="connsiteX11" fmla="*/ 197708 w 1837037"/>
              <a:gd name="connsiteY11" fmla="*/ 370702 h 889686"/>
              <a:gd name="connsiteX12" fmla="*/ 172994 w 1837037"/>
              <a:gd name="connsiteY12" fmla="*/ 395416 h 889686"/>
              <a:gd name="connsiteX13" fmla="*/ 123567 w 1837037"/>
              <a:gd name="connsiteY13" fmla="*/ 428367 h 889686"/>
              <a:gd name="connsiteX14" fmla="*/ 98854 w 1837037"/>
              <a:gd name="connsiteY14" fmla="*/ 444843 h 889686"/>
              <a:gd name="connsiteX15" fmla="*/ 49427 w 1837037"/>
              <a:gd name="connsiteY15" fmla="*/ 486032 h 889686"/>
              <a:gd name="connsiteX16" fmla="*/ 32951 w 1837037"/>
              <a:gd name="connsiteY16" fmla="*/ 510746 h 889686"/>
              <a:gd name="connsiteX17" fmla="*/ 24713 w 1837037"/>
              <a:gd name="connsiteY17" fmla="*/ 535459 h 889686"/>
              <a:gd name="connsiteX18" fmla="*/ 0 w 1837037"/>
              <a:gd name="connsiteY18" fmla="*/ 560173 h 889686"/>
              <a:gd name="connsiteX19" fmla="*/ 8237 w 1837037"/>
              <a:gd name="connsiteY19" fmla="*/ 642551 h 889686"/>
              <a:gd name="connsiteX20" fmla="*/ 24713 w 1837037"/>
              <a:gd name="connsiteY20" fmla="*/ 675502 h 889686"/>
              <a:gd name="connsiteX21" fmla="*/ 74140 w 1837037"/>
              <a:gd name="connsiteY21" fmla="*/ 708454 h 889686"/>
              <a:gd name="connsiteX22" fmla="*/ 131805 w 1837037"/>
              <a:gd name="connsiteY22" fmla="*/ 749643 h 889686"/>
              <a:gd name="connsiteX23" fmla="*/ 156518 w 1837037"/>
              <a:gd name="connsiteY23" fmla="*/ 757881 h 889686"/>
              <a:gd name="connsiteX24" fmla="*/ 222421 w 1837037"/>
              <a:gd name="connsiteY24" fmla="*/ 807308 h 889686"/>
              <a:gd name="connsiteX25" fmla="*/ 280086 w 1837037"/>
              <a:gd name="connsiteY25" fmla="*/ 832021 h 889686"/>
              <a:gd name="connsiteX26" fmla="*/ 337751 w 1837037"/>
              <a:gd name="connsiteY26" fmla="*/ 848497 h 889686"/>
              <a:gd name="connsiteX27" fmla="*/ 362464 w 1837037"/>
              <a:gd name="connsiteY27" fmla="*/ 856735 h 889686"/>
              <a:gd name="connsiteX28" fmla="*/ 395416 w 1837037"/>
              <a:gd name="connsiteY28" fmla="*/ 873211 h 889686"/>
              <a:gd name="connsiteX29" fmla="*/ 642551 w 1837037"/>
              <a:gd name="connsiteY29" fmla="*/ 881448 h 889686"/>
              <a:gd name="connsiteX30" fmla="*/ 774356 w 1837037"/>
              <a:gd name="connsiteY30" fmla="*/ 889686 h 889686"/>
              <a:gd name="connsiteX31" fmla="*/ 922637 w 1837037"/>
              <a:gd name="connsiteY31" fmla="*/ 881448 h 889686"/>
              <a:gd name="connsiteX32" fmla="*/ 1005016 w 1837037"/>
              <a:gd name="connsiteY32" fmla="*/ 856735 h 889686"/>
              <a:gd name="connsiteX33" fmla="*/ 1054443 w 1837037"/>
              <a:gd name="connsiteY33" fmla="*/ 840259 h 889686"/>
              <a:gd name="connsiteX34" fmla="*/ 1112108 w 1837037"/>
              <a:gd name="connsiteY34" fmla="*/ 823784 h 889686"/>
              <a:gd name="connsiteX35" fmla="*/ 1161535 w 1837037"/>
              <a:gd name="connsiteY35" fmla="*/ 799070 h 889686"/>
              <a:gd name="connsiteX36" fmla="*/ 1186248 w 1837037"/>
              <a:gd name="connsiteY36" fmla="*/ 782594 h 889686"/>
              <a:gd name="connsiteX37" fmla="*/ 1235675 w 1837037"/>
              <a:gd name="connsiteY37" fmla="*/ 708454 h 889686"/>
              <a:gd name="connsiteX38" fmla="*/ 1252151 w 1837037"/>
              <a:gd name="connsiteY38" fmla="*/ 683740 h 889686"/>
              <a:gd name="connsiteX39" fmla="*/ 1268627 w 1837037"/>
              <a:gd name="connsiteY39" fmla="*/ 659027 h 889686"/>
              <a:gd name="connsiteX40" fmla="*/ 1276864 w 1837037"/>
              <a:gd name="connsiteY40" fmla="*/ 634313 h 889686"/>
              <a:gd name="connsiteX41" fmla="*/ 1326291 w 1837037"/>
              <a:gd name="connsiteY41" fmla="*/ 617838 h 889686"/>
              <a:gd name="connsiteX42" fmla="*/ 1375718 w 1837037"/>
              <a:gd name="connsiteY42" fmla="*/ 584886 h 889686"/>
              <a:gd name="connsiteX43" fmla="*/ 1400432 w 1837037"/>
              <a:gd name="connsiteY43" fmla="*/ 568411 h 889686"/>
              <a:gd name="connsiteX44" fmla="*/ 1416908 w 1837037"/>
              <a:gd name="connsiteY44" fmla="*/ 543697 h 889686"/>
              <a:gd name="connsiteX45" fmla="*/ 1441621 w 1837037"/>
              <a:gd name="connsiteY45" fmla="*/ 527221 h 889686"/>
              <a:gd name="connsiteX46" fmla="*/ 1491048 w 1837037"/>
              <a:gd name="connsiteY46" fmla="*/ 453081 h 889686"/>
              <a:gd name="connsiteX47" fmla="*/ 1507524 w 1837037"/>
              <a:gd name="connsiteY47" fmla="*/ 428367 h 889686"/>
              <a:gd name="connsiteX48" fmla="*/ 1532237 w 1837037"/>
              <a:gd name="connsiteY48" fmla="*/ 411892 h 889686"/>
              <a:gd name="connsiteX49" fmla="*/ 1548713 w 1837037"/>
              <a:gd name="connsiteY49" fmla="*/ 387178 h 889686"/>
              <a:gd name="connsiteX50" fmla="*/ 1573427 w 1837037"/>
              <a:gd name="connsiteY50" fmla="*/ 370702 h 889686"/>
              <a:gd name="connsiteX51" fmla="*/ 1606378 w 1837037"/>
              <a:gd name="connsiteY51" fmla="*/ 321275 h 889686"/>
              <a:gd name="connsiteX52" fmla="*/ 1655805 w 1837037"/>
              <a:gd name="connsiteY52" fmla="*/ 304800 h 889686"/>
              <a:gd name="connsiteX53" fmla="*/ 1680518 w 1837037"/>
              <a:gd name="connsiteY53" fmla="*/ 280086 h 889686"/>
              <a:gd name="connsiteX54" fmla="*/ 1696994 w 1837037"/>
              <a:gd name="connsiteY54" fmla="*/ 255373 h 889686"/>
              <a:gd name="connsiteX55" fmla="*/ 1721708 w 1837037"/>
              <a:gd name="connsiteY55" fmla="*/ 238897 h 889686"/>
              <a:gd name="connsiteX56" fmla="*/ 1754659 w 1837037"/>
              <a:gd name="connsiteY56" fmla="*/ 189470 h 889686"/>
              <a:gd name="connsiteX57" fmla="*/ 1779373 w 1837037"/>
              <a:gd name="connsiteY57" fmla="*/ 164756 h 889686"/>
              <a:gd name="connsiteX58" fmla="*/ 1812324 w 1837037"/>
              <a:gd name="connsiteY58" fmla="*/ 115329 h 889686"/>
              <a:gd name="connsiteX59" fmla="*/ 1828800 w 1837037"/>
              <a:gd name="connsiteY59" fmla="*/ 90616 h 889686"/>
              <a:gd name="connsiteX60" fmla="*/ 1837037 w 1837037"/>
              <a:gd name="connsiteY60" fmla="*/ 65902 h 889686"/>
              <a:gd name="connsiteX61" fmla="*/ 1779373 w 1837037"/>
              <a:gd name="connsiteY61" fmla="*/ 24713 h 889686"/>
              <a:gd name="connsiteX62" fmla="*/ 1754659 w 1837037"/>
              <a:gd name="connsiteY62" fmla="*/ 16475 h 889686"/>
              <a:gd name="connsiteX63" fmla="*/ 1729945 w 1837037"/>
              <a:gd name="connsiteY63" fmla="*/ 8238 h 889686"/>
              <a:gd name="connsiteX64" fmla="*/ 1705232 w 1837037"/>
              <a:gd name="connsiteY64" fmla="*/ 0 h 889686"/>
              <a:gd name="connsiteX65" fmla="*/ 724929 w 1837037"/>
              <a:gd name="connsiteY65" fmla="*/ 16475 h 889686"/>
              <a:gd name="connsiteX66" fmla="*/ 584886 w 1837037"/>
              <a:gd name="connsiteY66" fmla="*/ 0 h 88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37037" h="889686">
                <a:moveTo>
                  <a:pt x="584886" y="0"/>
                </a:moveTo>
                <a:lnTo>
                  <a:pt x="584886" y="0"/>
                </a:lnTo>
                <a:cubicBezTo>
                  <a:pt x="573902" y="24713"/>
                  <a:pt x="566454" y="51324"/>
                  <a:pt x="551935" y="74140"/>
                </a:cubicBezTo>
                <a:cubicBezTo>
                  <a:pt x="546619" y="82493"/>
                  <a:pt x="534827" y="84278"/>
                  <a:pt x="527221" y="90616"/>
                </a:cubicBezTo>
                <a:cubicBezTo>
                  <a:pt x="446252" y="158090"/>
                  <a:pt x="550830" y="75245"/>
                  <a:pt x="486032" y="140043"/>
                </a:cubicBezTo>
                <a:cubicBezTo>
                  <a:pt x="470062" y="156013"/>
                  <a:pt x="456706" y="158056"/>
                  <a:pt x="436605" y="164756"/>
                </a:cubicBezTo>
                <a:cubicBezTo>
                  <a:pt x="364560" y="212787"/>
                  <a:pt x="401180" y="183706"/>
                  <a:pt x="329513" y="255373"/>
                </a:cubicBezTo>
                <a:cubicBezTo>
                  <a:pt x="321275" y="263611"/>
                  <a:pt x="311262" y="270393"/>
                  <a:pt x="304800" y="280086"/>
                </a:cubicBezTo>
                <a:cubicBezTo>
                  <a:pt x="299308" y="288324"/>
                  <a:pt x="295325" y="297799"/>
                  <a:pt x="288324" y="304800"/>
                </a:cubicBezTo>
                <a:cubicBezTo>
                  <a:pt x="281323" y="311801"/>
                  <a:pt x="271848" y="315783"/>
                  <a:pt x="263610" y="321275"/>
                </a:cubicBezTo>
                <a:cubicBezTo>
                  <a:pt x="258118" y="329513"/>
                  <a:pt x="254136" y="338988"/>
                  <a:pt x="247135" y="345989"/>
                </a:cubicBezTo>
                <a:cubicBezTo>
                  <a:pt x="231166" y="361959"/>
                  <a:pt x="217808" y="364002"/>
                  <a:pt x="197708" y="370702"/>
                </a:cubicBezTo>
                <a:cubicBezTo>
                  <a:pt x="189470" y="378940"/>
                  <a:pt x="182190" y="388263"/>
                  <a:pt x="172994" y="395416"/>
                </a:cubicBezTo>
                <a:cubicBezTo>
                  <a:pt x="157364" y="407573"/>
                  <a:pt x="140043" y="417383"/>
                  <a:pt x="123567" y="428367"/>
                </a:cubicBezTo>
                <a:cubicBezTo>
                  <a:pt x="115329" y="433859"/>
                  <a:pt x="105855" y="437842"/>
                  <a:pt x="98854" y="444843"/>
                </a:cubicBezTo>
                <a:cubicBezTo>
                  <a:pt x="67139" y="476557"/>
                  <a:pt x="83833" y="463094"/>
                  <a:pt x="49427" y="486032"/>
                </a:cubicBezTo>
                <a:cubicBezTo>
                  <a:pt x="43935" y="494270"/>
                  <a:pt x="37379" y="501890"/>
                  <a:pt x="32951" y="510746"/>
                </a:cubicBezTo>
                <a:cubicBezTo>
                  <a:pt x="29068" y="518513"/>
                  <a:pt x="29530" y="528234"/>
                  <a:pt x="24713" y="535459"/>
                </a:cubicBezTo>
                <a:cubicBezTo>
                  <a:pt x="18251" y="545152"/>
                  <a:pt x="8238" y="551935"/>
                  <a:pt x="0" y="560173"/>
                </a:cubicBezTo>
                <a:cubicBezTo>
                  <a:pt x="2746" y="587632"/>
                  <a:pt x="2455" y="615567"/>
                  <a:pt x="8237" y="642551"/>
                </a:cubicBezTo>
                <a:cubicBezTo>
                  <a:pt x="10810" y="654559"/>
                  <a:pt x="16030" y="666819"/>
                  <a:pt x="24713" y="675502"/>
                </a:cubicBezTo>
                <a:cubicBezTo>
                  <a:pt x="38715" y="689504"/>
                  <a:pt x="58299" y="696573"/>
                  <a:pt x="74140" y="708454"/>
                </a:cubicBezTo>
                <a:cubicBezTo>
                  <a:pt x="81603" y="714051"/>
                  <a:pt x="119759" y="743620"/>
                  <a:pt x="131805" y="749643"/>
                </a:cubicBezTo>
                <a:cubicBezTo>
                  <a:pt x="139572" y="753526"/>
                  <a:pt x="148280" y="755135"/>
                  <a:pt x="156518" y="757881"/>
                </a:cubicBezTo>
                <a:cubicBezTo>
                  <a:pt x="178486" y="774357"/>
                  <a:pt x="196371" y="798625"/>
                  <a:pt x="222421" y="807308"/>
                </a:cubicBezTo>
                <a:cubicBezTo>
                  <a:pt x="280380" y="826628"/>
                  <a:pt x="208829" y="801483"/>
                  <a:pt x="280086" y="832021"/>
                </a:cubicBezTo>
                <a:cubicBezTo>
                  <a:pt x="299839" y="840486"/>
                  <a:pt x="316848" y="842525"/>
                  <a:pt x="337751" y="848497"/>
                </a:cubicBezTo>
                <a:cubicBezTo>
                  <a:pt x="346100" y="850883"/>
                  <a:pt x="354483" y="853314"/>
                  <a:pt x="362464" y="856735"/>
                </a:cubicBezTo>
                <a:cubicBezTo>
                  <a:pt x="373752" y="861573"/>
                  <a:pt x="383183" y="872132"/>
                  <a:pt x="395416" y="873211"/>
                </a:cubicBezTo>
                <a:cubicBezTo>
                  <a:pt x="477521" y="880455"/>
                  <a:pt x="560205" y="877868"/>
                  <a:pt x="642551" y="881448"/>
                </a:cubicBezTo>
                <a:cubicBezTo>
                  <a:pt x="686530" y="883360"/>
                  <a:pt x="730421" y="886940"/>
                  <a:pt x="774356" y="889686"/>
                </a:cubicBezTo>
                <a:cubicBezTo>
                  <a:pt x="823783" y="886940"/>
                  <a:pt x="873337" y="885930"/>
                  <a:pt x="922637" y="881448"/>
                </a:cubicBezTo>
                <a:cubicBezTo>
                  <a:pt x="939763" y="879891"/>
                  <a:pt x="994968" y="860084"/>
                  <a:pt x="1005016" y="856735"/>
                </a:cubicBezTo>
                <a:lnTo>
                  <a:pt x="1054443" y="840259"/>
                </a:lnTo>
                <a:cubicBezTo>
                  <a:pt x="1095818" y="829915"/>
                  <a:pt x="1076653" y="835601"/>
                  <a:pt x="1112108" y="823784"/>
                </a:cubicBezTo>
                <a:cubicBezTo>
                  <a:pt x="1182931" y="776567"/>
                  <a:pt x="1093323" y="833177"/>
                  <a:pt x="1161535" y="799070"/>
                </a:cubicBezTo>
                <a:cubicBezTo>
                  <a:pt x="1170390" y="794642"/>
                  <a:pt x="1178010" y="788086"/>
                  <a:pt x="1186248" y="782594"/>
                </a:cubicBezTo>
                <a:lnTo>
                  <a:pt x="1235675" y="708454"/>
                </a:lnTo>
                <a:lnTo>
                  <a:pt x="1252151" y="683740"/>
                </a:lnTo>
                <a:lnTo>
                  <a:pt x="1268627" y="659027"/>
                </a:lnTo>
                <a:cubicBezTo>
                  <a:pt x="1271373" y="650789"/>
                  <a:pt x="1269798" y="639360"/>
                  <a:pt x="1276864" y="634313"/>
                </a:cubicBezTo>
                <a:cubicBezTo>
                  <a:pt x="1290996" y="624219"/>
                  <a:pt x="1326291" y="617838"/>
                  <a:pt x="1326291" y="617838"/>
                </a:cubicBezTo>
                <a:lnTo>
                  <a:pt x="1375718" y="584886"/>
                </a:lnTo>
                <a:lnTo>
                  <a:pt x="1400432" y="568411"/>
                </a:lnTo>
                <a:cubicBezTo>
                  <a:pt x="1405924" y="560173"/>
                  <a:pt x="1409907" y="550698"/>
                  <a:pt x="1416908" y="543697"/>
                </a:cubicBezTo>
                <a:cubicBezTo>
                  <a:pt x="1423909" y="536696"/>
                  <a:pt x="1435101" y="534672"/>
                  <a:pt x="1441621" y="527221"/>
                </a:cubicBezTo>
                <a:cubicBezTo>
                  <a:pt x="1441628" y="527213"/>
                  <a:pt x="1482807" y="465443"/>
                  <a:pt x="1491048" y="453081"/>
                </a:cubicBezTo>
                <a:cubicBezTo>
                  <a:pt x="1496540" y="444843"/>
                  <a:pt x="1499286" y="433859"/>
                  <a:pt x="1507524" y="428367"/>
                </a:cubicBezTo>
                <a:lnTo>
                  <a:pt x="1532237" y="411892"/>
                </a:lnTo>
                <a:cubicBezTo>
                  <a:pt x="1537729" y="403654"/>
                  <a:pt x="1541712" y="394179"/>
                  <a:pt x="1548713" y="387178"/>
                </a:cubicBezTo>
                <a:cubicBezTo>
                  <a:pt x="1555714" y="380177"/>
                  <a:pt x="1566907" y="378153"/>
                  <a:pt x="1573427" y="370702"/>
                </a:cubicBezTo>
                <a:cubicBezTo>
                  <a:pt x="1586466" y="355800"/>
                  <a:pt x="1587593" y="327536"/>
                  <a:pt x="1606378" y="321275"/>
                </a:cubicBezTo>
                <a:lnTo>
                  <a:pt x="1655805" y="304800"/>
                </a:lnTo>
                <a:cubicBezTo>
                  <a:pt x="1664043" y="296562"/>
                  <a:pt x="1673060" y="289036"/>
                  <a:pt x="1680518" y="280086"/>
                </a:cubicBezTo>
                <a:cubicBezTo>
                  <a:pt x="1686856" y="272480"/>
                  <a:pt x="1689993" y="262374"/>
                  <a:pt x="1696994" y="255373"/>
                </a:cubicBezTo>
                <a:cubicBezTo>
                  <a:pt x="1703995" y="248372"/>
                  <a:pt x="1713470" y="244389"/>
                  <a:pt x="1721708" y="238897"/>
                </a:cubicBezTo>
                <a:cubicBezTo>
                  <a:pt x="1732692" y="222421"/>
                  <a:pt x="1740657" y="203472"/>
                  <a:pt x="1754659" y="189470"/>
                </a:cubicBezTo>
                <a:cubicBezTo>
                  <a:pt x="1762897" y="181232"/>
                  <a:pt x="1772220" y="173952"/>
                  <a:pt x="1779373" y="164756"/>
                </a:cubicBezTo>
                <a:cubicBezTo>
                  <a:pt x="1791530" y="149126"/>
                  <a:pt x="1801340" y="131805"/>
                  <a:pt x="1812324" y="115329"/>
                </a:cubicBezTo>
                <a:lnTo>
                  <a:pt x="1828800" y="90616"/>
                </a:lnTo>
                <a:cubicBezTo>
                  <a:pt x="1831546" y="82378"/>
                  <a:pt x="1837037" y="74586"/>
                  <a:pt x="1837037" y="65902"/>
                </a:cubicBezTo>
                <a:cubicBezTo>
                  <a:pt x="1837037" y="29289"/>
                  <a:pt x="1809580" y="34782"/>
                  <a:pt x="1779373" y="24713"/>
                </a:cubicBezTo>
                <a:lnTo>
                  <a:pt x="1754659" y="16475"/>
                </a:lnTo>
                <a:lnTo>
                  <a:pt x="1729945" y="8238"/>
                </a:lnTo>
                <a:lnTo>
                  <a:pt x="1705232" y="0"/>
                </a:lnTo>
                <a:cubicBezTo>
                  <a:pt x="1346439" y="9200"/>
                  <a:pt x="1117624" y="16475"/>
                  <a:pt x="724929" y="16475"/>
                </a:cubicBezTo>
                <a:cubicBezTo>
                  <a:pt x="593142" y="16475"/>
                  <a:pt x="608226" y="2746"/>
                  <a:pt x="584886" y="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42115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493524" y="367742"/>
            <a:ext cx="6164594" cy="523220"/>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2800" b="1" kern="1200" dirty="0">
                <a:solidFill>
                  <a:schemeClr val="tx2"/>
                </a:solidFill>
                <a:latin typeface="+mj-lt"/>
                <a:cs typeface="Times New Roman"/>
              </a:rPr>
              <a:t>Spotted-Wing Drosophila (SWD)</a:t>
            </a:r>
          </a:p>
        </p:txBody>
      </p:sp>
      <p:grpSp>
        <p:nvGrpSpPr>
          <p:cNvPr id="16" name="Group 15"/>
          <p:cNvGrpSpPr/>
          <p:nvPr/>
        </p:nvGrpSpPr>
        <p:grpSpPr>
          <a:xfrm>
            <a:off x="2204278" y="1400567"/>
            <a:ext cx="4977587" cy="3003076"/>
            <a:chOff x="609602" y="1371600"/>
            <a:chExt cx="7804151" cy="4910255"/>
          </a:xfrm>
        </p:grpSpPr>
        <p:grpSp>
          <p:nvGrpSpPr>
            <p:cNvPr id="19" name="Group 228"/>
            <p:cNvGrpSpPr>
              <a:grpSpLocks/>
            </p:cNvGrpSpPr>
            <p:nvPr/>
          </p:nvGrpSpPr>
          <p:grpSpPr bwMode="auto">
            <a:xfrm>
              <a:off x="609602" y="1371600"/>
              <a:ext cx="7804151" cy="4910255"/>
              <a:chOff x="882636" y="990587"/>
              <a:chExt cx="7803968" cy="4910270"/>
            </a:xfrm>
          </p:grpSpPr>
          <p:grpSp>
            <p:nvGrpSpPr>
              <p:cNvPr id="27" name="Group 403"/>
              <p:cNvGrpSpPr>
                <a:grpSpLocks/>
              </p:cNvGrpSpPr>
              <p:nvPr/>
            </p:nvGrpSpPr>
            <p:grpSpPr bwMode="auto">
              <a:xfrm>
                <a:off x="882636" y="990587"/>
                <a:ext cx="7803968" cy="4854489"/>
                <a:chOff x="453" y="438"/>
                <a:chExt cx="4686" cy="2910"/>
              </a:xfrm>
            </p:grpSpPr>
            <p:sp>
              <p:nvSpPr>
                <p:cNvPr id="174" name="Freeform 524"/>
                <p:cNvSpPr>
                  <a:spLocks/>
                </p:cNvSpPr>
                <p:nvPr/>
              </p:nvSpPr>
              <p:spPr bwMode="auto">
                <a:xfrm>
                  <a:off x="3150" y="704"/>
                  <a:ext cx="994" cy="819"/>
                </a:xfrm>
                <a:custGeom>
                  <a:avLst/>
                  <a:gdLst>
                    <a:gd name="T0" fmla="*/ 0 w 3976"/>
                    <a:gd name="T1" fmla="*/ 0 h 3274"/>
                    <a:gd name="T2" fmla="*/ 0 w 3976"/>
                    <a:gd name="T3" fmla="*/ 0 h 3274"/>
                    <a:gd name="T4" fmla="*/ 0 w 3976"/>
                    <a:gd name="T5" fmla="*/ 0 h 3274"/>
                    <a:gd name="T6" fmla="*/ 0 w 3976"/>
                    <a:gd name="T7" fmla="*/ 0 h 3274"/>
                    <a:gd name="T8" fmla="*/ 0 w 3976"/>
                    <a:gd name="T9" fmla="*/ 0 h 3274"/>
                    <a:gd name="T10" fmla="*/ 0 w 3976"/>
                    <a:gd name="T11" fmla="*/ 0 h 3274"/>
                    <a:gd name="T12" fmla="*/ 0 w 3976"/>
                    <a:gd name="T13" fmla="*/ 0 h 3274"/>
                    <a:gd name="T14" fmla="*/ 0 w 3976"/>
                    <a:gd name="T15" fmla="*/ 0 h 3274"/>
                    <a:gd name="T16" fmla="*/ 0 w 3976"/>
                    <a:gd name="T17" fmla="*/ 0 h 3274"/>
                    <a:gd name="T18" fmla="*/ 0 w 3976"/>
                    <a:gd name="T19" fmla="*/ 0 h 3274"/>
                    <a:gd name="T20" fmla="*/ 0 w 3976"/>
                    <a:gd name="T21" fmla="*/ 0 h 3274"/>
                    <a:gd name="T22" fmla="*/ 0 w 3976"/>
                    <a:gd name="T23" fmla="*/ 0 h 3274"/>
                    <a:gd name="T24" fmla="*/ 0 w 3976"/>
                    <a:gd name="T25" fmla="*/ 0 h 3274"/>
                    <a:gd name="T26" fmla="*/ 0 w 3976"/>
                    <a:gd name="T27" fmla="*/ 0 h 3274"/>
                    <a:gd name="T28" fmla="*/ 0 w 3976"/>
                    <a:gd name="T29" fmla="*/ 0 h 3274"/>
                    <a:gd name="T30" fmla="*/ 0 w 3976"/>
                    <a:gd name="T31" fmla="*/ 0 h 3274"/>
                    <a:gd name="T32" fmla="*/ 0 w 3976"/>
                    <a:gd name="T33" fmla="*/ 0 h 3274"/>
                    <a:gd name="T34" fmla="*/ 0 w 3976"/>
                    <a:gd name="T35" fmla="*/ 0 h 3274"/>
                    <a:gd name="T36" fmla="*/ 0 w 3976"/>
                    <a:gd name="T37" fmla="*/ 0 h 3274"/>
                    <a:gd name="T38" fmla="*/ 0 w 3976"/>
                    <a:gd name="T39" fmla="*/ 0 h 3274"/>
                    <a:gd name="T40" fmla="*/ 0 w 3976"/>
                    <a:gd name="T41" fmla="*/ 0 h 3274"/>
                    <a:gd name="T42" fmla="*/ 0 w 3976"/>
                    <a:gd name="T43" fmla="*/ 0 h 3274"/>
                    <a:gd name="T44" fmla="*/ 0 w 3976"/>
                    <a:gd name="T45" fmla="*/ 0 h 3274"/>
                    <a:gd name="T46" fmla="*/ 0 w 3976"/>
                    <a:gd name="T47" fmla="*/ 0 h 3274"/>
                    <a:gd name="T48" fmla="*/ 0 w 3976"/>
                    <a:gd name="T49" fmla="*/ 0 h 3274"/>
                    <a:gd name="T50" fmla="*/ 0 w 3976"/>
                    <a:gd name="T51" fmla="*/ 0 h 3274"/>
                    <a:gd name="T52" fmla="*/ 0 w 3976"/>
                    <a:gd name="T53" fmla="*/ 0 h 3274"/>
                    <a:gd name="T54" fmla="*/ 0 w 3976"/>
                    <a:gd name="T55" fmla="*/ 0 h 3274"/>
                    <a:gd name="T56" fmla="*/ 0 w 3976"/>
                    <a:gd name="T57" fmla="*/ 0 h 3274"/>
                    <a:gd name="T58" fmla="*/ 0 w 3976"/>
                    <a:gd name="T59" fmla="*/ 0 h 3274"/>
                    <a:gd name="T60" fmla="*/ 0 w 3976"/>
                    <a:gd name="T61" fmla="*/ 0 h 3274"/>
                    <a:gd name="T62" fmla="*/ 0 w 3976"/>
                    <a:gd name="T63" fmla="*/ 0 h 3274"/>
                    <a:gd name="T64" fmla="*/ 0 w 3976"/>
                    <a:gd name="T65" fmla="*/ 0 h 3274"/>
                    <a:gd name="T66" fmla="*/ 0 w 3976"/>
                    <a:gd name="T67" fmla="*/ 0 h 3274"/>
                    <a:gd name="T68" fmla="*/ 0 w 3976"/>
                    <a:gd name="T69" fmla="*/ 0 h 3274"/>
                    <a:gd name="T70" fmla="*/ 0 w 3976"/>
                    <a:gd name="T71" fmla="*/ 0 h 3274"/>
                    <a:gd name="T72" fmla="*/ 0 w 3976"/>
                    <a:gd name="T73" fmla="*/ 0 h 3274"/>
                    <a:gd name="T74" fmla="*/ 0 w 3976"/>
                    <a:gd name="T75" fmla="*/ 0 h 3274"/>
                    <a:gd name="T76" fmla="*/ 0 w 3976"/>
                    <a:gd name="T77" fmla="*/ 0 h 3274"/>
                    <a:gd name="T78" fmla="*/ 0 w 3976"/>
                    <a:gd name="T79" fmla="*/ 0 h 3274"/>
                    <a:gd name="T80" fmla="*/ 0 w 3976"/>
                    <a:gd name="T81" fmla="*/ 0 h 3274"/>
                    <a:gd name="T82" fmla="*/ 0 w 3976"/>
                    <a:gd name="T83" fmla="*/ 0 h 3274"/>
                    <a:gd name="T84" fmla="*/ 0 w 3976"/>
                    <a:gd name="T85" fmla="*/ 0 h 3274"/>
                    <a:gd name="T86" fmla="*/ 0 w 3976"/>
                    <a:gd name="T87" fmla="*/ 0 h 3274"/>
                    <a:gd name="T88" fmla="*/ 0 w 3976"/>
                    <a:gd name="T89" fmla="*/ 0 h 3274"/>
                    <a:gd name="T90" fmla="*/ 0 w 3976"/>
                    <a:gd name="T91" fmla="*/ 0 h 3274"/>
                    <a:gd name="T92" fmla="*/ 0 w 3976"/>
                    <a:gd name="T93" fmla="*/ 0 h 3274"/>
                    <a:gd name="T94" fmla="*/ 0 w 3976"/>
                    <a:gd name="T95" fmla="*/ 0 h 3274"/>
                    <a:gd name="T96" fmla="*/ 0 w 3976"/>
                    <a:gd name="T97" fmla="*/ 0 h 3274"/>
                    <a:gd name="T98" fmla="*/ 0 w 3976"/>
                    <a:gd name="T99" fmla="*/ 0 h 3274"/>
                    <a:gd name="T100" fmla="*/ 0 w 3976"/>
                    <a:gd name="T101" fmla="*/ 0 h 3274"/>
                    <a:gd name="T102" fmla="*/ 0 w 3976"/>
                    <a:gd name="T103" fmla="*/ 0 h 3274"/>
                    <a:gd name="T104" fmla="*/ 0 w 3976"/>
                    <a:gd name="T105" fmla="*/ 0 h 3274"/>
                    <a:gd name="T106" fmla="*/ 0 w 3976"/>
                    <a:gd name="T107" fmla="*/ 0 h 3274"/>
                    <a:gd name="T108" fmla="*/ 0 w 3976"/>
                    <a:gd name="T109" fmla="*/ 0 h 3274"/>
                    <a:gd name="T110" fmla="*/ 0 w 3976"/>
                    <a:gd name="T111" fmla="*/ 0 h 3274"/>
                    <a:gd name="T112" fmla="*/ 0 w 3976"/>
                    <a:gd name="T113" fmla="*/ 0 h 3274"/>
                    <a:gd name="T114" fmla="*/ 0 w 3976"/>
                    <a:gd name="T115" fmla="*/ 0 h 3274"/>
                    <a:gd name="T116" fmla="*/ 0 w 3976"/>
                    <a:gd name="T117" fmla="*/ 0 h 3274"/>
                    <a:gd name="T118" fmla="*/ 0 w 3976"/>
                    <a:gd name="T119" fmla="*/ 0 h 3274"/>
                    <a:gd name="T120" fmla="*/ 0 w 3976"/>
                    <a:gd name="T121" fmla="*/ 0 h 3274"/>
                    <a:gd name="T122" fmla="*/ 0 w 3976"/>
                    <a:gd name="T123" fmla="*/ 0 h 3274"/>
                    <a:gd name="T124" fmla="*/ 0 w 3976"/>
                    <a:gd name="T125" fmla="*/ 0 h 32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76"/>
                    <a:gd name="T190" fmla="*/ 0 h 3274"/>
                    <a:gd name="T191" fmla="*/ 3976 w 3976"/>
                    <a:gd name="T192" fmla="*/ 3274 h 32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76" h="3274">
                      <a:moveTo>
                        <a:pt x="695" y="512"/>
                      </a:moveTo>
                      <a:lnTo>
                        <a:pt x="656" y="536"/>
                      </a:lnTo>
                      <a:lnTo>
                        <a:pt x="618" y="558"/>
                      </a:lnTo>
                      <a:lnTo>
                        <a:pt x="583" y="577"/>
                      </a:lnTo>
                      <a:lnTo>
                        <a:pt x="552" y="594"/>
                      </a:lnTo>
                      <a:lnTo>
                        <a:pt x="493" y="623"/>
                      </a:lnTo>
                      <a:lnTo>
                        <a:pt x="441" y="646"/>
                      </a:lnTo>
                      <a:lnTo>
                        <a:pt x="396" y="668"/>
                      </a:lnTo>
                      <a:lnTo>
                        <a:pt x="357" y="689"/>
                      </a:lnTo>
                      <a:lnTo>
                        <a:pt x="339" y="701"/>
                      </a:lnTo>
                      <a:lnTo>
                        <a:pt x="320" y="713"/>
                      </a:lnTo>
                      <a:lnTo>
                        <a:pt x="304" y="727"/>
                      </a:lnTo>
                      <a:lnTo>
                        <a:pt x="287" y="741"/>
                      </a:lnTo>
                      <a:lnTo>
                        <a:pt x="284" y="750"/>
                      </a:lnTo>
                      <a:lnTo>
                        <a:pt x="271" y="771"/>
                      </a:lnTo>
                      <a:lnTo>
                        <a:pt x="253" y="803"/>
                      </a:lnTo>
                      <a:lnTo>
                        <a:pt x="228" y="839"/>
                      </a:lnTo>
                      <a:lnTo>
                        <a:pt x="215" y="859"/>
                      </a:lnTo>
                      <a:lnTo>
                        <a:pt x="202" y="879"/>
                      </a:lnTo>
                      <a:lnTo>
                        <a:pt x="187" y="898"/>
                      </a:lnTo>
                      <a:lnTo>
                        <a:pt x="171" y="916"/>
                      </a:lnTo>
                      <a:lnTo>
                        <a:pt x="156" y="932"/>
                      </a:lnTo>
                      <a:lnTo>
                        <a:pt x="140" y="948"/>
                      </a:lnTo>
                      <a:lnTo>
                        <a:pt x="126" y="961"/>
                      </a:lnTo>
                      <a:lnTo>
                        <a:pt x="111" y="972"/>
                      </a:lnTo>
                      <a:lnTo>
                        <a:pt x="93" y="980"/>
                      </a:lnTo>
                      <a:lnTo>
                        <a:pt x="55" y="1005"/>
                      </a:lnTo>
                      <a:lnTo>
                        <a:pt x="45" y="1013"/>
                      </a:lnTo>
                      <a:lnTo>
                        <a:pt x="34" y="1022"/>
                      </a:lnTo>
                      <a:lnTo>
                        <a:pt x="25" y="1030"/>
                      </a:lnTo>
                      <a:lnTo>
                        <a:pt x="17" y="1040"/>
                      </a:lnTo>
                      <a:lnTo>
                        <a:pt x="9" y="1050"/>
                      </a:lnTo>
                      <a:lnTo>
                        <a:pt x="3" y="1061"/>
                      </a:lnTo>
                      <a:lnTo>
                        <a:pt x="1" y="1072"/>
                      </a:lnTo>
                      <a:lnTo>
                        <a:pt x="0" y="1083"/>
                      </a:lnTo>
                      <a:lnTo>
                        <a:pt x="107" y="1079"/>
                      </a:lnTo>
                      <a:lnTo>
                        <a:pt x="173" y="1076"/>
                      </a:lnTo>
                      <a:lnTo>
                        <a:pt x="194" y="1074"/>
                      </a:lnTo>
                      <a:lnTo>
                        <a:pt x="210" y="1072"/>
                      </a:lnTo>
                      <a:lnTo>
                        <a:pt x="220" y="1069"/>
                      </a:lnTo>
                      <a:lnTo>
                        <a:pt x="227" y="1066"/>
                      </a:lnTo>
                      <a:lnTo>
                        <a:pt x="239" y="1054"/>
                      </a:lnTo>
                      <a:lnTo>
                        <a:pt x="257" y="1034"/>
                      </a:lnTo>
                      <a:lnTo>
                        <a:pt x="270" y="1021"/>
                      </a:lnTo>
                      <a:lnTo>
                        <a:pt x="291" y="1005"/>
                      </a:lnTo>
                      <a:lnTo>
                        <a:pt x="318" y="986"/>
                      </a:lnTo>
                      <a:lnTo>
                        <a:pt x="353" y="964"/>
                      </a:lnTo>
                      <a:lnTo>
                        <a:pt x="357" y="967"/>
                      </a:lnTo>
                      <a:lnTo>
                        <a:pt x="361" y="969"/>
                      </a:lnTo>
                      <a:lnTo>
                        <a:pt x="364" y="972"/>
                      </a:lnTo>
                      <a:lnTo>
                        <a:pt x="368" y="975"/>
                      </a:lnTo>
                      <a:lnTo>
                        <a:pt x="373" y="984"/>
                      </a:lnTo>
                      <a:lnTo>
                        <a:pt x="377" y="995"/>
                      </a:lnTo>
                      <a:lnTo>
                        <a:pt x="380" y="1007"/>
                      </a:lnTo>
                      <a:lnTo>
                        <a:pt x="381" y="1021"/>
                      </a:lnTo>
                      <a:lnTo>
                        <a:pt x="383" y="1034"/>
                      </a:lnTo>
                      <a:lnTo>
                        <a:pt x="384" y="1049"/>
                      </a:lnTo>
                      <a:lnTo>
                        <a:pt x="381" y="1099"/>
                      </a:lnTo>
                      <a:lnTo>
                        <a:pt x="379" y="1122"/>
                      </a:lnTo>
                      <a:lnTo>
                        <a:pt x="498" y="1122"/>
                      </a:lnTo>
                      <a:lnTo>
                        <a:pt x="501" y="1122"/>
                      </a:lnTo>
                      <a:lnTo>
                        <a:pt x="511" y="1123"/>
                      </a:lnTo>
                      <a:lnTo>
                        <a:pt x="519" y="1122"/>
                      </a:lnTo>
                      <a:lnTo>
                        <a:pt x="528" y="1121"/>
                      </a:lnTo>
                      <a:lnTo>
                        <a:pt x="538" y="1118"/>
                      </a:lnTo>
                      <a:lnTo>
                        <a:pt x="550" y="1116"/>
                      </a:lnTo>
                      <a:lnTo>
                        <a:pt x="563" y="1110"/>
                      </a:lnTo>
                      <a:lnTo>
                        <a:pt x="577" y="1104"/>
                      </a:lnTo>
                      <a:lnTo>
                        <a:pt x="592" y="1094"/>
                      </a:lnTo>
                      <a:lnTo>
                        <a:pt x="608" y="1083"/>
                      </a:lnTo>
                      <a:lnTo>
                        <a:pt x="625" y="1069"/>
                      </a:lnTo>
                      <a:lnTo>
                        <a:pt x="643" y="1052"/>
                      </a:lnTo>
                      <a:lnTo>
                        <a:pt x="662" y="1033"/>
                      </a:lnTo>
                      <a:lnTo>
                        <a:pt x="681" y="1011"/>
                      </a:lnTo>
                      <a:lnTo>
                        <a:pt x="687" y="1012"/>
                      </a:lnTo>
                      <a:lnTo>
                        <a:pt x="705" y="1013"/>
                      </a:lnTo>
                      <a:lnTo>
                        <a:pt x="717" y="1014"/>
                      </a:lnTo>
                      <a:lnTo>
                        <a:pt x="732" y="1014"/>
                      </a:lnTo>
                      <a:lnTo>
                        <a:pt x="747" y="1013"/>
                      </a:lnTo>
                      <a:lnTo>
                        <a:pt x="765" y="1011"/>
                      </a:lnTo>
                      <a:lnTo>
                        <a:pt x="782" y="1007"/>
                      </a:lnTo>
                      <a:lnTo>
                        <a:pt x="801" y="1001"/>
                      </a:lnTo>
                      <a:lnTo>
                        <a:pt x="820" y="994"/>
                      </a:lnTo>
                      <a:lnTo>
                        <a:pt x="839" y="983"/>
                      </a:lnTo>
                      <a:lnTo>
                        <a:pt x="849" y="976"/>
                      </a:lnTo>
                      <a:lnTo>
                        <a:pt x="858" y="970"/>
                      </a:lnTo>
                      <a:lnTo>
                        <a:pt x="867" y="962"/>
                      </a:lnTo>
                      <a:lnTo>
                        <a:pt x="876" y="954"/>
                      </a:lnTo>
                      <a:lnTo>
                        <a:pt x="886" y="945"/>
                      </a:lnTo>
                      <a:lnTo>
                        <a:pt x="894" y="935"/>
                      </a:lnTo>
                      <a:lnTo>
                        <a:pt x="903" y="924"/>
                      </a:lnTo>
                      <a:lnTo>
                        <a:pt x="910" y="912"/>
                      </a:lnTo>
                      <a:lnTo>
                        <a:pt x="913" y="914"/>
                      </a:lnTo>
                      <a:lnTo>
                        <a:pt x="918" y="919"/>
                      </a:lnTo>
                      <a:lnTo>
                        <a:pt x="922" y="920"/>
                      </a:lnTo>
                      <a:lnTo>
                        <a:pt x="927" y="921"/>
                      </a:lnTo>
                      <a:lnTo>
                        <a:pt x="935" y="920"/>
                      </a:lnTo>
                      <a:lnTo>
                        <a:pt x="943" y="919"/>
                      </a:lnTo>
                      <a:lnTo>
                        <a:pt x="952" y="914"/>
                      </a:lnTo>
                      <a:lnTo>
                        <a:pt x="964" y="908"/>
                      </a:lnTo>
                      <a:lnTo>
                        <a:pt x="976" y="898"/>
                      </a:lnTo>
                      <a:lnTo>
                        <a:pt x="991" y="885"/>
                      </a:lnTo>
                      <a:lnTo>
                        <a:pt x="1007" y="867"/>
                      </a:lnTo>
                      <a:lnTo>
                        <a:pt x="1025" y="845"/>
                      </a:lnTo>
                      <a:lnTo>
                        <a:pt x="1046" y="819"/>
                      </a:lnTo>
                      <a:lnTo>
                        <a:pt x="1068" y="788"/>
                      </a:lnTo>
                      <a:lnTo>
                        <a:pt x="1072" y="781"/>
                      </a:lnTo>
                      <a:lnTo>
                        <a:pt x="1084" y="763"/>
                      </a:lnTo>
                      <a:lnTo>
                        <a:pt x="1093" y="752"/>
                      </a:lnTo>
                      <a:lnTo>
                        <a:pt x="1102" y="740"/>
                      </a:lnTo>
                      <a:lnTo>
                        <a:pt x="1115" y="727"/>
                      </a:lnTo>
                      <a:lnTo>
                        <a:pt x="1128" y="713"/>
                      </a:lnTo>
                      <a:lnTo>
                        <a:pt x="1143" y="701"/>
                      </a:lnTo>
                      <a:lnTo>
                        <a:pt x="1160" y="690"/>
                      </a:lnTo>
                      <a:lnTo>
                        <a:pt x="1170" y="684"/>
                      </a:lnTo>
                      <a:lnTo>
                        <a:pt x="1178" y="679"/>
                      </a:lnTo>
                      <a:lnTo>
                        <a:pt x="1188" y="675"/>
                      </a:lnTo>
                      <a:lnTo>
                        <a:pt x="1198" y="672"/>
                      </a:lnTo>
                      <a:lnTo>
                        <a:pt x="1209" y="668"/>
                      </a:lnTo>
                      <a:lnTo>
                        <a:pt x="1220" y="665"/>
                      </a:lnTo>
                      <a:lnTo>
                        <a:pt x="1231" y="664"/>
                      </a:lnTo>
                      <a:lnTo>
                        <a:pt x="1242" y="663"/>
                      </a:lnTo>
                      <a:lnTo>
                        <a:pt x="1254" y="663"/>
                      </a:lnTo>
                      <a:lnTo>
                        <a:pt x="1266" y="664"/>
                      </a:lnTo>
                      <a:lnTo>
                        <a:pt x="1279" y="667"/>
                      </a:lnTo>
                      <a:lnTo>
                        <a:pt x="1291" y="669"/>
                      </a:lnTo>
                      <a:lnTo>
                        <a:pt x="1232" y="735"/>
                      </a:lnTo>
                      <a:lnTo>
                        <a:pt x="1232" y="738"/>
                      </a:lnTo>
                      <a:lnTo>
                        <a:pt x="1232" y="746"/>
                      </a:lnTo>
                      <a:lnTo>
                        <a:pt x="1230" y="759"/>
                      </a:lnTo>
                      <a:lnTo>
                        <a:pt x="1224" y="773"/>
                      </a:lnTo>
                      <a:lnTo>
                        <a:pt x="1219" y="782"/>
                      </a:lnTo>
                      <a:lnTo>
                        <a:pt x="1213" y="792"/>
                      </a:lnTo>
                      <a:lnTo>
                        <a:pt x="1205" y="800"/>
                      </a:lnTo>
                      <a:lnTo>
                        <a:pt x="1197" y="810"/>
                      </a:lnTo>
                      <a:lnTo>
                        <a:pt x="1186" y="819"/>
                      </a:lnTo>
                      <a:lnTo>
                        <a:pt x="1172" y="828"/>
                      </a:lnTo>
                      <a:lnTo>
                        <a:pt x="1157" y="838"/>
                      </a:lnTo>
                      <a:lnTo>
                        <a:pt x="1140" y="847"/>
                      </a:lnTo>
                      <a:lnTo>
                        <a:pt x="1138" y="849"/>
                      </a:lnTo>
                      <a:lnTo>
                        <a:pt x="1129" y="858"/>
                      </a:lnTo>
                      <a:lnTo>
                        <a:pt x="1120" y="871"/>
                      </a:lnTo>
                      <a:lnTo>
                        <a:pt x="1110" y="890"/>
                      </a:lnTo>
                      <a:lnTo>
                        <a:pt x="1106" y="899"/>
                      </a:lnTo>
                      <a:lnTo>
                        <a:pt x="1102" y="910"/>
                      </a:lnTo>
                      <a:lnTo>
                        <a:pt x="1100" y="923"/>
                      </a:lnTo>
                      <a:lnTo>
                        <a:pt x="1099" y="935"/>
                      </a:lnTo>
                      <a:lnTo>
                        <a:pt x="1100" y="948"/>
                      </a:lnTo>
                      <a:lnTo>
                        <a:pt x="1102" y="962"/>
                      </a:lnTo>
                      <a:lnTo>
                        <a:pt x="1107" y="976"/>
                      </a:lnTo>
                      <a:lnTo>
                        <a:pt x="1115" y="991"/>
                      </a:lnTo>
                      <a:lnTo>
                        <a:pt x="1126" y="978"/>
                      </a:lnTo>
                      <a:lnTo>
                        <a:pt x="1151" y="956"/>
                      </a:lnTo>
                      <a:lnTo>
                        <a:pt x="1157" y="952"/>
                      </a:lnTo>
                      <a:lnTo>
                        <a:pt x="1164" y="948"/>
                      </a:lnTo>
                      <a:lnTo>
                        <a:pt x="1168" y="948"/>
                      </a:lnTo>
                      <a:lnTo>
                        <a:pt x="1172" y="950"/>
                      </a:lnTo>
                      <a:lnTo>
                        <a:pt x="1173" y="951"/>
                      </a:lnTo>
                      <a:lnTo>
                        <a:pt x="1175" y="953"/>
                      </a:lnTo>
                      <a:lnTo>
                        <a:pt x="1176" y="956"/>
                      </a:lnTo>
                      <a:lnTo>
                        <a:pt x="1176" y="961"/>
                      </a:lnTo>
                      <a:lnTo>
                        <a:pt x="1176" y="970"/>
                      </a:lnTo>
                      <a:lnTo>
                        <a:pt x="1173" y="984"/>
                      </a:lnTo>
                      <a:lnTo>
                        <a:pt x="1252" y="945"/>
                      </a:lnTo>
                      <a:lnTo>
                        <a:pt x="1255" y="942"/>
                      </a:lnTo>
                      <a:lnTo>
                        <a:pt x="1265" y="937"/>
                      </a:lnTo>
                      <a:lnTo>
                        <a:pt x="1271" y="935"/>
                      </a:lnTo>
                      <a:lnTo>
                        <a:pt x="1279" y="932"/>
                      </a:lnTo>
                      <a:lnTo>
                        <a:pt x="1287" y="931"/>
                      </a:lnTo>
                      <a:lnTo>
                        <a:pt x="1296" y="930"/>
                      </a:lnTo>
                      <a:lnTo>
                        <a:pt x="1306" y="931"/>
                      </a:lnTo>
                      <a:lnTo>
                        <a:pt x="1315" y="934"/>
                      </a:lnTo>
                      <a:lnTo>
                        <a:pt x="1325" y="938"/>
                      </a:lnTo>
                      <a:lnTo>
                        <a:pt x="1335" y="945"/>
                      </a:lnTo>
                      <a:lnTo>
                        <a:pt x="1345" y="954"/>
                      </a:lnTo>
                      <a:lnTo>
                        <a:pt x="1353" y="968"/>
                      </a:lnTo>
                      <a:lnTo>
                        <a:pt x="1362" y="984"/>
                      </a:lnTo>
                      <a:lnTo>
                        <a:pt x="1370" y="1003"/>
                      </a:lnTo>
                      <a:lnTo>
                        <a:pt x="1373" y="1007"/>
                      </a:lnTo>
                      <a:lnTo>
                        <a:pt x="1380" y="1014"/>
                      </a:lnTo>
                      <a:lnTo>
                        <a:pt x="1391" y="1025"/>
                      </a:lnTo>
                      <a:lnTo>
                        <a:pt x="1408" y="1039"/>
                      </a:lnTo>
                      <a:lnTo>
                        <a:pt x="1418" y="1045"/>
                      </a:lnTo>
                      <a:lnTo>
                        <a:pt x="1430" y="1052"/>
                      </a:lnTo>
                      <a:lnTo>
                        <a:pt x="1443" y="1058"/>
                      </a:lnTo>
                      <a:lnTo>
                        <a:pt x="1456" y="1065"/>
                      </a:lnTo>
                      <a:lnTo>
                        <a:pt x="1471" y="1071"/>
                      </a:lnTo>
                      <a:lnTo>
                        <a:pt x="1487" y="1076"/>
                      </a:lnTo>
                      <a:lnTo>
                        <a:pt x="1503" y="1079"/>
                      </a:lnTo>
                      <a:lnTo>
                        <a:pt x="1521" y="1083"/>
                      </a:lnTo>
                      <a:lnTo>
                        <a:pt x="1711" y="1083"/>
                      </a:lnTo>
                      <a:lnTo>
                        <a:pt x="1711" y="1081"/>
                      </a:lnTo>
                      <a:lnTo>
                        <a:pt x="1713" y="1073"/>
                      </a:lnTo>
                      <a:lnTo>
                        <a:pt x="1716" y="1068"/>
                      </a:lnTo>
                      <a:lnTo>
                        <a:pt x="1719" y="1062"/>
                      </a:lnTo>
                      <a:lnTo>
                        <a:pt x="1725" y="1055"/>
                      </a:lnTo>
                      <a:lnTo>
                        <a:pt x="1734" y="1046"/>
                      </a:lnTo>
                      <a:lnTo>
                        <a:pt x="1745" y="1038"/>
                      </a:lnTo>
                      <a:lnTo>
                        <a:pt x="1760" y="1028"/>
                      </a:lnTo>
                      <a:lnTo>
                        <a:pt x="1778" y="1017"/>
                      </a:lnTo>
                      <a:lnTo>
                        <a:pt x="1800" y="1005"/>
                      </a:lnTo>
                      <a:lnTo>
                        <a:pt x="1826" y="992"/>
                      </a:lnTo>
                      <a:lnTo>
                        <a:pt x="1856" y="980"/>
                      </a:lnTo>
                      <a:lnTo>
                        <a:pt x="1893" y="965"/>
                      </a:lnTo>
                      <a:lnTo>
                        <a:pt x="1935" y="952"/>
                      </a:lnTo>
                      <a:lnTo>
                        <a:pt x="1976" y="954"/>
                      </a:lnTo>
                      <a:lnTo>
                        <a:pt x="2011" y="954"/>
                      </a:lnTo>
                      <a:lnTo>
                        <a:pt x="2038" y="954"/>
                      </a:lnTo>
                      <a:lnTo>
                        <a:pt x="2058" y="952"/>
                      </a:lnTo>
                      <a:lnTo>
                        <a:pt x="2074" y="948"/>
                      </a:lnTo>
                      <a:lnTo>
                        <a:pt x="2085" y="945"/>
                      </a:lnTo>
                      <a:lnTo>
                        <a:pt x="2095" y="941"/>
                      </a:lnTo>
                      <a:lnTo>
                        <a:pt x="2101" y="936"/>
                      </a:lnTo>
                      <a:lnTo>
                        <a:pt x="2107" y="931"/>
                      </a:lnTo>
                      <a:lnTo>
                        <a:pt x="2113" y="927"/>
                      </a:lnTo>
                      <a:lnTo>
                        <a:pt x="2121" y="924"/>
                      </a:lnTo>
                      <a:lnTo>
                        <a:pt x="2129" y="921"/>
                      </a:lnTo>
                      <a:lnTo>
                        <a:pt x="2143" y="920"/>
                      </a:lnTo>
                      <a:lnTo>
                        <a:pt x="2159" y="920"/>
                      </a:lnTo>
                      <a:lnTo>
                        <a:pt x="2181" y="921"/>
                      </a:lnTo>
                      <a:lnTo>
                        <a:pt x="2210" y="925"/>
                      </a:lnTo>
                      <a:lnTo>
                        <a:pt x="2211" y="934"/>
                      </a:lnTo>
                      <a:lnTo>
                        <a:pt x="2213" y="954"/>
                      </a:lnTo>
                      <a:lnTo>
                        <a:pt x="2213" y="969"/>
                      </a:lnTo>
                      <a:lnTo>
                        <a:pt x="2210" y="986"/>
                      </a:lnTo>
                      <a:lnTo>
                        <a:pt x="2208" y="995"/>
                      </a:lnTo>
                      <a:lnTo>
                        <a:pt x="2204" y="1005"/>
                      </a:lnTo>
                      <a:lnTo>
                        <a:pt x="2202" y="1014"/>
                      </a:lnTo>
                      <a:lnTo>
                        <a:pt x="2197" y="1024"/>
                      </a:lnTo>
                      <a:lnTo>
                        <a:pt x="2198" y="1025"/>
                      </a:lnTo>
                      <a:lnTo>
                        <a:pt x="2203" y="1028"/>
                      </a:lnTo>
                      <a:lnTo>
                        <a:pt x="2211" y="1033"/>
                      </a:lnTo>
                      <a:lnTo>
                        <a:pt x="2225" y="1036"/>
                      </a:lnTo>
                      <a:lnTo>
                        <a:pt x="2232" y="1038"/>
                      </a:lnTo>
                      <a:lnTo>
                        <a:pt x="2241" y="1038"/>
                      </a:lnTo>
                      <a:lnTo>
                        <a:pt x="2252" y="1038"/>
                      </a:lnTo>
                      <a:lnTo>
                        <a:pt x="2263" y="1038"/>
                      </a:lnTo>
                      <a:lnTo>
                        <a:pt x="2275" y="1035"/>
                      </a:lnTo>
                      <a:lnTo>
                        <a:pt x="2290" y="1033"/>
                      </a:lnTo>
                      <a:lnTo>
                        <a:pt x="2304" y="1029"/>
                      </a:lnTo>
                      <a:lnTo>
                        <a:pt x="2321" y="1024"/>
                      </a:lnTo>
                      <a:lnTo>
                        <a:pt x="2380" y="1003"/>
                      </a:lnTo>
                      <a:lnTo>
                        <a:pt x="2383" y="1011"/>
                      </a:lnTo>
                      <a:lnTo>
                        <a:pt x="2394" y="1027"/>
                      </a:lnTo>
                      <a:lnTo>
                        <a:pt x="2397" y="1032"/>
                      </a:lnTo>
                      <a:lnTo>
                        <a:pt x="2402" y="1035"/>
                      </a:lnTo>
                      <a:lnTo>
                        <a:pt x="2407" y="1039"/>
                      </a:lnTo>
                      <a:lnTo>
                        <a:pt x="2413" y="1043"/>
                      </a:lnTo>
                      <a:lnTo>
                        <a:pt x="2421" y="1045"/>
                      </a:lnTo>
                      <a:lnTo>
                        <a:pt x="2428" y="1047"/>
                      </a:lnTo>
                      <a:lnTo>
                        <a:pt x="2437" y="1050"/>
                      </a:lnTo>
                      <a:lnTo>
                        <a:pt x="2446" y="1050"/>
                      </a:lnTo>
                      <a:lnTo>
                        <a:pt x="2452" y="1136"/>
                      </a:lnTo>
                      <a:lnTo>
                        <a:pt x="2467" y="1144"/>
                      </a:lnTo>
                      <a:lnTo>
                        <a:pt x="2501" y="1165"/>
                      </a:lnTo>
                      <a:lnTo>
                        <a:pt x="2520" y="1177"/>
                      </a:lnTo>
                      <a:lnTo>
                        <a:pt x="2536" y="1191"/>
                      </a:lnTo>
                      <a:lnTo>
                        <a:pt x="2542" y="1197"/>
                      </a:lnTo>
                      <a:lnTo>
                        <a:pt x="2547" y="1203"/>
                      </a:lnTo>
                      <a:lnTo>
                        <a:pt x="2549" y="1209"/>
                      </a:lnTo>
                      <a:lnTo>
                        <a:pt x="2550" y="1214"/>
                      </a:lnTo>
                      <a:lnTo>
                        <a:pt x="2548" y="1215"/>
                      </a:lnTo>
                      <a:lnTo>
                        <a:pt x="2541" y="1216"/>
                      </a:lnTo>
                      <a:lnTo>
                        <a:pt x="2527" y="1219"/>
                      </a:lnTo>
                      <a:lnTo>
                        <a:pt x="2508" y="1223"/>
                      </a:lnTo>
                      <a:lnTo>
                        <a:pt x="2481" y="1224"/>
                      </a:lnTo>
                      <a:lnTo>
                        <a:pt x="2449" y="1225"/>
                      </a:lnTo>
                      <a:lnTo>
                        <a:pt x="2408" y="1224"/>
                      </a:lnTo>
                      <a:lnTo>
                        <a:pt x="2361" y="1220"/>
                      </a:lnTo>
                      <a:lnTo>
                        <a:pt x="2351" y="1227"/>
                      </a:lnTo>
                      <a:lnTo>
                        <a:pt x="2325" y="1240"/>
                      </a:lnTo>
                      <a:lnTo>
                        <a:pt x="2318" y="1243"/>
                      </a:lnTo>
                      <a:lnTo>
                        <a:pt x="2309" y="1246"/>
                      </a:lnTo>
                      <a:lnTo>
                        <a:pt x="2301" y="1247"/>
                      </a:lnTo>
                      <a:lnTo>
                        <a:pt x="2291" y="1248"/>
                      </a:lnTo>
                      <a:lnTo>
                        <a:pt x="2282" y="1248"/>
                      </a:lnTo>
                      <a:lnTo>
                        <a:pt x="2274" y="1247"/>
                      </a:lnTo>
                      <a:lnTo>
                        <a:pt x="2264" y="1245"/>
                      </a:lnTo>
                      <a:lnTo>
                        <a:pt x="2255" y="1240"/>
                      </a:lnTo>
                      <a:lnTo>
                        <a:pt x="2226" y="1242"/>
                      </a:lnTo>
                      <a:lnTo>
                        <a:pt x="2202" y="1242"/>
                      </a:lnTo>
                      <a:lnTo>
                        <a:pt x="2182" y="1241"/>
                      </a:lnTo>
                      <a:lnTo>
                        <a:pt x="2166" y="1240"/>
                      </a:lnTo>
                      <a:lnTo>
                        <a:pt x="2153" y="1237"/>
                      </a:lnTo>
                      <a:lnTo>
                        <a:pt x="2143" y="1235"/>
                      </a:lnTo>
                      <a:lnTo>
                        <a:pt x="2134" y="1231"/>
                      </a:lnTo>
                      <a:lnTo>
                        <a:pt x="2128" y="1227"/>
                      </a:lnTo>
                      <a:lnTo>
                        <a:pt x="2116" y="1221"/>
                      </a:lnTo>
                      <a:lnTo>
                        <a:pt x="2105" y="1218"/>
                      </a:lnTo>
                      <a:lnTo>
                        <a:pt x="2096" y="1216"/>
                      </a:lnTo>
                      <a:lnTo>
                        <a:pt x="2086" y="1216"/>
                      </a:lnTo>
                      <a:lnTo>
                        <a:pt x="2074" y="1218"/>
                      </a:lnTo>
                      <a:lnTo>
                        <a:pt x="2058" y="1220"/>
                      </a:lnTo>
                      <a:lnTo>
                        <a:pt x="2058" y="1224"/>
                      </a:lnTo>
                      <a:lnTo>
                        <a:pt x="2055" y="1232"/>
                      </a:lnTo>
                      <a:lnTo>
                        <a:pt x="2052" y="1240"/>
                      </a:lnTo>
                      <a:lnTo>
                        <a:pt x="2049" y="1246"/>
                      </a:lnTo>
                      <a:lnTo>
                        <a:pt x="2042" y="1253"/>
                      </a:lnTo>
                      <a:lnTo>
                        <a:pt x="2036" y="1262"/>
                      </a:lnTo>
                      <a:lnTo>
                        <a:pt x="2029" y="1269"/>
                      </a:lnTo>
                      <a:lnTo>
                        <a:pt x="2019" y="1278"/>
                      </a:lnTo>
                      <a:lnTo>
                        <a:pt x="2008" y="1285"/>
                      </a:lnTo>
                      <a:lnTo>
                        <a:pt x="1995" y="1292"/>
                      </a:lnTo>
                      <a:lnTo>
                        <a:pt x="1980" y="1298"/>
                      </a:lnTo>
                      <a:lnTo>
                        <a:pt x="1963" y="1305"/>
                      </a:lnTo>
                      <a:lnTo>
                        <a:pt x="1943" y="1309"/>
                      </a:lnTo>
                      <a:lnTo>
                        <a:pt x="1921" y="1312"/>
                      </a:lnTo>
                      <a:lnTo>
                        <a:pt x="1916" y="1312"/>
                      </a:lnTo>
                      <a:lnTo>
                        <a:pt x="1907" y="1309"/>
                      </a:lnTo>
                      <a:lnTo>
                        <a:pt x="1891" y="1308"/>
                      </a:lnTo>
                      <a:lnTo>
                        <a:pt x="1875" y="1309"/>
                      </a:lnTo>
                      <a:lnTo>
                        <a:pt x="1867" y="1312"/>
                      </a:lnTo>
                      <a:lnTo>
                        <a:pt x="1860" y="1316"/>
                      </a:lnTo>
                      <a:lnTo>
                        <a:pt x="1854" y="1319"/>
                      </a:lnTo>
                      <a:lnTo>
                        <a:pt x="1849" y="1327"/>
                      </a:lnTo>
                      <a:lnTo>
                        <a:pt x="1845" y="1334"/>
                      </a:lnTo>
                      <a:lnTo>
                        <a:pt x="1844" y="1344"/>
                      </a:lnTo>
                      <a:lnTo>
                        <a:pt x="1845" y="1357"/>
                      </a:lnTo>
                      <a:lnTo>
                        <a:pt x="1849" y="1372"/>
                      </a:lnTo>
                      <a:lnTo>
                        <a:pt x="1839" y="1372"/>
                      </a:lnTo>
                      <a:lnTo>
                        <a:pt x="1829" y="1373"/>
                      </a:lnTo>
                      <a:lnTo>
                        <a:pt x="1821" y="1374"/>
                      </a:lnTo>
                      <a:lnTo>
                        <a:pt x="1814" y="1377"/>
                      </a:lnTo>
                      <a:lnTo>
                        <a:pt x="1806" y="1380"/>
                      </a:lnTo>
                      <a:lnTo>
                        <a:pt x="1799" y="1383"/>
                      </a:lnTo>
                      <a:lnTo>
                        <a:pt x="1793" y="1388"/>
                      </a:lnTo>
                      <a:lnTo>
                        <a:pt x="1788" y="1391"/>
                      </a:lnTo>
                      <a:lnTo>
                        <a:pt x="1778" y="1401"/>
                      </a:lnTo>
                      <a:lnTo>
                        <a:pt x="1771" y="1412"/>
                      </a:lnTo>
                      <a:lnTo>
                        <a:pt x="1765" y="1423"/>
                      </a:lnTo>
                      <a:lnTo>
                        <a:pt x="1760" y="1436"/>
                      </a:lnTo>
                      <a:lnTo>
                        <a:pt x="1751" y="1458"/>
                      </a:lnTo>
                      <a:lnTo>
                        <a:pt x="1745" y="1476"/>
                      </a:lnTo>
                      <a:lnTo>
                        <a:pt x="1741" y="1483"/>
                      </a:lnTo>
                      <a:lnTo>
                        <a:pt x="1736" y="1488"/>
                      </a:lnTo>
                      <a:lnTo>
                        <a:pt x="1734" y="1489"/>
                      </a:lnTo>
                      <a:lnTo>
                        <a:pt x="1730" y="1491"/>
                      </a:lnTo>
                      <a:lnTo>
                        <a:pt x="1728" y="1491"/>
                      </a:lnTo>
                      <a:lnTo>
                        <a:pt x="1724" y="1489"/>
                      </a:lnTo>
                      <a:lnTo>
                        <a:pt x="1722" y="1475"/>
                      </a:lnTo>
                      <a:lnTo>
                        <a:pt x="1722" y="1462"/>
                      </a:lnTo>
                      <a:lnTo>
                        <a:pt x="1723" y="1450"/>
                      </a:lnTo>
                      <a:lnTo>
                        <a:pt x="1727" y="1439"/>
                      </a:lnTo>
                      <a:lnTo>
                        <a:pt x="1734" y="1420"/>
                      </a:lnTo>
                      <a:lnTo>
                        <a:pt x="1744" y="1404"/>
                      </a:lnTo>
                      <a:lnTo>
                        <a:pt x="1747" y="1398"/>
                      </a:lnTo>
                      <a:lnTo>
                        <a:pt x="1751" y="1390"/>
                      </a:lnTo>
                      <a:lnTo>
                        <a:pt x="1752" y="1384"/>
                      </a:lnTo>
                      <a:lnTo>
                        <a:pt x="1752" y="1379"/>
                      </a:lnTo>
                      <a:lnTo>
                        <a:pt x="1750" y="1373"/>
                      </a:lnTo>
                      <a:lnTo>
                        <a:pt x="1744" y="1368"/>
                      </a:lnTo>
                      <a:lnTo>
                        <a:pt x="1736" y="1363"/>
                      </a:lnTo>
                      <a:lnTo>
                        <a:pt x="1724" y="1358"/>
                      </a:lnTo>
                      <a:lnTo>
                        <a:pt x="1706" y="1387"/>
                      </a:lnTo>
                      <a:lnTo>
                        <a:pt x="1692" y="1406"/>
                      </a:lnTo>
                      <a:lnTo>
                        <a:pt x="1685" y="1413"/>
                      </a:lnTo>
                      <a:lnTo>
                        <a:pt x="1680" y="1420"/>
                      </a:lnTo>
                      <a:lnTo>
                        <a:pt x="1675" y="1423"/>
                      </a:lnTo>
                      <a:lnTo>
                        <a:pt x="1672" y="1426"/>
                      </a:lnTo>
                      <a:lnTo>
                        <a:pt x="1668" y="1427"/>
                      </a:lnTo>
                      <a:lnTo>
                        <a:pt x="1664" y="1428"/>
                      </a:lnTo>
                      <a:lnTo>
                        <a:pt x="1662" y="1427"/>
                      </a:lnTo>
                      <a:lnTo>
                        <a:pt x="1659" y="1425"/>
                      </a:lnTo>
                      <a:lnTo>
                        <a:pt x="1657" y="1418"/>
                      </a:lnTo>
                      <a:lnTo>
                        <a:pt x="1654" y="1409"/>
                      </a:lnTo>
                      <a:lnTo>
                        <a:pt x="1653" y="1385"/>
                      </a:lnTo>
                      <a:lnTo>
                        <a:pt x="1651" y="1360"/>
                      </a:lnTo>
                      <a:lnTo>
                        <a:pt x="1650" y="1349"/>
                      </a:lnTo>
                      <a:lnTo>
                        <a:pt x="1648" y="1340"/>
                      </a:lnTo>
                      <a:lnTo>
                        <a:pt x="1646" y="1336"/>
                      </a:lnTo>
                      <a:lnTo>
                        <a:pt x="1645" y="1334"/>
                      </a:lnTo>
                      <a:lnTo>
                        <a:pt x="1642" y="1333"/>
                      </a:lnTo>
                      <a:lnTo>
                        <a:pt x="1639" y="1331"/>
                      </a:lnTo>
                      <a:lnTo>
                        <a:pt x="1636" y="1333"/>
                      </a:lnTo>
                      <a:lnTo>
                        <a:pt x="1632" y="1334"/>
                      </a:lnTo>
                      <a:lnTo>
                        <a:pt x="1630" y="1336"/>
                      </a:lnTo>
                      <a:lnTo>
                        <a:pt x="1627" y="1340"/>
                      </a:lnTo>
                      <a:lnTo>
                        <a:pt x="1621" y="1350"/>
                      </a:lnTo>
                      <a:lnTo>
                        <a:pt x="1615" y="1363"/>
                      </a:lnTo>
                      <a:lnTo>
                        <a:pt x="1603" y="1401"/>
                      </a:lnTo>
                      <a:lnTo>
                        <a:pt x="1588" y="1449"/>
                      </a:lnTo>
                      <a:lnTo>
                        <a:pt x="1572" y="1508"/>
                      </a:lnTo>
                      <a:lnTo>
                        <a:pt x="1552" y="1573"/>
                      </a:lnTo>
                      <a:lnTo>
                        <a:pt x="1539" y="1608"/>
                      </a:lnTo>
                      <a:lnTo>
                        <a:pt x="1526" y="1644"/>
                      </a:lnTo>
                      <a:lnTo>
                        <a:pt x="1511" y="1682"/>
                      </a:lnTo>
                      <a:lnTo>
                        <a:pt x="1494" y="1720"/>
                      </a:lnTo>
                      <a:lnTo>
                        <a:pt x="1492" y="1733"/>
                      </a:lnTo>
                      <a:lnTo>
                        <a:pt x="1487" y="1746"/>
                      </a:lnTo>
                      <a:lnTo>
                        <a:pt x="1481" y="1757"/>
                      </a:lnTo>
                      <a:lnTo>
                        <a:pt x="1473" y="1769"/>
                      </a:lnTo>
                      <a:lnTo>
                        <a:pt x="1457" y="1789"/>
                      </a:lnTo>
                      <a:lnTo>
                        <a:pt x="1440" y="1809"/>
                      </a:lnTo>
                      <a:lnTo>
                        <a:pt x="1432" y="1819"/>
                      </a:lnTo>
                      <a:lnTo>
                        <a:pt x="1424" y="1830"/>
                      </a:lnTo>
                      <a:lnTo>
                        <a:pt x="1417" y="1841"/>
                      </a:lnTo>
                      <a:lnTo>
                        <a:pt x="1410" y="1852"/>
                      </a:lnTo>
                      <a:lnTo>
                        <a:pt x="1405" y="1864"/>
                      </a:lnTo>
                      <a:lnTo>
                        <a:pt x="1400" y="1877"/>
                      </a:lnTo>
                      <a:lnTo>
                        <a:pt x="1397" y="1893"/>
                      </a:lnTo>
                      <a:lnTo>
                        <a:pt x="1396" y="1909"/>
                      </a:lnTo>
                      <a:lnTo>
                        <a:pt x="1394" y="1913"/>
                      </a:lnTo>
                      <a:lnTo>
                        <a:pt x="1388" y="1922"/>
                      </a:lnTo>
                      <a:lnTo>
                        <a:pt x="1380" y="1934"/>
                      </a:lnTo>
                      <a:lnTo>
                        <a:pt x="1373" y="1950"/>
                      </a:lnTo>
                      <a:lnTo>
                        <a:pt x="1369" y="1958"/>
                      </a:lnTo>
                      <a:lnTo>
                        <a:pt x="1367" y="1967"/>
                      </a:lnTo>
                      <a:lnTo>
                        <a:pt x="1366" y="1975"/>
                      </a:lnTo>
                      <a:lnTo>
                        <a:pt x="1366" y="1984"/>
                      </a:lnTo>
                      <a:lnTo>
                        <a:pt x="1367" y="1993"/>
                      </a:lnTo>
                      <a:lnTo>
                        <a:pt x="1370" y="2000"/>
                      </a:lnTo>
                      <a:lnTo>
                        <a:pt x="1375" y="2007"/>
                      </a:lnTo>
                      <a:lnTo>
                        <a:pt x="1383" y="2015"/>
                      </a:lnTo>
                      <a:lnTo>
                        <a:pt x="1385" y="2013"/>
                      </a:lnTo>
                      <a:lnTo>
                        <a:pt x="1391" y="2010"/>
                      </a:lnTo>
                      <a:lnTo>
                        <a:pt x="1400" y="2002"/>
                      </a:lnTo>
                      <a:lnTo>
                        <a:pt x="1410" y="1993"/>
                      </a:lnTo>
                      <a:lnTo>
                        <a:pt x="1423" y="1977"/>
                      </a:lnTo>
                      <a:lnTo>
                        <a:pt x="1435" y="1956"/>
                      </a:lnTo>
                      <a:lnTo>
                        <a:pt x="1443" y="1944"/>
                      </a:lnTo>
                      <a:lnTo>
                        <a:pt x="1449" y="1929"/>
                      </a:lnTo>
                      <a:lnTo>
                        <a:pt x="1456" y="1914"/>
                      </a:lnTo>
                      <a:lnTo>
                        <a:pt x="1462" y="1896"/>
                      </a:lnTo>
                      <a:lnTo>
                        <a:pt x="1463" y="1892"/>
                      </a:lnTo>
                      <a:lnTo>
                        <a:pt x="1468" y="1882"/>
                      </a:lnTo>
                      <a:lnTo>
                        <a:pt x="1477" y="1870"/>
                      </a:lnTo>
                      <a:lnTo>
                        <a:pt x="1488" y="1857"/>
                      </a:lnTo>
                      <a:lnTo>
                        <a:pt x="1494" y="1851"/>
                      </a:lnTo>
                      <a:lnTo>
                        <a:pt x="1501" y="1846"/>
                      </a:lnTo>
                      <a:lnTo>
                        <a:pt x="1509" y="1843"/>
                      </a:lnTo>
                      <a:lnTo>
                        <a:pt x="1517" y="1841"/>
                      </a:lnTo>
                      <a:lnTo>
                        <a:pt x="1526" y="1841"/>
                      </a:lnTo>
                      <a:lnTo>
                        <a:pt x="1534" y="1843"/>
                      </a:lnTo>
                      <a:lnTo>
                        <a:pt x="1544" y="1848"/>
                      </a:lnTo>
                      <a:lnTo>
                        <a:pt x="1554" y="1857"/>
                      </a:lnTo>
                      <a:lnTo>
                        <a:pt x="1552" y="1863"/>
                      </a:lnTo>
                      <a:lnTo>
                        <a:pt x="1547" y="1877"/>
                      </a:lnTo>
                      <a:lnTo>
                        <a:pt x="1539" y="1902"/>
                      </a:lnTo>
                      <a:lnTo>
                        <a:pt x="1532" y="1933"/>
                      </a:lnTo>
                      <a:lnTo>
                        <a:pt x="1523" y="1969"/>
                      </a:lnTo>
                      <a:lnTo>
                        <a:pt x="1517" y="2008"/>
                      </a:lnTo>
                      <a:lnTo>
                        <a:pt x="1515" y="2029"/>
                      </a:lnTo>
                      <a:lnTo>
                        <a:pt x="1514" y="2051"/>
                      </a:lnTo>
                      <a:lnTo>
                        <a:pt x="1514" y="2072"/>
                      </a:lnTo>
                      <a:lnTo>
                        <a:pt x="1515" y="2093"/>
                      </a:lnTo>
                      <a:lnTo>
                        <a:pt x="1462" y="2296"/>
                      </a:lnTo>
                      <a:lnTo>
                        <a:pt x="1461" y="2316"/>
                      </a:lnTo>
                      <a:lnTo>
                        <a:pt x="1461" y="2367"/>
                      </a:lnTo>
                      <a:lnTo>
                        <a:pt x="1461" y="2442"/>
                      </a:lnTo>
                      <a:lnTo>
                        <a:pt x="1462" y="2526"/>
                      </a:lnTo>
                      <a:lnTo>
                        <a:pt x="1465" y="2570"/>
                      </a:lnTo>
                      <a:lnTo>
                        <a:pt x="1467" y="2613"/>
                      </a:lnTo>
                      <a:lnTo>
                        <a:pt x="1471" y="2655"/>
                      </a:lnTo>
                      <a:lnTo>
                        <a:pt x="1476" y="2692"/>
                      </a:lnTo>
                      <a:lnTo>
                        <a:pt x="1478" y="2709"/>
                      </a:lnTo>
                      <a:lnTo>
                        <a:pt x="1482" y="2725"/>
                      </a:lnTo>
                      <a:lnTo>
                        <a:pt x="1486" y="2739"/>
                      </a:lnTo>
                      <a:lnTo>
                        <a:pt x="1489" y="2752"/>
                      </a:lnTo>
                      <a:lnTo>
                        <a:pt x="1493" y="2763"/>
                      </a:lnTo>
                      <a:lnTo>
                        <a:pt x="1498" y="2771"/>
                      </a:lnTo>
                      <a:lnTo>
                        <a:pt x="1503" y="2777"/>
                      </a:lnTo>
                      <a:lnTo>
                        <a:pt x="1508" y="2782"/>
                      </a:lnTo>
                      <a:lnTo>
                        <a:pt x="1508" y="2791"/>
                      </a:lnTo>
                      <a:lnTo>
                        <a:pt x="1505" y="2816"/>
                      </a:lnTo>
                      <a:lnTo>
                        <a:pt x="1504" y="2853"/>
                      </a:lnTo>
                      <a:lnTo>
                        <a:pt x="1503" y="2896"/>
                      </a:lnTo>
                      <a:lnTo>
                        <a:pt x="1503" y="2918"/>
                      </a:lnTo>
                      <a:lnTo>
                        <a:pt x="1504" y="2941"/>
                      </a:lnTo>
                      <a:lnTo>
                        <a:pt x="1505" y="2963"/>
                      </a:lnTo>
                      <a:lnTo>
                        <a:pt x="1508" y="2984"/>
                      </a:lnTo>
                      <a:lnTo>
                        <a:pt x="1511" y="3003"/>
                      </a:lnTo>
                      <a:lnTo>
                        <a:pt x="1515" y="3020"/>
                      </a:lnTo>
                      <a:lnTo>
                        <a:pt x="1517" y="3027"/>
                      </a:lnTo>
                      <a:lnTo>
                        <a:pt x="1521" y="3033"/>
                      </a:lnTo>
                      <a:lnTo>
                        <a:pt x="1523" y="3039"/>
                      </a:lnTo>
                      <a:lnTo>
                        <a:pt x="1527" y="3044"/>
                      </a:lnTo>
                      <a:lnTo>
                        <a:pt x="1537" y="3065"/>
                      </a:lnTo>
                      <a:lnTo>
                        <a:pt x="1544" y="3085"/>
                      </a:lnTo>
                      <a:lnTo>
                        <a:pt x="1552" y="3104"/>
                      </a:lnTo>
                      <a:lnTo>
                        <a:pt x="1558" y="3124"/>
                      </a:lnTo>
                      <a:lnTo>
                        <a:pt x="1569" y="3159"/>
                      </a:lnTo>
                      <a:lnTo>
                        <a:pt x="1581" y="3191"/>
                      </a:lnTo>
                      <a:lnTo>
                        <a:pt x="1588" y="3206"/>
                      </a:lnTo>
                      <a:lnTo>
                        <a:pt x="1597" y="3219"/>
                      </a:lnTo>
                      <a:lnTo>
                        <a:pt x="1607" y="3231"/>
                      </a:lnTo>
                      <a:lnTo>
                        <a:pt x="1618" y="3242"/>
                      </a:lnTo>
                      <a:lnTo>
                        <a:pt x="1631" y="3252"/>
                      </a:lnTo>
                      <a:lnTo>
                        <a:pt x="1646" y="3261"/>
                      </a:lnTo>
                      <a:lnTo>
                        <a:pt x="1664" y="3268"/>
                      </a:lnTo>
                      <a:lnTo>
                        <a:pt x="1685" y="3274"/>
                      </a:lnTo>
                      <a:lnTo>
                        <a:pt x="1696" y="3272"/>
                      </a:lnTo>
                      <a:lnTo>
                        <a:pt x="1724" y="3266"/>
                      </a:lnTo>
                      <a:lnTo>
                        <a:pt x="1743" y="3261"/>
                      </a:lnTo>
                      <a:lnTo>
                        <a:pt x="1765" y="3255"/>
                      </a:lnTo>
                      <a:lnTo>
                        <a:pt x="1787" y="3247"/>
                      </a:lnTo>
                      <a:lnTo>
                        <a:pt x="1810" y="3236"/>
                      </a:lnTo>
                      <a:lnTo>
                        <a:pt x="1834" y="3225"/>
                      </a:lnTo>
                      <a:lnTo>
                        <a:pt x="1856" y="3212"/>
                      </a:lnTo>
                      <a:lnTo>
                        <a:pt x="1867" y="3203"/>
                      </a:lnTo>
                      <a:lnTo>
                        <a:pt x="1878" y="3196"/>
                      </a:lnTo>
                      <a:lnTo>
                        <a:pt x="1888" y="3186"/>
                      </a:lnTo>
                      <a:lnTo>
                        <a:pt x="1898" y="3178"/>
                      </a:lnTo>
                      <a:lnTo>
                        <a:pt x="1907" y="3167"/>
                      </a:lnTo>
                      <a:lnTo>
                        <a:pt x="1915" y="3156"/>
                      </a:lnTo>
                      <a:lnTo>
                        <a:pt x="1921" y="3145"/>
                      </a:lnTo>
                      <a:lnTo>
                        <a:pt x="1927" y="3132"/>
                      </a:lnTo>
                      <a:lnTo>
                        <a:pt x="1932" y="3120"/>
                      </a:lnTo>
                      <a:lnTo>
                        <a:pt x="1937" y="3107"/>
                      </a:lnTo>
                      <a:lnTo>
                        <a:pt x="1940" y="3092"/>
                      </a:lnTo>
                      <a:lnTo>
                        <a:pt x="1941" y="3077"/>
                      </a:lnTo>
                      <a:lnTo>
                        <a:pt x="1943" y="3071"/>
                      </a:lnTo>
                      <a:lnTo>
                        <a:pt x="1952" y="3055"/>
                      </a:lnTo>
                      <a:lnTo>
                        <a:pt x="1962" y="3032"/>
                      </a:lnTo>
                      <a:lnTo>
                        <a:pt x="1974" y="3004"/>
                      </a:lnTo>
                      <a:lnTo>
                        <a:pt x="1979" y="2988"/>
                      </a:lnTo>
                      <a:lnTo>
                        <a:pt x="1984" y="2972"/>
                      </a:lnTo>
                      <a:lnTo>
                        <a:pt x="1987" y="2955"/>
                      </a:lnTo>
                      <a:lnTo>
                        <a:pt x="1991" y="2939"/>
                      </a:lnTo>
                      <a:lnTo>
                        <a:pt x="1992" y="2923"/>
                      </a:lnTo>
                      <a:lnTo>
                        <a:pt x="1992" y="2907"/>
                      </a:lnTo>
                      <a:lnTo>
                        <a:pt x="1990" y="2894"/>
                      </a:lnTo>
                      <a:lnTo>
                        <a:pt x="1986" y="2880"/>
                      </a:lnTo>
                      <a:lnTo>
                        <a:pt x="1989" y="2876"/>
                      </a:lnTo>
                      <a:lnTo>
                        <a:pt x="1993" y="2868"/>
                      </a:lnTo>
                      <a:lnTo>
                        <a:pt x="2000" y="2852"/>
                      </a:lnTo>
                      <a:lnTo>
                        <a:pt x="2006" y="2832"/>
                      </a:lnTo>
                      <a:lnTo>
                        <a:pt x="2007" y="2820"/>
                      </a:lnTo>
                      <a:lnTo>
                        <a:pt x="2008" y="2807"/>
                      </a:lnTo>
                      <a:lnTo>
                        <a:pt x="2008" y="2793"/>
                      </a:lnTo>
                      <a:lnTo>
                        <a:pt x="2006" y="2777"/>
                      </a:lnTo>
                      <a:lnTo>
                        <a:pt x="2002" y="2761"/>
                      </a:lnTo>
                      <a:lnTo>
                        <a:pt x="1997" y="2745"/>
                      </a:lnTo>
                      <a:lnTo>
                        <a:pt x="1990" y="2728"/>
                      </a:lnTo>
                      <a:lnTo>
                        <a:pt x="1980" y="2710"/>
                      </a:lnTo>
                      <a:lnTo>
                        <a:pt x="1979" y="2681"/>
                      </a:lnTo>
                      <a:lnTo>
                        <a:pt x="1976" y="2654"/>
                      </a:lnTo>
                      <a:lnTo>
                        <a:pt x="1973" y="2630"/>
                      </a:lnTo>
                      <a:lnTo>
                        <a:pt x="1970" y="2610"/>
                      </a:lnTo>
                      <a:lnTo>
                        <a:pt x="1965" y="2590"/>
                      </a:lnTo>
                      <a:lnTo>
                        <a:pt x="1962" y="2572"/>
                      </a:lnTo>
                      <a:lnTo>
                        <a:pt x="1957" y="2556"/>
                      </a:lnTo>
                      <a:lnTo>
                        <a:pt x="1952" y="2541"/>
                      </a:lnTo>
                      <a:lnTo>
                        <a:pt x="1941" y="2513"/>
                      </a:lnTo>
                      <a:lnTo>
                        <a:pt x="1930" y="2485"/>
                      </a:lnTo>
                      <a:lnTo>
                        <a:pt x="1919" y="2455"/>
                      </a:lnTo>
                      <a:lnTo>
                        <a:pt x="1908" y="2421"/>
                      </a:lnTo>
                      <a:lnTo>
                        <a:pt x="1904" y="2378"/>
                      </a:lnTo>
                      <a:lnTo>
                        <a:pt x="1900" y="2339"/>
                      </a:lnTo>
                      <a:lnTo>
                        <a:pt x="1894" y="2306"/>
                      </a:lnTo>
                      <a:lnTo>
                        <a:pt x="1888" y="2275"/>
                      </a:lnTo>
                      <a:lnTo>
                        <a:pt x="1875" y="2228"/>
                      </a:lnTo>
                      <a:lnTo>
                        <a:pt x="1864" y="2192"/>
                      </a:lnTo>
                      <a:lnTo>
                        <a:pt x="1859" y="2179"/>
                      </a:lnTo>
                      <a:lnTo>
                        <a:pt x="1856" y="2169"/>
                      </a:lnTo>
                      <a:lnTo>
                        <a:pt x="1855" y="2160"/>
                      </a:lnTo>
                      <a:lnTo>
                        <a:pt x="1856" y="2154"/>
                      </a:lnTo>
                      <a:lnTo>
                        <a:pt x="1858" y="2152"/>
                      </a:lnTo>
                      <a:lnTo>
                        <a:pt x="1860" y="2150"/>
                      </a:lnTo>
                      <a:lnTo>
                        <a:pt x="1862" y="2148"/>
                      </a:lnTo>
                      <a:lnTo>
                        <a:pt x="1866" y="2147"/>
                      </a:lnTo>
                      <a:lnTo>
                        <a:pt x="1875" y="2146"/>
                      </a:lnTo>
                      <a:lnTo>
                        <a:pt x="1888" y="2146"/>
                      </a:lnTo>
                      <a:lnTo>
                        <a:pt x="1891" y="2143"/>
                      </a:lnTo>
                      <a:lnTo>
                        <a:pt x="1897" y="2135"/>
                      </a:lnTo>
                      <a:lnTo>
                        <a:pt x="1900" y="2128"/>
                      </a:lnTo>
                      <a:lnTo>
                        <a:pt x="1904" y="2121"/>
                      </a:lnTo>
                      <a:lnTo>
                        <a:pt x="1908" y="2113"/>
                      </a:lnTo>
                      <a:lnTo>
                        <a:pt x="1911" y="2102"/>
                      </a:lnTo>
                      <a:lnTo>
                        <a:pt x="1915" y="2090"/>
                      </a:lnTo>
                      <a:lnTo>
                        <a:pt x="1918" y="2078"/>
                      </a:lnTo>
                      <a:lnTo>
                        <a:pt x="1919" y="2064"/>
                      </a:lnTo>
                      <a:lnTo>
                        <a:pt x="1919" y="2049"/>
                      </a:lnTo>
                      <a:lnTo>
                        <a:pt x="1918" y="2032"/>
                      </a:lnTo>
                      <a:lnTo>
                        <a:pt x="1914" y="2015"/>
                      </a:lnTo>
                      <a:lnTo>
                        <a:pt x="1909" y="1995"/>
                      </a:lnTo>
                      <a:lnTo>
                        <a:pt x="1902" y="1975"/>
                      </a:lnTo>
                      <a:lnTo>
                        <a:pt x="1900" y="1972"/>
                      </a:lnTo>
                      <a:lnTo>
                        <a:pt x="1899" y="1964"/>
                      </a:lnTo>
                      <a:lnTo>
                        <a:pt x="1898" y="1958"/>
                      </a:lnTo>
                      <a:lnTo>
                        <a:pt x="1898" y="1952"/>
                      </a:lnTo>
                      <a:lnTo>
                        <a:pt x="1899" y="1944"/>
                      </a:lnTo>
                      <a:lnTo>
                        <a:pt x="1900" y="1935"/>
                      </a:lnTo>
                      <a:lnTo>
                        <a:pt x="1903" y="1925"/>
                      </a:lnTo>
                      <a:lnTo>
                        <a:pt x="1908" y="1914"/>
                      </a:lnTo>
                      <a:lnTo>
                        <a:pt x="1913" y="1902"/>
                      </a:lnTo>
                      <a:lnTo>
                        <a:pt x="1921" y="1888"/>
                      </a:lnTo>
                      <a:lnTo>
                        <a:pt x="1930" y="1875"/>
                      </a:lnTo>
                      <a:lnTo>
                        <a:pt x="1942" y="1862"/>
                      </a:lnTo>
                      <a:lnTo>
                        <a:pt x="1957" y="1846"/>
                      </a:lnTo>
                      <a:lnTo>
                        <a:pt x="1974" y="1831"/>
                      </a:lnTo>
                      <a:lnTo>
                        <a:pt x="1971" y="1827"/>
                      </a:lnTo>
                      <a:lnTo>
                        <a:pt x="1969" y="1817"/>
                      </a:lnTo>
                      <a:lnTo>
                        <a:pt x="1967" y="1811"/>
                      </a:lnTo>
                      <a:lnTo>
                        <a:pt x="1965" y="1804"/>
                      </a:lnTo>
                      <a:lnTo>
                        <a:pt x="1965" y="1795"/>
                      </a:lnTo>
                      <a:lnTo>
                        <a:pt x="1965" y="1788"/>
                      </a:lnTo>
                      <a:lnTo>
                        <a:pt x="1967" y="1780"/>
                      </a:lnTo>
                      <a:lnTo>
                        <a:pt x="1969" y="1772"/>
                      </a:lnTo>
                      <a:lnTo>
                        <a:pt x="1973" y="1765"/>
                      </a:lnTo>
                      <a:lnTo>
                        <a:pt x="1979" y="1759"/>
                      </a:lnTo>
                      <a:lnTo>
                        <a:pt x="1987" y="1753"/>
                      </a:lnTo>
                      <a:lnTo>
                        <a:pt x="1997" y="1749"/>
                      </a:lnTo>
                      <a:lnTo>
                        <a:pt x="2011" y="1746"/>
                      </a:lnTo>
                      <a:lnTo>
                        <a:pt x="2027" y="1745"/>
                      </a:lnTo>
                      <a:lnTo>
                        <a:pt x="2028" y="1740"/>
                      </a:lnTo>
                      <a:lnTo>
                        <a:pt x="2031" y="1727"/>
                      </a:lnTo>
                      <a:lnTo>
                        <a:pt x="2039" y="1710"/>
                      </a:lnTo>
                      <a:lnTo>
                        <a:pt x="2049" y="1691"/>
                      </a:lnTo>
                      <a:lnTo>
                        <a:pt x="2053" y="1683"/>
                      </a:lnTo>
                      <a:lnTo>
                        <a:pt x="2060" y="1674"/>
                      </a:lnTo>
                      <a:lnTo>
                        <a:pt x="2066" y="1667"/>
                      </a:lnTo>
                      <a:lnTo>
                        <a:pt x="2073" y="1662"/>
                      </a:lnTo>
                      <a:lnTo>
                        <a:pt x="2077" y="1661"/>
                      </a:lnTo>
                      <a:lnTo>
                        <a:pt x="2080" y="1660"/>
                      </a:lnTo>
                      <a:lnTo>
                        <a:pt x="2084" y="1658"/>
                      </a:lnTo>
                      <a:lnTo>
                        <a:pt x="2088" y="1658"/>
                      </a:lnTo>
                      <a:lnTo>
                        <a:pt x="2093" y="1660"/>
                      </a:lnTo>
                      <a:lnTo>
                        <a:pt x="2096" y="1661"/>
                      </a:lnTo>
                      <a:lnTo>
                        <a:pt x="2100" y="1663"/>
                      </a:lnTo>
                      <a:lnTo>
                        <a:pt x="2105" y="1667"/>
                      </a:lnTo>
                      <a:lnTo>
                        <a:pt x="2107" y="1674"/>
                      </a:lnTo>
                      <a:lnTo>
                        <a:pt x="2107" y="1684"/>
                      </a:lnTo>
                      <a:lnTo>
                        <a:pt x="2106" y="1694"/>
                      </a:lnTo>
                      <a:lnTo>
                        <a:pt x="2104" y="1705"/>
                      </a:lnTo>
                      <a:lnTo>
                        <a:pt x="2098" y="1727"/>
                      </a:lnTo>
                      <a:lnTo>
                        <a:pt x="2090" y="1749"/>
                      </a:lnTo>
                      <a:lnTo>
                        <a:pt x="2088" y="1759"/>
                      </a:lnTo>
                      <a:lnTo>
                        <a:pt x="2085" y="1767"/>
                      </a:lnTo>
                      <a:lnTo>
                        <a:pt x="2086" y="1776"/>
                      </a:lnTo>
                      <a:lnTo>
                        <a:pt x="2088" y="1783"/>
                      </a:lnTo>
                      <a:lnTo>
                        <a:pt x="2090" y="1786"/>
                      </a:lnTo>
                      <a:lnTo>
                        <a:pt x="2093" y="1788"/>
                      </a:lnTo>
                      <a:lnTo>
                        <a:pt x="2096" y="1789"/>
                      </a:lnTo>
                      <a:lnTo>
                        <a:pt x="2100" y="1792"/>
                      </a:lnTo>
                      <a:lnTo>
                        <a:pt x="2110" y="1792"/>
                      </a:lnTo>
                      <a:lnTo>
                        <a:pt x="2124" y="1792"/>
                      </a:lnTo>
                      <a:lnTo>
                        <a:pt x="2126" y="1787"/>
                      </a:lnTo>
                      <a:lnTo>
                        <a:pt x="2128" y="1776"/>
                      </a:lnTo>
                      <a:lnTo>
                        <a:pt x="2132" y="1762"/>
                      </a:lnTo>
                      <a:lnTo>
                        <a:pt x="2137" y="1750"/>
                      </a:lnTo>
                      <a:lnTo>
                        <a:pt x="2139" y="1745"/>
                      </a:lnTo>
                      <a:lnTo>
                        <a:pt x="2143" y="1742"/>
                      </a:lnTo>
                      <a:lnTo>
                        <a:pt x="2145" y="1740"/>
                      </a:lnTo>
                      <a:lnTo>
                        <a:pt x="2149" y="1742"/>
                      </a:lnTo>
                      <a:lnTo>
                        <a:pt x="2153" y="1745"/>
                      </a:lnTo>
                      <a:lnTo>
                        <a:pt x="2156" y="1753"/>
                      </a:lnTo>
                      <a:lnTo>
                        <a:pt x="2160" y="1764"/>
                      </a:lnTo>
                      <a:lnTo>
                        <a:pt x="2164" y="1778"/>
                      </a:lnTo>
                      <a:lnTo>
                        <a:pt x="2164" y="1770"/>
                      </a:lnTo>
                      <a:lnTo>
                        <a:pt x="2165" y="1748"/>
                      </a:lnTo>
                      <a:lnTo>
                        <a:pt x="2165" y="1715"/>
                      </a:lnTo>
                      <a:lnTo>
                        <a:pt x="2167" y="1678"/>
                      </a:lnTo>
                      <a:lnTo>
                        <a:pt x="2172" y="1640"/>
                      </a:lnTo>
                      <a:lnTo>
                        <a:pt x="2177" y="1607"/>
                      </a:lnTo>
                      <a:lnTo>
                        <a:pt x="2181" y="1592"/>
                      </a:lnTo>
                      <a:lnTo>
                        <a:pt x="2186" y="1581"/>
                      </a:lnTo>
                      <a:lnTo>
                        <a:pt x="2188" y="1576"/>
                      </a:lnTo>
                      <a:lnTo>
                        <a:pt x="2191" y="1573"/>
                      </a:lnTo>
                      <a:lnTo>
                        <a:pt x="2193" y="1570"/>
                      </a:lnTo>
                      <a:lnTo>
                        <a:pt x="2197" y="1568"/>
                      </a:lnTo>
                      <a:lnTo>
                        <a:pt x="2204" y="1559"/>
                      </a:lnTo>
                      <a:lnTo>
                        <a:pt x="2213" y="1552"/>
                      </a:lnTo>
                      <a:lnTo>
                        <a:pt x="2221" y="1546"/>
                      </a:lnTo>
                      <a:lnTo>
                        <a:pt x="2230" y="1541"/>
                      </a:lnTo>
                      <a:lnTo>
                        <a:pt x="2247" y="1533"/>
                      </a:lnTo>
                      <a:lnTo>
                        <a:pt x="2260" y="1527"/>
                      </a:lnTo>
                      <a:lnTo>
                        <a:pt x="2266" y="1525"/>
                      </a:lnTo>
                      <a:lnTo>
                        <a:pt x="2270" y="1522"/>
                      </a:lnTo>
                      <a:lnTo>
                        <a:pt x="2273" y="1519"/>
                      </a:lnTo>
                      <a:lnTo>
                        <a:pt x="2274" y="1514"/>
                      </a:lnTo>
                      <a:lnTo>
                        <a:pt x="2273" y="1508"/>
                      </a:lnTo>
                      <a:lnTo>
                        <a:pt x="2270" y="1502"/>
                      </a:lnTo>
                      <a:lnTo>
                        <a:pt x="2264" y="1493"/>
                      </a:lnTo>
                      <a:lnTo>
                        <a:pt x="2255" y="1483"/>
                      </a:lnTo>
                      <a:lnTo>
                        <a:pt x="2253" y="1478"/>
                      </a:lnTo>
                      <a:lnTo>
                        <a:pt x="2248" y="1469"/>
                      </a:lnTo>
                      <a:lnTo>
                        <a:pt x="2246" y="1460"/>
                      </a:lnTo>
                      <a:lnTo>
                        <a:pt x="2244" y="1451"/>
                      </a:lnTo>
                      <a:lnTo>
                        <a:pt x="2243" y="1443"/>
                      </a:lnTo>
                      <a:lnTo>
                        <a:pt x="2244" y="1433"/>
                      </a:lnTo>
                      <a:lnTo>
                        <a:pt x="2246" y="1422"/>
                      </a:lnTo>
                      <a:lnTo>
                        <a:pt x="2251" y="1412"/>
                      </a:lnTo>
                      <a:lnTo>
                        <a:pt x="2257" y="1401"/>
                      </a:lnTo>
                      <a:lnTo>
                        <a:pt x="2266" y="1391"/>
                      </a:lnTo>
                      <a:lnTo>
                        <a:pt x="2273" y="1387"/>
                      </a:lnTo>
                      <a:lnTo>
                        <a:pt x="2280" y="1382"/>
                      </a:lnTo>
                      <a:lnTo>
                        <a:pt x="2287" y="1377"/>
                      </a:lnTo>
                      <a:lnTo>
                        <a:pt x="2296" y="1373"/>
                      </a:lnTo>
                      <a:lnTo>
                        <a:pt x="2306" y="1369"/>
                      </a:lnTo>
                      <a:lnTo>
                        <a:pt x="2317" y="1365"/>
                      </a:lnTo>
                      <a:lnTo>
                        <a:pt x="2328" y="1361"/>
                      </a:lnTo>
                      <a:lnTo>
                        <a:pt x="2341" y="1358"/>
                      </a:lnTo>
                      <a:lnTo>
                        <a:pt x="2353" y="1365"/>
                      </a:lnTo>
                      <a:lnTo>
                        <a:pt x="2386" y="1376"/>
                      </a:lnTo>
                      <a:lnTo>
                        <a:pt x="2397" y="1378"/>
                      </a:lnTo>
                      <a:lnTo>
                        <a:pt x="2410" y="1380"/>
                      </a:lnTo>
                      <a:lnTo>
                        <a:pt x="2422" y="1382"/>
                      </a:lnTo>
                      <a:lnTo>
                        <a:pt x="2435" y="1383"/>
                      </a:lnTo>
                      <a:lnTo>
                        <a:pt x="2449" y="1383"/>
                      </a:lnTo>
                      <a:lnTo>
                        <a:pt x="2462" y="1383"/>
                      </a:lnTo>
                      <a:lnTo>
                        <a:pt x="2477" y="1380"/>
                      </a:lnTo>
                      <a:lnTo>
                        <a:pt x="2492" y="1378"/>
                      </a:lnTo>
                      <a:lnTo>
                        <a:pt x="2498" y="1383"/>
                      </a:lnTo>
                      <a:lnTo>
                        <a:pt x="2514" y="1395"/>
                      </a:lnTo>
                      <a:lnTo>
                        <a:pt x="2526" y="1404"/>
                      </a:lnTo>
                      <a:lnTo>
                        <a:pt x="2539" y="1412"/>
                      </a:lnTo>
                      <a:lnTo>
                        <a:pt x="2555" y="1422"/>
                      </a:lnTo>
                      <a:lnTo>
                        <a:pt x="2574" y="1431"/>
                      </a:lnTo>
                      <a:lnTo>
                        <a:pt x="2593" y="1440"/>
                      </a:lnTo>
                      <a:lnTo>
                        <a:pt x="2615" y="1449"/>
                      </a:lnTo>
                      <a:lnTo>
                        <a:pt x="2639" y="1458"/>
                      </a:lnTo>
                      <a:lnTo>
                        <a:pt x="2663" y="1464"/>
                      </a:lnTo>
                      <a:lnTo>
                        <a:pt x="2689" y="1469"/>
                      </a:lnTo>
                      <a:lnTo>
                        <a:pt x="2717" y="1471"/>
                      </a:lnTo>
                      <a:lnTo>
                        <a:pt x="2730" y="1472"/>
                      </a:lnTo>
                      <a:lnTo>
                        <a:pt x="2745" y="1472"/>
                      </a:lnTo>
                      <a:lnTo>
                        <a:pt x="2758" y="1471"/>
                      </a:lnTo>
                      <a:lnTo>
                        <a:pt x="2773" y="1470"/>
                      </a:lnTo>
                      <a:lnTo>
                        <a:pt x="2814" y="1562"/>
                      </a:lnTo>
                      <a:lnTo>
                        <a:pt x="2811" y="1564"/>
                      </a:lnTo>
                      <a:lnTo>
                        <a:pt x="2806" y="1571"/>
                      </a:lnTo>
                      <a:lnTo>
                        <a:pt x="2805" y="1576"/>
                      </a:lnTo>
                      <a:lnTo>
                        <a:pt x="2803" y="1582"/>
                      </a:lnTo>
                      <a:lnTo>
                        <a:pt x="2801" y="1590"/>
                      </a:lnTo>
                      <a:lnTo>
                        <a:pt x="2801" y="1597"/>
                      </a:lnTo>
                      <a:lnTo>
                        <a:pt x="2803" y="1607"/>
                      </a:lnTo>
                      <a:lnTo>
                        <a:pt x="2806" y="1617"/>
                      </a:lnTo>
                      <a:lnTo>
                        <a:pt x="2811" y="1628"/>
                      </a:lnTo>
                      <a:lnTo>
                        <a:pt x="2818" y="1639"/>
                      </a:lnTo>
                      <a:lnTo>
                        <a:pt x="2828" y="1651"/>
                      </a:lnTo>
                      <a:lnTo>
                        <a:pt x="2842" y="1664"/>
                      </a:lnTo>
                      <a:lnTo>
                        <a:pt x="2859" y="1678"/>
                      </a:lnTo>
                      <a:lnTo>
                        <a:pt x="2878" y="1693"/>
                      </a:lnTo>
                      <a:lnTo>
                        <a:pt x="2892" y="1863"/>
                      </a:lnTo>
                      <a:lnTo>
                        <a:pt x="2888" y="1871"/>
                      </a:lnTo>
                      <a:lnTo>
                        <a:pt x="2877" y="1893"/>
                      </a:lnTo>
                      <a:lnTo>
                        <a:pt x="2860" y="1926"/>
                      </a:lnTo>
                      <a:lnTo>
                        <a:pt x="2837" y="1966"/>
                      </a:lnTo>
                      <a:lnTo>
                        <a:pt x="2823" y="1986"/>
                      </a:lnTo>
                      <a:lnTo>
                        <a:pt x="2810" y="2007"/>
                      </a:lnTo>
                      <a:lnTo>
                        <a:pt x="2794" y="2029"/>
                      </a:lnTo>
                      <a:lnTo>
                        <a:pt x="2778" y="2049"/>
                      </a:lnTo>
                      <a:lnTo>
                        <a:pt x="2762" y="2067"/>
                      </a:lnTo>
                      <a:lnTo>
                        <a:pt x="2744" y="2086"/>
                      </a:lnTo>
                      <a:lnTo>
                        <a:pt x="2727" y="2100"/>
                      </a:lnTo>
                      <a:lnTo>
                        <a:pt x="2708" y="2113"/>
                      </a:lnTo>
                      <a:lnTo>
                        <a:pt x="2708" y="2224"/>
                      </a:lnTo>
                      <a:lnTo>
                        <a:pt x="2714" y="2226"/>
                      </a:lnTo>
                      <a:lnTo>
                        <a:pt x="2733" y="2231"/>
                      </a:lnTo>
                      <a:lnTo>
                        <a:pt x="2745" y="2232"/>
                      </a:lnTo>
                      <a:lnTo>
                        <a:pt x="2758" y="2232"/>
                      </a:lnTo>
                      <a:lnTo>
                        <a:pt x="2765" y="2231"/>
                      </a:lnTo>
                      <a:lnTo>
                        <a:pt x="2772" y="2230"/>
                      </a:lnTo>
                      <a:lnTo>
                        <a:pt x="2779" y="2228"/>
                      </a:lnTo>
                      <a:lnTo>
                        <a:pt x="2787" y="2224"/>
                      </a:lnTo>
                      <a:lnTo>
                        <a:pt x="2788" y="2229"/>
                      </a:lnTo>
                      <a:lnTo>
                        <a:pt x="2789" y="2239"/>
                      </a:lnTo>
                      <a:lnTo>
                        <a:pt x="2792" y="2252"/>
                      </a:lnTo>
                      <a:lnTo>
                        <a:pt x="2798" y="2266"/>
                      </a:lnTo>
                      <a:lnTo>
                        <a:pt x="2801" y="2272"/>
                      </a:lnTo>
                      <a:lnTo>
                        <a:pt x="2806" y="2277"/>
                      </a:lnTo>
                      <a:lnTo>
                        <a:pt x="2811" y="2280"/>
                      </a:lnTo>
                      <a:lnTo>
                        <a:pt x="2817" y="2283"/>
                      </a:lnTo>
                      <a:lnTo>
                        <a:pt x="2825" y="2281"/>
                      </a:lnTo>
                      <a:lnTo>
                        <a:pt x="2833" y="2279"/>
                      </a:lnTo>
                      <a:lnTo>
                        <a:pt x="2842" y="2273"/>
                      </a:lnTo>
                      <a:lnTo>
                        <a:pt x="2853" y="2263"/>
                      </a:lnTo>
                      <a:lnTo>
                        <a:pt x="2851" y="2258"/>
                      </a:lnTo>
                      <a:lnTo>
                        <a:pt x="2851" y="2242"/>
                      </a:lnTo>
                      <a:lnTo>
                        <a:pt x="2853" y="2219"/>
                      </a:lnTo>
                      <a:lnTo>
                        <a:pt x="2855" y="2190"/>
                      </a:lnTo>
                      <a:lnTo>
                        <a:pt x="2859" y="2174"/>
                      </a:lnTo>
                      <a:lnTo>
                        <a:pt x="2863" y="2158"/>
                      </a:lnTo>
                      <a:lnTo>
                        <a:pt x="2867" y="2142"/>
                      </a:lnTo>
                      <a:lnTo>
                        <a:pt x="2875" y="2125"/>
                      </a:lnTo>
                      <a:lnTo>
                        <a:pt x="2883" y="2109"/>
                      </a:lnTo>
                      <a:lnTo>
                        <a:pt x="2893" y="2094"/>
                      </a:lnTo>
                      <a:lnTo>
                        <a:pt x="2904" y="2079"/>
                      </a:lnTo>
                      <a:lnTo>
                        <a:pt x="2918" y="2067"/>
                      </a:lnTo>
                      <a:lnTo>
                        <a:pt x="3042" y="2015"/>
                      </a:lnTo>
                      <a:lnTo>
                        <a:pt x="3046" y="2012"/>
                      </a:lnTo>
                      <a:lnTo>
                        <a:pt x="3056" y="2007"/>
                      </a:lnTo>
                      <a:lnTo>
                        <a:pt x="3062" y="2006"/>
                      </a:lnTo>
                      <a:lnTo>
                        <a:pt x="3071" y="2006"/>
                      </a:lnTo>
                      <a:lnTo>
                        <a:pt x="3079" y="2008"/>
                      </a:lnTo>
                      <a:lnTo>
                        <a:pt x="3089" y="2012"/>
                      </a:lnTo>
                      <a:lnTo>
                        <a:pt x="3099" y="2018"/>
                      </a:lnTo>
                      <a:lnTo>
                        <a:pt x="3110" y="2028"/>
                      </a:lnTo>
                      <a:lnTo>
                        <a:pt x="3121" y="2043"/>
                      </a:lnTo>
                      <a:lnTo>
                        <a:pt x="3132" y="2061"/>
                      </a:lnTo>
                      <a:lnTo>
                        <a:pt x="3143" y="2084"/>
                      </a:lnTo>
                      <a:lnTo>
                        <a:pt x="3153" y="2114"/>
                      </a:lnTo>
                      <a:lnTo>
                        <a:pt x="3164" y="2149"/>
                      </a:lnTo>
                      <a:lnTo>
                        <a:pt x="3173" y="2191"/>
                      </a:lnTo>
                      <a:lnTo>
                        <a:pt x="3173" y="2199"/>
                      </a:lnTo>
                      <a:lnTo>
                        <a:pt x="3175" y="2219"/>
                      </a:lnTo>
                      <a:lnTo>
                        <a:pt x="3176" y="2232"/>
                      </a:lnTo>
                      <a:lnTo>
                        <a:pt x="3177" y="2248"/>
                      </a:lnTo>
                      <a:lnTo>
                        <a:pt x="3180" y="2267"/>
                      </a:lnTo>
                      <a:lnTo>
                        <a:pt x="3183" y="2285"/>
                      </a:lnTo>
                      <a:lnTo>
                        <a:pt x="3188" y="2305"/>
                      </a:lnTo>
                      <a:lnTo>
                        <a:pt x="3193" y="2324"/>
                      </a:lnTo>
                      <a:lnTo>
                        <a:pt x="3200" y="2344"/>
                      </a:lnTo>
                      <a:lnTo>
                        <a:pt x="3210" y="2363"/>
                      </a:lnTo>
                      <a:lnTo>
                        <a:pt x="3221" y="2382"/>
                      </a:lnTo>
                      <a:lnTo>
                        <a:pt x="3233" y="2399"/>
                      </a:lnTo>
                      <a:lnTo>
                        <a:pt x="3241" y="2406"/>
                      </a:lnTo>
                      <a:lnTo>
                        <a:pt x="3248" y="2414"/>
                      </a:lnTo>
                      <a:lnTo>
                        <a:pt x="3257" y="2421"/>
                      </a:lnTo>
                      <a:lnTo>
                        <a:pt x="3265" y="2427"/>
                      </a:lnTo>
                      <a:lnTo>
                        <a:pt x="3277" y="2423"/>
                      </a:lnTo>
                      <a:lnTo>
                        <a:pt x="3307" y="2410"/>
                      </a:lnTo>
                      <a:lnTo>
                        <a:pt x="3325" y="2400"/>
                      </a:lnTo>
                      <a:lnTo>
                        <a:pt x="3346" y="2388"/>
                      </a:lnTo>
                      <a:lnTo>
                        <a:pt x="3368" y="2373"/>
                      </a:lnTo>
                      <a:lnTo>
                        <a:pt x="3390" y="2355"/>
                      </a:lnTo>
                      <a:lnTo>
                        <a:pt x="3400" y="2345"/>
                      </a:lnTo>
                      <a:lnTo>
                        <a:pt x="3410" y="2335"/>
                      </a:lnTo>
                      <a:lnTo>
                        <a:pt x="3419" y="2323"/>
                      </a:lnTo>
                      <a:lnTo>
                        <a:pt x="3429" y="2312"/>
                      </a:lnTo>
                      <a:lnTo>
                        <a:pt x="3437" y="2299"/>
                      </a:lnTo>
                      <a:lnTo>
                        <a:pt x="3445" y="2285"/>
                      </a:lnTo>
                      <a:lnTo>
                        <a:pt x="3451" y="2270"/>
                      </a:lnTo>
                      <a:lnTo>
                        <a:pt x="3456" y="2256"/>
                      </a:lnTo>
                      <a:lnTo>
                        <a:pt x="3461" y="2240"/>
                      </a:lnTo>
                      <a:lnTo>
                        <a:pt x="3463" y="2224"/>
                      </a:lnTo>
                      <a:lnTo>
                        <a:pt x="3466" y="2206"/>
                      </a:lnTo>
                      <a:lnTo>
                        <a:pt x="3466" y="2187"/>
                      </a:lnTo>
                      <a:lnTo>
                        <a:pt x="3465" y="2169"/>
                      </a:lnTo>
                      <a:lnTo>
                        <a:pt x="3461" y="2148"/>
                      </a:lnTo>
                      <a:lnTo>
                        <a:pt x="3456" y="2127"/>
                      </a:lnTo>
                      <a:lnTo>
                        <a:pt x="3449" y="2106"/>
                      </a:lnTo>
                      <a:lnTo>
                        <a:pt x="3440" y="2092"/>
                      </a:lnTo>
                      <a:lnTo>
                        <a:pt x="3433" y="2077"/>
                      </a:lnTo>
                      <a:lnTo>
                        <a:pt x="3428" y="2062"/>
                      </a:lnTo>
                      <a:lnTo>
                        <a:pt x="3424" y="2049"/>
                      </a:lnTo>
                      <a:lnTo>
                        <a:pt x="3423" y="2037"/>
                      </a:lnTo>
                      <a:lnTo>
                        <a:pt x="3423" y="2023"/>
                      </a:lnTo>
                      <a:lnTo>
                        <a:pt x="3424" y="2012"/>
                      </a:lnTo>
                      <a:lnTo>
                        <a:pt x="3427" y="2001"/>
                      </a:lnTo>
                      <a:lnTo>
                        <a:pt x="3434" y="1983"/>
                      </a:lnTo>
                      <a:lnTo>
                        <a:pt x="3441" y="1968"/>
                      </a:lnTo>
                      <a:lnTo>
                        <a:pt x="3446" y="1958"/>
                      </a:lnTo>
                      <a:lnTo>
                        <a:pt x="3449" y="1955"/>
                      </a:lnTo>
                      <a:lnTo>
                        <a:pt x="3449" y="1956"/>
                      </a:lnTo>
                      <a:lnTo>
                        <a:pt x="3445" y="1955"/>
                      </a:lnTo>
                      <a:lnTo>
                        <a:pt x="3441" y="1951"/>
                      </a:lnTo>
                      <a:lnTo>
                        <a:pt x="3437" y="1944"/>
                      </a:lnTo>
                      <a:lnTo>
                        <a:pt x="3434" y="1939"/>
                      </a:lnTo>
                      <a:lnTo>
                        <a:pt x="3432" y="1931"/>
                      </a:lnTo>
                      <a:lnTo>
                        <a:pt x="3429" y="1922"/>
                      </a:lnTo>
                      <a:lnTo>
                        <a:pt x="3427" y="1911"/>
                      </a:lnTo>
                      <a:lnTo>
                        <a:pt x="3426" y="1898"/>
                      </a:lnTo>
                      <a:lnTo>
                        <a:pt x="3424" y="1882"/>
                      </a:lnTo>
                      <a:lnTo>
                        <a:pt x="3423" y="1864"/>
                      </a:lnTo>
                      <a:lnTo>
                        <a:pt x="3423" y="1843"/>
                      </a:lnTo>
                      <a:lnTo>
                        <a:pt x="3429" y="1840"/>
                      </a:lnTo>
                      <a:lnTo>
                        <a:pt x="3444" y="1829"/>
                      </a:lnTo>
                      <a:lnTo>
                        <a:pt x="3454" y="1821"/>
                      </a:lnTo>
                      <a:lnTo>
                        <a:pt x="3463" y="1811"/>
                      </a:lnTo>
                      <a:lnTo>
                        <a:pt x="3475" y="1799"/>
                      </a:lnTo>
                      <a:lnTo>
                        <a:pt x="3484" y="1786"/>
                      </a:lnTo>
                      <a:lnTo>
                        <a:pt x="3493" y="1771"/>
                      </a:lnTo>
                      <a:lnTo>
                        <a:pt x="3499" y="1755"/>
                      </a:lnTo>
                      <a:lnTo>
                        <a:pt x="3503" y="1745"/>
                      </a:lnTo>
                      <a:lnTo>
                        <a:pt x="3504" y="1737"/>
                      </a:lnTo>
                      <a:lnTo>
                        <a:pt x="3505" y="1727"/>
                      </a:lnTo>
                      <a:lnTo>
                        <a:pt x="3506" y="1716"/>
                      </a:lnTo>
                      <a:lnTo>
                        <a:pt x="3506" y="1706"/>
                      </a:lnTo>
                      <a:lnTo>
                        <a:pt x="3505" y="1695"/>
                      </a:lnTo>
                      <a:lnTo>
                        <a:pt x="3503" y="1683"/>
                      </a:lnTo>
                      <a:lnTo>
                        <a:pt x="3500" y="1672"/>
                      </a:lnTo>
                      <a:lnTo>
                        <a:pt x="3495" y="1660"/>
                      </a:lnTo>
                      <a:lnTo>
                        <a:pt x="3490" y="1647"/>
                      </a:lnTo>
                      <a:lnTo>
                        <a:pt x="3483" y="1634"/>
                      </a:lnTo>
                      <a:lnTo>
                        <a:pt x="3476" y="1620"/>
                      </a:lnTo>
                      <a:lnTo>
                        <a:pt x="3466" y="1603"/>
                      </a:lnTo>
                      <a:lnTo>
                        <a:pt x="3438" y="1563"/>
                      </a:lnTo>
                      <a:lnTo>
                        <a:pt x="3419" y="1537"/>
                      </a:lnTo>
                      <a:lnTo>
                        <a:pt x="3399" y="1513"/>
                      </a:lnTo>
                      <a:lnTo>
                        <a:pt x="3386" y="1500"/>
                      </a:lnTo>
                      <a:lnTo>
                        <a:pt x="3375" y="1489"/>
                      </a:lnTo>
                      <a:lnTo>
                        <a:pt x="3363" y="1478"/>
                      </a:lnTo>
                      <a:lnTo>
                        <a:pt x="3351" y="1470"/>
                      </a:lnTo>
                      <a:lnTo>
                        <a:pt x="3348" y="1470"/>
                      </a:lnTo>
                      <a:lnTo>
                        <a:pt x="3344" y="1469"/>
                      </a:lnTo>
                      <a:lnTo>
                        <a:pt x="3337" y="1467"/>
                      </a:lnTo>
                      <a:lnTo>
                        <a:pt x="3330" y="1464"/>
                      </a:lnTo>
                      <a:lnTo>
                        <a:pt x="3328" y="1460"/>
                      </a:lnTo>
                      <a:lnTo>
                        <a:pt x="3324" y="1456"/>
                      </a:lnTo>
                      <a:lnTo>
                        <a:pt x="3322" y="1453"/>
                      </a:lnTo>
                      <a:lnTo>
                        <a:pt x="3320" y="1448"/>
                      </a:lnTo>
                      <a:lnTo>
                        <a:pt x="3320" y="1442"/>
                      </a:lnTo>
                      <a:lnTo>
                        <a:pt x="3320" y="1434"/>
                      </a:lnTo>
                      <a:lnTo>
                        <a:pt x="3322" y="1427"/>
                      </a:lnTo>
                      <a:lnTo>
                        <a:pt x="3325" y="1417"/>
                      </a:lnTo>
                      <a:lnTo>
                        <a:pt x="3456" y="1431"/>
                      </a:lnTo>
                      <a:lnTo>
                        <a:pt x="3455" y="1433"/>
                      </a:lnTo>
                      <a:lnTo>
                        <a:pt x="3455" y="1440"/>
                      </a:lnTo>
                      <a:lnTo>
                        <a:pt x="3456" y="1453"/>
                      </a:lnTo>
                      <a:lnTo>
                        <a:pt x="3459" y="1469"/>
                      </a:lnTo>
                      <a:lnTo>
                        <a:pt x="3461" y="1478"/>
                      </a:lnTo>
                      <a:lnTo>
                        <a:pt x="3465" y="1488"/>
                      </a:lnTo>
                      <a:lnTo>
                        <a:pt x="3470" y="1499"/>
                      </a:lnTo>
                      <a:lnTo>
                        <a:pt x="3476" y="1510"/>
                      </a:lnTo>
                      <a:lnTo>
                        <a:pt x="3483" y="1522"/>
                      </a:lnTo>
                      <a:lnTo>
                        <a:pt x="3492" y="1535"/>
                      </a:lnTo>
                      <a:lnTo>
                        <a:pt x="3503" y="1548"/>
                      </a:lnTo>
                      <a:lnTo>
                        <a:pt x="3515" y="1562"/>
                      </a:lnTo>
                      <a:lnTo>
                        <a:pt x="3519" y="1560"/>
                      </a:lnTo>
                      <a:lnTo>
                        <a:pt x="3528" y="1558"/>
                      </a:lnTo>
                      <a:lnTo>
                        <a:pt x="3542" y="1556"/>
                      </a:lnTo>
                      <a:lnTo>
                        <a:pt x="3558" y="1556"/>
                      </a:lnTo>
                      <a:lnTo>
                        <a:pt x="3565" y="1557"/>
                      </a:lnTo>
                      <a:lnTo>
                        <a:pt x="3574" y="1560"/>
                      </a:lnTo>
                      <a:lnTo>
                        <a:pt x="3581" y="1564"/>
                      </a:lnTo>
                      <a:lnTo>
                        <a:pt x="3587" y="1570"/>
                      </a:lnTo>
                      <a:lnTo>
                        <a:pt x="3592" y="1578"/>
                      </a:lnTo>
                      <a:lnTo>
                        <a:pt x="3597" y="1587"/>
                      </a:lnTo>
                      <a:lnTo>
                        <a:pt x="3599" y="1600"/>
                      </a:lnTo>
                      <a:lnTo>
                        <a:pt x="3601" y="1614"/>
                      </a:lnTo>
                      <a:lnTo>
                        <a:pt x="3602" y="1613"/>
                      </a:lnTo>
                      <a:lnTo>
                        <a:pt x="3608" y="1611"/>
                      </a:lnTo>
                      <a:lnTo>
                        <a:pt x="3614" y="1609"/>
                      </a:lnTo>
                      <a:lnTo>
                        <a:pt x="3623" y="1609"/>
                      </a:lnTo>
                      <a:lnTo>
                        <a:pt x="3626" y="1611"/>
                      </a:lnTo>
                      <a:lnTo>
                        <a:pt x="3630" y="1612"/>
                      </a:lnTo>
                      <a:lnTo>
                        <a:pt x="3634" y="1615"/>
                      </a:lnTo>
                      <a:lnTo>
                        <a:pt x="3636" y="1619"/>
                      </a:lnTo>
                      <a:lnTo>
                        <a:pt x="3639" y="1625"/>
                      </a:lnTo>
                      <a:lnTo>
                        <a:pt x="3640" y="1633"/>
                      </a:lnTo>
                      <a:lnTo>
                        <a:pt x="3640" y="1642"/>
                      </a:lnTo>
                      <a:lnTo>
                        <a:pt x="3640" y="1653"/>
                      </a:lnTo>
                      <a:lnTo>
                        <a:pt x="3642" y="1649"/>
                      </a:lnTo>
                      <a:lnTo>
                        <a:pt x="3648" y="1639"/>
                      </a:lnTo>
                      <a:lnTo>
                        <a:pt x="3653" y="1631"/>
                      </a:lnTo>
                      <a:lnTo>
                        <a:pt x="3661" y="1625"/>
                      </a:lnTo>
                      <a:lnTo>
                        <a:pt x="3668" y="1620"/>
                      </a:lnTo>
                      <a:lnTo>
                        <a:pt x="3676" y="1615"/>
                      </a:lnTo>
                      <a:lnTo>
                        <a:pt x="3686" y="1613"/>
                      </a:lnTo>
                      <a:lnTo>
                        <a:pt x="3698" y="1612"/>
                      </a:lnTo>
                      <a:lnTo>
                        <a:pt x="3705" y="1613"/>
                      </a:lnTo>
                      <a:lnTo>
                        <a:pt x="3711" y="1614"/>
                      </a:lnTo>
                      <a:lnTo>
                        <a:pt x="3718" y="1617"/>
                      </a:lnTo>
                      <a:lnTo>
                        <a:pt x="3725" y="1620"/>
                      </a:lnTo>
                      <a:lnTo>
                        <a:pt x="3733" y="1624"/>
                      </a:lnTo>
                      <a:lnTo>
                        <a:pt x="3741" y="1630"/>
                      </a:lnTo>
                      <a:lnTo>
                        <a:pt x="3750" y="1636"/>
                      </a:lnTo>
                      <a:lnTo>
                        <a:pt x="3758" y="1644"/>
                      </a:lnTo>
                      <a:lnTo>
                        <a:pt x="3767" y="1652"/>
                      </a:lnTo>
                      <a:lnTo>
                        <a:pt x="3777" y="1662"/>
                      </a:lnTo>
                      <a:lnTo>
                        <a:pt x="3787" y="1673"/>
                      </a:lnTo>
                      <a:lnTo>
                        <a:pt x="3798" y="1686"/>
                      </a:lnTo>
                      <a:lnTo>
                        <a:pt x="3803" y="1686"/>
                      </a:lnTo>
                      <a:lnTo>
                        <a:pt x="3817" y="1688"/>
                      </a:lnTo>
                      <a:lnTo>
                        <a:pt x="3838" y="1689"/>
                      </a:lnTo>
                      <a:lnTo>
                        <a:pt x="3860" y="1688"/>
                      </a:lnTo>
                      <a:lnTo>
                        <a:pt x="3871" y="1686"/>
                      </a:lnTo>
                      <a:lnTo>
                        <a:pt x="3882" y="1684"/>
                      </a:lnTo>
                      <a:lnTo>
                        <a:pt x="3892" y="1680"/>
                      </a:lnTo>
                      <a:lnTo>
                        <a:pt x="3899" y="1675"/>
                      </a:lnTo>
                      <a:lnTo>
                        <a:pt x="3903" y="1672"/>
                      </a:lnTo>
                      <a:lnTo>
                        <a:pt x="3905" y="1669"/>
                      </a:lnTo>
                      <a:lnTo>
                        <a:pt x="3908" y="1666"/>
                      </a:lnTo>
                      <a:lnTo>
                        <a:pt x="3909" y="1661"/>
                      </a:lnTo>
                      <a:lnTo>
                        <a:pt x="3910" y="1657"/>
                      </a:lnTo>
                      <a:lnTo>
                        <a:pt x="3910" y="1652"/>
                      </a:lnTo>
                      <a:lnTo>
                        <a:pt x="3910" y="1646"/>
                      </a:lnTo>
                      <a:lnTo>
                        <a:pt x="3909" y="1640"/>
                      </a:lnTo>
                      <a:lnTo>
                        <a:pt x="3903" y="1635"/>
                      </a:lnTo>
                      <a:lnTo>
                        <a:pt x="3891" y="1619"/>
                      </a:lnTo>
                      <a:lnTo>
                        <a:pt x="3885" y="1609"/>
                      </a:lnTo>
                      <a:lnTo>
                        <a:pt x="3877" y="1600"/>
                      </a:lnTo>
                      <a:lnTo>
                        <a:pt x="3871" y="1589"/>
                      </a:lnTo>
                      <a:lnTo>
                        <a:pt x="3867" y="1578"/>
                      </a:lnTo>
                      <a:lnTo>
                        <a:pt x="3866" y="1573"/>
                      </a:lnTo>
                      <a:lnTo>
                        <a:pt x="3866" y="1568"/>
                      </a:lnTo>
                      <a:lnTo>
                        <a:pt x="3866" y="1563"/>
                      </a:lnTo>
                      <a:lnTo>
                        <a:pt x="3867" y="1559"/>
                      </a:lnTo>
                      <a:lnTo>
                        <a:pt x="3869" y="1556"/>
                      </a:lnTo>
                      <a:lnTo>
                        <a:pt x="3872" y="1552"/>
                      </a:lnTo>
                      <a:lnTo>
                        <a:pt x="3876" y="1548"/>
                      </a:lnTo>
                      <a:lnTo>
                        <a:pt x="3881" y="1546"/>
                      </a:lnTo>
                      <a:lnTo>
                        <a:pt x="3887" y="1544"/>
                      </a:lnTo>
                      <a:lnTo>
                        <a:pt x="3896" y="1543"/>
                      </a:lnTo>
                      <a:lnTo>
                        <a:pt x="3904" y="1543"/>
                      </a:lnTo>
                      <a:lnTo>
                        <a:pt x="3915" y="1543"/>
                      </a:lnTo>
                      <a:lnTo>
                        <a:pt x="3927" y="1544"/>
                      </a:lnTo>
                      <a:lnTo>
                        <a:pt x="3941" y="1547"/>
                      </a:lnTo>
                      <a:lnTo>
                        <a:pt x="3957" y="1551"/>
                      </a:lnTo>
                      <a:lnTo>
                        <a:pt x="3974" y="1556"/>
                      </a:lnTo>
                      <a:lnTo>
                        <a:pt x="3976" y="1543"/>
                      </a:lnTo>
                      <a:lnTo>
                        <a:pt x="3976" y="1532"/>
                      </a:lnTo>
                      <a:lnTo>
                        <a:pt x="3975" y="1524"/>
                      </a:lnTo>
                      <a:lnTo>
                        <a:pt x="3971" y="1518"/>
                      </a:lnTo>
                      <a:lnTo>
                        <a:pt x="3965" y="1511"/>
                      </a:lnTo>
                      <a:lnTo>
                        <a:pt x="3959" y="1508"/>
                      </a:lnTo>
                      <a:lnTo>
                        <a:pt x="3952" y="1504"/>
                      </a:lnTo>
                      <a:lnTo>
                        <a:pt x="3943" y="1500"/>
                      </a:lnTo>
                      <a:lnTo>
                        <a:pt x="3925" y="1493"/>
                      </a:lnTo>
                      <a:lnTo>
                        <a:pt x="3908" y="1484"/>
                      </a:lnTo>
                      <a:lnTo>
                        <a:pt x="3899" y="1478"/>
                      </a:lnTo>
                      <a:lnTo>
                        <a:pt x="3893" y="1470"/>
                      </a:lnTo>
                      <a:lnTo>
                        <a:pt x="3887" y="1461"/>
                      </a:lnTo>
                      <a:lnTo>
                        <a:pt x="3882" y="1450"/>
                      </a:lnTo>
                      <a:lnTo>
                        <a:pt x="3870" y="1437"/>
                      </a:lnTo>
                      <a:lnTo>
                        <a:pt x="3845" y="1406"/>
                      </a:lnTo>
                      <a:lnTo>
                        <a:pt x="3839" y="1398"/>
                      </a:lnTo>
                      <a:lnTo>
                        <a:pt x="3833" y="1388"/>
                      </a:lnTo>
                      <a:lnTo>
                        <a:pt x="3828" y="1379"/>
                      </a:lnTo>
                      <a:lnTo>
                        <a:pt x="3825" y="1369"/>
                      </a:lnTo>
                      <a:lnTo>
                        <a:pt x="3821" y="1361"/>
                      </a:lnTo>
                      <a:lnTo>
                        <a:pt x="3820" y="1352"/>
                      </a:lnTo>
                      <a:lnTo>
                        <a:pt x="3821" y="1345"/>
                      </a:lnTo>
                      <a:lnTo>
                        <a:pt x="3823" y="1339"/>
                      </a:lnTo>
                      <a:lnTo>
                        <a:pt x="3827" y="1331"/>
                      </a:lnTo>
                      <a:lnTo>
                        <a:pt x="3829" y="1316"/>
                      </a:lnTo>
                      <a:lnTo>
                        <a:pt x="3829" y="1312"/>
                      </a:lnTo>
                      <a:lnTo>
                        <a:pt x="3828" y="1307"/>
                      </a:lnTo>
                      <a:lnTo>
                        <a:pt x="3826" y="1303"/>
                      </a:lnTo>
                      <a:lnTo>
                        <a:pt x="3823" y="1300"/>
                      </a:lnTo>
                      <a:lnTo>
                        <a:pt x="3818" y="1297"/>
                      </a:lnTo>
                      <a:lnTo>
                        <a:pt x="3814" y="1295"/>
                      </a:lnTo>
                      <a:lnTo>
                        <a:pt x="3806" y="1294"/>
                      </a:lnTo>
                      <a:lnTo>
                        <a:pt x="3798" y="1292"/>
                      </a:lnTo>
                      <a:lnTo>
                        <a:pt x="3784" y="1292"/>
                      </a:lnTo>
                      <a:lnTo>
                        <a:pt x="3771" y="1289"/>
                      </a:lnTo>
                      <a:lnTo>
                        <a:pt x="3758" y="1285"/>
                      </a:lnTo>
                      <a:lnTo>
                        <a:pt x="3746" y="1280"/>
                      </a:lnTo>
                      <a:lnTo>
                        <a:pt x="3734" y="1273"/>
                      </a:lnTo>
                      <a:lnTo>
                        <a:pt x="3723" y="1265"/>
                      </a:lnTo>
                      <a:lnTo>
                        <a:pt x="3712" y="1257"/>
                      </a:lnTo>
                      <a:lnTo>
                        <a:pt x="3700" y="1248"/>
                      </a:lnTo>
                      <a:lnTo>
                        <a:pt x="3679" y="1229"/>
                      </a:lnTo>
                      <a:lnTo>
                        <a:pt x="3657" y="1209"/>
                      </a:lnTo>
                      <a:lnTo>
                        <a:pt x="3635" y="1191"/>
                      </a:lnTo>
                      <a:lnTo>
                        <a:pt x="3613" y="1175"/>
                      </a:lnTo>
                      <a:lnTo>
                        <a:pt x="3607" y="1170"/>
                      </a:lnTo>
                      <a:lnTo>
                        <a:pt x="3598" y="1167"/>
                      </a:lnTo>
                      <a:lnTo>
                        <a:pt x="3593" y="1165"/>
                      </a:lnTo>
                      <a:lnTo>
                        <a:pt x="3591" y="1163"/>
                      </a:lnTo>
                      <a:lnTo>
                        <a:pt x="3588" y="1159"/>
                      </a:lnTo>
                      <a:lnTo>
                        <a:pt x="3587" y="1155"/>
                      </a:lnTo>
                      <a:lnTo>
                        <a:pt x="3582" y="1143"/>
                      </a:lnTo>
                      <a:lnTo>
                        <a:pt x="3577" y="1131"/>
                      </a:lnTo>
                      <a:lnTo>
                        <a:pt x="3572" y="1120"/>
                      </a:lnTo>
                      <a:lnTo>
                        <a:pt x="3565" y="1110"/>
                      </a:lnTo>
                      <a:lnTo>
                        <a:pt x="3560" y="1105"/>
                      </a:lnTo>
                      <a:lnTo>
                        <a:pt x="3555" y="1101"/>
                      </a:lnTo>
                      <a:lnTo>
                        <a:pt x="3550" y="1098"/>
                      </a:lnTo>
                      <a:lnTo>
                        <a:pt x="3544" y="1095"/>
                      </a:lnTo>
                      <a:lnTo>
                        <a:pt x="3537" y="1093"/>
                      </a:lnTo>
                      <a:lnTo>
                        <a:pt x="3528" y="1090"/>
                      </a:lnTo>
                      <a:lnTo>
                        <a:pt x="3519" y="1089"/>
                      </a:lnTo>
                      <a:lnTo>
                        <a:pt x="3509" y="1089"/>
                      </a:lnTo>
                      <a:lnTo>
                        <a:pt x="3500" y="1089"/>
                      </a:lnTo>
                      <a:lnTo>
                        <a:pt x="3493" y="1090"/>
                      </a:lnTo>
                      <a:lnTo>
                        <a:pt x="3488" y="1093"/>
                      </a:lnTo>
                      <a:lnTo>
                        <a:pt x="3484" y="1094"/>
                      </a:lnTo>
                      <a:lnTo>
                        <a:pt x="3478" y="1099"/>
                      </a:lnTo>
                      <a:lnTo>
                        <a:pt x="3473" y="1105"/>
                      </a:lnTo>
                      <a:lnTo>
                        <a:pt x="3470" y="1107"/>
                      </a:lnTo>
                      <a:lnTo>
                        <a:pt x="3466" y="1110"/>
                      </a:lnTo>
                      <a:lnTo>
                        <a:pt x="3461" y="1112"/>
                      </a:lnTo>
                      <a:lnTo>
                        <a:pt x="3454" y="1114"/>
                      </a:lnTo>
                      <a:lnTo>
                        <a:pt x="3445" y="1116"/>
                      </a:lnTo>
                      <a:lnTo>
                        <a:pt x="3434" y="1116"/>
                      </a:lnTo>
                      <a:lnTo>
                        <a:pt x="3421" y="1116"/>
                      </a:lnTo>
                      <a:lnTo>
                        <a:pt x="3404" y="1116"/>
                      </a:lnTo>
                      <a:lnTo>
                        <a:pt x="3377" y="1114"/>
                      </a:lnTo>
                      <a:lnTo>
                        <a:pt x="3353" y="1111"/>
                      </a:lnTo>
                      <a:lnTo>
                        <a:pt x="3334" y="1109"/>
                      </a:lnTo>
                      <a:lnTo>
                        <a:pt x="3317" y="1106"/>
                      </a:lnTo>
                      <a:lnTo>
                        <a:pt x="3287" y="1099"/>
                      </a:lnTo>
                      <a:lnTo>
                        <a:pt x="3265" y="1092"/>
                      </a:lnTo>
                      <a:lnTo>
                        <a:pt x="3246" y="1085"/>
                      </a:lnTo>
                      <a:lnTo>
                        <a:pt x="3227" y="1082"/>
                      </a:lnTo>
                      <a:lnTo>
                        <a:pt x="3217" y="1081"/>
                      </a:lnTo>
                      <a:lnTo>
                        <a:pt x="3206" y="1081"/>
                      </a:lnTo>
                      <a:lnTo>
                        <a:pt x="3194" y="1081"/>
                      </a:lnTo>
                      <a:lnTo>
                        <a:pt x="3181" y="1083"/>
                      </a:lnTo>
                      <a:lnTo>
                        <a:pt x="3082" y="1083"/>
                      </a:lnTo>
                      <a:lnTo>
                        <a:pt x="3066" y="1079"/>
                      </a:lnTo>
                      <a:lnTo>
                        <a:pt x="3051" y="1076"/>
                      </a:lnTo>
                      <a:lnTo>
                        <a:pt x="3039" y="1072"/>
                      </a:lnTo>
                      <a:lnTo>
                        <a:pt x="3025" y="1067"/>
                      </a:lnTo>
                      <a:lnTo>
                        <a:pt x="3012" y="1063"/>
                      </a:lnTo>
                      <a:lnTo>
                        <a:pt x="2998" y="1060"/>
                      </a:lnTo>
                      <a:lnTo>
                        <a:pt x="2982" y="1057"/>
                      </a:lnTo>
                      <a:lnTo>
                        <a:pt x="2964" y="1056"/>
                      </a:lnTo>
                      <a:lnTo>
                        <a:pt x="2952" y="1057"/>
                      </a:lnTo>
                      <a:lnTo>
                        <a:pt x="2941" y="1057"/>
                      </a:lnTo>
                      <a:lnTo>
                        <a:pt x="2931" y="1060"/>
                      </a:lnTo>
                      <a:lnTo>
                        <a:pt x="2921" y="1061"/>
                      </a:lnTo>
                      <a:lnTo>
                        <a:pt x="2904" y="1067"/>
                      </a:lnTo>
                      <a:lnTo>
                        <a:pt x="2888" y="1073"/>
                      </a:lnTo>
                      <a:lnTo>
                        <a:pt x="2871" y="1079"/>
                      </a:lnTo>
                      <a:lnTo>
                        <a:pt x="2853" y="1084"/>
                      </a:lnTo>
                      <a:lnTo>
                        <a:pt x="2842" y="1087"/>
                      </a:lnTo>
                      <a:lnTo>
                        <a:pt x="2832" y="1088"/>
                      </a:lnTo>
                      <a:lnTo>
                        <a:pt x="2820" y="1089"/>
                      </a:lnTo>
                      <a:lnTo>
                        <a:pt x="2806" y="1089"/>
                      </a:lnTo>
                      <a:lnTo>
                        <a:pt x="2779" y="1088"/>
                      </a:lnTo>
                      <a:lnTo>
                        <a:pt x="2754" y="1087"/>
                      </a:lnTo>
                      <a:lnTo>
                        <a:pt x="2732" y="1083"/>
                      </a:lnTo>
                      <a:lnTo>
                        <a:pt x="2710" y="1079"/>
                      </a:lnTo>
                      <a:lnTo>
                        <a:pt x="2689" y="1076"/>
                      </a:lnTo>
                      <a:lnTo>
                        <a:pt x="2668" y="1073"/>
                      </a:lnTo>
                      <a:lnTo>
                        <a:pt x="2646" y="1071"/>
                      </a:lnTo>
                      <a:lnTo>
                        <a:pt x="2623" y="1069"/>
                      </a:lnTo>
                      <a:lnTo>
                        <a:pt x="2612" y="1069"/>
                      </a:lnTo>
                      <a:lnTo>
                        <a:pt x="2590" y="1069"/>
                      </a:lnTo>
                      <a:lnTo>
                        <a:pt x="2590" y="1122"/>
                      </a:lnTo>
                      <a:lnTo>
                        <a:pt x="2580" y="1121"/>
                      </a:lnTo>
                      <a:lnTo>
                        <a:pt x="2570" y="1118"/>
                      </a:lnTo>
                      <a:lnTo>
                        <a:pt x="2560" y="1114"/>
                      </a:lnTo>
                      <a:lnTo>
                        <a:pt x="2549" y="1107"/>
                      </a:lnTo>
                      <a:lnTo>
                        <a:pt x="2539" y="1101"/>
                      </a:lnTo>
                      <a:lnTo>
                        <a:pt x="2530" y="1093"/>
                      </a:lnTo>
                      <a:lnTo>
                        <a:pt x="2520" y="1084"/>
                      </a:lnTo>
                      <a:lnTo>
                        <a:pt x="2510" y="1074"/>
                      </a:lnTo>
                      <a:lnTo>
                        <a:pt x="2501" y="1065"/>
                      </a:lnTo>
                      <a:lnTo>
                        <a:pt x="2494" y="1054"/>
                      </a:lnTo>
                      <a:lnTo>
                        <a:pt x="2487" y="1044"/>
                      </a:lnTo>
                      <a:lnTo>
                        <a:pt x="2481" y="1034"/>
                      </a:lnTo>
                      <a:lnTo>
                        <a:pt x="2474" y="1023"/>
                      </a:lnTo>
                      <a:lnTo>
                        <a:pt x="2471" y="1014"/>
                      </a:lnTo>
                      <a:lnTo>
                        <a:pt x="2467" y="1006"/>
                      </a:lnTo>
                      <a:lnTo>
                        <a:pt x="2466" y="997"/>
                      </a:lnTo>
                      <a:lnTo>
                        <a:pt x="2426" y="997"/>
                      </a:lnTo>
                      <a:lnTo>
                        <a:pt x="2406" y="1017"/>
                      </a:lnTo>
                      <a:lnTo>
                        <a:pt x="2400" y="1012"/>
                      </a:lnTo>
                      <a:lnTo>
                        <a:pt x="2394" y="1007"/>
                      </a:lnTo>
                      <a:lnTo>
                        <a:pt x="2389" y="1000"/>
                      </a:lnTo>
                      <a:lnTo>
                        <a:pt x="2385" y="991"/>
                      </a:lnTo>
                      <a:lnTo>
                        <a:pt x="2378" y="973"/>
                      </a:lnTo>
                      <a:lnTo>
                        <a:pt x="2370" y="954"/>
                      </a:lnTo>
                      <a:lnTo>
                        <a:pt x="2367" y="945"/>
                      </a:lnTo>
                      <a:lnTo>
                        <a:pt x="2362" y="936"/>
                      </a:lnTo>
                      <a:lnTo>
                        <a:pt x="2357" y="927"/>
                      </a:lnTo>
                      <a:lnTo>
                        <a:pt x="2351" y="920"/>
                      </a:lnTo>
                      <a:lnTo>
                        <a:pt x="2344" y="914"/>
                      </a:lnTo>
                      <a:lnTo>
                        <a:pt x="2336" y="909"/>
                      </a:lnTo>
                      <a:lnTo>
                        <a:pt x="2326" y="907"/>
                      </a:lnTo>
                      <a:lnTo>
                        <a:pt x="2314" y="905"/>
                      </a:lnTo>
                      <a:lnTo>
                        <a:pt x="2317" y="898"/>
                      </a:lnTo>
                      <a:lnTo>
                        <a:pt x="2318" y="892"/>
                      </a:lnTo>
                      <a:lnTo>
                        <a:pt x="2321" y="887"/>
                      </a:lnTo>
                      <a:lnTo>
                        <a:pt x="2324" y="881"/>
                      </a:lnTo>
                      <a:lnTo>
                        <a:pt x="2333" y="872"/>
                      </a:lnTo>
                      <a:lnTo>
                        <a:pt x="2340" y="865"/>
                      </a:lnTo>
                      <a:lnTo>
                        <a:pt x="2347" y="859"/>
                      </a:lnTo>
                      <a:lnTo>
                        <a:pt x="2355" y="853"/>
                      </a:lnTo>
                      <a:lnTo>
                        <a:pt x="2357" y="850"/>
                      </a:lnTo>
                      <a:lnTo>
                        <a:pt x="2358" y="847"/>
                      </a:lnTo>
                      <a:lnTo>
                        <a:pt x="2359" y="843"/>
                      </a:lnTo>
                      <a:lnTo>
                        <a:pt x="2361" y="839"/>
                      </a:lnTo>
                      <a:lnTo>
                        <a:pt x="2361" y="830"/>
                      </a:lnTo>
                      <a:lnTo>
                        <a:pt x="2361" y="814"/>
                      </a:lnTo>
                      <a:lnTo>
                        <a:pt x="2344" y="811"/>
                      </a:lnTo>
                      <a:lnTo>
                        <a:pt x="2325" y="809"/>
                      </a:lnTo>
                      <a:lnTo>
                        <a:pt x="2306" y="804"/>
                      </a:lnTo>
                      <a:lnTo>
                        <a:pt x="2287" y="799"/>
                      </a:lnTo>
                      <a:lnTo>
                        <a:pt x="2277" y="795"/>
                      </a:lnTo>
                      <a:lnTo>
                        <a:pt x="2269" y="792"/>
                      </a:lnTo>
                      <a:lnTo>
                        <a:pt x="2262" y="788"/>
                      </a:lnTo>
                      <a:lnTo>
                        <a:pt x="2255" y="782"/>
                      </a:lnTo>
                      <a:lnTo>
                        <a:pt x="2251" y="777"/>
                      </a:lnTo>
                      <a:lnTo>
                        <a:pt x="2246" y="770"/>
                      </a:lnTo>
                      <a:lnTo>
                        <a:pt x="2243" y="762"/>
                      </a:lnTo>
                      <a:lnTo>
                        <a:pt x="2242" y="755"/>
                      </a:lnTo>
                      <a:lnTo>
                        <a:pt x="2243" y="745"/>
                      </a:lnTo>
                      <a:lnTo>
                        <a:pt x="2244" y="737"/>
                      </a:lnTo>
                      <a:lnTo>
                        <a:pt x="2246" y="728"/>
                      </a:lnTo>
                      <a:lnTo>
                        <a:pt x="2248" y="721"/>
                      </a:lnTo>
                      <a:lnTo>
                        <a:pt x="2253" y="707"/>
                      </a:lnTo>
                      <a:lnTo>
                        <a:pt x="2259" y="695"/>
                      </a:lnTo>
                      <a:lnTo>
                        <a:pt x="2265" y="684"/>
                      </a:lnTo>
                      <a:lnTo>
                        <a:pt x="2270" y="673"/>
                      </a:lnTo>
                      <a:lnTo>
                        <a:pt x="2274" y="662"/>
                      </a:lnTo>
                      <a:lnTo>
                        <a:pt x="2275" y="650"/>
                      </a:lnTo>
                      <a:lnTo>
                        <a:pt x="2275" y="636"/>
                      </a:lnTo>
                      <a:lnTo>
                        <a:pt x="2275" y="624"/>
                      </a:lnTo>
                      <a:lnTo>
                        <a:pt x="2275" y="619"/>
                      </a:lnTo>
                      <a:lnTo>
                        <a:pt x="2273" y="609"/>
                      </a:lnTo>
                      <a:lnTo>
                        <a:pt x="2268" y="594"/>
                      </a:lnTo>
                      <a:lnTo>
                        <a:pt x="2260" y="581"/>
                      </a:lnTo>
                      <a:lnTo>
                        <a:pt x="2255" y="575"/>
                      </a:lnTo>
                      <a:lnTo>
                        <a:pt x="2251" y="569"/>
                      </a:lnTo>
                      <a:lnTo>
                        <a:pt x="2244" y="565"/>
                      </a:lnTo>
                      <a:lnTo>
                        <a:pt x="2237" y="563"/>
                      </a:lnTo>
                      <a:lnTo>
                        <a:pt x="2228" y="563"/>
                      </a:lnTo>
                      <a:lnTo>
                        <a:pt x="2219" y="564"/>
                      </a:lnTo>
                      <a:lnTo>
                        <a:pt x="2208" y="569"/>
                      </a:lnTo>
                      <a:lnTo>
                        <a:pt x="2197" y="577"/>
                      </a:lnTo>
                      <a:lnTo>
                        <a:pt x="2187" y="575"/>
                      </a:lnTo>
                      <a:lnTo>
                        <a:pt x="2180" y="570"/>
                      </a:lnTo>
                      <a:lnTo>
                        <a:pt x="2171" y="565"/>
                      </a:lnTo>
                      <a:lnTo>
                        <a:pt x="2165" y="558"/>
                      </a:lnTo>
                      <a:lnTo>
                        <a:pt x="2151" y="541"/>
                      </a:lnTo>
                      <a:lnTo>
                        <a:pt x="2138" y="519"/>
                      </a:lnTo>
                      <a:lnTo>
                        <a:pt x="2143" y="514"/>
                      </a:lnTo>
                      <a:lnTo>
                        <a:pt x="2150" y="506"/>
                      </a:lnTo>
                      <a:lnTo>
                        <a:pt x="2157" y="495"/>
                      </a:lnTo>
                      <a:lnTo>
                        <a:pt x="2165" y="482"/>
                      </a:lnTo>
                      <a:lnTo>
                        <a:pt x="2172" y="467"/>
                      </a:lnTo>
                      <a:lnTo>
                        <a:pt x="2178" y="451"/>
                      </a:lnTo>
                      <a:lnTo>
                        <a:pt x="2182" y="435"/>
                      </a:lnTo>
                      <a:lnTo>
                        <a:pt x="2183" y="419"/>
                      </a:lnTo>
                      <a:lnTo>
                        <a:pt x="2183" y="410"/>
                      </a:lnTo>
                      <a:lnTo>
                        <a:pt x="2182" y="399"/>
                      </a:lnTo>
                      <a:lnTo>
                        <a:pt x="2180" y="388"/>
                      </a:lnTo>
                      <a:lnTo>
                        <a:pt x="2177" y="378"/>
                      </a:lnTo>
                      <a:lnTo>
                        <a:pt x="2172" y="368"/>
                      </a:lnTo>
                      <a:lnTo>
                        <a:pt x="2167" y="361"/>
                      </a:lnTo>
                      <a:lnTo>
                        <a:pt x="2164" y="358"/>
                      </a:lnTo>
                      <a:lnTo>
                        <a:pt x="2160" y="356"/>
                      </a:lnTo>
                      <a:lnTo>
                        <a:pt x="2155" y="355"/>
                      </a:lnTo>
                      <a:lnTo>
                        <a:pt x="2150" y="355"/>
                      </a:lnTo>
                      <a:lnTo>
                        <a:pt x="2140" y="355"/>
                      </a:lnTo>
                      <a:lnTo>
                        <a:pt x="2131" y="357"/>
                      </a:lnTo>
                      <a:lnTo>
                        <a:pt x="2123" y="358"/>
                      </a:lnTo>
                      <a:lnTo>
                        <a:pt x="2115" y="362"/>
                      </a:lnTo>
                      <a:lnTo>
                        <a:pt x="2101" y="369"/>
                      </a:lnTo>
                      <a:lnTo>
                        <a:pt x="2088" y="378"/>
                      </a:lnTo>
                      <a:lnTo>
                        <a:pt x="2074" y="386"/>
                      </a:lnTo>
                      <a:lnTo>
                        <a:pt x="2056" y="394"/>
                      </a:lnTo>
                      <a:lnTo>
                        <a:pt x="2046" y="396"/>
                      </a:lnTo>
                      <a:lnTo>
                        <a:pt x="2035" y="399"/>
                      </a:lnTo>
                      <a:lnTo>
                        <a:pt x="2022" y="400"/>
                      </a:lnTo>
                      <a:lnTo>
                        <a:pt x="2006" y="400"/>
                      </a:lnTo>
                      <a:lnTo>
                        <a:pt x="1985" y="400"/>
                      </a:lnTo>
                      <a:lnTo>
                        <a:pt x="1964" y="397"/>
                      </a:lnTo>
                      <a:lnTo>
                        <a:pt x="1943" y="394"/>
                      </a:lnTo>
                      <a:lnTo>
                        <a:pt x="1924" y="390"/>
                      </a:lnTo>
                      <a:lnTo>
                        <a:pt x="1905" y="384"/>
                      </a:lnTo>
                      <a:lnTo>
                        <a:pt x="1888" y="377"/>
                      </a:lnTo>
                      <a:lnTo>
                        <a:pt x="1872" y="368"/>
                      </a:lnTo>
                      <a:lnTo>
                        <a:pt x="1856" y="358"/>
                      </a:lnTo>
                      <a:lnTo>
                        <a:pt x="1842" y="347"/>
                      </a:lnTo>
                      <a:lnTo>
                        <a:pt x="1828" y="336"/>
                      </a:lnTo>
                      <a:lnTo>
                        <a:pt x="1816" y="323"/>
                      </a:lnTo>
                      <a:lnTo>
                        <a:pt x="1804" y="309"/>
                      </a:lnTo>
                      <a:lnTo>
                        <a:pt x="1794" y="295"/>
                      </a:lnTo>
                      <a:lnTo>
                        <a:pt x="1785" y="277"/>
                      </a:lnTo>
                      <a:lnTo>
                        <a:pt x="1777" y="260"/>
                      </a:lnTo>
                      <a:lnTo>
                        <a:pt x="1771" y="243"/>
                      </a:lnTo>
                      <a:lnTo>
                        <a:pt x="1762" y="214"/>
                      </a:lnTo>
                      <a:lnTo>
                        <a:pt x="1754" y="177"/>
                      </a:lnTo>
                      <a:lnTo>
                        <a:pt x="1743" y="138"/>
                      </a:lnTo>
                      <a:lnTo>
                        <a:pt x="1728" y="97"/>
                      </a:lnTo>
                      <a:lnTo>
                        <a:pt x="1721" y="78"/>
                      </a:lnTo>
                      <a:lnTo>
                        <a:pt x="1711" y="60"/>
                      </a:lnTo>
                      <a:lnTo>
                        <a:pt x="1701" y="44"/>
                      </a:lnTo>
                      <a:lnTo>
                        <a:pt x="1690" y="29"/>
                      </a:lnTo>
                      <a:lnTo>
                        <a:pt x="1684" y="23"/>
                      </a:lnTo>
                      <a:lnTo>
                        <a:pt x="1678" y="17"/>
                      </a:lnTo>
                      <a:lnTo>
                        <a:pt x="1670" y="12"/>
                      </a:lnTo>
                      <a:lnTo>
                        <a:pt x="1664" y="8"/>
                      </a:lnTo>
                      <a:lnTo>
                        <a:pt x="1657" y="4"/>
                      </a:lnTo>
                      <a:lnTo>
                        <a:pt x="1648" y="2"/>
                      </a:lnTo>
                      <a:lnTo>
                        <a:pt x="1641" y="1"/>
                      </a:lnTo>
                      <a:lnTo>
                        <a:pt x="1632" y="0"/>
                      </a:lnTo>
                      <a:lnTo>
                        <a:pt x="1623" y="1"/>
                      </a:lnTo>
                      <a:lnTo>
                        <a:pt x="1614" y="2"/>
                      </a:lnTo>
                      <a:lnTo>
                        <a:pt x="1607" y="4"/>
                      </a:lnTo>
                      <a:lnTo>
                        <a:pt x="1599" y="8"/>
                      </a:lnTo>
                      <a:lnTo>
                        <a:pt x="1587" y="17"/>
                      </a:lnTo>
                      <a:lnTo>
                        <a:pt x="1576" y="26"/>
                      </a:lnTo>
                      <a:lnTo>
                        <a:pt x="1565" y="36"/>
                      </a:lnTo>
                      <a:lnTo>
                        <a:pt x="1555" y="45"/>
                      </a:lnTo>
                      <a:lnTo>
                        <a:pt x="1550" y="47"/>
                      </a:lnTo>
                      <a:lnTo>
                        <a:pt x="1545" y="51"/>
                      </a:lnTo>
                      <a:lnTo>
                        <a:pt x="1539" y="52"/>
                      </a:lnTo>
                      <a:lnTo>
                        <a:pt x="1534" y="52"/>
                      </a:lnTo>
                      <a:lnTo>
                        <a:pt x="1522" y="53"/>
                      </a:lnTo>
                      <a:lnTo>
                        <a:pt x="1511" y="55"/>
                      </a:lnTo>
                      <a:lnTo>
                        <a:pt x="1500" y="56"/>
                      </a:lnTo>
                      <a:lnTo>
                        <a:pt x="1490" y="58"/>
                      </a:lnTo>
                      <a:lnTo>
                        <a:pt x="1472" y="63"/>
                      </a:lnTo>
                      <a:lnTo>
                        <a:pt x="1455" y="69"/>
                      </a:lnTo>
                      <a:lnTo>
                        <a:pt x="1437" y="75"/>
                      </a:lnTo>
                      <a:lnTo>
                        <a:pt x="1417" y="80"/>
                      </a:lnTo>
                      <a:lnTo>
                        <a:pt x="1406" y="83"/>
                      </a:lnTo>
                      <a:lnTo>
                        <a:pt x="1395" y="84"/>
                      </a:lnTo>
                      <a:lnTo>
                        <a:pt x="1383" y="85"/>
                      </a:lnTo>
                      <a:lnTo>
                        <a:pt x="1370" y="85"/>
                      </a:lnTo>
                      <a:lnTo>
                        <a:pt x="1355" y="84"/>
                      </a:lnTo>
                      <a:lnTo>
                        <a:pt x="1340" y="82"/>
                      </a:lnTo>
                      <a:lnTo>
                        <a:pt x="1326" y="78"/>
                      </a:lnTo>
                      <a:lnTo>
                        <a:pt x="1314" y="72"/>
                      </a:lnTo>
                      <a:lnTo>
                        <a:pt x="1291" y="58"/>
                      </a:lnTo>
                      <a:lnTo>
                        <a:pt x="1269" y="42"/>
                      </a:lnTo>
                      <a:lnTo>
                        <a:pt x="1246" y="28"/>
                      </a:lnTo>
                      <a:lnTo>
                        <a:pt x="1222" y="13"/>
                      </a:lnTo>
                      <a:lnTo>
                        <a:pt x="1210" y="8"/>
                      </a:lnTo>
                      <a:lnTo>
                        <a:pt x="1197" y="3"/>
                      </a:lnTo>
                      <a:lnTo>
                        <a:pt x="1182" y="1"/>
                      </a:lnTo>
                      <a:lnTo>
                        <a:pt x="1167" y="0"/>
                      </a:lnTo>
                      <a:lnTo>
                        <a:pt x="1161" y="1"/>
                      </a:lnTo>
                      <a:lnTo>
                        <a:pt x="1155" y="2"/>
                      </a:lnTo>
                      <a:lnTo>
                        <a:pt x="1149" y="3"/>
                      </a:lnTo>
                      <a:lnTo>
                        <a:pt x="1144" y="4"/>
                      </a:lnTo>
                      <a:lnTo>
                        <a:pt x="1138" y="8"/>
                      </a:lnTo>
                      <a:lnTo>
                        <a:pt x="1133" y="11"/>
                      </a:lnTo>
                      <a:lnTo>
                        <a:pt x="1129" y="14"/>
                      </a:lnTo>
                      <a:lnTo>
                        <a:pt x="1124" y="19"/>
                      </a:lnTo>
                      <a:lnTo>
                        <a:pt x="1121" y="24"/>
                      </a:lnTo>
                      <a:lnTo>
                        <a:pt x="1117" y="29"/>
                      </a:lnTo>
                      <a:lnTo>
                        <a:pt x="1115" y="35"/>
                      </a:lnTo>
                      <a:lnTo>
                        <a:pt x="1112" y="41"/>
                      </a:lnTo>
                      <a:lnTo>
                        <a:pt x="1110" y="48"/>
                      </a:lnTo>
                      <a:lnTo>
                        <a:pt x="1109" y="56"/>
                      </a:lnTo>
                      <a:lnTo>
                        <a:pt x="1107" y="64"/>
                      </a:lnTo>
                      <a:lnTo>
                        <a:pt x="1107" y="72"/>
                      </a:lnTo>
                      <a:lnTo>
                        <a:pt x="1109" y="82"/>
                      </a:lnTo>
                      <a:lnTo>
                        <a:pt x="1112" y="91"/>
                      </a:lnTo>
                      <a:lnTo>
                        <a:pt x="1118" y="100"/>
                      </a:lnTo>
                      <a:lnTo>
                        <a:pt x="1124" y="107"/>
                      </a:lnTo>
                      <a:lnTo>
                        <a:pt x="1131" y="116"/>
                      </a:lnTo>
                      <a:lnTo>
                        <a:pt x="1135" y="123"/>
                      </a:lnTo>
                      <a:lnTo>
                        <a:pt x="1139" y="131"/>
                      </a:lnTo>
                      <a:lnTo>
                        <a:pt x="1140" y="138"/>
                      </a:lnTo>
                      <a:lnTo>
                        <a:pt x="1139" y="145"/>
                      </a:lnTo>
                      <a:lnTo>
                        <a:pt x="1137" y="150"/>
                      </a:lnTo>
                      <a:lnTo>
                        <a:pt x="1133" y="155"/>
                      </a:lnTo>
                      <a:lnTo>
                        <a:pt x="1129" y="160"/>
                      </a:lnTo>
                      <a:lnTo>
                        <a:pt x="1117" y="166"/>
                      </a:lnTo>
                      <a:lnTo>
                        <a:pt x="1102" y="172"/>
                      </a:lnTo>
                      <a:lnTo>
                        <a:pt x="1086" y="177"/>
                      </a:lnTo>
                      <a:lnTo>
                        <a:pt x="1072" y="184"/>
                      </a:lnTo>
                      <a:lnTo>
                        <a:pt x="1064" y="189"/>
                      </a:lnTo>
                      <a:lnTo>
                        <a:pt x="1058" y="195"/>
                      </a:lnTo>
                      <a:lnTo>
                        <a:pt x="1053" y="203"/>
                      </a:lnTo>
                      <a:lnTo>
                        <a:pt x="1049" y="210"/>
                      </a:lnTo>
                      <a:lnTo>
                        <a:pt x="1042" y="226"/>
                      </a:lnTo>
                      <a:lnTo>
                        <a:pt x="1035" y="243"/>
                      </a:lnTo>
                      <a:lnTo>
                        <a:pt x="1025" y="243"/>
                      </a:lnTo>
                      <a:lnTo>
                        <a:pt x="1015" y="243"/>
                      </a:lnTo>
                      <a:lnTo>
                        <a:pt x="1015" y="224"/>
                      </a:lnTo>
                      <a:lnTo>
                        <a:pt x="1023" y="205"/>
                      </a:lnTo>
                      <a:lnTo>
                        <a:pt x="1028" y="188"/>
                      </a:lnTo>
                      <a:lnTo>
                        <a:pt x="1031" y="173"/>
                      </a:lnTo>
                      <a:lnTo>
                        <a:pt x="1035" y="159"/>
                      </a:lnTo>
                      <a:lnTo>
                        <a:pt x="1041" y="131"/>
                      </a:lnTo>
                      <a:lnTo>
                        <a:pt x="1049" y="99"/>
                      </a:lnTo>
                      <a:lnTo>
                        <a:pt x="1049" y="72"/>
                      </a:lnTo>
                      <a:lnTo>
                        <a:pt x="1042" y="77"/>
                      </a:lnTo>
                      <a:lnTo>
                        <a:pt x="1038" y="82"/>
                      </a:lnTo>
                      <a:lnTo>
                        <a:pt x="1033" y="88"/>
                      </a:lnTo>
                      <a:lnTo>
                        <a:pt x="1028" y="94"/>
                      </a:lnTo>
                      <a:lnTo>
                        <a:pt x="1020" y="108"/>
                      </a:lnTo>
                      <a:lnTo>
                        <a:pt x="1014" y="126"/>
                      </a:lnTo>
                      <a:lnTo>
                        <a:pt x="1004" y="165"/>
                      </a:lnTo>
                      <a:lnTo>
                        <a:pt x="995" y="205"/>
                      </a:lnTo>
                      <a:lnTo>
                        <a:pt x="991" y="225"/>
                      </a:lnTo>
                      <a:lnTo>
                        <a:pt x="985" y="244"/>
                      </a:lnTo>
                      <a:lnTo>
                        <a:pt x="979" y="262"/>
                      </a:lnTo>
                      <a:lnTo>
                        <a:pt x="970" y="277"/>
                      </a:lnTo>
                      <a:lnTo>
                        <a:pt x="965" y="284"/>
                      </a:lnTo>
                      <a:lnTo>
                        <a:pt x="960" y="290"/>
                      </a:lnTo>
                      <a:lnTo>
                        <a:pt x="954" y="296"/>
                      </a:lnTo>
                      <a:lnTo>
                        <a:pt x="948" y="299"/>
                      </a:lnTo>
                      <a:lnTo>
                        <a:pt x="942" y="303"/>
                      </a:lnTo>
                      <a:lnTo>
                        <a:pt x="935" y="307"/>
                      </a:lnTo>
                      <a:lnTo>
                        <a:pt x="926" y="308"/>
                      </a:lnTo>
                      <a:lnTo>
                        <a:pt x="918" y="308"/>
                      </a:lnTo>
                      <a:lnTo>
                        <a:pt x="918" y="286"/>
                      </a:lnTo>
                      <a:lnTo>
                        <a:pt x="919" y="266"/>
                      </a:lnTo>
                      <a:lnTo>
                        <a:pt x="918" y="255"/>
                      </a:lnTo>
                      <a:lnTo>
                        <a:pt x="915" y="246"/>
                      </a:lnTo>
                      <a:lnTo>
                        <a:pt x="910" y="235"/>
                      </a:lnTo>
                      <a:lnTo>
                        <a:pt x="904" y="224"/>
                      </a:lnTo>
                      <a:lnTo>
                        <a:pt x="891" y="227"/>
                      </a:lnTo>
                      <a:lnTo>
                        <a:pt x="878" y="232"/>
                      </a:lnTo>
                      <a:lnTo>
                        <a:pt x="869" y="238"/>
                      </a:lnTo>
                      <a:lnTo>
                        <a:pt x="859" y="246"/>
                      </a:lnTo>
                      <a:lnTo>
                        <a:pt x="851" y="254"/>
                      </a:lnTo>
                      <a:lnTo>
                        <a:pt x="845" y="263"/>
                      </a:lnTo>
                      <a:lnTo>
                        <a:pt x="840" y="271"/>
                      </a:lnTo>
                      <a:lnTo>
                        <a:pt x="836" y="281"/>
                      </a:lnTo>
                      <a:lnTo>
                        <a:pt x="821" y="325"/>
                      </a:lnTo>
                      <a:lnTo>
                        <a:pt x="806" y="374"/>
                      </a:lnTo>
                      <a:lnTo>
                        <a:pt x="796" y="390"/>
                      </a:lnTo>
                      <a:lnTo>
                        <a:pt x="784" y="408"/>
                      </a:lnTo>
                      <a:lnTo>
                        <a:pt x="771" y="428"/>
                      </a:lnTo>
                      <a:lnTo>
                        <a:pt x="755" y="448"/>
                      </a:lnTo>
                      <a:lnTo>
                        <a:pt x="739" y="467"/>
                      </a:lnTo>
                      <a:lnTo>
                        <a:pt x="723" y="484"/>
                      </a:lnTo>
                      <a:lnTo>
                        <a:pt x="708" y="500"/>
                      </a:lnTo>
                      <a:lnTo>
                        <a:pt x="695" y="512"/>
                      </a:lnTo>
                      <a:close/>
                    </a:path>
                  </a:pathLst>
                </a:custGeom>
                <a:solidFill>
                  <a:srgbClr val="A5FFFF"/>
                </a:solidFill>
                <a:ln w="3175">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5" name="Freeform 404"/>
                <p:cNvSpPr>
                  <a:spLocks/>
                </p:cNvSpPr>
                <p:nvPr/>
              </p:nvSpPr>
              <p:spPr bwMode="auto">
                <a:xfrm>
                  <a:off x="831" y="476"/>
                  <a:ext cx="8" cy="10"/>
                </a:xfrm>
                <a:custGeom>
                  <a:avLst/>
                  <a:gdLst>
                    <a:gd name="T0" fmla="*/ 0 w 34"/>
                    <a:gd name="T1" fmla="*/ 0 h 38"/>
                    <a:gd name="T2" fmla="*/ 0 w 34"/>
                    <a:gd name="T3" fmla="*/ 0 h 38"/>
                    <a:gd name="T4" fmla="*/ 0 w 34"/>
                    <a:gd name="T5" fmla="*/ 0 h 38"/>
                    <a:gd name="T6" fmla="*/ 0 w 34"/>
                    <a:gd name="T7" fmla="*/ 0 h 38"/>
                    <a:gd name="T8" fmla="*/ 0 w 34"/>
                    <a:gd name="T9" fmla="*/ 0 h 38"/>
                    <a:gd name="T10" fmla="*/ 0 w 34"/>
                    <a:gd name="T11" fmla="*/ 0 h 38"/>
                    <a:gd name="T12" fmla="*/ 0 w 34"/>
                    <a:gd name="T13" fmla="*/ 0 h 38"/>
                    <a:gd name="T14" fmla="*/ 0 w 34"/>
                    <a:gd name="T15" fmla="*/ 0 h 38"/>
                    <a:gd name="T16" fmla="*/ 0 w 34"/>
                    <a:gd name="T17" fmla="*/ 0 h 38"/>
                    <a:gd name="T18" fmla="*/ 0 w 34"/>
                    <a:gd name="T19" fmla="*/ 0 h 38"/>
                    <a:gd name="T20" fmla="*/ 0 w 34"/>
                    <a:gd name="T21" fmla="*/ 0 h 38"/>
                    <a:gd name="T22" fmla="*/ 0 w 34"/>
                    <a:gd name="T23" fmla="*/ 0 h 38"/>
                    <a:gd name="T24" fmla="*/ 0 w 34"/>
                    <a:gd name="T25" fmla="*/ 0 h 38"/>
                    <a:gd name="T26" fmla="*/ 0 w 34"/>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8"/>
                    <a:gd name="T44" fmla="*/ 34 w 3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8">
                      <a:moveTo>
                        <a:pt x="34" y="32"/>
                      </a:moveTo>
                      <a:lnTo>
                        <a:pt x="7" y="0"/>
                      </a:lnTo>
                      <a:lnTo>
                        <a:pt x="2" y="11"/>
                      </a:lnTo>
                      <a:lnTo>
                        <a:pt x="0" y="21"/>
                      </a:lnTo>
                      <a:lnTo>
                        <a:pt x="0" y="24"/>
                      </a:lnTo>
                      <a:lnTo>
                        <a:pt x="0" y="28"/>
                      </a:lnTo>
                      <a:lnTo>
                        <a:pt x="1" y="30"/>
                      </a:lnTo>
                      <a:lnTo>
                        <a:pt x="4" y="33"/>
                      </a:lnTo>
                      <a:lnTo>
                        <a:pt x="6" y="35"/>
                      </a:lnTo>
                      <a:lnTo>
                        <a:pt x="8" y="36"/>
                      </a:lnTo>
                      <a:lnTo>
                        <a:pt x="12" y="36"/>
                      </a:lnTo>
                      <a:lnTo>
                        <a:pt x="16" y="38"/>
                      </a:lnTo>
                      <a:lnTo>
                        <a:pt x="24" y="35"/>
                      </a:lnTo>
                      <a:lnTo>
                        <a:pt x="34" y="32"/>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6" name="Freeform 405"/>
                <p:cNvSpPr>
                  <a:spLocks/>
                </p:cNvSpPr>
                <p:nvPr/>
              </p:nvSpPr>
              <p:spPr bwMode="auto">
                <a:xfrm>
                  <a:off x="831" y="476"/>
                  <a:ext cx="8" cy="10"/>
                </a:xfrm>
                <a:custGeom>
                  <a:avLst/>
                  <a:gdLst>
                    <a:gd name="T0" fmla="*/ 0 w 34"/>
                    <a:gd name="T1" fmla="*/ 0 h 38"/>
                    <a:gd name="T2" fmla="*/ 0 w 34"/>
                    <a:gd name="T3" fmla="*/ 0 h 38"/>
                    <a:gd name="T4" fmla="*/ 0 w 34"/>
                    <a:gd name="T5" fmla="*/ 0 h 38"/>
                    <a:gd name="T6" fmla="*/ 0 w 34"/>
                    <a:gd name="T7" fmla="*/ 0 h 38"/>
                    <a:gd name="T8" fmla="*/ 0 w 34"/>
                    <a:gd name="T9" fmla="*/ 0 h 38"/>
                    <a:gd name="T10" fmla="*/ 0 w 34"/>
                    <a:gd name="T11" fmla="*/ 0 h 38"/>
                    <a:gd name="T12" fmla="*/ 0 w 34"/>
                    <a:gd name="T13" fmla="*/ 0 h 38"/>
                    <a:gd name="T14" fmla="*/ 0 w 34"/>
                    <a:gd name="T15" fmla="*/ 0 h 38"/>
                    <a:gd name="T16" fmla="*/ 0 w 34"/>
                    <a:gd name="T17" fmla="*/ 0 h 38"/>
                    <a:gd name="T18" fmla="*/ 0 w 34"/>
                    <a:gd name="T19" fmla="*/ 0 h 38"/>
                    <a:gd name="T20" fmla="*/ 0 w 34"/>
                    <a:gd name="T21" fmla="*/ 0 h 38"/>
                    <a:gd name="T22" fmla="*/ 0 w 34"/>
                    <a:gd name="T23" fmla="*/ 0 h 38"/>
                    <a:gd name="T24" fmla="*/ 0 w 34"/>
                    <a:gd name="T25" fmla="*/ 0 h 38"/>
                    <a:gd name="T26" fmla="*/ 0 w 34"/>
                    <a:gd name="T27" fmla="*/ 0 h 38"/>
                    <a:gd name="T28" fmla="*/ 0 w 34"/>
                    <a:gd name="T29" fmla="*/ 0 h 38"/>
                    <a:gd name="T30" fmla="*/ 0 w 34"/>
                    <a:gd name="T31" fmla="*/ 0 h 38"/>
                    <a:gd name="T32" fmla="*/ 0 w 34"/>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8"/>
                    <a:gd name="T53" fmla="*/ 34 w 34"/>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8">
                      <a:moveTo>
                        <a:pt x="34" y="32"/>
                      </a:moveTo>
                      <a:lnTo>
                        <a:pt x="7" y="0"/>
                      </a:lnTo>
                      <a:lnTo>
                        <a:pt x="2" y="11"/>
                      </a:lnTo>
                      <a:lnTo>
                        <a:pt x="0" y="21"/>
                      </a:lnTo>
                      <a:lnTo>
                        <a:pt x="0" y="24"/>
                      </a:lnTo>
                      <a:lnTo>
                        <a:pt x="0" y="28"/>
                      </a:lnTo>
                      <a:lnTo>
                        <a:pt x="1" y="30"/>
                      </a:lnTo>
                      <a:lnTo>
                        <a:pt x="4" y="33"/>
                      </a:lnTo>
                      <a:lnTo>
                        <a:pt x="6" y="35"/>
                      </a:lnTo>
                      <a:lnTo>
                        <a:pt x="8" y="36"/>
                      </a:lnTo>
                      <a:lnTo>
                        <a:pt x="12" y="36"/>
                      </a:lnTo>
                      <a:lnTo>
                        <a:pt x="16" y="38"/>
                      </a:lnTo>
                      <a:lnTo>
                        <a:pt x="24" y="35"/>
                      </a:lnTo>
                      <a:lnTo>
                        <a:pt x="34" y="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7" name="Rectangle 406"/>
                <p:cNvSpPr>
                  <a:spLocks noChangeArrowheads="1"/>
                </p:cNvSpPr>
                <p:nvPr/>
              </p:nvSpPr>
              <p:spPr bwMode="auto">
                <a:xfrm>
                  <a:off x="810" y="438"/>
                  <a:ext cx="5" cy="5"/>
                </a:xfrm>
                <a:prstGeom prst="rect">
                  <a:avLst/>
                </a:prstGeom>
                <a:solidFill>
                  <a:srgbClr val="F5F0C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342900">
                    <a:buClrTx/>
                  </a:pPr>
                  <a:endParaRPr lang="en-US" sz="1350" kern="1200">
                    <a:latin typeface="Calibri" charset="0"/>
                    <a:ea typeface="ヒラギノ角ゴ Pro W3" charset="0"/>
                    <a:cs typeface="ヒラギノ角ゴ Pro W3" charset="0"/>
                  </a:endParaRPr>
                </a:p>
              </p:txBody>
            </p:sp>
            <p:sp>
              <p:nvSpPr>
                <p:cNvPr id="58" name="Freeform 407"/>
                <p:cNvSpPr>
                  <a:spLocks/>
                </p:cNvSpPr>
                <p:nvPr/>
              </p:nvSpPr>
              <p:spPr bwMode="auto">
                <a:xfrm>
                  <a:off x="810" y="438"/>
                  <a:ext cx="5" cy="5"/>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60000 65536"/>
                    <a:gd name="T13" fmla="*/ 0 60000 65536"/>
                    <a:gd name="T14" fmla="*/ 0 60000 65536"/>
                    <a:gd name="T15" fmla="*/ 0 60000 65536"/>
                    <a:gd name="T16" fmla="*/ 0 60000 65536"/>
                    <a:gd name="T17" fmla="*/ 0 60000 65536"/>
                    <a:gd name="T18" fmla="*/ 0 w 20"/>
                    <a:gd name="T19" fmla="*/ 0 h 19"/>
                    <a:gd name="T20" fmla="*/ 20 w 2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0" h="19">
                      <a:moveTo>
                        <a:pt x="0" y="0"/>
                      </a:moveTo>
                      <a:lnTo>
                        <a:pt x="20" y="0"/>
                      </a:lnTo>
                      <a:lnTo>
                        <a:pt x="20" y="19"/>
                      </a:lnTo>
                      <a:lnTo>
                        <a:pt x="0" y="19"/>
                      </a:lnTo>
                      <a:lnTo>
                        <a:pt x="0"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9" name="Freeform 408"/>
                <p:cNvSpPr>
                  <a:spLocks/>
                </p:cNvSpPr>
                <p:nvPr/>
              </p:nvSpPr>
              <p:spPr bwMode="auto">
                <a:xfrm>
                  <a:off x="3747" y="1027"/>
                  <a:ext cx="24" cy="15"/>
                </a:xfrm>
                <a:custGeom>
                  <a:avLst/>
                  <a:gdLst>
                    <a:gd name="T0" fmla="*/ 0 w 100"/>
                    <a:gd name="T1" fmla="*/ 0 h 59"/>
                    <a:gd name="T2" fmla="*/ 0 w 100"/>
                    <a:gd name="T3" fmla="*/ 0 h 59"/>
                    <a:gd name="T4" fmla="*/ 0 w 100"/>
                    <a:gd name="T5" fmla="*/ 0 h 59"/>
                    <a:gd name="T6" fmla="*/ 0 w 100"/>
                    <a:gd name="T7" fmla="*/ 0 h 59"/>
                    <a:gd name="T8" fmla="*/ 0 w 100"/>
                    <a:gd name="T9" fmla="*/ 0 h 59"/>
                    <a:gd name="T10" fmla="*/ 0 w 100"/>
                    <a:gd name="T11" fmla="*/ 0 h 59"/>
                    <a:gd name="T12" fmla="*/ 0 w 100"/>
                    <a:gd name="T13" fmla="*/ 0 h 59"/>
                    <a:gd name="T14" fmla="*/ 0 w 100"/>
                    <a:gd name="T15" fmla="*/ 0 h 59"/>
                    <a:gd name="T16" fmla="*/ 0 w 100"/>
                    <a:gd name="T17" fmla="*/ 0 h 59"/>
                    <a:gd name="T18" fmla="*/ 0 w 100"/>
                    <a:gd name="T19" fmla="*/ 0 h 59"/>
                    <a:gd name="T20" fmla="*/ 0 w 100"/>
                    <a:gd name="T21" fmla="*/ 0 h 59"/>
                    <a:gd name="T22" fmla="*/ 0 w 100"/>
                    <a:gd name="T23" fmla="*/ 0 h 59"/>
                    <a:gd name="T24" fmla="*/ 0 w 100"/>
                    <a:gd name="T25" fmla="*/ 0 h 59"/>
                    <a:gd name="T26" fmla="*/ 0 w 100"/>
                    <a:gd name="T27" fmla="*/ 0 h 59"/>
                    <a:gd name="T28" fmla="*/ 0 w 100"/>
                    <a:gd name="T29" fmla="*/ 0 h 59"/>
                    <a:gd name="T30" fmla="*/ 0 w 100"/>
                    <a:gd name="T31" fmla="*/ 0 h 59"/>
                    <a:gd name="T32" fmla="*/ 0 w 100"/>
                    <a:gd name="T33" fmla="*/ 0 h 59"/>
                    <a:gd name="T34" fmla="*/ 0 w 100"/>
                    <a:gd name="T35" fmla="*/ 0 h 59"/>
                    <a:gd name="T36" fmla="*/ 0 w 100"/>
                    <a:gd name="T37" fmla="*/ 0 h 59"/>
                    <a:gd name="T38" fmla="*/ 0 w 100"/>
                    <a:gd name="T39" fmla="*/ 0 h 59"/>
                    <a:gd name="T40" fmla="*/ 0 w 100"/>
                    <a:gd name="T41" fmla="*/ 0 h 59"/>
                    <a:gd name="T42" fmla="*/ 0 w 100"/>
                    <a:gd name="T43" fmla="*/ 0 h 59"/>
                    <a:gd name="T44" fmla="*/ 0 w 100"/>
                    <a:gd name="T45" fmla="*/ 0 h 59"/>
                    <a:gd name="T46" fmla="*/ 0 w 100"/>
                    <a:gd name="T47" fmla="*/ 0 h 59"/>
                    <a:gd name="T48" fmla="*/ 0 w 100"/>
                    <a:gd name="T49" fmla="*/ 0 h 59"/>
                    <a:gd name="T50" fmla="*/ 0 w 100"/>
                    <a:gd name="T51" fmla="*/ 0 h 59"/>
                    <a:gd name="T52" fmla="*/ 0 w 100"/>
                    <a:gd name="T53" fmla="*/ 0 h 59"/>
                    <a:gd name="T54" fmla="*/ 0 w 100"/>
                    <a:gd name="T55" fmla="*/ 0 h 59"/>
                    <a:gd name="T56" fmla="*/ 0 w 100"/>
                    <a:gd name="T57" fmla="*/ 0 h 59"/>
                    <a:gd name="T58" fmla="*/ 0 w 100"/>
                    <a:gd name="T59" fmla="*/ 0 h 59"/>
                    <a:gd name="T60" fmla="*/ 0 w 100"/>
                    <a:gd name="T61" fmla="*/ 0 h 59"/>
                    <a:gd name="T62" fmla="*/ 0 w 100"/>
                    <a:gd name="T63" fmla="*/ 0 h 59"/>
                    <a:gd name="T64" fmla="*/ 0 w 10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59"/>
                    <a:gd name="T101" fmla="*/ 100 w 10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59">
                      <a:moveTo>
                        <a:pt x="60" y="0"/>
                      </a:moveTo>
                      <a:lnTo>
                        <a:pt x="52" y="2"/>
                      </a:lnTo>
                      <a:lnTo>
                        <a:pt x="42" y="4"/>
                      </a:lnTo>
                      <a:lnTo>
                        <a:pt x="32" y="8"/>
                      </a:lnTo>
                      <a:lnTo>
                        <a:pt x="22" y="13"/>
                      </a:lnTo>
                      <a:lnTo>
                        <a:pt x="14" y="19"/>
                      </a:lnTo>
                      <a:lnTo>
                        <a:pt x="8" y="26"/>
                      </a:lnTo>
                      <a:lnTo>
                        <a:pt x="4" y="28"/>
                      </a:lnTo>
                      <a:lnTo>
                        <a:pt x="3" y="32"/>
                      </a:lnTo>
                      <a:lnTo>
                        <a:pt x="2" y="36"/>
                      </a:lnTo>
                      <a:lnTo>
                        <a:pt x="0" y="39"/>
                      </a:lnTo>
                      <a:lnTo>
                        <a:pt x="2" y="43"/>
                      </a:lnTo>
                      <a:lnTo>
                        <a:pt x="3" y="47"/>
                      </a:lnTo>
                      <a:lnTo>
                        <a:pt x="6" y="49"/>
                      </a:lnTo>
                      <a:lnTo>
                        <a:pt x="10" y="52"/>
                      </a:lnTo>
                      <a:lnTo>
                        <a:pt x="21" y="55"/>
                      </a:lnTo>
                      <a:lnTo>
                        <a:pt x="33" y="57"/>
                      </a:lnTo>
                      <a:lnTo>
                        <a:pt x="62" y="59"/>
                      </a:lnTo>
                      <a:lnTo>
                        <a:pt x="86" y="59"/>
                      </a:lnTo>
                      <a:lnTo>
                        <a:pt x="88" y="59"/>
                      </a:lnTo>
                      <a:lnTo>
                        <a:pt x="91" y="58"/>
                      </a:lnTo>
                      <a:lnTo>
                        <a:pt x="93" y="55"/>
                      </a:lnTo>
                      <a:lnTo>
                        <a:pt x="95" y="52"/>
                      </a:lnTo>
                      <a:lnTo>
                        <a:pt x="98" y="46"/>
                      </a:lnTo>
                      <a:lnTo>
                        <a:pt x="100" y="39"/>
                      </a:lnTo>
                      <a:lnTo>
                        <a:pt x="98" y="31"/>
                      </a:lnTo>
                      <a:lnTo>
                        <a:pt x="96" y="22"/>
                      </a:lnTo>
                      <a:lnTo>
                        <a:pt x="92" y="16"/>
                      </a:lnTo>
                      <a:lnTo>
                        <a:pt x="87" y="10"/>
                      </a:lnTo>
                      <a:lnTo>
                        <a:pt x="81" y="6"/>
                      </a:lnTo>
                      <a:lnTo>
                        <a:pt x="74" y="3"/>
                      </a:lnTo>
                      <a:lnTo>
                        <a:pt x="68" y="2"/>
                      </a:lnTo>
                      <a:lnTo>
                        <a:pt x="60" y="0"/>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0" name="Freeform 409"/>
                <p:cNvSpPr>
                  <a:spLocks/>
                </p:cNvSpPr>
                <p:nvPr/>
              </p:nvSpPr>
              <p:spPr bwMode="auto">
                <a:xfrm>
                  <a:off x="3747" y="1027"/>
                  <a:ext cx="24" cy="15"/>
                </a:xfrm>
                <a:custGeom>
                  <a:avLst/>
                  <a:gdLst>
                    <a:gd name="T0" fmla="*/ 0 w 100"/>
                    <a:gd name="T1" fmla="*/ 0 h 59"/>
                    <a:gd name="T2" fmla="*/ 0 w 100"/>
                    <a:gd name="T3" fmla="*/ 0 h 59"/>
                    <a:gd name="T4" fmla="*/ 0 w 100"/>
                    <a:gd name="T5" fmla="*/ 0 h 59"/>
                    <a:gd name="T6" fmla="*/ 0 w 100"/>
                    <a:gd name="T7" fmla="*/ 0 h 59"/>
                    <a:gd name="T8" fmla="*/ 0 w 100"/>
                    <a:gd name="T9" fmla="*/ 0 h 59"/>
                    <a:gd name="T10" fmla="*/ 0 w 100"/>
                    <a:gd name="T11" fmla="*/ 0 h 59"/>
                    <a:gd name="T12" fmla="*/ 0 w 100"/>
                    <a:gd name="T13" fmla="*/ 0 h 59"/>
                    <a:gd name="T14" fmla="*/ 0 w 100"/>
                    <a:gd name="T15" fmla="*/ 0 h 59"/>
                    <a:gd name="T16" fmla="*/ 0 w 100"/>
                    <a:gd name="T17" fmla="*/ 0 h 59"/>
                    <a:gd name="T18" fmla="*/ 0 w 100"/>
                    <a:gd name="T19" fmla="*/ 0 h 59"/>
                    <a:gd name="T20" fmla="*/ 0 w 100"/>
                    <a:gd name="T21" fmla="*/ 0 h 59"/>
                    <a:gd name="T22" fmla="*/ 0 w 100"/>
                    <a:gd name="T23" fmla="*/ 0 h 59"/>
                    <a:gd name="T24" fmla="*/ 0 w 100"/>
                    <a:gd name="T25" fmla="*/ 0 h 59"/>
                    <a:gd name="T26" fmla="*/ 0 w 100"/>
                    <a:gd name="T27" fmla="*/ 0 h 59"/>
                    <a:gd name="T28" fmla="*/ 0 w 100"/>
                    <a:gd name="T29" fmla="*/ 0 h 59"/>
                    <a:gd name="T30" fmla="*/ 0 w 100"/>
                    <a:gd name="T31" fmla="*/ 0 h 59"/>
                    <a:gd name="T32" fmla="*/ 0 w 100"/>
                    <a:gd name="T33" fmla="*/ 0 h 59"/>
                    <a:gd name="T34" fmla="*/ 0 w 100"/>
                    <a:gd name="T35" fmla="*/ 0 h 59"/>
                    <a:gd name="T36" fmla="*/ 0 w 100"/>
                    <a:gd name="T37" fmla="*/ 0 h 59"/>
                    <a:gd name="T38" fmla="*/ 0 w 100"/>
                    <a:gd name="T39" fmla="*/ 0 h 59"/>
                    <a:gd name="T40" fmla="*/ 0 w 100"/>
                    <a:gd name="T41" fmla="*/ 0 h 59"/>
                    <a:gd name="T42" fmla="*/ 0 w 100"/>
                    <a:gd name="T43" fmla="*/ 0 h 59"/>
                    <a:gd name="T44" fmla="*/ 0 w 100"/>
                    <a:gd name="T45" fmla="*/ 0 h 59"/>
                    <a:gd name="T46" fmla="*/ 0 w 100"/>
                    <a:gd name="T47" fmla="*/ 0 h 59"/>
                    <a:gd name="T48" fmla="*/ 0 w 100"/>
                    <a:gd name="T49" fmla="*/ 0 h 59"/>
                    <a:gd name="T50" fmla="*/ 0 w 100"/>
                    <a:gd name="T51" fmla="*/ 0 h 59"/>
                    <a:gd name="T52" fmla="*/ 0 w 100"/>
                    <a:gd name="T53" fmla="*/ 0 h 59"/>
                    <a:gd name="T54" fmla="*/ 0 w 100"/>
                    <a:gd name="T55" fmla="*/ 0 h 59"/>
                    <a:gd name="T56" fmla="*/ 0 w 100"/>
                    <a:gd name="T57" fmla="*/ 0 h 59"/>
                    <a:gd name="T58" fmla="*/ 0 w 100"/>
                    <a:gd name="T59" fmla="*/ 0 h 59"/>
                    <a:gd name="T60" fmla="*/ 0 w 100"/>
                    <a:gd name="T61" fmla="*/ 0 h 59"/>
                    <a:gd name="T62" fmla="*/ 0 w 100"/>
                    <a:gd name="T63" fmla="*/ 0 h 59"/>
                    <a:gd name="T64" fmla="*/ 0 w 100"/>
                    <a:gd name="T65" fmla="*/ 0 h 59"/>
                    <a:gd name="T66" fmla="*/ 0 w 100"/>
                    <a:gd name="T67" fmla="*/ 0 h 59"/>
                    <a:gd name="T68" fmla="*/ 0 w 100"/>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59"/>
                    <a:gd name="T107" fmla="*/ 100 w 100"/>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59">
                      <a:moveTo>
                        <a:pt x="60" y="0"/>
                      </a:moveTo>
                      <a:lnTo>
                        <a:pt x="52" y="2"/>
                      </a:lnTo>
                      <a:lnTo>
                        <a:pt x="42" y="4"/>
                      </a:lnTo>
                      <a:lnTo>
                        <a:pt x="32" y="8"/>
                      </a:lnTo>
                      <a:lnTo>
                        <a:pt x="22" y="13"/>
                      </a:lnTo>
                      <a:lnTo>
                        <a:pt x="14" y="19"/>
                      </a:lnTo>
                      <a:lnTo>
                        <a:pt x="8" y="26"/>
                      </a:lnTo>
                      <a:lnTo>
                        <a:pt x="4" y="28"/>
                      </a:lnTo>
                      <a:lnTo>
                        <a:pt x="3" y="32"/>
                      </a:lnTo>
                      <a:lnTo>
                        <a:pt x="2" y="36"/>
                      </a:lnTo>
                      <a:lnTo>
                        <a:pt x="0" y="39"/>
                      </a:lnTo>
                      <a:lnTo>
                        <a:pt x="2" y="43"/>
                      </a:lnTo>
                      <a:lnTo>
                        <a:pt x="3" y="47"/>
                      </a:lnTo>
                      <a:lnTo>
                        <a:pt x="6" y="49"/>
                      </a:lnTo>
                      <a:lnTo>
                        <a:pt x="10" y="52"/>
                      </a:lnTo>
                      <a:lnTo>
                        <a:pt x="21" y="55"/>
                      </a:lnTo>
                      <a:lnTo>
                        <a:pt x="33" y="57"/>
                      </a:lnTo>
                      <a:lnTo>
                        <a:pt x="62" y="59"/>
                      </a:lnTo>
                      <a:lnTo>
                        <a:pt x="86" y="59"/>
                      </a:lnTo>
                      <a:lnTo>
                        <a:pt x="88" y="59"/>
                      </a:lnTo>
                      <a:lnTo>
                        <a:pt x="91" y="58"/>
                      </a:lnTo>
                      <a:lnTo>
                        <a:pt x="93" y="55"/>
                      </a:lnTo>
                      <a:lnTo>
                        <a:pt x="95" y="52"/>
                      </a:lnTo>
                      <a:lnTo>
                        <a:pt x="98" y="46"/>
                      </a:lnTo>
                      <a:lnTo>
                        <a:pt x="100" y="39"/>
                      </a:lnTo>
                      <a:lnTo>
                        <a:pt x="98" y="31"/>
                      </a:lnTo>
                      <a:lnTo>
                        <a:pt x="96" y="22"/>
                      </a:lnTo>
                      <a:lnTo>
                        <a:pt x="92" y="16"/>
                      </a:lnTo>
                      <a:lnTo>
                        <a:pt x="87" y="10"/>
                      </a:lnTo>
                      <a:lnTo>
                        <a:pt x="81" y="6"/>
                      </a:lnTo>
                      <a:lnTo>
                        <a:pt x="74" y="3"/>
                      </a:lnTo>
                      <a:lnTo>
                        <a:pt x="68" y="2"/>
                      </a:lnTo>
                      <a:lnTo>
                        <a:pt x="60" y="0"/>
                      </a:lnTo>
                    </a:path>
                  </a:pathLst>
                </a:custGeom>
                <a:solidFill>
                  <a:schemeClr val="accent2"/>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1" name="Freeform 410"/>
                <p:cNvSpPr>
                  <a:spLocks/>
                </p:cNvSpPr>
                <p:nvPr/>
              </p:nvSpPr>
              <p:spPr bwMode="auto">
                <a:xfrm>
                  <a:off x="3796" y="991"/>
                  <a:ext cx="31" cy="19"/>
                </a:xfrm>
                <a:custGeom>
                  <a:avLst/>
                  <a:gdLst>
                    <a:gd name="T0" fmla="*/ 0 w 125"/>
                    <a:gd name="T1" fmla="*/ 0 h 73"/>
                    <a:gd name="T2" fmla="*/ 0 w 125"/>
                    <a:gd name="T3" fmla="*/ 0 h 73"/>
                    <a:gd name="T4" fmla="*/ 0 w 125"/>
                    <a:gd name="T5" fmla="*/ 0 h 73"/>
                    <a:gd name="T6" fmla="*/ 0 w 125"/>
                    <a:gd name="T7" fmla="*/ 0 h 73"/>
                    <a:gd name="T8" fmla="*/ 0 w 125"/>
                    <a:gd name="T9" fmla="*/ 0 h 73"/>
                    <a:gd name="T10" fmla="*/ 0 w 125"/>
                    <a:gd name="T11" fmla="*/ 0 h 73"/>
                    <a:gd name="T12" fmla="*/ 0 w 125"/>
                    <a:gd name="T13" fmla="*/ 0 h 73"/>
                    <a:gd name="T14" fmla="*/ 0 w 125"/>
                    <a:gd name="T15" fmla="*/ 0 h 73"/>
                    <a:gd name="T16" fmla="*/ 0 w 125"/>
                    <a:gd name="T17" fmla="*/ 0 h 73"/>
                    <a:gd name="T18" fmla="*/ 0 w 125"/>
                    <a:gd name="T19" fmla="*/ 0 h 73"/>
                    <a:gd name="T20" fmla="*/ 0 w 125"/>
                    <a:gd name="T21" fmla="*/ 0 h 73"/>
                    <a:gd name="T22" fmla="*/ 0 w 125"/>
                    <a:gd name="T23" fmla="*/ 0 h 73"/>
                    <a:gd name="T24" fmla="*/ 0 w 125"/>
                    <a:gd name="T25" fmla="*/ 0 h 73"/>
                    <a:gd name="T26" fmla="*/ 0 w 125"/>
                    <a:gd name="T27" fmla="*/ 0 h 73"/>
                    <a:gd name="T28" fmla="*/ 0 w 125"/>
                    <a:gd name="T29" fmla="*/ 0 h 73"/>
                    <a:gd name="T30" fmla="*/ 0 w 125"/>
                    <a:gd name="T31" fmla="*/ 0 h 73"/>
                    <a:gd name="T32" fmla="*/ 0 w 125"/>
                    <a:gd name="T33" fmla="*/ 0 h 73"/>
                    <a:gd name="T34" fmla="*/ 0 w 125"/>
                    <a:gd name="T35" fmla="*/ 0 h 73"/>
                    <a:gd name="T36" fmla="*/ 0 w 125"/>
                    <a:gd name="T37" fmla="*/ 0 h 73"/>
                    <a:gd name="T38" fmla="*/ 0 w 125"/>
                    <a:gd name="T39" fmla="*/ 0 h 73"/>
                    <a:gd name="T40" fmla="*/ 0 w 125"/>
                    <a:gd name="T41" fmla="*/ 0 h 73"/>
                    <a:gd name="T42" fmla="*/ 0 w 125"/>
                    <a:gd name="T43" fmla="*/ 0 h 73"/>
                    <a:gd name="T44" fmla="*/ 0 w 125"/>
                    <a:gd name="T45" fmla="*/ 0 h 73"/>
                    <a:gd name="T46" fmla="*/ 0 w 125"/>
                    <a:gd name="T47" fmla="*/ 0 h 73"/>
                    <a:gd name="T48" fmla="*/ 0 w 125"/>
                    <a:gd name="T49" fmla="*/ 0 h 73"/>
                    <a:gd name="T50" fmla="*/ 0 w 125"/>
                    <a:gd name="T51" fmla="*/ 0 h 73"/>
                    <a:gd name="T52" fmla="*/ 0 w 125"/>
                    <a:gd name="T53" fmla="*/ 0 h 73"/>
                    <a:gd name="T54" fmla="*/ 0 w 125"/>
                    <a:gd name="T55" fmla="*/ 0 h 73"/>
                    <a:gd name="T56" fmla="*/ 0 w 125"/>
                    <a:gd name="T57" fmla="*/ 0 h 73"/>
                    <a:gd name="T58" fmla="*/ 0 w 125"/>
                    <a:gd name="T59" fmla="*/ 0 h 73"/>
                    <a:gd name="T60" fmla="*/ 0 w 125"/>
                    <a:gd name="T61" fmla="*/ 0 h 73"/>
                    <a:gd name="T62" fmla="*/ 0 w 125"/>
                    <a:gd name="T63" fmla="*/ 0 h 73"/>
                    <a:gd name="T64" fmla="*/ 0 w 125"/>
                    <a:gd name="T65" fmla="*/ 0 h 73"/>
                    <a:gd name="T66" fmla="*/ 0 w 125"/>
                    <a:gd name="T67" fmla="*/ 0 h 73"/>
                    <a:gd name="T68" fmla="*/ 0 w 125"/>
                    <a:gd name="T69" fmla="*/ 0 h 73"/>
                    <a:gd name="T70" fmla="*/ 0 w 125"/>
                    <a:gd name="T71" fmla="*/ 0 h 73"/>
                    <a:gd name="T72" fmla="*/ 0 w 125"/>
                    <a:gd name="T73" fmla="*/ 0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73"/>
                    <a:gd name="T113" fmla="*/ 125 w 125"/>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73">
                      <a:moveTo>
                        <a:pt x="0" y="46"/>
                      </a:moveTo>
                      <a:lnTo>
                        <a:pt x="0" y="52"/>
                      </a:lnTo>
                      <a:lnTo>
                        <a:pt x="3" y="56"/>
                      </a:lnTo>
                      <a:lnTo>
                        <a:pt x="5" y="61"/>
                      </a:lnTo>
                      <a:lnTo>
                        <a:pt x="8" y="65"/>
                      </a:lnTo>
                      <a:lnTo>
                        <a:pt x="11" y="67"/>
                      </a:lnTo>
                      <a:lnTo>
                        <a:pt x="16" y="68"/>
                      </a:lnTo>
                      <a:lnTo>
                        <a:pt x="21" y="71"/>
                      </a:lnTo>
                      <a:lnTo>
                        <a:pt x="27" y="72"/>
                      </a:lnTo>
                      <a:lnTo>
                        <a:pt x="51" y="73"/>
                      </a:lnTo>
                      <a:lnTo>
                        <a:pt x="73" y="72"/>
                      </a:lnTo>
                      <a:lnTo>
                        <a:pt x="87" y="72"/>
                      </a:lnTo>
                      <a:lnTo>
                        <a:pt x="101" y="72"/>
                      </a:lnTo>
                      <a:lnTo>
                        <a:pt x="114" y="72"/>
                      </a:lnTo>
                      <a:lnTo>
                        <a:pt x="125" y="72"/>
                      </a:lnTo>
                      <a:lnTo>
                        <a:pt x="125" y="62"/>
                      </a:lnTo>
                      <a:lnTo>
                        <a:pt x="125" y="46"/>
                      </a:lnTo>
                      <a:lnTo>
                        <a:pt x="117" y="43"/>
                      </a:lnTo>
                      <a:lnTo>
                        <a:pt x="109" y="39"/>
                      </a:lnTo>
                      <a:lnTo>
                        <a:pt x="103" y="34"/>
                      </a:lnTo>
                      <a:lnTo>
                        <a:pt x="98" y="28"/>
                      </a:lnTo>
                      <a:lnTo>
                        <a:pt x="96" y="22"/>
                      </a:lnTo>
                      <a:lnTo>
                        <a:pt x="93" y="15"/>
                      </a:lnTo>
                      <a:lnTo>
                        <a:pt x="92" y="7"/>
                      </a:lnTo>
                      <a:lnTo>
                        <a:pt x="92" y="0"/>
                      </a:lnTo>
                      <a:lnTo>
                        <a:pt x="82" y="1"/>
                      </a:lnTo>
                      <a:lnTo>
                        <a:pt x="70" y="2"/>
                      </a:lnTo>
                      <a:lnTo>
                        <a:pt x="54" y="6"/>
                      </a:lnTo>
                      <a:lnTo>
                        <a:pt x="40" y="11"/>
                      </a:lnTo>
                      <a:lnTo>
                        <a:pt x="31" y="13"/>
                      </a:lnTo>
                      <a:lnTo>
                        <a:pt x="25" y="17"/>
                      </a:lnTo>
                      <a:lnTo>
                        <a:pt x="18" y="21"/>
                      </a:lnTo>
                      <a:lnTo>
                        <a:pt x="13" y="26"/>
                      </a:lnTo>
                      <a:lnTo>
                        <a:pt x="8" y="29"/>
                      </a:lnTo>
                      <a:lnTo>
                        <a:pt x="4" y="35"/>
                      </a:lnTo>
                      <a:lnTo>
                        <a:pt x="2" y="40"/>
                      </a:lnTo>
                      <a:lnTo>
                        <a:pt x="0" y="46"/>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2" name="Freeform 411"/>
                <p:cNvSpPr>
                  <a:spLocks/>
                </p:cNvSpPr>
                <p:nvPr/>
              </p:nvSpPr>
              <p:spPr bwMode="auto">
                <a:xfrm>
                  <a:off x="3796" y="991"/>
                  <a:ext cx="31" cy="19"/>
                </a:xfrm>
                <a:custGeom>
                  <a:avLst/>
                  <a:gdLst>
                    <a:gd name="T0" fmla="*/ 0 w 125"/>
                    <a:gd name="T1" fmla="*/ 0 h 73"/>
                    <a:gd name="T2" fmla="*/ 0 w 125"/>
                    <a:gd name="T3" fmla="*/ 0 h 73"/>
                    <a:gd name="T4" fmla="*/ 0 w 125"/>
                    <a:gd name="T5" fmla="*/ 0 h 73"/>
                    <a:gd name="T6" fmla="*/ 0 w 125"/>
                    <a:gd name="T7" fmla="*/ 0 h 73"/>
                    <a:gd name="T8" fmla="*/ 0 w 125"/>
                    <a:gd name="T9" fmla="*/ 0 h 73"/>
                    <a:gd name="T10" fmla="*/ 0 w 125"/>
                    <a:gd name="T11" fmla="*/ 0 h 73"/>
                    <a:gd name="T12" fmla="*/ 0 w 125"/>
                    <a:gd name="T13" fmla="*/ 0 h 73"/>
                    <a:gd name="T14" fmla="*/ 0 w 125"/>
                    <a:gd name="T15" fmla="*/ 0 h 73"/>
                    <a:gd name="T16" fmla="*/ 0 w 125"/>
                    <a:gd name="T17" fmla="*/ 0 h 73"/>
                    <a:gd name="T18" fmla="*/ 0 w 125"/>
                    <a:gd name="T19" fmla="*/ 0 h 73"/>
                    <a:gd name="T20" fmla="*/ 0 w 125"/>
                    <a:gd name="T21" fmla="*/ 0 h 73"/>
                    <a:gd name="T22" fmla="*/ 0 w 125"/>
                    <a:gd name="T23" fmla="*/ 0 h 73"/>
                    <a:gd name="T24" fmla="*/ 0 w 125"/>
                    <a:gd name="T25" fmla="*/ 0 h 73"/>
                    <a:gd name="T26" fmla="*/ 0 w 125"/>
                    <a:gd name="T27" fmla="*/ 0 h 73"/>
                    <a:gd name="T28" fmla="*/ 0 w 125"/>
                    <a:gd name="T29" fmla="*/ 0 h 73"/>
                    <a:gd name="T30" fmla="*/ 0 w 125"/>
                    <a:gd name="T31" fmla="*/ 0 h 73"/>
                    <a:gd name="T32" fmla="*/ 0 w 125"/>
                    <a:gd name="T33" fmla="*/ 0 h 73"/>
                    <a:gd name="T34" fmla="*/ 0 w 125"/>
                    <a:gd name="T35" fmla="*/ 0 h 73"/>
                    <a:gd name="T36" fmla="*/ 0 w 125"/>
                    <a:gd name="T37" fmla="*/ 0 h 73"/>
                    <a:gd name="T38" fmla="*/ 0 w 125"/>
                    <a:gd name="T39" fmla="*/ 0 h 73"/>
                    <a:gd name="T40" fmla="*/ 0 w 125"/>
                    <a:gd name="T41" fmla="*/ 0 h 73"/>
                    <a:gd name="T42" fmla="*/ 0 w 125"/>
                    <a:gd name="T43" fmla="*/ 0 h 73"/>
                    <a:gd name="T44" fmla="*/ 0 w 125"/>
                    <a:gd name="T45" fmla="*/ 0 h 73"/>
                    <a:gd name="T46" fmla="*/ 0 w 125"/>
                    <a:gd name="T47" fmla="*/ 0 h 73"/>
                    <a:gd name="T48" fmla="*/ 0 w 125"/>
                    <a:gd name="T49" fmla="*/ 0 h 73"/>
                    <a:gd name="T50" fmla="*/ 0 w 125"/>
                    <a:gd name="T51" fmla="*/ 0 h 73"/>
                    <a:gd name="T52" fmla="*/ 0 w 125"/>
                    <a:gd name="T53" fmla="*/ 0 h 73"/>
                    <a:gd name="T54" fmla="*/ 0 w 125"/>
                    <a:gd name="T55" fmla="*/ 0 h 73"/>
                    <a:gd name="T56" fmla="*/ 0 w 125"/>
                    <a:gd name="T57" fmla="*/ 0 h 73"/>
                    <a:gd name="T58" fmla="*/ 0 w 125"/>
                    <a:gd name="T59" fmla="*/ 0 h 73"/>
                    <a:gd name="T60" fmla="*/ 0 w 125"/>
                    <a:gd name="T61" fmla="*/ 0 h 73"/>
                    <a:gd name="T62" fmla="*/ 0 w 125"/>
                    <a:gd name="T63" fmla="*/ 0 h 73"/>
                    <a:gd name="T64" fmla="*/ 0 w 125"/>
                    <a:gd name="T65" fmla="*/ 0 h 73"/>
                    <a:gd name="T66" fmla="*/ 0 w 125"/>
                    <a:gd name="T67" fmla="*/ 0 h 73"/>
                    <a:gd name="T68" fmla="*/ 0 w 125"/>
                    <a:gd name="T69" fmla="*/ 0 h 73"/>
                    <a:gd name="T70" fmla="*/ 0 w 125"/>
                    <a:gd name="T71" fmla="*/ 0 h 73"/>
                    <a:gd name="T72" fmla="*/ 0 w 125"/>
                    <a:gd name="T73" fmla="*/ 0 h 73"/>
                    <a:gd name="T74" fmla="*/ 0 w 125"/>
                    <a:gd name="T75" fmla="*/ 0 h 73"/>
                    <a:gd name="T76" fmla="*/ 0 w 125"/>
                    <a:gd name="T77" fmla="*/ 0 h 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
                    <a:gd name="T118" fmla="*/ 0 h 73"/>
                    <a:gd name="T119" fmla="*/ 125 w 125"/>
                    <a:gd name="T120" fmla="*/ 73 h 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 h="73">
                      <a:moveTo>
                        <a:pt x="0" y="46"/>
                      </a:moveTo>
                      <a:lnTo>
                        <a:pt x="0" y="52"/>
                      </a:lnTo>
                      <a:lnTo>
                        <a:pt x="3" y="56"/>
                      </a:lnTo>
                      <a:lnTo>
                        <a:pt x="5" y="61"/>
                      </a:lnTo>
                      <a:lnTo>
                        <a:pt x="8" y="65"/>
                      </a:lnTo>
                      <a:lnTo>
                        <a:pt x="11" y="67"/>
                      </a:lnTo>
                      <a:lnTo>
                        <a:pt x="16" y="68"/>
                      </a:lnTo>
                      <a:lnTo>
                        <a:pt x="21" y="71"/>
                      </a:lnTo>
                      <a:lnTo>
                        <a:pt x="27" y="72"/>
                      </a:lnTo>
                      <a:lnTo>
                        <a:pt x="51" y="73"/>
                      </a:lnTo>
                      <a:lnTo>
                        <a:pt x="73" y="72"/>
                      </a:lnTo>
                      <a:lnTo>
                        <a:pt x="87" y="72"/>
                      </a:lnTo>
                      <a:lnTo>
                        <a:pt x="101" y="72"/>
                      </a:lnTo>
                      <a:lnTo>
                        <a:pt x="114" y="72"/>
                      </a:lnTo>
                      <a:lnTo>
                        <a:pt x="125" y="72"/>
                      </a:lnTo>
                      <a:lnTo>
                        <a:pt x="125" y="62"/>
                      </a:lnTo>
                      <a:lnTo>
                        <a:pt x="125" y="46"/>
                      </a:lnTo>
                      <a:lnTo>
                        <a:pt x="117" y="43"/>
                      </a:lnTo>
                      <a:lnTo>
                        <a:pt x="109" y="39"/>
                      </a:lnTo>
                      <a:lnTo>
                        <a:pt x="103" y="34"/>
                      </a:lnTo>
                      <a:lnTo>
                        <a:pt x="98" y="28"/>
                      </a:lnTo>
                      <a:lnTo>
                        <a:pt x="96" y="22"/>
                      </a:lnTo>
                      <a:lnTo>
                        <a:pt x="93" y="15"/>
                      </a:lnTo>
                      <a:lnTo>
                        <a:pt x="92" y="7"/>
                      </a:lnTo>
                      <a:lnTo>
                        <a:pt x="92" y="0"/>
                      </a:lnTo>
                      <a:lnTo>
                        <a:pt x="82" y="1"/>
                      </a:lnTo>
                      <a:lnTo>
                        <a:pt x="70" y="2"/>
                      </a:lnTo>
                      <a:lnTo>
                        <a:pt x="54" y="6"/>
                      </a:lnTo>
                      <a:lnTo>
                        <a:pt x="40" y="11"/>
                      </a:lnTo>
                      <a:lnTo>
                        <a:pt x="31" y="13"/>
                      </a:lnTo>
                      <a:lnTo>
                        <a:pt x="25" y="17"/>
                      </a:lnTo>
                      <a:lnTo>
                        <a:pt x="18" y="21"/>
                      </a:lnTo>
                      <a:lnTo>
                        <a:pt x="13" y="26"/>
                      </a:lnTo>
                      <a:lnTo>
                        <a:pt x="8" y="29"/>
                      </a:lnTo>
                      <a:lnTo>
                        <a:pt x="4" y="35"/>
                      </a:lnTo>
                      <a:lnTo>
                        <a:pt x="2" y="40"/>
                      </a:lnTo>
                      <a:lnTo>
                        <a:pt x="0" y="46"/>
                      </a:lnTo>
                    </a:path>
                  </a:pathLst>
                </a:custGeom>
                <a:solidFill>
                  <a:schemeClr val="accent2"/>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3" name="Freeform 412"/>
                <p:cNvSpPr>
                  <a:spLocks/>
                </p:cNvSpPr>
                <p:nvPr/>
              </p:nvSpPr>
              <p:spPr bwMode="auto">
                <a:xfrm>
                  <a:off x="3535" y="1114"/>
                  <a:ext cx="35" cy="46"/>
                </a:xfrm>
                <a:custGeom>
                  <a:avLst/>
                  <a:gdLst>
                    <a:gd name="T0" fmla="*/ 0 w 138"/>
                    <a:gd name="T1" fmla="*/ 0 h 185"/>
                    <a:gd name="T2" fmla="*/ 0 w 138"/>
                    <a:gd name="T3" fmla="*/ 0 h 185"/>
                    <a:gd name="T4" fmla="*/ 0 w 138"/>
                    <a:gd name="T5" fmla="*/ 0 h 185"/>
                    <a:gd name="T6" fmla="*/ 0 w 138"/>
                    <a:gd name="T7" fmla="*/ 0 h 185"/>
                    <a:gd name="T8" fmla="*/ 0 w 138"/>
                    <a:gd name="T9" fmla="*/ 0 h 185"/>
                    <a:gd name="T10" fmla="*/ 0 w 138"/>
                    <a:gd name="T11" fmla="*/ 0 h 185"/>
                    <a:gd name="T12" fmla="*/ 0 w 138"/>
                    <a:gd name="T13" fmla="*/ 0 h 185"/>
                    <a:gd name="T14" fmla="*/ 0 w 138"/>
                    <a:gd name="T15" fmla="*/ 0 h 185"/>
                    <a:gd name="T16" fmla="*/ 0 w 138"/>
                    <a:gd name="T17" fmla="*/ 0 h 185"/>
                    <a:gd name="T18" fmla="*/ 0 w 138"/>
                    <a:gd name="T19" fmla="*/ 0 h 185"/>
                    <a:gd name="T20" fmla="*/ 0 w 138"/>
                    <a:gd name="T21" fmla="*/ 0 h 185"/>
                    <a:gd name="T22" fmla="*/ 0 w 138"/>
                    <a:gd name="T23" fmla="*/ 0 h 185"/>
                    <a:gd name="T24" fmla="*/ 0 w 138"/>
                    <a:gd name="T25" fmla="*/ 0 h 185"/>
                    <a:gd name="T26" fmla="*/ 0 w 138"/>
                    <a:gd name="T27" fmla="*/ 0 h 185"/>
                    <a:gd name="T28" fmla="*/ 0 w 138"/>
                    <a:gd name="T29" fmla="*/ 0 h 185"/>
                    <a:gd name="T30" fmla="*/ 0 w 138"/>
                    <a:gd name="T31" fmla="*/ 0 h 185"/>
                    <a:gd name="T32" fmla="*/ 0 w 138"/>
                    <a:gd name="T33" fmla="*/ 0 h 185"/>
                    <a:gd name="T34" fmla="*/ 0 w 138"/>
                    <a:gd name="T35" fmla="*/ 0 h 185"/>
                    <a:gd name="T36" fmla="*/ 0 w 138"/>
                    <a:gd name="T37" fmla="*/ 0 h 185"/>
                    <a:gd name="T38" fmla="*/ 0 w 138"/>
                    <a:gd name="T39" fmla="*/ 0 h 185"/>
                    <a:gd name="T40" fmla="*/ 0 w 138"/>
                    <a:gd name="T41" fmla="*/ 0 h 185"/>
                    <a:gd name="T42" fmla="*/ 0 w 138"/>
                    <a:gd name="T43" fmla="*/ 0 h 185"/>
                    <a:gd name="T44" fmla="*/ 0 w 138"/>
                    <a:gd name="T45" fmla="*/ 0 h 185"/>
                    <a:gd name="T46" fmla="*/ 0 w 138"/>
                    <a:gd name="T47" fmla="*/ 0 h 185"/>
                    <a:gd name="T48" fmla="*/ 0 w 138"/>
                    <a:gd name="T49" fmla="*/ 0 h 185"/>
                    <a:gd name="T50" fmla="*/ 0 w 138"/>
                    <a:gd name="T51" fmla="*/ 0 h 185"/>
                    <a:gd name="T52" fmla="*/ 0 w 138"/>
                    <a:gd name="T53" fmla="*/ 0 h 185"/>
                    <a:gd name="T54" fmla="*/ 0 w 138"/>
                    <a:gd name="T55" fmla="*/ 0 h 185"/>
                    <a:gd name="T56" fmla="*/ 0 w 138"/>
                    <a:gd name="T57" fmla="*/ 0 h 185"/>
                    <a:gd name="T58" fmla="*/ 0 w 138"/>
                    <a:gd name="T59" fmla="*/ 0 h 185"/>
                    <a:gd name="T60" fmla="*/ 0 w 138"/>
                    <a:gd name="T61" fmla="*/ 0 h 185"/>
                    <a:gd name="T62" fmla="*/ 0 w 138"/>
                    <a:gd name="T63" fmla="*/ 0 h 185"/>
                    <a:gd name="T64" fmla="*/ 0 w 138"/>
                    <a:gd name="T65" fmla="*/ 0 h 185"/>
                    <a:gd name="T66" fmla="*/ 0 w 138"/>
                    <a:gd name="T67" fmla="*/ 0 h 185"/>
                    <a:gd name="T68" fmla="*/ 0 w 138"/>
                    <a:gd name="T69" fmla="*/ 0 h 185"/>
                    <a:gd name="T70" fmla="*/ 0 w 138"/>
                    <a:gd name="T71" fmla="*/ 0 h 185"/>
                    <a:gd name="T72" fmla="*/ 0 w 138"/>
                    <a:gd name="T73" fmla="*/ 0 h 185"/>
                    <a:gd name="T74" fmla="*/ 0 w 138"/>
                    <a:gd name="T75" fmla="*/ 0 h 185"/>
                    <a:gd name="T76" fmla="*/ 0 w 138"/>
                    <a:gd name="T77" fmla="*/ 0 h 185"/>
                    <a:gd name="T78" fmla="*/ 0 w 138"/>
                    <a:gd name="T79" fmla="*/ 0 h 185"/>
                    <a:gd name="T80" fmla="*/ 0 w 138"/>
                    <a:gd name="T81" fmla="*/ 0 h 185"/>
                    <a:gd name="T82" fmla="*/ 0 w 138"/>
                    <a:gd name="T83" fmla="*/ 0 h 185"/>
                    <a:gd name="T84" fmla="*/ 0 w 138"/>
                    <a:gd name="T85" fmla="*/ 0 h 185"/>
                    <a:gd name="T86" fmla="*/ 0 w 138"/>
                    <a:gd name="T87" fmla="*/ 0 h 1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8"/>
                    <a:gd name="T133" fmla="*/ 0 h 185"/>
                    <a:gd name="T134" fmla="*/ 138 w 138"/>
                    <a:gd name="T135" fmla="*/ 185 h 1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8" h="185">
                      <a:moveTo>
                        <a:pt x="72" y="73"/>
                      </a:moveTo>
                      <a:lnTo>
                        <a:pt x="69" y="95"/>
                      </a:lnTo>
                      <a:lnTo>
                        <a:pt x="67" y="116"/>
                      </a:lnTo>
                      <a:lnTo>
                        <a:pt x="64" y="134"/>
                      </a:lnTo>
                      <a:lnTo>
                        <a:pt x="60" y="152"/>
                      </a:lnTo>
                      <a:lnTo>
                        <a:pt x="56" y="159"/>
                      </a:lnTo>
                      <a:lnTo>
                        <a:pt x="52" y="165"/>
                      </a:lnTo>
                      <a:lnTo>
                        <a:pt x="49" y="171"/>
                      </a:lnTo>
                      <a:lnTo>
                        <a:pt x="44" y="176"/>
                      </a:lnTo>
                      <a:lnTo>
                        <a:pt x="38" y="180"/>
                      </a:lnTo>
                      <a:lnTo>
                        <a:pt x="30" y="182"/>
                      </a:lnTo>
                      <a:lnTo>
                        <a:pt x="22" y="185"/>
                      </a:lnTo>
                      <a:lnTo>
                        <a:pt x="13" y="185"/>
                      </a:lnTo>
                      <a:lnTo>
                        <a:pt x="0" y="126"/>
                      </a:lnTo>
                      <a:lnTo>
                        <a:pt x="1" y="116"/>
                      </a:lnTo>
                      <a:lnTo>
                        <a:pt x="3" y="104"/>
                      </a:lnTo>
                      <a:lnTo>
                        <a:pt x="8" y="92"/>
                      </a:lnTo>
                      <a:lnTo>
                        <a:pt x="14" y="79"/>
                      </a:lnTo>
                      <a:lnTo>
                        <a:pt x="23" y="67"/>
                      </a:lnTo>
                      <a:lnTo>
                        <a:pt x="31" y="55"/>
                      </a:lnTo>
                      <a:lnTo>
                        <a:pt x="41" y="44"/>
                      </a:lnTo>
                      <a:lnTo>
                        <a:pt x="51" y="33"/>
                      </a:lnTo>
                      <a:lnTo>
                        <a:pt x="62" y="23"/>
                      </a:lnTo>
                      <a:lnTo>
                        <a:pt x="73" y="14"/>
                      </a:lnTo>
                      <a:lnTo>
                        <a:pt x="85" y="7"/>
                      </a:lnTo>
                      <a:lnTo>
                        <a:pt x="96" y="2"/>
                      </a:lnTo>
                      <a:lnTo>
                        <a:pt x="107" y="0"/>
                      </a:lnTo>
                      <a:lnTo>
                        <a:pt x="118" y="0"/>
                      </a:lnTo>
                      <a:lnTo>
                        <a:pt x="123" y="1"/>
                      </a:lnTo>
                      <a:lnTo>
                        <a:pt x="128" y="2"/>
                      </a:lnTo>
                      <a:lnTo>
                        <a:pt x="133" y="5"/>
                      </a:lnTo>
                      <a:lnTo>
                        <a:pt x="138" y="8"/>
                      </a:lnTo>
                      <a:lnTo>
                        <a:pt x="126" y="12"/>
                      </a:lnTo>
                      <a:lnTo>
                        <a:pt x="116" y="16"/>
                      </a:lnTo>
                      <a:lnTo>
                        <a:pt x="109" y="19"/>
                      </a:lnTo>
                      <a:lnTo>
                        <a:pt x="102" y="24"/>
                      </a:lnTo>
                      <a:lnTo>
                        <a:pt x="98" y="28"/>
                      </a:lnTo>
                      <a:lnTo>
                        <a:pt x="93" y="32"/>
                      </a:lnTo>
                      <a:lnTo>
                        <a:pt x="90" y="36"/>
                      </a:lnTo>
                      <a:lnTo>
                        <a:pt x="88" y="40"/>
                      </a:lnTo>
                      <a:lnTo>
                        <a:pt x="84" y="49"/>
                      </a:lnTo>
                      <a:lnTo>
                        <a:pt x="82" y="57"/>
                      </a:lnTo>
                      <a:lnTo>
                        <a:pt x="78" y="66"/>
                      </a:lnTo>
                      <a:lnTo>
                        <a:pt x="72" y="73"/>
                      </a:lnTo>
                      <a:close/>
                    </a:path>
                  </a:pathLst>
                </a:custGeom>
                <a:solidFill>
                  <a:srgbClr val="FFCCB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4" name="Freeform 413"/>
                <p:cNvSpPr>
                  <a:spLocks/>
                </p:cNvSpPr>
                <p:nvPr/>
              </p:nvSpPr>
              <p:spPr bwMode="auto">
                <a:xfrm>
                  <a:off x="3535" y="1114"/>
                  <a:ext cx="35" cy="46"/>
                </a:xfrm>
                <a:custGeom>
                  <a:avLst/>
                  <a:gdLst>
                    <a:gd name="T0" fmla="*/ 0 w 138"/>
                    <a:gd name="T1" fmla="*/ 0 h 185"/>
                    <a:gd name="T2" fmla="*/ 0 w 138"/>
                    <a:gd name="T3" fmla="*/ 0 h 185"/>
                    <a:gd name="T4" fmla="*/ 0 w 138"/>
                    <a:gd name="T5" fmla="*/ 0 h 185"/>
                    <a:gd name="T6" fmla="*/ 0 w 138"/>
                    <a:gd name="T7" fmla="*/ 0 h 185"/>
                    <a:gd name="T8" fmla="*/ 0 w 138"/>
                    <a:gd name="T9" fmla="*/ 0 h 185"/>
                    <a:gd name="T10" fmla="*/ 0 w 138"/>
                    <a:gd name="T11" fmla="*/ 0 h 185"/>
                    <a:gd name="T12" fmla="*/ 0 w 138"/>
                    <a:gd name="T13" fmla="*/ 0 h 185"/>
                    <a:gd name="T14" fmla="*/ 0 w 138"/>
                    <a:gd name="T15" fmla="*/ 0 h 185"/>
                    <a:gd name="T16" fmla="*/ 0 w 138"/>
                    <a:gd name="T17" fmla="*/ 0 h 185"/>
                    <a:gd name="T18" fmla="*/ 0 w 138"/>
                    <a:gd name="T19" fmla="*/ 0 h 185"/>
                    <a:gd name="T20" fmla="*/ 0 w 138"/>
                    <a:gd name="T21" fmla="*/ 0 h 185"/>
                    <a:gd name="T22" fmla="*/ 0 w 138"/>
                    <a:gd name="T23" fmla="*/ 0 h 185"/>
                    <a:gd name="T24" fmla="*/ 0 w 138"/>
                    <a:gd name="T25" fmla="*/ 0 h 185"/>
                    <a:gd name="T26" fmla="*/ 0 w 138"/>
                    <a:gd name="T27" fmla="*/ 0 h 185"/>
                    <a:gd name="T28" fmla="*/ 0 w 138"/>
                    <a:gd name="T29" fmla="*/ 0 h 185"/>
                    <a:gd name="T30" fmla="*/ 0 w 138"/>
                    <a:gd name="T31" fmla="*/ 0 h 185"/>
                    <a:gd name="T32" fmla="*/ 0 w 138"/>
                    <a:gd name="T33" fmla="*/ 0 h 185"/>
                    <a:gd name="T34" fmla="*/ 0 w 138"/>
                    <a:gd name="T35" fmla="*/ 0 h 185"/>
                    <a:gd name="T36" fmla="*/ 0 w 138"/>
                    <a:gd name="T37" fmla="*/ 0 h 185"/>
                    <a:gd name="T38" fmla="*/ 0 w 138"/>
                    <a:gd name="T39" fmla="*/ 0 h 185"/>
                    <a:gd name="T40" fmla="*/ 0 w 138"/>
                    <a:gd name="T41" fmla="*/ 0 h 185"/>
                    <a:gd name="T42" fmla="*/ 0 w 138"/>
                    <a:gd name="T43" fmla="*/ 0 h 185"/>
                    <a:gd name="T44" fmla="*/ 0 w 138"/>
                    <a:gd name="T45" fmla="*/ 0 h 185"/>
                    <a:gd name="T46" fmla="*/ 0 w 138"/>
                    <a:gd name="T47" fmla="*/ 0 h 185"/>
                    <a:gd name="T48" fmla="*/ 0 w 138"/>
                    <a:gd name="T49" fmla="*/ 0 h 185"/>
                    <a:gd name="T50" fmla="*/ 0 w 138"/>
                    <a:gd name="T51" fmla="*/ 0 h 185"/>
                    <a:gd name="T52" fmla="*/ 0 w 138"/>
                    <a:gd name="T53" fmla="*/ 0 h 185"/>
                    <a:gd name="T54" fmla="*/ 0 w 138"/>
                    <a:gd name="T55" fmla="*/ 0 h 185"/>
                    <a:gd name="T56" fmla="*/ 0 w 138"/>
                    <a:gd name="T57" fmla="*/ 0 h 185"/>
                    <a:gd name="T58" fmla="*/ 0 w 138"/>
                    <a:gd name="T59" fmla="*/ 0 h 185"/>
                    <a:gd name="T60" fmla="*/ 0 w 138"/>
                    <a:gd name="T61" fmla="*/ 0 h 185"/>
                    <a:gd name="T62" fmla="*/ 0 w 138"/>
                    <a:gd name="T63" fmla="*/ 0 h 185"/>
                    <a:gd name="T64" fmla="*/ 0 w 138"/>
                    <a:gd name="T65" fmla="*/ 0 h 185"/>
                    <a:gd name="T66" fmla="*/ 0 w 138"/>
                    <a:gd name="T67" fmla="*/ 0 h 185"/>
                    <a:gd name="T68" fmla="*/ 0 w 138"/>
                    <a:gd name="T69" fmla="*/ 0 h 185"/>
                    <a:gd name="T70" fmla="*/ 0 w 138"/>
                    <a:gd name="T71" fmla="*/ 0 h 185"/>
                    <a:gd name="T72" fmla="*/ 0 w 138"/>
                    <a:gd name="T73" fmla="*/ 0 h 185"/>
                    <a:gd name="T74" fmla="*/ 0 w 138"/>
                    <a:gd name="T75" fmla="*/ 0 h 185"/>
                    <a:gd name="T76" fmla="*/ 0 w 138"/>
                    <a:gd name="T77" fmla="*/ 0 h 185"/>
                    <a:gd name="T78" fmla="*/ 0 w 138"/>
                    <a:gd name="T79" fmla="*/ 0 h 185"/>
                    <a:gd name="T80" fmla="*/ 0 w 138"/>
                    <a:gd name="T81" fmla="*/ 0 h 185"/>
                    <a:gd name="T82" fmla="*/ 0 w 138"/>
                    <a:gd name="T83" fmla="*/ 0 h 185"/>
                    <a:gd name="T84" fmla="*/ 0 w 138"/>
                    <a:gd name="T85" fmla="*/ 0 h 185"/>
                    <a:gd name="T86" fmla="*/ 0 w 138"/>
                    <a:gd name="T87" fmla="*/ 0 h 185"/>
                    <a:gd name="T88" fmla="*/ 0 w 138"/>
                    <a:gd name="T89" fmla="*/ 0 h 185"/>
                    <a:gd name="T90" fmla="*/ 0 w 138"/>
                    <a:gd name="T91" fmla="*/ 0 h 185"/>
                    <a:gd name="T92" fmla="*/ 0 w 138"/>
                    <a:gd name="T93" fmla="*/ 0 h 185"/>
                    <a:gd name="T94" fmla="*/ 0 w 138"/>
                    <a:gd name="T95" fmla="*/ 0 h 1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185"/>
                    <a:gd name="T146" fmla="*/ 138 w 138"/>
                    <a:gd name="T147" fmla="*/ 185 h 1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185">
                      <a:moveTo>
                        <a:pt x="72" y="73"/>
                      </a:moveTo>
                      <a:lnTo>
                        <a:pt x="69" y="95"/>
                      </a:lnTo>
                      <a:lnTo>
                        <a:pt x="67" y="116"/>
                      </a:lnTo>
                      <a:lnTo>
                        <a:pt x="64" y="134"/>
                      </a:lnTo>
                      <a:lnTo>
                        <a:pt x="60" y="152"/>
                      </a:lnTo>
                      <a:lnTo>
                        <a:pt x="56" y="159"/>
                      </a:lnTo>
                      <a:lnTo>
                        <a:pt x="52" y="165"/>
                      </a:lnTo>
                      <a:lnTo>
                        <a:pt x="49" y="171"/>
                      </a:lnTo>
                      <a:lnTo>
                        <a:pt x="44" y="176"/>
                      </a:lnTo>
                      <a:lnTo>
                        <a:pt x="38" y="180"/>
                      </a:lnTo>
                      <a:lnTo>
                        <a:pt x="30" y="182"/>
                      </a:lnTo>
                      <a:lnTo>
                        <a:pt x="22" y="185"/>
                      </a:lnTo>
                      <a:lnTo>
                        <a:pt x="13" y="185"/>
                      </a:lnTo>
                      <a:lnTo>
                        <a:pt x="0" y="126"/>
                      </a:lnTo>
                      <a:lnTo>
                        <a:pt x="1" y="116"/>
                      </a:lnTo>
                      <a:lnTo>
                        <a:pt x="3" y="104"/>
                      </a:lnTo>
                      <a:lnTo>
                        <a:pt x="8" y="92"/>
                      </a:lnTo>
                      <a:lnTo>
                        <a:pt x="14" y="79"/>
                      </a:lnTo>
                      <a:lnTo>
                        <a:pt x="23" y="67"/>
                      </a:lnTo>
                      <a:lnTo>
                        <a:pt x="31" y="55"/>
                      </a:lnTo>
                      <a:lnTo>
                        <a:pt x="41" y="44"/>
                      </a:lnTo>
                      <a:lnTo>
                        <a:pt x="51" y="33"/>
                      </a:lnTo>
                      <a:lnTo>
                        <a:pt x="62" y="23"/>
                      </a:lnTo>
                      <a:lnTo>
                        <a:pt x="73" y="14"/>
                      </a:lnTo>
                      <a:lnTo>
                        <a:pt x="85" y="7"/>
                      </a:lnTo>
                      <a:lnTo>
                        <a:pt x="96" y="2"/>
                      </a:lnTo>
                      <a:lnTo>
                        <a:pt x="107" y="0"/>
                      </a:lnTo>
                      <a:lnTo>
                        <a:pt x="118" y="0"/>
                      </a:lnTo>
                      <a:lnTo>
                        <a:pt x="123" y="1"/>
                      </a:lnTo>
                      <a:lnTo>
                        <a:pt x="128" y="2"/>
                      </a:lnTo>
                      <a:lnTo>
                        <a:pt x="133" y="5"/>
                      </a:lnTo>
                      <a:lnTo>
                        <a:pt x="138" y="8"/>
                      </a:lnTo>
                      <a:lnTo>
                        <a:pt x="126" y="12"/>
                      </a:lnTo>
                      <a:lnTo>
                        <a:pt x="116" y="16"/>
                      </a:lnTo>
                      <a:lnTo>
                        <a:pt x="109" y="19"/>
                      </a:lnTo>
                      <a:lnTo>
                        <a:pt x="102" y="24"/>
                      </a:lnTo>
                      <a:lnTo>
                        <a:pt x="98" y="28"/>
                      </a:lnTo>
                      <a:lnTo>
                        <a:pt x="93" y="32"/>
                      </a:lnTo>
                      <a:lnTo>
                        <a:pt x="90" y="36"/>
                      </a:lnTo>
                      <a:lnTo>
                        <a:pt x="88" y="40"/>
                      </a:lnTo>
                      <a:lnTo>
                        <a:pt x="84" y="49"/>
                      </a:lnTo>
                      <a:lnTo>
                        <a:pt x="82" y="57"/>
                      </a:lnTo>
                      <a:lnTo>
                        <a:pt x="78" y="66"/>
                      </a:lnTo>
                      <a:lnTo>
                        <a:pt x="72" y="73"/>
                      </a:lnTo>
                    </a:path>
                  </a:pathLst>
                </a:custGeom>
                <a:solidFill>
                  <a:schemeClr val="accent2">
                    <a:lumMod val="75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5" name="Freeform 414"/>
                <p:cNvSpPr>
                  <a:spLocks/>
                </p:cNvSpPr>
                <p:nvPr/>
              </p:nvSpPr>
              <p:spPr bwMode="auto">
                <a:xfrm>
                  <a:off x="3666" y="1054"/>
                  <a:ext cx="12" cy="18"/>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w 45"/>
                    <a:gd name="T25" fmla="*/ 0 h 72"/>
                    <a:gd name="T26" fmla="*/ 0 w 45"/>
                    <a:gd name="T27" fmla="*/ 0 h 72"/>
                    <a:gd name="T28" fmla="*/ 0 w 45"/>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2"/>
                    <a:gd name="T47" fmla="*/ 45 w 45"/>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2">
                      <a:moveTo>
                        <a:pt x="0" y="45"/>
                      </a:moveTo>
                      <a:lnTo>
                        <a:pt x="0" y="72"/>
                      </a:lnTo>
                      <a:lnTo>
                        <a:pt x="19" y="72"/>
                      </a:lnTo>
                      <a:lnTo>
                        <a:pt x="29" y="62"/>
                      </a:lnTo>
                      <a:lnTo>
                        <a:pt x="38" y="51"/>
                      </a:lnTo>
                      <a:lnTo>
                        <a:pt x="40" y="46"/>
                      </a:lnTo>
                      <a:lnTo>
                        <a:pt x="43" y="40"/>
                      </a:lnTo>
                      <a:lnTo>
                        <a:pt x="45" y="33"/>
                      </a:lnTo>
                      <a:lnTo>
                        <a:pt x="45" y="25"/>
                      </a:lnTo>
                      <a:lnTo>
                        <a:pt x="34" y="15"/>
                      </a:lnTo>
                      <a:lnTo>
                        <a:pt x="19" y="0"/>
                      </a:lnTo>
                      <a:lnTo>
                        <a:pt x="11" y="13"/>
                      </a:lnTo>
                      <a:lnTo>
                        <a:pt x="7" y="25"/>
                      </a:lnTo>
                      <a:lnTo>
                        <a:pt x="3" y="35"/>
                      </a:lnTo>
                      <a:lnTo>
                        <a:pt x="0" y="4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6" name="Freeform 415"/>
                <p:cNvSpPr>
                  <a:spLocks/>
                </p:cNvSpPr>
                <p:nvPr/>
              </p:nvSpPr>
              <p:spPr bwMode="auto">
                <a:xfrm>
                  <a:off x="3666" y="1054"/>
                  <a:ext cx="12" cy="18"/>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w 45"/>
                    <a:gd name="T25" fmla="*/ 0 h 72"/>
                    <a:gd name="T26" fmla="*/ 0 w 45"/>
                    <a:gd name="T27" fmla="*/ 0 h 72"/>
                    <a:gd name="T28" fmla="*/ 0 w 45"/>
                    <a:gd name="T29" fmla="*/ 0 h 72"/>
                    <a:gd name="T30" fmla="*/ 0 w 45"/>
                    <a:gd name="T31" fmla="*/ 0 h 72"/>
                    <a:gd name="T32" fmla="*/ 0 w 45"/>
                    <a:gd name="T33" fmla="*/ 0 h 72"/>
                    <a:gd name="T34" fmla="*/ 0 w 45"/>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72"/>
                    <a:gd name="T56" fmla="*/ 45 w 45"/>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72">
                      <a:moveTo>
                        <a:pt x="0" y="45"/>
                      </a:moveTo>
                      <a:lnTo>
                        <a:pt x="0" y="72"/>
                      </a:lnTo>
                      <a:lnTo>
                        <a:pt x="19" y="72"/>
                      </a:lnTo>
                      <a:lnTo>
                        <a:pt x="29" y="62"/>
                      </a:lnTo>
                      <a:lnTo>
                        <a:pt x="38" y="51"/>
                      </a:lnTo>
                      <a:lnTo>
                        <a:pt x="40" y="46"/>
                      </a:lnTo>
                      <a:lnTo>
                        <a:pt x="43" y="40"/>
                      </a:lnTo>
                      <a:lnTo>
                        <a:pt x="45" y="33"/>
                      </a:lnTo>
                      <a:lnTo>
                        <a:pt x="45" y="25"/>
                      </a:lnTo>
                      <a:lnTo>
                        <a:pt x="34" y="15"/>
                      </a:lnTo>
                      <a:lnTo>
                        <a:pt x="19" y="0"/>
                      </a:lnTo>
                      <a:lnTo>
                        <a:pt x="11" y="13"/>
                      </a:lnTo>
                      <a:lnTo>
                        <a:pt x="7" y="25"/>
                      </a:lnTo>
                      <a:lnTo>
                        <a:pt x="3" y="35"/>
                      </a:lnTo>
                      <a:lnTo>
                        <a:pt x="0" y="45"/>
                      </a:lnTo>
                      <a:close/>
                    </a:path>
                  </a:pathLst>
                </a:custGeom>
                <a:solidFill>
                  <a:schemeClr val="accent2"/>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7" name="Freeform 416"/>
                <p:cNvSpPr>
                  <a:spLocks/>
                </p:cNvSpPr>
                <p:nvPr/>
              </p:nvSpPr>
              <p:spPr bwMode="auto">
                <a:xfrm>
                  <a:off x="3368" y="804"/>
                  <a:ext cx="43" cy="35"/>
                </a:xfrm>
                <a:custGeom>
                  <a:avLst/>
                  <a:gdLst>
                    <a:gd name="T0" fmla="*/ 0 w 171"/>
                    <a:gd name="T1" fmla="*/ 0 h 138"/>
                    <a:gd name="T2" fmla="*/ 0 w 171"/>
                    <a:gd name="T3" fmla="*/ 0 h 138"/>
                    <a:gd name="T4" fmla="*/ 0 w 171"/>
                    <a:gd name="T5" fmla="*/ 0 h 138"/>
                    <a:gd name="T6" fmla="*/ 0 w 171"/>
                    <a:gd name="T7" fmla="*/ 0 h 138"/>
                    <a:gd name="T8" fmla="*/ 0 w 171"/>
                    <a:gd name="T9" fmla="*/ 0 h 138"/>
                    <a:gd name="T10" fmla="*/ 0 w 171"/>
                    <a:gd name="T11" fmla="*/ 0 h 138"/>
                    <a:gd name="T12" fmla="*/ 0 w 171"/>
                    <a:gd name="T13" fmla="*/ 0 h 138"/>
                    <a:gd name="T14" fmla="*/ 0 w 171"/>
                    <a:gd name="T15" fmla="*/ 0 h 138"/>
                    <a:gd name="T16" fmla="*/ 0 w 171"/>
                    <a:gd name="T17" fmla="*/ 0 h 138"/>
                    <a:gd name="T18" fmla="*/ 0 w 171"/>
                    <a:gd name="T19" fmla="*/ 0 h 138"/>
                    <a:gd name="T20" fmla="*/ 0 w 171"/>
                    <a:gd name="T21" fmla="*/ 0 h 138"/>
                    <a:gd name="T22" fmla="*/ 0 w 171"/>
                    <a:gd name="T23" fmla="*/ 0 h 138"/>
                    <a:gd name="T24" fmla="*/ 0 w 171"/>
                    <a:gd name="T25" fmla="*/ 0 h 138"/>
                    <a:gd name="T26" fmla="*/ 0 w 171"/>
                    <a:gd name="T27" fmla="*/ 0 h 138"/>
                    <a:gd name="T28" fmla="*/ 0 w 171"/>
                    <a:gd name="T29" fmla="*/ 0 h 138"/>
                    <a:gd name="T30" fmla="*/ 0 w 171"/>
                    <a:gd name="T31" fmla="*/ 0 h 138"/>
                    <a:gd name="T32" fmla="*/ 0 w 171"/>
                    <a:gd name="T33" fmla="*/ 0 h 138"/>
                    <a:gd name="T34" fmla="*/ 0 w 171"/>
                    <a:gd name="T35" fmla="*/ 0 h 138"/>
                    <a:gd name="T36" fmla="*/ 0 w 171"/>
                    <a:gd name="T37" fmla="*/ 0 h 138"/>
                    <a:gd name="T38" fmla="*/ 0 w 171"/>
                    <a:gd name="T39" fmla="*/ 0 h 138"/>
                    <a:gd name="T40" fmla="*/ 0 w 171"/>
                    <a:gd name="T41" fmla="*/ 0 h 138"/>
                    <a:gd name="T42" fmla="*/ 0 w 171"/>
                    <a:gd name="T43" fmla="*/ 0 h 138"/>
                    <a:gd name="T44" fmla="*/ 0 w 171"/>
                    <a:gd name="T45" fmla="*/ 0 h 138"/>
                    <a:gd name="T46" fmla="*/ 0 w 171"/>
                    <a:gd name="T47" fmla="*/ 0 h 138"/>
                    <a:gd name="T48" fmla="*/ 0 w 171"/>
                    <a:gd name="T49" fmla="*/ 0 h 138"/>
                    <a:gd name="T50" fmla="*/ 0 w 171"/>
                    <a:gd name="T51" fmla="*/ 0 h 138"/>
                    <a:gd name="T52" fmla="*/ 0 w 171"/>
                    <a:gd name="T53" fmla="*/ 0 h 138"/>
                    <a:gd name="T54" fmla="*/ 0 w 171"/>
                    <a:gd name="T55" fmla="*/ 0 h 138"/>
                    <a:gd name="T56" fmla="*/ 0 w 171"/>
                    <a:gd name="T57" fmla="*/ 0 h 138"/>
                    <a:gd name="T58" fmla="*/ 0 w 171"/>
                    <a:gd name="T59" fmla="*/ 0 h 138"/>
                    <a:gd name="T60" fmla="*/ 0 w 171"/>
                    <a:gd name="T61" fmla="*/ 0 h 138"/>
                    <a:gd name="T62" fmla="*/ 0 w 171"/>
                    <a:gd name="T63" fmla="*/ 0 h 138"/>
                    <a:gd name="T64" fmla="*/ 0 w 171"/>
                    <a:gd name="T65" fmla="*/ 0 h 1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
                    <a:gd name="T100" fmla="*/ 0 h 138"/>
                    <a:gd name="T101" fmla="*/ 171 w 171"/>
                    <a:gd name="T102" fmla="*/ 138 h 1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 h="138">
                      <a:moveTo>
                        <a:pt x="86" y="86"/>
                      </a:moveTo>
                      <a:lnTo>
                        <a:pt x="81" y="95"/>
                      </a:lnTo>
                      <a:lnTo>
                        <a:pt x="75" y="104"/>
                      </a:lnTo>
                      <a:lnTo>
                        <a:pt x="69" y="112"/>
                      </a:lnTo>
                      <a:lnTo>
                        <a:pt x="62" y="120"/>
                      </a:lnTo>
                      <a:lnTo>
                        <a:pt x="55" y="126"/>
                      </a:lnTo>
                      <a:lnTo>
                        <a:pt x="48" y="131"/>
                      </a:lnTo>
                      <a:lnTo>
                        <a:pt x="40" y="135"/>
                      </a:lnTo>
                      <a:lnTo>
                        <a:pt x="33" y="138"/>
                      </a:lnTo>
                      <a:lnTo>
                        <a:pt x="0" y="125"/>
                      </a:lnTo>
                      <a:lnTo>
                        <a:pt x="0" y="105"/>
                      </a:lnTo>
                      <a:lnTo>
                        <a:pt x="16" y="89"/>
                      </a:lnTo>
                      <a:lnTo>
                        <a:pt x="34" y="72"/>
                      </a:lnTo>
                      <a:lnTo>
                        <a:pt x="54" y="55"/>
                      </a:lnTo>
                      <a:lnTo>
                        <a:pt x="76" y="38"/>
                      </a:lnTo>
                      <a:lnTo>
                        <a:pt x="87" y="30"/>
                      </a:lnTo>
                      <a:lnTo>
                        <a:pt x="99" y="23"/>
                      </a:lnTo>
                      <a:lnTo>
                        <a:pt x="110" y="17"/>
                      </a:lnTo>
                      <a:lnTo>
                        <a:pt x="122" y="11"/>
                      </a:lnTo>
                      <a:lnTo>
                        <a:pt x="135" y="7"/>
                      </a:lnTo>
                      <a:lnTo>
                        <a:pt x="147" y="4"/>
                      </a:lnTo>
                      <a:lnTo>
                        <a:pt x="159" y="1"/>
                      </a:lnTo>
                      <a:lnTo>
                        <a:pt x="171" y="0"/>
                      </a:lnTo>
                      <a:lnTo>
                        <a:pt x="156" y="18"/>
                      </a:lnTo>
                      <a:lnTo>
                        <a:pt x="141" y="35"/>
                      </a:lnTo>
                      <a:lnTo>
                        <a:pt x="135" y="44"/>
                      </a:lnTo>
                      <a:lnTo>
                        <a:pt x="130" y="54"/>
                      </a:lnTo>
                      <a:lnTo>
                        <a:pt x="126" y="66"/>
                      </a:lnTo>
                      <a:lnTo>
                        <a:pt x="125" y="79"/>
                      </a:lnTo>
                      <a:lnTo>
                        <a:pt x="111" y="81"/>
                      </a:lnTo>
                      <a:lnTo>
                        <a:pt x="100" y="82"/>
                      </a:lnTo>
                      <a:lnTo>
                        <a:pt x="92" y="84"/>
                      </a:lnTo>
                      <a:lnTo>
                        <a:pt x="86" y="86"/>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8" name="Freeform 417"/>
                <p:cNvSpPr>
                  <a:spLocks/>
                </p:cNvSpPr>
                <p:nvPr/>
              </p:nvSpPr>
              <p:spPr bwMode="auto">
                <a:xfrm>
                  <a:off x="3368" y="804"/>
                  <a:ext cx="43" cy="35"/>
                </a:xfrm>
                <a:custGeom>
                  <a:avLst/>
                  <a:gdLst>
                    <a:gd name="T0" fmla="*/ 0 w 171"/>
                    <a:gd name="T1" fmla="*/ 0 h 138"/>
                    <a:gd name="T2" fmla="*/ 0 w 171"/>
                    <a:gd name="T3" fmla="*/ 0 h 138"/>
                    <a:gd name="T4" fmla="*/ 0 w 171"/>
                    <a:gd name="T5" fmla="*/ 0 h 138"/>
                    <a:gd name="T6" fmla="*/ 0 w 171"/>
                    <a:gd name="T7" fmla="*/ 0 h 138"/>
                    <a:gd name="T8" fmla="*/ 0 w 171"/>
                    <a:gd name="T9" fmla="*/ 0 h 138"/>
                    <a:gd name="T10" fmla="*/ 0 w 171"/>
                    <a:gd name="T11" fmla="*/ 0 h 138"/>
                    <a:gd name="T12" fmla="*/ 0 w 171"/>
                    <a:gd name="T13" fmla="*/ 0 h 138"/>
                    <a:gd name="T14" fmla="*/ 0 w 171"/>
                    <a:gd name="T15" fmla="*/ 0 h 138"/>
                    <a:gd name="T16" fmla="*/ 0 w 171"/>
                    <a:gd name="T17" fmla="*/ 0 h 138"/>
                    <a:gd name="T18" fmla="*/ 0 w 171"/>
                    <a:gd name="T19" fmla="*/ 0 h 138"/>
                    <a:gd name="T20" fmla="*/ 0 w 171"/>
                    <a:gd name="T21" fmla="*/ 0 h 138"/>
                    <a:gd name="T22" fmla="*/ 0 w 171"/>
                    <a:gd name="T23" fmla="*/ 0 h 138"/>
                    <a:gd name="T24" fmla="*/ 0 w 171"/>
                    <a:gd name="T25" fmla="*/ 0 h 138"/>
                    <a:gd name="T26" fmla="*/ 0 w 171"/>
                    <a:gd name="T27" fmla="*/ 0 h 138"/>
                    <a:gd name="T28" fmla="*/ 0 w 171"/>
                    <a:gd name="T29" fmla="*/ 0 h 138"/>
                    <a:gd name="T30" fmla="*/ 0 w 171"/>
                    <a:gd name="T31" fmla="*/ 0 h 138"/>
                    <a:gd name="T32" fmla="*/ 0 w 171"/>
                    <a:gd name="T33" fmla="*/ 0 h 138"/>
                    <a:gd name="T34" fmla="*/ 0 w 171"/>
                    <a:gd name="T35" fmla="*/ 0 h 138"/>
                    <a:gd name="T36" fmla="*/ 0 w 171"/>
                    <a:gd name="T37" fmla="*/ 0 h 138"/>
                    <a:gd name="T38" fmla="*/ 0 w 171"/>
                    <a:gd name="T39" fmla="*/ 0 h 138"/>
                    <a:gd name="T40" fmla="*/ 0 w 171"/>
                    <a:gd name="T41" fmla="*/ 0 h 138"/>
                    <a:gd name="T42" fmla="*/ 0 w 171"/>
                    <a:gd name="T43" fmla="*/ 0 h 138"/>
                    <a:gd name="T44" fmla="*/ 0 w 171"/>
                    <a:gd name="T45" fmla="*/ 0 h 138"/>
                    <a:gd name="T46" fmla="*/ 0 w 171"/>
                    <a:gd name="T47" fmla="*/ 0 h 138"/>
                    <a:gd name="T48" fmla="*/ 0 w 171"/>
                    <a:gd name="T49" fmla="*/ 0 h 138"/>
                    <a:gd name="T50" fmla="*/ 0 w 171"/>
                    <a:gd name="T51" fmla="*/ 0 h 138"/>
                    <a:gd name="T52" fmla="*/ 0 w 171"/>
                    <a:gd name="T53" fmla="*/ 0 h 138"/>
                    <a:gd name="T54" fmla="*/ 0 w 171"/>
                    <a:gd name="T55" fmla="*/ 0 h 138"/>
                    <a:gd name="T56" fmla="*/ 0 w 171"/>
                    <a:gd name="T57" fmla="*/ 0 h 138"/>
                    <a:gd name="T58" fmla="*/ 0 w 171"/>
                    <a:gd name="T59" fmla="*/ 0 h 138"/>
                    <a:gd name="T60" fmla="*/ 0 w 171"/>
                    <a:gd name="T61" fmla="*/ 0 h 138"/>
                    <a:gd name="T62" fmla="*/ 0 w 171"/>
                    <a:gd name="T63" fmla="*/ 0 h 138"/>
                    <a:gd name="T64" fmla="*/ 0 w 171"/>
                    <a:gd name="T65" fmla="*/ 0 h 138"/>
                    <a:gd name="T66" fmla="*/ 0 w 171"/>
                    <a:gd name="T67" fmla="*/ 0 h 138"/>
                    <a:gd name="T68" fmla="*/ 0 w 171"/>
                    <a:gd name="T69" fmla="*/ 0 h 138"/>
                    <a:gd name="T70" fmla="*/ 0 w 171"/>
                    <a:gd name="T71" fmla="*/ 0 h 138"/>
                    <a:gd name="T72" fmla="*/ 0 w 171"/>
                    <a:gd name="T73" fmla="*/ 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1"/>
                    <a:gd name="T112" fmla="*/ 0 h 138"/>
                    <a:gd name="T113" fmla="*/ 171 w 171"/>
                    <a:gd name="T114" fmla="*/ 138 h 1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1" h="138">
                      <a:moveTo>
                        <a:pt x="86" y="86"/>
                      </a:moveTo>
                      <a:lnTo>
                        <a:pt x="81" y="95"/>
                      </a:lnTo>
                      <a:lnTo>
                        <a:pt x="75" y="104"/>
                      </a:lnTo>
                      <a:lnTo>
                        <a:pt x="69" y="112"/>
                      </a:lnTo>
                      <a:lnTo>
                        <a:pt x="62" y="120"/>
                      </a:lnTo>
                      <a:lnTo>
                        <a:pt x="55" y="126"/>
                      </a:lnTo>
                      <a:lnTo>
                        <a:pt x="48" y="131"/>
                      </a:lnTo>
                      <a:lnTo>
                        <a:pt x="40" y="135"/>
                      </a:lnTo>
                      <a:lnTo>
                        <a:pt x="33" y="138"/>
                      </a:lnTo>
                      <a:lnTo>
                        <a:pt x="0" y="125"/>
                      </a:lnTo>
                      <a:lnTo>
                        <a:pt x="0" y="105"/>
                      </a:lnTo>
                      <a:lnTo>
                        <a:pt x="16" y="89"/>
                      </a:lnTo>
                      <a:lnTo>
                        <a:pt x="34" y="72"/>
                      </a:lnTo>
                      <a:lnTo>
                        <a:pt x="54" y="55"/>
                      </a:lnTo>
                      <a:lnTo>
                        <a:pt x="76" y="38"/>
                      </a:lnTo>
                      <a:lnTo>
                        <a:pt x="87" y="30"/>
                      </a:lnTo>
                      <a:lnTo>
                        <a:pt x="99" y="23"/>
                      </a:lnTo>
                      <a:lnTo>
                        <a:pt x="110" y="17"/>
                      </a:lnTo>
                      <a:lnTo>
                        <a:pt x="122" y="11"/>
                      </a:lnTo>
                      <a:lnTo>
                        <a:pt x="135" y="7"/>
                      </a:lnTo>
                      <a:lnTo>
                        <a:pt x="147" y="4"/>
                      </a:lnTo>
                      <a:lnTo>
                        <a:pt x="159" y="1"/>
                      </a:lnTo>
                      <a:lnTo>
                        <a:pt x="171" y="0"/>
                      </a:lnTo>
                      <a:lnTo>
                        <a:pt x="156" y="18"/>
                      </a:lnTo>
                      <a:lnTo>
                        <a:pt x="141" y="35"/>
                      </a:lnTo>
                      <a:lnTo>
                        <a:pt x="135" y="44"/>
                      </a:lnTo>
                      <a:lnTo>
                        <a:pt x="130" y="54"/>
                      </a:lnTo>
                      <a:lnTo>
                        <a:pt x="126" y="66"/>
                      </a:lnTo>
                      <a:lnTo>
                        <a:pt x="125" y="79"/>
                      </a:lnTo>
                      <a:lnTo>
                        <a:pt x="111" y="81"/>
                      </a:lnTo>
                      <a:lnTo>
                        <a:pt x="100" y="82"/>
                      </a:lnTo>
                      <a:lnTo>
                        <a:pt x="92" y="84"/>
                      </a:lnTo>
                      <a:lnTo>
                        <a:pt x="86" y="86"/>
                      </a:lnTo>
                      <a:close/>
                    </a:path>
                  </a:pathLst>
                </a:custGeom>
                <a:solidFill>
                  <a:schemeClr val="accent2"/>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9" name="Freeform 418"/>
                <p:cNvSpPr>
                  <a:spLocks/>
                </p:cNvSpPr>
                <p:nvPr/>
              </p:nvSpPr>
              <p:spPr bwMode="auto">
                <a:xfrm>
                  <a:off x="4758" y="894"/>
                  <a:ext cx="157" cy="304"/>
                </a:xfrm>
                <a:custGeom>
                  <a:avLst/>
                  <a:gdLst>
                    <a:gd name="T0" fmla="*/ 0 w 628"/>
                    <a:gd name="T1" fmla="*/ 0 h 1214"/>
                    <a:gd name="T2" fmla="*/ 0 w 628"/>
                    <a:gd name="T3" fmla="*/ 0 h 1214"/>
                    <a:gd name="T4" fmla="*/ 0 w 628"/>
                    <a:gd name="T5" fmla="*/ 0 h 1214"/>
                    <a:gd name="T6" fmla="*/ 0 w 628"/>
                    <a:gd name="T7" fmla="*/ 0 h 1214"/>
                    <a:gd name="T8" fmla="*/ 0 w 628"/>
                    <a:gd name="T9" fmla="*/ 0 h 1214"/>
                    <a:gd name="T10" fmla="*/ 0 w 628"/>
                    <a:gd name="T11" fmla="*/ 0 h 1214"/>
                    <a:gd name="T12" fmla="*/ 0 w 628"/>
                    <a:gd name="T13" fmla="*/ 0 h 1214"/>
                    <a:gd name="T14" fmla="*/ 0 w 628"/>
                    <a:gd name="T15" fmla="*/ 0 h 1214"/>
                    <a:gd name="T16" fmla="*/ 0 w 628"/>
                    <a:gd name="T17" fmla="*/ 0 h 1214"/>
                    <a:gd name="T18" fmla="*/ 0 w 628"/>
                    <a:gd name="T19" fmla="*/ 0 h 1214"/>
                    <a:gd name="T20" fmla="*/ 0 w 628"/>
                    <a:gd name="T21" fmla="*/ 0 h 1214"/>
                    <a:gd name="T22" fmla="*/ 0 w 628"/>
                    <a:gd name="T23" fmla="*/ 0 h 1214"/>
                    <a:gd name="T24" fmla="*/ 0 w 628"/>
                    <a:gd name="T25" fmla="*/ 0 h 1214"/>
                    <a:gd name="T26" fmla="*/ 0 w 628"/>
                    <a:gd name="T27" fmla="*/ 0 h 1214"/>
                    <a:gd name="T28" fmla="*/ 0 w 628"/>
                    <a:gd name="T29" fmla="*/ 0 h 1214"/>
                    <a:gd name="T30" fmla="*/ 0 w 628"/>
                    <a:gd name="T31" fmla="*/ 0 h 1214"/>
                    <a:gd name="T32" fmla="*/ 0 w 628"/>
                    <a:gd name="T33" fmla="*/ 0 h 1214"/>
                    <a:gd name="T34" fmla="*/ 0 w 628"/>
                    <a:gd name="T35" fmla="*/ 0 h 1214"/>
                    <a:gd name="T36" fmla="*/ 0 w 628"/>
                    <a:gd name="T37" fmla="*/ 0 h 1214"/>
                    <a:gd name="T38" fmla="*/ 0 w 628"/>
                    <a:gd name="T39" fmla="*/ 0 h 1214"/>
                    <a:gd name="T40" fmla="*/ 0 w 628"/>
                    <a:gd name="T41" fmla="*/ 0 h 1214"/>
                    <a:gd name="T42" fmla="*/ 0 w 628"/>
                    <a:gd name="T43" fmla="*/ 0 h 1214"/>
                    <a:gd name="T44" fmla="*/ 0 w 628"/>
                    <a:gd name="T45" fmla="*/ 0 h 1214"/>
                    <a:gd name="T46" fmla="*/ 0 w 628"/>
                    <a:gd name="T47" fmla="*/ 0 h 1214"/>
                    <a:gd name="T48" fmla="*/ 0 w 628"/>
                    <a:gd name="T49" fmla="*/ 0 h 1214"/>
                    <a:gd name="T50" fmla="*/ 0 w 628"/>
                    <a:gd name="T51" fmla="*/ 0 h 1214"/>
                    <a:gd name="T52" fmla="*/ 0 w 628"/>
                    <a:gd name="T53" fmla="*/ 0 h 1214"/>
                    <a:gd name="T54" fmla="*/ 0 w 628"/>
                    <a:gd name="T55" fmla="*/ 0 h 1214"/>
                    <a:gd name="T56" fmla="*/ 0 w 628"/>
                    <a:gd name="T57" fmla="*/ 0 h 1214"/>
                    <a:gd name="T58" fmla="*/ 0 w 628"/>
                    <a:gd name="T59" fmla="*/ 0 h 1214"/>
                    <a:gd name="T60" fmla="*/ 0 w 628"/>
                    <a:gd name="T61" fmla="*/ 0 h 1214"/>
                    <a:gd name="T62" fmla="*/ 0 w 628"/>
                    <a:gd name="T63" fmla="*/ 0 h 1214"/>
                    <a:gd name="T64" fmla="*/ 0 w 628"/>
                    <a:gd name="T65" fmla="*/ 0 h 1214"/>
                    <a:gd name="T66" fmla="*/ 0 w 628"/>
                    <a:gd name="T67" fmla="*/ 0 h 1214"/>
                    <a:gd name="T68" fmla="*/ 0 w 628"/>
                    <a:gd name="T69" fmla="*/ 0 h 1214"/>
                    <a:gd name="T70" fmla="*/ 0 w 628"/>
                    <a:gd name="T71" fmla="*/ 0 h 1214"/>
                    <a:gd name="T72" fmla="*/ 0 w 628"/>
                    <a:gd name="T73" fmla="*/ 0 h 1214"/>
                    <a:gd name="T74" fmla="*/ 0 w 628"/>
                    <a:gd name="T75" fmla="*/ 0 h 1214"/>
                    <a:gd name="T76" fmla="*/ 0 w 628"/>
                    <a:gd name="T77" fmla="*/ 0 h 1214"/>
                    <a:gd name="T78" fmla="*/ 0 w 628"/>
                    <a:gd name="T79" fmla="*/ 0 h 1214"/>
                    <a:gd name="T80" fmla="*/ 0 w 628"/>
                    <a:gd name="T81" fmla="*/ 0 h 1214"/>
                    <a:gd name="T82" fmla="*/ 0 w 628"/>
                    <a:gd name="T83" fmla="*/ 0 h 1214"/>
                    <a:gd name="T84" fmla="*/ 0 w 628"/>
                    <a:gd name="T85" fmla="*/ 0 h 1214"/>
                    <a:gd name="T86" fmla="*/ 0 w 628"/>
                    <a:gd name="T87" fmla="*/ 0 h 1214"/>
                    <a:gd name="T88" fmla="*/ 0 w 628"/>
                    <a:gd name="T89" fmla="*/ 0 h 1214"/>
                    <a:gd name="T90" fmla="*/ 0 w 628"/>
                    <a:gd name="T91" fmla="*/ 0 h 1214"/>
                    <a:gd name="T92" fmla="*/ 0 w 628"/>
                    <a:gd name="T93" fmla="*/ 0 h 1214"/>
                    <a:gd name="T94" fmla="*/ 0 w 628"/>
                    <a:gd name="T95" fmla="*/ 0 h 1214"/>
                    <a:gd name="T96" fmla="*/ 0 w 628"/>
                    <a:gd name="T97" fmla="*/ 0 h 1214"/>
                    <a:gd name="T98" fmla="*/ 0 w 628"/>
                    <a:gd name="T99" fmla="*/ 0 h 1214"/>
                    <a:gd name="T100" fmla="*/ 0 w 628"/>
                    <a:gd name="T101" fmla="*/ 0 h 1214"/>
                    <a:gd name="T102" fmla="*/ 0 w 628"/>
                    <a:gd name="T103" fmla="*/ 0 h 1214"/>
                    <a:gd name="T104" fmla="*/ 0 w 628"/>
                    <a:gd name="T105" fmla="*/ 0 h 1214"/>
                    <a:gd name="T106" fmla="*/ 0 w 628"/>
                    <a:gd name="T107" fmla="*/ 0 h 12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8"/>
                    <a:gd name="T163" fmla="*/ 0 h 1214"/>
                    <a:gd name="T164" fmla="*/ 628 w 628"/>
                    <a:gd name="T165" fmla="*/ 1214 h 12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8" h="1214">
                      <a:moveTo>
                        <a:pt x="619" y="978"/>
                      </a:moveTo>
                      <a:lnTo>
                        <a:pt x="623" y="962"/>
                      </a:lnTo>
                      <a:lnTo>
                        <a:pt x="626" y="946"/>
                      </a:lnTo>
                      <a:lnTo>
                        <a:pt x="628" y="938"/>
                      </a:lnTo>
                      <a:lnTo>
                        <a:pt x="628" y="930"/>
                      </a:lnTo>
                      <a:lnTo>
                        <a:pt x="628" y="924"/>
                      </a:lnTo>
                      <a:lnTo>
                        <a:pt x="625" y="918"/>
                      </a:lnTo>
                      <a:lnTo>
                        <a:pt x="607" y="924"/>
                      </a:lnTo>
                      <a:lnTo>
                        <a:pt x="591" y="928"/>
                      </a:lnTo>
                      <a:lnTo>
                        <a:pt x="576" y="929"/>
                      </a:lnTo>
                      <a:lnTo>
                        <a:pt x="564" y="929"/>
                      </a:lnTo>
                      <a:lnTo>
                        <a:pt x="554" y="927"/>
                      </a:lnTo>
                      <a:lnTo>
                        <a:pt x="546" y="923"/>
                      </a:lnTo>
                      <a:lnTo>
                        <a:pt x="538" y="919"/>
                      </a:lnTo>
                      <a:lnTo>
                        <a:pt x="533" y="913"/>
                      </a:lnTo>
                      <a:lnTo>
                        <a:pt x="528" y="908"/>
                      </a:lnTo>
                      <a:lnTo>
                        <a:pt x="526" y="902"/>
                      </a:lnTo>
                      <a:lnTo>
                        <a:pt x="524" y="896"/>
                      </a:lnTo>
                      <a:lnTo>
                        <a:pt x="522" y="891"/>
                      </a:lnTo>
                      <a:lnTo>
                        <a:pt x="520" y="883"/>
                      </a:lnTo>
                      <a:lnTo>
                        <a:pt x="520" y="879"/>
                      </a:lnTo>
                      <a:lnTo>
                        <a:pt x="519" y="869"/>
                      </a:lnTo>
                      <a:lnTo>
                        <a:pt x="515" y="861"/>
                      </a:lnTo>
                      <a:lnTo>
                        <a:pt x="511" y="853"/>
                      </a:lnTo>
                      <a:lnTo>
                        <a:pt x="508" y="848"/>
                      </a:lnTo>
                      <a:lnTo>
                        <a:pt x="502" y="843"/>
                      </a:lnTo>
                      <a:lnTo>
                        <a:pt x="497" y="841"/>
                      </a:lnTo>
                      <a:lnTo>
                        <a:pt x="491" y="839"/>
                      </a:lnTo>
                      <a:lnTo>
                        <a:pt x="484" y="837"/>
                      </a:lnTo>
                      <a:lnTo>
                        <a:pt x="473" y="837"/>
                      </a:lnTo>
                      <a:lnTo>
                        <a:pt x="464" y="837"/>
                      </a:lnTo>
                      <a:lnTo>
                        <a:pt x="457" y="840"/>
                      </a:lnTo>
                      <a:lnTo>
                        <a:pt x="455" y="840"/>
                      </a:lnTo>
                      <a:lnTo>
                        <a:pt x="448" y="835"/>
                      </a:lnTo>
                      <a:lnTo>
                        <a:pt x="442" y="828"/>
                      </a:lnTo>
                      <a:lnTo>
                        <a:pt x="437" y="820"/>
                      </a:lnTo>
                      <a:lnTo>
                        <a:pt x="432" y="813"/>
                      </a:lnTo>
                      <a:lnTo>
                        <a:pt x="424" y="796"/>
                      </a:lnTo>
                      <a:lnTo>
                        <a:pt x="421" y="777"/>
                      </a:lnTo>
                      <a:lnTo>
                        <a:pt x="416" y="748"/>
                      </a:lnTo>
                      <a:lnTo>
                        <a:pt x="416" y="735"/>
                      </a:lnTo>
                      <a:lnTo>
                        <a:pt x="375" y="590"/>
                      </a:lnTo>
                      <a:lnTo>
                        <a:pt x="192" y="27"/>
                      </a:lnTo>
                      <a:lnTo>
                        <a:pt x="188" y="31"/>
                      </a:lnTo>
                      <a:lnTo>
                        <a:pt x="185" y="33"/>
                      </a:lnTo>
                      <a:lnTo>
                        <a:pt x="180" y="34"/>
                      </a:lnTo>
                      <a:lnTo>
                        <a:pt x="176" y="33"/>
                      </a:lnTo>
                      <a:lnTo>
                        <a:pt x="171" y="32"/>
                      </a:lnTo>
                      <a:lnTo>
                        <a:pt x="167" y="29"/>
                      </a:lnTo>
                      <a:lnTo>
                        <a:pt x="162" y="27"/>
                      </a:lnTo>
                      <a:lnTo>
                        <a:pt x="159" y="23"/>
                      </a:lnTo>
                      <a:lnTo>
                        <a:pt x="145" y="9"/>
                      </a:lnTo>
                      <a:lnTo>
                        <a:pt x="139" y="0"/>
                      </a:lnTo>
                      <a:lnTo>
                        <a:pt x="133" y="4"/>
                      </a:lnTo>
                      <a:lnTo>
                        <a:pt x="126" y="7"/>
                      </a:lnTo>
                      <a:lnTo>
                        <a:pt x="121" y="12"/>
                      </a:lnTo>
                      <a:lnTo>
                        <a:pt x="115" y="17"/>
                      </a:lnTo>
                      <a:lnTo>
                        <a:pt x="106" y="27"/>
                      </a:lnTo>
                      <a:lnTo>
                        <a:pt x="99" y="39"/>
                      </a:lnTo>
                      <a:lnTo>
                        <a:pt x="94" y="53"/>
                      </a:lnTo>
                      <a:lnTo>
                        <a:pt x="90" y="66"/>
                      </a:lnTo>
                      <a:lnTo>
                        <a:pt x="88" y="81"/>
                      </a:lnTo>
                      <a:lnTo>
                        <a:pt x="88" y="94"/>
                      </a:lnTo>
                      <a:lnTo>
                        <a:pt x="88" y="121"/>
                      </a:lnTo>
                      <a:lnTo>
                        <a:pt x="90" y="143"/>
                      </a:lnTo>
                      <a:lnTo>
                        <a:pt x="93" y="158"/>
                      </a:lnTo>
                      <a:lnTo>
                        <a:pt x="94" y="164"/>
                      </a:lnTo>
                      <a:lnTo>
                        <a:pt x="96" y="177"/>
                      </a:lnTo>
                      <a:lnTo>
                        <a:pt x="103" y="209"/>
                      </a:lnTo>
                      <a:lnTo>
                        <a:pt x="104" y="229"/>
                      </a:lnTo>
                      <a:lnTo>
                        <a:pt x="105" y="250"/>
                      </a:lnTo>
                      <a:lnTo>
                        <a:pt x="105" y="261"/>
                      </a:lnTo>
                      <a:lnTo>
                        <a:pt x="104" y="271"/>
                      </a:lnTo>
                      <a:lnTo>
                        <a:pt x="103" y="280"/>
                      </a:lnTo>
                      <a:lnTo>
                        <a:pt x="100" y="289"/>
                      </a:lnTo>
                      <a:lnTo>
                        <a:pt x="105" y="289"/>
                      </a:lnTo>
                      <a:lnTo>
                        <a:pt x="110" y="289"/>
                      </a:lnTo>
                      <a:lnTo>
                        <a:pt x="114" y="291"/>
                      </a:lnTo>
                      <a:lnTo>
                        <a:pt x="118" y="294"/>
                      </a:lnTo>
                      <a:lnTo>
                        <a:pt x="122" y="296"/>
                      </a:lnTo>
                      <a:lnTo>
                        <a:pt x="126" y="300"/>
                      </a:lnTo>
                      <a:lnTo>
                        <a:pt x="128" y="304"/>
                      </a:lnTo>
                      <a:lnTo>
                        <a:pt x="132" y="308"/>
                      </a:lnTo>
                      <a:lnTo>
                        <a:pt x="137" y="321"/>
                      </a:lnTo>
                      <a:lnTo>
                        <a:pt x="139" y="333"/>
                      </a:lnTo>
                      <a:lnTo>
                        <a:pt x="142" y="346"/>
                      </a:lnTo>
                      <a:lnTo>
                        <a:pt x="142" y="362"/>
                      </a:lnTo>
                      <a:lnTo>
                        <a:pt x="140" y="377"/>
                      </a:lnTo>
                      <a:lnTo>
                        <a:pt x="138" y="392"/>
                      </a:lnTo>
                      <a:lnTo>
                        <a:pt x="133" y="406"/>
                      </a:lnTo>
                      <a:lnTo>
                        <a:pt x="127" y="421"/>
                      </a:lnTo>
                      <a:lnTo>
                        <a:pt x="123" y="427"/>
                      </a:lnTo>
                      <a:lnTo>
                        <a:pt x="118" y="433"/>
                      </a:lnTo>
                      <a:lnTo>
                        <a:pt x="114" y="439"/>
                      </a:lnTo>
                      <a:lnTo>
                        <a:pt x="109" y="444"/>
                      </a:lnTo>
                      <a:lnTo>
                        <a:pt x="103" y="449"/>
                      </a:lnTo>
                      <a:lnTo>
                        <a:pt x="95" y="453"/>
                      </a:lnTo>
                      <a:lnTo>
                        <a:pt x="88" y="457"/>
                      </a:lnTo>
                      <a:lnTo>
                        <a:pt x="80" y="459"/>
                      </a:lnTo>
                      <a:lnTo>
                        <a:pt x="77" y="460"/>
                      </a:lnTo>
                      <a:lnTo>
                        <a:pt x="68" y="465"/>
                      </a:lnTo>
                      <a:lnTo>
                        <a:pt x="62" y="469"/>
                      </a:lnTo>
                      <a:lnTo>
                        <a:pt x="55" y="475"/>
                      </a:lnTo>
                      <a:lnTo>
                        <a:pt x="49" y="482"/>
                      </a:lnTo>
                      <a:lnTo>
                        <a:pt x="41" y="493"/>
                      </a:lnTo>
                      <a:lnTo>
                        <a:pt x="35" y="506"/>
                      </a:lnTo>
                      <a:lnTo>
                        <a:pt x="29" y="522"/>
                      </a:lnTo>
                      <a:lnTo>
                        <a:pt x="24" y="540"/>
                      </a:lnTo>
                      <a:lnTo>
                        <a:pt x="19" y="562"/>
                      </a:lnTo>
                      <a:lnTo>
                        <a:pt x="17" y="588"/>
                      </a:lnTo>
                      <a:lnTo>
                        <a:pt x="17" y="617"/>
                      </a:lnTo>
                      <a:lnTo>
                        <a:pt x="18" y="651"/>
                      </a:lnTo>
                      <a:lnTo>
                        <a:pt x="22" y="689"/>
                      </a:lnTo>
                      <a:lnTo>
                        <a:pt x="19" y="694"/>
                      </a:lnTo>
                      <a:lnTo>
                        <a:pt x="16" y="709"/>
                      </a:lnTo>
                      <a:lnTo>
                        <a:pt x="9" y="731"/>
                      </a:lnTo>
                      <a:lnTo>
                        <a:pt x="3" y="759"/>
                      </a:lnTo>
                      <a:lnTo>
                        <a:pt x="1" y="776"/>
                      </a:lnTo>
                      <a:lnTo>
                        <a:pt x="0" y="795"/>
                      </a:lnTo>
                      <a:lnTo>
                        <a:pt x="0" y="813"/>
                      </a:lnTo>
                      <a:lnTo>
                        <a:pt x="0" y="832"/>
                      </a:lnTo>
                      <a:lnTo>
                        <a:pt x="1" y="853"/>
                      </a:lnTo>
                      <a:lnTo>
                        <a:pt x="5" y="875"/>
                      </a:lnTo>
                      <a:lnTo>
                        <a:pt x="8" y="896"/>
                      </a:lnTo>
                      <a:lnTo>
                        <a:pt x="16" y="918"/>
                      </a:lnTo>
                      <a:lnTo>
                        <a:pt x="18" y="924"/>
                      </a:lnTo>
                      <a:lnTo>
                        <a:pt x="24" y="940"/>
                      </a:lnTo>
                      <a:lnTo>
                        <a:pt x="33" y="967"/>
                      </a:lnTo>
                      <a:lnTo>
                        <a:pt x="41" y="1003"/>
                      </a:lnTo>
                      <a:lnTo>
                        <a:pt x="45" y="1023"/>
                      </a:lnTo>
                      <a:lnTo>
                        <a:pt x="49" y="1045"/>
                      </a:lnTo>
                      <a:lnTo>
                        <a:pt x="52" y="1070"/>
                      </a:lnTo>
                      <a:lnTo>
                        <a:pt x="54" y="1096"/>
                      </a:lnTo>
                      <a:lnTo>
                        <a:pt x="55" y="1124"/>
                      </a:lnTo>
                      <a:lnTo>
                        <a:pt x="54" y="1152"/>
                      </a:lnTo>
                      <a:lnTo>
                        <a:pt x="52" y="1183"/>
                      </a:lnTo>
                      <a:lnTo>
                        <a:pt x="47" y="1214"/>
                      </a:lnTo>
                      <a:lnTo>
                        <a:pt x="264" y="1154"/>
                      </a:lnTo>
                      <a:lnTo>
                        <a:pt x="289" y="1151"/>
                      </a:lnTo>
                      <a:lnTo>
                        <a:pt x="311" y="1146"/>
                      </a:lnTo>
                      <a:lnTo>
                        <a:pt x="330" y="1140"/>
                      </a:lnTo>
                      <a:lnTo>
                        <a:pt x="350" y="1135"/>
                      </a:lnTo>
                      <a:lnTo>
                        <a:pt x="367" y="1127"/>
                      </a:lnTo>
                      <a:lnTo>
                        <a:pt x="382" y="1121"/>
                      </a:lnTo>
                      <a:lnTo>
                        <a:pt x="396" y="1115"/>
                      </a:lnTo>
                      <a:lnTo>
                        <a:pt x="409" y="1108"/>
                      </a:lnTo>
                      <a:lnTo>
                        <a:pt x="429" y="1096"/>
                      </a:lnTo>
                      <a:lnTo>
                        <a:pt x="443" y="1086"/>
                      </a:lnTo>
                      <a:lnTo>
                        <a:pt x="451" y="1079"/>
                      </a:lnTo>
                      <a:lnTo>
                        <a:pt x="455" y="1076"/>
                      </a:lnTo>
                      <a:lnTo>
                        <a:pt x="460" y="1063"/>
                      </a:lnTo>
                      <a:lnTo>
                        <a:pt x="467" y="1050"/>
                      </a:lnTo>
                      <a:lnTo>
                        <a:pt x="475" y="1041"/>
                      </a:lnTo>
                      <a:lnTo>
                        <a:pt x="484" y="1033"/>
                      </a:lnTo>
                      <a:lnTo>
                        <a:pt x="494" y="1026"/>
                      </a:lnTo>
                      <a:lnTo>
                        <a:pt x="504" y="1021"/>
                      </a:lnTo>
                      <a:lnTo>
                        <a:pt x="515" y="1016"/>
                      </a:lnTo>
                      <a:lnTo>
                        <a:pt x="527" y="1012"/>
                      </a:lnTo>
                      <a:lnTo>
                        <a:pt x="550" y="1005"/>
                      </a:lnTo>
                      <a:lnTo>
                        <a:pt x="575" y="999"/>
                      </a:lnTo>
                      <a:lnTo>
                        <a:pt x="586" y="994"/>
                      </a:lnTo>
                      <a:lnTo>
                        <a:pt x="597" y="990"/>
                      </a:lnTo>
                      <a:lnTo>
                        <a:pt x="608" y="984"/>
                      </a:lnTo>
                      <a:lnTo>
                        <a:pt x="619" y="978"/>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0" name="Freeform 419"/>
                <p:cNvSpPr>
                  <a:spLocks/>
                </p:cNvSpPr>
                <p:nvPr/>
              </p:nvSpPr>
              <p:spPr bwMode="auto">
                <a:xfrm>
                  <a:off x="4758" y="894"/>
                  <a:ext cx="157" cy="304"/>
                </a:xfrm>
                <a:custGeom>
                  <a:avLst/>
                  <a:gdLst>
                    <a:gd name="T0" fmla="*/ 0 w 628"/>
                    <a:gd name="T1" fmla="*/ 0 h 1214"/>
                    <a:gd name="T2" fmla="*/ 0 w 628"/>
                    <a:gd name="T3" fmla="*/ 0 h 1214"/>
                    <a:gd name="T4" fmla="*/ 0 w 628"/>
                    <a:gd name="T5" fmla="*/ 0 h 1214"/>
                    <a:gd name="T6" fmla="*/ 0 w 628"/>
                    <a:gd name="T7" fmla="*/ 0 h 1214"/>
                    <a:gd name="T8" fmla="*/ 0 w 628"/>
                    <a:gd name="T9" fmla="*/ 0 h 1214"/>
                    <a:gd name="T10" fmla="*/ 0 w 628"/>
                    <a:gd name="T11" fmla="*/ 0 h 1214"/>
                    <a:gd name="T12" fmla="*/ 0 w 628"/>
                    <a:gd name="T13" fmla="*/ 0 h 1214"/>
                    <a:gd name="T14" fmla="*/ 0 w 628"/>
                    <a:gd name="T15" fmla="*/ 0 h 1214"/>
                    <a:gd name="T16" fmla="*/ 0 w 628"/>
                    <a:gd name="T17" fmla="*/ 0 h 1214"/>
                    <a:gd name="T18" fmla="*/ 0 w 628"/>
                    <a:gd name="T19" fmla="*/ 0 h 1214"/>
                    <a:gd name="T20" fmla="*/ 0 w 628"/>
                    <a:gd name="T21" fmla="*/ 0 h 1214"/>
                    <a:gd name="T22" fmla="*/ 0 w 628"/>
                    <a:gd name="T23" fmla="*/ 0 h 1214"/>
                    <a:gd name="T24" fmla="*/ 0 w 628"/>
                    <a:gd name="T25" fmla="*/ 0 h 1214"/>
                    <a:gd name="T26" fmla="*/ 0 w 628"/>
                    <a:gd name="T27" fmla="*/ 0 h 1214"/>
                    <a:gd name="T28" fmla="*/ 0 w 628"/>
                    <a:gd name="T29" fmla="*/ 0 h 1214"/>
                    <a:gd name="T30" fmla="*/ 0 w 628"/>
                    <a:gd name="T31" fmla="*/ 0 h 1214"/>
                    <a:gd name="T32" fmla="*/ 0 w 628"/>
                    <a:gd name="T33" fmla="*/ 0 h 1214"/>
                    <a:gd name="T34" fmla="*/ 0 w 628"/>
                    <a:gd name="T35" fmla="*/ 0 h 1214"/>
                    <a:gd name="T36" fmla="*/ 0 w 628"/>
                    <a:gd name="T37" fmla="*/ 0 h 1214"/>
                    <a:gd name="T38" fmla="*/ 0 w 628"/>
                    <a:gd name="T39" fmla="*/ 0 h 1214"/>
                    <a:gd name="T40" fmla="*/ 0 w 628"/>
                    <a:gd name="T41" fmla="*/ 0 h 1214"/>
                    <a:gd name="T42" fmla="*/ 0 w 628"/>
                    <a:gd name="T43" fmla="*/ 0 h 1214"/>
                    <a:gd name="T44" fmla="*/ 0 w 628"/>
                    <a:gd name="T45" fmla="*/ 0 h 1214"/>
                    <a:gd name="T46" fmla="*/ 0 w 628"/>
                    <a:gd name="T47" fmla="*/ 0 h 1214"/>
                    <a:gd name="T48" fmla="*/ 0 w 628"/>
                    <a:gd name="T49" fmla="*/ 0 h 1214"/>
                    <a:gd name="T50" fmla="*/ 0 w 628"/>
                    <a:gd name="T51" fmla="*/ 0 h 1214"/>
                    <a:gd name="T52" fmla="*/ 0 w 628"/>
                    <a:gd name="T53" fmla="*/ 0 h 1214"/>
                    <a:gd name="T54" fmla="*/ 0 w 628"/>
                    <a:gd name="T55" fmla="*/ 0 h 1214"/>
                    <a:gd name="T56" fmla="*/ 0 w 628"/>
                    <a:gd name="T57" fmla="*/ 0 h 1214"/>
                    <a:gd name="T58" fmla="*/ 0 w 628"/>
                    <a:gd name="T59" fmla="*/ 0 h 1214"/>
                    <a:gd name="T60" fmla="*/ 0 w 628"/>
                    <a:gd name="T61" fmla="*/ 0 h 1214"/>
                    <a:gd name="T62" fmla="*/ 0 w 628"/>
                    <a:gd name="T63" fmla="*/ 0 h 1214"/>
                    <a:gd name="T64" fmla="*/ 0 w 628"/>
                    <a:gd name="T65" fmla="*/ 0 h 1214"/>
                    <a:gd name="T66" fmla="*/ 0 w 628"/>
                    <a:gd name="T67" fmla="*/ 0 h 1214"/>
                    <a:gd name="T68" fmla="*/ 0 w 628"/>
                    <a:gd name="T69" fmla="*/ 0 h 1214"/>
                    <a:gd name="T70" fmla="*/ 0 w 628"/>
                    <a:gd name="T71" fmla="*/ 0 h 1214"/>
                    <a:gd name="T72" fmla="*/ 0 w 628"/>
                    <a:gd name="T73" fmla="*/ 0 h 1214"/>
                    <a:gd name="T74" fmla="*/ 0 w 628"/>
                    <a:gd name="T75" fmla="*/ 0 h 1214"/>
                    <a:gd name="T76" fmla="*/ 0 w 628"/>
                    <a:gd name="T77" fmla="*/ 0 h 1214"/>
                    <a:gd name="T78" fmla="*/ 0 w 628"/>
                    <a:gd name="T79" fmla="*/ 0 h 1214"/>
                    <a:gd name="T80" fmla="*/ 0 w 628"/>
                    <a:gd name="T81" fmla="*/ 0 h 1214"/>
                    <a:gd name="T82" fmla="*/ 0 w 628"/>
                    <a:gd name="T83" fmla="*/ 0 h 1214"/>
                    <a:gd name="T84" fmla="*/ 0 w 628"/>
                    <a:gd name="T85" fmla="*/ 0 h 1214"/>
                    <a:gd name="T86" fmla="*/ 0 w 628"/>
                    <a:gd name="T87" fmla="*/ 0 h 1214"/>
                    <a:gd name="T88" fmla="*/ 0 w 628"/>
                    <a:gd name="T89" fmla="*/ 0 h 1214"/>
                    <a:gd name="T90" fmla="*/ 0 w 628"/>
                    <a:gd name="T91" fmla="*/ 0 h 1214"/>
                    <a:gd name="T92" fmla="*/ 0 w 628"/>
                    <a:gd name="T93" fmla="*/ 0 h 1214"/>
                    <a:gd name="T94" fmla="*/ 0 w 628"/>
                    <a:gd name="T95" fmla="*/ 0 h 1214"/>
                    <a:gd name="T96" fmla="*/ 0 w 628"/>
                    <a:gd name="T97" fmla="*/ 0 h 1214"/>
                    <a:gd name="T98" fmla="*/ 0 w 628"/>
                    <a:gd name="T99" fmla="*/ 0 h 1214"/>
                    <a:gd name="T100" fmla="*/ 0 w 628"/>
                    <a:gd name="T101" fmla="*/ 0 h 1214"/>
                    <a:gd name="T102" fmla="*/ 0 w 628"/>
                    <a:gd name="T103" fmla="*/ 0 h 1214"/>
                    <a:gd name="T104" fmla="*/ 0 w 628"/>
                    <a:gd name="T105" fmla="*/ 0 h 1214"/>
                    <a:gd name="T106" fmla="*/ 0 w 628"/>
                    <a:gd name="T107" fmla="*/ 0 h 1214"/>
                    <a:gd name="T108" fmla="*/ 0 w 628"/>
                    <a:gd name="T109" fmla="*/ 0 h 1214"/>
                    <a:gd name="T110" fmla="*/ 0 w 628"/>
                    <a:gd name="T111" fmla="*/ 0 h 12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8"/>
                    <a:gd name="T169" fmla="*/ 0 h 1214"/>
                    <a:gd name="T170" fmla="*/ 628 w 628"/>
                    <a:gd name="T171" fmla="*/ 1214 h 12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8" h="1214">
                      <a:moveTo>
                        <a:pt x="619" y="978"/>
                      </a:moveTo>
                      <a:lnTo>
                        <a:pt x="623" y="962"/>
                      </a:lnTo>
                      <a:lnTo>
                        <a:pt x="626" y="946"/>
                      </a:lnTo>
                      <a:lnTo>
                        <a:pt x="628" y="938"/>
                      </a:lnTo>
                      <a:lnTo>
                        <a:pt x="628" y="930"/>
                      </a:lnTo>
                      <a:lnTo>
                        <a:pt x="628" y="924"/>
                      </a:lnTo>
                      <a:lnTo>
                        <a:pt x="625" y="918"/>
                      </a:lnTo>
                      <a:lnTo>
                        <a:pt x="607" y="924"/>
                      </a:lnTo>
                      <a:lnTo>
                        <a:pt x="591" y="928"/>
                      </a:lnTo>
                      <a:lnTo>
                        <a:pt x="576" y="929"/>
                      </a:lnTo>
                      <a:lnTo>
                        <a:pt x="564" y="929"/>
                      </a:lnTo>
                      <a:lnTo>
                        <a:pt x="554" y="927"/>
                      </a:lnTo>
                      <a:lnTo>
                        <a:pt x="546" y="923"/>
                      </a:lnTo>
                      <a:lnTo>
                        <a:pt x="538" y="919"/>
                      </a:lnTo>
                      <a:lnTo>
                        <a:pt x="533" y="913"/>
                      </a:lnTo>
                      <a:lnTo>
                        <a:pt x="528" y="908"/>
                      </a:lnTo>
                      <a:lnTo>
                        <a:pt x="526" y="902"/>
                      </a:lnTo>
                      <a:lnTo>
                        <a:pt x="524" y="896"/>
                      </a:lnTo>
                      <a:lnTo>
                        <a:pt x="522" y="891"/>
                      </a:lnTo>
                      <a:lnTo>
                        <a:pt x="520" y="883"/>
                      </a:lnTo>
                      <a:lnTo>
                        <a:pt x="520" y="879"/>
                      </a:lnTo>
                      <a:lnTo>
                        <a:pt x="519" y="869"/>
                      </a:lnTo>
                      <a:lnTo>
                        <a:pt x="515" y="861"/>
                      </a:lnTo>
                      <a:lnTo>
                        <a:pt x="511" y="853"/>
                      </a:lnTo>
                      <a:lnTo>
                        <a:pt x="508" y="848"/>
                      </a:lnTo>
                      <a:lnTo>
                        <a:pt x="502" y="843"/>
                      </a:lnTo>
                      <a:lnTo>
                        <a:pt x="497" y="841"/>
                      </a:lnTo>
                      <a:lnTo>
                        <a:pt x="491" y="839"/>
                      </a:lnTo>
                      <a:lnTo>
                        <a:pt x="484" y="837"/>
                      </a:lnTo>
                      <a:lnTo>
                        <a:pt x="473" y="837"/>
                      </a:lnTo>
                      <a:lnTo>
                        <a:pt x="464" y="837"/>
                      </a:lnTo>
                      <a:lnTo>
                        <a:pt x="457" y="840"/>
                      </a:lnTo>
                      <a:lnTo>
                        <a:pt x="455" y="840"/>
                      </a:lnTo>
                      <a:lnTo>
                        <a:pt x="448" y="835"/>
                      </a:lnTo>
                      <a:lnTo>
                        <a:pt x="442" y="828"/>
                      </a:lnTo>
                      <a:lnTo>
                        <a:pt x="437" y="820"/>
                      </a:lnTo>
                      <a:lnTo>
                        <a:pt x="432" y="813"/>
                      </a:lnTo>
                      <a:lnTo>
                        <a:pt x="424" y="796"/>
                      </a:lnTo>
                      <a:lnTo>
                        <a:pt x="421" y="777"/>
                      </a:lnTo>
                      <a:lnTo>
                        <a:pt x="416" y="748"/>
                      </a:lnTo>
                      <a:lnTo>
                        <a:pt x="416" y="735"/>
                      </a:lnTo>
                      <a:lnTo>
                        <a:pt x="375" y="590"/>
                      </a:lnTo>
                      <a:lnTo>
                        <a:pt x="192" y="27"/>
                      </a:lnTo>
                      <a:lnTo>
                        <a:pt x="188" y="31"/>
                      </a:lnTo>
                      <a:lnTo>
                        <a:pt x="185" y="33"/>
                      </a:lnTo>
                      <a:lnTo>
                        <a:pt x="180" y="34"/>
                      </a:lnTo>
                      <a:lnTo>
                        <a:pt x="176" y="33"/>
                      </a:lnTo>
                      <a:lnTo>
                        <a:pt x="171" y="32"/>
                      </a:lnTo>
                      <a:lnTo>
                        <a:pt x="167" y="29"/>
                      </a:lnTo>
                      <a:lnTo>
                        <a:pt x="162" y="27"/>
                      </a:lnTo>
                      <a:lnTo>
                        <a:pt x="159" y="23"/>
                      </a:lnTo>
                      <a:lnTo>
                        <a:pt x="145" y="9"/>
                      </a:lnTo>
                      <a:lnTo>
                        <a:pt x="139" y="0"/>
                      </a:lnTo>
                      <a:lnTo>
                        <a:pt x="133" y="4"/>
                      </a:lnTo>
                      <a:lnTo>
                        <a:pt x="126" y="7"/>
                      </a:lnTo>
                      <a:lnTo>
                        <a:pt x="121" y="12"/>
                      </a:lnTo>
                      <a:lnTo>
                        <a:pt x="115" y="17"/>
                      </a:lnTo>
                      <a:lnTo>
                        <a:pt x="106" y="27"/>
                      </a:lnTo>
                      <a:lnTo>
                        <a:pt x="99" y="39"/>
                      </a:lnTo>
                      <a:lnTo>
                        <a:pt x="94" y="53"/>
                      </a:lnTo>
                      <a:lnTo>
                        <a:pt x="90" y="66"/>
                      </a:lnTo>
                      <a:lnTo>
                        <a:pt x="88" y="81"/>
                      </a:lnTo>
                      <a:lnTo>
                        <a:pt x="88" y="94"/>
                      </a:lnTo>
                      <a:lnTo>
                        <a:pt x="88" y="121"/>
                      </a:lnTo>
                      <a:lnTo>
                        <a:pt x="90" y="143"/>
                      </a:lnTo>
                      <a:lnTo>
                        <a:pt x="93" y="158"/>
                      </a:lnTo>
                      <a:lnTo>
                        <a:pt x="94" y="164"/>
                      </a:lnTo>
                      <a:lnTo>
                        <a:pt x="96" y="177"/>
                      </a:lnTo>
                      <a:lnTo>
                        <a:pt x="103" y="209"/>
                      </a:lnTo>
                      <a:lnTo>
                        <a:pt x="104" y="229"/>
                      </a:lnTo>
                      <a:lnTo>
                        <a:pt x="105" y="250"/>
                      </a:lnTo>
                      <a:lnTo>
                        <a:pt x="105" y="261"/>
                      </a:lnTo>
                      <a:lnTo>
                        <a:pt x="104" y="271"/>
                      </a:lnTo>
                      <a:lnTo>
                        <a:pt x="103" y="280"/>
                      </a:lnTo>
                      <a:lnTo>
                        <a:pt x="100" y="289"/>
                      </a:lnTo>
                      <a:lnTo>
                        <a:pt x="105" y="289"/>
                      </a:lnTo>
                      <a:lnTo>
                        <a:pt x="110" y="289"/>
                      </a:lnTo>
                      <a:lnTo>
                        <a:pt x="114" y="291"/>
                      </a:lnTo>
                      <a:lnTo>
                        <a:pt x="118" y="294"/>
                      </a:lnTo>
                      <a:lnTo>
                        <a:pt x="122" y="296"/>
                      </a:lnTo>
                      <a:lnTo>
                        <a:pt x="126" y="300"/>
                      </a:lnTo>
                      <a:lnTo>
                        <a:pt x="128" y="304"/>
                      </a:lnTo>
                      <a:lnTo>
                        <a:pt x="132" y="308"/>
                      </a:lnTo>
                      <a:lnTo>
                        <a:pt x="137" y="321"/>
                      </a:lnTo>
                      <a:lnTo>
                        <a:pt x="139" y="333"/>
                      </a:lnTo>
                      <a:lnTo>
                        <a:pt x="142" y="346"/>
                      </a:lnTo>
                      <a:lnTo>
                        <a:pt x="142" y="362"/>
                      </a:lnTo>
                      <a:lnTo>
                        <a:pt x="140" y="377"/>
                      </a:lnTo>
                      <a:lnTo>
                        <a:pt x="138" y="392"/>
                      </a:lnTo>
                      <a:lnTo>
                        <a:pt x="133" y="406"/>
                      </a:lnTo>
                      <a:lnTo>
                        <a:pt x="127" y="421"/>
                      </a:lnTo>
                      <a:lnTo>
                        <a:pt x="123" y="427"/>
                      </a:lnTo>
                      <a:lnTo>
                        <a:pt x="118" y="433"/>
                      </a:lnTo>
                      <a:lnTo>
                        <a:pt x="114" y="439"/>
                      </a:lnTo>
                      <a:lnTo>
                        <a:pt x="109" y="444"/>
                      </a:lnTo>
                      <a:lnTo>
                        <a:pt x="103" y="449"/>
                      </a:lnTo>
                      <a:lnTo>
                        <a:pt x="95" y="453"/>
                      </a:lnTo>
                      <a:lnTo>
                        <a:pt x="88" y="457"/>
                      </a:lnTo>
                      <a:lnTo>
                        <a:pt x="80" y="459"/>
                      </a:lnTo>
                      <a:lnTo>
                        <a:pt x="77" y="460"/>
                      </a:lnTo>
                      <a:lnTo>
                        <a:pt x="68" y="465"/>
                      </a:lnTo>
                      <a:lnTo>
                        <a:pt x="62" y="469"/>
                      </a:lnTo>
                      <a:lnTo>
                        <a:pt x="55" y="475"/>
                      </a:lnTo>
                      <a:lnTo>
                        <a:pt x="49" y="482"/>
                      </a:lnTo>
                      <a:lnTo>
                        <a:pt x="41" y="493"/>
                      </a:lnTo>
                      <a:lnTo>
                        <a:pt x="35" y="506"/>
                      </a:lnTo>
                      <a:lnTo>
                        <a:pt x="29" y="522"/>
                      </a:lnTo>
                      <a:lnTo>
                        <a:pt x="24" y="540"/>
                      </a:lnTo>
                      <a:lnTo>
                        <a:pt x="19" y="562"/>
                      </a:lnTo>
                      <a:lnTo>
                        <a:pt x="17" y="588"/>
                      </a:lnTo>
                      <a:lnTo>
                        <a:pt x="17" y="617"/>
                      </a:lnTo>
                      <a:lnTo>
                        <a:pt x="18" y="651"/>
                      </a:lnTo>
                      <a:lnTo>
                        <a:pt x="22" y="689"/>
                      </a:lnTo>
                      <a:lnTo>
                        <a:pt x="19" y="694"/>
                      </a:lnTo>
                      <a:lnTo>
                        <a:pt x="16" y="709"/>
                      </a:lnTo>
                      <a:lnTo>
                        <a:pt x="9" y="731"/>
                      </a:lnTo>
                      <a:lnTo>
                        <a:pt x="3" y="759"/>
                      </a:lnTo>
                      <a:lnTo>
                        <a:pt x="1" y="776"/>
                      </a:lnTo>
                      <a:lnTo>
                        <a:pt x="0" y="795"/>
                      </a:lnTo>
                      <a:lnTo>
                        <a:pt x="0" y="813"/>
                      </a:lnTo>
                      <a:lnTo>
                        <a:pt x="0" y="832"/>
                      </a:lnTo>
                      <a:lnTo>
                        <a:pt x="1" y="853"/>
                      </a:lnTo>
                      <a:lnTo>
                        <a:pt x="5" y="875"/>
                      </a:lnTo>
                      <a:lnTo>
                        <a:pt x="8" y="896"/>
                      </a:lnTo>
                      <a:lnTo>
                        <a:pt x="16" y="918"/>
                      </a:lnTo>
                      <a:lnTo>
                        <a:pt x="18" y="924"/>
                      </a:lnTo>
                      <a:lnTo>
                        <a:pt x="24" y="940"/>
                      </a:lnTo>
                      <a:lnTo>
                        <a:pt x="33" y="967"/>
                      </a:lnTo>
                      <a:lnTo>
                        <a:pt x="41" y="1003"/>
                      </a:lnTo>
                      <a:lnTo>
                        <a:pt x="45" y="1023"/>
                      </a:lnTo>
                      <a:lnTo>
                        <a:pt x="49" y="1045"/>
                      </a:lnTo>
                      <a:lnTo>
                        <a:pt x="52" y="1070"/>
                      </a:lnTo>
                      <a:lnTo>
                        <a:pt x="54" y="1096"/>
                      </a:lnTo>
                      <a:lnTo>
                        <a:pt x="55" y="1124"/>
                      </a:lnTo>
                      <a:lnTo>
                        <a:pt x="54" y="1152"/>
                      </a:lnTo>
                      <a:lnTo>
                        <a:pt x="52" y="1183"/>
                      </a:lnTo>
                      <a:lnTo>
                        <a:pt x="47" y="1214"/>
                      </a:lnTo>
                      <a:lnTo>
                        <a:pt x="264" y="1154"/>
                      </a:lnTo>
                      <a:lnTo>
                        <a:pt x="289" y="1151"/>
                      </a:lnTo>
                      <a:lnTo>
                        <a:pt x="311" y="1146"/>
                      </a:lnTo>
                      <a:lnTo>
                        <a:pt x="330" y="1140"/>
                      </a:lnTo>
                      <a:lnTo>
                        <a:pt x="350" y="1135"/>
                      </a:lnTo>
                      <a:lnTo>
                        <a:pt x="367" y="1127"/>
                      </a:lnTo>
                      <a:lnTo>
                        <a:pt x="382" y="1121"/>
                      </a:lnTo>
                      <a:lnTo>
                        <a:pt x="396" y="1115"/>
                      </a:lnTo>
                      <a:lnTo>
                        <a:pt x="409" y="1108"/>
                      </a:lnTo>
                      <a:lnTo>
                        <a:pt x="429" y="1096"/>
                      </a:lnTo>
                      <a:lnTo>
                        <a:pt x="443" y="1086"/>
                      </a:lnTo>
                      <a:lnTo>
                        <a:pt x="451" y="1079"/>
                      </a:lnTo>
                      <a:lnTo>
                        <a:pt x="455" y="1076"/>
                      </a:lnTo>
                      <a:lnTo>
                        <a:pt x="460" y="1063"/>
                      </a:lnTo>
                      <a:lnTo>
                        <a:pt x="467" y="1050"/>
                      </a:lnTo>
                      <a:lnTo>
                        <a:pt x="475" y="1041"/>
                      </a:lnTo>
                      <a:lnTo>
                        <a:pt x="484" y="1033"/>
                      </a:lnTo>
                      <a:lnTo>
                        <a:pt x="494" y="1026"/>
                      </a:lnTo>
                      <a:lnTo>
                        <a:pt x="504" y="1021"/>
                      </a:lnTo>
                      <a:lnTo>
                        <a:pt x="515" y="1016"/>
                      </a:lnTo>
                      <a:lnTo>
                        <a:pt x="527" y="1012"/>
                      </a:lnTo>
                      <a:lnTo>
                        <a:pt x="550" y="1005"/>
                      </a:lnTo>
                      <a:lnTo>
                        <a:pt x="575" y="999"/>
                      </a:lnTo>
                      <a:lnTo>
                        <a:pt x="586" y="994"/>
                      </a:lnTo>
                      <a:lnTo>
                        <a:pt x="597" y="990"/>
                      </a:lnTo>
                      <a:lnTo>
                        <a:pt x="608" y="984"/>
                      </a:lnTo>
                      <a:lnTo>
                        <a:pt x="619" y="97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1" name="Freeform 420"/>
                <p:cNvSpPr>
                  <a:spLocks/>
                </p:cNvSpPr>
                <p:nvPr/>
              </p:nvSpPr>
              <p:spPr bwMode="auto">
                <a:xfrm>
                  <a:off x="4634" y="936"/>
                  <a:ext cx="159" cy="280"/>
                </a:xfrm>
                <a:custGeom>
                  <a:avLst/>
                  <a:gdLst>
                    <a:gd name="T0" fmla="*/ 0 w 638"/>
                    <a:gd name="T1" fmla="*/ 0 h 1123"/>
                    <a:gd name="T2" fmla="*/ 0 w 638"/>
                    <a:gd name="T3" fmla="*/ 0 h 1123"/>
                    <a:gd name="T4" fmla="*/ 0 w 638"/>
                    <a:gd name="T5" fmla="*/ 0 h 1123"/>
                    <a:gd name="T6" fmla="*/ 0 w 638"/>
                    <a:gd name="T7" fmla="*/ 0 h 1123"/>
                    <a:gd name="T8" fmla="*/ 0 w 638"/>
                    <a:gd name="T9" fmla="*/ 0 h 1123"/>
                    <a:gd name="T10" fmla="*/ 0 w 638"/>
                    <a:gd name="T11" fmla="*/ 0 h 1123"/>
                    <a:gd name="T12" fmla="*/ 0 w 638"/>
                    <a:gd name="T13" fmla="*/ 0 h 1123"/>
                    <a:gd name="T14" fmla="*/ 0 w 638"/>
                    <a:gd name="T15" fmla="*/ 0 h 1123"/>
                    <a:gd name="T16" fmla="*/ 0 w 638"/>
                    <a:gd name="T17" fmla="*/ 0 h 1123"/>
                    <a:gd name="T18" fmla="*/ 0 w 638"/>
                    <a:gd name="T19" fmla="*/ 0 h 1123"/>
                    <a:gd name="T20" fmla="*/ 0 w 638"/>
                    <a:gd name="T21" fmla="*/ 0 h 1123"/>
                    <a:gd name="T22" fmla="*/ 0 w 638"/>
                    <a:gd name="T23" fmla="*/ 0 h 1123"/>
                    <a:gd name="T24" fmla="*/ 0 w 638"/>
                    <a:gd name="T25" fmla="*/ 0 h 1123"/>
                    <a:gd name="T26" fmla="*/ 0 w 638"/>
                    <a:gd name="T27" fmla="*/ 0 h 1123"/>
                    <a:gd name="T28" fmla="*/ 0 w 638"/>
                    <a:gd name="T29" fmla="*/ 0 h 1123"/>
                    <a:gd name="T30" fmla="*/ 0 w 638"/>
                    <a:gd name="T31" fmla="*/ 0 h 1123"/>
                    <a:gd name="T32" fmla="*/ 0 w 638"/>
                    <a:gd name="T33" fmla="*/ 0 h 1123"/>
                    <a:gd name="T34" fmla="*/ 0 w 638"/>
                    <a:gd name="T35" fmla="*/ 0 h 1123"/>
                    <a:gd name="T36" fmla="*/ 0 w 638"/>
                    <a:gd name="T37" fmla="*/ 0 h 1123"/>
                    <a:gd name="T38" fmla="*/ 0 w 638"/>
                    <a:gd name="T39" fmla="*/ 0 h 1123"/>
                    <a:gd name="T40" fmla="*/ 0 w 638"/>
                    <a:gd name="T41" fmla="*/ 0 h 1123"/>
                    <a:gd name="T42" fmla="*/ 0 w 638"/>
                    <a:gd name="T43" fmla="*/ 0 h 1123"/>
                    <a:gd name="T44" fmla="*/ 0 w 638"/>
                    <a:gd name="T45" fmla="*/ 0 h 1123"/>
                    <a:gd name="T46" fmla="*/ 0 w 638"/>
                    <a:gd name="T47" fmla="*/ 0 h 1123"/>
                    <a:gd name="T48" fmla="*/ 0 w 638"/>
                    <a:gd name="T49" fmla="*/ 0 h 1123"/>
                    <a:gd name="T50" fmla="*/ 0 w 638"/>
                    <a:gd name="T51" fmla="*/ 0 h 1123"/>
                    <a:gd name="T52" fmla="*/ 0 w 638"/>
                    <a:gd name="T53" fmla="*/ 0 h 1123"/>
                    <a:gd name="T54" fmla="*/ 0 w 638"/>
                    <a:gd name="T55" fmla="*/ 0 h 1123"/>
                    <a:gd name="T56" fmla="*/ 0 w 638"/>
                    <a:gd name="T57" fmla="*/ 0 h 1123"/>
                    <a:gd name="T58" fmla="*/ 0 w 638"/>
                    <a:gd name="T59" fmla="*/ 0 h 1123"/>
                    <a:gd name="T60" fmla="*/ 0 w 638"/>
                    <a:gd name="T61" fmla="*/ 0 h 1123"/>
                    <a:gd name="T62" fmla="*/ 0 w 638"/>
                    <a:gd name="T63" fmla="*/ 0 h 1123"/>
                    <a:gd name="T64" fmla="*/ 0 w 638"/>
                    <a:gd name="T65" fmla="*/ 0 h 1123"/>
                    <a:gd name="T66" fmla="*/ 0 w 638"/>
                    <a:gd name="T67" fmla="*/ 0 h 1123"/>
                    <a:gd name="T68" fmla="*/ 0 w 638"/>
                    <a:gd name="T69" fmla="*/ 0 h 1123"/>
                    <a:gd name="T70" fmla="*/ 0 w 638"/>
                    <a:gd name="T71" fmla="*/ 0 h 1123"/>
                    <a:gd name="T72" fmla="*/ 0 w 638"/>
                    <a:gd name="T73" fmla="*/ 0 h 1123"/>
                    <a:gd name="T74" fmla="*/ 0 w 638"/>
                    <a:gd name="T75" fmla="*/ 0 h 1123"/>
                    <a:gd name="T76" fmla="*/ 0 w 638"/>
                    <a:gd name="T77" fmla="*/ 0 h 1123"/>
                    <a:gd name="T78" fmla="*/ 0 w 638"/>
                    <a:gd name="T79" fmla="*/ 0 h 1123"/>
                    <a:gd name="T80" fmla="*/ 0 w 638"/>
                    <a:gd name="T81" fmla="*/ 0 h 1123"/>
                    <a:gd name="T82" fmla="*/ 0 w 638"/>
                    <a:gd name="T83" fmla="*/ 0 h 1123"/>
                    <a:gd name="T84" fmla="*/ 0 w 638"/>
                    <a:gd name="T85" fmla="*/ 0 h 1123"/>
                    <a:gd name="T86" fmla="*/ 0 w 638"/>
                    <a:gd name="T87" fmla="*/ 0 h 1123"/>
                    <a:gd name="T88" fmla="*/ 0 w 638"/>
                    <a:gd name="T89" fmla="*/ 0 h 1123"/>
                    <a:gd name="T90" fmla="*/ 0 w 638"/>
                    <a:gd name="T91" fmla="*/ 0 h 1123"/>
                    <a:gd name="T92" fmla="*/ 0 w 638"/>
                    <a:gd name="T93" fmla="*/ 0 h 1123"/>
                    <a:gd name="T94" fmla="*/ 0 w 638"/>
                    <a:gd name="T95" fmla="*/ 0 h 1123"/>
                    <a:gd name="T96" fmla="*/ 0 w 638"/>
                    <a:gd name="T97" fmla="*/ 0 h 1123"/>
                    <a:gd name="T98" fmla="*/ 0 w 638"/>
                    <a:gd name="T99" fmla="*/ 0 h 1123"/>
                    <a:gd name="T100" fmla="*/ 0 w 638"/>
                    <a:gd name="T101" fmla="*/ 0 h 1123"/>
                    <a:gd name="T102" fmla="*/ 0 w 638"/>
                    <a:gd name="T103" fmla="*/ 0 h 1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8"/>
                    <a:gd name="T157" fmla="*/ 0 h 1123"/>
                    <a:gd name="T158" fmla="*/ 638 w 638"/>
                    <a:gd name="T159" fmla="*/ 1123 h 1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8" h="1123">
                      <a:moveTo>
                        <a:pt x="590" y="0"/>
                      </a:moveTo>
                      <a:lnTo>
                        <a:pt x="0" y="138"/>
                      </a:lnTo>
                      <a:lnTo>
                        <a:pt x="26" y="289"/>
                      </a:lnTo>
                      <a:lnTo>
                        <a:pt x="104" y="433"/>
                      </a:lnTo>
                      <a:lnTo>
                        <a:pt x="103" y="440"/>
                      </a:lnTo>
                      <a:lnTo>
                        <a:pt x="97" y="455"/>
                      </a:lnTo>
                      <a:lnTo>
                        <a:pt x="91" y="479"/>
                      </a:lnTo>
                      <a:lnTo>
                        <a:pt x="84" y="507"/>
                      </a:lnTo>
                      <a:lnTo>
                        <a:pt x="83" y="522"/>
                      </a:lnTo>
                      <a:lnTo>
                        <a:pt x="81" y="537"/>
                      </a:lnTo>
                      <a:lnTo>
                        <a:pt x="81" y="552"/>
                      </a:lnTo>
                      <a:lnTo>
                        <a:pt x="82" y="566"/>
                      </a:lnTo>
                      <a:lnTo>
                        <a:pt x="84" y="579"/>
                      </a:lnTo>
                      <a:lnTo>
                        <a:pt x="89" y="591"/>
                      </a:lnTo>
                      <a:lnTo>
                        <a:pt x="92" y="597"/>
                      </a:lnTo>
                      <a:lnTo>
                        <a:pt x="95" y="602"/>
                      </a:lnTo>
                      <a:lnTo>
                        <a:pt x="100" y="606"/>
                      </a:lnTo>
                      <a:lnTo>
                        <a:pt x="104" y="611"/>
                      </a:lnTo>
                      <a:lnTo>
                        <a:pt x="104" y="615"/>
                      </a:lnTo>
                      <a:lnTo>
                        <a:pt x="103" y="628"/>
                      </a:lnTo>
                      <a:lnTo>
                        <a:pt x="103" y="637"/>
                      </a:lnTo>
                      <a:lnTo>
                        <a:pt x="103" y="646"/>
                      </a:lnTo>
                      <a:lnTo>
                        <a:pt x="104" y="659"/>
                      </a:lnTo>
                      <a:lnTo>
                        <a:pt x="106" y="671"/>
                      </a:lnTo>
                      <a:lnTo>
                        <a:pt x="110" y="684"/>
                      </a:lnTo>
                      <a:lnTo>
                        <a:pt x="115" y="698"/>
                      </a:lnTo>
                      <a:lnTo>
                        <a:pt x="121" y="713"/>
                      </a:lnTo>
                      <a:lnTo>
                        <a:pt x="130" y="726"/>
                      </a:lnTo>
                      <a:lnTo>
                        <a:pt x="140" y="741"/>
                      </a:lnTo>
                      <a:lnTo>
                        <a:pt x="152" y="754"/>
                      </a:lnTo>
                      <a:lnTo>
                        <a:pt x="166" y="768"/>
                      </a:lnTo>
                      <a:lnTo>
                        <a:pt x="184" y="781"/>
                      </a:lnTo>
                      <a:lnTo>
                        <a:pt x="268" y="1123"/>
                      </a:lnTo>
                      <a:lnTo>
                        <a:pt x="543" y="1050"/>
                      </a:lnTo>
                      <a:lnTo>
                        <a:pt x="548" y="1019"/>
                      </a:lnTo>
                      <a:lnTo>
                        <a:pt x="550" y="988"/>
                      </a:lnTo>
                      <a:lnTo>
                        <a:pt x="551" y="960"/>
                      </a:lnTo>
                      <a:lnTo>
                        <a:pt x="550" y="932"/>
                      </a:lnTo>
                      <a:lnTo>
                        <a:pt x="548" y="906"/>
                      </a:lnTo>
                      <a:lnTo>
                        <a:pt x="545" y="881"/>
                      </a:lnTo>
                      <a:lnTo>
                        <a:pt x="541" y="859"/>
                      </a:lnTo>
                      <a:lnTo>
                        <a:pt x="537" y="839"/>
                      </a:lnTo>
                      <a:lnTo>
                        <a:pt x="529" y="803"/>
                      </a:lnTo>
                      <a:lnTo>
                        <a:pt x="520" y="776"/>
                      </a:lnTo>
                      <a:lnTo>
                        <a:pt x="514" y="760"/>
                      </a:lnTo>
                      <a:lnTo>
                        <a:pt x="512" y="754"/>
                      </a:lnTo>
                      <a:lnTo>
                        <a:pt x="504" y="732"/>
                      </a:lnTo>
                      <a:lnTo>
                        <a:pt x="501" y="711"/>
                      </a:lnTo>
                      <a:lnTo>
                        <a:pt x="497" y="689"/>
                      </a:lnTo>
                      <a:lnTo>
                        <a:pt x="496" y="668"/>
                      </a:lnTo>
                      <a:lnTo>
                        <a:pt x="496" y="649"/>
                      </a:lnTo>
                      <a:lnTo>
                        <a:pt x="496" y="631"/>
                      </a:lnTo>
                      <a:lnTo>
                        <a:pt x="497" y="612"/>
                      </a:lnTo>
                      <a:lnTo>
                        <a:pt x="499" y="595"/>
                      </a:lnTo>
                      <a:lnTo>
                        <a:pt x="505" y="567"/>
                      </a:lnTo>
                      <a:lnTo>
                        <a:pt x="512" y="545"/>
                      </a:lnTo>
                      <a:lnTo>
                        <a:pt x="515" y="530"/>
                      </a:lnTo>
                      <a:lnTo>
                        <a:pt x="518" y="525"/>
                      </a:lnTo>
                      <a:lnTo>
                        <a:pt x="514" y="487"/>
                      </a:lnTo>
                      <a:lnTo>
                        <a:pt x="513" y="453"/>
                      </a:lnTo>
                      <a:lnTo>
                        <a:pt x="513" y="424"/>
                      </a:lnTo>
                      <a:lnTo>
                        <a:pt x="515" y="398"/>
                      </a:lnTo>
                      <a:lnTo>
                        <a:pt x="520" y="376"/>
                      </a:lnTo>
                      <a:lnTo>
                        <a:pt x="525" y="358"/>
                      </a:lnTo>
                      <a:lnTo>
                        <a:pt x="531" y="342"/>
                      </a:lnTo>
                      <a:lnTo>
                        <a:pt x="537" y="329"/>
                      </a:lnTo>
                      <a:lnTo>
                        <a:pt x="545" y="318"/>
                      </a:lnTo>
                      <a:lnTo>
                        <a:pt x="551" y="311"/>
                      </a:lnTo>
                      <a:lnTo>
                        <a:pt x="558" y="305"/>
                      </a:lnTo>
                      <a:lnTo>
                        <a:pt x="564" y="301"/>
                      </a:lnTo>
                      <a:lnTo>
                        <a:pt x="573" y="296"/>
                      </a:lnTo>
                      <a:lnTo>
                        <a:pt x="576" y="295"/>
                      </a:lnTo>
                      <a:lnTo>
                        <a:pt x="584" y="293"/>
                      </a:lnTo>
                      <a:lnTo>
                        <a:pt x="591" y="289"/>
                      </a:lnTo>
                      <a:lnTo>
                        <a:pt x="599" y="285"/>
                      </a:lnTo>
                      <a:lnTo>
                        <a:pt x="605" y="280"/>
                      </a:lnTo>
                      <a:lnTo>
                        <a:pt x="610" y="275"/>
                      </a:lnTo>
                      <a:lnTo>
                        <a:pt x="614" y="269"/>
                      </a:lnTo>
                      <a:lnTo>
                        <a:pt x="619" y="263"/>
                      </a:lnTo>
                      <a:lnTo>
                        <a:pt x="623" y="257"/>
                      </a:lnTo>
                      <a:lnTo>
                        <a:pt x="629" y="242"/>
                      </a:lnTo>
                      <a:lnTo>
                        <a:pt x="634" y="228"/>
                      </a:lnTo>
                      <a:lnTo>
                        <a:pt x="636" y="213"/>
                      </a:lnTo>
                      <a:lnTo>
                        <a:pt x="638" y="198"/>
                      </a:lnTo>
                      <a:lnTo>
                        <a:pt x="638" y="182"/>
                      </a:lnTo>
                      <a:lnTo>
                        <a:pt x="635" y="169"/>
                      </a:lnTo>
                      <a:lnTo>
                        <a:pt x="633" y="157"/>
                      </a:lnTo>
                      <a:lnTo>
                        <a:pt x="628" y="144"/>
                      </a:lnTo>
                      <a:lnTo>
                        <a:pt x="624" y="140"/>
                      </a:lnTo>
                      <a:lnTo>
                        <a:pt x="622" y="136"/>
                      </a:lnTo>
                      <a:lnTo>
                        <a:pt x="618" y="132"/>
                      </a:lnTo>
                      <a:lnTo>
                        <a:pt x="614" y="130"/>
                      </a:lnTo>
                      <a:lnTo>
                        <a:pt x="610" y="127"/>
                      </a:lnTo>
                      <a:lnTo>
                        <a:pt x="606" y="125"/>
                      </a:lnTo>
                      <a:lnTo>
                        <a:pt x="601" y="125"/>
                      </a:lnTo>
                      <a:lnTo>
                        <a:pt x="596" y="125"/>
                      </a:lnTo>
                      <a:lnTo>
                        <a:pt x="599" y="116"/>
                      </a:lnTo>
                      <a:lnTo>
                        <a:pt x="600" y="107"/>
                      </a:lnTo>
                      <a:lnTo>
                        <a:pt x="601" y="97"/>
                      </a:lnTo>
                      <a:lnTo>
                        <a:pt x="601" y="86"/>
                      </a:lnTo>
                      <a:lnTo>
                        <a:pt x="600" y="65"/>
                      </a:lnTo>
                      <a:lnTo>
                        <a:pt x="599" y="45"/>
                      </a:lnTo>
                      <a:lnTo>
                        <a:pt x="592" y="13"/>
                      </a:lnTo>
                      <a:lnTo>
                        <a:pt x="590"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2" name="Freeform 421"/>
                <p:cNvSpPr>
                  <a:spLocks/>
                </p:cNvSpPr>
                <p:nvPr/>
              </p:nvSpPr>
              <p:spPr bwMode="auto">
                <a:xfrm>
                  <a:off x="4634" y="936"/>
                  <a:ext cx="159" cy="280"/>
                </a:xfrm>
                <a:custGeom>
                  <a:avLst/>
                  <a:gdLst>
                    <a:gd name="T0" fmla="*/ 0 w 638"/>
                    <a:gd name="T1" fmla="*/ 0 h 1123"/>
                    <a:gd name="T2" fmla="*/ 0 w 638"/>
                    <a:gd name="T3" fmla="*/ 0 h 1123"/>
                    <a:gd name="T4" fmla="*/ 0 w 638"/>
                    <a:gd name="T5" fmla="*/ 0 h 1123"/>
                    <a:gd name="T6" fmla="*/ 0 w 638"/>
                    <a:gd name="T7" fmla="*/ 0 h 1123"/>
                    <a:gd name="T8" fmla="*/ 0 w 638"/>
                    <a:gd name="T9" fmla="*/ 0 h 1123"/>
                    <a:gd name="T10" fmla="*/ 0 w 638"/>
                    <a:gd name="T11" fmla="*/ 0 h 1123"/>
                    <a:gd name="T12" fmla="*/ 0 w 638"/>
                    <a:gd name="T13" fmla="*/ 0 h 1123"/>
                    <a:gd name="T14" fmla="*/ 0 w 638"/>
                    <a:gd name="T15" fmla="*/ 0 h 1123"/>
                    <a:gd name="T16" fmla="*/ 0 w 638"/>
                    <a:gd name="T17" fmla="*/ 0 h 1123"/>
                    <a:gd name="T18" fmla="*/ 0 w 638"/>
                    <a:gd name="T19" fmla="*/ 0 h 1123"/>
                    <a:gd name="T20" fmla="*/ 0 w 638"/>
                    <a:gd name="T21" fmla="*/ 0 h 1123"/>
                    <a:gd name="T22" fmla="*/ 0 w 638"/>
                    <a:gd name="T23" fmla="*/ 0 h 1123"/>
                    <a:gd name="T24" fmla="*/ 0 w 638"/>
                    <a:gd name="T25" fmla="*/ 0 h 1123"/>
                    <a:gd name="T26" fmla="*/ 0 w 638"/>
                    <a:gd name="T27" fmla="*/ 0 h 1123"/>
                    <a:gd name="T28" fmla="*/ 0 w 638"/>
                    <a:gd name="T29" fmla="*/ 0 h 1123"/>
                    <a:gd name="T30" fmla="*/ 0 w 638"/>
                    <a:gd name="T31" fmla="*/ 0 h 1123"/>
                    <a:gd name="T32" fmla="*/ 0 w 638"/>
                    <a:gd name="T33" fmla="*/ 0 h 1123"/>
                    <a:gd name="T34" fmla="*/ 0 w 638"/>
                    <a:gd name="T35" fmla="*/ 0 h 1123"/>
                    <a:gd name="T36" fmla="*/ 0 w 638"/>
                    <a:gd name="T37" fmla="*/ 0 h 1123"/>
                    <a:gd name="T38" fmla="*/ 0 w 638"/>
                    <a:gd name="T39" fmla="*/ 0 h 1123"/>
                    <a:gd name="T40" fmla="*/ 0 w 638"/>
                    <a:gd name="T41" fmla="*/ 0 h 1123"/>
                    <a:gd name="T42" fmla="*/ 0 w 638"/>
                    <a:gd name="T43" fmla="*/ 0 h 1123"/>
                    <a:gd name="T44" fmla="*/ 0 w 638"/>
                    <a:gd name="T45" fmla="*/ 0 h 1123"/>
                    <a:gd name="T46" fmla="*/ 0 w 638"/>
                    <a:gd name="T47" fmla="*/ 0 h 1123"/>
                    <a:gd name="T48" fmla="*/ 0 w 638"/>
                    <a:gd name="T49" fmla="*/ 0 h 1123"/>
                    <a:gd name="T50" fmla="*/ 0 w 638"/>
                    <a:gd name="T51" fmla="*/ 0 h 1123"/>
                    <a:gd name="T52" fmla="*/ 0 w 638"/>
                    <a:gd name="T53" fmla="*/ 0 h 1123"/>
                    <a:gd name="T54" fmla="*/ 0 w 638"/>
                    <a:gd name="T55" fmla="*/ 0 h 1123"/>
                    <a:gd name="T56" fmla="*/ 0 w 638"/>
                    <a:gd name="T57" fmla="*/ 0 h 1123"/>
                    <a:gd name="T58" fmla="*/ 0 w 638"/>
                    <a:gd name="T59" fmla="*/ 0 h 1123"/>
                    <a:gd name="T60" fmla="*/ 0 w 638"/>
                    <a:gd name="T61" fmla="*/ 0 h 1123"/>
                    <a:gd name="T62" fmla="*/ 0 w 638"/>
                    <a:gd name="T63" fmla="*/ 0 h 1123"/>
                    <a:gd name="T64" fmla="*/ 0 w 638"/>
                    <a:gd name="T65" fmla="*/ 0 h 1123"/>
                    <a:gd name="T66" fmla="*/ 0 w 638"/>
                    <a:gd name="T67" fmla="*/ 0 h 1123"/>
                    <a:gd name="T68" fmla="*/ 0 w 638"/>
                    <a:gd name="T69" fmla="*/ 0 h 1123"/>
                    <a:gd name="T70" fmla="*/ 0 w 638"/>
                    <a:gd name="T71" fmla="*/ 0 h 1123"/>
                    <a:gd name="T72" fmla="*/ 0 w 638"/>
                    <a:gd name="T73" fmla="*/ 0 h 1123"/>
                    <a:gd name="T74" fmla="*/ 0 w 638"/>
                    <a:gd name="T75" fmla="*/ 0 h 1123"/>
                    <a:gd name="T76" fmla="*/ 0 w 638"/>
                    <a:gd name="T77" fmla="*/ 0 h 1123"/>
                    <a:gd name="T78" fmla="*/ 0 w 638"/>
                    <a:gd name="T79" fmla="*/ 0 h 1123"/>
                    <a:gd name="T80" fmla="*/ 0 w 638"/>
                    <a:gd name="T81" fmla="*/ 0 h 1123"/>
                    <a:gd name="T82" fmla="*/ 0 w 638"/>
                    <a:gd name="T83" fmla="*/ 0 h 1123"/>
                    <a:gd name="T84" fmla="*/ 0 w 638"/>
                    <a:gd name="T85" fmla="*/ 0 h 1123"/>
                    <a:gd name="T86" fmla="*/ 0 w 638"/>
                    <a:gd name="T87" fmla="*/ 0 h 1123"/>
                    <a:gd name="T88" fmla="*/ 0 w 638"/>
                    <a:gd name="T89" fmla="*/ 0 h 1123"/>
                    <a:gd name="T90" fmla="*/ 0 w 638"/>
                    <a:gd name="T91" fmla="*/ 0 h 1123"/>
                    <a:gd name="T92" fmla="*/ 0 w 638"/>
                    <a:gd name="T93" fmla="*/ 0 h 1123"/>
                    <a:gd name="T94" fmla="*/ 0 w 638"/>
                    <a:gd name="T95" fmla="*/ 0 h 1123"/>
                    <a:gd name="T96" fmla="*/ 0 w 638"/>
                    <a:gd name="T97" fmla="*/ 0 h 1123"/>
                    <a:gd name="T98" fmla="*/ 0 w 638"/>
                    <a:gd name="T99" fmla="*/ 0 h 1123"/>
                    <a:gd name="T100" fmla="*/ 0 w 638"/>
                    <a:gd name="T101" fmla="*/ 0 h 1123"/>
                    <a:gd name="T102" fmla="*/ 0 w 638"/>
                    <a:gd name="T103" fmla="*/ 0 h 1123"/>
                    <a:gd name="T104" fmla="*/ 0 w 638"/>
                    <a:gd name="T105" fmla="*/ 0 h 1123"/>
                    <a:gd name="T106" fmla="*/ 0 w 638"/>
                    <a:gd name="T107" fmla="*/ 0 h 11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8"/>
                    <a:gd name="T163" fmla="*/ 0 h 1123"/>
                    <a:gd name="T164" fmla="*/ 638 w 638"/>
                    <a:gd name="T165" fmla="*/ 1123 h 11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8" h="1123">
                      <a:moveTo>
                        <a:pt x="590" y="0"/>
                      </a:moveTo>
                      <a:lnTo>
                        <a:pt x="0" y="138"/>
                      </a:lnTo>
                      <a:lnTo>
                        <a:pt x="26" y="289"/>
                      </a:lnTo>
                      <a:lnTo>
                        <a:pt x="104" y="433"/>
                      </a:lnTo>
                      <a:lnTo>
                        <a:pt x="103" y="440"/>
                      </a:lnTo>
                      <a:lnTo>
                        <a:pt x="97" y="455"/>
                      </a:lnTo>
                      <a:lnTo>
                        <a:pt x="91" y="479"/>
                      </a:lnTo>
                      <a:lnTo>
                        <a:pt x="84" y="507"/>
                      </a:lnTo>
                      <a:lnTo>
                        <a:pt x="83" y="522"/>
                      </a:lnTo>
                      <a:lnTo>
                        <a:pt x="81" y="537"/>
                      </a:lnTo>
                      <a:lnTo>
                        <a:pt x="81" y="552"/>
                      </a:lnTo>
                      <a:lnTo>
                        <a:pt x="82" y="566"/>
                      </a:lnTo>
                      <a:lnTo>
                        <a:pt x="84" y="579"/>
                      </a:lnTo>
                      <a:lnTo>
                        <a:pt x="89" y="591"/>
                      </a:lnTo>
                      <a:lnTo>
                        <a:pt x="92" y="597"/>
                      </a:lnTo>
                      <a:lnTo>
                        <a:pt x="95" y="602"/>
                      </a:lnTo>
                      <a:lnTo>
                        <a:pt x="100" y="606"/>
                      </a:lnTo>
                      <a:lnTo>
                        <a:pt x="104" y="611"/>
                      </a:lnTo>
                      <a:lnTo>
                        <a:pt x="104" y="615"/>
                      </a:lnTo>
                      <a:lnTo>
                        <a:pt x="103" y="628"/>
                      </a:lnTo>
                      <a:lnTo>
                        <a:pt x="103" y="637"/>
                      </a:lnTo>
                      <a:lnTo>
                        <a:pt x="103" y="646"/>
                      </a:lnTo>
                      <a:lnTo>
                        <a:pt x="104" y="659"/>
                      </a:lnTo>
                      <a:lnTo>
                        <a:pt x="106" y="671"/>
                      </a:lnTo>
                      <a:lnTo>
                        <a:pt x="110" y="684"/>
                      </a:lnTo>
                      <a:lnTo>
                        <a:pt x="115" y="698"/>
                      </a:lnTo>
                      <a:lnTo>
                        <a:pt x="121" y="713"/>
                      </a:lnTo>
                      <a:lnTo>
                        <a:pt x="130" y="726"/>
                      </a:lnTo>
                      <a:lnTo>
                        <a:pt x="140" y="741"/>
                      </a:lnTo>
                      <a:lnTo>
                        <a:pt x="152" y="754"/>
                      </a:lnTo>
                      <a:lnTo>
                        <a:pt x="166" y="768"/>
                      </a:lnTo>
                      <a:lnTo>
                        <a:pt x="184" y="781"/>
                      </a:lnTo>
                      <a:lnTo>
                        <a:pt x="268" y="1123"/>
                      </a:lnTo>
                      <a:lnTo>
                        <a:pt x="543" y="1050"/>
                      </a:lnTo>
                      <a:lnTo>
                        <a:pt x="548" y="1019"/>
                      </a:lnTo>
                      <a:lnTo>
                        <a:pt x="550" y="988"/>
                      </a:lnTo>
                      <a:lnTo>
                        <a:pt x="551" y="960"/>
                      </a:lnTo>
                      <a:lnTo>
                        <a:pt x="550" y="932"/>
                      </a:lnTo>
                      <a:lnTo>
                        <a:pt x="548" y="906"/>
                      </a:lnTo>
                      <a:lnTo>
                        <a:pt x="545" y="881"/>
                      </a:lnTo>
                      <a:lnTo>
                        <a:pt x="541" y="859"/>
                      </a:lnTo>
                      <a:lnTo>
                        <a:pt x="537" y="839"/>
                      </a:lnTo>
                      <a:lnTo>
                        <a:pt x="529" y="803"/>
                      </a:lnTo>
                      <a:lnTo>
                        <a:pt x="520" y="776"/>
                      </a:lnTo>
                      <a:lnTo>
                        <a:pt x="514" y="760"/>
                      </a:lnTo>
                      <a:lnTo>
                        <a:pt x="512" y="754"/>
                      </a:lnTo>
                      <a:lnTo>
                        <a:pt x="504" y="732"/>
                      </a:lnTo>
                      <a:lnTo>
                        <a:pt x="501" y="711"/>
                      </a:lnTo>
                      <a:lnTo>
                        <a:pt x="497" y="689"/>
                      </a:lnTo>
                      <a:lnTo>
                        <a:pt x="496" y="668"/>
                      </a:lnTo>
                      <a:lnTo>
                        <a:pt x="496" y="649"/>
                      </a:lnTo>
                      <a:lnTo>
                        <a:pt x="496" y="631"/>
                      </a:lnTo>
                      <a:lnTo>
                        <a:pt x="497" y="612"/>
                      </a:lnTo>
                      <a:lnTo>
                        <a:pt x="499" y="595"/>
                      </a:lnTo>
                      <a:lnTo>
                        <a:pt x="505" y="567"/>
                      </a:lnTo>
                      <a:lnTo>
                        <a:pt x="512" y="545"/>
                      </a:lnTo>
                      <a:lnTo>
                        <a:pt x="515" y="530"/>
                      </a:lnTo>
                      <a:lnTo>
                        <a:pt x="518" y="525"/>
                      </a:lnTo>
                      <a:lnTo>
                        <a:pt x="514" y="487"/>
                      </a:lnTo>
                      <a:lnTo>
                        <a:pt x="513" y="453"/>
                      </a:lnTo>
                      <a:lnTo>
                        <a:pt x="513" y="424"/>
                      </a:lnTo>
                      <a:lnTo>
                        <a:pt x="515" y="398"/>
                      </a:lnTo>
                      <a:lnTo>
                        <a:pt x="520" y="376"/>
                      </a:lnTo>
                      <a:lnTo>
                        <a:pt x="525" y="358"/>
                      </a:lnTo>
                      <a:lnTo>
                        <a:pt x="531" y="342"/>
                      </a:lnTo>
                      <a:lnTo>
                        <a:pt x="537" y="329"/>
                      </a:lnTo>
                      <a:lnTo>
                        <a:pt x="545" y="318"/>
                      </a:lnTo>
                      <a:lnTo>
                        <a:pt x="551" y="311"/>
                      </a:lnTo>
                      <a:lnTo>
                        <a:pt x="558" y="305"/>
                      </a:lnTo>
                      <a:lnTo>
                        <a:pt x="564" y="301"/>
                      </a:lnTo>
                      <a:lnTo>
                        <a:pt x="573" y="296"/>
                      </a:lnTo>
                      <a:lnTo>
                        <a:pt x="576" y="295"/>
                      </a:lnTo>
                      <a:lnTo>
                        <a:pt x="584" y="293"/>
                      </a:lnTo>
                      <a:lnTo>
                        <a:pt x="591" y="289"/>
                      </a:lnTo>
                      <a:lnTo>
                        <a:pt x="599" y="285"/>
                      </a:lnTo>
                      <a:lnTo>
                        <a:pt x="605" y="280"/>
                      </a:lnTo>
                      <a:lnTo>
                        <a:pt x="610" y="275"/>
                      </a:lnTo>
                      <a:lnTo>
                        <a:pt x="614" y="269"/>
                      </a:lnTo>
                      <a:lnTo>
                        <a:pt x="619" y="263"/>
                      </a:lnTo>
                      <a:lnTo>
                        <a:pt x="623" y="257"/>
                      </a:lnTo>
                      <a:lnTo>
                        <a:pt x="629" y="242"/>
                      </a:lnTo>
                      <a:lnTo>
                        <a:pt x="634" y="228"/>
                      </a:lnTo>
                      <a:lnTo>
                        <a:pt x="636" y="213"/>
                      </a:lnTo>
                      <a:lnTo>
                        <a:pt x="638" y="198"/>
                      </a:lnTo>
                      <a:lnTo>
                        <a:pt x="638" y="182"/>
                      </a:lnTo>
                      <a:lnTo>
                        <a:pt x="635" y="169"/>
                      </a:lnTo>
                      <a:lnTo>
                        <a:pt x="633" y="157"/>
                      </a:lnTo>
                      <a:lnTo>
                        <a:pt x="628" y="144"/>
                      </a:lnTo>
                      <a:lnTo>
                        <a:pt x="624" y="140"/>
                      </a:lnTo>
                      <a:lnTo>
                        <a:pt x="622" y="136"/>
                      </a:lnTo>
                      <a:lnTo>
                        <a:pt x="618" y="132"/>
                      </a:lnTo>
                      <a:lnTo>
                        <a:pt x="614" y="130"/>
                      </a:lnTo>
                      <a:lnTo>
                        <a:pt x="610" y="127"/>
                      </a:lnTo>
                      <a:lnTo>
                        <a:pt x="606" y="125"/>
                      </a:lnTo>
                      <a:lnTo>
                        <a:pt x="601" y="125"/>
                      </a:lnTo>
                      <a:lnTo>
                        <a:pt x="596" y="125"/>
                      </a:lnTo>
                      <a:lnTo>
                        <a:pt x="599" y="116"/>
                      </a:lnTo>
                      <a:lnTo>
                        <a:pt x="600" y="107"/>
                      </a:lnTo>
                      <a:lnTo>
                        <a:pt x="601" y="97"/>
                      </a:lnTo>
                      <a:lnTo>
                        <a:pt x="601" y="86"/>
                      </a:lnTo>
                      <a:lnTo>
                        <a:pt x="600" y="65"/>
                      </a:lnTo>
                      <a:lnTo>
                        <a:pt x="599" y="45"/>
                      </a:lnTo>
                      <a:lnTo>
                        <a:pt x="592" y="13"/>
                      </a:lnTo>
                      <a:lnTo>
                        <a:pt x="59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3" name="Freeform 422"/>
                <p:cNvSpPr>
                  <a:spLocks/>
                </p:cNvSpPr>
                <p:nvPr/>
              </p:nvSpPr>
              <p:spPr bwMode="auto">
                <a:xfrm>
                  <a:off x="4699" y="1139"/>
                  <a:ext cx="307" cy="164"/>
                </a:xfrm>
                <a:custGeom>
                  <a:avLst/>
                  <a:gdLst>
                    <a:gd name="T0" fmla="*/ 0 w 1232"/>
                    <a:gd name="T1" fmla="*/ 0 h 658"/>
                    <a:gd name="T2" fmla="*/ 0 w 1232"/>
                    <a:gd name="T3" fmla="*/ 0 h 658"/>
                    <a:gd name="T4" fmla="*/ 0 w 1232"/>
                    <a:gd name="T5" fmla="*/ 0 h 658"/>
                    <a:gd name="T6" fmla="*/ 0 w 1232"/>
                    <a:gd name="T7" fmla="*/ 0 h 658"/>
                    <a:gd name="T8" fmla="*/ 0 w 1232"/>
                    <a:gd name="T9" fmla="*/ 0 h 658"/>
                    <a:gd name="T10" fmla="*/ 0 w 1232"/>
                    <a:gd name="T11" fmla="*/ 0 h 658"/>
                    <a:gd name="T12" fmla="*/ 0 w 1232"/>
                    <a:gd name="T13" fmla="*/ 0 h 658"/>
                    <a:gd name="T14" fmla="*/ 0 w 1232"/>
                    <a:gd name="T15" fmla="*/ 0 h 658"/>
                    <a:gd name="T16" fmla="*/ 0 w 1232"/>
                    <a:gd name="T17" fmla="*/ 0 h 658"/>
                    <a:gd name="T18" fmla="*/ 0 w 1232"/>
                    <a:gd name="T19" fmla="*/ 0 h 658"/>
                    <a:gd name="T20" fmla="*/ 0 w 1232"/>
                    <a:gd name="T21" fmla="*/ 0 h 658"/>
                    <a:gd name="T22" fmla="*/ 0 w 1232"/>
                    <a:gd name="T23" fmla="*/ 0 h 658"/>
                    <a:gd name="T24" fmla="*/ 0 w 1232"/>
                    <a:gd name="T25" fmla="*/ 0 h 658"/>
                    <a:gd name="T26" fmla="*/ 0 w 1232"/>
                    <a:gd name="T27" fmla="*/ 0 h 658"/>
                    <a:gd name="T28" fmla="*/ 0 w 1232"/>
                    <a:gd name="T29" fmla="*/ 0 h 658"/>
                    <a:gd name="T30" fmla="*/ 0 w 1232"/>
                    <a:gd name="T31" fmla="*/ 0 h 658"/>
                    <a:gd name="T32" fmla="*/ 0 w 1232"/>
                    <a:gd name="T33" fmla="*/ 0 h 658"/>
                    <a:gd name="T34" fmla="*/ 0 w 1232"/>
                    <a:gd name="T35" fmla="*/ 0 h 658"/>
                    <a:gd name="T36" fmla="*/ 0 w 1232"/>
                    <a:gd name="T37" fmla="*/ 0 h 658"/>
                    <a:gd name="T38" fmla="*/ 0 w 1232"/>
                    <a:gd name="T39" fmla="*/ 0 h 658"/>
                    <a:gd name="T40" fmla="*/ 0 w 1232"/>
                    <a:gd name="T41" fmla="*/ 0 h 658"/>
                    <a:gd name="T42" fmla="*/ 0 w 1232"/>
                    <a:gd name="T43" fmla="*/ 0 h 658"/>
                    <a:gd name="T44" fmla="*/ 0 w 1232"/>
                    <a:gd name="T45" fmla="*/ 0 h 658"/>
                    <a:gd name="T46" fmla="*/ 0 w 1232"/>
                    <a:gd name="T47" fmla="*/ 0 h 658"/>
                    <a:gd name="T48" fmla="*/ 0 w 1232"/>
                    <a:gd name="T49" fmla="*/ 0 h 658"/>
                    <a:gd name="T50" fmla="*/ 0 w 1232"/>
                    <a:gd name="T51" fmla="*/ 0 h 658"/>
                    <a:gd name="T52" fmla="*/ 0 w 1232"/>
                    <a:gd name="T53" fmla="*/ 0 h 658"/>
                    <a:gd name="T54" fmla="*/ 0 w 1232"/>
                    <a:gd name="T55" fmla="*/ 0 h 658"/>
                    <a:gd name="T56" fmla="*/ 0 w 1232"/>
                    <a:gd name="T57" fmla="*/ 0 h 658"/>
                    <a:gd name="T58" fmla="*/ 0 w 1232"/>
                    <a:gd name="T59" fmla="*/ 0 h 658"/>
                    <a:gd name="T60" fmla="*/ 0 w 1232"/>
                    <a:gd name="T61" fmla="*/ 0 h 658"/>
                    <a:gd name="T62" fmla="*/ 0 w 1232"/>
                    <a:gd name="T63" fmla="*/ 0 h 658"/>
                    <a:gd name="T64" fmla="*/ 0 w 1232"/>
                    <a:gd name="T65" fmla="*/ 0 h 658"/>
                    <a:gd name="T66" fmla="*/ 0 w 1232"/>
                    <a:gd name="T67" fmla="*/ 0 h 658"/>
                    <a:gd name="T68" fmla="*/ 0 w 1232"/>
                    <a:gd name="T69" fmla="*/ 0 h 658"/>
                    <a:gd name="T70" fmla="*/ 0 w 1232"/>
                    <a:gd name="T71" fmla="*/ 0 h 658"/>
                    <a:gd name="T72" fmla="*/ 0 w 1232"/>
                    <a:gd name="T73" fmla="*/ 0 h 658"/>
                    <a:gd name="T74" fmla="*/ 0 w 1232"/>
                    <a:gd name="T75" fmla="*/ 0 h 658"/>
                    <a:gd name="T76" fmla="*/ 0 w 1232"/>
                    <a:gd name="T77" fmla="*/ 0 h 658"/>
                    <a:gd name="T78" fmla="*/ 0 w 1232"/>
                    <a:gd name="T79" fmla="*/ 0 h 658"/>
                    <a:gd name="T80" fmla="*/ 0 w 1232"/>
                    <a:gd name="T81" fmla="*/ 0 h 658"/>
                    <a:gd name="T82" fmla="*/ 0 w 1232"/>
                    <a:gd name="T83" fmla="*/ 0 h 658"/>
                    <a:gd name="T84" fmla="*/ 0 w 1232"/>
                    <a:gd name="T85" fmla="*/ 0 h 658"/>
                    <a:gd name="T86" fmla="*/ 0 w 1232"/>
                    <a:gd name="T87" fmla="*/ 0 h 658"/>
                    <a:gd name="T88" fmla="*/ 0 w 1232"/>
                    <a:gd name="T89" fmla="*/ 0 h 658"/>
                    <a:gd name="T90" fmla="*/ 0 w 1232"/>
                    <a:gd name="T91" fmla="*/ 0 h 658"/>
                    <a:gd name="T92" fmla="*/ 0 w 1232"/>
                    <a:gd name="T93" fmla="*/ 0 h 658"/>
                    <a:gd name="T94" fmla="*/ 0 w 1232"/>
                    <a:gd name="T95" fmla="*/ 0 h 658"/>
                    <a:gd name="T96" fmla="*/ 0 w 1232"/>
                    <a:gd name="T97" fmla="*/ 0 h 658"/>
                    <a:gd name="T98" fmla="*/ 0 w 1232"/>
                    <a:gd name="T99" fmla="*/ 0 h 658"/>
                    <a:gd name="T100" fmla="*/ 0 w 1232"/>
                    <a:gd name="T101" fmla="*/ 0 h 658"/>
                    <a:gd name="T102" fmla="*/ 0 w 1232"/>
                    <a:gd name="T103" fmla="*/ 0 h 658"/>
                    <a:gd name="T104" fmla="*/ 0 w 1232"/>
                    <a:gd name="T105" fmla="*/ 0 h 658"/>
                    <a:gd name="T106" fmla="*/ 0 w 1232"/>
                    <a:gd name="T107" fmla="*/ 0 h 658"/>
                    <a:gd name="T108" fmla="*/ 0 w 1232"/>
                    <a:gd name="T109" fmla="*/ 0 h 658"/>
                    <a:gd name="T110" fmla="*/ 0 w 1232"/>
                    <a:gd name="T111" fmla="*/ 0 h 658"/>
                    <a:gd name="T112" fmla="*/ 0 w 1232"/>
                    <a:gd name="T113" fmla="*/ 0 h 658"/>
                    <a:gd name="T114" fmla="*/ 0 w 1232"/>
                    <a:gd name="T115" fmla="*/ 0 h 658"/>
                    <a:gd name="T116" fmla="*/ 0 w 1232"/>
                    <a:gd name="T117" fmla="*/ 0 h 658"/>
                    <a:gd name="T118" fmla="*/ 0 w 1232"/>
                    <a:gd name="T119" fmla="*/ 0 h 658"/>
                    <a:gd name="T120" fmla="*/ 0 w 1232"/>
                    <a:gd name="T121" fmla="*/ 0 h 658"/>
                    <a:gd name="T122" fmla="*/ 0 w 1232"/>
                    <a:gd name="T123" fmla="*/ 0 h 6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2"/>
                    <a:gd name="T187" fmla="*/ 0 h 658"/>
                    <a:gd name="T188" fmla="*/ 1232 w 1232"/>
                    <a:gd name="T189" fmla="*/ 658 h 6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2" h="658">
                      <a:moveTo>
                        <a:pt x="857" y="0"/>
                      </a:moveTo>
                      <a:lnTo>
                        <a:pt x="850" y="20"/>
                      </a:lnTo>
                      <a:lnTo>
                        <a:pt x="842" y="39"/>
                      </a:lnTo>
                      <a:lnTo>
                        <a:pt x="840" y="49"/>
                      </a:lnTo>
                      <a:lnTo>
                        <a:pt x="837" y="59"/>
                      </a:lnTo>
                      <a:lnTo>
                        <a:pt x="837" y="66"/>
                      </a:lnTo>
                      <a:lnTo>
                        <a:pt x="837" y="75"/>
                      </a:lnTo>
                      <a:lnTo>
                        <a:pt x="839" y="81"/>
                      </a:lnTo>
                      <a:lnTo>
                        <a:pt x="841" y="86"/>
                      </a:lnTo>
                      <a:lnTo>
                        <a:pt x="845" y="91"/>
                      </a:lnTo>
                      <a:lnTo>
                        <a:pt x="851" y="93"/>
                      </a:lnTo>
                      <a:lnTo>
                        <a:pt x="859" y="94"/>
                      </a:lnTo>
                      <a:lnTo>
                        <a:pt x="869" y="93"/>
                      </a:lnTo>
                      <a:lnTo>
                        <a:pt x="882" y="90"/>
                      </a:lnTo>
                      <a:lnTo>
                        <a:pt x="896" y="85"/>
                      </a:lnTo>
                      <a:lnTo>
                        <a:pt x="897" y="87"/>
                      </a:lnTo>
                      <a:lnTo>
                        <a:pt x="900" y="94"/>
                      </a:lnTo>
                      <a:lnTo>
                        <a:pt x="902" y="104"/>
                      </a:lnTo>
                      <a:lnTo>
                        <a:pt x="904" y="116"/>
                      </a:lnTo>
                      <a:lnTo>
                        <a:pt x="902" y="123"/>
                      </a:lnTo>
                      <a:lnTo>
                        <a:pt x="901" y="130"/>
                      </a:lnTo>
                      <a:lnTo>
                        <a:pt x="897" y="138"/>
                      </a:lnTo>
                      <a:lnTo>
                        <a:pt x="894" y="146"/>
                      </a:lnTo>
                      <a:lnTo>
                        <a:pt x="886" y="153"/>
                      </a:lnTo>
                      <a:lnTo>
                        <a:pt x="879" y="162"/>
                      </a:lnTo>
                      <a:lnTo>
                        <a:pt x="869" y="169"/>
                      </a:lnTo>
                      <a:lnTo>
                        <a:pt x="857" y="176"/>
                      </a:lnTo>
                      <a:lnTo>
                        <a:pt x="853" y="180"/>
                      </a:lnTo>
                      <a:lnTo>
                        <a:pt x="845" y="190"/>
                      </a:lnTo>
                      <a:lnTo>
                        <a:pt x="834" y="203"/>
                      </a:lnTo>
                      <a:lnTo>
                        <a:pt x="824" y="222"/>
                      </a:lnTo>
                      <a:lnTo>
                        <a:pt x="820" y="230"/>
                      </a:lnTo>
                      <a:lnTo>
                        <a:pt x="818" y="240"/>
                      </a:lnTo>
                      <a:lnTo>
                        <a:pt x="817" y="250"/>
                      </a:lnTo>
                      <a:lnTo>
                        <a:pt x="818" y="260"/>
                      </a:lnTo>
                      <a:lnTo>
                        <a:pt x="819" y="265"/>
                      </a:lnTo>
                      <a:lnTo>
                        <a:pt x="822" y="269"/>
                      </a:lnTo>
                      <a:lnTo>
                        <a:pt x="824" y="274"/>
                      </a:lnTo>
                      <a:lnTo>
                        <a:pt x="828" y="278"/>
                      </a:lnTo>
                      <a:lnTo>
                        <a:pt x="833" y="283"/>
                      </a:lnTo>
                      <a:lnTo>
                        <a:pt x="837" y="287"/>
                      </a:lnTo>
                      <a:lnTo>
                        <a:pt x="844" y="291"/>
                      </a:lnTo>
                      <a:lnTo>
                        <a:pt x="850" y="295"/>
                      </a:lnTo>
                      <a:lnTo>
                        <a:pt x="855" y="299"/>
                      </a:lnTo>
                      <a:lnTo>
                        <a:pt x="861" y="301"/>
                      </a:lnTo>
                      <a:lnTo>
                        <a:pt x="868" y="301"/>
                      </a:lnTo>
                      <a:lnTo>
                        <a:pt x="877" y="301"/>
                      </a:lnTo>
                      <a:lnTo>
                        <a:pt x="885" y="301"/>
                      </a:lnTo>
                      <a:lnTo>
                        <a:pt x="895" y="301"/>
                      </a:lnTo>
                      <a:lnTo>
                        <a:pt x="905" y="303"/>
                      </a:lnTo>
                      <a:lnTo>
                        <a:pt x="916" y="304"/>
                      </a:lnTo>
                      <a:lnTo>
                        <a:pt x="926" y="307"/>
                      </a:lnTo>
                      <a:lnTo>
                        <a:pt x="937" y="314"/>
                      </a:lnTo>
                      <a:lnTo>
                        <a:pt x="941" y="317"/>
                      </a:lnTo>
                      <a:lnTo>
                        <a:pt x="946" y="322"/>
                      </a:lnTo>
                      <a:lnTo>
                        <a:pt x="950" y="328"/>
                      </a:lnTo>
                      <a:lnTo>
                        <a:pt x="955" y="334"/>
                      </a:lnTo>
                      <a:lnTo>
                        <a:pt x="960" y="342"/>
                      </a:lnTo>
                      <a:lnTo>
                        <a:pt x="964" y="350"/>
                      </a:lnTo>
                      <a:lnTo>
                        <a:pt x="967" y="360"/>
                      </a:lnTo>
                      <a:lnTo>
                        <a:pt x="971" y="371"/>
                      </a:lnTo>
                      <a:lnTo>
                        <a:pt x="977" y="396"/>
                      </a:lnTo>
                      <a:lnTo>
                        <a:pt x="981" y="426"/>
                      </a:lnTo>
                      <a:lnTo>
                        <a:pt x="983" y="430"/>
                      </a:lnTo>
                      <a:lnTo>
                        <a:pt x="986" y="434"/>
                      </a:lnTo>
                      <a:lnTo>
                        <a:pt x="988" y="436"/>
                      </a:lnTo>
                      <a:lnTo>
                        <a:pt x="992" y="437"/>
                      </a:lnTo>
                      <a:lnTo>
                        <a:pt x="999" y="437"/>
                      </a:lnTo>
                      <a:lnTo>
                        <a:pt x="1008" y="436"/>
                      </a:lnTo>
                      <a:lnTo>
                        <a:pt x="1016" y="435"/>
                      </a:lnTo>
                      <a:lnTo>
                        <a:pt x="1023" y="436"/>
                      </a:lnTo>
                      <a:lnTo>
                        <a:pt x="1027" y="436"/>
                      </a:lnTo>
                      <a:lnTo>
                        <a:pt x="1030" y="438"/>
                      </a:lnTo>
                      <a:lnTo>
                        <a:pt x="1032" y="442"/>
                      </a:lnTo>
                      <a:lnTo>
                        <a:pt x="1033" y="446"/>
                      </a:lnTo>
                      <a:lnTo>
                        <a:pt x="1036" y="451"/>
                      </a:lnTo>
                      <a:lnTo>
                        <a:pt x="1041" y="459"/>
                      </a:lnTo>
                      <a:lnTo>
                        <a:pt x="1047" y="469"/>
                      </a:lnTo>
                      <a:lnTo>
                        <a:pt x="1055" y="481"/>
                      </a:lnTo>
                      <a:lnTo>
                        <a:pt x="1064" y="492"/>
                      </a:lnTo>
                      <a:lnTo>
                        <a:pt x="1072" y="502"/>
                      </a:lnTo>
                      <a:lnTo>
                        <a:pt x="1076" y="506"/>
                      </a:lnTo>
                      <a:lnTo>
                        <a:pt x="1080" y="509"/>
                      </a:lnTo>
                      <a:lnTo>
                        <a:pt x="1083" y="511"/>
                      </a:lnTo>
                      <a:lnTo>
                        <a:pt x="1086" y="512"/>
                      </a:lnTo>
                      <a:lnTo>
                        <a:pt x="1096" y="511"/>
                      </a:lnTo>
                      <a:lnTo>
                        <a:pt x="1103" y="509"/>
                      </a:lnTo>
                      <a:lnTo>
                        <a:pt x="1109" y="507"/>
                      </a:lnTo>
                      <a:lnTo>
                        <a:pt x="1114" y="503"/>
                      </a:lnTo>
                      <a:lnTo>
                        <a:pt x="1123" y="495"/>
                      </a:lnTo>
                      <a:lnTo>
                        <a:pt x="1129" y="485"/>
                      </a:lnTo>
                      <a:lnTo>
                        <a:pt x="1135" y="475"/>
                      </a:lnTo>
                      <a:lnTo>
                        <a:pt x="1143" y="467"/>
                      </a:lnTo>
                      <a:lnTo>
                        <a:pt x="1148" y="464"/>
                      </a:lnTo>
                      <a:lnTo>
                        <a:pt x="1154" y="462"/>
                      </a:lnTo>
                      <a:lnTo>
                        <a:pt x="1162" y="459"/>
                      </a:lnTo>
                      <a:lnTo>
                        <a:pt x="1172" y="459"/>
                      </a:lnTo>
                      <a:lnTo>
                        <a:pt x="1172" y="449"/>
                      </a:lnTo>
                      <a:lnTo>
                        <a:pt x="1174" y="442"/>
                      </a:lnTo>
                      <a:lnTo>
                        <a:pt x="1175" y="436"/>
                      </a:lnTo>
                      <a:lnTo>
                        <a:pt x="1178" y="430"/>
                      </a:lnTo>
                      <a:lnTo>
                        <a:pt x="1180" y="424"/>
                      </a:lnTo>
                      <a:lnTo>
                        <a:pt x="1183" y="416"/>
                      </a:lnTo>
                      <a:lnTo>
                        <a:pt x="1184" y="409"/>
                      </a:lnTo>
                      <a:lnTo>
                        <a:pt x="1185" y="400"/>
                      </a:lnTo>
                      <a:lnTo>
                        <a:pt x="1184" y="393"/>
                      </a:lnTo>
                      <a:lnTo>
                        <a:pt x="1183" y="386"/>
                      </a:lnTo>
                      <a:lnTo>
                        <a:pt x="1181" y="380"/>
                      </a:lnTo>
                      <a:lnTo>
                        <a:pt x="1179" y="375"/>
                      </a:lnTo>
                      <a:lnTo>
                        <a:pt x="1172" y="364"/>
                      </a:lnTo>
                      <a:lnTo>
                        <a:pt x="1165" y="354"/>
                      </a:lnTo>
                      <a:lnTo>
                        <a:pt x="1158" y="344"/>
                      </a:lnTo>
                      <a:lnTo>
                        <a:pt x="1151" y="333"/>
                      </a:lnTo>
                      <a:lnTo>
                        <a:pt x="1148" y="328"/>
                      </a:lnTo>
                      <a:lnTo>
                        <a:pt x="1147" y="322"/>
                      </a:lnTo>
                      <a:lnTo>
                        <a:pt x="1146" y="315"/>
                      </a:lnTo>
                      <a:lnTo>
                        <a:pt x="1145" y="309"/>
                      </a:lnTo>
                      <a:lnTo>
                        <a:pt x="1148" y="307"/>
                      </a:lnTo>
                      <a:lnTo>
                        <a:pt x="1154" y="307"/>
                      </a:lnTo>
                      <a:lnTo>
                        <a:pt x="1159" y="309"/>
                      </a:lnTo>
                      <a:lnTo>
                        <a:pt x="1165" y="310"/>
                      </a:lnTo>
                      <a:lnTo>
                        <a:pt x="1170" y="311"/>
                      </a:lnTo>
                      <a:lnTo>
                        <a:pt x="1178" y="315"/>
                      </a:lnTo>
                      <a:lnTo>
                        <a:pt x="1184" y="318"/>
                      </a:lnTo>
                      <a:lnTo>
                        <a:pt x="1190" y="325"/>
                      </a:lnTo>
                      <a:lnTo>
                        <a:pt x="1197" y="332"/>
                      </a:lnTo>
                      <a:lnTo>
                        <a:pt x="1203" y="342"/>
                      </a:lnTo>
                      <a:lnTo>
                        <a:pt x="1210" y="353"/>
                      </a:lnTo>
                      <a:lnTo>
                        <a:pt x="1214" y="366"/>
                      </a:lnTo>
                      <a:lnTo>
                        <a:pt x="1219" y="382"/>
                      </a:lnTo>
                      <a:lnTo>
                        <a:pt x="1224" y="400"/>
                      </a:lnTo>
                      <a:lnTo>
                        <a:pt x="1219" y="435"/>
                      </a:lnTo>
                      <a:lnTo>
                        <a:pt x="1218" y="456"/>
                      </a:lnTo>
                      <a:lnTo>
                        <a:pt x="1218" y="463"/>
                      </a:lnTo>
                      <a:lnTo>
                        <a:pt x="1219" y="468"/>
                      </a:lnTo>
                      <a:lnTo>
                        <a:pt x="1221" y="471"/>
                      </a:lnTo>
                      <a:lnTo>
                        <a:pt x="1222" y="474"/>
                      </a:lnTo>
                      <a:lnTo>
                        <a:pt x="1227" y="476"/>
                      </a:lnTo>
                      <a:lnTo>
                        <a:pt x="1229" y="479"/>
                      </a:lnTo>
                      <a:lnTo>
                        <a:pt x="1230" y="481"/>
                      </a:lnTo>
                      <a:lnTo>
                        <a:pt x="1232" y="485"/>
                      </a:lnTo>
                      <a:lnTo>
                        <a:pt x="1232" y="491"/>
                      </a:lnTo>
                      <a:lnTo>
                        <a:pt x="1230" y="498"/>
                      </a:lnTo>
                      <a:lnTo>
                        <a:pt x="1228" y="498"/>
                      </a:lnTo>
                      <a:lnTo>
                        <a:pt x="1221" y="497"/>
                      </a:lnTo>
                      <a:lnTo>
                        <a:pt x="1210" y="498"/>
                      </a:lnTo>
                      <a:lnTo>
                        <a:pt x="1195" y="501"/>
                      </a:lnTo>
                      <a:lnTo>
                        <a:pt x="1186" y="503"/>
                      </a:lnTo>
                      <a:lnTo>
                        <a:pt x="1176" y="507"/>
                      </a:lnTo>
                      <a:lnTo>
                        <a:pt x="1167" y="512"/>
                      </a:lnTo>
                      <a:lnTo>
                        <a:pt x="1156" y="518"/>
                      </a:lnTo>
                      <a:lnTo>
                        <a:pt x="1145" y="525"/>
                      </a:lnTo>
                      <a:lnTo>
                        <a:pt x="1132" y="534"/>
                      </a:lnTo>
                      <a:lnTo>
                        <a:pt x="1119" y="545"/>
                      </a:lnTo>
                      <a:lnTo>
                        <a:pt x="1106" y="557"/>
                      </a:lnTo>
                      <a:lnTo>
                        <a:pt x="1092" y="560"/>
                      </a:lnTo>
                      <a:lnTo>
                        <a:pt x="1079" y="561"/>
                      </a:lnTo>
                      <a:lnTo>
                        <a:pt x="1065" y="561"/>
                      </a:lnTo>
                      <a:lnTo>
                        <a:pt x="1054" y="561"/>
                      </a:lnTo>
                      <a:lnTo>
                        <a:pt x="1033" y="556"/>
                      </a:lnTo>
                      <a:lnTo>
                        <a:pt x="1016" y="551"/>
                      </a:lnTo>
                      <a:lnTo>
                        <a:pt x="1009" y="549"/>
                      </a:lnTo>
                      <a:lnTo>
                        <a:pt x="1003" y="547"/>
                      </a:lnTo>
                      <a:lnTo>
                        <a:pt x="997" y="546"/>
                      </a:lnTo>
                      <a:lnTo>
                        <a:pt x="993" y="546"/>
                      </a:lnTo>
                      <a:lnTo>
                        <a:pt x="988" y="547"/>
                      </a:lnTo>
                      <a:lnTo>
                        <a:pt x="986" y="551"/>
                      </a:lnTo>
                      <a:lnTo>
                        <a:pt x="983" y="556"/>
                      </a:lnTo>
                      <a:lnTo>
                        <a:pt x="981" y="564"/>
                      </a:lnTo>
                      <a:lnTo>
                        <a:pt x="981" y="568"/>
                      </a:lnTo>
                      <a:lnTo>
                        <a:pt x="977" y="580"/>
                      </a:lnTo>
                      <a:lnTo>
                        <a:pt x="972" y="598"/>
                      </a:lnTo>
                      <a:lnTo>
                        <a:pt x="965" y="617"/>
                      </a:lnTo>
                      <a:lnTo>
                        <a:pt x="960" y="627"/>
                      </a:lnTo>
                      <a:lnTo>
                        <a:pt x="955" y="635"/>
                      </a:lnTo>
                      <a:lnTo>
                        <a:pt x="949" y="643"/>
                      </a:lnTo>
                      <a:lnTo>
                        <a:pt x="943" y="650"/>
                      </a:lnTo>
                      <a:lnTo>
                        <a:pt x="935" y="655"/>
                      </a:lnTo>
                      <a:lnTo>
                        <a:pt x="927" y="658"/>
                      </a:lnTo>
                      <a:lnTo>
                        <a:pt x="923" y="658"/>
                      </a:lnTo>
                      <a:lnTo>
                        <a:pt x="918" y="658"/>
                      </a:lnTo>
                      <a:lnTo>
                        <a:pt x="913" y="658"/>
                      </a:lnTo>
                      <a:lnTo>
                        <a:pt x="910" y="656"/>
                      </a:lnTo>
                      <a:lnTo>
                        <a:pt x="900" y="654"/>
                      </a:lnTo>
                      <a:lnTo>
                        <a:pt x="891" y="650"/>
                      </a:lnTo>
                      <a:lnTo>
                        <a:pt x="884" y="645"/>
                      </a:lnTo>
                      <a:lnTo>
                        <a:pt x="877" y="639"/>
                      </a:lnTo>
                      <a:lnTo>
                        <a:pt x="864" y="626"/>
                      </a:lnTo>
                      <a:lnTo>
                        <a:pt x="855" y="611"/>
                      </a:lnTo>
                      <a:lnTo>
                        <a:pt x="848" y="605"/>
                      </a:lnTo>
                      <a:lnTo>
                        <a:pt x="844" y="599"/>
                      </a:lnTo>
                      <a:lnTo>
                        <a:pt x="839" y="595"/>
                      </a:lnTo>
                      <a:lnTo>
                        <a:pt x="833" y="591"/>
                      </a:lnTo>
                      <a:lnTo>
                        <a:pt x="826" y="589"/>
                      </a:lnTo>
                      <a:lnTo>
                        <a:pt x="819" y="589"/>
                      </a:lnTo>
                      <a:lnTo>
                        <a:pt x="812" y="591"/>
                      </a:lnTo>
                      <a:lnTo>
                        <a:pt x="804" y="596"/>
                      </a:lnTo>
                      <a:lnTo>
                        <a:pt x="801" y="595"/>
                      </a:lnTo>
                      <a:lnTo>
                        <a:pt x="790" y="591"/>
                      </a:lnTo>
                      <a:lnTo>
                        <a:pt x="782" y="589"/>
                      </a:lnTo>
                      <a:lnTo>
                        <a:pt x="774" y="584"/>
                      </a:lnTo>
                      <a:lnTo>
                        <a:pt x="765" y="579"/>
                      </a:lnTo>
                      <a:lnTo>
                        <a:pt x="757" y="573"/>
                      </a:lnTo>
                      <a:lnTo>
                        <a:pt x="747" y="566"/>
                      </a:lnTo>
                      <a:lnTo>
                        <a:pt x="738" y="556"/>
                      </a:lnTo>
                      <a:lnTo>
                        <a:pt x="730" y="545"/>
                      </a:lnTo>
                      <a:lnTo>
                        <a:pt x="721" y="533"/>
                      </a:lnTo>
                      <a:lnTo>
                        <a:pt x="714" y="519"/>
                      </a:lnTo>
                      <a:lnTo>
                        <a:pt x="708" y="503"/>
                      </a:lnTo>
                      <a:lnTo>
                        <a:pt x="703" y="485"/>
                      </a:lnTo>
                      <a:lnTo>
                        <a:pt x="699" y="465"/>
                      </a:lnTo>
                      <a:lnTo>
                        <a:pt x="30" y="649"/>
                      </a:lnTo>
                      <a:lnTo>
                        <a:pt x="21" y="613"/>
                      </a:lnTo>
                      <a:lnTo>
                        <a:pt x="14" y="580"/>
                      </a:lnTo>
                      <a:lnTo>
                        <a:pt x="9" y="547"/>
                      </a:lnTo>
                      <a:lnTo>
                        <a:pt x="5" y="516"/>
                      </a:lnTo>
                      <a:lnTo>
                        <a:pt x="3" y="486"/>
                      </a:lnTo>
                      <a:lnTo>
                        <a:pt x="0" y="458"/>
                      </a:lnTo>
                      <a:lnTo>
                        <a:pt x="0" y="431"/>
                      </a:lnTo>
                      <a:lnTo>
                        <a:pt x="0" y="408"/>
                      </a:lnTo>
                      <a:lnTo>
                        <a:pt x="3" y="366"/>
                      </a:lnTo>
                      <a:lnTo>
                        <a:pt x="6" y="334"/>
                      </a:lnTo>
                      <a:lnTo>
                        <a:pt x="9" y="315"/>
                      </a:lnTo>
                      <a:lnTo>
                        <a:pt x="10" y="309"/>
                      </a:lnTo>
                      <a:lnTo>
                        <a:pt x="502" y="176"/>
                      </a:lnTo>
                      <a:lnTo>
                        <a:pt x="527" y="173"/>
                      </a:lnTo>
                      <a:lnTo>
                        <a:pt x="549" y="168"/>
                      </a:lnTo>
                      <a:lnTo>
                        <a:pt x="568" y="162"/>
                      </a:lnTo>
                      <a:lnTo>
                        <a:pt x="588" y="157"/>
                      </a:lnTo>
                      <a:lnTo>
                        <a:pt x="605" y="149"/>
                      </a:lnTo>
                      <a:lnTo>
                        <a:pt x="620" y="143"/>
                      </a:lnTo>
                      <a:lnTo>
                        <a:pt x="634" y="137"/>
                      </a:lnTo>
                      <a:lnTo>
                        <a:pt x="647" y="130"/>
                      </a:lnTo>
                      <a:lnTo>
                        <a:pt x="667" y="118"/>
                      </a:lnTo>
                      <a:lnTo>
                        <a:pt x="681" y="108"/>
                      </a:lnTo>
                      <a:lnTo>
                        <a:pt x="689" y="101"/>
                      </a:lnTo>
                      <a:lnTo>
                        <a:pt x="693" y="98"/>
                      </a:lnTo>
                      <a:lnTo>
                        <a:pt x="698" y="85"/>
                      </a:lnTo>
                      <a:lnTo>
                        <a:pt x="705" y="72"/>
                      </a:lnTo>
                      <a:lnTo>
                        <a:pt x="713" y="63"/>
                      </a:lnTo>
                      <a:lnTo>
                        <a:pt x="722" y="55"/>
                      </a:lnTo>
                      <a:lnTo>
                        <a:pt x="732" y="48"/>
                      </a:lnTo>
                      <a:lnTo>
                        <a:pt x="742" y="43"/>
                      </a:lnTo>
                      <a:lnTo>
                        <a:pt x="753" y="38"/>
                      </a:lnTo>
                      <a:lnTo>
                        <a:pt x="765" y="34"/>
                      </a:lnTo>
                      <a:lnTo>
                        <a:pt x="788" y="27"/>
                      </a:lnTo>
                      <a:lnTo>
                        <a:pt x="813" y="21"/>
                      </a:lnTo>
                      <a:lnTo>
                        <a:pt x="824" y="16"/>
                      </a:lnTo>
                      <a:lnTo>
                        <a:pt x="835" y="12"/>
                      </a:lnTo>
                      <a:lnTo>
                        <a:pt x="846" y="6"/>
                      </a:lnTo>
                      <a:lnTo>
                        <a:pt x="857"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4" name="Freeform 423"/>
                <p:cNvSpPr>
                  <a:spLocks/>
                </p:cNvSpPr>
                <p:nvPr/>
              </p:nvSpPr>
              <p:spPr bwMode="auto">
                <a:xfrm>
                  <a:off x="4699" y="1139"/>
                  <a:ext cx="307" cy="164"/>
                </a:xfrm>
                <a:custGeom>
                  <a:avLst/>
                  <a:gdLst>
                    <a:gd name="T0" fmla="*/ 0 w 1232"/>
                    <a:gd name="T1" fmla="*/ 0 h 658"/>
                    <a:gd name="T2" fmla="*/ 0 w 1232"/>
                    <a:gd name="T3" fmla="*/ 0 h 658"/>
                    <a:gd name="T4" fmla="*/ 0 w 1232"/>
                    <a:gd name="T5" fmla="*/ 0 h 658"/>
                    <a:gd name="T6" fmla="*/ 0 w 1232"/>
                    <a:gd name="T7" fmla="*/ 0 h 658"/>
                    <a:gd name="T8" fmla="*/ 0 w 1232"/>
                    <a:gd name="T9" fmla="*/ 0 h 658"/>
                    <a:gd name="T10" fmla="*/ 0 w 1232"/>
                    <a:gd name="T11" fmla="*/ 0 h 658"/>
                    <a:gd name="T12" fmla="*/ 0 w 1232"/>
                    <a:gd name="T13" fmla="*/ 0 h 658"/>
                    <a:gd name="T14" fmla="*/ 0 w 1232"/>
                    <a:gd name="T15" fmla="*/ 0 h 658"/>
                    <a:gd name="T16" fmla="*/ 0 w 1232"/>
                    <a:gd name="T17" fmla="*/ 0 h 658"/>
                    <a:gd name="T18" fmla="*/ 0 w 1232"/>
                    <a:gd name="T19" fmla="*/ 0 h 658"/>
                    <a:gd name="T20" fmla="*/ 0 w 1232"/>
                    <a:gd name="T21" fmla="*/ 0 h 658"/>
                    <a:gd name="T22" fmla="*/ 0 w 1232"/>
                    <a:gd name="T23" fmla="*/ 0 h 658"/>
                    <a:gd name="T24" fmla="*/ 0 w 1232"/>
                    <a:gd name="T25" fmla="*/ 0 h 658"/>
                    <a:gd name="T26" fmla="*/ 0 w 1232"/>
                    <a:gd name="T27" fmla="*/ 0 h 658"/>
                    <a:gd name="T28" fmla="*/ 0 w 1232"/>
                    <a:gd name="T29" fmla="*/ 0 h 658"/>
                    <a:gd name="T30" fmla="*/ 0 w 1232"/>
                    <a:gd name="T31" fmla="*/ 0 h 658"/>
                    <a:gd name="T32" fmla="*/ 0 w 1232"/>
                    <a:gd name="T33" fmla="*/ 0 h 658"/>
                    <a:gd name="T34" fmla="*/ 0 w 1232"/>
                    <a:gd name="T35" fmla="*/ 0 h 658"/>
                    <a:gd name="T36" fmla="*/ 0 w 1232"/>
                    <a:gd name="T37" fmla="*/ 0 h 658"/>
                    <a:gd name="T38" fmla="*/ 0 w 1232"/>
                    <a:gd name="T39" fmla="*/ 0 h 658"/>
                    <a:gd name="T40" fmla="*/ 0 w 1232"/>
                    <a:gd name="T41" fmla="*/ 0 h 658"/>
                    <a:gd name="T42" fmla="*/ 0 w 1232"/>
                    <a:gd name="T43" fmla="*/ 0 h 658"/>
                    <a:gd name="T44" fmla="*/ 0 w 1232"/>
                    <a:gd name="T45" fmla="*/ 0 h 658"/>
                    <a:gd name="T46" fmla="*/ 0 w 1232"/>
                    <a:gd name="T47" fmla="*/ 0 h 658"/>
                    <a:gd name="T48" fmla="*/ 0 w 1232"/>
                    <a:gd name="T49" fmla="*/ 0 h 658"/>
                    <a:gd name="T50" fmla="*/ 0 w 1232"/>
                    <a:gd name="T51" fmla="*/ 0 h 658"/>
                    <a:gd name="T52" fmla="*/ 0 w 1232"/>
                    <a:gd name="T53" fmla="*/ 0 h 658"/>
                    <a:gd name="T54" fmla="*/ 0 w 1232"/>
                    <a:gd name="T55" fmla="*/ 0 h 658"/>
                    <a:gd name="T56" fmla="*/ 0 w 1232"/>
                    <a:gd name="T57" fmla="*/ 0 h 658"/>
                    <a:gd name="T58" fmla="*/ 0 w 1232"/>
                    <a:gd name="T59" fmla="*/ 0 h 658"/>
                    <a:gd name="T60" fmla="*/ 0 w 1232"/>
                    <a:gd name="T61" fmla="*/ 0 h 658"/>
                    <a:gd name="T62" fmla="*/ 0 w 1232"/>
                    <a:gd name="T63" fmla="*/ 0 h 658"/>
                    <a:gd name="T64" fmla="*/ 0 w 1232"/>
                    <a:gd name="T65" fmla="*/ 0 h 658"/>
                    <a:gd name="T66" fmla="*/ 0 w 1232"/>
                    <a:gd name="T67" fmla="*/ 0 h 658"/>
                    <a:gd name="T68" fmla="*/ 0 w 1232"/>
                    <a:gd name="T69" fmla="*/ 0 h 658"/>
                    <a:gd name="T70" fmla="*/ 0 w 1232"/>
                    <a:gd name="T71" fmla="*/ 0 h 658"/>
                    <a:gd name="T72" fmla="*/ 0 w 1232"/>
                    <a:gd name="T73" fmla="*/ 0 h 658"/>
                    <a:gd name="T74" fmla="*/ 0 w 1232"/>
                    <a:gd name="T75" fmla="*/ 0 h 658"/>
                    <a:gd name="T76" fmla="*/ 0 w 1232"/>
                    <a:gd name="T77" fmla="*/ 0 h 658"/>
                    <a:gd name="T78" fmla="*/ 0 w 1232"/>
                    <a:gd name="T79" fmla="*/ 0 h 658"/>
                    <a:gd name="T80" fmla="*/ 0 w 1232"/>
                    <a:gd name="T81" fmla="*/ 0 h 658"/>
                    <a:gd name="T82" fmla="*/ 0 w 1232"/>
                    <a:gd name="T83" fmla="*/ 0 h 658"/>
                    <a:gd name="T84" fmla="*/ 0 w 1232"/>
                    <a:gd name="T85" fmla="*/ 0 h 658"/>
                    <a:gd name="T86" fmla="*/ 0 w 1232"/>
                    <a:gd name="T87" fmla="*/ 0 h 658"/>
                    <a:gd name="T88" fmla="*/ 0 w 1232"/>
                    <a:gd name="T89" fmla="*/ 0 h 658"/>
                    <a:gd name="T90" fmla="*/ 0 w 1232"/>
                    <a:gd name="T91" fmla="*/ 0 h 658"/>
                    <a:gd name="T92" fmla="*/ 0 w 1232"/>
                    <a:gd name="T93" fmla="*/ 0 h 658"/>
                    <a:gd name="T94" fmla="*/ 0 w 1232"/>
                    <a:gd name="T95" fmla="*/ 0 h 658"/>
                    <a:gd name="T96" fmla="*/ 0 w 1232"/>
                    <a:gd name="T97" fmla="*/ 0 h 658"/>
                    <a:gd name="T98" fmla="*/ 0 w 1232"/>
                    <a:gd name="T99" fmla="*/ 0 h 658"/>
                    <a:gd name="T100" fmla="*/ 0 w 1232"/>
                    <a:gd name="T101" fmla="*/ 0 h 6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32"/>
                    <a:gd name="T154" fmla="*/ 0 h 658"/>
                    <a:gd name="T155" fmla="*/ 1232 w 1232"/>
                    <a:gd name="T156" fmla="*/ 658 h 6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32" h="658">
                      <a:moveTo>
                        <a:pt x="857" y="0"/>
                      </a:moveTo>
                      <a:lnTo>
                        <a:pt x="850" y="20"/>
                      </a:lnTo>
                      <a:lnTo>
                        <a:pt x="842" y="39"/>
                      </a:lnTo>
                      <a:lnTo>
                        <a:pt x="840" y="49"/>
                      </a:lnTo>
                      <a:lnTo>
                        <a:pt x="837" y="59"/>
                      </a:lnTo>
                      <a:lnTo>
                        <a:pt x="837" y="66"/>
                      </a:lnTo>
                      <a:lnTo>
                        <a:pt x="837" y="75"/>
                      </a:lnTo>
                      <a:lnTo>
                        <a:pt x="839" y="81"/>
                      </a:lnTo>
                      <a:lnTo>
                        <a:pt x="841" y="86"/>
                      </a:lnTo>
                      <a:lnTo>
                        <a:pt x="845" y="91"/>
                      </a:lnTo>
                      <a:lnTo>
                        <a:pt x="851" y="93"/>
                      </a:lnTo>
                      <a:lnTo>
                        <a:pt x="859" y="94"/>
                      </a:lnTo>
                      <a:lnTo>
                        <a:pt x="869" y="93"/>
                      </a:lnTo>
                      <a:lnTo>
                        <a:pt x="882" y="90"/>
                      </a:lnTo>
                      <a:lnTo>
                        <a:pt x="896" y="85"/>
                      </a:lnTo>
                      <a:lnTo>
                        <a:pt x="897" y="87"/>
                      </a:lnTo>
                      <a:lnTo>
                        <a:pt x="900" y="94"/>
                      </a:lnTo>
                      <a:lnTo>
                        <a:pt x="902" y="104"/>
                      </a:lnTo>
                      <a:lnTo>
                        <a:pt x="904" y="116"/>
                      </a:lnTo>
                      <a:lnTo>
                        <a:pt x="902" y="123"/>
                      </a:lnTo>
                      <a:lnTo>
                        <a:pt x="901" y="130"/>
                      </a:lnTo>
                      <a:lnTo>
                        <a:pt x="897" y="138"/>
                      </a:lnTo>
                      <a:lnTo>
                        <a:pt x="894" y="146"/>
                      </a:lnTo>
                      <a:lnTo>
                        <a:pt x="886" y="153"/>
                      </a:lnTo>
                      <a:lnTo>
                        <a:pt x="879" y="162"/>
                      </a:lnTo>
                      <a:lnTo>
                        <a:pt x="869" y="169"/>
                      </a:lnTo>
                      <a:lnTo>
                        <a:pt x="857" y="176"/>
                      </a:lnTo>
                      <a:lnTo>
                        <a:pt x="853" y="180"/>
                      </a:lnTo>
                      <a:lnTo>
                        <a:pt x="845" y="190"/>
                      </a:lnTo>
                      <a:lnTo>
                        <a:pt x="834" y="203"/>
                      </a:lnTo>
                      <a:lnTo>
                        <a:pt x="824" y="222"/>
                      </a:lnTo>
                      <a:lnTo>
                        <a:pt x="820" y="230"/>
                      </a:lnTo>
                      <a:lnTo>
                        <a:pt x="818" y="240"/>
                      </a:lnTo>
                      <a:lnTo>
                        <a:pt x="817" y="250"/>
                      </a:lnTo>
                      <a:lnTo>
                        <a:pt x="818" y="260"/>
                      </a:lnTo>
                      <a:lnTo>
                        <a:pt x="819" y="265"/>
                      </a:lnTo>
                      <a:lnTo>
                        <a:pt x="822" y="269"/>
                      </a:lnTo>
                      <a:lnTo>
                        <a:pt x="824" y="274"/>
                      </a:lnTo>
                      <a:lnTo>
                        <a:pt x="828" y="278"/>
                      </a:lnTo>
                      <a:lnTo>
                        <a:pt x="833" y="283"/>
                      </a:lnTo>
                      <a:lnTo>
                        <a:pt x="837" y="287"/>
                      </a:lnTo>
                      <a:lnTo>
                        <a:pt x="844" y="291"/>
                      </a:lnTo>
                      <a:lnTo>
                        <a:pt x="850" y="295"/>
                      </a:lnTo>
                      <a:lnTo>
                        <a:pt x="855" y="299"/>
                      </a:lnTo>
                      <a:lnTo>
                        <a:pt x="861" y="301"/>
                      </a:lnTo>
                      <a:lnTo>
                        <a:pt x="868" y="301"/>
                      </a:lnTo>
                      <a:lnTo>
                        <a:pt x="877" y="301"/>
                      </a:lnTo>
                      <a:lnTo>
                        <a:pt x="885" y="301"/>
                      </a:lnTo>
                      <a:lnTo>
                        <a:pt x="895" y="301"/>
                      </a:lnTo>
                      <a:lnTo>
                        <a:pt x="905" y="303"/>
                      </a:lnTo>
                      <a:lnTo>
                        <a:pt x="916" y="304"/>
                      </a:lnTo>
                      <a:lnTo>
                        <a:pt x="926" y="307"/>
                      </a:lnTo>
                      <a:lnTo>
                        <a:pt x="937" y="314"/>
                      </a:lnTo>
                      <a:lnTo>
                        <a:pt x="941" y="317"/>
                      </a:lnTo>
                      <a:lnTo>
                        <a:pt x="946" y="322"/>
                      </a:lnTo>
                      <a:lnTo>
                        <a:pt x="950" y="328"/>
                      </a:lnTo>
                      <a:lnTo>
                        <a:pt x="955" y="334"/>
                      </a:lnTo>
                      <a:lnTo>
                        <a:pt x="960" y="342"/>
                      </a:lnTo>
                      <a:lnTo>
                        <a:pt x="964" y="350"/>
                      </a:lnTo>
                      <a:lnTo>
                        <a:pt x="967" y="360"/>
                      </a:lnTo>
                      <a:lnTo>
                        <a:pt x="971" y="371"/>
                      </a:lnTo>
                      <a:lnTo>
                        <a:pt x="977" y="396"/>
                      </a:lnTo>
                      <a:lnTo>
                        <a:pt x="981" y="426"/>
                      </a:lnTo>
                      <a:lnTo>
                        <a:pt x="983" y="430"/>
                      </a:lnTo>
                      <a:lnTo>
                        <a:pt x="986" y="434"/>
                      </a:lnTo>
                      <a:lnTo>
                        <a:pt x="988" y="436"/>
                      </a:lnTo>
                      <a:lnTo>
                        <a:pt x="992" y="437"/>
                      </a:lnTo>
                      <a:lnTo>
                        <a:pt x="999" y="437"/>
                      </a:lnTo>
                      <a:lnTo>
                        <a:pt x="1008" y="436"/>
                      </a:lnTo>
                      <a:lnTo>
                        <a:pt x="1016" y="435"/>
                      </a:lnTo>
                      <a:lnTo>
                        <a:pt x="1023" y="436"/>
                      </a:lnTo>
                      <a:lnTo>
                        <a:pt x="1027" y="436"/>
                      </a:lnTo>
                      <a:lnTo>
                        <a:pt x="1030" y="438"/>
                      </a:lnTo>
                      <a:lnTo>
                        <a:pt x="1032" y="442"/>
                      </a:lnTo>
                      <a:lnTo>
                        <a:pt x="1033" y="446"/>
                      </a:lnTo>
                      <a:lnTo>
                        <a:pt x="1036" y="451"/>
                      </a:lnTo>
                      <a:lnTo>
                        <a:pt x="1041" y="459"/>
                      </a:lnTo>
                      <a:lnTo>
                        <a:pt x="1047" y="469"/>
                      </a:lnTo>
                      <a:lnTo>
                        <a:pt x="1055" y="481"/>
                      </a:lnTo>
                      <a:lnTo>
                        <a:pt x="1064" y="492"/>
                      </a:lnTo>
                      <a:lnTo>
                        <a:pt x="1072" y="502"/>
                      </a:lnTo>
                      <a:lnTo>
                        <a:pt x="1076" y="506"/>
                      </a:lnTo>
                      <a:lnTo>
                        <a:pt x="1080" y="509"/>
                      </a:lnTo>
                      <a:lnTo>
                        <a:pt x="1083" y="511"/>
                      </a:lnTo>
                      <a:lnTo>
                        <a:pt x="1086" y="512"/>
                      </a:lnTo>
                      <a:lnTo>
                        <a:pt x="1096" y="511"/>
                      </a:lnTo>
                      <a:lnTo>
                        <a:pt x="1103" y="509"/>
                      </a:lnTo>
                      <a:lnTo>
                        <a:pt x="1109" y="507"/>
                      </a:lnTo>
                      <a:lnTo>
                        <a:pt x="1114" y="503"/>
                      </a:lnTo>
                      <a:lnTo>
                        <a:pt x="1123" y="495"/>
                      </a:lnTo>
                      <a:lnTo>
                        <a:pt x="1129" y="485"/>
                      </a:lnTo>
                      <a:lnTo>
                        <a:pt x="1135" y="475"/>
                      </a:lnTo>
                      <a:lnTo>
                        <a:pt x="1143" y="467"/>
                      </a:lnTo>
                      <a:lnTo>
                        <a:pt x="1148" y="464"/>
                      </a:lnTo>
                      <a:lnTo>
                        <a:pt x="1154" y="462"/>
                      </a:lnTo>
                      <a:lnTo>
                        <a:pt x="1162" y="459"/>
                      </a:lnTo>
                      <a:lnTo>
                        <a:pt x="1172" y="459"/>
                      </a:lnTo>
                      <a:lnTo>
                        <a:pt x="1172" y="449"/>
                      </a:lnTo>
                      <a:lnTo>
                        <a:pt x="1174" y="442"/>
                      </a:lnTo>
                      <a:lnTo>
                        <a:pt x="1175" y="436"/>
                      </a:lnTo>
                      <a:lnTo>
                        <a:pt x="1178" y="430"/>
                      </a:lnTo>
                      <a:lnTo>
                        <a:pt x="1180" y="424"/>
                      </a:lnTo>
                      <a:lnTo>
                        <a:pt x="1183" y="416"/>
                      </a:lnTo>
                      <a:lnTo>
                        <a:pt x="1184" y="409"/>
                      </a:lnTo>
                      <a:lnTo>
                        <a:pt x="1185" y="400"/>
                      </a:lnTo>
                      <a:lnTo>
                        <a:pt x="1184" y="393"/>
                      </a:lnTo>
                      <a:lnTo>
                        <a:pt x="1183" y="386"/>
                      </a:lnTo>
                      <a:lnTo>
                        <a:pt x="1181" y="380"/>
                      </a:lnTo>
                      <a:lnTo>
                        <a:pt x="1179" y="375"/>
                      </a:lnTo>
                      <a:lnTo>
                        <a:pt x="1172" y="364"/>
                      </a:lnTo>
                      <a:lnTo>
                        <a:pt x="1165" y="354"/>
                      </a:lnTo>
                      <a:lnTo>
                        <a:pt x="1158" y="344"/>
                      </a:lnTo>
                      <a:lnTo>
                        <a:pt x="1151" y="333"/>
                      </a:lnTo>
                      <a:lnTo>
                        <a:pt x="1148" y="328"/>
                      </a:lnTo>
                      <a:lnTo>
                        <a:pt x="1147" y="322"/>
                      </a:lnTo>
                      <a:lnTo>
                        <a:pt x="1146" y="315"/>
                      </a:lnTo>
                      <a:lnTo>
                        <a:pt x="1145" y="309"/>
                      </a:lnTo>
                      <a:lnTo>
                        <a:pt x="1148" y="307"/>
                      </a:lnTo>
                      <a:lnTo>
                        <a:pt x="1154" y="307"/>
                      </a:lnTo>
                      <a:lnTo>
                        <a:pt x="1159" y="309"/>
                      </a:lnTo>
                      <a:lnTo>
                        <a:pt x="1165" y="310"/>
                      </a:lnTo>
                      <a:lnTo>
                        <a:pt x="1170" y="311"/>
                      </a:lnTo>
                      <a:lnTo>
                        <a:pt x="1178" y="315"/>
                      </a:lnTo>
                      <a:lnTo>
                        <a:pt x="1184" y="318"/>
                      </a:lnTo>
                      <a:lnTo>
                        <a:pt x="1190" y="325"/>
                      </a:lnTo>
                      <a:lnTo>
                        <a:pt x="1197" y="332"/>
                      </a:lnTo>
                      <a:lnTo>
                        <a:pt x="1203" y="342"/>
                      </a:lnTo>
                      <a:lnTo>
                        <a:pt x="1210" y="353"/>
                      </a:lnTo>
                      <a:lnTo>
                        <a:pt x="1214" y="366"/>
                      </a:lnTo>
                      <a:lnTo>
                        <a:pt x="1219" y="382"/>
                      </a:lnTo>
                      <a:lnTo>
                        <a:pt x="1224" y="400"/>
                      </a:lnTo>
                      <a:lnTo>
                        <a:pt x="1219" y="435"/>
                      </a:lnTo>
                      <a:lnTo>
                        <a:pt x="1218" y="456"/>
                      </a:lnTo>
                      <a:lnTo>
                        <a:pt x="1218" y="463"/>
                      </a:lnTo>
                      <a:lnTo>
                        <a:pt x="1219" y="468"/>
                      </a:lnTo>
                      <a:lnTo>
                        <a:pt x="1221" y="471"/>
                      </a:lnTo>
                      <a:lnTo>
                        <a:pt x="1222" y="474"/>
                      </a:lnTo>
                      <a:lnTo>
                        <a:pt x="1227" y="476"/>
                      </a:lnTo>
                      <a:lnTo>
                        <a:pt x="1229" y="479"/>
                      </a:lnTo>
                      <a:lnTo>
                        <a:pt x="1230" y="481"/>
                      </a:lnTo>
                      <a:lnTo>
                        <a:pt x="1232" y="485"/>
                      </a:lnTo>
                      <a:lnTo>
                        <a:pt x="1232" y="491"/>
                      </a:lnTo>
                      <a:lnTo>
                        <a:pt x="1230" y="498"/>
                      </a:lnTo>
                      <a:lnTo>
                        <a:pt x="1228" y="498"/>
                      </a:lnTo>
                      <a:lnTo>
                        <a:pt x="1221" y="497"/>
                      </a:lnTo>
                      <a:lnTo>
                        <a:pt x="1210" y="498"/>
                      </a:lnTo>
                      <a:lnTo>
                        <a:pt x="1195" y="501"/>
                      </a:lnTo>
                      <a:lnTo>
                        <a:pt x="1186" y="503"/>
                      </a:lnTo>
                      <a:lnTo>
                        <a:pt x="1176" y="507"/>
                      </a:lnTo>
                      <a:lnTo>
                        <a:pt x="1167" y="512"/>
                      </a:lnTo>
                      <a:lnTo>
                        <a:pt x="1156" y="518"/>
                      </a:lnTo>
                      <a:lnTo>
                        <a:pt x="1145" y="525"/>
                      </a:lnTo>
                      <a:lnTo>
                        <a:pt x="1132" y="534"/>
                      </a:lnTo>
                      <a:lnTo>
                        <a:pt x="1119" y="545"/>
                      </a:lnTo>
                      <a:lnTo>
                        <a:pt x="1106" y="557"/>
                      </a:lnTo>
                      <a:lnTo>
                        <a:pt x="1092" y="560"/>
                      </a:lnTo>
                      <a:lnTo>
                        <a:pt x="1079" y="561"/>
                      </a:lnTo>
                      <a:lnTo>
                        <a:pt x="1065" y="561"/>
                      </a:lnTo>
                      <a:lnTo>
                        <a:pt x="1054" y="561"/>
                      </a:lnTo>
                      <a:lnTo>
                        <a:pt x="1033" y="556"/>
                      </a:lnTo>
                      <a:lnTo>
                        <a:pt x="1016" y="551"/>
                      </a:lnTo>
                      <a:lnTo>
                        <a:pt x="1009" y="549"/>
                      </a:lnTo>
                      <a:lnTo>
                        <a:pt x="1003" y="547"/>
                      </a:lnTo>
                      <a:lnTo>
                        <a:pt x="997" y="546"/>
                      </a:lnTo>
                      <a:lnTo>
                        <a:pt x="993" y="546"/>
                      </a:lnTo>
                      <a:lnTo>
                        <a:pt x="988" y="547"/>
                      </a:lnTo>
                      <a:lnTo>
                        <a:pt x="986" y="551"/>
                      </a:lnTo>
                      <a:lnTo>
                        <a:pt x="983" y="556"/>
                      </a:lnTo>
                      <a:lnTo>
                        <a:pt x="981" y="564"/>
                      </a:lnTo>
                      <a:lnTo>
                        <a:pt x="981" y="568"/>
                      </a:lnTo>
                      <a:lnTo>
                        <a:pt x="977" y="580"/>
                      </a:lnTo>
                      <a:lnTo>
                        <a:pt x="972" y="598"/>
                      </a:lnTo>
                      <a:lnTo>
                        <a:pt x="965" y="617"/>
                      </a:lnTo>
                      <a:lnTo>
                        <a:pt x="960" y="627"/>
                      </a:lnTo>
                      <a:lnTo>
                        <a:pt x="955" y="635"/>
                      </a:lnTo>
                      <a:lnTo>
                        <a:pt x="949" y="643"/>
                      </a:lnTo>
                      <a:lnTo>
                        <a:pt x="943" y="650"/>
                      </a:lnTo>
                      <a:lnTo>
                        <a:pt x="935" y="655"/>
                      </a:lnTo>
                      <a:lnTo>
                        <a:pt x="927" y="658"/>
                      </a:lnTo>
                      <a:lnTo>
                        <a:pt x="923" y="658"/>
                      </a:lnTo>
                      <a:lnTo>
                        <a:pt x="918" y="658"/>
                      </a:lnTo>
                      <a:lnTo>
                        <a:pt x="913" y="658"/>
                      </a:lnTo>
                      <a:lnTo>
                        <a:pt x="910" y="656"/>
                      </a:lnTo>
                      <a:lnTo>
                        <a:pt x="900" y="654"/>
                      </a:lnTo>
                      <a:lnTo>
                        <a:pt x="891" y="650"/>
                      </a:lnTo>
                      <a:lnTo>
                        <a:pt x="884" y="645"/>
                      </a:lnTo>
                      <a:lnTo>
                        <a:pt x="877" y="639"/>
                      </a:lnTo>
                      <a:lnTo>
                        <a:pt x="864" y="626"/>
                      </a:lnTo>
                      <a:lnTo>
                        <a:pt x="855" y="611"/>
                      </a:lnTo>
                      <a:lnTo>
                        <a:pt x="848" y="605"/>
                      </a:lnTo>
                      <a:lnTo>
                        <a:pt x="844" y="599"/>
                      </a:lnTo>
                      <a:lnTo>
                        <a:pt x="839" y="595"/>
                      </a:lnTo>
                      <a:lnTo>
                        <a:pt x="833" y="591"/>
                      </a:lnTo>
                      <a:lnTo>
                        <a:pt x="826" y="589"/>
                      </a:lnTo>
                      <a:lnTo>
                        <a:pt x="819" y="589"/>
                      </a:lnTo>
                      <a:lnTo>
                        <a:pt x="812" y="591"/>
                      </a:lnTo>
                      <a:lnTo>
                        <a:pt x="804" y="596"/>
                      </a:lnTo>
                      <a:lnTo>
                        <a:pt x="801" y="595"/>
                      </a:lnTo>
                      <a:lnTo>
                        <a:pt x="790" y="591"/>
                      </a:lnTo>
                      <a:lnTo>
                        <a:pt x="782" y="589"/>
                      </a:lnTo>
                      <a:lnTo>
                        <a:pt x="774" y="584"/>
                      </a:lnTo>
                      <a:lnTo>
                        <a:pt x="765" y="579"/>
                      </a:lnTo>
                      <a:lnTo>
                        <a:pt x="757" y="573"/>
                      </a:lnTo>
                      <a:lnTo>
                        <a:pt x="747" y="566"/>
                      </a:lnTo>
                      <a:lnTo>
                        <a:pt x="738" y="556"/>
                      </a:lnTo>
                      <a:lnTo>
                        <a:pt x="730" y="545"/>
                      </a:lnTo>
                      <a:lnTo>
                        <a:pt x="721" y="533"/>
                      </a:lnTo>
                      <a:lnTo>
                        <a:pt x="714" y="519"/>
                      </a:lnTo>
                      <a:lnTo>
                        <a:pt x="708" y="503"/>
                      </a:lnTo>
                      <a:lnTo>
                        <a:pt x="703" y="485"/>
                      </a:lnTo>
                      <a:lnTo>
                        <a:pt x="699" y="465"/>
                      </a:lnTo>
                      <a:lnTo>
                        <a:pt x="30" y="649"/>
                      </a:lnTo>
                      <a:lnTo>
                        <a:pt x="21" y="613"/>
                      </a:lnTo>
                      <a:lnTo>
                        <a:pt x="14" y="580"/>
                      </a:lnTo>
                      <a:lnTo>
                        <a:pt x="9" y="547"/>
                      </a:lnTo>
                      <a:lnTo>
                        <a:pt x="5" y="516"/>
                      </a:lnTo>
                      <a:lnTo>
                        <a:pt x="3" y="486"/>
                      </a:lnTo>
                      <a:lnTo>
                        <a:pt x="0" y="458"/>
                      </a:lnTo>
                      <a:lnTo>
                        <a:pt x="0" y="431"/>
                      </a:lnTo>
                      <a:lnTo>
                        <a:pt x="0" y="408"/>
                      </a:lnTo>
                      <a:lnTo>
                        <a:pt x="3" y="366"/>
                      </a:lnTo>
                      <a:lnTo>
                        <a:pt x="6" y="334"/>
                      </a:lnTo>
                      <a:lnTo>
                        <a:pt x="9" y="315"/>
                      </a:lnTo>
                      <a:lnTo>
                        <a:pt x="10" y="309"/>
                      </a:lnTo>
                      <a:lnTo>
                        <a:pt x="502" y="176"/>
                      </a:lnTo>
                      <a:lnTo>
                        <a:pt x="527" y="173"/>
                      </a:lnTo>
                      <a:lnTo>
                        <a:pt x="549" y="168"/>
                      </a:lnTo>
                      <a:lnTo>
                        <a:pt x="568" y="162"/>
                      </a:lnTo>
                      <a:lnTo>
                        <a:pt x="588" y="157"/>
                      </a:lnTo>
                      <a:lnTo>
                        <a:pt x="605" y="149"/>
                      </a:lnTo>
                      <a:lnTo>
                        <a:pt x="620" y="143"/>
                      </a:lnTo>
                      <a:lnTo>
                        <a:pt x="634" y="137"/>
                      </a:lnTo>
                      <a:lnTo>
                        <a:pt x="647" y="130"/>
                      </a:lnTo>
                      <a:lnTo>
                        <a:pt x="667" y="118"/>
                      </a:lnTo>
                      <a:lnTo>
                        <a:pt x="681" y="108"/>
                      </a:lnTo>
                      <a:lnTo>
                        <a:pt x="689" y="101"/>
                      </a:lnTo>
                      <a:lnTo>
                        <a:pt x="693" y="98"/>
                      </a:lnTo>
                      <a:lnTo>
                        <a:pt x="698" y="85"/>
                      </a:lnTo>
                      <a:lnTo>
                        <a:pt x="705" y="72"/>
                      </a:lnTo>
                      <a:lnTo>
                        <a:pt x="713" y="63"/>
                      </a:lnTo>
                      <a:lnTo>
                        <a:pt x="722" y="55"/>
                      </a:lnTo>
                      <a:lnTo>
                        <a:pt x="732" y="48"/>
                      </a:lnTo>
                      <a:lnTo>
                        <a:pt x="742" y="43"/>
                      </a:lnTo>
                      <a:lnTo>
                        <a:pt x="753" y="38"/>
                      </a:lnTo>
                      <a:lnTo>
                        <a:pt x="765" y="34"/>
                      </a:lnTo>
                      <a:lnTo>
                        <a:pt x="788" y="27"/>
                      </a:lnTo>
                      <a:lnTo>
                        <a:pt x="813" y="21"/>
                      </a:lnTo>
                      <a:lnTo>
                        <a:pt x="824" y="16"/>
                      </a:lnTo>
                      <a:lnTo>
                        <a:pt x="835" y="12"/>
                      </a:lnTo>
                      <a:lnTo>
                        <a:pt x="846" y="6"/>
                      </a:lnTo>
                      <a:lnTo>
                        <a:pt x="857"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5" name="Freeform 424"/>
                <p:cNvSpPr>
                  <a:spLocks/>
                </p:cNvSpPr>
                <p:nvPr/>
              </p:nvSpPr>
              <p:spPr bwMode="auto">
                <a:xfrm>
                  <a:off x="4844" y="1255"/>
                  <a:ext cx="61" cy="89"/>
                </a:xfrm>
                <a:custGeom>
                  <a:avLst/>
                  <a:gdLst>
                    <a:gd name="T0" fmla="*/ 0 w 243"/>
                    <a:gd name="T1" fmla="*/ 0 h 354"/>
                    <a:gd name="T2" fmla="*/ 0 w 243"/>
                    <a:gd name="T3" fmla="*/ 0 h 354"/>
                    <a:gd name="T4" fmla="*/ 0 w 243"/>
                    <a:gd name="T5" fmla="*/ 0 h 354"/>
                    <a:gd name="T6" fmla="*/ 0 w 243"/>
                    <a:gd name="T7" fmla="*/ 0 h 354"/>
                    <a:gd name="T8" fmla="*/ 0 w 243"/>
                    <a:gd name="T9" fmla="*/ 0 h 354"/>
                    <a:gd name="T10" fmla="*/ 0 w 243"/>
                    <a:gd name="T11" fmla="*/ 0 h 354"/>
                    <a:gd name="T12" fmla="*/ 0 w 243"/>
                    <a:gd name="T13" fmla="*/ 0 h 354"/>
                    <a:gd name="T14" fmla="*/ 0 w 243"/>
                    <a:gd name="T15" fmla="*/ 0 h 354"/>
                    <a:gd name="T16" fmla="*/ 0 w 243"/>
                    <a:gd name="T17" fmla="*/ 0 h 354"/>
                    <a:gd name="T18" fmla="*/ 0 w 243"/>
                    <a:gd name="T19" fmla="*/ 0 h 354"/>
                    <a:gd name="T20" fmla="*/ 0 w 243"/>
                    <a:gd name="T21" fmla="*/ 0 h 354"/>
                    <a:gd name="T22" fmla="*/ 0 w 243"/>
                    <a:gd name="T23" fmla="*/ 0 h 354"/>
                    <a:gd name="T24" fmla="*/ 0 w 243"/>
                    <a:gd name="T25" fmla="*/ 0 h 354"/>
                    <a:gd name="T26" fmla="*/ 0 w 243"/>
                    <a:gd name="T27" fmla="*/ 0 h 354"/>
                    <a:gd name="T28" fmla="*/ 0 w 243"/>
                    <a:gd name="T29" fmla="*/ 0 h 354"/>
                    <a:gd name="T30" fmla="*/ 0 w 243"/>
                    <a:gd name="T31" fmla="*/ 0 h 354"/>
                    <a:gd name="T32" fmla="*/ 0 w 243"/>
                    <a:gd name="T33" fmla="*/ 0 h 354"/>
                    <a:gd name="T34" fmla="*/ 0 w 243"/>
                    <a:gd name="T35" fmla="*/ 0 h 354"/>
                    <a:gd name="T36" fmla="*/ 0 w 243"/>
                    <a:gd name="T37" fmla="*/ 0 h 354"/>
                    <a:gd name="T38" fmla="*/ 0 w 243"/>
                    <a:gd name="T39" fmla="*/ 0 h 354"/>
                    <a:gd name="T40" fmla="*/ 0 w 243"/>
                    <a:gd name="T41" fmla="*/ 0 h 354"/>
                    <a:gd name="T42" fmla="*/ 0 w 243"/>
                    <a:gd name="T43" fmla="*/ 0 h 354"/>
                    <a:gd name="T44" fmla="*/ 0 w 243"/>
                    <a:gd name="T45" fmla="*/ 0 h 354"/>
                    <a:gd name="T46" fmla="*/ 0 w 243"/>
                    <a:gd name="T47" fmla="*/ 0 h 354"/>
                    <a:gd name="T48" fmla="*/ 0 w 243"/>
                    <a:gd name="T49" fmla="*/ 0 h 354"/>
                    <a:gd name="T50" fmla="*/ 0 w 243"/>
                    <a:gd name="T51" fmla="*/ 0 h 354"/>
                    <a:gd name="T52" fmla="*/ 0 w 243"/>
                    <a:gd name="T53" fmla="*/ 0 h 354"/>
                    <a:gd name="T54" fmla="*/ 0 w 243"/>
                    <a:gd name="T55" fmla="*/ 0 h 354"/>
                    <a:gd name="T56" fmla="*/ 0 w 243"/>
                    <a:gd name="T57" fmla="*/ 0 h 354"/>
                    <a:gd name="T58" fmla="*/ 0 w 243"/>
                    <a:gd name="T59" fmla="*/ 0 h 354"/>
                    <a:gd name="T60" fmla="*/ 0 w 243"/>
                    <a:gd name="T61" fmla="*/ 0 h 354"/>
                    <a:gd name="T62" fmla="*/ 0 w 243"/>
                    <a:gd name="T63" fmla="*/ 0 h 354"/>
                    <a:gd name="T64" fmla="*/ 0 w 243"/>
                    <a:gd name="T65" fmla="*/ 0 h 354"/>
                    <a:gd name="T66" fmla="*/ 0 w 243"/>
                    <a:gd name="T67" fmla="*/ 0 h 354"/>
                    <a:gd name="T68" fmla="*/ 0 w 243"/>
                    <a:gd name="T69" fmla="*/ 0 h 354"/>
                    <a:gd name="T70" fmla="*/ 0 w 243"/>
                    <a:gd name="T71" fmla="*/ 0 h 354"/>
                    <a:gd name="T72" fmla="*/ 0 w 243"/>
                    <a:gd name="T73" fmla="*/ 0 h 354"/>
                    <a:gd name="T74" fmla="*/ 0 w 243"/>
                    <a:gd name="T75" fmla="*/ 0 h 354"/>
                    <a:gd name="T76" fmla="*/ 0 w 243"/>
                    <a:gd name="T77" fmla="*/ 0 h 354"/>
                    <a:gd name="T78" fmla="*/ 0 w 243"/>
                    <a:gd name="T79" fmla="*/ 0 h 354"/>
                    <a:gd name="T80" fmla="*/ 0 w 243"/>
                    <a:gd name="T81" fmla="*/ 0 h 354"/>
                    <a:gd name="T82" fmla="*/ 0 w 243"/>
                    <a:gd name="T83" fmla="*/ 0 h 354"/>
                    <a:gd name="T84" fmla="*/ 0 w 243"/>
                    <a:gd name="T85" fmla="*/ 0 h 354"/>
                    <a:gd name="T86" fmla="*/ 0 w 243"/>
                    <a:gd name="T87" fmla="*/ 0 h 354"/>
                    <a:gd name="T88" fmla="*/ 0 w 243"/>
                    <a:gd name="T89" fmla="*/ 0 h 354"/>
                    <a:gd name="T90" fmla="*/ 0 w 243"/>
                    <a:gd name="T91" fmla="*/ 0 h 354"/>
                    <a:gd name="T92" fmla="*/ 0 w 243"/>
                    <a:gd name="T93" fmla="*/ 0 h 354"/>
                    <a:gd name="T94" fmla="*/ 0 w 243"/>
                    <a:gd name="T95" fmla="*/ 0 h 3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354"/>
                    <a:gd name="T146" fmla="*/ 243 w 243"/>
                    <a:gd name="T147" fmla="*/ 354 h 3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354">
                      <a:moveTo>
                        <a:pt x="0" y="33"/>
                      </a:moveTo>
                      <a:lnTo>
                        <a:pt x="117" y="0"/>
                      </a:lnTo>
                      <a:lnTo>
                        <a:pt x="121" y="20"/>
                      </a:lnTo>
                      <a:lnTo>
                        <a:pt x="126" y="38"/>
                      </a:lnTo>
                      <a:lnTo>
                        <a:pt x="132" y="54"/>
                      </a:lnTo>
                      <a:lnTo>
                        <a:pt x="139" y="68"/>
                      </a:lnTo>
                      <a:lnTo>
                        <a:pt x="148" y="80"/>
                      </a:lnTo>
                      <a:lnTo>
                        <a:pt x="156" y="91"/>
                      </a:lnTo>
                      <a:lnTo>
                        <a:pt x="165" y="101"/>
                      </a:lnTo>
                      <a:lnTo>
                        <a:pt x="175" y="108"/>
                      </a:lnTo>
                      <a:lnTo>
                        <a:pt x="183" y="114"/>
                      </a:lnTo>
                      <a:lnTo>
                        <a:pt x="192" y="119"/>
                      </a:lnTo>
                      <a:lnTo>
                        <a:pt x="200" y="124"/>
                      </a:lnTo>
                      <a:lnTo>
                        <a:pt x="208" y="126"/>
                      </a:lnTo>
                      <a:lnTo>
                        <a:pt x="219" y="130"/>
                      </a:lnTo>
                      <a:lnTo>
                        <a:pt x="222" y="131"/>
                      </a:lnTo>
                      <a:lnTo>
                        <a:pt x="225" y="136"/>
                      </a:lnTo>
                      <a:lnTo>
                        <a:pt x="231" y="147"/>
                      </a:lnTo>
                      <a:lnTo>
                        <a:pt x="235" y="155"/>
                      </a:lnTo>
                      <a:lnTo>
                        <a:pt x="237" y="163"/>
                      </a:lnTo>
                      <a:lnTo>
                        <a:pt x="241" y="173"/>
                      </a:lnTo>
                      <a:lnTo>
                        <a:pt x="243" y="184"/>
                      </a:lnTo>
                      <a:lnTo>
                        <a:pt x="243" y="195"/>
                      </a:lnTo>
                      <a:lnTo>
                        <a:pt x="243" y="207"/>
                      </a:lnTo>
                      <a:lnTo>
                        <a:pt x="241" y="219"/>
                      </a:lnTo>
                      <a:lnTo>
                        <a:pt x="236" y="232"/>
                      </a:lnTo>
                      <a:lnTo>
                        <a:pt x="232" y="238"/>
                      </a:lnTo>
                      <a:lnTo>
                        <a:pt x="229" y="243"/>
                      </a:lnTo>
                      <a:lnTo>
                        <a:pt x="225" y="249"/>
                      </a:lnTo>
                      <a:lnTo>
                        <a:pt x="219" y="255"/>
                      </a:lnTo>
                      <a:lnTo>
                        <a:pt x="213" y="260"/>
                      </a:lnTo>
                      <a:lnTo>
                        <a:pt x="206" y="266"/>
                      </a:lnTo>
                      <a:lnTo>
                        <a:pt x="198" y="271"/>
                      </a:lnTo>
                      <a:lnTo>
                        <a:pt x="189" y="276"/>
                      </a:lnTo>
                      <a:lnTo>
                        <a:pt x="188" y="278"/>
                      </a:lnTo>
                      <a:lnTo>
                        <a:pt x="183" y="284"/>
                      </a:lnTo>
                      <a:lnTo>
                        <a:pt x="173" y="294"/>
                      </a:lnTo>
                      <a:lnTo>
                        <a:pt x="161" y="305"/>
                      </a:lnTo>
                      <a:lnTo>
                        <a:pt x="153" y="311"/>
                      </a:lnTo>
                      <a:lnTo>
                        <a:pt x="143" y="319"/>
                      </a:lnTo>
                      <a:lnTo>
                        <a:pt x="132" y="325"/>
                      </a:lnTo>
                      <a:lnTo>
                        <a:pt x="120" y="331"/>
                      </a:lnTo>
                      <a:lnTo>
                        <a:pt x="107" y="338"/>
                      </a:lnTo>
                      <a:lnTo>
                        <a:pt x="91" y="344"/>
                      </a:lnTo>
                      <a:lnTo>
                        <a:pt x="76" y="349"/>
                      </a:lnTo>
                      <a:lnTo>
                        <a:pt x="58" y="354"/>
                      </a:lnTo>
                      <a:lnTo>
                        <a:pt x="58" y="158"/>
                      </a:lnTo>
                      <a:lnTo>
                        <a:pt x="0" y="33"/>
                      </a:lnTo>
                      <a:close/>
                    </a:path>
                  </a:pathLst>
                </a:custGeom>
                <a:solidFill>
                  <a:srgbClr val="FF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6" name="Freeform 425"/>
                <p:cNvSpPr>
                  <a:spLocks/>
                </p:cNvSpPr>
                <p:nvPr/>
              </p:nvSpPr>
              <p:spPr bwMode="auto">
                <a:xfrm>
                  <a:off x="4844" y="1255"/>
                  <a:ext cx="61" cy="89"/>
                </a:xfrm>
                <a:custGeom>
                  <a:avLst/>
                  <a:gdLst>
                    <a:gd name="T0" fmla="*/ 0 w 243"/>
                    <a:gd name="T1" fmla="*/ 0 h 354"/>
                    <a:gd name="T2" fmla="*/ 0 w 243"/>
                    <a:gd name="T3" fmla="*/ 0 h 354"/>
                    <a:gd name="T4" fmla="*/ 0 w 243"/>
                    <a:gd name="T5" fmla="*/ 0 h 354"/>
                    <a:gd name="T6" fmla="*/ 0 w 243"/>
                    <a:gd name="T7" fmla="*/ 0 h 354"/>
                    <a:gd name="T8" fmla="*/ 0 w 243"/>
                    <a:gd name="T9" fmla="*/ 0 h 354"/>
                    <a:gd name="T10" fmla="*/ 0 w 243"/>
                    <a:gd name="T11" fmla="*/ 0 h 354"/>
                    <a:gd name="T12" fmla="*/ 0 w 243"/>
                    <a:gd name="T13" fmla="*/ 0 h 354"/>
                    <a:gd name="T14" fmla="*/ 0 w 243"/>
                    <a:gd name="T15" fmla="*/ 0 h 354"/>
                    <a:gd name="T16" fmla="*/ 0 w 243"/>
                    <a:gd name="T17" fmla="*/ 0 h 354"/>
                    <a:gd name="T18" fmla="*/ 0 w 243"/>
                    <a:gd name="T19" fmla="*/ 0 h 354"/>
                    <a:gd name="T20" fmla="*/ 0 w 243"/>
                    <a:gd name="T21" fmla="*/ 0 h 354"/>
                    <a:gd name="T22" fmla="*/ 0 w 243"/>
                    <a:gd name="T23" fmla="*/ 0 h 354"/>
                    <a:gd name="T24" fmla="*/ 0 w 243"/>
                    <a:gd name="T25" fmla="*/ 0 h 354"/>
                    <a:gd name="T26" fmla="*/ 0 w 243"/>
                    <a:gd name="T27" fmla="*/ 0 h 354"/>
                    <a:gd name="T28" fmla="*/ 0 w 243"/>
                    <a:gd name="T29" fmla="*/ 0 h 354"/>
                    <a:gd name="T30" fmla="*/ 0 w 243"/>
                    <a:gd name="T31" fmla="*/ 0 h 354"/>
                    <a:gd name="T32" fmla="*/ 0 w 243"/>
                    <a:gd name="T33" fmla="*/ 0 h 354"/>
                    <a:gd name="T34" fmla="*/ 0 w 243"/>
                    <a:gd name="T35" fmla="*/ 0 h 354"/>
                    <a:gd name="T36" fmla="*/ 0 w 243"/>
                    <a:gd name="T37" fmla="*/ 0 h 354"/>
                    <a:gd name="T38" fmla="*/ 0 w 243"/>
                    <a:gd name="T39" fmla="*/ 0 h 354"/>
                    <a:gd name="T40" fmla="*/ 0 w 243"/>
                    <a:gd name="T41" fmla="*/ 0 h 354"/>
                    <a:gd name="T42" fmla="*/ 0 w 243"/>
                    <a:gd name="T43" fmla="*/ 0 h 354"/>
                    <a:gd name="T44" fmla="*/ 0 w 243"/>
                    <a:gd name="T45" fmla="*/ 0 h 354"/>
                    <a:gd name="T46" fmla="*/ 0 w 243"/>
                    <a:gd name="T47" fmla="*/ 0 h 354"/>
                    <a:gd name="T48" fmla="*/ 0 w 243"/>
                    <a:gd name="T49" fmla="*/ 0 h 354"/>
                    <a:gd name="T50" fmla="*/ 0 w 243"/>
                    <a:gd name="T51" fmla="*/ 0 h 354"/>
                    <a:gd name="T52" fmla="*/ 0 w 243"/>
                    <a:gd name="T53" fmla="*/ 0 h 354"/>
                    <a:gd name="T54" fmla="*/ 0 w 243"/>
                    <a:gd name="T55" fmla="*/ 0 h 354"/>
                    <a:gd name="T56" fmla="*/ 0 w 243"/>
                    <a:gd name="T57" fmla="*/ 0 h 354"/>
                    <a:gd name="T58" fmla="*/ 0 w 243"/>
                    <a:gd name="T59" fmla="*/ 0 h 354"/>
                    <a:gd name="T60" fmla="*/ 0 w 243"/>
                    <a:gd name="T61" fmla="*/ 0 h 354"/>
                    <a:gd name="T62" fmla="*/ 0 w 243"/>
                    <a:gd name="T63" fmla="*/ 0 h 354"/>
                    <a:gd name="T64" fmla="*/ 0 w 243"/>
                    <a:gd name="T65" fmla="*/ 0 h 354"/>
                    <a:gd name="T66" fmla="*/ 0 w 243"/>
                    <a:gd name="T67" fmla="*/ 0 h 354"/>
                    <a:gd name="T68" fmla="*/ 0 w 243"/>
                    <a:gd name="T69" fmla="*/ 0 h 354"/>
                    <a:gd name="T70" fmla="*/ 0 w 243"/>
                    <a:gd name="T71" fmla="*/ 0 h 354"/>
                    <a:gd name="T72" fmla="*/ 0 w 243"/>
                    <a:gd name="T73" fmla="*/ 0 h 354"/>
                    <a:gd name="T74" fmla="*/ 0 w 243"/>
                    <a:gd name="T75" fmla="*/ 0 h 354"/>
                    <a:gd name="T76" fmla="*/ 0 w 243"/>
                    <a:gd name="T77" fmla="*/ 0 h 354"/>
                    <a:gd name="T78" fmla="*/ 0 w 243"/>
                    <a:gd name="T79" fmla="*/ 0 h 354"/>
                    <a:gd name="T80" fmla="*/ 0 w 243"/>
                    <a:gd name="T81" fmla="*/ 0 h 354"/>
                    <a:gd name="T82" fmla="*/ 0 w 243"/>
                    <a:gd name="T83" fmla="*/ 0 h 354"/>
                    <a:gd name="T84" fmla="*/ 0 w 243"/>
                    <a:gd name="T85" fmla="*/ 0 h 354"/>
                    <a:gd name="T86" fmla="*/ 0 w 243"/>
                    <a:gd name="T87" fmla="*/ 0 h 354"/>
                    <a:gd name="T88" fmla="*/ 0 w 243"/>
                    <a:gd name="T89" fmla="*/ 0 h 354"/>
                    <a:gd name="T90" fmla="*/ 0 w 243"/>
                    <a:gd name="T91" fmla="*/ 0 h 354"/>
                    <a:gd name="T92" fmla="*/ 0 w 243"/>
                    <a:gd name="T93" fmla="*/ 0 h 354"/>
                    <a:gd name="T94" fmla="*/ 0 w 243"/>
                    <a:gd name="T95" fmla="*/ 0 h 354"/>
                    <a:gd name="T96" fmla="*/ 0 w 243"/>
                    <a:gd name="T97" fmla="*/ 0 h 354"/>
                    <a:gd name="T98" fmla="*/ 0 w 243"/>
                    <a:gd name="T99" fmla="*/ 0 h 354"/>
                    <a:gd name="T100" fmla="*/ 0 w 243"/>
                    <a:gd name="T101" fmla="*/ 0 h 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3"/>
                    <a:gd name="T154" fmla="*/ 0 h 354"/>
                    <a:gd name="T155" fmla="*/ 243 w 243"/>
                    <a:gd name="T156" fmla="*/ 354 h 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3" h="354">
                      <a:moveTo>
                        <a:pt x="0" y="33"/>
                      </a:moveTo>
                      <a:lnTo>
                        <a:pt x="117" y="0"/>
                      </a:lnTo>
                      <a:lnTo>
                        <a:pt x="121" y="20"/>
                      </a:lnTo>
                      <a:lnTo>
                        <a:pt x="126" y="38"/>
                      </a:lnTo>
                      <a:lnTo>
                        <a:pt x="132" y="54"/>
                      </a:lnTo>
                      <a:lnTo>
                        <a:pt x="139" y="68"/>
                      </a:lnTo>
                      <a:lnTo>
                        <a:pt x="148" y="80"/>
                      </a:lnTo>
                      <a:lnTo>
                        <a:pt x="156" y="91"/>
                      </a:lnTo>
                      <a:lnTo>
                        <a:pt x="165" y="101"/>
                      </a:lnTo>
                      <a:lnTo>
                        <a:pt x="175" y="108"/>
                      </a:lnTo>
                      <a:lnTo>
                        <a:pt x="183" y="114"/>
                      </a:lnTo>
                      <a:lnTo>
                        <a:pt x="192" y="119"/>
                      </a:lnTo>
                      <a:lnTo>
                        <a:pt x="200" y="124"/>
                      </a:lnTo>
                      <a:lnTo>
                        <a:pt x="208" y="126"/>
                      </a:lnTo>
                      <a:lnTo>
                        <a:pt x="219" y="130"/>
                      </a:lnTo>
                      <a:lnTo>
                        <a:pt x="222" y="131"/>
                      </a:lnTo>
                      <a:lnTo>
                        <a:pt x="225" y="136"/>
                      </a:lnTo>
                      <a:lnTo>
                        <a:pt x="231" y="147"/>
                      </a:lnTo>
                      <a:lnTo>
                        <a:pt x="235" y="155"/>
                      </a:lnTo>
                      <a:lnTo>
                        <a:pt x="237" y="163"/>
                      </a:lnTo>
                      <a:lnTo>
                        <a:pt x="241" y="173"/>
                      </a:lnTo>
                      <a:lnTo>
                        <a:pt x="243" y="184"/>
                      </a:lnTo>
                      <a:lnTo>
                        <a:pt x="243" y="195"/>
                      </a:lnTo>
                      <a:lnTo>
                        <a:pt x="243" y="207"/>
                      </a:lnTo>
                      <a:lnTo>
                        <a:pt x="241" y="219"/>
                      </a:lnTo>
                      <a:lnTo>
                        <a:pt x="236" y="232"/>
                      </a:lnTo>
                      <a:lnTo>
                        <a:pt x="232" y="238"/>
                      </a:lnTo>
                      <a:lnTo>
                        <a:pt x="229" y="243"/>
                      </a:lnTo>
                      <a:lnTo>
                        <a:pt x="225" y="249"/>
                      </a:lnTo>
                      <a:lnTo>
                        <a:pt x="219" y="255"/>
                      </a:lnTo>
                      <a:lnTo>
                        <a:pt x="213" y="260"/>
                      </a:lnTo>
                      <a:lnTo>
                        <a:pt x="206" y="266"/>
                      </a:lnTo>
                      <a:lnTo>
                        <a:pt x="198" y="271"/>
                      </a:lnTo>
                      <a:lnTo>
                        <a:pt x="189" y="276"/>
                      </a:lnTo>
                      <a:lnTo>
                        <a:pt x="188" y="278"/>
                      </a:lnTo>
                      <a:lnTo>
                        <a:pt x="183" y="284"/>
                      </a:lnTo>
                      <a:lnTo>
                        <a:pt x="173" y="294"/>
                      </a:lnTo>
                      <a:lnTo>
                        <a:pt x="161" y="305"/>
                      </a:lnTo>
                      <a:lnTo>
                        <a:pt x="153" y="311"/>
                      </a:lnTo>
                      <a:lnTo>
                        <a:pt x="143" y="319"/>
                      </a:lnTo>
                      <a:lnTo>
                        <a:pt x="132" y="325"/>
                      </a:lnTo>
                      <a:lnTo>
                        <a:pt x="120" y="331"/>
                      </a:lnTo>
                      <a:lnTo>
                        <a:pt x="107" y="338"/>
                      </a:lnTo>
                      <a:lnTo>
                        <a:pt x="91" y="344"/>
                      </a:lnTo>
                      <a:lnTo>
                        <a:pt x="76" y="349"/>
                      </a:lnTo>
                      <a:lnTo>
                        <a:pt x="58" y="354"/>
                      </a:lnTo>
                      <a:lnTo>
                        <a:pt x="58" y="158"/>
                      </a:lnTo>
                      <a:lnTo>
                        <a:pt x="0" y="33"/>
                      </a:lnTo>
                    </a:path>
                  </a:pathLst>
                </a:custGeom>
                <a:solidFill>
                  <a:schemeClr val="accent2">
                    <a:lumMod val="60000"/>
                    <a:lumOff val="40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7" name="Freeform 426"/>
                <p:cNvSpPr>
                  <a:spLocks/>
                </p:cNvSpPr>
                <p:nvPr/>
              </p:nvSpPr>
              <p:spPr bwMode="auto">
                <a:xfrm>
                  <a:off x="4706" y="1264"/>
                  <a:ext cx="153" cy="160"/>
                </a:xfrm>
                <a:custGeom>
                  <a:avLst/>
                  <a:gdLst>
                    <a:gd name="T0" fmla="*/ 0 w 610"/>
                    <a:gd name="T1" fmla="*/ 0 h 643"/>
                    <a:gd name="T2" fmla="*/ 0 w 610"/>
                    <a:gd name="T3" fmla="*/ 0 h 643"/>
                    <a:gd name="T4" fmla="*/ 0 w 610"/>
                    <a:gd name="T5" fmla="*/ 0 h 643"/>
                    <a:gd name="T6" fmla="*/ 0 w 610"/>
                    <a:gd name="T7" fmla="*/ 0 h 643"/>
                    <a:gd name="T8" fmla="*/ 0 w 610"/>
                    <a:gd name="T9" fmla="*/ 0 h 643"/>
                    <a:gd name="T10" fmla="*/ 0 w 610"/>
                    <a:gd name="T11" fmla="*/ 0 h 643"/>
                    <a:gd name="T12" fmla="*/ 0 w 610"/>
                    <a:gd name="T13" fmla="*/ 0 h 643"/>
                    <a:gd name="T14" fmla="*/ 0 w 610"/>
                    <a:gd name="T15" fmla="*/ 0 h 643"/>
                    <a:gd name="T16" fmla="*/ 0 w 610"/>
                    <a:gd name="T17" fmla="*/ 0 h 643"/>
                    <a:gd name="T18" fmla="*/ 0 w 610"/>
                    <a:gd name="T19" fmla="*/ 0 h 643"/>
                    <a:gd name="T20" fmla="*/ 0 w 610"/>
                    <a:gd name="T21" fmla="*/ 0 h 643"/>
                    <a:gd name="T22" fmla="*/ 0 w 610"/>
                    <a:gd name="T23" fmla="*/ 0 h 643"/>
                    <a:gd name="T24" fmla="*/ 0 w 610"/>
                    <a:gd name="T25" fmla="*/ 0 h 643"/>
                    <a:gd name="T26" fmla="*/ 0 w 610"/>
                    <a:gd name="T27" fmla="*/ 0 h 643"/>
                    <a:gd name="T28" fmla="*/ 0 w 610"/>
                    <a:gd name="T29" fmla="*/ 0 h 643"/>
                    <a:gd name="T30" fmla="*/ 0 w 610"/>
                    <a:gd name="T31" fmla="*/ 0 h 643"/>
                    <a:gd name="T32" fmla="*/ 0 w 610"/>
                    <a:gd name="T33" fmla="*/ 0 h 643"/>
                    <a:gd name="T34" fmla="*/ 0 w 610"/>
                    <a:gd name="T35" fmla="*/ 0 h 643"/>
                    <a:gd name="T36" fmla="*/ 0 w 610"/>
                    <a:gd name="T37" fmla="*/ 0 h 643"/>
                    <a:gd name="T38" fmla="*/ 0 w 610"/>
                    <a:gd name="T39" fmla="*/ 0 h 643"/>
                    <a:gd name="T40" fmla="*/ 0 w 610"/>
                    <a:gd name="T41" fmla="*/ 0 h 643"/>
                    <a:gd name="T42" fmla="*/ 0 w 610"/>
                    <a:gd name="T43" fmla="*/ 0 h 643"/>
                    <a:gd name="T44" fmla="*/ 0 w 610"/>
                    <a:gd name="T45" fmla="*/ 0 h 643"/>
                    <a:gd name="T46" fmla="*/ 0 w 610"/>
                    <a:gd name="T47" fmla="*/ 0 h 643"/>
                    <a:gd name="T48" fmla="*/ 0 w 610"/>
                    <a:gd name="T49" fmla="*/ 0 h 643"/>
                    <a:gd name="T50" fmla="*/ 0 w 610"/>
                    <a:gd name="T51" fmla="*/ 0 h 643"/>
                    <a:gd name="T52" fmla="*/ 0 w 610"/>
                    <a:gd name="T53" fmla="*/ 0 h 643"/>
                    <a:gd name="T54" fmla="*/ 0 w 610"/>
                    <a:gd name="T55" fmla="*/ 0 h 643"/>
                    <a:gd name="T56" fmla="*/ 0 w 610"/>
                    <a:gd name="T57" fmla="*/ 0 h 643"/>
                    <a:gd name="T58" fmla="*/ 0 w 610"/>
                    <a:gd name="T59" fmla="*/ 0 h 643"/>
                    <a:gd name="T60" fmla="*/ 0 w 610"/>
                    <a:gd name="T61" fmla="*/ 0 h 643"/>
                    <a:gd name="T62" fmla="*/ 0 w 610"/>
                    <a:gd name="T63" fmla="*/ 0 h 643"/>
                    <a:gd name="T64" fmla="*/ 0 w 610"/>
                    <a:gd name="T65" fmla="*/ 0 h 643"/>
                    <a:gd name="T66" fmla="*/ 0 w 610"/>
                    <a:gd name="T67" fmla="*/ 0 h 643"/>
                    <a:gd name="T68" fmla="*/ 0 w 610"/>
                    <a:gd name="T69" fmla="*/ 0 h 643"/>
                    <a:gd name="T70" fmla="*/ 0 w 610"/>
                    <a:gd name="T71" fmla="*/ 0 h 6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0"/>
                    <a:gd name="T109" fmla="*/ 0 h 643"/>
                    <a:gd name="T110" fmla="*/ 610 w 610"/>
                    <a:gd name="T111" fmla="*/ 643 h 6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0" h="643">
                      <a:moveTo>
                        <a:pt x="0" y="151"/>
                      </a:moveTo>
                      <a:lnTo>
                        <a:pt x="552" y="0"/>
                      </a:lnTo>
                      <a:lnTo>
                        <a:pt x="610" y="125"/>
                      </a:lnTo>
                      <a:lnTo>
                        <a:pt x="610" y="321"/>
                      </a:lnTo>
                      <a:lnTo>
                        <a:pt x="590" y="326"/>
                      </a:lnTo>
                      <a:lnTo>
                        <a:pt x="566" y="328"/>
                      </a:lnTo>
                      <a:lnTo>
                        <a:pt x="543" y="331"/>
                      </a:lnTo>
                      <a:lnTo>
                        <a:pt x="519" y="335"/>
                      </a:lnTo>
                      <a:lnTo>
                        <a:pt x="512" y="333"/>
                      </a:lnTo>
                      <a:lnTo>
                        <a:pt x="498" y="332"/>
                      </a:lnTo>
                      <a:lnTo>
                        <a:pt x="487" y="332"/>
                      </a:lnTo>
                      <a:lnTo>
                        <a:pt x="475" y="332"/>
                      </a:lnTo>
                      <a:lnTo>
                        <a:pt x="460" y="333"/>
                      </a:lnTo>
                      <a:lnTo>
                        <a:pt x="444" y="335"/>
                      </a:lnTo>
                      <a:lnTo>
                        <a:pt x="427" y="338"/>
                      </a:lnTo>
                      <a:lnTo>
                        <a:pt x="408" y="343"/>
                      </a:lnTo>
                      <a:lnTo>
                        <a:pt x="389" y="349"/>
                      </a:lnTo>
                      <a:lnTo>
                        <a:pt x="369" y="357"/>
                      </a:lnTo>
                      <a:lnTo>
                        <a:pt x="347" y="368"/>
                      </a:lnTo>
                      <a:lnTo>
                        <a:pt x="326" y="380"/>
                      </a:lnTo>
                      <a:lnTo>
                        <a:pt x="304" y="396"/>
                      </a:lnTo>
                      <a:lnTo>
                        <a:pt x="282" y="414"/>
                      </a:lnTo>
                      <a:lnTo>
                        <a:pt x="275" y="423"/>
                      </a:lnTo>
                      <a:lnTo>
                        <a:pt x="264" y="433"/>
                      </a:lnTo>
                      <a:lnTo>
                        <a:pt x="252" y="442"/>
                      </a:lnTo>
                      <a:lnTo>
                        <a:pt x="238" y="452"/>
                      </a:lnTo>
                      <a:lnTo>
                        <a:pt x="205" y="473"/>
                      </a:lnTo>
                      <a:lnTo>
                        <a:pt x="171" y="496"/>
                      </a:lnTo>
                      <a:lnTo>
                        <a:pt x="153" y="510"/>
                      </a:lnTo>
                      <a:lnTo>
                        <a:pt x="135" y="524"/>
                      </a:lnTo>
                      <a:lnTo>
                        <a:pt x="118" y="539"/>
                      </a:lnTo>
                      <a:lnTo>
                        <a:pt x="104" y="556"/>
                      </a:lnTo>
                      <a:lnTo>
                        <a:pt x="96" y="566"/>
                      </a:lnTo>
                      <a:lnTo>
                        <a:pt x="89" y="576"/>
                      </a:lnTo>
                      <a:lnTo>
                        <a:pt x="83" y="586"/>
                      </a:lnTo>
                      <a:lnTo>
                        <a:pt x="77" y="595"/>
                      </a:lnTo>
                      <a:lnTo>
                        <a:pt x="72" y="606"/>
                      </a:lnTo>
                      <a:lnTo>
                        <a:pt x="67" y="619"/>
                      </a:lnTo>
                      <a:lnTo>
                        <a:pt x="62" y="631"/>
                      </a:lnTo>
                      <a:lnTo>
                        <a:pt x="60" y="643"/>
                      </a:lnTo>
                      <a:lnTo>
                        <a:pt x="56" y="626"/>
                      </a:lnTo>
                      <a:lnTo>
                        <a:pt x="51" y="614"/>
                      </a:lnTo>
                      <a:lnTo>
                        <a:pt x="46" y="604"/>
                      </a:lnTo>
                      <a:lnTo>
                        <a:pt x="41" y="595"/>
                      </a:lnTo>
                      <a:lnTo>
                        <a:pt x="36" y="587"/>
                      </a:lnTo>
                      <a:lnTo>
                        <a:pt x="34" y="575"/>
                      </a:lnTo>
                      <a:lnTo>
                        <a:pt x="33" y="568"/>
                      </a:lnTo>
                      <a:lnTo>
                        <a:pt x="31" y="560"/>
                      </a:lnTo>
                      <a:lnTo>
                        <a:pt x="31" y="550"/>
                      </a:lnTo>
                      <a:lnTo>
                        <a:pt x="33" y="538"/>
                      </a:lnTo>
                      <a:lnTo>
                        <a:pt x="31" y="532"/>
                      </a:lnTo>
                      <a:lnTo>
                        <a:pt x="30" y="526"/>
                      </a:lnTo>
                      <a:lnTo>
                        <a:pt x="30" y="522"/>
                      </a:lnTo>
                      <a:lnTo>
                        <a:pt x="31" y="518"/>
                      </a:lnTo>
                      <a:lnTo>
                        <a:pt x="34" y="511"/>
                      </a:lnTo>
                      <a:lnTo>
                        <a:pt x="38" y="504"/>
                      </a:lnTo>
                      <a:lnTo>
                        <a:pt x="40" y="499"/>
                      </a:lnTo>
                      <a:lnTo>
                        <a:pt x="41" y="494"/>
                      </a:lnTo>
                      <a:lnTo>
                        <a:pt x="42" y="486"/>
                      </a:lnTo>
                      <a:lnTo>
                        <a:pt x="42" y="478"/>
                      </a:lnTo>
                      <a:lnTo>
                        <a:pt x="41" y="467"/>
                      </a:lnTo>
                      <a:lnTo>
                        <a:pt x="40" y="453"/>
                      </a:lnTo>
                      <a:lnTo>
                        <a:pt x="38" y="439"/>
                      </a:lnTo>
                      <a:lnTo>
                        <a:pt x="33" y="420"/>
                      </a:lnTo>
                      <a:lnTo>
                        <a:pt x="28" y="384"/>
                      </a:lnTo>
                      <a:lnTo>
                        <a:pt x="22" y="342"/>
                      </a:lnTo>
                      <a:lnTo>
                        <a:pt x="17" y="298"/>
                      </a:lnTo>
                      <a:lnTo>
                        <a:pt x="12" y="254"/>
                      </a:lnTo>
                      <a:lnTo>
                        <a:pt x="7" y="213"/>
                      </a:lnTo>
                      <a:lnTo>
                        <a:pt x="3" y="182"/>
                      </a:lnTo>
                      <a:lnTo>
                        <a:pt x="1" y="160"/>
                      </a:lnTo>
                      <a:lnTo>
                        <a:pt x="0" y="151"/>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8" name="Freeform 427"/>
                <p:cNvSpPr>
                  <a:spLocks/>
                </p:cNvSpPr>
                <p:nvPr/>
              </p:nvSpPr>
              <p:spPr bwMode="auto">
                <a:xfrm>
                  <a:off x="4706" y="1264"/>
                  <a:ext cx="153" cy="160"/>
                </a:xfrm>
                <a:custGeom>
                  <a:avLst/>
                  <a:gdLst>
                    <a:gd name="T0" fmla="*/ 0 w 610"/>
                    <a:gd name="T1" fmla="*/ 0 h 643"/>
                    <a:gd name="T2" fmla="*/ 0 w 610"/>
                    <a:gd name="T3" fmla="*/ 0 h 643"/>
                    <a:gd name="T4" fmla="*/ 0 w 610"/>
                    <a:gd name="T5" fmla="*/ 0 h 643"/>
                    <a:gd name="T6" fmla="*/ 0 w 610"/>
                    <a:gd name="T7" fmla="*/ 0 h 643"/>
                    <a:gd name="T8" fmla="*/ 0 w 610"/>
                    <a:gd name="T9" fmla="*/ 0 h 643"/>
                    <a:gd name="T10" fmla="*/ 0 w 610"/>
                    <a:gd name="T11" fmla="*/ 0 h 643"/>
                    <a:gd name="T12" fmla="*/ 0 w 610"/>
                    <a:gd name="T13" fmla="*/ 0 h 643"/>
                    <a:gd name="T14" fmla="*/ 0 w 610"/>
                    <a:gd name="T15" fmla="*/ 0 h 643"/>
                    <a:gd name="T16" fmla="*/ 0 w 610"/>
                    <a:gd name="T17" fmla="*/ 0 h 643"/>
                    <a:gd name="T18" fmla="*/ 0 w 610"/>
                    <a:gd name="T19" fmla="*/ 0 h 643"/>
                    <a:gd name="T20" fmla="*/ 0 w 610"/>
                    <a:gd name="T21" fmla="*/ 0 h 643"/>
                    <a:gd name="T22" fmla="*/ 0 w 610"/>
                    <a:gd name="T23" fmla="*/ 0 h 643"/>
                    <a:gd name="T24" fmla="*/ 0 w 610"/>
                    <a:gd name="T25" fmla="*/ 0 h 643"/>
                    <a:gd name="T26" fmla="*/ 0 w 610"/>
                    <a:gd name="T27" fmla="*/ 0 h 643"/>
                    <a:gd name="T28" fmla="*/ 0 w 610"/>
                    <a:gd name="T29" fmla="*/ 0 h 643"/>
                    <a:gd name="T30" fmla="*/ 0 w 610"/>
                    <a:gd name="T31" fmla="*/ 0 h 643"/>
                    <a:gd name="T32" fmla="*/ 0 w 610"/>
                    <a:gd name="T33" fmla="*/ 0 h 643"/>
                    <a:gd name="T34" fmla="*/ 0 w 610"/>
                    <a:gd name="T35" fmla="*/ 0 h 643"/>
                    <a:gd name="T36" fmla="*/ 0 w 610"/>
                    <a:gd name="T37" fmla="*/ 0 h 643"/>
                    <a:gd name="T38" fmla="*/ 0 w 610"/>
                    <a:gd name="T39" fmla="*/ 0 h 643"/>
                    <a:gd name="T40" fmla="*/ 0 w 610"/>
                    <a:gd name="T41" fmla="*/ 0 h 643"/>
                    <a:gd name="T42" fmla="*/ 0 w 610"/>
                    <a:gd name="T43" fmla="*/ 0 h 643"/>
                    <a:gd name="T44" fmla="*/ 0 w 610"/>
                    <a:gd name="T45" fmla="*/ 0 h 643"/>
                    <a:gd name="T46" fmla="*/ 0 w 610"/>
                    <a:gd name="T47" fmla="*/ 0 h 643"/>
                    <a:gd name="T48" fmla="*/ 0 w 610"/>
                    <a:gd name="T49" fmla="*/ 0 h 643"/>
                    <a:gd name="T50" fmla="*/ 0 w 610"/>
                    <a:gd name="T51" fmla="*/ 0 h 643"/>
                    <a:gd name="T52" fmla="*/ 0 w 610"/>
                    <a:gd name="T53" fmla="*/ 0 h 643"/>
                    <a:gd name="T54" fmla="*/ 0 w 610"/>
                    <a:gd name="T55" fmla="*/ 0 h 643"/>
                    <a:gd name="T56" fmla="*/ 0 w 610"/>
                    <a:gd name="T57" fmla="*/ 0 h 643"/>
                    <a:gd name="T58" fmla="*/ 0 w 610"/>
                    <a:gd name="T59" fmla="*/ 0 h 643"/>
                    <a:gd name="T60" fmla="*/ 0 w 610"/>
                    <a:gd name="T61" fmla="*/ 0 h 643"/>
                    <a:gd name="T62" fmla="*/ 0 w 610"/>
                    <a:gd name="T63" fmla="*/ 0 h 643"/>
                    <a:gd name="T64" fmla="*/ 0 w 610"/>
                    <a:gd name="T65" fmla="*/ 0 h 643"/>
                    <a:gd name="T66" fmla="*/ 0 w 610"/>
                    <a:gd name="T67" fmla="*/ 0 h 643"/>
                    <a:gd name="T68" fmla="*/ 0 w 610"/>
                    <a:gd name="T69" fmla="*/ 0 h 643"/>
                    <a:gd name="T70" fmla="*/ 0 w 610"/>
                    <a:gd name="T71" fmla="*/ 0 h 643"/>
                    <a:gd name="T72" fmla="*/ 0 w 610"/>
                    <a:gd name="T73" fmla="*/ 0 h 6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0"/>
                    <a:gd name="T112" fmla="*/ 0 h 643"/>
                    <a:gd name="T113" fmla="*/ 610 w 610"/>
                    <a:gd name="T114" fmla="*/ 643 h 6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0" h="643">
                      <a:moveTo>
                        <a:pt x="0" y="151"/>
                      </a:moveTo>
                      <a:lnTo>
                        <a:pt x="552" y="0"/>
                      </a:lnTo>
                      <a:lnTo>
                        <a:pt x="610" y="125"/>
                      </a:lnTo>
                      <a:lnTo>
                        <a:pt x="610" y="321"/>
                      </a:lnTo>
                      <a:lnTo>
                        <a:pt x="590" y="326"/>
                      </a:lnTo>
                      <a:lnTo>
                        <a:pt x="566" y="328"/>
                      </a:lnTo>
                      <a:lnTo>
                        <a:pt x="543" y="331"/>
                      </a:lnTo>
                      <a:lnTo>
                        <a:pt x="519" y="335"/>
                      </a:lnTo>
                      <a:lnTo>
                        <a:pt x="512" y="333"/>
                      </a:lnTo>
                      <a:lnTo>
                        <a:pt x="498" y="332"/>
                      </a:lnTo>
                      <a:lnTo>
                        <a:pt x="487" y="332"/>
                      </a:lnTo>
                      <a:lnTo>
                        <a:pt x="475" y="332"/>
                      </a:lnTo>
                      <a:lnTo>
                        <a:pt x="460" y="333"/>
                      </a:lnTo>
                      <a:lnTo>
                        <a:pt x="444" y="335"/>
                      </a:lnTo>
                      <a:lnTo>
                        <a:pt x="427" y="338"/>
                      </a:lnTo>
                      <a:lnTo>
                        <a:pt x="408" y="343"/>
                      </a:lnTo>
                      <a:lnTo>
                        <a:pt x="389" y="349"/>
                      </a:lnTo>
                      <a:lnTo>
                        <a:pt x="369" y="357"/>
                      </a:lnTo>
                      <a:lnTo>
                        <a:pt x="347" y="368"/>
                      </a:lnTo>
                      <a:lnTo>
                        <a:pt x="326" y="380"/>
                      </a:lnTo>
                      <a:lnTo>
                        <a:pt x="304" y="396"/>
                      </a:lnTo>
                      <a:lnTo>
                        <a:pt x="282" y="414"/>
                      </a:lnTo>
                      <a:lnTo>
                        <a:pt x="275" y="423"/>
                      </a:lnTo>
                      <a:lnTo>
                        <a:pt x="264" y="433"/>
                      </a:lnTo>
                      <a:lnTo>
                        <a:pt x="252" y="442"/>
                      </a:lnTo>
                      <a:lnTo>
                        <a:pt x="238" y="452"/>
                      </a:lnTo>
                      <a:lnTo>
                        <a:pt x="205" y="473"/>
                      </a:lnTo>
                      <a:lnTo>
                        <a:pt x="171" y="496"/>
                      </a:lnTo>
                      <a:lnTo>
                        <a:pt x="153" y="510"/>
                      </a:lnTo>
                      <a:lnTo>
                        <a:pt x="135" y="524"/>
                      </a:lnTo>
                      <a:lnTo>
                        <a:pt x="118" y="539"/>
                      </a:lnTo>
                      <a:lnTo>
                        <a:pt x="104" y="556"/>
                      </a:lnTo>
                      <a:lnTo>
                        <a:pt x="96" y="566"/>
                      </a:lnTo>
                      <a:lnTo>
                        <a:pt x="89" y="576"/>
                      </a:lnTo>
                      <a:lnTo>
                        <a:pt x="83" y="586"/>
                      </a:lnTo>
                      <a:lnTo>
                        <a:pt x="77" y="595"/>
                      </a:lnTo>
                      <a:lnTo>
                        <a:pt x="72" y="606"/>
                      </a:lnTo>
                      <a:lnTo>
                        <a:pt x="67" y="619"/>
                      </a:lnTo>
                      <a:lnTo>
                        <a:pt x="62" y="631"/>
                      </a:lnTo>
                      <a:lnTo>
                        <a:pt x="60" y="643"/>
                      </a:lnTo>
                      <a:lnTo>
                        <a:pt x="56" y="626"/>
                      </a:lnTo>
                      <a:lnTo>
                        <a:pt x="51" y="614"/>
                      </a:lnTo>
                      <a:lnTo>
                        <a:pt x="46" y="604"/>
                      </a:lnTo>
                      <a:lnTo>
                        <a:pt x="41" y="595"/>
                      </a:lnTo>
                      <a:lnTo>
                        <a:pt x="36" y="587"/>
                      </a:lnTo>
                      <a:lnTo>
                        <a:pt x="34" y="575"/>
                      </a:lnTo>
                      <a:lnTo>
                        <a:pt x="33" y="568"/>
                      </a:lnTo>
                      <a:lnTo>
                        <a:pt x="31" y="560"/>
                      </a:lnTo>
                      <a:lnTo>
                        <a:pt x="31" y="550"/>
                      </a:lnTo>
                      <a:lnTo>
                        <a:pt x="33" y="538"/>
                      </a:lnTo>
                      <a:lnTo>
                        <a:pt x="31" y="532"/>
                      </a:lnTo>
                      <a:lnTo>
                        <a:pt x="30" y="526"/>
                      </a:lnTo>
                      <a:lnTo>
                        <a:pt x="30" y="522"/>
                      </a:lnTo>
                      <a:lnTo>
                        <a:pt x="31" y="518"/>
                      </a:lnTo>
                      <a:lnTo>
                        <a:pt x="34" y="511"/>
                      </a:lnTo>
                      <a:lnTo>
                        <a:pt x="38" y="504"/>
                      </a:lnTo>
                      <a:lnTo>
                        <a:pt x="40" y="499"/>
                      </a:lnTo>
                      <a:lnTo>
                        <a:pt x="41" y="494"/>
                      </a:lnTo>
                      <a:lnTo>
                        <a:pt x="42" y="486"/>
                      </a:lnTo>
                      <a:lnTo>
                        <a:pt x="42" y="478"/>
                      </a:lnTo>
                      <a:lnTo>
                        <a:pt x="41" y="467"/>
                      </a:lnTo>
                      <a:lnTo>
                        <a:pt x="40" y="453"/>
                      </a:lnTo>
                      <a:lnTo>
                        <a:pt x="38" y="439"/>
                      </a:lnTo>
                      <a:lnTo>
                        <a:pt x="33" y="420"/>
                      </a:lnTo>
                      <a:lnTo>
                        <a:pt x="28" y="384"/>
                      </a:lnTo>
                      <a:lnTo>
                        <a:pt x="22" y="342"/>
                      </a:lnTo>
                      <a:lnTo>
                        <a:pt x="17" y="298"/>
                      </a:lnTo>
                      <a:lnTo>
                        <a:pt x="12" y="254"/>
                      </a:lnTo>
                      <a:lnTo>
                        <a:pt x="7" y="213"/>
                      </a:lnTo>
                      <a:lnTo>
                        <a:pt x="3" y="182"/>
                      </a:lnTo>
                      <a:lnTo>
                        <a:pt x="1" y="160"/>
                      </a:lnTo>
                      <a:lnTo>
                        <a:pt x="0" y="151"/>
                      </a:lnTo>
                      <a:close/>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79" name="Freeform 428"/>
                <p:cNvSpPr>
                  <a:spLocks/>
                </p:cNvSpPr>
                <p:nvPr/>
              </p:nvSpPr>
              <p:spPr bwMode="auto">
                <a:xfrm>
                  <a:off x="4600" y="1396"/>
                  <a:ext cx="125" cy="262"/>
                </a:xfrm>
                <a:custGeom>
                  <a:avLst/>
                  <a:gdLst>
                    <a:gd name="T0" fmla="*/ 0 w 501"/>
                    <a:gd name="T1" fmla="*/ 0 h 1046"/>
                    <a:gd name="T2" fmla="*/ 0 w 501"/>
                    <a:gd name="T3" fmla="*/ 0 h 1046"/>
                    <a:gd name="T4" fmla="*/ 0 w 501"/>
                    <a:gd name="T5" fmla="*/ 0 h 1046"/>
                    <a:gd name="T6" fmla="*/ 0 w 501"/>
                    <a:gd name="T7" fmla="*/ 0 h 1046"/>
                    <a:gd name="T8" fmla="*/ 0 w 501"/>
                    <a:gd name="T9" fmla="*/ 0 h 1046"/>
                    <a:gd name="T10" fmla="*/ 0 w 501"/>
                    <a:gd name="T11" fmla="*/ 0 h 1046"/>
                    <a:gd name="T12" fmla="*/ 0 w 501"/>
                    <a:gd name="T13" fmla="*/ 0 h 1046"/>
                    <a:gd name="T14" fmla="*/ 0 w 501"/>
                    <a:gd name="T15" fmla="*/ 0 h 1046"/>
                    <a:gd name="T16" fmla="*/ 0 w 501"/>
                    <a:gd name="T17" fmla="*/ 0 h 1046"/>
                    <a:gd name="T18" fmla="*/ 0 w 501"/>
                    <a:gd name="T19" fmla="*/ 0 h 1046"/>
                    <a:gd name="T20" fmla="*/ 0 w 501"/>
                    <a:gd name="T21" fmla="*/ 0 h 1046"/>
                    <a:gd name="T22" fmla="*/ 0 w 501"/>
                    <a:gd name="T23" fmla="*/ 0 h 1046"/>
                    <a:gd name="T24" fmla="*/ 0 w 501"/>
                    <a:gd name="T25" fmla="*/ 0 h 1046"/>
                    <a:gd name="T26" fmla="*/ 0 w 501"/>
                    <a:gd name="T27" fmla="*/ 0 h 1046"/>
                    <a:gd name="T28" fmla="*/ 0 w 501"/>
                    <a:gd name="T29" fmla="*/ 0 h 1046"/>
                    <a:gd name="T30" fmla="*/ 0 w 501"/>
                    <a:gd name="T31" fmla="*/ 0 h 1046"/>
                    <a:gd name="T32" fmla="*/ 0 w 501"/>
                    <a:gd name="T33" fmla="*/ 0 h 1046"/>
                    <a:gd name="T34" fmla="*/ 0 w 501"/>
                    <a:gd name="T35" fmla="*/ 0 h 1046"/>
                    <a:gd name="T36" fmla="*/ 0 w 501"/>
                    <a:gd name="T37" fmla="*/ 0 h 1046"/>
                    <a:gd name="T38" fmla="*/ 0 w 501"/>
                    <a:gd name="T39" fmla="*/ 0 h 1046"/>
                    <a:gd name="T40" fmla="*/ 0 w 501"/>
                    <a:gd name="T41" fmla="*/ 0 h 1046"/>
                    <a:gd name="T42" fmla="*/ 0 w 501"/>
                    <a:gd name="T43" fmla="*/ 0 h 1046"/>
                    <a:gd name="T44" fmla="*/ 0 w 501"/>
                    <a:gd name="T45" fmla="*/ 0 h 1046"/>
                    <a:gd name="T46" fmla="*/ 0 w 501"/>
                    <a:gd name="T47" fmla="*/ 0 h 1046"/>
                    <a:gd name="T48" fmla="*/ 0 w 501"/>
                    <a:gd name="T49" fmla="*/ 0 h 1046"/>
                    <a:gd name="T50" fmla="*/ 0 w 501"/>
                    <a:gd name="T51" fmla="*/ 0 h 1046"/>
                    <a:gd name="T52" fmla="*/ 0 w 501"/>
                    <a:gd name="T53" fmla="*/ 0 h 1046"/>
                    <a:gd name="T54" fmla="*/ 0 w 501"/>
                    <a:gd name="T55" fmla="*/ 0 h 1046"/>
                    <a:gd name="T56" fmla="*/ 0 w 501"/>
                    <a:gd name="T57" fmla="*/ 0 h 1046"/>
                    <a:gd name="T58" fmla="*/ 0 w 501"/>
                    <a:gd name="T59" fmla="*/ 0 h 1046"/>
                    <a:gd name="T60" fmla="*/ 0 w 501"/>
                    <a:gd name="T61" fmla="*/ 0 h 1046"/>
                    <a:gd name="T62" fmla="*/ 0 w 501"/>
                    <a:gd name="T63" fmla="*/ 0 h 1046"/>
                    <a:gd name="T64" fmla="*/ 0 w 501"/>
                    <a:gd name="T65" fmla="*/ 0 h 1046"/>
                    <a:gd name="T66" fmla="*/ 0 w 501"/>
                    <a:gd name="T67" fmla="*/ 0 h 1046"/>
                    <a:gd name="T68" fmla="*/ 0 w 501"/>
                    <a:gd name="T69" fmla="*/ 0 h 1046"/>
                    <a:gd name="T70" fmla="*/ 0 w 501"/>
                    <a:gd name="T71" fmla="*/ 0 h 1046"/>
                    <a:gd name="T72" fmla="*/ 0 w 501"/>
                    <a:gd name="T73" fmla="*/ 0 h 1046"/>
                    <a:gd name="T74" fmla="*/ 0 w 501"/>
                    <a:gd name="T75" fmla="*/ 0 h 1046"/>
                    <a:gd name="T76" fmla="*/ 0 w 501"/>
                    <a:gd name="T77" fmla="*/ 0 h 1046"/>
                    <a:gd name="T78" fmla="*/ 0 w 501"/>
                    <a:gd name="T79" fmla="*/ 0 h 1046"/>
                    <a:gd name="T80" fmla="*/ 0 w 501"/>
                    <a:gd name="T81" fmla="*/ 0 h 1046"/>
                    <a:gd name="T82" fmla="*/ 0 w 501"/>
                    <a:gd name="T83" fmla="*/ 0 h 1046"/>
                    <a:gd name="T84" fmla="*/ 0 w 501"/>
                    <a:gd name="T85" fmla="*/ 0 h 1046"/>
                    <a:gd name="T86" fmla="*/ 0 w 501"/>
                    <a:gd name="T87" fmla="*/ 0 h 1046"/>
                    <a:gd name="T88" fmla="*/ 0 w 501"/>
                    <a:gd name="T89" fmla="*/ 0 h 1046"/>
                    <a:gd name="T90" fmla="*/ 0 w 501"/>
                    <a:gd name="T91" fmla="*/ 0 h 1046"/>
                    <a:gd name="T92" fmla="*/ 0 w 501"/>
                    <a:gd name="T93" fmla="*/ 0 h 1046"/>
                    <a:gd name="T94" fmla="*/ 0 w 501"/>
                    <a:gd name="T95" fmla="*/ 0 h 10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1"/>
                    <a:gd name="T145" fmla="*/ 0 h 1046"/>
                    <a:gd name="T146" fmla="*/ 501 w 501"/>
                    <a:gd name="T147" fmla="*/ 1046 h 10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1" h="1046">
                      <a:moveTo>
                        <a:pt x="424" y="183"/>
                      </a:moveTo>
                      <a:lnTo>
                        <a:pt x="420" y="191"/>
                      </a:lnTo>
                      <a:lnTo>
                        <a:pt x="415" y="199"/>
                      </a:lnTo>
                      <a:lnTo>
                        <a:pt x="413" y="208"/>
                      </a:lnTo>
                      <a:lnTo>
                        <a:pt x="409" y="218"/>
                      </a:lnTo>
                      <a:lnTo>
                        <a:pt x="408" y="227"/>
                      </a:lnTo>
                      <a:lnTo>
                        <a:pt x="405" y="238"/>
                      </a:lnTo>
                      <a:lnTo>
                        <a:pt x="405" y="251"/>
                      </a:lnTo>
                      <a:lnTo>
                        <a:pt x="404" y="262"/>
                      </a:lnTo>
                      <a:lnTo>
                        <a:pt x="402" y="265"/>
                      </a:lnTo>
                      <a:lnTo>
                        <a:pt x="395" y="273"/>
                      </a:lnTo>
                      <a:lnTo>
                        <a:pt x="389" y="282"/>
                      </a:lnTo>
                      <a:lnTo>
                        <a:pt x="384" y="294"/>
                      </a:lnTo>
                      <a:lnTo>
                        <a:pt x="383" y="300"/>
                      </a:lnTo>
                      <a:lnTo>
                        <a:pt x="383" y="306"/>
                      </a:lnTo>
                      <a:lnTo>
                        <a:pt x="386" y="311"/>
                      </a:lnTo>
                      <a:lnTo>
                        <a:pt x="391" y="314"/>
                      </a:lnTo>
                      <a:lnTo>
                        <a:pt x="398" y="318"/>
                      </a:lnTo>
                      <a:lnTo>
                        <a:pt x="408" y="320"/>
                      </a:lnTo>
                      <a:lnTo>
                        <a:pt x="421" y="322"/>
                      </a:lnTo>
                      <a:lnTo>
                        <a:pt x="437" y="322"/>
                      </a:lnTo>
                      <a:lnTo>
                        <a:pt x="441" y="320"/>
                      </a:lnTo>
                      <a:lnTo>
                        <a:pt x="451" y="320"/>
                      </a:lnTo>
                      <a:lnTo>
                        <a:pt x="463" y="320"/>
                      </a:lnTo>
                      <a:lnTo>
                        <a:pt x="476" y="322"/>
                      </a:lnTo>
                      <a:lnTo>
                        <a:pt x="484" y="324"/>
                      </a:lnTo>
                      <a:lnTo>
                        <a:pt x="488" y="327"/>
                      </a:lnTo>
                      <a:lnTo>
                        <a:pt x="495" y="330"/>
                      </a:lnTo>
                      <a:lnTo>
                        <a:pt x="498" y="335"/>
                      </a:lnTo>
                      <a:lnTo>
                        <a:pt x="501" y="341"/>
                      </a:lnTo>
                      <a:lnTo>
                        <a:pt x="501" y="349"/>
                      </a:lnTo>
                      <a:lnTo>
                        <a:pt x="499" y="357"/>
                      </a:lnTo>
                      <a:lnTo>
                        <a:pt x="496" y="367"/>
                      </a:lnTo>
                      <a:lnTo>
                        <a:pt x="490" y="603"/>
                      </a:lnTo>
                      <a:lnTo>
                        <a:pt x="491" y="609"/>
                      </a:lnTo>
                      <a:lnTo>
                        <a:pt x="491" y="625"/>
                      </a:lnTo>
                      <a:lnTo>
                        <a:pt x="492" y="649"/>
                      </a:lnTo>
                      <a:lnTo>
                        <a:pt x="490" y="678"/>
                      </a:lnTo>
                      <a:lnTo>
                        <a:pt x="487" y="694"/>
                      </a:lnTo>
                      <a:lnTo>
                        <a:pt x="484" y="711"/>
                      </a:lnTo>
                      <a:lnTo>
                        <a:pt x="479" y="728"/>
                      </a:lnTo>
                      <a:lnTo>
                        <a:pt x="473" y="744"/>
                      </a:lnTo>
                      <a:lnTo>
                        <a:pt x="465" y="761"/>
                      </a:lnTo>
                      <a:lnTo>
                        <a:pt x="455" y="777"/>
                      </a:lnTo>
                      <a:lnTo>
                        <a:pt x="444" y="793"/>
                      </a:lnTo>
                      <a:lnTo>
                        <a:pt x="431" y="806"/>
                      </a:lnTo>
                      <a:lnTo>
                        <a:pt x="422" y="817"/>
                      </a:lnTo>
                      <a:lnTo>
                        <a:pt x="415" y="826"/>
                      </a:lnTo>
                      <a:lnTo>
                        <a:pt x="406" y="835"/>
                      </a:lnTo>
                      <a:lnTo>
                        <a:pt x="397" y="842"/>
                      </a:lnTo>
                      <a:lnTo>
                        <a:pt x="380" y="857"/>
                      </a:lnTo>
                      <a:lnTo>
                        <a:pt x="364" y="873"/>
                      </a:lnTo>
                      <a:lnTo>
                        <a:pt x="356" y="882"/>
                      </a:lnTo>
                      <a:lnTo>
                        <a:pt x="350" y="893"/>
                      </a:lnTo>
                      <a:lnTo>
                        <a:pt x="345" y="906"/>
                      </a:lnTo>
                      <a:lnTo>
                        <a:pt x="342" y="920"/>
                      </a:lnTo>
                      <a:lnTo>
                        <a:pt x="340" y="936"/>
                      </a:lnTo>
                      <a:lnTo>
                        <a:pt x="340" y="956"/>
                      </a:lnTo>
                      <a:lnTo>
                        <a:pt x="342" y="978"/>
                      </a:lnTo>
                      <a:lnTo>
                        <a:pt x="345" y="1004"/>
                      </a:lnTo>
                      <a:lnTo>
                        <a:pt x="345" y="1012"/>
                      </a:lnTo>
                      <a:lnTo>
                        <a:pt x="344" y="1030"/>
                      </a:lnTo>
                      <a:lnTo>
                        <a:pt x="343" y="1035"/>
                      </a:lnTo>
                      <a:lnTo>
                        <a:pt x="342" y="1039"/>
                      </a:lnTo>
                      <a:lnTo>
                        <a:pt x="339" y="1043"/>
                      </a:lnTo>
                      <a:lnTo>
                        <a:pt x="337" y="1045"/>
                      </a:lnTo>
                      <a:lnTo>
                        <a:pt x="334" y="1046"/>
                      </a:lnTo>
                      <a:lnTo>
                        <a:pt x="329" y="1046"/>
                      </a:lnTo>
                      <a:lnTo>
                        <a:pt x="324" y="1045"/>
                      </a:lnTo>
                      <a:lnTo>
                        <a:pt x="320" y="1043"/>
                      </a:lnTo>
                      <a:lnTo>
                        <a:pt x="317" y="1037"/>
                      </a:lnTo>
                      <a:lnTo>
                        <a:pt x="311" y="1023"/>
                      </a:lnTo>
                      <a:lnTo>
                        <a:pt x="302" y="1004"/>
                      </a:lnTo>
                      <a:lnTo>
                        <a:pt x="291" y="985"/>
                      </a:lnTo>
                      <a:lnTo>
                        <a:pt x="285" y="977"/>
                      </a:lnTo>
                      <a:lnTo>
                        <a:pt x="278" y="969"/>
                      </a:lnTo>
                      <a:lnTo>
                        <a:pt x="271" y="964"/>
                      </a:lnTo>
                      <a:lnTo>
                        <a:pt x="263" y="963"/>
                      </a:lnTo>
                      <a:lnTo>
                        <a:pt x="260" y="963"/>
                      </a:lnTo>
                      <a:lnTo>
                        <a:pt x="256" y="963"/>
                      </a:lnTo>
                      <a:lnTo>
                        <a:pt x="252" y="966"/>
                      </a:lnTo>
                      <a:lnTo>
                        <a:pt x="249" y="968"/>
                      </a:lnTo>
                      <a:lnTo>
                        <a:pt x="245" y="972"/>
                      </a:lnTo>
                      <a:lnTo>
                        <a:pt x="241" y="977"/>
                      </a:lnTo>
                      <a:lnTo>
                        <a:pt x="238" y="983"/>
                      </a:lnTo>
                      <a:lnTo>
                        <a:pt x="234" y="990"/>
                      </a:lnTo>
                      <a:lnTo>
                        <a:pt x="233" y="986"/>
                      </a:lnTo>
                      <a:lnTo>
                        <a:pt x="228" y="978"/>
                      </a:lnTo>
                      <a:lnTo>
                        <a:pt x="224" y="973"/>
                      </a:lnTo>
                      <a:lnTo>
                        <a:pt x="220" y="967"/>
                      </a:lnTo>
                      <a:lnTo>
                        <a:pt x="214" y="961"/>
                      </a:lnTo>
                      <a:lnTo>
                        <a:pt x="208" y="955"/>
                      </a:lnTo>
                      <a:lnTo>
                        <a:pt x="200" y="948"/>
                      </a:lnTo>
                      <a:lnTo>
                        <a:pt x="190" y="942"/>
                      </a:lnTo>
                      <a:lnTo>
                        <a:pt x="180" y="939"/>
                      </a:lnTo>
                      <a:lnTo>
                        <a:pt x="168" y="935"/>
                      </a:lnTo>
                      <a:lnTo>
                        <a:pt x="154" y="933"/>
                      </a:lnTo>
                      <a:lnTo>
                        <a:pt x="138" y="933"/>
                      </a:lnTo>
                      <a:lnTo>
                        <a:pt x="121" y="934"/>
                      </a:lnTo>
                      <a:lnTo>
                        <a:pt x="103" y="937"/>
                      </a:lnTo>
                      <a:lnTo>
                        <a:pt x="99" y="946"/>
                      </a:lnTo>
                      <a:lnTo>
                        <a:pt x="96" y="964"/>
                      </a:lnTo>
                      <a:lnTo>
                        <a:pt x="85" y="962"/>
                      </a:lnTo>
                      <a:lnTo>
                        <a:pt x="75" y="959"/>
                      </a:lnTo>
                      <a:lnTo>
                        <a:pt x="65" y="956"/>
                      </a:lnTo>
                      <a:lnTo>
                        <a:pt x="56" y="953"/>
                      </a:lnTo>
                      <a:lnTo>
                        <a:pt x="48" y="948"/>
                      </a:lnTo>
                      <a:lnTo>
                        <a:pt x="42" y="945"/>
                      </a:lnTo>
                      <a:lnTo>
                        <a:pt x="34" y="940"/>
                      </a:lnTo>
                      <a:lnTo>
                        <a:pt x="29" y="935"/>
                      </a:lnTo>
                      <a:lnTo>
                        <a:pt x="20" y="925"/>
                      </a:lnTo>
                      <a:lnTo>
                        <a:pt x="12" y="914"/>
                      </a:lnTo>
                      <a:lnTo>
                        <a:pt x="7" y="902"/>
                      </a:lnTo>
                      <a:lnTo>
                        <a:pt x="4" y="891"/>
                      </a:lnTo>
                      <a:lnTo>
                        <a:pt x="1" y="880"/>
                      </a:lnTo>
                      <a:lnTo>
                        <a:pt x="0" y="869"/>
                      </a:lnTo>
                      <a:lnTo>
                        <a:pt x="0" y="859"/>
                      </a:lnTo>
                      <a:lnTo>
                        <a:pt x="1" y="851"/>
                      </a:lnTo>
                      <a:lnTo>
                        <a:pt x="3" y="838"/>
                      </a:lnTo>
                      <a:lnTo>
                        <a:pt x="4" y="833"/>
                      </a:lnTo>
                      <a:lnTo>
                        <a:pt x="14" y="820"/>
                      </a:lnTo>
                      <a:lnTo>
                        <a:pt x="21" y="805"/>
                      </a:lnTo>
                      <a:lnTo>
                        <a:pt x="28" y="792"/>
                      </a:lnTo>
                      <a:lnTo>
                        <a:pt x="34" y="778"/>
                      </a:lnTo>
                      <a:lnTo>
                        <a:pt x="42" y="756"/>
                      </a:lnTo>
                      <a:lnTo>
                        <a:pt x="44" y="748"/>
                      </a:lnTo>
                      <a:lnTo>
                        <a:pt x="54" y="735"/>
                      </a:lnTo>
                      <a:lnTo>
                        <a:pt x="65" y="723"/>
                      </a:lnTo>
                      <a:lnTo>
                        <a:pt x="75" y="710"/>
                      </a:lnTo>
                      <a:lnTo>
                        <a:pt x="85" y="695"/>
                      </a:lnTo>
                      <a:lnTo>
                        <a:pt x="103" y="666"/>
                      </a:lnTo>
                      <a:lnTo>
                        <a:pt x="119" y="636"/>
                      </a:lnTo>
                      <a:lnTo>
                        <a:pt x="141" y="590"/>
                      </a:lnTo>
                      <a:lnTo>
                        <a:pt x="148" y="570"/>
                      </a:lnTo>
                      <a:lnTo>
                        <a:pt x="146" y="547"/>
                      </a:lnTo>
                      <a:lnTo>
                        <a:pt x="142" y="526"/>
                      </a:lnTo>
                      <a:lnTo>
                        <a:pt x="137" y="508"/>
                      </a:lnTo>
                      <a:lnTo>
                        <a:pt x="130" y="492"/>
                      </a:lnTo>
                      <a:lnTo>
                        <a:pt x="121" y="477"/>
                      </a:lnTo>
                      <a:lnTo>
                        <a:pt x="113" y="464"/>
                      </a:lnTo>
                      <a:lnTo>
                        <a:pt x="103" y="451"/>
                      </a:lnTo>
                      <a:lnTo>
                        <a:pt x="93" y="440"/>
                      </a:lnTo>
                      <a:lnTo>
                        <a:pt x="71" y="421"/>
                      </a:lnTo>
                      <a:lnTo>
                        <a:pt x="50" y="402"/>
                      </a:lnTo>
                      <a:lnTo>
                        <a:pt x="40" y="393"/>
                      </a:lnTo>
                      <a:lnTo>
                        <a:pt x="32" y="383"/>
                      </a:lnTo>
                      <a:lnTo>
                        <a:pt x="25" y="372"/>
                      </a:lnTo>
                      <a:lnTo>
                        <a:pt x="17" y="361"/>
                      </a:lnTo>
                      <a:lnTo>
                        <a:pt x="14" y="335"/>
                      </a:lnTo>
                      <a:lnTo>
                        <a:pt x="10" y="312"/>
                      </a:lnTo>
                      <a:lnTo>
                        <a:pt x="9" y="290"/>
                      </a:lnTo>
                      <a:lnTo>
                        <a:pt x="9" y="269"/>
                      </a:lnTo>
                      <a:lnTo>
                        <a:pt x="9" y="251"/>
                      </a:lnTo>
                      <a:lnTo>
                        <a:pt x="10" y="234"/>
                      </a:lnTo>
                      <a:lnTo>
                        <a:pt x="12" y="218"/>
                      </a:lnTo>
                      <a:lnTo>
                        <a:pt x="14" y="204"/>
                      </a:lnTo>
                      <a:lnTo>
                        <a:pt x="20" y="181"/>
                      </a:lnTo>
                      <a:lnTo>
                        <a:pt x="25" y="164"/>
                      </a:lnTo>
                      <a:lnTo>
                        <a:pt x="28" y="154"/>
                      </a:lnTo>
                      <a:lnTo>
                        <a:pt x="31" y="150"/>
                      </a:lnTo>
                      <a:lnTo>
                        <a:pt x="40" y="133"/>
                      </a:lnTo>
                      <a:lnTo>
                        <a:pt x="63" y="93"/>
                      </a:lnTo>
                      <a:lnTo>
                        <a:pt x="74" y="67"/>
                      </a:lnTo>
                      <a:lnTo>
                        <a:pt x="83" y="43"/>
                      </a:lnTo>
                      <a:lnTo>
                        <a:pt x="87" y="30"/>
                      </a:lnTo>
                      <a:lnTo>
                        <a:pt x="89" y="19"/>
                      </a:lnTo>
                      <a:lnTo>
                        <a:pt x="89" y="9"/>
                      </a:lnTo>
                      <a:lnTo>
                        <a:pt x="89" y="0"/>
                      </a:lnTo>
                      <a:lnTo>
                        <a:pt x="92" y="2"/>
                      </a:lnTo>
                      <a:lnTo>
                        <a:pt x="102" y="7"/>
                      </a:lnTo>
                      <a:lnTo>
                        <a:pt x="116" y="16"/>
                      </a:lnTo>
                      <a:lnTo>
                        <a:pt x="138" y="25"/>
                      </a:lnTo>
                      <a:lnTo>
                        <a:pt x="168" y="38"/>
                      </a:lnTo>
                      <a:lnTo>
                        <a:pt x="206" y="50"/>
                      </a:lnTo>
                      <a:lnTo>
                        <a:pt x="228" y="56"/>
                      </a:lnTo>
                      <a:lnTo>
                        <a:pt x="251" y="61"/>
                      </a:lnTo>
                      <a:lnTo>
                        <a:pt x="278" y="67"/>
                      </a:lnTo>
                      <a:lnTo>
                        <a:pt x="306" y="72"/>
                      </a:lnTo>
                      <a:lnTo>
                        <a:pt x="334" y="78"/>
                      </a:lnTo>
                      <a:lnTo>
                        <a:pt x="358" y="82"/>
                      </a:lnTo>
                      <a:lnTo>
                        <a:pt x="367" y="84"/>
                      </a:lnTo>
                      <a:lnTo>
                        <a:pt x="376" y="87"/>
                      </a:lnTo>
                      <a:lnTo>
                        <a:pt x="383" y="89"/>
                      </a:lnTo>
                      <a:lnTo>
                        <a:pt x="389" y="93"/>
                      </a:lnTo>
                      <a:lnTo>
                        <a:pt x="395" y="98"/>
                      </a:lnTo>
                      <a:lnTo>
                        <a:pt x="400" y="104"/>
                      </a:lnTo>
                      <a:lnTo>
                        <a:pt x="405" y="112"/>
                      </a:lnTo>
                      <a:lnTo>
                        <a:pt x="409" y="122"/>
                      </a:lnTo>
                      <a:lnTo>
                        <a:pt x="413" y="133"/>
                      </a:lnTo>
                      <a:lnTo>
                        <a:pt x="416" y="148"/>
                      </a:lnTo>
                      <a:lnTo>
                        <a:pt x="420" y="164"/>
                      </a:lnTo>
                      <a:lnTo>
                        <a:pt x="424" y="183"/>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0" name="Freeform 429"/>
                <p:cNvSpPr>
                  <a:spLocks/>
                </p:cNvSpPr>
                <p:nvPr/>
              </p:nvSpPr>
              <p:spPr bwMode="auto">
                <a:xfrm>
                  <a:off x="4600" y="1396"/>
                  <a:ext cx="125" cy="262"/>
                </a:xfrm>
                <a:custGeom>
                  <a:avLst/>
                  <a:gdLst>
                    <a:gd name="T0" fmla="*/ 0 w 501"/>
                    <a:gd name="T1" fmla="*/ 0 h 1046"/>
                    <a:gd name="T2" fmla="*/ 0 w 501"/>
                    <a:gd name="T3" fmla="*/ 0 h 1046"/>
                    <a:gd name="T4" fmla="*/ 0 w 501"/>
                    <a:gd name="T5" fmla="*/ 0 h 1046"/>
                    <a:gd name="T6" fmla="*/ 0 w 501"/>
                    <a:gd name="T7" fmla="*/ 0 h 1046"/>
                    <a:gd name="T8" fmla="*/ 0 w 501"/>
                    <a:gd name="T9" fmla="*/ 0 h 1046"/>
                    <a:gd name="T10" fmla="*/ 0 w 501"/>
                    <a:gd name="T11" fmla="*/ 0 h 1046"/>
                    <a:gd name="T12" fmla="*/ 0 w 501"/>
                    <a:gd name="T13" fmla="*/ 0 h 1046"/>
                    <a:gd name="T14" fmla="*/ 0 w 501"/>
                    <a:gd name="T15" fmla="*/ 0 h 1046"/>
                    <a:gd name="T16" fmla="*/ 0 w 501"/>
                    <a:gd name="T17" fmla="*/ 0 h 1046"/>
                    <a:gd name="T18" fmla="*/ 0 w 501"/>
                    <a:gd name="T19" fmla="*/ 0 h 1046"/>
                    <a:gd name="T20" fmla="*/ 0 w 501"/>
                    <a:gd name="T21" fmla="*/ 0 h 1046"/>
                    <a:gd name="T22" fmla="*/ 0 w 501"/>
                    <a:gd name="T23" fmla="*/ 0 h 1046"/>
                    <a:gd name="T24" fmla="*/ 0 w 501"/>
                    <a:gd name="T25" fmla="*/ 0 h 1046"/>
                    <a:gd name="T26" fmla="*/ 0 w 501"/>
                    <a:gd name="T27" fmla="*/ 0 h 1046"/>
                    <a:gd name="T28" fmla="*/ 0 w 501"/>
                    <a:gd name="T29" fmla="*/ 0 h 1046"/>
                    <a:gd name="T30" fmla="*/ 0 w 501"/>
                    <a:gd name="T31" fmla="*/ 0 h 1046"/>
                    <a:gd name="T32" fmla="*/ 0 w 501"/>
                    <a:gd name="T33" fmla="*/ 0 h 1046"/>
                    <a:gd name="T34" fmla="*/ 0 w 501"/>
                    <a:gd name="T35" fmla="*/ 0 h 1046"/>
                    <a:gd name="T36" fmla="*/ 0 w 501"/>
                    <a:gd name="T37" fmla="*/ 0 h 1046"/>
                    <a:gd name="T38" fmla="*/ 0 w 501"/>
                    <a:gd name="T39" fmla="*/ 0 h 1046"/>
                    <a:gd name="T40" fmla="*/ 0 w 501"/>
                    <a:gd name="T41" fmla="*/ 0 h 1046"/>
                    <a:gd name="T42" fmla="*/ 0 w 501"/>
                    <a:gd name="T43" fmla="*/ 0 h 1046"/>
                    <a:gd name="T44" fmla="*/ 0 w 501"/>
                    <a:gd name="T45" fmla="*/ 0 h 1046"/>
                    <a:gd name="T46" fmla="*/ 0 w 501"/>
                    <a:gd name="T47" fmla="*/ 0 h 1046"/>
                    <a:gd name="T48" fmla="*/ 0 w 501"/>
                    <a:gd name="T49" fmla="*/ 0 h 1046"/>
                    <a:gd name="T50" fmla="*/ 0 w 501"/>
                    <a:gd name="T51" fmla="*/ 0 h 1046"/>
                    <a:gd name="T52" fmla="*/ 0 w 501"/>
                    <a:gd name="T53" fmla="*/ 0 h 1046"/>
                    <a:gd name="T54" fmla="*/ 0 w 501"/>
                    <a:gd name="T55" fmla="*/ 0 h 1046"/>
                    <a:gd name="T56" fmla="*/ 0 w 501"/>
                    <a:gd name="T57" fmla="*/ 0 h 1046"/>
                    <a:gd name="T58" fmla="*/ 0 w 501"/>
                    <a:gd name="T59" fmla="*/ 0 h 1046"/>
                    <a:gd name="T60" fmla="*/ 0 w 501"/>
                    <a:gd name="T61" fmla="*/ 0 h 1046"/>
                    <a:gd name="T62" fmla="*/ 0 w 501"/>
                    <a:gd name="T63" fmla="*/ 0 h 1046"/>
                    <a:gd name="T64" fmla="*/ 0 w 501"/>
                    <a:gd name="T65" fmla="*/ 0 h 1046"/>
                    <a:gd name="T66" fmla="*/ 0 w 501"/>
                    <a:gd name="T67" fmla="*/ 0 h 1046"/>
                    <a:gd name="T68" fmla="*/ 0 w 501"/>
                    <a:gd name="T69" fmla="*/ 0 h 1046"/>
                    <a:gd name="T70" fmla="*/ 0 w 501"/>
                    <a:gd name="T71" fmla="*/ 0 h 1046"/>
                    <a:gd name="T72" fmla="*/ 0 w 501"/>
                    <a:gd name="T73" fmla="*/ 0 h 1046"/>
                    <a:gd name="T74" fmla="*/ 0 w 501"/>
                    <a:gd name="T75" fmla="*/ 0 h 1046"/>
                    <a:gd name="T76" fmla="*/ 0 w 501"/>
                    <a:gd name="T77" fmla="*/ 0 h 1046"/>
                    <a:gd name="T78" fmla="*/ 0 w 501"/>
                    <a:gd name="T79" fmla="*/ 0 h 1046"/>
                    <a:gd name="T80" fmla="*/ 0 w 501"/>
                    <a:gd name="T81" fmla="*/ 0 h 1046"/>
                    <a:gd name="T82" fmla="*/ 0 w 501"/>
                    <a:gd name="T83" fmla="*/ 0 h 1046"/>
                    <a:gd name="T84" fmla="*/ 0 w 501"/>
                    <a:gd name="T85" fmla="*/ 0 h 1046"/>
                    <a:gd name="T86" fmla="*/ 0 w 501"/>
                    <a:gd name="T87" fmla="*/ 0 h 1046"/>
                    <a:gd name="T88" fmla="*/ 0 w 501"/>
                    <a:gd name="T89" fmla="*/ 0 h 1046"/>
                    <a:gd name="T90" fmla="*/ 0 w 501"/>
                    <a:gd name="T91" fmla="*/ 0 h 1046"/>
                    <a:gd name="T92" fmla="*/ 0 w 501"/>
                    <a:gd name="T93" fmla="*/ 0 h 1046"/>
                    <a:gd name="T94" fmla="*/ 0 w 501"/>
                    <a:gd name="T95" fmla="*/ 0 h 1046"/>
                    <a:gd name="T96" fmla="*/ 0 w 501"/>
                    <a:gd name="T97" fmla="*/ 0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1"/>
                    <a:gd name="T148" fmla="*/ 0 h 1046"/>
                    <a:gd name="T149" fmla="*/ 501 w 5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1" h="1046">
                      <a:moveTo>
                        <a:pt x="424" y="183"/>
                      </a:moveTo>
                      <a:lnTo>
                        <a:pt x="420" y="191"/>
                      </a:lnTo>
                      <a:lnTo>
                        <a:pt x="415" y="199"/>
                      </a:lnTo>
                      <a:lnTo>
                        <a:pt x="413" y="208"/>
                      </a:lnTo>
                      <a:lnTo>
                        <a:pt x="409" y="218"/>
                      </a:lnTo>
                      <a:lnTo>
                        <a:pt x="408" y="227"/>
                      </a:lnTo>
                      <a:lnTo>
                        <a:pt x="405" y="238"/>
                      </a:lnTo>
                      <a:lnTo>
                        <a:pt x="405" y="251"/>
                      </a:lnTo>
                      <a:lnTo>
                        <a:pt x="404" y="262"/>
                      </a:lnTo>
                      <a:lnTo>
                        <a:pt x="402" y="265"/>
                      </a:lnTo>
                      <a:lnTo>
                        <a:pt x="395" y="273"/>
                      </a:lnTo>
                      <a:lnTo>
                        <a:pt x="389" y="282"/>
                      </a:lnTo>
                      <a:lnTo>
                        <a:pt x="384" y="294"/>
                      </a:lnTo>
                      <a:lnTo>
                        <a:pt x="383" y="300"/>
                      </a:lnTo>
                      <a:lnTo>
                        <a:pt x="383" y="306"/>
                      </a:lnTo>
                      <a:lnTo>
                        <a:pt x="386" y="311"/>
                      </a:lnTo>
                      <a:lnTo>
                        <a:pt x="391" y="314"/>
                      </a:lnTo>
                      <a:lnTo>
                        <a:pt x="398" y="318"/>
                      </a:lnTo>
                      <a:lnTo>
                        <a:pt x="408" y="320"/>
                      </a:lnTo>
                      <a:lnTo>
                        <a:pt x="421" y="322"/>
                      </a:lnTo>
                      <a:lnTo>
                        <a:pt x="437" y="322"/>
                      </a:lnTo>
                      <a:lnTo>
                        <a:pt x="441" y="320"/>
                      </a:lnTo>
                      <a:lnTo>
                        <a:pt x="451" y="320"/>
                      </a:lnTo>
                      <a:lnTo>
                        <a:pt x="463" y="320"/>
                      </a:lnTo>
                      <a:lnTo>
                        <a:pt x="476" y="322"/>
                      </a:lnTo>
                      <a:lnTo>
                        <a:pt x="484" y="324"/>
                      </a:lnTo>
                      <a:lnTo>
                        <a:pt x="488" y="327"/>
                      </a:lnTo>
                      <a:lnTo>
                        <a:pt x="495" y="330"/>
                      </a:lnTo>
                      <a:lnTo>
                        <a:pt x="498" y="335"/>
                      </a:lnTo>
                      <a:lnTo>
                        <a:pt x="501" y="341"/>
                      </a:lnTo>
                      <a:lnTo>
                        <a:pt x="501" y="349"/>
                      </a:lnTo>
                      <a:lnTo>
                        <a:pt x="499" y="357"/>
                      </a:lnTo>
                      <a:lnTo>
                        <a:pt x="496" y="367"/>
                      </a:lnTo>
                      <a:lnTo>
                        <a:pt x="490" y="603"/>
                      </a:lnTo>
                      <a:lnTo>
                        <a:pt x="491" y="609"/>
                      </a:lnTo>
                      <a:lnTo>
                        <a:pt x="491" y="625"/>
                      </a:lnTo>
                      <a:lnTo>
                        <a:pt x="492" y="649"/>
                      </a:lnTo>
                      <a:lnTo>
                        <a:pt x="490" y="678"/>
                      </a:lnTo>
                      <a:lnTo>
                        <a:pt x="487" y="694"/>
                      </a:lnTo>
                      <a:lnTo>
                        <a:pt x="484" y="711"/>
                      </a:lnTo>
                      <a:lnTo>
                        <a:pt x="479" y="728"/>
                      </a:lnTo>
                      <a:lnTo>
                        <a:pt x="473" y="744"/>
                      </a:lnTo>
                      <a:lnTo>
                        <a:pt x="465" y="761"/>
                      </a:lnTo>
                      <a:lnTo>
                        <a:pt x="455" y="777"/>
                      </a:lnTo>
                      <a:lnTo>
                        <a:pt x="444" y="793"/>
                      </a:lnTo>
                      <a:lnTo>
                        <a:pt x="431" y="806"/>
                      </a:lnTo>
                      <a:lnTo>
                        <a:pt x="422" y="817"/>
                      </a:lnTo>
                      <a:lnTo>
                        <a:pt x="415" y="826"/>
                      </a:lnTo>
                      <a:lnTo>
                        <a:pt x="406" y="835"/>
                      </a:lnTo>
                      <a:lnTo>
                        <a:pt x="397" y="842"/>
                      </a:lnTo>
                      <a:lnTo>
                        <a:pt x="380" y="857"/>
                      </a:lnTo>
                      <a:lnTo>
                        <a:pt x="364" y="873"/>
                      </a:lnTo>
                      <a:lnTo>
                        <a:pt x="356" y="882"/>
                      </a:lnTo>
                      <a:lnTo>
                        <a:pt x="350" y="893"/>
                      </a:lnTo>
                      <a:lnTo>
                        <a:pt x="345" y="906"/>
                      </a:lnTo>
                      <a:lnTo>
                        <a:pt x="342" y="920"/>
                      </a:lnTo>
                      <a:lnTo>
                        <a:pt x="340" y="936"/>
                      </a:lnTo>
                      <a:lnTo>
                        <a:pt x="340" y="956"/>
                      </a:lnTo>
                      <a:lnTo>
                        <a:pt x="342" y="978"/>
                      </a:lnTo>
                      <a:lnTo>
                        <a:pt x="345" y="1004"/>
                      </a:lnTo>
                      <a:lnTo>
                        <a:pt x="345" y="1012"/>
                      </a:lnTo>
                      <a:lnTo>
                        <a:pt x="344" y="1030"/>
                      </a:lnTo>
                      <a:lnTo>
                        <a:pt x="343" y="1035"/>
                      </a:lnTo>
                      <a:lnTo>
                        <a:pt x="342" y="1039"/>
                      </a:lnTo>
                      <a:lnTo>
                        <a:pt x="339" y="1043"/>
                      </a:lnTo>
                      <a:lnTo>
                        <a:pt x="337" y="1045"/>
                      </a:lnTo>
                      <a:lnTo>
                        <a:pt x="334" y="1046"/>
                      </a:lnTo>
                      <a:lnTo>
                        <a:pt x="329" y="1046"/>
                      </a:lnTo>
                      <a:lnTo>
                        <a:pt x="324" y="1045"/>
                      </a:lnTo>
                      <a:lnTo>
                        <a:pt x="320" y="1043"/>
                      </a:lnTo>
                      <a:lnTo>
                        <a:pt x="317" y="1037"/>
                      </a:lnTo>
                      <a:lnTo>
                        <a:pt x="311" y="1023"/>
                      </a:lnTo>
                      <a:lnTo>
                        <a:pt x="302" y="1004"/>
                      </a:lnTo>
                      <a:lnTo>
                        <a:pt x="291" y="985"/>
                      </a:lnTo>
                      <a:lnTo>
                        <a:pt x="285" y="977"/>
                      </a:lnTo>
                      <a:lnTo>
                        <a:pt x="278" y="969"/>
                      </a:lnTo>
                      <a:lnTo>
                        <a:pt x="271" y="964"/>
                      </a:lnTo>
                      <a:lnTo>
                        <a:pt x="263" y="963"/>
                      </a:lnTo>
                      <a:lnTo>
                        <a:pt x="260" y="963"/>
                      </a:lnTo>
                      <a:lnTo>
                        <a:pt x="256" y="963"/>
                      </a:lnTo>
                      <a:lnTo>
                        <a:pt x="252" y="966"/>
                      </a:lnTo>
                      <a:lnTo>
                        <a:pt x="249" y="968"/>
                      </a:lnTo>
                      <a:lnTo>
                        <a:pt x="245" y="972"/>
                      </a:lnTo>
                      <a:lnTo>
                        <a:pt x="241" y="977"/>
                      </a:lnTo>
                      <a:lnTo>
                        <a:pt x="238" y="983"/>
                      </a:lnTo>
                      <a:lnTo>
                        <a:pt x="234" y="990"/>
                      </a:lnTo>
                      <a:lnTo>
                        <a:pt x="233" y="986"/>
                      </a:lnTo>
                      <a:lnTo>
                        <a:pt x="228" y="978"/>
                      </a:lnTo>
                      <a:lnTo>
                        <a:pt x="224" y="973"/>
                      </a:lnTo>
                      <a:lnTo>
                        <a:pt x="220" y="967"/>
                      </a:lnTo>
                      <a:lnTo>
                        <a:pt x="214" y="961"/>
                      </a:lnTo>
                      <a:lnTo>
                        <a:pt x="208" y="955"/>
                      </a:lnTo>
                      <a:lnTo>
                        <a:pt x="200" y="948"/>
                      </a:lnTo>
                      <a:lnTo>
                        <a:pt x="190" y="942"/>
                      </a:lnTo>
                      <a:lnTo>
                        <a:pt x="180" y="939"/>
                      </a:lnTo>
                      <a:lnTo>
                        <a:pt x="168" y="935"/>
                      </a:lnTo>
                      <a:lnTo>
                        <a:pt x="154" y="933"/>
                      </a:lnTo>
                      <a:lnTo>
                        <a:pt x="138" y="933"/>
                      </a:lnTo>
                      <a:lnTo>
                        <a:pt x="121" y="934"/>
                      </a:lnTo>
                      <a:lnTo>
                        <a:pt x="103" y="937"/>
                      </a:lnTo>
                      <a:lnTo>
                        <a:pt x="99" y="946"/>
                      </a:lnTo>
                      <a:lnTo>
                        <a:pt x="96" y="964"/>
                      </a:lnTo>
                      <a:lnTo>
                        <a:pt x="85" y="962"/>
                      </a:lnTo>
                      <a:lnTo>
                        <a:pt x="75" y="959"/>
                      </a:lnTo>
                      <a:lnTo>
                        <a:pt x="65" y="956"/>
                      </a:lnTo>
                      <a:lnTo>
                        <a:pt x="56" y="953"/>
                      </a:lnTo>
                      <a:lnTo>
                        <a:pt x="48" y="948"/>
                      </a:lnTo>
                      <a:lnTo>
                        <a:pt x="42" y="945"/>
                      </a:lnTo>
                      <a:lnTo>
                        <a:pt x="34" y="940"/>
                      </a:lnTo>
                      <a:lnTo>
                        <a:pt x="29" y="935"/>
                      </a:lnTo>
                      <a:lnTo>
                        <a:pt x="20" y="925"/>
                      </a:lnTo>
                      <a:lnTo>
                        <a:pt x="12" y="914"/>
                      </a:lnTo>
                      <a:lnTo>
                        <a:pt x="7" y="902"/>
                      </a:lnTo>
                      <a:lnTo>
                        <a:pt x="4" y="891"/>
                      </a:lnTo>
                      <a:lnTo>
                        <a:pt x="1" y="880"/>
                      </a:lnTo>
                      <a:lnTo>
                        <a:pt x="0" y="869"/>
                      </a:lnTo>
                      <a:lnTo>
                        <a:pt x="0" y="859"/>
                      </a:lnTo>
                      <a:lnTo>
                        <a:pt x="1" y="851"/>
                      </a:lnTo>
                      <a:lnTo>
                        <a:pt x="3" y="838"/>
                      </a:lnTo>
                      <a:lnTo>
                        <a:pt x="4" y="833"/>
                      </a:lnTo>
                      <a:lnTo>
                        <a:pt x="14" y="820"/>
                      </a:lnTo>
                      <a:lnTo>
                        <a:pt x="21" y="805"/>
                      </a:lnTo>
                      <a:lnTo>
                        <a:pt x="28" y="792"/>
                      </a:lnTo>
                      <a:lnTo>
                        <a:pt x="34" y="778"/>
                      </a:lnTo>
                      <a:lnTo>
                        <a:pt x="42" y="756"/>
                      </a:lnTo>
                      <a:lnTo>
                        <a:pt x="44" y="748"/>
                      </a:lnTo>
                      <a:lnTo>
                        <a:pt x="54" y="735"/>
                      </a:lnTo>
                      <a:lnTo>
                        <a:pt x="65" y="723"/>
                      </a:lnTo>
                      <a:lnTo>
                        <a:pt x="75" y="710"/>
                      </a:lnTo>
                      <a:lnTo>
                        <a:pt x="85" y="695"/>
                      </a:lnTo>
                      <a:lnTo>
                        <a:pt x="103" y="666"/>
                      </a:lnTo>
                      <a:lnTo>
                        <a:pt x="119" y="636"/>
                      </a:lnTo>
                      <a:lnTo>
                        <a:pt x="141" y="590"/>
                      </a:lnTo>
                      <a:lnTo>
                        <a:pt x="148" y="570"/>
                      </a:lnTo>
                      <a:lnTo>
                        <a:pt x="146" y="547"/>
                      </a:lnTo>
                      <a:lnTo>
                        <a:pt x="142" y="526"/>
                      </a:lnTo>
                      <a:lnTo>
                        <a:pt x="137" y="508"/>
                      </a:lnTo>
                      <a:lnTo>
                        <a:pt x="130" y="492"/>
                      </a:lnTo>
                      <a:lnTo>
                        <a:pt x="121" y="477"/>
                      </a:lnTo>
                      <a:lnTo>
                        <a:pt x="113" y="464"/>
                      </a:lnTo>
                      <a:lnTo>
                        <a:pt x="103" y="451"/>
                      </a:lnTo>
                      <a:lnTo>
                        <a:pt x="93" y="440"/>
                      </a:lnTo>
                      <a:lnTo>
                        <a:pt x="71" y="421"/>
                      </a:lnTo>
                      <a:lnTo>
                        <a:pt x="50" y="402"/>
                      </a:lnTo>
                      <a:lnTo>
                        <a:pt x="40" y="393"/>
                      </a:lnTo>
                      <a:lnTo>
                        <a:pt x="32" y="383"/>
                      </a:lnTo>
                      <a:lnTo>
                        <a:pt x="25" y="372"/>
                      </a:lnTo>
                      <a:lnTo>
                        <a:pt x="17" y="361"/>
                      </a:lnTo>
                      <a:lnTo>
                        <a:pt x="14" y="335"/>
                      </a:lnTo>
                      <a:lnTo>
                        <a:pt x="10" y="312"/>
                      </a:lnTo>
                      <a:lnTo>
                        <a:pt x="9" y="290"/>
                      </a:lnTo>
                      <a:lnTo>
                        <a:pt x="9" y="269"/>
                      </a:lnTo>
                      <a:lnTo>
                        <a:pt x="9" y="251"/>
                      </a:lnTo>
                      <a:lnTo>
                        <a:pt x="10" y="234"/>
                      </a:lnTo>
                      <a:lnTo>
                        <a:pt x="12" y="218"/>
                      </a:lnTo>
                      <a:lnTo>
                        <a:pt x="14" y="204"/>
                      </a:lnTo>
                      <a:lnTo>
                        <a:pt x="20" y="181"/>
                      </a:lnTo>
                      <a:lnTo>
                        <a:pt x="25" y="164"/>
                      </a:lnTo>
                      <a:lnTo>
                        <a:pt x="28" y="154"/>
                      </a:lnTo>
                      <a:lnTo>
                        <a:pt x="31" y="150"/>
                      </a:lnTo>
                      <a:lnTo>
                        <a:pt x="40" y="133"/>
                      </a:lnTo>
                      <a:lnTo>
                        <a:pt x="63" y="93"/>
                      </a:lnTo>
                      <a:lnTo>
                        <a:pt x="74" y="67"/>
                      </a:lnTo>
                      <a:lnTo>
                        <a:pt x="83" y="43"/>
                      </a:lnTo>
                      <a:lnTo>
                        <a:pt x="87" y="30"/>
                      </a:lnTo>
                      <a:lnTo>
                        <a:pt x="89" y="19"/>
                      </a:lnTo>
                      <a:lnTo>
                        <a:pt x="89" y="9"/>
                      </a:lnTo>
                      <a:lnTo>
                        <a:pt x="89" y="0"/>
                      </a:lnTo>
                      <a:lnTo>
                        <a:pt x="92" y="2"/>
                      </a:lnTo>
                      <a:lnTo>
                        <a:pt x="102" y="7"/>
                      </a:lnTo>
                      <a:lnTo>
                        <a:pt x="116" y="16"/>
                      </a:lnTo>
                      <a:lnTo>
                        <a:pt x="138" y="25"/>
                      </a:lnTo>
                      <a:lnTo>
                        <a:pt x="168" y="38"/>
                      </a:lnTo>
                      <a:lnTo>
                        <a:pt x="206" y="50"/>
                      </a:lnTo>
                      <a:lnTo>
                        <a:pt x="228" y="56"/>
                      </a:lnTo>
                      <a:lnTo>
                        <a:pt x="251" y="61"/>
                      </a:lnTo>
                      <a:lnTo>
                        <a:pt x="278" y="67"/>
                      </a:lnTo>
                      <a:lnTo>
                        <a:pt x="306" y="72"/>
                      </a:lnTo>
                      <a:lnTo>
                        <a:pt x="334" y="78"/>
                      </a:lnTo>
                      <a:lnTo>
                        <a:pt x="358" y="82"/>
                      </a:lnTo>
                      <a:lnTo>
                        <a:pt x="367" y="84"/>
                      </a:lnTo>
                      <a:lnTo>
                        <a:pt x="376" y="87"/>
                      </a:lnTo>
                      <a:lnTo>
                        <a:pt x="383" y="89"/>
                      </a:lnTo>
                      <a:lnTo>
                        <a:pt x="389" y="93"/>
                      </a:lnTo>
                      <a:lnTo>
                        <a:pt x="395" y="98"/>
                      </a:lnTo>
                      <a:lnTo>
                        <a:pt x="400" y="104"/>
                      </a:lnTo>
                      <a:lnTo>
                        <a:pt x="405" y="112"/>
                      </a:lnTo>
                      <a:lnTo>
                        <a:pt x="409" y="122"/>
                      </a:lnTo>
                      <a:lnTo>
                        <a:pt x="413" y="133"/>
                      </a:lnTo>
                      <a:lnTo>
                        <a:pt x="416" y="148"/>
                      </a:lnTo>
                      <a:lnTo>
                        <a:pt x="420" y="164"/>
                      </a:lnTo>
                      <a:lnTo>
                        <a:pt x="424" y="183"/>
                      </a:lnTo>
                      <a:close/>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81" name="Freeform 430"/>
                <p:cNvSpPr>
                  <a:spLocks/>
                </p:cNvSpPr>
                <p:nvPr/>
              </p:nvSpPr>
              <p:spPr bwMode="auto">
                <a:xfrm>
                  <a:off x="4129" y="1337"/>
                  <a:ext cx="508" cy="325"/>
                </a:xfrm>
                <a:custGeom>
                  <a:avLst/>
                  <a:gdLst>
                    <a:gd name="T0" fmla="*/ 0 w 2033"/>
                    <a:gd name="T1" fmla="*/ 0 h 1299"/>
                    <a:gd name="T2" fmla="*/ 0 w 2033"/>
                    <a:gd name="T3" fmla="*/ 0 h 1299"/>
                    <a:gd name="T4" fmla="*/ 0 w 2033"/>
                    <a:gd name="T5" fmla="*/ 0 h 1299"/>
                    <a:gd name="T6" fmla="*/ 0 w 2033"/>
                    <a:gd name="T7" fmla="*/ 0 h 1299"/>
                    <a:gd name="T8" fmla="*/ 0 w 2033"/>
                    <a:gd name="T9" fmla="*/ 0 h 1299"/>
                    <a:gd name="T10" fmla="*/ 0 w 2033"/>
                    <a:gd name="T11" fmla="*/ 0 h 1299"/>
                    <a:gd name="T12" fmla="*/ 0 w 2033"/>
                    <a:gd name="T13" fmla="*/ 0 h 1299"/>
                    <a:gd name="T14" fmla="*/ 0 w 2033"/>
                    <a:gd name="T15" fmla="*/ 0 h 1299"/>
                    <a:gd name="T16" fmla="*/ 0 w 2033"/>
                    <a:gd name="T17" fmla="*/ 0 h 1299"/>
                    <a:gd name="T18" fmla="*/ 0 w 2033"/>
                    <a:gd name="T19" fmla="*/ 0 h 1299"/>
                    <a:gd name="T20" fmla="*/ 0 w 2033"/>
                    <a:gd name="T21" fmla="*/ 0 h 1299"/>
                    <a:gd name="T22" fmla="*/ 0 w 2033"/>
                    <a:gd name="T23" fmla="*/ 0 h 1299"/>
                    <a:gd name="T24" fmla="*/ 0 w 2033"/>
                    <a:gd name="T25" fmla="*/ 0 h 1299"/>
                    <a:gd name="T26" fmla="*/ 0 w 2033"/>
                    <a:gd name="T27" fmla="*/ 0 h 1299"/>
                    <a:gd name="T28" fmla="*/ 0 w 2033"/>
                    <a:gd name="T29" fmla="*/ 0 h 1299"/>
                    <a:gd name="T30" fmla="*/ 0 w 2033"/>
                    <a:gd name="T31" fmla="*/ 0 h 1299"/>
                    <a:gd name="T32" fmla="*/ 0 w 2033"/>
                    <a:gd name="T33" fmla="*/ 0 h 1299"/>
                    <a:gd name="T34" fmla="*/ 0 w 2033"/>
                    <a:gd name="T35" fmla="*/ 0 h 1299"/>
                    <a:gd name="T36" fmla="*/ 0 w 2033"/>
                    <a:gd name="T37" fmla="*/ 0 h 1299"/>
                    <a:gd name="T38" fmla="*/ 0 w 2033"/>
                    <a:gd name="T39" fmla="*/ 0 h 1299"/>
                    <a:gd name="T40" fmla="*/ 0 w 2033"/>
                    <a:gd name="T41" fmla="*/ 0 h 1299"/>
                    <a:gd name="T42" fmla="*/ 0 w 2033"/>
                    <a:gd name="T43" fmla="*/ 0 h 1299"/>
                    <a:gd name="T44" fmla="*/ 0 w 2033"/>
                    <a:gd name="T45" fmla="*/ 0 h 1299"/>
                    <a:gd name="T46" fmla="*/ 0 w 2033"/>
                    <a:gd name="T47" fmla="*/ 0 h 1299"/>
                    <a:gd name="T48" fmla="*/ 0 w 2033"/>
                    <a:gd name="T49" fmla="*/ 0 h 1299"/>
                    <a:gd name="T50" fmla="*/ 0 w 2033"/>
                    <a:gd name="T51" fmla="*/ 0 h 1299"/>
                    <a:gd name="T52" fmla="*/ 0 w 2033"/>
                    <a:gd name="T53" fmla="*/ 0 h 1299"/>
                    <a:gd name="T54" fmla="*/ 0 w 2033"/>
                    <a:gd name="T55" fmla="*/ 0 h 1299"/>
                    <a:gd name="T56" fmla="*/ 0 w 2033"/>
                    <a:gd name="T57" fmla="*/ 0 h 1299"/>
                    <a:gd name="T58" fmla="*/ 0 w 2033"/>
                    <a:gd name="T59" fmla="*/ 0 h 1299"/>
                    <a:gd name="T60" fmla="*/ 0 w 2033"/>
                    <a:gd name="T61" fmla="*/ 0 h 1299"/>
                    <a:gd name="T62" fmla="*/ 0 w 2033"/>
                    <a:gd name="T63" fmla="*/ 0 h 1299"/>
                    <a:gd name="T64" fmla="*/ 0 w 2033"/>
                    <a:gd name="T65" fmla="*/ 0 h 1299"/>
                    <a:gd name="T66" fmla="*/ 0 w 2033"/>
                    <a:gd name="T67" fmla="*/ 0 h 1299"/>
                    <a:gd name="T68" fmla="*/ 0 w 2033"/>
                    <a:gd name="T69" fmla="*/ 0 h 1299"/>
                    <a:gd name="T70" fmla="*/ 0 w 2033"/>
                    <a:gd name="T71" fmla="*/ 0 h 1299"/>
                    <a:gd name="T72" fmla="*/ 0 w 2033"/>
                    <a:gd name="T73" fmla="*/ 0 h 1299"/>
                    <a:gd name="T74" fmla="*/ 0 w 2033"/>
                    <a:gd name="T75" fmla="*/ 0 h 1299"/>
                    <a:gd name="T76" fmla="*/ 0 w 2033"/>
                    <a:gd name="T77" fmla="*/ 0 h 1299"/>
                    <a:gd name="T78" fmla="*/ 0 w 2033"/>
                    <a:gd name="T79" fmla="*/ 0 h 1299"/>
                    <a:gd name="T80" fmla="*/ 0 w 2033"/>
                    <a:gd name="T81" fmla="*/ 0 h 1299"/>
                    <a:gd name="T82" fmla="*/ 0 w 2033"/>
                    <a:gd name="T83" fmla="*/ 0 h 1299"/>
                    <a:gd name="T84" fmla="*/ 0 w 2033"/>
                    <a:gd name="T85" fmla="*/ 0 h 1299"/>
                    <a:gd name="T86" fmla="*/ 0 w 2033"/>
                    <a:gd name="T87" fmla="*/ 0 h 1299"/>
                    <a:gd name="T88" fmla="*/ 0 w 2033"/>
                    <a:gd name="T89" fmla="*/ 0 h 1299"/>
                    <a:gd name="T90" fmla="*/ 0 w 2033"/>
                    <a:gd name="T91" fmla="*/ 0 h 1299"/>
                    <a:gd name="T92" fmla="*/ 0 w 2033"/>
                    <a:gd name="T93" fmla="*/ 0 h 1299"/>
                    <a:gd name="T94" fmla="*/ 0 w 2033"/>
                    <a:gd name="T95" fmla="*/ 0 h 1299"/>
                    <a:gd name="T96" fmla="*/ 0 w 2033"/>
                    <a:gd name="T97" fmla="*/ 0 h 1299"/>
                    <a:gd name="T98" fmla="*/ 0 w 2033"/>
                    <a:gd name="T99" fmla="*/ 0 h 1299"/>
                    <a:gd name="T100" fmla="*/ 0 w 2033"/>
                    <a:gd name="T101" fmla="*/ 0 h 1299"/>
                    <a:gd name="T102" fmla="*/ 0 w 2033"/>
                    <a:gd name="T103" fmla="*/ 0 h 1299"/>
                    <a:gd name="T104" fmla="*/ 0 w 2033"/>
                    <a:gd name="T105" fmla="*/ 0 h 1299"/>
                    <a:gd name="T106" fmla="*/ 0 w 2033"/>
                    <a:gd name="T107" fmla="*/ 0 h 12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3"/>
                    <a:gd name="T163" fmla="*/ 0 h 1299"/>
                    <a:gd name="T164" fmla="*/ 2033 w 2033"/>
                    <a:gd name="T165" fmla="*/ 1299 h 12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3" h="1299">
                      <a:moveTo>
                        <a:pt x="276" y="92"/>
                      </a:moveTo>
                      <a:lnTo>
                        <a:pt x="112" y="237"/>
                      </a:lnTo>
                      <a:lnTo>
                        <a:pt x="78" y="251"/>
                      </a:lnTo>
                      <a:lnTo>
                        <a:pt x="48" y="265"/>
                      </a:lnTo>
                      <a:lnTo>
                        <a:pt x="22" y="278"/>
                      </a:lnTo>
                      <a:lnTo>
                        <a:pt x="0" y="289"/>
                      </a:lnTo>
                      <a:lnTo>
                        <a:pt x="98" y="887"/>
                      </a:lnTo>
                      <a:lnTo>
                        <a:pt x="164" y="1299"/>
                      </a:lnTo>
                      <a:lnTo>
                        <a:pt x="571" y="1227"/>
                      </a:lnTo>
                      <a:lnTo>
                        <a:pt x="1791" y="1010"/>
                      </a:lnTo>
                      <a:lnTo>
                        <a:pt x="1792" y="1006"/>
                      </a:lnTo>
                      <a:lnTo>
                        <a:pt x="1795" y="1001"/>
                      </a:lnTo>
                      <a:lnTo>
                        <a:pt x="1797" y="997"/>
                      </a:lnTo>
                      <a:lnTo>
                        <a:pt x="1801" y="993"/>
                      </a:lnTo>
                      <a:lnTo>
                        <a:pt x="1808" y="986"/>
                      </a:lnTo>
                      <a:lnTo>
                        <a:pt x="1818" y="982"/>
                      </a:lnTo>
                      <a:lnTo>
                        <a:pt x="1829" y="979"/>
                      </a:lnTo>
                      <a:lnTo>
                        <a:pt x="1840" y="976"/>
                      </a:lnTo>
                      <a:lnTo>
                        <a:pt x="1852" y="976"/>
                      </a:lnTo>
                      <a:lnTo>
                        <a:pt x="1864" y="976"/>
                      </a:lnTo>
                      <a:lnTo>
                        <a:pt x="1889" y="977"/>
                      </a:lnTo>
                      <a:lnTo>
                        <a:pt x="1908" y="980"/>
                      </a:lnTo>
                      <a:lnTo>
                        <a:pt x="1923" y="983"/>
                      </a:lnTo>
                      <a:lnTo>
                        <a:pt x="1929" y="985"/>
                      </a:lnTo>
                      <a:lnTo>
                        <a:pt x="1939" y="972"/>
                      </a:lnTo>
                      <a:lnTo>
                        <a:pt x="1950" y="960"/>
                      </a:lnTo>
                      <a:lnTo>
                        <a:pt x="1960" y="947"/>
                      </a:lnTo>
                      <a:lnTo>
                        <a:pt x="1970" y="932"/>
                      </a:lnTo>
                      <a:lnTo>
                        <a:pt x="1988" y="903"/>
                      </a:lnTo>
                      <a:lnTo>
                        <a:pt x="2004" y="873"/>
                      </a:lnTo>
                      <a:lnTo>
                        <a:pt x="2026" y="827"/>
                      </a:lnTo>
                      <a:lnTo>
                        <a:pt x="2033" y="807"/>
                      </a:lnTo>
                      <a:lnTo>
                        <a:pt x="2031" y="784"/>
                      </a:lnTo>
                      <a:lnTo>
                        <a:pt x="2027" y="763"/>
                      </a:lnTo>
                      <a:lnTo>
                        <a:pt x="2022" y="745"/>
                      </a:lnTo>
                      <a:lnTo>
                        <a:pt x="2015" y="729"/>
                      </a:lnTo>
                      <a:lnTo>
                        <a:pt x="2006" y="714"/>
                      </a:lnTo>
                      <a:lnTo>
                        <a:pt x="1998" y="701"/>
                      </a:lnTo>
                      <a:lnTo>
                        <a:pt x="1988" y="688"/>
                      </a:lnTo>
                      <a:lnTo>
                        <a:pt x="1978" y="677"/>
                      </a:lnTo>
                      <a:lnTo>
                        <a:pt x="1956" y="658"/>
                      </a:lnTo>
                      <a:lnTo>
                        <a:pt x="1935" y="639"/>
                      </a:lnTo>
                      <a:lnTo>
                        <a:pt x="1925" y="630"/>
                      </a:lnTo>
                      <a:lnTo>
                        <a:pt x="1917" y="620"/>
                      </a:lnTo>
                      <a:lnTo>
                        <a:pt x="1910" y="609"/>
                      </a:lnTo>
                      <a:lnTo>
                        <a:pt x="1902" y="598"/>
                      </a:lnTo>
                      <a:lnTo>
                        <a:pt x="1899" y="572"/>
                      </a:lnTo>
                      <a:lnTo>
                        <a:pt x="1895" y="549"/>
                      </a:lnTo>
                      <a:lnTo>
                        <a:pt x="1894" y="527"/>
                      </a:lnTo>
                      <a:lnTo>
                        <a:pt x="1894" y="506"/>
                      </a:lnTo>
                      <a:lnTo>
                        <a:pt x="1894" y="488"/>
                      </a:lnTo>
                      <a:lnTo>
                        <a:pt x="1895" y="471"/>
                      </a:lnTo>
                      <a:lnTo>
                        <a:pt x="1897" y="455"/>
                      </a:lnTo>
                      <a:lnTo>
                        <a:pt x="1899" y="441"/>
                      </a:lnTo>
                      <a:lnTo>
                        <a:pt x="1905" y="418"/>
                      </a:lnTo>
                      <a:lnTo>
                        <a:pt x="1910" y="401"/>
                      </a:lnTo>
                      <a:lnTo>
                        <a:pt x="1913" y="391"/>
                      </a:lnTo>
                      <a:lnTo>
                        <a:pt x="1916" y="387"/>
                      </a:lnTo>
                      <a:lnTo>
                        <a:pt x="1925" y="370"/>
                      </a:lnTo>
                      <a:lnTo>
                        <a:pt x="1948" y="330"/>
                      </a:lnTo>
                      <a:lnTo>
                        <a:pt x="1959" y="304"/>
                      </a:lnTo>
                      <a:lnTo>
                        <a:pt x="1968" y="280"/>
                      </a:lnTo>
                      <a:lnTo>
                        <a:pt x="1972" y="267"/>
                      </a:lnTo>
                      <a:lnTo>
                        <a:pt x="1974" y="256"/>
                      </a:lnTo>
                      <a:lnTo>
                        <a:pt x="1974" y="246"/>
                      </a:lnTo>
                      <a:lnTo>
                        <a:pt x="1974" y="237"/>
                      </a:lnTo>
                      <a:lnTo>
                        <a:pt x="1954" y="232"/>
                      </a:lnTo>
                      <a:lnTo>
                        <a:pt x="1934" y="226"/>
                      </a:lnTo>
                      <a:lnTo>
                        <a:pt x="1916" y="218"/>
                      </a:lnTo>
                      <a:lnTo>
                        <a:pt x="1900" y="210"/>
                      </a:lnTo>
                      <a:lnTo>
                        <a:pt x="1885" y="201"/>
                      </a:lnTo>
                      <a:lnTo>
                        <a:pt x="1873" y="190"/>
                      </a:lnTo>
                      <a:lnTo>
                        <a:pt x="1862" y="180"/>
                      </a:lnTo>
                      <a:lnTo>
                        <a:pt x="1852" y="171"/>
                      </a:lnTo>
                      <a:lnTo>
                        <a:pt x="1836" y="151"/>
                      </a:lnTo>
                      <a:lnTo>
                        <a:pt x="1825" y="134"/>
                      </a:lnTo>
                      <a:lnTo>
                        <a:pt x="1819" y="123"/>
                      </a:lnTo>
                      <a:lnTo>
                        <a:pt x="1817" y="119"/>
                      </a:lnTo>
                      <a:lnTo>
                        <a:pt x="1802" y="91"/>
                      </a:lnTo>
                      <a:lnTo>
                        <a:pt x="1788" y="69"/>
                      </a:lnTo>
                      <a:lnTo>
                        <a:pt x="1774" y="49"/>
                      </a:lnTo>
                      <a:lnTo>
                        <a:pt x="1760" y="35"/>
                      </a:lnTo>
                      <a:lnTo>
                        <a:pt x="1747" y="22"/>
                      </a:lnTo>
                      <a:lnTo>
                        <a:pt x="1735" y="14"/>
                      </a:lnTo>
                      <a:lnTo>
                        <a:pt x="1724" y="8"/>
                      </a:lnTo>
                      <a:lnTo>
                        <a:pt x="1713" y="4"/>
                      </a:lnTo>
                      <a:lnTo>
                        <a:pt x="1703" y="2"/>
                      </a:lnTo>
                      <a:lnTo>
                        <a:pt x="1693" y="0"/>
                      </a:lnTo>
                      <a:lnTo>
                        <a:pt x="1686" y="2"/>
                      </a:lnTo>
                      <a:lnTo>
                        <a:pt x="1678" y="3"/>
                      </a:lnTo>
                      <a:lnTo>
                        <a:pt x="1670" y="5"/>
                      </a:lnTo>
                      <a:lnTo>
                        <a:pt x="1666" y="7"/>
                      </a:lnTo>
                      <a:lnTo>
                        <a:pt x="1624" y="18"/>
                      </a:lnTo>
                      <a:lnTo>
                        <a:pt x="1561" y="31"/>
                      </a:lnTo>
                      <a:lnTo>
                        <a:pt x="1480" y="47"/>
                      </a:lnTo>
                      <a:lnTo>
                        <a:pt x="1382" y="65"/>
                      </a:lnTo>
                      <a:lnTo>
                        <a:pt x="1274" y="85"/>
                      </a:lnTo>
                      <a:lnTo>
                        <a:pt x="1157" y="106"/>
                      </a:lnTo>
                      <a:lnTo>
                        <a:pt x="1036" y="128"/>
                      </a:lnTo>
                      <a:lnTo>
                        <a:pt x="912" y="149"/>
                      </a:lnTo>
                      <a:lnTo>
                        <a:pt x="791" y="169"/>
                      </a:lnTo>
                      <a:lnTo>
                        <a:pt x="675" y="190"/>
                      </a:lnTo>
                      <a:lnTo>
                        <a:pt x="567" y="207"/>
                      </a:lnTo>
                      <a:lnTo>
                        <a:pt x="470" y="224"/>
                      </a:lnTo>
                      <a:lnTo>
                        <a:pt x="391" y="237"/>
                      </a:lnTo>
                      <a:lnTo>
                        <a:pt x="329" y="248"/>
                      </a:lnTo>
                      <a:lnTo>
                        <a:pt x="289" y="254"/>
                      </a:lnTo>
                      <a:lnTo>
                        <a:pt x="276" y="256"/>
                      </a:lnTo>
                      <a:lnTo>
                        <a:pt x="276" y="92"/>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2" name="Freeform 431"/>
                <p:cNvSpPr>
                  <a:spLocks/>
                </p:cNvSpPr>
                <p:nvPr/>
              </p:nvSpPr>
              <p:spPr bwMode="auto">
                <a:xfrm>
                  <a:off x="4129" y="1337"/>
                  <a:ext cx="508" cy="325"/>
                </a:xfrm>
                <a:custGeom>
                  <a:avLst/>
                  <a:gdLst>
                    <a:gd name="T0" fmla="*/ 0 w 2033"/>
                    <a:gd name="T1" fmla="*/ 0 h 1299"/>
                    <a:gd name="T2" fmla="*/ 0 w 2033"/>
                    <a:gd name="T3" fmla="*/ 0 h 1299"/>
                    <a:gd name="T4" fmla="*/ 0 w 2033"/>
                    <a:gd name="T5" fmla="*/ 0 h 1299"/>
                    <a:gd name="T6" fmla="*/ 0 w 2033"/>
                    <a:gd name="T7" fmla="*/ 0 h 1299"/>
                    <a:gd name="T8" fmla="*/ 0 w 2033"/>
                    <a:gd name="T9" fmla="*/ 0 h 1299"/>
                    <a:gd name="T10" fmla="*/ 0 w 2033"/>
                    <a:gd name="T11" fmla="*/ 0 h 1299"/>
                    <a:gd name="T12" fmla="*/ 0 w 2033"/>
                    <a:gd name="T13" fmla="*/ 0 h 1299"/>
                    <a:gd name="T14" fmla="*/ 0 w 2033"/>
                    <a:gd name="T15" fmla="*/ 0 h 1299"/>
                    <a:gd name="T16" fmla="*/ 0 w 2033"/>
                    <a:gd name="T17" fmla="*/ 0 h 1299"/>
                    <a:gd name="T18" fmla="*/ 0 w 2033"/>
                    <a:gd name="T19" fmla="*/ 0 h 1299"/>
                    <a:gd name="T20" fmla="*/ 0 w 2033"/>
                    <a:gd name="T21" fmla="*/ 0 h 1299"/>
                    <a:gd name="T22" fmla="*/ 0 w 2033"/>
                    <a:gd name="T23" fmla="*/ 0 h 1299"/>
                    <a:gd name="T24" fmla="*/ 0 w 2033"/>
                    <a:gd name="T25" fmla="*/ 0 h 1299"/>
                    <a:gd name="T26" fmla="*/ 0 w 2033"/>
                    <a:gd name="T27" fmla="*/ 0 h 1299"/>
                    <a:gd name="T28" fmla="*/ 0 w 2033"/>
                    <a:gd name="T29" fmla="*/ 0 h 1299"/>
                    <a:gd name="T30" fmla="*/ 0 w 2033"/>
                    <a:gd name="T31" fmla="*/ 0 h 1299"/>
                    <a:gd name="T32" fmla="*/ 0 w 2033"/>
                    <a:gd name="T33" fmla="*/ 0 h 1299"/>
                    <a:gd name="T34" fmla="*/ 0 w 2033"/>
                    <a:gd name="T35" fmla="*/ 0 h 1299"/>
                    <a:gd name="T36" fmla="*/ 0 w 2033"/>
                    <a:gd name="T37" fmla="*/ 0 h 1299"/>
                    <a:gd name="T38" fmla="*/ 0 w 2033"/>
                    <a:gd name="T39" fmla="*/ 0 h 1299"/>
                    <a:gd name="T40" fmla="*/ 0 w 2033"/>
                    <a:gd name="T41" fmla="*/ 0 h 1299"/>
                    <a:gd name="T42" fmla="*/ 0 w 2033"/>
                    <a:gd name="T43" fmla="*/ 0 h 1299"/>
                    <a:gd name="T44" fmla="*/ 0 w 2033"/>
                    <a:gd name="T45" fmla="*/ 0 h 1299"/>
                    <a:gd name="T46" fmla="*/ 0 w 2033"/>
                    <a:gd name="T47" fmla="*/ 0 h 1299"/>
                    <a:gd name="T48" fmla="*/ 0 w 2033"/>
                    <a:gd name="T49" fmla="*/ 0 h 1299"/>
                    <a:gd name="T50" fmla="*/ 0 w 2033"/>
                    <a:gd name="T51" fmla="*/ 0 h 1299"/>
                    <a:gd name="T52" fmla="*/ 0 w 2033"/>
                    <a:gd name="T53" fmla="*/ 0 h 1299"/>
                    <a:gd name="T54" fmla="*/ 0 w 2033"/>
                    <a:gd name="T55" fmla="*/ 0 h 1299"/>
                    <a:gd name="T56" fmla="*/ 0 w 2033"/>
                    <a:gd name="T57" fmla="*/ 0 h 1299"/>
                    <a:gd name="T58" fmla="*/ 0 w 2033"/>
                    <a:gd name="T59" fmla="*/ 0 h 1299"/>
                    <a:gd name="T60" fmla="*/ 0 w 2033"/>
                    <a:gd name="T61" fmla="*/ 0 h 1299"/>
                    <a:gd name="T62" fmla="*/ 0 w 2033"/>
                    <a:gd name="T63" fmla="*/ 0 h 1299"/>
                    <a:gd name="T64" fmla="*/ 0 w 2033"/>
                    <a:gd name="T65" fmla="*/ 0 h 1299"/>
                    <a:gd name="T66" fmla="*/ 0 w 2033"/>
                    <a:gd name="T67" fmla="*/ 0 h 1299"/>
                    <a:gd name="T68" fmla="*/ 0 w 2033"/>
                    <a:gd name="T69" fmla="*/ 0 h 1299"/>
                    <a:gd name="T70" fmla="*/ 0 w 2033"/>
                    <a:gd name="T71" fmla="*/ 0 h 1299"/>
                    <a:gd name="T72" fmla="*/ 0 w 2033"/>
                    <a:gd name="T73" fmla="*/ 0 h 1299"/>
                    <a:gd name="T74" fmla="*/ 0 w 2033"/>
                    <a:gd name="T75" fmla="*/ 0 h 1299"/>
                    <a:gd name="T76" fmla="*/ 0 w 2033"/>
                    <a:gd name="T77" fmla="*/ 0 h 1299"/>
                    <a:gd name="T78" fmla="*/ 0 w 2033"/>
                    <a:gd name="T79" fmla="*/ 0 h 1299"/>
                    <a:gd name="T80" fmla="*/ 0 w 2033"/>
                    <a:gd name="T81" fmla="*/ 0 h 1299"/>
                    <a:gd name="T82" fmla="*/ 0 w 2033"/>
                    <a:gd name="T83" fmla="*/ 0 h 1299"/>
                    <a:gd name="T84" fmla="*/ 0 w 2033"/>
                    <a:gd name="T85" fmla="*/ 0 h 1299"/>
                    <a:gd name="T86" fmla="*/ 0 w 2033"/>
                    <a:gd name="T87" fmla="*/ 0 h 1299"/>
                    <a:gd name="T88" fmla="*/ 0 w 2033"/>
                    <a:gd name="T89" fmla="*/ 0 h 1299"/>
                    <a:gd name="T90" fmla="*/ 0 w 2033"/>
                    <a:gd name="T91" fmla="*/ 0 h 1299"/>
                    <a:gd name="T92" fmla="*/ 0 w 2033"/>
                    <a:gd name="T93" fmla="*/ 0 h 1299"/>
                    <a:gd name="T94" fmla="*/ 0 w 2033"/>
                    <a:gd name="T95" fmla="*/ 0 h 1299"/>
                    <a:gd name="T96" fmla="*/ 0 w 2033"/>
                    <a:gd name="T97" fmla="*/ 0 h 1299"/>
                    <a:gd name="T98" fmla="*/ 0 w 2033"/>
                    <a:gd name="T99" fmla="*/ 0 h 1299"/>
                    <a:gd name="T100" fmla="*/ 0 w 2033"/>
                    <a:gd name="T101" fmla="*/ 0 h 1299"/>
                    <a:gd name="T102" fmla="*/ 0 w 2033"/>
                    <a:gd name="T103" fmla="*/ 0 h 1299"/>
                    <a:gd name="T104" fmla="*/ 0 w 2033"/>
                    <a:gd name="T105" fmla="*/ 0 h 1299"/>
                    <a:gd name="T106" fmla="*/ 0 w 2033"/>
                    <a:gd name="T107" fmla="*/ 0 h 1299"/>
                    <a:gd name="T108" fmla="*/ 0 w 2033"/>
                    <a:gd name="T109" fmla="*/ 0 h 1299"/>
                    <a:gd name="T110" fmla="*/ 0 w 2033"/>
                    <a:gd name="T111" fmla="*/ 0 h 1299"/>
                    <a:gd name="T112" fmla="*/ 0 w 2033"/>
                    <a:gd name="T113" fmla="*/ 0 h 12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33"/>
                    <a:gd name="T172" fmla="*/ 0 h 1299"/>
                    <a:gd name="T173" fmla="*/ 2033 w 2033"/>
                    <a:gd name="T174" fmla="*/ 1299 h 12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33" h="1299">
                      <a:moveTo>
                        <a:pt x="276" y="92"/>
                      </a:moveTo>
                      <a:lnTo>
                        <a:pt x="112" y="237"/>
                      </a:lnTo>
                      <a:lnTo>
                        <a:pt x="78" y="251"/>
                      </a:lnTo>
                      <a:lnTo>
                        <a:pt x="48" y="265"/>
                      </a:lnTo>
                      <a:lnTo>
                        <a:pt x="22" y="278"/>
                      </a:lnTo>
                      <a:lnTo>
                        <a:pt x="0" y="289"/>
                      </a:lnTo>
                      <a:lnTo>
                        <a:pt x="98" y="887"/>
                      </a:lnTo>
                      <a:lnTo>
                        <a:pt x="164" y="1299"/>
                      </a:lnTo>
                      <a:lnTo>
                        <a:pt x="571" y="1227"/>
                      </a:lnTo>
                      <a:lnTo>
                        <a:pt x="1791" y="1010"/>
                      </a:lnTo>
                      <a:lnTo>
                        <a:pt x="1792" y="1006"/>
                      </a:lnTo>
                      <a:lnTo>
                        <a:pt x="1795" y="1001"/>
                      </a:lnTo>
                      <a:lnTo>
                        <a:pt x="1797" y="997"/>
                      </a:lnTo>
                      <a:lnTo>
                        <a:pt x="1801" y="993"/>
                      </a:lnTo>
                      <a:lnTo>
                        <a:pt x="1808" y="986"/>
                      </a:lnTo>
                      <a:lnTo>
                        <a:pt x="1818" y="982"/>
                      </a:lnTo>
                      <a:lnTo>
                        <a:pt x="1829" y="979"/>
                      </a:lnTo>
                      <a:lnTo>
                        <a:pt x="1840" y="976"/>
                      </a:lnTo>
                      <a:lnTo>
                        <a:pt x="1852" y="976"/>
                      </a:lnTo>
                      <a:lnTo>
                        <a:pt x="1864" y="976"/>
                      </a:lnTo>
                      <a:lnTo>
                        <a:pt x="1889" y="977"/>
                      </a:lnTo>
                      <a:lnTo>
                        <a:pt x="1908" y="980"/>
                      </a:lnTo>
                      <a:lnTo>
                        <a:pt x="1923" y="983"/>
                      </a:lnTo>
                      <a:lnTo>
                        <a:pt x="1929" y="985"/>
                      </a:lnTo>
                      <a:lnTo>
                        <a:pt x="1939" y="972"/>
                      </a:lnTo>
                      <a:lnTo>
                        <a:pt x="1950" y="960"/>
                      </a:lnTo>
                      <a:lnTo>
                        <a:pt x="1960" y="947"/>
                      </a:lnTo>
                      <a:lnTo>
                        <a:pt x="1970" y="932"/>
                      </a:lnTo>
                      <a:lnTo>
                        <a:pt x="1988" y="903"/>
                      </a:lnTo>
                      <a:lnTo>
                        <a:pt x="2004" y="873"/>
                      </a:lnTo>
                      <a:lnTo>
                        <a:pt x="2026" y="827"/>
                      </a:lnTo>
                      <a:lnTo>
                        <a:pt x="2033" y="807"/>
                      </a:lnTo>
                      <a:lnTo>
                        <a:pt x="2031" y="784"/>
                      </a:lnTo>
                      <a:lnTo>
                        <a:pt x="2027" y="763"/>
                      </a:lnTo>
                      <a:lnTo>
                        <a:pt x="2022" y="745"/>
                      </a:lnTo>
                      <a:lnTo>
                        <a:pt x="2015" y="729"/>
                      </a:lnTo>
                      <a:lnTo>
                        <a:pt x="2006" y="714"/>
                      </a:lnTo>
                      <a:lnTo>
                        <a:pt x="1998" y="701"/>
                      </a:lnTo>
                      <a:lnTo>
                        <a:pt x="1988" y="688"/>
                      </a:lnTo>
                      <a:lnTo>
                        <a:pt x="1978" y="677"/>
                      </a:lnTo>
                      <a:lnTo>
                        <a:pt x="1956" y="658"/>
                      </a:lnTo>
                      <a:lnTo>
                        <a:pt x="1935" y="639"/>
                      </a:lnTo>
                      <a:lnTo>
                        <a:pt x="1925" y="630"/>
                      </a:lnTo>
                      <a:lnTo>
                        <a:pt x="1917" y="620"/>
                      </a:lnTo>
                      <a:lnTo>
                        <a:pt x="1910" y="609"/>
                      </a:lnTo>
                      <a:lnTo>
                        <a:pt x="1902" y="598"/>
                      </a:lnTo>
                      <a:lnTo>
                        <a:pt x="1899" y="572"/>
                      </a:lnTo>
                      <a:lnTo>
                        <a:pt x="1895" y="549"/>
                      </a:lnTo>
                      <a:lnTo>
                        <a:pt x="1894" y="527"/>
                      </a:lnTo>
                      <a:lnTo>
                        <a:pt x="1894" y="506"/>
                      </a:lnTo>
                      <a:lnTo>
                        <a:pt x="1894" y="488"/>
                      </a:lnTo>
                      <a:lnTo>
                        <a:pt x="1895" y="471"/>
                      </a:lnTo>
                      <a:lnTo>
                        <a:pt x="1897" y="455"/>
                      </a:lnTo>
                      <a:lnTo>
                        <a:pt x="1899" y="441"/>
                      </a:lnTo>
                      <a:lnTo>
                        <a:pt x="1905" y="418"/>
                      </a:lnTo>
                      <a:lnTo>
                        <a:pt x="1910" y="401"/>
                      </a:lnTo>
                      <a:lnTo>
                        <a:pt x="1913" y="391"/>
                      </a:lnTo>
                      <a:lnTo>
                        <a:pt x="1916" y="387"/>
                      </a:lnTo>
                      <a:lnTo>
                        <a:pt x="1925" y="370"/>
                      </a:lnTo>
                      <a:lnTo>
                        <a:pt x="1948" y="330"/>
                      </a:lnTo>
                      <a:lnTo>
                        <a:pt x="1959" y="304"/>
                      </a:lnTo>
                      <a:lnTo>
                        <a:pt x="1968" y="280"/>
                      </a:lnTo>
                      <a:lnTo>
                        <a:pt x="1972" y="267"/>
                      </a:lnTo>
                      <a:lnTo>
                        <a:pt x="1974" y="256"/>
                      </a:lnTo>
                      <a:lnTo>
                        <a:pt x="1974" y="246"/>
                      </a:lnTo>
                      <a:lnTo>
                        <a:pt x="1974" y="237"/>
                      </a:lnTo>
                      <a:lnTo>
                        <a:pt x="1954" y="232"/>
                      </a:lnTo>
                      <a:lnTo>
                        <a:pt x="1934" y="226"/>
                      </a:lnTo>
                      <a:lnTo>
                        <a:pt x="1916" y="218"/>
                      </a:lnTo>
                      <a:lnTo>
                        <a:pt x="1900" y="210"/>
                      </a:lnTo>
                      <a:lnTo>
                        <a:pt x="1885" y="201"/>
                      </a:lnTo>
                      <a:lnTo>
                        <a:pt x="1873" y="190"/>
                      </a:lnTo>
                      <a:lnTo>
                        <a:pt x="1862" y="180"/>
                      </a:lnTo>
                      <a:lnTo>
                        <a:pt x="1852" y="171"/>
                      </a:lnTo>
                      <a:lnTo>
                        <a:pt x="1836" y="151"/>
                      </a:lnTo>
                      <a:lnTo>
                        <a:pt x="1825" y="134"/>
                      </a:lnTo>
                      <a:lnTo>
                        <a:pt x="1819" y="123"/>
                      </a:lnTo>
                      <a:lnTo>
                        <a:pt x="1817" y="119"/>
                      </a:lnTo>
                      <a:lnTo>
                        <a:pt x="1802" y="91"/>
                      </a:lnTo>
                      <a:lnTo>
                        <a:pt x="1788" y="69"/>
                      </a:lnTo>
                      <a:lnTo>
                        <a:pt x="1774" y="49"/>
                      </a:lnTo>
                      <a:lnTo>
                        <a:pt x="1760" y="35"/>
                      </a:lnTo>
                      <a:lnTo>
                        <a:pt x="1747" y="22"/>
                      </a:lnTo>
                      <a:lnTo>
                        <a:pt x="1735" y="14"/>
                      </a:lnTo>
                      <a:lnTo>
                        <a:pt x="1724" y="8"/>
                      </a:lnTo>
                      <a:lnTo>
                        <a:pt x="1713" y="4"/>
                      </a:lnTo>
                      <a:lnTo>
                        <a:pt x="1703" y="2"/>
                      </a:lnTo>
                      <a:lnTo>
                        <a:pt x="1693" y="0"/>
                      </a:lnTo>
                      <a:lnTo>
                        <a:pt x="1686" y="2"/>
                      </a:lnTo>
                      <a:lnTo>
                        <a:pt x="1678" y="3"/>
                      </a:lnTo>
                      <a:lnTo>
                        <a:pt x="1670" y="5"/>
                      </a:lnTo>
                      <a:lnTo>
                        <a:pt x="1666" y="7"/>
                      </a:lnTo>
                      <a:lnTo>
                        <a:pt x="1624" y="18"/>
                      </a:lnTo>
                      <a:lnTo>
                        <a:pt x="1561" y="31"/>
                      </a:lnTo>
                      <a:lnTo>
                        <a:pt x="1480" y="47"/>
                      </a:lnTo>
                      <a:lnTo>
                        <a:pt x="1382" y="65"/>
                      </a:lnTo>
                      <a:lnTo>
                        <a:pt x="1274" y="85"/>
                      </a:lnTo>
                      <a:lnTo>
                        <a:pt x="1157" y="106"/>
                      </a:lnTo>
                      <a:lnTo>
                        <a:pt x="1036" y="128"/>
                      </a:lnTo>
                      <a:lnTo>
                        <a:pt x="912" y="149"/>
                      </a:lnTo>
                      <a:lnTo>
                        <a:pt x="791" y="169"/>
                      </a:lnTo>
                      <a:lnTo>
                        <a:pt x="675" y="190"/>
                      </a:lnTo>
                      <a:lnTo>
                        <a:pt x="567" y="207"/>
                      </a:lnTo>
                      <a:lnTo>
                        <a:pt x="470" y="224"/>
                      </a:lnTo>
                      <a:lnTo>
                        <a:pt x="391" y="237"/>
                      </a:lnTo>
                      <a:lnTo>
                        <a:pt x="329" y="248"/>
                      </a:lnTo>
                      <a:lnTo>
                        <a:pt x="289" y="254"/>
                      </a:lnTo>
                      <a:lnTo>
                        <a:pt x="276" y="256"/>
                      </a:lnTo>
                      <a:lnTo>
                        <a:pt x="276" y="9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3" name="Freeform 432"/>
                <p:cNvSpPr>
                  <a:spLocks/>
                </p:cNvSpPr>
                <p:nvPr/>
              </p:nvSpPr>
              <p:spPr bwMode="auto">
                <a:xfrm>
                  <a:off x="4576" y="1581"/>
                  <a:ext cx="109" cy="158"/>
                </a:xfrm>
                <a:custGeom>
                  <a:avLst/>
                  <a:gdLst>
                    <a:gd name="T0" fmla="*/ 0 w 433"/>
                    <a:gd name="T1" fmla="*/ 0 h 632"/>
                    <a:gd name="T2" fmla="*/ 0 w 433"/>
                    <a:gd name="T3" fmla="*/ 0 h 632"/>
                    <a:gd name="T4" fmla="*/ 0 w 433"/>
                    <a:gd name="T5" fmla="*/ 0 h 632"/>
                    <a:gd name="T6" fmla="*/ 0 w 433"/>
                    <a:gd name="T7" fmla="*/ 0 h 632"/>
                    <a:gd name="T8" fmla="*/ 0 w 433"/>
                    <a:gd name="T9" fmla="*/ 0 h 632"/>
                    <a:gd name="T10" fmla="*/ 0 w 433"/>
                    <a:gd name="T11" fmla="*/ 0 h 632"/>
                    <a:gd name="T12" fmla="*/ 0 w 433"/>
                    <a:gd name="T13" fmla="*/ 0 h 632"/>
                    <a:gd name="T14" fmla="*/ 0 w 433"/>
                    <a:gd name="T15" fmla="*/ 0 h 632"/>
                    <a:gd name="T16" fmla="*/ 0 w 433"/>
                    <a:gd name="T17" fmla="*/ 0 h 632"/>
                    <a:gd name="T18" fmla="*/ 0 w 433"/>
                    <a:gd name="T19" fmla="*/ 0 h 632"/>
                    <a:gd name="T20" fmla="*/ 0 w 433"/>
                    <a:gd name="T21" fmla="*/ 0 h 632"/>
                    <a:gd name="T22" fmla="*/ 0 w 433"/>
                    <a:gd name="T23" fmla="*/ 0 h 632"/>
                    <a:gd name="T24" fmla="*/ 0 w 433"/>
                    <a:gd name="T25" fmla="*/ 0 h 632"/>
                    <a:gd name="T26" fmla="*/ 0 w 433"/>
                    <a:gd name="T27" fmla="*/ 0 h 632"/>
                    <a:gd name="T28" fmla="*/ 0 w 433"/>
                    <a:gd name="T29" fmla="*/ 0 h 632"/>
                    <a:gd name="T30" fmla="*/ 0 w 433"/>
                    <a:gd name="T31" fmla="*/ 0 h 632"/>
                    <a:gd name="T32" fmla="*/ 0 w 433"/>
                    <a:gd name="T33" fmla="*/ 0 h 632"/>
                    <a:gd name="T34" fmla="*/ 0 w 433"/>
                    <a:gd name="T35" fmla="*/ 0 h 632"/>
                    <a:gd name="T36" fmla="*/ 0 w 433"/>
                    <a:gd name="T37" fmla="*/ 0 h 632"/>
                    <a:gd name="T38" fmla="*/ 0 w 433"/>
                    <a:gd name="T39" fmla="*/ 0 h 632"/>
                    <a:gd name="T40" fmla="*/ 0 w 433"/>
                    <a:gd name="T41" fmla="*/ 0 h 632"/>
                    <a:gd name="T42" fmla="*/ 0 w 433"/>
                    <a:gd name="T43" fmla="*/ 0 h 632"/>
                    <a:gd name="T44" fmla="*/ 0 w 433"/>
                    <a:gd name="T45" fmla="*/ 0 h 632"/>
                    <a:gd name="T46" fmla="*/ 0 w 433"/>
                    <a:gd name="T47" fmla="*/ 0 h 632"/>
                    <a:gd name="T48" fmla="*/ 0 w 433"/>
                    <a:gd name="T49" fmla="*/ 0 h 632"/>
                    <a:gd name="T50" fmla="*/ 0 w 433"/>
                    <a:gd name="T51" fmla="*/ 0 h 632"/>
                    <a:gd name="T52" fmla="*/ 0 w 433"/>
                    <a:gd name="T53" fmla="*/ 0 h 632"/>
                    <a:gd name="T54" fmla="*/ 0 w 433"/>
                    <a:gd name="T55" fmla="*/ 0 h 632"/>
                    <a:gd name="T56" fmla="*/ 0 w 433"/>
                    <a:gd name="T57" fmla="*/ 0 h 632"/>
                    <a:gd name="T58" fmla="*/ 0 w 433"/>
                    <a:gd name="T59" fmla="*/ 0 h 632"/>
                    <a:gd name="T60" fmla="*/ 0 w 433"/>
                    <a:gd name="T61" fmla="*/ 0 h 632"/>
                    <a:gd name="T62" fmla="*/ 0 w 433"/>
                    <a:gd name="T63" fmla="*/ 0 h 632"/>
                    <a:gd name="T64" fmla="*/ 0 w 433"/>
                    <a:gd name="T65" fmla="*/ 0 h 632"/>
                    <a:gd name="T66" fmla="*/ 0 w 433"/>
                    <a:gd name="T67" fmla="*/ 0 h 632"/>
                    <a:gd name="T68" fmla="*/ 0 w 433"/>
                    <a:gd name="T69" fmla="*/ 0 h 632"/>
                    <a:gd name="T70" fmla="*/ 0 w 433"/>
                    <a:gd name="T71" fmla="*/ 0 h 632"/>
                    <a:gd name="T72" fmla="*/ 0 w 433"/>
                    <a:gd name="T73" fmla="*/ 0 h 632"/>
                    <a:gd name="T74" fmla="*/ 0 w 433"/>
                    <a:gd name="T75" fmla="*/ 0 h 632"/>
                    <a:gd name="T76" fmla="*/ 0 w 433"/>
                    <a:gd name="T77" fmla="*/ 0 h 6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3"/>
                    <a:gd name="T118" fmla="*/ 0 h 632"/>
                    <a:gd name="T119" fmla="*/ 433 w 433"/>
                    <a:gd name="T120" fmla="*/ 632 h 6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3" h="632">
                      <a:moveTo>
                        <a:pt x="190" y="225"/>
                      </a:moveTo>
                      <a:lnTo>
                        <a:pt x="179" y="223"/>
                      </a:lnTo>
                      <a:lnTo>
                        <a:pt x="169" y="220"/>
                      </a:lnTo>
                      <a:lnTo>
                        <a:pt x="159" y="217"/>
                      </a:lnTo>
                      <a:lnTo>
                        <a:pt x="150" y="214"/>
                      </a:lnTo>
                      <a:lnTo>
                        <a:pt x="142" y="209"/>
                      </a:lnTo>
                      <a:lnTo>
                        <a:pt x="136" y="206"/>
                      </a:lnTo>
                      <a:lnTo>
                        <a:pt x="128" y="201"/>
                      </a:lnTo>
                      <a:lnTo>
                        <a:pt x="123" y="196"/>
                      </a:lnTo>
                      <a:lnTo>
                        <a:pt x="114" y="186"/>
                      </a:lnTo>
                      <a:lnTo>
                        <a:pt x="106" y="175"/>
                      </a:lnTo>
                      <a:lnTo>
                        <a:pt x="101" y="163"/>
                      </a:lnTo>
                      <a:lnTo>
                        <a:pt x="98" y="152"/>
                      </a:lnTo>
                      <a:lnTo>
                        <a:pt x="95" y="141"/>
                      </a:lnTo>
                      <a:lnTo>
                        <a:pt x="94" y="130"/>
                      </a:lnTo>
                      <a:lnTo>
                        <a:pt x="94" y="120"/>
                      </a:lnTo>
                      <a:lnTo>
                        <a:pt x="95" y="112"/>
                      </a:lnTo>
                      <a:lnTo>
                        <a:pt x="97" y="99"/>
                      </a:lnTo>
                      <a:lnTo>
                        <a:pt x="98" y="94"/>
                      </a:lnTo>
                      <a:lnTo>
                        <a:pt x="108" y="81"/>
                      </a:lnTo>
                      <a:lnTo>
                        <a:pt x="115" y="66"/>
                      </a:lnTo>
                      <a:lnTo>
                        <a:pt x="122" y="53"/>
                      </a:lnTo>
                      <a:lnTo>
                        <a:pt x="128" y="39"/>
                      </a:lnTo>
                      <a:lnTo>
                        <a:pt x="136" y="17"/>
                      </a:lnTo>
                      <a:lnTo>
                        <a:pt x="138" y="9"/>
                      </a:lnTo>
                      <a:lnTo>
                        <a:pt x="132" y="7"/>
                      </a:lnTo>
                      <a:lnTo>
                        <a:pt x="117" y="4"/>
                      </a:lnTo>
                      <a:lnTo>
                        <a:pt x="98" y="1"/>
                      </a:lnTo>
                      <a:lnTo>
                        <a:pt x="73" y="0"/>
                      </a:lnTo>
                      <a:lnTo>
                        <a:pt x="61" y="0"/>
                      </a:lnTo>
                      <a:lnTo>
                        <a:pt x="49" y="0"/>
                      </a:lnTo>
                      <a:lnTo>
                        <a:pt x="38" y="3"/>
                      </a:lnTo>
                      <a:lnTo>
                        <a:pt x="27" y="6"/>
                      </a:lnTo>
                      <a:lnTo>
                        <a:pt x="17" y="10"/>
                      </a:lnTo>
                      <a:lnTo>
                        <a:pt x="10" y="17"/>
                      </a:lnTo>
                      <a:lnTo>
                        <a:pt x="6" y="21"/>
                      </a:lnTo>
                      <a:lnTo>
                        <a:pt x="4" y="25"/>
                      </a:lnTo>
                      <a:lnTo>
                        <a:pt x="1" y="30"/>
                      </a:lnTo>
                      <a:lnTo>
                        <a:pt x="0" y="34"/>
                      </a:lnTo>
                      <a:lnTo>
                        <a:pt x="144" y="632"/>
                      </a:lnTo>
                      <a:lnTo>
                        <a:pt x="433" y="540"/>
                      </a:lnTo>
                      <a:lnTo>
                        <a:pt x="433" y="528"/>
                      </a:lnTo>
                      <a:lnTo>
                        <a:pt x="433" y="516"/>
                      </a:lnTo>
                      <a:lnTo>
                        <a:pt x="432" y="506"/>
                      </a:lnTo>
                      <a:lnTo>
                        <a:pt x="429" y="496"/>
                      </a:lnTo>
                      <a:lnTo>
                        <a:pt x="427" y="489"/>
                      </a:lnTo>
                      <a:lnTo>
                        <a:pt x="423" y="481"/>
                      </a:lnTo>
                      <a:lnTo>
                        <a:pt x="420" y="475"/>
                      </a:lnTo>
                      <a:lnTo>
                        <a:pt x="416" y="470"/>
                      </a:lnTo>
                      <a:lnTo>
                        <a:pt x="407" y="463"/>
                      </a:lnTo>
                      <a:lnTo>
                        <a:pt x="400" y="458"/>
                      </a:lnTo>
                      <a:lnTo>
                        <a:pt x="395" y="456"/>
                      </a:lnTo>
                      <a:lnTo>
                        <a:pt x="394" y="454"/>
                      </a:lnTo>
                      <a:lnTo>
                        <a:pt x="370" y="443"/>
                      </a:lnTo>
                      <a:lnTo>
                        <a:pt x="347" y="431"/>
                      </a:lnTo>
                      <a:lnTo>
                        <a:pt x="329" y="419"/>
                      </a:lnTo>
                      <a:lnTo>
                        <a:pt x="313" y="407"/>
                      </a:lnTo>
                      <a:lnTo>
                        <a:pt x="299" y="393"/>
                      </a:lnTo>
                      <a:lnTo>
                        <a:pt x="287" y="381"/>
                      </a:lnTo>
                      <a:lnTo>
                        <a:pt x="278" y="369"/>
                      </a:lnTo>
                      <a:lnTo>
                        <a:pt x="269" y="358"/>
                      </a:lnTo>
                      <a:lnTo>
                        <a:pt x="263" y="347"/>
                      </a:lnTo>
                      <a:lnTo>
                        <a:pt x="258" y="336"/>
                      </a:lnTo>
                      <a:lnTo>
                        <a:pt x="254" y="327"/>
                      </a:lnTo>
                      <a:lnTo>
                        <a:pt x="252" y="320"/>
                      </a:lnTo>
                      <a:lnTo>
                        <a:pt x="250" y="307"/>
                      </a:lnTo>
                      <a:lnTo>
                        <a:pt x="250" y="304"/>
                      </a:lnTo>
                      <a:lnTo>
                        <a:pt x="241" y="301"/>
                      </a:lnTo>
                      <a:lnTo>
                        <a:pt x="234" y="298"/>
                      </a:lnTo>
                      <a:lnTo>
                        <a:pt x="228" y="294"/>
                      </a:lnTo>
                      <a:lnTo>
                        <a:pt x="221" y="290"/>
                      </a:lnTo>
                      <a:lnTo>
                        <a:pt x="217" y="285"/>
                      </a:lnTo>
                      <a:lnTo>
                        <a:pt x="212" y="280"/>
                      </a:lnTo>
                      <a:lnTo>
                        <a:pt x="208" y="274"/>
                      </a:lnTo>
                      <a:lnTo>
                        <a:pt x="204" y="269"/>
                      </a:lnTo>
                      <a:lnTo>
                        <a:pt x="199" y="258"/>
                      </a:lnTo>
                      <a:lnTo>
                        <a:pt x="196" y="246"/>
                      </a:lnTo>
                      <a:lnTo>
                        <a:pt x="192" y="235"/>
                      </a:lnTo>
                      <a:lnTo>
                        <a:pt x="190" y="22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4" name="Freeform 433"/>
                <p:cNvSpPr>
                  <a:spLocks/>
                </p:cNvSpPr>
                <p:nvPr/>
              </p:nvSpPr>
              <p:spPr bwMode="auto">
                <a:xfrm>
                  <a:off x="4576" y="1581"/>
                  <a:ext cx="109" cy="158"/>
                </a:xfrm>
                <a:custGeom>
                  <a:avLst/>
                  <a:gdLst>
                    <a:gd name="T0" fmla="*/ 0 w 433"/>
                    <a:gd name="T1" fmla="*/ 0 h 632"/>
                    <a:gd name="T2" fmla="*/ 0 w 433"/>
                    <a:gd name="T3" fmla="*/ 0 h 632"/>
                    <a:gd name="T4" fmla="*/ 0 w 433"/>
                    <a:gd name="T5" fmla="*/ 0 h 632"/>
                    <a:gd name="T6" fmla="*/ 0 w 433"/>
                    <a:gd name="T7" fmla="*/ 0 h 632"/>
                    <a:gd name="T8" fmla="*/ 0 w 433"/>
                    <a:gd name="T9" fmla="*/ 0 h 632"/>
                    <a:gd name="T10" fmla="*/ 0 w 433"/>
                    <a:gd name="T11" fmla="*/ 0 h 632"/>
                    <a:gd name="T12" fmla="*/ 0 w 433"/>
                    <a:gd name="T13" fmla="*/ 0 h 632"/>
                    <a:gd name="T14" fmla="*/ 0 w 433"/>
                    <a:gd name="T15" fmla="*/ 0 h 632"/>
                    <a:gd name="T16" fmla="*/ 0 w 433"/>
                    <a:gd name="T17" fmla="*/ 0 h 632"/>
                    <a:gd name="T18" fmla="*/ 0 w 433"/>
                    <a:gd name="T19" fmla="*/ 0 h 632"/>
                    <a:gd name="T20" fmla="*/ 0 w 433"/>
                    <a:gd name="T21" fmla="*/ 0 h 632"/>
                    <a:gd name="T22" fmla="*/ 0 w 433"/>
                    <a:gd name="T23" fmla="*/ 0 h 632"/>
                    <a:gd name="T24" fmla="*/ 0 w 433"/>
                    <a:gd name="T25" fmla="*/ 0 h 632"/>
                    <a:gd name="T26" fmla="*/ 0 w 433"/>
                    <a:gd name="T27" fmla="*/ 0 h 632"/>
                    <a:gd name="T28" fmla="*/ 0 w 433"/>
                    <a:gd name="T29" fmla="*/ 0 h 632"/>
                    <a:gd name="T30" fmla="*/ 0 w 433"/>
                    <a:gd name="T31" fmla="*/ 0 h 632"/>
                    <a:gd name="T32" fmla="*/ 0 w 433"/>
                    <a:gd name="T33" fmla="*/ 0 h 632"/>
                    <a:gd name="T34" fmla="*/ 0 w 433"/>
                    <a:gd name="T35" fmla="*/ 0 h 632"/>
                    <a:gd name="T36" fmla="*/ 0 w 433"/>
                    <a:gd name="T37" fmla="*/ 0 h 632"/>
                    <a:gd name="T38" fmla="*/ 0 w 433"/>
                    <a:gd name="T39" fmla="*/ 0 h 632"/>
                    <a:gd name="T40" fmla="*/ 0 w 433"/>
                    <a:gd name="T41" fmla="*/ 0 h 632"/>
                    <a:gd name="T42" fmla="*/ 0 w 433"/>
                    <a:gd name="T43" fmla="*/ 0 h 632"/>
                    <a:gd name="T44" fmla="*/ 0 w 433"/>
                    <a:gd name="T45" fmla="*/ 0 h 632"/>
                    <a:gd name="T46" fmla="*/ 0 w 433"/>
                    <a:gd name="T47" fmla="*/ 0 h 632"/>
                    <a:gd name="T48" fmla="*/ 0 w 433"/>
                    <a:gd name="T49" fmla="*/ 0 h 632"/>
                    <a:gd name="T50" fmla="*/ 0 w 433"/>
                    <a:gd name="T51" fmla="*/ 0 h 632"/>
                    <a:gd name="T52" fmla="*/ 0 w 433"/>
                    <a:gd name="T53" fmla="*/ 0 h 632"/>
                    <a:gd name="T54" fmla="*/ 0 w 433"/>
                    <a:gd name="T55" fmla="*/ 0 h 632"/>
                    <a:gd name="T56" fmla="*/ 0 w 433"/>
                    <a:gd name="T57" fmla="*/ 0 h 632"/>
                    <a:gd name="T58" fmla="*/ 0 w 433"/>
                    <a:gd name="T59" fmla="*/ 0 h 632"/>
                    <a:gd name="T60" fmla="*/ 0 w 433"/>
                    <a:gd name="T61" fmla="*/ 0 h 632"/>
                    <a:gd name="T62" fmla="*/ 0 w 433"/>
                    <a:gd name="T63" fmla="*/ 0 h 632"/>
                    <a:gd name="T64" fmla="*/ 0 w 433"/>
                    <a:gd name="T65" fmla="*/ 0 h 632"/>
                    <a:gd name="T66" fmla="*/ 0 w 433"/>
                    <a:gd name="T67" fmla="*/ 0 h 632"/>
                    <a:gd name="T68" fmla="*/ 0 w 433"/>
                    <a:gd name="T69" fmla="*/ 0 h 632"/>
                    <a:gd name="T70" fmla="*/ 0 w 433"/>
                    <a:gd name="T71" fmla="*/ 0 h 632"/>
                    <a:gd name="T72" fmla="*/ 0 w 433"/>
                    <a:gd name="T73" fmla="*/ 0 h 632"/>
                    <a:gd name="T74" fmla="*/ 0 w 433"/>
                    <a:gd name="T75" fmla="*/ 0 h 632"/>
                    <a:gd name="T76" fmla="*/ 0 w 433"/>
                    <a:gd name="T77" fmla="*/ 0 h 632"/>
                    <a:gd name="T78" fmla="*/ 0 w 433"/>
                    <a:gd name="T79" fmla="*/ 0 h 632"/>
                    <a:gd name="T80" fmla="*/ 0 w 433"/>
                    <a:gd name="T81" fmla="*/ 0 h 6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3"/>
                    <a:gd name="T124" fmla="*/ 0 h 632"/>
                    <a:gd name="T125" fmla="*/ 433 w 433"/>
                    <a:gd name="T126" fmla="*/ 632 h 6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3" h="632">
                      <a:moveTo>
                        <a:pt x="190" y="225"/>
                      </a:moveTo>
                      <a:lnTo>
                        <a:pt x="179" y="223"/>
                      </a:lnTo>
                      <a:lnTo>
                        <a:pt x="169" y="220"/>
                      </a:lnTo>
                      <a:lnTo>
                        <a:pt x="159" y="217"/>
                      </a:lnTo>
                      <a:lnTo>
                        <a:pt x="150" y="214"/>
                      </a:lnTo>
                      <a:lnTo>
                        <a:pt x="142" y="209"/>
                      </a:lnTo>
                      <a:lnTo>
                        <a:pt x="136" y="206"/>
                      </a:lnTo>
                      <a:lnTo>
                        <a:pt x="128" y="201"/>
                      </a:lnTo>
                      <a:lnTo>
                        <a:pt x="123" y="196"/>
                      </a:lnTo>
                      <a:lnTo>
                        <a:pt x="114" y="186"/>
                      </a:lnTo>
                      <a:lnTo>
                        <a:pt x="106" y="175"/>
                      </a:lnTo>
                      <a:lnTo>
                        <a:pt x="101" y="163"/>
                      </a:lnTo>
                      <a:lnTo>
                        <a:pt x="98" y="152"/>
                      </a:lnTo>
                      <a:lnTo>
                        <a:pt x="95" y="141"/>
                      </a:lnTo>
                      <a:lnTo>
                        <a:pt x="94" y="130"/>
                      </a:lnTo>
                      <a:lnTo>
                        <a:pt x="94" y="120"/>
                      </a:lnTo>
                      <a:lnTo>
                        <a:pt x="95" y="112"/>
                      </a:lnTo>
                      <a:lnTo>
                        <a:pt x="97" y="99"/>
                      </a:lnTo>
                      <a:lnTo>
                        <a:pt x="98" y="94"/>
                      </a:lnTo>
                      <a:lnTo>
                        <a:pt x="108" y="81"/>
                      </a:lnTo>
                      <a:lnTo>
                        <a:pt x="115" y="66"/>
                      </a:lnTo>
                      <a:lnTo>
                        <a:pt x="122" y="53"/>
                      </a:lnTo>
                      <a:lnTo>
                        <a:pt x="128" y="39"/>
                      </a:lnTo>
                      <a:lnTo>
                        <a:pt x="136" y="17"/>
                      </a:lnTo>
                      <a:lnTo>
                        <a:pt x="138" y="9"/>
                      </a:lnTo>
                      <a:lnTo>
                        <a:pt x="132" y="7"/>
                      </a:lnTo>
                      <a:lnTo>
                        <a:pt x="117" y="4"/>
                      </a:lnTo>
                      <a:lnTo>
                        <a:pt x="98" y="1"/>
                      </a:lnTo>
                      <a:lnTo>
                        <a:pt x="73" y="0"/>
                      </a:lnTo>
                      <a:lnTo>
                        <a:pt x="61" y="0"/>
                      </a:lnTo>
                      <a:lnTo>
                        <a:pt x="49" y="0"/>
                      </a:lnTo>
                      <a:lnTo>
                        <a:pt x="38" y="3"/>
                      </a:lnTo>
                      <a:lnTo>
                        <a:pt x="27" y="6"/>
                      </a:lnTo>
                      <a:lnTo>
                        <a:pt x="17" y="10"/>
                      </a:lnTo>
                      <a:lnTo>
                        <a:pt x="10" y="17"/>
                      </a:lnTo>
                      <a:lnTo>
                        <a:pt x="6" y="21"/>
                      </a:lnTo>
                      <a:lnTo>
                        <a:pt x="4" y="25"/>
                      </a:lnTo>
                      <a:lnTo>
                        <a:pt x="1" y="30"/>
                      </a:lnTo>
                      <a:lnTo>
                        <a:pt x="0" y="34"/>
                      </a:lnTo>
                      <a:lnTo>
                        <a:pt x="144" y="632"/>
                      </a:lnTo>
                      <a:lnTo>
                        <a:pt x="433" y="540"/>
                      </a:lnTo>
                      <a:lnTo>
                        <a:pt x="433" y="528"/>
                      </a:lnTo>
                      <a:lnTo>
                        <a:pt x="433" y="516"/>
                      </a:lnTo>
                      <a:lnTo>
                        <a:pt x="432" y="506"/>
                      </a:lnTo>
                      <a:lnTo>
                        <a:pt x="429" y="496"/>
                      </a:lnTo>
                      <a:lnTo>
                        <a:pt x="427" y="489"/>
                      </a:lnTo>
                      <a:lnTo>
                        <a:pt x="423" y="481"/>
                      </a:lnTo>
                      <a:lnTo>
                        <a:pt x="420" y="475"/>
                      </a:lnTo>
                      <a:lnTo>
                        <a:pt x="416" y="470"/>
                      </a:lnTo>
                      <a:lnTo>
                        <a:pt x="407" y="463"/>
                      </a:lnTo>
                      <a:lnTo>
                        <a:pt x="400" y="458"/>
                      </a:lnTo>
                      <a:lnTo>
                        <a:pt x="395" y="456"/>
                      </a:lnTo>
                      <a:lnTo>
                        <a:pt x="394" y="454"/>
                      </a:lnTo>
                      <a:lnTo>
                        <a:pt x="370" y="443"/>
                      </a:lnTo>
                      <a:lnTo>
                        <a:pt x="347" y="431"/>
                      </a:lnTo>
                      <a:lnTo>
                        <a:pt x="329" y="419"/>
                      </a:lnTo>
                      <a:lnTo>
                        <a:pt x="313" y="407"/>
                      </a:lnTo>
                      <a:lnTo>
                        <a:pt x="299" y="393"/>
                      </a:lnTo>
                      <a:lnTo>
                        <a:pt x="287" y="381"/>
                      </a:lnTo>
                      <a:lnTo>
                        <a:pt x="278" y="369"/>
                      </a:lnTo>
                      <a:lnTo>
                        <a:pt x="269" y="358"/>
                      </a:lnTo>
                      <a:lnTo>
                        <a:pt x="263" y="347"/>
                      </a:lnTo>
                      <a:lnTo>
                        <a:pt x="258" y="336"/>
                      </a:lnTo>
                      <a:lnTo>
                        <a:pt x="254" y="327"/>
                      </a:lnTo>
                      <a:lnTo>
                        <a:pt x="252" y="320"/>
                      </a:lnTo>
                      <a:lnTo>
                        <a:pt x="250" y="307"/>
                      </a:lnTo>
                      <a:lnTo>
                        <a:pt x="250" y="304"/>
                      </a:lnTo>
                      <a:lnTo>
                        <a:pt x="241" y="301"/>
                      </a:lnTo>
                      <a:lnTo>
                        <a:pt x="234" y="298"/>
                      </a:lnTo>
                      <a:lnTo>
                        <a:pt x="228" y="294"/>
                      </a:lnTo>
                      <a:lnTo>
                        <a:pt x="221" y="290"/>
                      </a:lnTo>
                      <a:lnTo>
                        <a:pt x="217" y="285"/>
                      </a:lnTo>
                      <a:lnTo>
                        <a:pt x="212" y="280"/>
                      </a:lnTo>
                      <a:lnTo>
                        <a:pt x="208" y="274"/>
                      </a:lnTo>
                      <a:lnTo>
                        <a:pt x="204" y="269"/>
                      </a:lnTo>
                      <a:lnTo>
                        <a:pt x="199" y="258"/>
                      </a:lnTo>
                      <a:lnTo>
                        <a:pt x="196" y="246"/>
                      </a:lnTo>
                      <a:lnTo>
                        <a:pt x="192" y="235"/>
                      </a:lnTo>
                      <a:lnTo>
                        <a:pt x="190" y="225"/>
                      </a:lnTo>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85" name="Freeform 434"/>
                <p:cNvSpPr>
                  <a:spLocks/>
                </p:cNvSpPr>
                <p:nvPr/>
              </p:nvSpPr>
              <p:spPr bwMode="auto">
                <a:xfrm>
                  <a:off x="4025" y="1559"/>
                  <a:ext cx="373" cy="415"/>
                </a:xfrm>
                <a:custGeom>
                  <a:avLst/>
                  <a:gdLst>
                    <a:gd name="T0" fmla="*/ 0 w 1490"/>
                    <a:gd name="T1" fmla="*/ 0 h 1659"/>
                    <a:gd name="T2" fmla="*/ 0 w 1490"/>
                    <a:gd name="T3" fmla="*/ 0 h 1659"/>
                    <a:gd name="T4" fmla="*/ 0 w 1490"/>
                    <a:gd name="T5" fmla="*/ 0 h 1659"/>
                    <a:gd name="T6" fmla="*/ 0 w 1490"/>
                    <a:gd name="T7" fmla="*/ 0 h 1659"/>
                    <a:gd name="T8" fmla="*/ 0 w 1490"/>
                    <a:gd name="T9" fmla="*/ 0 h 1659"/>
                    <a:gd name="T10" fmla="*/ 0 w 1490"/>
                    <a:gd name="T11" fmla="*/ 0 h 1659"/>
                    <a:gd name="T12" fmla="*/ 0 w 1490"/>
                    <a:gd name="T13" fmla="*/ 0 h 1659"/>
                    <a:gd name="T14" fmla="*/ 0 w 1490"/>
                    <a:gd name="T15" fmla="*/ 0 h 1659"/>
                    <a:gd name="T16" fmla="*/ 0 w 1490"/>
                    <a:gd name="T17" fmla="*/ 0 h 1659"/>
                    <a:gd name="T18" fmla="*/ 0 w 1490"/>
                    <a:gd name="T19" fmla="*/ 0 h 1659"/>
                    <a:gd name="T20" fmla="*/ 0 w 1490"/>
                    <a:gd name="T21" fmla="*/ 0 h 1659"/>
                    <a:gd name="T22" fmla="*/ 0 w 1490"/>
                    <a:gd name="T23" fmla="*/ 0 h 1659"/>
                    <a:gd name="T24" fmla="*/ 0 w 1490"/>
                    <a:gd name="T25" fmla="*/ 0 h 1659"/>
                    <a:gd name="T26" fmla="*/ 0 w 1490"/>
                    <a:gd name="T27" fmla="*/ 0 h 1659"/>
                    <a:gd name="T28" fmla="*/ 0 w 1490"/>
                    <a:gd name="T29" fmla="*/ 0 h 1659"/>
                    <a:gd name="T30" fmla="*/ 0 w 1490"/>
                    <a:gd name="T31" fmla="*/ 0 h 1659"/>
                    <a:gd name="T32" fmla="*/ 0 w 1490"/>
                    <a:gd name="T33" fmla="*/ 0 h 1659"/>
                    <a:gd name="T34" fmla="*/ 0 w 1490"/>
                    <a:gd name="T35" fmla="*/ 0 h 1659"/>
                    <a:gd name="T36" fmla="*/ 0 w 1490"/>
                    <a:gd name="T37" fmla="*/ 0 h 1659"/>
                    <a:gd name="T38" fmla="*/ 0 w 1490"/>
                    <a:gd name="T39" fmla="*/ 0 h 1659"/>
                    <a:gd name="T40" fmla="*/ 0 w 1490"/>
                    <a:gd name="T41" fmla="*/ 0 h 1659"/>
                    <a:gd name="T42" fmla="*/ 0 w 1490"/>
                    <a:gd name="T43" fmla="*/ 0 h 1659"/>
                    <a:gd name="T44" fmla="*/ 0 w 1490"/>
                    <a:gd name="T45" fmla="*/ 0 h 1659"/>
                    <a:gd name="T46" fmla="*/ 0 w 1490"/>
                    <a:gd name="T47" fmla="*/ 0 h 1659"/>
                    <a:gd name="T48" fmla="*/ 0 w 1490"/>
                    <a:gd name="T49" fmla="*/ 0 h 1659"/>
                    <a:gd name="T50" fmla="*/ 0 w 1490"/>
                    <a:gd name="T51" fmla="*/ 0 h 1659"/>
                    <a:gd name="T52" fmla="*/ 0 w 1490"/>
                    <a:gd name="T53" fmla="*/ 0 h 1659"/>
                    <a:gd name="T54" fmla="*/ 0 w 1490"/>
                    <a:gd name="T55" fmla="*/ 0 h 1659"/>
                    <a:gd name="T56" fmla="*/ 0 w 1490"/>
                    <a:gd name="T57" fmla="*/ 0 h 1659"/>
                    <a:gd name="T58" fmla="*/ 0 w 1490"/>
                    <a:gd name="T59" fmla="*/ 0 h 1659"/>
                    <a:gd name="T60" fmla="*/ 0 w 1490"/>
                    <a:gd name="T61" fmla="*/ 0 h 1659"/>
                    <a:gd name="T62" fmla="*/ 0 w 1490"/>
                    <a:gd name="T63" fmla="*/ 0 h 1659"/>
                    <a:gd name="T64" fmla="*/ 0 w 1490"/>
                    <a:gd name="T65" fmla="*/ 0 h 1659"/>
                    <a:gd name="T66" fmla="*/ 0 w 1490"/>
                    <a:gd name="T67" fmla="*/ 0 h 1659"/>
                    <a:gd name="T68" fmla="*/ 0 w 1490"/>
                    <a:gd name="T69" fmla="*/ 0 h 1659"/>
                    <a:gd name="T70" fmla="*/ 0 w 1490"/>
                    <a:gd name="T71" fmla="*/ 0 h 1659"/>
                    <a:gd name="T72" fmla="*/ 0 w 1490"/>
                    <a:gd name="T73" fmla="*/ 0 h 1659"/>
                    <a:gd name="T74" fmla="*/ 0 w 1490"/>
                    <a:gd name="T75" fmla="*/ 0 h 1659"/>
                    <a:gd name="T76" fmla="*/ 0 w 1490"/>
                    <a:gd name="T77" fmla="*/ 0 h 1659"/>
                    <a:gd name="T78" fmla="*/ 0 w 1490"/>
                    <a:gd name="T79" fmla="*/ 0 h 1659"/>
                    <a:gd name="T80" fmla="*/ 0 w 1490"/>
                    <a:gd name="T81" fmla="*/ 0 h 1659"/>
                    <a:gd name="T82" fmla="*/ 0 w 1490"/>
                    <a:gd name="T83" fmla="*/ 0 h 1659"/>
                    <a:gd name="T84" fmla="*/ 0 w 1490"/>
                    <a:gd name="T85" fmla="*/ 0 h 1659"/>
                    <a:gd name="T86" fmla="*/ 0 w 1490"/>
                    <a:gd name="T87" fmla="*/ 0 h 1659"/>
                    <a:gd name="T88" fmla="*/ 0 w 1490"/>
                    <a:gd name="T89" fmla="*/ 0 h 1659"/>
                    <a:gd name="T90" fmla="*/ 0 w 1490"/>
                    <a:gd name="T91" fmla="*/ 0 h 1659"/>
                    <a:gd name="T92" fmla="*/ 0 w 1490"/>
                    <a:gd name="T93" fmla="*/ 0 h 1659"/>
                    <a:gd name="T94" fmla="*/ 0 w 1490"/>
                    <a:gd name="T95" fmla="*/ 0 h 1659"/>
                    <a:gd name="T96" fmla="*/ 0 w 1490"/>
                    <a:gd name="T97" fmla="*/ 0 h 1659"/>
                    <a:gd name="T98" fmla="*/ 0 w 1490"/>
                    <a:gd name="T99" fmla="*/ 0 h 1659"/>
                    <a:gd name="T100" fmla="*/ 0 w 1490"/>
                    <a:gd name="T101" fmla="*/ 0 h 1659"/>
                    <a:gd name="T102" fmla="*/ 0 w 1490"/>
                    <a:gd name="T103" fmla="*/ 0 h 1659"/>
                    <a:gd name="T104" fmla="*/ 0 w 1490"/>
                    <a:gd name="T105" fmla="*/ 0 h 1659"/>
                    <a:gd name="T106" fmla="*/ 0 w 1490"/>
                    <a:gd name="T107" fmla="*/ 0 h 1659"/>
                    <a:gd name="T108" fmla="*/ 0 w 1490"/>
                    <a:gd name="T109" fmla="*/ 0 h 1659"/>
                    <a:gd name="T110" fmla="*/ 0 w 1490"/>
                    <a:gd name="T111" fmla="*/ 0 h 1659"/>
                    <a:gd name="T112" fmla="*/ 0 w 1490"/>
                    <a:gd name="T113" fmla="*/ 0 h 1659"/>
                    <a:gd name="T114" fmla="*/ 0 w 1490"/>
                    <a:gd name="T115" fmla="*/ 0 h 1659"/>
                    <a:gd name="T116" fmla="*/ 0 w 1490"/>
                    <a:gd name="T117" fmla="*/ 0 h 1659"/>
                    <a:gd name="T118" fmla="*/ 0 w 1490"/>
                    <a:gd name="T119" fmla="*/ 0 h 1659"/>
                    <a:gd name="T120" fmla="*/ 0 w 1490"/>
                    <a:gd name="T121" fmla="*/ 0 h 1659"/>
                    <a:gd name="T122" fmla="*/ 0 w 1490"/>
                    <a:gd name="T123" fmla="*/ 0 h 1659"/>
                    <a:gd name="T124" fmla="*/ 0 w 1490"/>
                    <a:gd name="T125" fmla="*/ 0 h 16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0"/>
                    <a:gd name="T190" fmla="*/ 0 h 1659"/>
                    <a:gd name="T191" fmla="*/ 1490 w 1490"/>
                    <a:gd name="T192" fmla="*/ 1659 h 16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0" h="1659">
                      <a:moveTo>
                        <a:pt x="512" y="0"/>
                      </a:moveTo>
                      <a:lnTo>
                        <a:pt x="492" y="334"/>
                      </a:lnTo>
                      <a:lnTo>
                        <a:pt x="467" y="518"/>
                      </a:lnTo>
                      <a:lnTo>
                        <a:pt x="466" y="521"/>
                      </a:lnTo>
                      <a:lnTo>
                        <a:pt x="464" y="532"/>
                      </a:lnTo>
                      <a:lnTo>
                        <a:pt x="459" y="548"/>
                      </a:lnTo>
                      <a:lnTo>
                        <a:pt x="452" y="568"/>
                      </a:lnTo>
                      <a:lnTo>
                        <a:pt x="447" y="578"/>
                      </a:lnTo>
                      <a:lnTo>
                        <a:pt x="441" y="589"/>
                      </a:lnTo>
                      <a:lnTo>
                        <a:pt x="434" y="598"/>
                      </a:lnTo>
                      <a:lnTo>
                        <a:pt x="425" y="609"/>
                      </a:lnTo>
                      <a:lnTo>
                        <a:pt x="415" y="618"/>
                      </a:lnTo>
                      <a:lnTo>
                        <a:pt x="403" y="628"/>
                      </a:lnTo>
                      <a:lnTo>
                        <a:pt x="390" y="635"/>
                      </a:lnTo>
                      <a:lnTo>
                        <a:pt x="375" y="642"/>
                      </a:lnTo>
                      <a:lnTo>
                        <a:pt x="370" y="642"/>
                      </a:lnTo>
                      <a:lnTo>
                        <a:pt x="358" y="642"/>
                      </a:lnTo>
                      <a:lnTo>
                        <a:pt x="339" y="645"/>
                      </a:lnTo>
                      <a:lnTo>
                        <a:pt x="317" y="651"/>
                      </a:lnTo>
                      <a:lnTo>
                        <a:pt x="305" y="656"/>
                      </a:lnTo>
                      <a:lnTo>
                        <a:pt x="293" y="662"/>
                      </a:lnTo>
                      <a:lnTo>
                        <a:pt x="281" y="669"/>
                      </a:lnTo>
                      <a:lnTo>
                        <a:pt x="270" y="678"/>
                      </a:lnTo>
                      <a:lnTo>
                        <a:pt x="259" y="689"/>
                      </a:lnTo>
                      <a:lnTo>
                        <a:pt x="248" y="701"/>
                      </a:lnTo>
                      <a:lnTo>
                        <a:pt x="239" y="717"/>
                      </a:lnTo>
                      <a:lnTo>
                        <a:pt x="231" y="734"/>
                      </a:lnTo>
                      <a:lnTo>
                        <a:pt x="224" y="740"/>
                      </a:lnTo>
                      <a:lnTo>
                        <a:pt x="220" y="748"/>
                      </a:lnTo>
                      <a:lnTo>
                        <a:pt x="216" y="754"/>
                      </a:lnTo>
                      <a:lnTo>
                        <a:pt x="213" y="761"/>
                      </a:lnTo>
                      <a:lnTo>
                        <a:pt x="210" y="773"/>
                      </a:lnTo>
                      <a:lnTo>
                        <a:pt x="209" y="787"/>
                      </a:lnTo>
                      <a:lnTo>
                        <a:pt x="210" y="799"/>
                      </a:lnTo>
                      <a:lnTo>
                        <a:pt x="211" y="811"/>
                      </a:lnTo>
                      <a:lnTo>
                        <a:pt x="215" y="824"/>
                      </a:lnTo>
                      <a:lnTo>
                        <a:pt x="217" y="835"/>
                      </a:lnTo>
                      <a:lnTo>
                        <a:pt x="220" y="846"/>
                      </a:lnTo>
                      <a:lnTo>
                        <a:pt x="222" y="857"/>
                      </a:lnTo>
                      <a:lnTo>
                        <a:pt x="223" y="868"/>
                      </a:lnTo>
                      <a:lnTo>
                        <a:pt x="221" y="878"/>
                      </a:lnTo>
                      <a:lnTo>
                        <a:pt x="220" y="881"/>
                      </a:lnTo>
                      <a:lnTo>
                        <a:pt x="217" y="886"/>
                      </a:lnTo>
                      <a:lnTo>
                        <a:pt x="215" y="891"/>
                      </a:lnTo>
                      <a:lnTo>
                        <a:pt x="210" y="895"/>
                      </a:lnTo>
                      <a:lnTo>
                        <a:pt x="205" y="900"/>
                      </a:lnTo>
                      <a:lnTo>
                        <a:pt x="200" y="903"/>
                      </a:lnTo>
                      <a:lnTo>
                        <a:pt x="193" y="907"/>
                      </a:lnTo>
                      <a:lnTo>
                        <a:pt x="184" y="911"/>
                      </a:lnTo>
                      <a:lnTo>
                        <a:pt x="182" y="902"/>
                      </a:lnTo>
                      <a:lnTo>
                        <a:pt x="173" y="882"/>
                      </a:lnTo>
                      <a:lnTo>
                        <a:pt x="169" y="878"/>
                      </a:lnTo>
                      <a:lnTo>
                        <a:pt x="166" y="873"/>
                      </a:lnTo>
                      <a:lnTo>
                        <a:pt x="162" y="868"/>
                      </a:lnTo>
                      <a:lnTo>
                        <a:pt x="157" y="864"/>
                      </a:lnTo>
                      <a:lnTo>
                        <a:pt x="151" y="862"/>
                      </a:lnTo>
                      <a:lnTo>
                        <a:pt x="146" y="859"/>
                      </a:lnTo>
                      <a:lnTo>
                        <a:pt x="139" y="858"/>
                      </a:lnTo>
                      <a:lnTo>
                        <a:pt x="133" y="859"/>
                      </a:lnTo>
                      <a:lnTo>
                        <a:pt x="124" y="860"/>
                      </a:lnTo>
                      <a:lnTo>
                        <a:pt x="117" y="863"/>
                      </a:lnTo>
                      <a:lnTo>
                        <a:pt x="111" y="866"/>
                      </a:lnTo>
                      <a:lnTo>
                        <a:pt x="106" y="871"/>
                      </a:lnTo>
                      <a:lnTo>
                        <a:pt x="101" y="876"/>
                      </a:lnTo>
                      <a:lnTo>
                        <a:pt x="96" y="884"/>
                      </a:lnTo>
                      <a:lnTo>
                        <a:pt x="92" y="892"/>
                      </a:lnTo>
                      <a:lnTo>
                        <a:pt x="90" y="902"/>
                      </a:lnTo>
                      <a:lnTo>
                        <a:pt x="84" y="926"/>
                      </a:lnTo>
                      <a:lnTo>
                        <a:pt x="79" y="960"/>
                      </a:lnTo>
                      <a:lnTo>
                        <a:pt x="73" y="1000"/>
                      </a:lnTo>
                      <a:lnTo>
                        <a:pt x="67" y="1049"/>
                      </a:lnTo>
                      <a:lnTo>
                        <a:pt x="63" y="1059"/>
                      </a:lnTo>
                      <a:lnTo>
                        <a:pt x="51" y="1080"/>
                      </a:lnTo>
                      <a:lnTo>
                        <a:pt x="42" y="1091"/>
                      </a:lnTo>
                      <a:lnTo>
                        <a:pt x="31" y="1102"/>
                      </a:lnTo>
                      <a:lnTo>
                        <a:pt x="24" y="1106"/>
                      </a:lnTo>
                      <a:lnTo>
                        <a:pt x="16" y="1110"/>
                      </a:lnTo>
                      <a:lnTo>
                        <a:pt x="9" y="1113"/>
                      </a:lnTo>
                      <a:lnTo>
                        <a:pt x="0" y="1115"/>
                      </a:lnTo>
                      <a:lnTo>
                        <a:pt x="8" y="1291"/>
                      </a:lnTo>
                      <a:lnTo>
                        <a:pt x="14" y="1311"/>
                      </a:lnTo>
                      <a:lnTo>
                        <a:pt x="21" y="1327"/>
                      </a:lnTo>
                      <a:lnTo>
                        <a:pt x="29" y="1341"/>
                      </a:lnTo>
                      <a:lnTo>
                        <a:pt x="36" y="1355"/>
                      </a:lnTo>
                      <a:lnTo>
                        <a:pt x="43" y="1367"/>
                      </a:lnTo>
                      <a:lnTo>
                        <a:pt x="51" y="1377"/>
                      </a:lnTo>
                      <a:lnTo>
                        <a:pt x="58" y="1386"/>
                      </a:lnTo>
                      <a:lnTo>
                        <a:pt x="65" y="1393"/>
                      </a:lnTo>
                      <a:lnTo>
                        <a:pt x="79" y="1404"/>
                      </a:lnTo>
                      <a:lnTo>
                        <a:pt x="90" y="1411"/>
                      </a:lnTo>
                      <a:lnTo>
                        <a:pt x="97" y="1415"/>
                      </a:lnTo>
                      <a:lnTo>
                        <a:pt x="100" y="1416"/>
                      </a:lnTo>
                      <a:lnTo>
                        <a:pt x="107" y="1419"/>
                      </a:lnTo>
                      <a:lnTo>
                        <a:pt x="114" y="1422"/>
                      </a:lnTo>
                      <a:lnTo>
                        <a:pt x="120" y="1426"/>
                      </a:lnTo>
                      <a:lnTo>
                        <a:pt x="125" y="1430"/>
                      </a:lnTo>
                      <a:lnTo>
                        <a:pt x="135" y="1438"/>
                      </a:lnTo>
                      <a:lnTo>
                        <a:pt x="145" y="1448"/>
                      </a:lnTo>
                      <a:lnTo>
                        <a:pt x="156" y="1459"/>
                      </a:lnTo>
                      <a:lnTo>
                        <a:pt x="169" y="1471"/>
                      </a:lnTo>
                      <a:lnTo>
                        <a:pt x="178" y="1476"/>
                      </a:lnTo>
                      <a:lnTo>
                        <a:pt x="188" y="1482"/>
                      </a:lnTo>
                      <a:lnTo>
                        <a:pt x="199" y="1488"/>
                      </a:lnTo>
                      <a:lnTo>
                        <a:pt x="211" y="1495"/>
                      </a:lnTo>
                      <a:lnTo>
                        <a:pt x="215" y="1501"/>
                      </a:lnTo>
                      <a:lnTo>
                        <a:pt x="224" y="1514"/>
                      </a:lnTo>
                      <a:lnTo>
                        <a:pt x="232" y="1524"/>
                      </a:lnTo>
                      <a:lnTo>
                        <a:pt x="242" y="1534"/>
                      </a:lnTo>
                      <a:lnTo>
                        <a:pt x="251" y="1543"/>
                      </a:lnTo>
                      <a:lnTo>
                        <a:pt x="264" y="1555"/>
                      </a:lnTo>
                      <a:lnTo>
                        <a:pt x="283" y="1573"/>
                      </a:lnTo>
                      <a:lnTo>
                        <a:pt x="302" y="1589"/>
                      </a:lnTo>
                      <a:lnTo>
                        <a:pt x="319" y="1602"/>
                      </a:lnTo>
                      <a:lnTo>
                        <a:pt x="335" y="1614"/>
                      </a:lnTo>
                      <a:lnTo>
                        <a:pt x="362" y="1633"/>
                      </a:lnTo>
                      <a:lnTo>
                        <a:pt x="384" y="1646"/>
                      </a:lnTo>
                      <a:lnTo>
                        <a:pt x="401" y="1654"/>
                      </a:lnTo>
                      <a:lnTo>
                        <a:pt x="412" y="1657"/>
                      </a:lnTo>
                      <a:lnTo>
                        <a:pt x="419" y="1659"/>
                      </a:lnTo>
                      <a:lnTo>
                        <a:pt x="420" y="1659"/>
                      </a:lnTo>
                      <a:lnTo>
                        <a:pt x="532" y="1580"/>
                      </a:lnTo>
                      <a:lnTo>
                        <a:pt x="538" y="1590"/>
                      </a:lnTo>
                      <a:lnTo>
                        <a:pt x="543" y="1597"/>
                      </a:lnTo>
                      <a:lnTo>
                        <a:pt x="549" y="1605"/>
                      </a:lnTo>
                      <a:lnTo>
                        <a:pt x="554" y="1611"/>
                      </a:lnTo>
                      <a:lnTo>
                        <a:pt x="560" y="1616"/>
                      </a:lnTo>
                      <a:lnTo>
                        <a:pt x="565" y="1619"/>
                      </a:lnTo>
                      <a:lnTo>
                        <a:pt x="571" y="1622"/>
                      </a:lnTo>
                      <a:lnTo>
                        <a:pt x="576" y="1624"/>
                      </a:lnTo>
                      <a:lnTo>
                        <a:pt x="581" y="1626"/>
                      </a:lnTo>
                      <a:lnTo>
                        <a:pt x="586" y="1627"/>
                      </a:lnTo>
                      <a:lnTo>
                        <a:pt x="590" y="1627"/>
                      </a:lnTo>
                      <a:lnTo>
                        <a:pt x="595" y="1627"/>
                      </a:lnTo>
                      <a:lnTo>
                        <a:pt x="605" y="1624"/>
                      </a:lnTo>
                      <a:lnTo>
                        <a:pt x="614" y="1619"/>
                      </a:lnTo>
                      <a:lnTo>
                        <a:pt x="621" y="1614"/>
                      </a:lnTo>
                      <a:lnTo>
                        <a:pt x="628" y="1608"/>
                      </a:lnTo>
                      <a:lnTo>
                        <a:pt x="634" y="1601"/>
                      </a:lnTo>
                      <a:lnTo>
                        <a:pt x="641" y="1595"/>
                      </a:lnTo>
                      <a:lnTo>
                        <a:pt x="648" y="1585"/>
                      </a:lnTo>
                      <a:lnTo>
                        <a:pt x="650" y="1580"/>
                      </a:lnTo>
                      <a:lnTo>
                        <a:pt x="659" y="1558"/>
                      </a:lnTo>
                      <a:lnTo>
                        <a:pt x="669" y="1540"/>
                      </a:lnTo>
                      <a:lnTo>
                        <a:pt x="679" y="1524"/>
                      </a:lnTo>
                      <a:lnTo>
                        <a:pt x="688" y="1510"/>
                      </a:lnTo>
                      <a:lnTo>
                        <a:pt x="698" y="1499"/>
                      </a:lnTo>
                      <a:lnTo>
                        <a:pt x="708" y="1490"/>
                      </a:lnTo>
                      <a:lnTo>
                        <a:pt x="718" y="1483"/>
                      </a:lnTo>
                      <a:lnTo>
                        <a:pt x="726" y="1477"/>
                      </a:lnTo>
                      <a:lnTo>
                        <a:pt x="735" y="1474"/>
                      </a:lnTo>
                      <a:lnTo>
                        <a:pt x="743" y="1471"/>
                      </a:lnTo>
                      <a:lnTo>
                        <a:pt x="751" y="1470"/>
                      </a:lnTo>
                      <a:lnTo>
                        <a:pt x="757" y="1469"/>
                      </a:lnTo>
                      <a:lnTo>
                        <a:pt x="765" y="1469"/>
                      </a:lnTo>
                      <a:lnTo>
                        <a:pt x="768" y="1469"/>
                      </a:lnTo>
                      <a:lnTo>
                        <a:pt x="783" y="1470"/>
                      </a:lnTo>
                      <a:lnTo>
                        <a:pt x="796" y="1470"/>
                      </a:lnTo>
                      <a:lnTo>
                        <a:pt x="806" y="1468"/>
                      </a:lnTo>
                      <a:lnTo>
                        <a:pt x="814" y="1465"/>
                      </a:lnTo>
                      <a:lnTo>
                        <a:pt x="822" y="1461"/>
                      </a:lnTo>
                      <a:lnTo>
                        <a:pt x="827" y="1455"/>
                      </a:lnTo>
                      <a:lnTo>
                        <a:pt x="830" y="1450"/>
                      </a:lnTo>
                      <a:lnTo>
                        <a:pt x="833" y="1444"/>
                      </a:lnTo>
                      <a:lnTo>
                        <a:pt x="835" y="1432"/>
                      </a:lnTo>
                      <a:lnTo>
                        <a:pt x="835" y="1421"/>
                      </a:lnTo>
                      <a:lnTo>
                        <a:pt x="834" y="1412"/>
                      </a:lnTo>
                      <a:lnTo>
                        <a:pt x="834" y="1410"/>
                      </a:lnTo>
                      <a:lnTo>
                        <a:pt x="847" y="1266"/>
                      </a:lnTo>
                      <a:lnTo>
                        <a:pt x="851" y="1247"/>
                      </a:lnTo>
                      <a:lnTo>
                        <a:pt x="856" y="1230"/>
                      </a:lnTo>
                      <a:lnTo>
                        <a:pt x="861" y="1213"/>
                      </a:lnTo>
                      <a:lnTo>
                        <a:pt x="867" y="1197"/>
                      </a:lnTo>
                      <a:lnTo>
                        <a:pt x="878" y="1168"/>
                      </a:lnTo>
                      <a:lnTo>
                        <a:pt x="890" y="1143"/>
                      </a:lnTo>
                      <a:lnTo>
                        <a:pt x="911" y="1108"/>
                      </a:lnTo>
                      <a:lnTo>
                        <a:pt x="920" y="1094"/>
                      </a:lnTo>
                      <a:lnTo>
                        <a:pt x="929" y="1084"/>
                      </a:lnTo>
                      <a:lnTo>
                        <a:pt x="938" y="1072"/>
                      </a:lnTo>
                      <a:lnTo>
                        <a:pt x="944" y="1059"/>
                      </a:lnTo>
                      <a:lnTo>
                        <a:pt x="950" y="1045"/>
                      </a:lnTo>
                      <a:lnTo>
                        <a:pt x="954" y="1031"/>
                      </a:lnTo>
                      <a:lnTo>
                        <a:pt x="958" y="1016"/>
                      </a:lnTo>
                      <a:lnTo>
                        <a:pt x="960" y="1000"/>
                      </a:lnTo>
                      <a:lnTo>
                        <a:pt x="962" y="985"/>
                      </a:lnTo>
                      <a:lnTo>
                        <a:pt x="966" y="958"/>
                      </a:lnTo>
                      <a:lnTo>
                        <a:pt x="972" y="935"/>
                      </a:lnTo>
                      <a:lnTo>
                        <a:pt x="975" y="926"/>
                      </a:lnTo>
                      <a:lnTo>
                        <a:pt x="980" y="919"/>
                      </a:lnTo>
                      <a:lnTo>
                        <a:pt x="982" y="915"/>
                      </a:lnTo>
                      <a:lnTo>
                        <a:pt x="985" y="914"/>
                      </a:lnTo>
                      <a:lnTo>
                        <a:pt x="988" y="912"/>
                      </a:lnTo>
                      <a:lnTo>
                        <a:pt x="992" y="911"/>
                      </a:lnTo>
                      <a:lnTo>
                        <a:pt x="997" y="902"/>
                      </a:lnTo>
                      <a:lnTo>
                        <a:pt x="1002" y="895"/>
                      </a:lnTo>
                      <a:lnTo>
                        <a:pt x="1007" y="890"/>
                      </a:lnTo>
                      <a:lnTo>
                        <a:pt x="1011" y="887"/>
                      </a:lnTo>
                      <a:lnTo>
                        <a:pt x="1016" y="886"/>
                      </a:lnTo>
                      <a:lnTo>
                        <a:pt x="1021" y="887"/>
                      </a:lnTo>
                      <a:lnTo>
                        <a:pt x="1026" y="890"/>
                      </a:lnTo>
                      <a:lnTo>
                        <a:pt x="1031" y="892"/>
                      </a:lnTo>
                      <a:lnTo>
                        <a:pt x="1038" y="900"/>
                      </a:lnTo>
                      <a:lnTo>
                        <a:pt x="1045" y="908"/>
                      </a:lnTo>
                      <a:lnTo>
                        <a:pt x="1049" y="915"/>
                      </a:lnTo>
                      <a:lnTo>
                        <a:pt x="1051" y="918"/>
                      </a:lnTo>
                      <a:lnTo>
                        <a:pt x="1056" y="925"/>
                      </a:lnTo>
                      <a:lnTo>
                        <a:pt x="1060" y="933"/>
                      </a:lnTo>
                      <a:lnTo>
                        <a:pt x="1065" y="939"/>
                      </a:lnTo>
                      <a:lnTo>
                        <a:pt x="1070" y="942"/>
                      </a:lnTo>
                      <a:lnTo>
                        <a:pt x="1075" y="946"/>
                      </a:lnTo>
                      <a:lnTo>
                        <a:pt x="1080" y="950"/>
                      </a:lnTo>
                      <a:lnTo>
                        <a:pt x="1085" y="951"/>
                      </a:lnTo>
                      <a:lnTo>
                        <a:pt x="1090" y="952"/>
                      </a:lnTo>
                      <a:lnTo>
                        <a:pt x="1095" y="952"/>
                      </a:lnTo>
                      <a:lnTo>
                        <a:pt x="1100" y="952"/>
                      </a:lnTo>
                      <a:lnTo>
                        <a:pt x="1104" y="951"/>
                      </a:lnTo>
                      <a:lnTo>
                        <a:pt x="1108" y="950"/>
                      </a:lnTo>
                      <a:lnTo>
                        <a:pt x="1118" y="945"/>
                      </a:lnTo>
                      <a:lnTo>
                        <a:pt x="1125" y="939"/>
                      </a:lnTo>
                      <a:lnTo>
                        <a:pt x="1134" y="931"/>
                      </a:lnTo>
                      <a:lnTo>
                        <a:pt x="1140" y="924"/>
                      </a:lnTo>
                      <a:lnTo>
                        <a:pt x="1146" y="915"/>
                      </a:lnTo>
                      <a:lnTo>
                        <a:pt x="1152" y="908"/>
                      </a:lnTo>
                      <a:lnTo>
                        <a:pt x="1160" y="896"/>
                      </a:lnTo>
                      <a:lnTo>
                        <a:pt x="1162" y="891"/>
                      </a:lnTo>
                      <a:lnTo>
                        <a:pt x="1163" y="865"/>
                      </a:lnTo>
                      <a:lnTo>
                        <a:pt x="1168" y="807"/>
                      </a:lnTo>
                      <a:lnTo>
                        <a:pt x="1173" y="775"/>
                      </a:lnTo>
                      <a:lnTo>
                        <a:pt x="1178" y="748"/>
                      </a:lnTo>
                      <a:lnTo>
                        <a:pt x="1182" y="737"/>
                      </a:lnTo>
                      <a:lnTo>
                        <a:pt x="1185" y="728"/>
                      </a:lnTo>
                      <a:lnTo>
                        <a:pt x="1188" y="724"/>
                      </a:lnTo>
                      <a:lnTo>
                        <a:pt x="1190" y="723"/>
                      </a:lnTo>
                      <a:lnTo>
                        <a:pt x="1193" y="721"/>
                      </a:lnTo>
                      <a:lnTo>
                        <a:pt x="1195" y="721"/>
                      </a:lnTo>
                      <a:lnTo>
                        <a:pt x="1199" y="726"/>
                      </a:lnTo>
                      <a:lnTo>
                        <a:pt x="1202" y="729"/>
                      </a:lnTo>
                      <a:lnTo>
                        <a:pt x="1206" y="733"/>
                      </a:lnTo>
                      <a:lnTo>
                        <a:pt x="1210" y="736"/>
                      </a:lnTo>
                      <a:lnTo>
                        <a:pt x="1215" y="737"/>
                      </a:lnTo>
                      <a:lnTo>
                        <a:pt x="1218" y="737"/>
                      </a:lnTo>
                      <a:lnTo>
                        <a:pt x="1222" y="737"/>
                      </a:lnTo>
                      <a:lnTo>
                        <a:pt x="1227" y="737"/>
                      </a:lnTo>
                      <a:lnTo>
                        <a:pt x="1235" y="733"/>
                      </a:lnTo>
                      <a:lnTo>
                        <a:pt x="1243" y="728"/>
                      </a:lnTo>
                      <a:lnTo>
                        <a:pt x="1251" y="721"/>
                      </a:lnTo>
                      <a:lnTo>
                        <a:pt x="1259" y="713"/>
                      </a:lnTo>
                      <a:lnTo>
                        <a:pt x="1272" y="696"/>
                      </a:lnTo>
                      <a:lnTo>
                        <a:pt x="1283" y="679"/>
                      </a:lnTo>
                      <a:lnTo>
                        <a:pt x="1291" y="667"/>
                      </a:lnTo>
                      <a:lnTo>
                        <a:pt x="1293" y="662"/>
                      </a:lnTo>
                      <a:lnTo>
                        <a:pt x="1306" y="660"/>
                      </a:lnTo>
                      <a:lnTo>
                        <a:pt x="1317" y="655"/>
                      </a:lnTo>
                      <a:lnTo>
                        <a:pt x="1328" y="649"/>
                      </a:lnTo>
                      <a:lnTo>
                        <a:pt x="1339" y="641"/>
                      </a:lnTo>
                      <a:lnTo>
                        <a:pt x="1348" y="633"/>
                      </a:lnTo>
                      <a:lnTo>
                        <a:pt x="1355" y="624"/>
                      </a:lnTo>
                      <a:lnTo>
                        <a:pt x="1363" y="614"/>
                      </a:lnTo>
                      <a:lnTo>
                        <a:pt x="1369" y="603"/>
                      </a:lnTo>
                      <a:lnTo>
                        <a:pt x="1380" y="584"/>
                      </a:lnTo>
                      <a:lnTo>
                        <a:pt x="1386" y="567"/>
                      </a:lnTo>
                      <a:lnTo>
                        <a:pt x="1390" y="554"/>
                      </a:lnTo>
                      <a:lnTo>
                        <a:pt x="1391" y="551"/>
                      </a:lnTo>
                      <a:lnTo>
                        <a:pt x="1401" y="545"/>
                      </a:lnTo>
                      <a:lnTo>
                        <a:pt x="1410" y="536"/>
                      </a:lnTo>
                      <a:lnTo>
                        <a:pt x="1420" y="525"/>
                      </a:lnTo>
                      <a:lnTo>
                        <a:pt x="1429" y="514"/>
                      </a:lnTo>
                      <a:lnTo>
                        <a:pt x="1437" y="500"/>
                      </a:lnTo>
                      <a:lnTo>
                        <a:pt x="1446" y="487"/>
                      </a:lnTo>
                      <a:lnTo>
                        <a:pt x="1453" y="472"/>
                      </a:lnTo>
                      <a:lnTo>
                        <a:pt x="1461" y="459"/>
                      </a:lnTo>
                      <a:lnTo>
                        <a:pt x="1481" y="409"/>
                      </a:lnTo>
                      <a:lnTo>
                        <a:pt x="1490" y="387"/>
                      </a:lnTo>
                      <a:lnTo>
                        <a:pt x="1477" y="374"/>
                      </a:lnTo>
                      <a:lnTo>
                        <a:pt x="1464" y="365"/>
                      </a:lnTo>
                      <a:lnTo>
                        <a:pt x="1452" y="356"/>
                      </a:lnTo>
                      <a:lnTo>
                        <a:pt x="1441" y="349"/>
                      </a:lnTo>
                      <a:lnTo>
                        <a:pt x="1430" y="343"/>
                      </a:lnTo>
                      <a:lnTo>
                        <a:pt x="1420" y="339"/>
                      </a:lnTo>
                      <a:lnTo>
                        <a:pt x="1410" y="335"/>
                      </a:lnTo>
                      <a:lnTo>
                        <a:pt x="1402" y="333"/>
                      </a:lnTo>
                      <a:lnTo>
                        <a:pt x="1393" y="332"/>
                      </a:lnTo>
                      <a:lnTo>
                        <a:pt x="1385" y="330"/>
                      </a:lnTo>
                      <a:lnTo>
                        <a:pt x="1377" y="332"/>
                      </a:lnTo>
                      <a:lnTo>
                        <a:pt x="1370" y="333"/>
                      </a:lnTo>
                      <a:lnTo>
                        <a:pt x="1363" y="334"/>
                      </a:lnTo>
                      <a:lnTo>
                        <a:pt x="1357" y="338"/>
                      </a:lnTo>
                      <a:lnTo>
                        <a:pt x="1349" y="340"/>
                      </a:lnTo>
                      <a:lnTo>
                        <a:pt x="1344" y="345"/>
                      </a:lnTo>
                      <a:lnTo>
                        <a:pt x="1332" y="354"/>
                      </a:lnTo>
                      <a:lnTo>
                        <a:pt x="1322" y="365"/>
                      </a:lnTo>
                      <a:lnTo>
                        <a:pt x="1313" y="376"/>
                      </a:lnTo>
                      <a:lnTo>
                        <a:pt x="1304" y="387"/>
                      </a:lnTo>
                      <a:lnTo>
                        <a:pt x="1294" y="399"/>
                      </a:lnTo>
                      <a:lnTo>
                        <a:pt x="1286" y="409"/>
                      </a:lnTo>
                      <a:lnTo>
                        <a:pt x="1276" y="418"/>
                      </a:lnTo>
                      <a:lnTo>
                        <a:pt x="1267" y="426"/>
                      </a:lnTo>
                      <a:lnTo>
                        <a:pt x="1257" y="418"/>
                      </a:lnTo>
                      <a:lnTo>
                        <a:pt x="1249" y="412"/>
                      </a:lnTo>
                      <a:lnTo>
                        <a:pt x="1239" y="409"/>
                      </a:lnTo>
                      <a:lnTo>
                        <a:pt x="1228" y="406"/>
                      </a:lnTo>
                      <a:lnTo>
                        <a:pt x="1217" y="405"/>
                      </a:lnTo>
                      <a:lnTo>
                        <a:pt x="1207" y="406"/>
                      </a:lnTo>
                      <a:lnTo>
                        <a:pt x="1195" y="409"/>
                      </a:lnTo>
                      <a:lnTo>
                        <a:pt x="1184" y="411"/>
                      </a:lnTo>
                      <a:lnTo>
                        <a:pt x="1173" y="416"/>
                      </a:lnTo>
                      <a:lnTo>
                        <a:pt x="1161" y="421"/>
                      </a:lnTo>
                      <a:lnTo>
                        <a:pt x="1149" y="428"/>
                      </a:lnTo>
                      <a:lnTo>
                        <a:pt x="1138" y="436"/>
                      </a:lnTo>
                      <a:lnTo>
                        <a:pt x="1114" y="451"/>
                      </a:lnTo>
                      <a:lnTo>
                        <a:pt x="1091" y="470"/>
                      </a:lnTo>
                      <a:lnTo>
                        <a:pt x="1070" y="489"/>
                      </a:lnTo>
                      <a:lnTo>
                        <a:pt x="1049" y="509"/>
                      </a:lnTo>
                      <a:lnTo>
                        <a:pt x="1032" y="529"/>
                      </a:lnTo>
                      <a:lnTo>
                        <a:pt x="1016" y="546"/>
                      </a:lnTo>
                      <a:lnTo>
                        <a:pt x="993" y="573"/>
                      </a:lnTo>
                      <a:lnTo>
                        <a:pt x="985" y="582"/>
                      </a:lnTo>
                      <a:lnTo>
                        <a:pt x="985" y="340"/>
                      </a:lnTo>
                      <a:lnTo>
                        <a:pt x="578" y="412"/>
                      </a:lnTo>
                      <a:lnTo>
                        <a:pt x="512"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6" name="Freeform 435"/>
                <p:cNvSpPr>
                  <a:spLocks/>
                </p:cNvSpPr>
                <p:nvPr/>
              </p:nvSpPr>
              <p:spPr bwMode="auto">
                <a:xfrm>
                  <a:off x="4025" y="1559"/>
                  <a:ext cx="373" cy="415"/>
                </a:xfrm>
                <a:custGeom>
                  <a:avLst/>
                  <a:gdLst>
                    <a:gd name="T0" fmla="*/ 0 w 1490"/>
                    <a:gd name="T1" fmla="*/ 0 h 1659"/>
                    <a:gd name="T2" fmla="*/ 0 w 1490"/>
                    <a:gd name="T3" fmla="*/ 0 h 1659"/>
                    <a:gd name="T4" fmla="*/ 0 w 1490"/>
                    <a:gd name="T5" fmla="*/ 0 h 1659"/>
                    <a:gd name="T6" fmla="*/ 0 w 1490"/>
                    <a:gd name="T7" fmla="*/ 0 h 1659"/>
                    <a:gd name="T8" fmla="*/ 0 w 1490"/>
                    <a:gd name="T9" fmla="*/ 0 h 1659"/>
                    <a:gd name="T10" fmla="*/ 0 w 1490"/>
                    <a:gd name="T11" fmla="*/ 0 h 1659"/>
                    <a:gd name="T12" fmla="*/ 0 w 1490"/>
                    <a:gd name="T13" fmla="*/ 0 h 1659"/>
                    <a:gd name="T14" fmla="*/ 0 w 1490"/>
                    <a:gd name="T15" fmla="*/ 0 h 1659"/>
                    <a:gd name="T16" fmla="*/ 0 w 1490"/>
                    <a:gd name="T17" fmla="*/ 0 h 1659"/>
                    <a:gd name="T18" fmla="*/ 0 w 1490"/>
                    <a:gd name="T19" fmla="*/ 0 h 1659"/>
                    <a:gd name="T20" fmla="*/ 0 w 1490"/>
                    <a:gd name="T21" fmla="*/ 0 h 1659"/>
                    <a:gd name="T22" fmla="*/ 0 w 1490"/>
                    <a:gd name="T23" fmla="*/ 0 h 1659"/>
                    <a:gd name="T24" fmla="*/ 0 w 1490"/>
                    <a:gd name="T25" fmla="*/ 0 h 1659"/>
                    <a:gd name="T26" fmla="*/ 0 w 1490"/>
                    <a:gd name="T27" fmla="*/ 0 h 1659"/>
                    <a:gd name="T28" fmla="*/ 0 w 1490"/>
                    <a:gd name="T29" fmla="*/ 0 h 1659"/>
                    <a:gd name="T30" fmla="*/ 0 w 1490"/>
                    <a:gd name="T31" fmla="*/ 0 h 1659"/>
                    <a:gd name="T32" fmla="*/ 0 w 1490"/>
                    <a:gd name="T33" fmla="*/ 0 h 1659"/>
                    <a:gd name="T34" fmla="*/ 0 w 1490"/>
                    <a:gd name="T35" fmla="*/ 0 h 1659"/>
                    <a:gd name="T36" fmla="*/ 0 w 1490"/>
                    <a:gd name="T37" fmla="*/ 0 h 1659"/>
                    <a:gd name="T38" fmla="*/ 0 w 1490"/>
                    <a:gd name="T39" fmla="*/ 0 h 1659"/>
                    <a:gd name="T40" fmla="*/ 0 w 1490"/>
                    <a:gd name="T41" fmla="*/ 0 h 1659"/>
                    <a:gd name="T42" fmla="*/ 0 w 1490"/>
                    <a:gd name="T43" fmla="*/ 0 h 1659"/>
                    <a:gd name="T44" fmla="*/ 0 w 1490"/>
                    <a:gd name="T45" fmla="*/ 0 h 1659"/>
                    <a:gd name="T46" fmla="*/ 0 w 1490"/>
                    <a:gd name="T47" fmla="*/ 0 h 1659"/>
                    <a:gd name="T48" fmla="*/ 0 w 1490"/>
                    <a:gd name="T49" fmla="*/ 0 h 1659"/>
                    <a:gd name="T50" fmla="*/ 0 w 1490"/>
                    <a:gd name="T51" fmla="*/ 0 h 1659"/>
                    <a:gd name="T52" fmla="*/ 0 w 1490"/>
                    <a:gd name="T53" fmla="*/ 0 h 1659"/>
                    <a:gd name="T54" fmla="*/ 0 w 1490"/>
                    <a:gd name="T55" fmla="*/ 0 h 1659"/>
                    <a:gd name="T56" fmla="*/ 0 w 1490"/>
                    <a:gd name="T57" fmla="*/ 0 h 1659"/>
                    <a:gd name="T58" fmla="*/ 0 w 1490"/>
                    <a:gd name="T59" fmla="*/ 0 h 1659"/>
                    <a:gd name="T60" fmla="*/ 0 w 1490"/>
                    <a:gd name="T61" fmla="*/ 0 h 1659"/>
                    <a:gd name="T62" fmla="*/ 0 w 1490"/>
                    <a:gd name="T63" fmla="*/ 0 h 1659"/>
                    <a:gd name="T64" fmla="*/ 0 w 1490"/>
                    <a:gd name="T65" fmla="*/ 0 h 1659"/>
                    <a:gd name="T66" fmla="*/ 0 w 1490"/>
                    <a:gd name="T67" fmla="*/ 0 h 1659"/>
                    <a:gd name="T68" fmla="*/ 0 w 1490"/>
                    <a:gd name="T69" fmla="*/ 0 h 1659"/>
                    <a:gd name="T70" fmla="*/ 0 w 1490"/>
                    <a:gd name="T71" fmla="*/ 0 h 1659"/>
                    <a:gd name="T72" fmla="*/ 0 w 1490"/>
                    <a:gd name="T73" fmla="*/ 0 h 1659"/>
                    <a:gd name="T74" fmla="*/ 0 w 1490"/>
                    <a:gd name="T75" fmla="*/ 0 h 1659"/>
                    <a:gd name="T76" fmla="*/ 0 w 1490"/>
                    <a:gd name="T77" fmla="*/ 0 h 1659"/>
                    <a:gd name="T78" fmla="*/ 0 w 1490"/>
                    <a:gd name="T79" fmla="*/ 0 h 1659"/>
                    <a:gd name="T80" fmla="*/ 0 w 1490"/>
                    <a:gd name="T81" fmla="*/ 0 h 1659"/>
                    <a:gd name="T82" fmla="*/ 0 w 1490"/>
                    <a:gd name="T83" fmla="*/ 0 h 1659"/>
                    <a:gd name="T84" fmla="*/ 0 w 1490"/>
                    <a:gd name="T85" fmla="*/ 0 h 1659"/>
                    <a:gd name="T86" fmla="*/ 0 w 1490"/>
                    <a:gd name="T87" fmla="*/ 0 h 1659"/>
                    <a:gd name="T88" fmla="*/ 0 w 1490"/>
                    <a:gd name="T89" fmla="*/ 0 h 1659"/>
                    <a:gd name="T90" fmla="*/ 0 w 1490"/>
                    <a:gd name="T91" fmla="*/ 0 h 1659"/>
                    <a:gd name="T92" fmla="*/ 0 w 1490"/>
                    <a:gd name="T93" fmla="*/ 0 h 1659"/>
                    <a:gd name="T94" fmla="*/ 0 w 1490"/>
                    <a:gd name="T95" fmla="*/ 0 h 1659"/>
                    <a:gd name="T96" fmla="*/ 0 w 1490"/>
                    <a:gd name="T97" fmla="*/ 0 h 1659"/>
                    <a:gd name="T98" fmla="*/ 0 w 1490"/>
                    <a:gd name="T99" fmla="*/ 0 h 1659"/>
                    <a:gd name="T100" fmla="*/ 0 w 1490"/>
                    <a:gd name="T101" fmla="*/ 0 h 1659"/>
                    <a:gd name="T102" fmla="*/ 0 w 1490"/>
                    <a:gd name="T103" fmla="*/ 0 h 1659"/>
                    <a:gd name="T104" fmla="*/ 0 w 1490"/>
                    <a:gd name="T105" fmla="*/ 0 h 1659"/>
                    <a:gd name="T106" fmla="*/ 0 w 1490"/>
                    <a:gd name="T107" fmla="*/ 0 h 16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90"/>
                    <a:gd name="T163" fmla="*/ 0 h 1659"/>
                    <a:gd name="T164" fmla="*/ 1490 w 1490"/>
                    <a:gd name="T165" fmla="*/ 1659 h 165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90" h="1659">
                      <a:moveTo>
                        <a:pt x="512" y="0"/>
                      </a:moveTo>
                      <a:lnTo>
                        <a:pt x="492" y="334"/>
                      </a:lnTo>
                      <a:lnTo>
                        <a:pt x="467" y="518"/>
                      </a:lnTo>
                      <a:lnTo>
                        <a:pt x="466" y="521"/>
                      </a:lnTo>
                      <a:lnTo>
                        <a:pt x="464" y="532"/>
                      </a:lnTo>
                      <a:lnTo>
                        <a:pt x="459" y="548"/>
                      </a:lnTo>
                      <a:lnTo>
                        <a:pt x="452" y="568"/>
                      </a:lnTo>
                      <a:lnTo>
                        <a:pt x="447" y="578"/>
                      </a:lnTo>
                      <a:lnTo>
                        <a:pt x="441" y="589"/>
                      </a:lnTo>
                      <a:lnTo>
                        <a:pt x="434" y="598"/>
                      </a:lnTo>
                      <a:lnTo>
                        <a:pt x="425" y="609"/>
                      </a:lnTo>
                      <a:lnTo>
                        <a:pt x="415" y="618"/>
                      </a:lnTo>
                      <a:lnTo>
                        <a:pt x="403" y="628"/>
                      </a:lnTo>
                      <a:lnTo>
                        <a:pt x="390" y="635"/>
                      </a:lnTo>
                      <a:lnTo>
                        <a:pt x="375" y="642"/>
                      </a:lnTo>
                      <a:lnTo>
                        <a:pt x="370" y="642"/>
                      </a:lnTo>
                      <a:lnTo>
                        <a:pt x="358" y="642"/>
                      </a:lnTo>
                      <a:lnTo>
                        <a:pt x="339" y="645"/>
                      </a:lnTo>
                      <a:lnTo>
                        <a:pt x="317" y="651"/>
                      </a:lnTo>
                      <a:lnTo>
                        <a:pt x="305" y="656"/>
                      </a:lnTo>
                      <a:lnTo>
                        <a:pt x="293" y="662"/>
                      </a:lnTo>
                      <a:lnTo>
                        <a:pt x="281" y="669"/>
                      </a:lnTo>
                      <a:lnTo>
                        <a:pt x="270" y="678"/>
                      </a:lnTo>
                      <a:lnTo>
                        <a:pt x="259" y="689"/>
                      </a:lnTo>
                      <a:lnTo>
                        <a:pt x="248" y="701"/>
                      </a:lnTo>
                      <a:lnTo>
                        <a:pt x="239" y="717"/>
                      </a:lnTo>
                      <a:lnTo>
                        <a:pt x="231" y="734"/>
                      </a:lnTo>
                      <a:lnTo>
                        <a:pt x="224" y="740"/>
                      </a:lnTo>
                      <a:lnTo>
                        <a:pt x="220" y="748"/>
                      </a:lnTo>
                      <a:lnTo>
                        <a:pt x="216" y="754"/>
                      </a:lnTo>
                      <a:lnTo>
                        <a:pt x="213" y="761"/>
                      </a:lnTo>
                      <a:lnTo>
                        <a:pt x="210" y="773"/>
                      </a:lnTo>
                      <a:lnTo>
                        <a:pt x="209" y="787"/>
                      </a:lnTo>
                      <a:lnTo>
                        <a:pt x="210" y="799"/>
                      </a:lnTo>
                      <a:lnTo>
                        <a:pt x="211" y="811"/>
                      </a:lnTo>
                      <a:lnTo>
                        <a:pt x="215" y="824"/>
                      </a:lnTo>
                      <a:lnTo>
                        <a:pt x="217" y="835"/>
                      </a:lnTo>
                      <a:lnTo>
                        <a:pt x="220" y="846"/>
                      </a:lnTo>
                      <a:lnTo>
                        <a:pt x="222" y="857"/>
                      </a:lnTo>
                      <a:lnTo>
                        <a:pt x="223" y="868"/>
                      </a:lnTo>
                      <a:lnTo>
                        <a:pt x="221" y="878"/>
                      </a:lnTo>
                      <a:lnTo>
                        <a:pt x="220" y="881"/>
                      </a:lnTo>
                      <a:lnTo>
                        <a:pt x="217" y="886"/>
                      </a:lnTo>
                      <a:lnTo>
                        <a:pt x="215" y="891"/>
                      </a:lnTo>
                      <a:lnTo>
                        <a:pt x="210" y="895"/>
                      </a:lnTo>
                      <a:lnTo>
                        <a:pt x="205" y="900"/>
                      </a:lnTo>
                      <a:lnTo>
                        <a:pt x="200" y="903"/>
                      </a:lnTo>
                      <a:lnTo>
                        <a:pt x="193" y="907"/>
                      </a:lnTo>
                      <a:lnTo>
                        <a:pt x="184" y="911"/>
                      </a:lnTo>
                      <a:lnTo>
                        <a:pt x="182" y="902"/>
                      </a:lnTo>
                      <a:lnTo>
                        <a:pt x="173" y="882"/>
                      </a:lnTo>
                      <a:lnTo>
                        <a:pt x="169" y="878"/>
                      </a:lnTo>
                      <a:lnTo>
                        <a:pt x="166" y="873"/>
                      </a:lnTo>
                      <a:lnTo>
                        <a:pt x="162" y="868"/>
                      </a:lnTo>
                      <a:lnTo>
                        <a:pt x="157" y="864"/>
                      </a:lnTo>
                      <a:lnTo>
                        <a:pt x="151" y="862"/>
                      </a:lnTo>
                      <a:lnTo>
                        <a:pt x="146" y="859"/>
                      </a:lnTo>
                      <a:lnTo>
                        <a:pt x="139" y="858"/>
                      </a:lnTo>
                      <a:lnTo>
                        <a:pt x="133" y="859"/>
                      </a:lnTo>
                      <a:lnTo>
                        <a:pt x="124" y="860"/>
                      </a:lnTo>
                      <a:lnTo>
                        <a:pt x="117" y="863"/>
                      </a:lnTo>
                      <a:lnTo>
                        <a:pt x="111" y="866"/>
                      </a:lnTo>
                      <a:lnTo>
                        <a:pt x="106" y="871"/>
                      </a:lnTo>
                      <a:lnTo>
                        <a:pt x="101" y="876"/>
                      </a:lnTo>
                      <a:lnTo>
                        <a:pt x="96" y="884"/>
                      </a:lnTo>
                      <a:lnTo>
                        <a:pt x="92" y="892"/>
                      </a:lnTo>
                      <a:lnTo>
                        <a:pt x="90" y="902"/>
                      </a:lnTo>
                      <a:lnTo>
                        <a:pt x="84" y="926"/>
                      </a:lnTo>
                      <a:lnTo>
                        <a:pt x="79" y="960"/>
                      </a:lnTo>
                      <a:lnTo>
                        <a:pt x="73" y="1000"/>
                      </a:lnTo>
                      <a:lnTo>
                        <a:pt x="67" y="1049"/>
                      </a:lnTo>
                      <a:lnTo>
                        <a:pt x="63" y="1059"/>
                      </a:lnTo>
                      <a:lnTo>
                        <a:pt x="51" y="1080"/>
                      </a:lnTo>
                      <a:lnTo>
                        <a:pt x="42" y="1091"/>
                      </a:lnTo>
                      <a:lnTo>
                        <a:pt x="31" y="1102"/>
                      </a:lnTo>
                      <a:lnTo>
                        <a:pt x="24" y="1106"/>
                      </a:lnTo>
                      <a:lnTo>
                        <a:pt x="16" y="1110"/>
                      </a:lnTo>
                      <a:lnTo>
                        <a:pt x="9" y="1113"/>
                      </a:lnTo>
                      <a:lnTo>
                        <a:pt x="0" y="1115"/>
                      </a:lnTo>
                      <a:lnTo>
                        <a:pt x="8" y="1291"/>
                      </a:lnTo>
                      <a:lnTo>
                        <a:pt x="14" y="1311"/>
                      </a:lnTo>
                      <a:lnTo>
                        <a:pt x="21" y="1327"/>
                      </a:lnTo>
                      <a:lnTo>
                        <a:pt x="29" y="1341"/>
                      </a:lnTo>
                      <a:lnTo>
                        <a:pt x="36" y="1355"/>
                      </a:lnTo>
                      <a:lnTo>
                        <a:pt x="43" y="1367"/>
                      </a:lnTo>
                      <a:lnTo>
                        <a:pt x="51" y="1377"/>
                      </a:lnTo>
                      <a:lnTo>
                        <a:pt x="58" y="1386"/>
                      </a:lnTo>
                      <a:lnTo>
                        <a:pt x="65" y="1393"/>
                      </a:lnTo>
                      <a:lnTo>
                        <a:pt x="79" y="1404"/>
                      </a:lnTo>
                      <a:lnTo>
                        <a:pt x="90" y="1411"/>
                      </a:lnTo>
                      <a:lnTo>
                        <a:pt x="97" y="1415"/>
                      </a:lnTo>
                      <a:lnTo>
                        <a:pt x="100" y="1416"/>
                      </a:lnTo>
                      <a:lnTo>
                        <a:pt x="107" y="1419"/>
                      </a:lnTo>
                      <a:lnTo>
                        <a:pt x="114" y="1422"/>
                      </a:lnTo>
                      <a:lnTo>
                        <a:pt x="120" y="1426"/>
                      </a:lnTo>
                      <a:lnTo>
                        <a:pt x="125" y="1430"/>
                      </a:lnTo>
                      <a:lnTo>
                        <a:pt x="135" y="1438"/>
                      </a:lnTo>
                      <a:lnTo>
                        <a:pt x="145" y="1448"/>
                      </a:lnTo>
                      <a:lnTo>
                        <a:pt x="156" y="1459"/>
                      </a:lnTo>
                      <a:lnTo>
                        <a:pt x="169" y="1471"/>
                      </a:lnTo>
                      <a:lnTo>
                        <a:pt x="178" y="1476"/>
                      </a:lnTo>
                      <a:lnTo>
                        <a:pt x="188" y="1482"/>
                      </a:lnTo>
                      <a:lnTo>
                        <a:pt x="199" y="1488"/>
                      </a:lnTo>
                      <a:lnTo>
                        <a:pt x="211" y="1495"/>
                      </a:lnTo>
                      <a:lnTo>
                        <a:pt x="215" y="1501"/>
                      </a:lnTo>
                      <a:lnTo>
                        <a:pt x="224" y="1514"/>
                      </a:lnTo>
                      <a:lnTo>
                        <a:pt x="232" y="1524"/>
                      </a:lnTo>
                      <a:lnTo>
                        <a:pt x="242" y="1534"/>
                      </a:lnTo>
                      <a:lnTo>
                        <a:pt x="251" y="1543"/>
                      </a:lnTo>
                      <a:lnTo>
                        <a:pt x="264" y="1555"/>
                      </a:lnTo>
                      <a:lnTo>
                        <a:pt x="283" y="1573"/>
                      </a:lnTo>
                      <a:lnTo>
                        <a:pt x="302" y="1589"/>
                      </a:lnTo>
                      <a:lnTo>
                        <a:pt x="319" y="1602"/>
                      </a:lnTo>
                      <a:lnTo>
                        <a:pt x="335" y="1614"/>
                      </a:lnTo>
                      <a:lnTo>
                        <a:pt x="362" y="1633"/>
                      </a:lnTo>
                      <a:lnTo>
                        <a:pt x="384" y="1646"/>
                      </a:lnTo>
                      <a:lnTo>
                        <a:pt x="401" y="1654"/>
                      </a:lnTo>
                      <a:lnTo>
                        <a:pt x="412" y="1657"/>
                      </a:lnTo>
                      <a:lnTo>
                        <a:pt x="419" y="1659"/>
                      </a:lnTo>
                      <a:lnTo>
                        <a:pt x="420" y="1659"/>
                      </a:lnTo>
                      <a:lnTo>
                        <a:pt x="532" y="1580"/>
                      </a:lnTo>
                      <a:lnTo>
                        <a:pt x="538" y="1590"/>
                      </a:lnTo>
                      <a:lnTo>
                        <a:pt x="543" y="1597"/>
                      </a:lnTo>
                      <a:lnTo>
                        <a:pt x="549" y="1605"/>
                      </a:lnTo>
                      <a:lnTo>
                        <a:pt x="554" y="1611"/>
                      </a:lnTo>
                      <a:lnTo>
                        <a:pt x="560" y="1616"/>
                      </a:lnTo>
                      <a:lnTo>
                        <a:pt x="565" y="1619"/>
                      </a:lnTo>
                      <a:lnTo>
                        <a:pt x="571" y="1622"/>
                      </a:lnTo>
                      <a:lnTo>
                        <a:pt x="576" y="1624"/>
                      </a:lnTo>
                      <a:lnTo>
                        <a:pt x="581" y="1626"/>
                      </a:lnTo>
                      <a:lnTo>
                        <a:pt x="586" y="1627"/>
                      </a:lnTo>
                      <a:lnTo>
                        <a:pt x="590" y="1627"/>
                      </a:lnTo>
                      <a:lnTo>
                        <a:pt x="595" y="1627"/>
                      </a:lnTo>
                      <a:lnTo>
                        <a:pt x="605" y="1624"/>
                      </a:lnTo>
                      <a:lnTo>
                        <a:pt x="614" y="1619"/>
                      </a:lnTo>
                      <a:lnTo>
                        <a:pt x="621" y="1614"/>
                      </a:lnTo>
                      <a:lnTo>
                        <a:pt x="628" y="1608"/>
                      </a:lnTo>
                      <a:lnTo>
                        <a:pt x="634" y="1601"/>
                      </a:lnTo>
                      <a:lnTo>
                        <a:pt x="641" y="1595"/>
                      </a:lnTo>
                      <a:lnTo>
                        <a:pt x="648" y="1585"/>
                      </a:lnTo>
                      <a:lnTo>
                        <a:pt x="650" y="1580"/>
                      </a:lnTo>
                      <a:lnTo>
                        <a:pt x="659" y="1558"/>
                      </a:lnTo>
                      <a:lnTo>
                        <a:pt x="669" y="1540"/>
                      </a:lnTo>
                      <a:lnTo>
                        <a:pt x="679" y="1524"/>
                      </a:lnTo>
                      <a:lnTo>
                        <a:pt x="688" y="1510"/>
                      </a:lnTo>
                      <a:lnTo>
                        <a:pt x="698" y="1499"/>
                      </a:lnTo>
                      <a:lnTo>
                        <a:pt x="708" y="1490"/>
                      </a:lnTo>
                      <a:lnTo>
                        <a:pt x="718" y="1483"/>
                      </a:lnTo>
                      <a:lnTo>
                        <a:pt x="726" y="1477"/>
                      </a:lnTo>
                      <a:lnTo>
                        <a:pt x="735" y="1474"/>
                      </a:lnTo>
                      <a:lnTo>
                        <a:pt x="743" y="1471"/>
                      </a:lnTo>
                      <a:lnTo>
                        <a:pt x="751" y="1470"/>
                      </a:lnTo>
                      <a:lnTo>
                        <a:pt x="757" y="1469"/>
                      </a:lnTo>
                      <a:lnTo>
                        <a:pt x="765" y="1469"/>
                      </a:lnTo>
                      <a:lnTo>
                        <a:pt x="768" y="1469"/>
                      </a:lnTo>
                      <a:lnTo>
                        <a:pt x="783" y="1470"/>
                      </a:lnTo>
                      <a:lnTo>
                        <a:pt x="796" y="1470"/>
                      </a:lnTo>
                      <a:lnTo>
                        <a:pt x="806" y="1468"/>
                      </a:lnTo>
                      <a:lnTo>
                        <a:pt x="814" y="1465"/>
                      </a:lnTo>
                      <a:lnTo>
                        <a:pt x="822" y="1461"/>
                      </a:lnTo>
                      <a:lnTo>
                        <a:pt x="827" y="1455"/>
                      </a:lnTo>
                      <a:lnTo>
                        <a:pt x="830" y="1450"/>
                      </a:lnTo>
                      <a:lnTo>
                        <a:pt x="833" y="1444"/>
                      </a:lnTo>
                      <a:lnTo>
                        <a:pt x="835" y="1432"/>
                      </a:lnTo>
                      <a:lnTo>
                        <a:pt x="835" y="1421"/>
                      </a:lnTo>
                      <a:lnTo>
                        <a:pt x="834" y="1412"/>
                      </a:lnTo>
                      <a:lnTo>
                        <a:pt x="834" y="1410"/>
                      </a:lnTo>
                      <a:lnTo>
                        <a:pt x="847" y="1266"/>
                      </a:lnTo>
                      <a:lnTo>
                        <a:pt x="851" y="1247"/>
                      </a:lnTo>
                      <a:lnTo>
                        <a:pt x="856" y="1230"/>
                      </a:lnTo>
                      <a:lnTo>
                        <a:pt x="861" y="1213"/>
                      </a:lnTo>
                      <a:lnTo>
                        <a:pt x="867" y="1197"/>
                      </a:lnTo>
                      <a:lnTo>
                        <a:pt x="878" y="1168"/>
                      </a:lnTo>
                      <a:lnTo>
                        <a:pt x="890" y="1143"/>
                      </a:lnTo>
                      <a:lnTo>
                        <a:pt x="911" y="1108"/>
                      </a:lnTo>
                      <a:lnTo>
                        <a:pt x="920" y="1094"/>
                      </a:lnTo>
                      <a:lnTo>
                        <a:pt x="929" y="1084"/>
                      </a:lnTo>
                      <a:lnTo>
                        <a:pt x="938" y="1072"/>
                      </a:lnTo>
                      <a:lnTo>
                        <a:pt x="944" y="1059"/>
                      </a:lnTo>
                      <a:lnTo>
                        <a:pt x="950" y="1045"/>
                      </a:lnTo>
                      <a:lnTo>
                        <a:pt x="954" y="1031"/>
                      </a:lnTo>
                      <a:lnTo>
                        <a:pt x="958" y="1016"/>
                      </a:lnTo>
                      <a:lnTo>
                        <a:pt x="960" y="1000"/>
                      </a:lnTo>
                      <a:lnTo>
                        <a:pt x="962" y="985"/>
                      </a:lnTo>
                      <a:lnTo>
                        <a:pt x="966" y="958"/>
                      </a:lnTo>
                      <a:lnTo>
                        <a:pt x="972" y="935"/>
                      </a:lnTo>
                      <a:lnTo>
                        <a:pt x="975" y="926"/>
                      </a:lnTo>
                      <a:lnTo>
                        <a:pt x="980" y="919"/>
                      </a:lnTo>
                      <a:lnTo>
                        <a:pt x="982" y="915"/>
                      </a:lnTo>
                      <a:lnTo>
                        <a:pt x="985" y="914"/>
                      </a:lnTo>
                      <a:lnTo>
                        <a:pt x="988" y="912"/>
                      </a:lnTo>
                      <a:lnTo>
                        <a:pt x="992" y="911"/>
                      </a:lnTo>
                      <a:lnTo>
                        <a:pt x="997" y="902"/>
                      </a:lnTo>
                      <a:lnTo>
                        <a:pt x="1002" y="895"/>
                      </a:lnTo>
                      <a:lnTo>
                        <a:pt x="1007" y="890"/>
                      </a:lnTo>
                      <a:lnTo>
                        <a:pt x="1011" y="887"/>
                      </a:lnTo>
                      <a:lnTo>
                        <a:pt x="1016" y="886"/>
                      </a:lnTo>
                      <a:lnTo>
                        <a:pt x="1021" y="887"/>
                      </a:lnTo>
                      <a:lnTo>
                        <a:pt x="1026" y="890"/>
                      </a:lnTo>
                      <a:lnTo>
                        <a:pt x="1031" y="892"/>
                      </a:lnTo>
                      <a:lnTo>
                        <a:pt x="1038" y="900"/>
                      </a:lnTo>
                      <a:lnTo>
                        <a:pt x="1045" y="908"/>
                      </a:lnTo>
                      <a:lnTo>
                        <a:pt x="1049" y="915"/>
                      </a:lnTo>
                      <a:lnTo>
                        <a:pt x="1051" y="918"/>
                      </a:lnTo>
                      <a:lnTo>
                        <a:pt x="1056" y="925"/>
                      </a:lnTo>
                      <a:lnTo>
                        <a:pt x="1060" y="933"/>
                      </a:lnTo>
                      <a:lnTo>
                        <a:pt x="1065" y="939"/>
                      </a:lnTo>
                      <a:lnTo>
                        <a:pt x="1070" y="942"/>
                      </a:lnTo>
                      <a:lnTo>
                        <a:pt x="1075" y="946"/>
                      </a:lnTo>
                      <a:lnTo>
                        <a:pt x="1080" y="950"/>
                      </a:lnTo>
                      <a:lnTo>
                        <a:pt x="1085" y="951"/>
                      </a:lnTo>
                      <a:lnTo>
                        <a:pt x="1090" y="952"/>
                      </a:lnTo>
                      <a:lnTo>
                        <a:pt x="1095" y="952"/>
                      </a:lnTo>
                      <a:lnTo>
                        <a:pt x="1100" y="952"/>
                      </a:lnTo>
                      <a:lnTo>
                        <a:pt x="1104" y="951"/>
                      </a:lnTo>
                      <a:lnTo>
                        <a:pt x="1108" y="950"/>
                      </a:lnTo>
                      <a:lnTo>
                        <a:pt x="1118" y="945"/>
                      </a:lnTo>
                      <a:lnTo>
                        <a:pt x="1125" y="939"/>
                      </a:lnTo>
                      <a:lnTo>
                        <a:pt x="1134" y="931"/>
                      </a:lnTo>
                      <a:lnTo>
                        <a:pt x="1140" y="924"/>
                      </a:lnTo>
                      <a:lnTo>
                        <a:pt x="1146" y="915"/>
                      </a:lnTo>
                      <a:lnTo>
                        <a:pt x="1152" y="908"/>
                      </a:lnTo>
                      <a:lnTo>
                        <a:pt x="1160" y="896"/>
                      </a:lnTo>
                      <a:lnTo>
                        <a:pt x="1162" y="891"/>
                      </a:lnTo>
                      <a:lnTo>
                        <a:pt x="1163" y="865"/>
                      </a:lnTo>
                      <a:lnTo>
                        <a:pt x="1168" y="807"/>
                      </a:lnTo>
                      <a:lnTo>
                        <a:pt x="1173" y="775"/>
                      </a:lnTo>
                      <a:lnTo>
                        <a:pt x="1178" y="748"/>
                      </a:lnTo>
                      <a:lnTo>
                        <a:pt x="1182" y="737"/>
                      </a:lnTo>
                      <a:lnTo>
                        <a:pt x="1185" y="728"/>
                      </a:lnTo>
                      <a:lnTo>
                        <a:pt x="1188" y="724"/>
                      </a:lnTo>
                      <a:lnTo>
                        <a:pt x="1190" y="723"/>
                      </a:lnTo>
                      <a:lnTo>
                        <a:pt x="1193" y="721"/>
                      </a:lnTo>
                      <a:lnTo>
                        <a:pt x="1195" y="721"/>
                      </a:lnTo>
                      <a:lnTo>
                        <a:pt x="1199" y="726"/>
                      </a:lnTo>
                      <a:lnTo>
                        <a:pt x="1202" y="729"/>
                      </a:lnTo>
                      <a:lnTo>
                        <a:pt x="1206" y="733"/>
                      </a:lnTo>
                      <a:lnTo>
                        <a:pt x="1210" y="736"/>
                      </a:lnTo>
                      <a:lnTo>
                        <a:pt x="1215" y="737"/>
                      </a:lnTo>
                      <a:lnTo>
                        <a:pt x="1218" y="737"/>
                      </a:lnTo>
                      <a:lnTo>
                        <a:pt x="1222" y="737"/>
                      </a:lnTo>
                      <a:lnTo>
                        <a:pt x="1227" y="737"/>
                      </a:lnTo>
                      <a:lnTo>
                        <a:pt x="1235" y="733"/>
                      </a:lnTo>
                      <a:lnTo>
                        <a:pt x="1243" y="728"/>
                      </a:lnTo>
                      <a:lnTo>
                        <a:pt x="1251" y="721"/>
                      </a:lnTo>
                      <a:lnTo>
                        <a:pt x="1259" y="713"/>
                      </a:lnTo>
                      <a:lnTo>
                        <a:pt x="1272" y="696"/>
                      </a:lnTo>
                      <a:lnTo>
                        <a:pt x="1283" y="679"/>
                      </a:lnTo>
                      <a:lnTo>
                        <a:pt x="1291" y="667"/>
                      </a:lnTo>
                      <a:lnTo>
                        <a:pt x="1293" y="662"/>
                      </a:lnTo>
                      <a:lnTo>
                        <a:pt x="1306" y="660"/>
                      </a:lnTo>
                      <a:lnTo>
                        <a:pt x="1317" y="655"/>
                      </a:lnTo>
                      <a:lnTo>
                        <a:pt x="1328" y="649"/>
                      </a:lnTo>
                      <a:lnTo>
                        <a:pt x="1339" y="641"/>
                      </a:lnTo>
                      <a:lnTo>
                        <a:pt x="1348" y="633"/>
                      </a:lnTo>
                      <a:lnTo>
                        <a:pt x="1355" y="624"/>
                      </a:lnTo>
                      <a:lnTo>
                        <a:pt x="1363" y="614"/>
                      </a:lnTo>
                      <a:lnTo>
                        <a:pt x="1369" y="603"/>
                      </a:lnTo>
                      <a:lnTo>
                        <a:pt x="1380" y="584"/>
                      </a:lnTo>
                      <a:lnTo>
                        <a:pt x="1386" y="567"/>
                      </a:lnTo>
                      <a:lnTo>
                        <a:pt x="1390" y="554"/>
                      </a:lnTo>
                      <a:lnTo>
                        <a:pt x="1391" y="551"/>
                      </a:lnTo>
                      <a:lnTo>
                        <a:pt x="1401" y="545"/>
                      </a:lnTo>
                      <a:lnTo>
                        <a:pt x="1410" y="536"/>
                      </a:lnTo>
                      <a:lnTo>
                        <a:pt x="1420" y="525"/>
                      </a:lnTo>
                      <a:lnTo>
                        <a:pt x="1429" y="514"/>
                      </a:lnTo>
                      <a:lnTo>
                        <a:pt x="1437" y="500"/>
                      </a:lnTo>
                      <a:lnTo>
                        <a:pt x="1446" y="487"/>
                      </a:lnTo>
                      <a:lnTo>
                        <a:pt x="1453" y="472"/>
                      </a:lnTo>
                      <a:lnTo>
                        <a:pt x="1461" y="459"/>
                      </a:lnTo>
                      <a:lnTo>
                        <a:pt x="1481" y="409"/>
                      </a:lnTo>
                      <a:lnTo>
                        <a:pt x="1490" y="387"/>
                      </a:lnTo>
                      <a:lnTo>
                        <a:pt x="1477" y="374"/>
                      </a:lnTo>
                      <a:lnTo>
                        <a:pt x="1464" y="365"/>
                      </a:lnTo>
                      <a:lnTo>
                        <a:pt x="1452" y="356"/>
                      </a:lnTo>
                      <a:lnTo>
                        <a:pt x="1441" y="349"/>
                      </a:lnTo>
                      <a:lnTo>
                        <a:pt x="1430" y="343"/>
                      </a:lnTo>
                      <a:lnTo>
                        <a:pt x="1420" y="339"/>
                      </a:lnTo>
                      <a:lnTo>
                        <a:pt x="1410" y="335"/>
                      </a:lnTo>
                      <a:lnTo>
                        <a:pt x="1402" y="333"/>
                      </a:lnTo>
                      <a:lnTo>
                        <a:pt x="1393" y="332"/>
                      </a:lnTo>
                      <a:lnTo>
                        <a:pt x="1385" y="330"/>
                      </a:lnTo>
                      <a:lnTo>
                        <a:pt x="1377" y="332"/>
                      </a:lnTo>
                      <a:lnTo>
                        <a:pt x="1370" y="333"/>
                      </a:lnTo>
                      <a:lnTo>
                        <a:pt x="1363" y="334"/>
                      </a:lnTo>
                      <a:lnTo>
                        <a:pt x="1357" y="338"/>
                      </a:lnTo>
                      <a:lnTo>
                        <a:pt x="1349" y="340"/>
                      </a:lnTo>
                      <a:lnTo>
                        <a:pt x="1344" y="345"/>
                      </a:lnTo>
                      <a:lnTo>
                        <a:pt x="1332" y="354"/>
                      </a:lnTo>
                      <a:lnTo>
                        <a:pt x="1322" y="365"/>
                      </a:lnTo>
                      <a:lnTo>
                        <a:pt x="1313" y="376"/>
                      </a:lnTo>
                      <a:lnTo>
                        <a:pt x="1304" y="387"/>
                      </a:lnTo>
                      <a:lnTo>
                        <a:pt x="1294" y="399"/>
                      </a:lnTo>
                      <a:lnTo>
                        <a:pt x="1286" y="409"/>
                      </a:lnTo>
                      <a:lnTo>
                        <a:pt x="1276" y="418"/>
                      </a:lnTo>
                      <a:lnTo>
                        <a:pt x="1267" y="426"/>
                      </a:lnTo>
                      <a:lnTo>
                        <a:pt x="1257" y="418"/>
                      </a:lnTo>
                      <a:lnTo>
                        <a:pt x="1249" y="412"/>
                      </a:lnTo>
                      <a:lnTo>
                        <a:pt x="1239" y="409"/>
                      </a:lnTo>
                      <a:lnTo>
                        <a:pt x="1228" y="406"/>
                      </a:lnTo>
                      <a:lnTo>
                        <a:pt x="1217" y="405"/>
                      </a:lnTo>
                      <a:lnTo>
                        <a:pt x="1207" y="406"/>
                      </a:lnTo>
                      <a:lnTo>
                        <a:pt x="1195" y="409"/>
                      </a:lnTo>
                      <a:lnTo>
                        <a:pt x="1184" y="411"/>
                      </a:lnTo>
                      <a:lnTo>
                        <a:pt x="1173" y="416"/>
                      </a:lnTo>
                      <a:lnTo>
                        <a:pt x="1161" y="421"/>
                      </a:lnTo>
                      <a:lnTo>
                        <a:pt x="1149" y="428"/>
                      </a:lnTo>
                      <a:lnTo>
                        <a:pt x="1138" y="436"/>
                      </a:lnTo>
                      <a:lnTo>
                        <a:pt x="1114" y="451"/>
                      </a:lnTo>
                      <a:lnTo>
                        <a:pt x="1091" y="470"/>
                      </a:lnTo>
                      <a:lnTo>
                        <a:pt x="1070" y="489"/>
                      </a:lnTo>
                      <a:lnTo>
                        <a:pt x="1049" y="509"/>
                      </a:lnTo>
                      <a:lnTo>
                        <a:pt x="1032" y="529"/>
                      </a:lnTo>
                      <a:lnTo>
                        <a:pt x="1016" y="546"/>
                      </a:lnTo>
                      <a:lnTo>
                        <a:pt x="993" y="573"/>
                      </a:lnTo>
                      <a:lnTo>
                        <a:pt x="985" y="582"/>
                      </a:lnTo>
                      <a:lnTo>
                        <a:pt x="985" y="340"/>
                      </a:lnTo>
                      <a:lnTo>
                        <a:pt x="578" y="412"/>
                      </a:lnTo>
                      <a:lnTo>
                        <a:pt x="512"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7" name="Freeform 436"/>
                <p:cNvSpPr>
                  <a:spLocks/>
                </p:cNvSpPr>
                <p:nvPr/>
              </p:nvSpPr>
              <p:spPr bwMode="auto">
                <a:xfrm>
                  <a:off x="3786" y="1410"/>
                  <a:ext cx="367" cy="429"/>
                </a:xfrm>
                <a:custGeom>
                  <a:avLst/>
                  <a:gdLst>
                    <a:gd name="T0" fmla="*/ 0 w 1469"/>
                    <a:gd name="T1" fmla="*/ 0 h 1719"/>
                    <a:gd name="T2" fmla="*/ 0 w 1469"/>
                    <a:gd name="T3" fmla="*/ 0 h 1719"/>
                    <a:gd name="T4" fmla="*/ 0 w 1469"/>
                    <a:gd name="T5" fmla="*/ 0 h 1719"/>
                    <a:gd name="T6" fmla="*/ 0 w 1469"/>
                    <a:gd name="T7" fmla="*/ 0 h 1719"/>
                    <a:gd name="T8" fmla="*/ 0 w 1469"/>
                    <a:gd name="T9" fmla="*/ 0 h 1719"/>
                    <a:gd name="T10" fmla="*/ 0 w 1469"/>
                    <a:gd name="T11" fmla="*/ 0 h 1719"/>
                    <a:gd name="T12" fmla="*/ 0 w 1469"/>
                    <a:gd name="T13" fmla="*/ 0 h 1719"/>
                    <a:gd name="T14" fmla="*/ 0 w 1469"/>
                    <a:gd name="T15" fmla="*/ 0 h 1719"/>
                    <a:gd name="T16" fmla="*/ 0 w 1469"/>
                    <a:gd name="T17" fmla="*/ 0 h 1719"/>
                    <a:gd name="T18" fmla="*/ 0 w 1469"/>
                    <a:gd name="T19" fmla="*/ 0 h 1719"/>
                    <a:gd name="T20" fmla="*/ 0 w 1469"/>
                    <a:gd name="T21" fmla="*/ 0 h 1719"/>
                    <a:gd name="T22" fmla="*/ 0 w 1469"/>
                    <a:gd name="T23" fmla="*/ 0 h 1719"/>
                    <a:gd name="T24" fmla="*/ 0 w 1469"/>
                    <a:gd name="T25" fmla="*/ 0 h 1719"/>
                    <a:gd name="T26" fmla="*/ 0 w 1469"/>
                    <a:gd name="T27" fmla="*/ 0 h 1719"/>
                    <a:gd name="T28" fmla="*/ 0 w 1469"/>
                    <a:gd name="T29" fmla="*/ 0 h 1719"/>
                    <a:gd name="T30" fmla="*/ 0 w 1469"/>
                    <a:gd name="T31" fmla="*/ 0 h 1719"/>
                    <a:gd name="T32" fmla="*/ 0 w 1469"/>
                    <a:gd name="T33" fmla="*/ 0 h 1719"/>
                    <a:gd name="T34" fmla="*/ 0 w 1469"/>
                    <a:gd name="T35" fmla="*/ 0 h 1719"/>
                    <a:gd name="T36" fmla="*/ 0 w 1469"/>
                    <a:gd name="T37" fmla="*/ 0 h 1719"/>
                    <a:gd name="T38" fmla="*/ 0 w 1469"/>
                    <a:gd name="T39" fmla="*/ 0 h 1719"/>
                    <a:gd name="T40" fmla="*/ 0 w 1469"/>
                    <a:gd name="T41" fmla="*/ 0 h 1719"/>
                    <a:gd name="T42" fmla="*/ 0 w 1469"/>
                    <a:gd name="T43" fmla="*/ 0 h 1719"/>
                    <a:gd name="T44" fmla="*/ 0 w 1469"/>
                    <a:gd name="T45" fmla="*/ 0 h 1719"/>
                    <a:gd name="T46" fmla="*/ 0 w 1469"/>
                    <a:gd name="T47" fmla="*/ 0 h 1719"/>
                    <a:gd name="T48" fmla="*/ 0 w 1469"/>
                    <a:gd name="T49" fmla="*/ 0 h 1719"/>
                    <a:gd name="T50" fmla="*/ 0 w 1469"/>
                    <a:gd name="T51" fmla="*/ 0 h 1719"/>
                    <a:gd name="T52" fmla="*/ 0 w 1469"/>
                    <a:gd name="T53" fmla="*/ 0 h 1719"/>
                    <a:gd name="T54" fmla="*/ 0 w 1469"/>
                    <a:gd name="T55" fmla="*/ 0 h 1719"/>
                    <a:gd name="T56" fmla="*/ 0 w 1469"/>
                    <a:gd name="T57" fmla="*/ 0 h 1719"/>
                    <a:gd name="T58" fmla="*/ 0 w 1469"/>
                    <a:gd name="T59" fmla="*/ 0 h 1719"/>
                    <a:gd name="T60" fmla="*/ 0 w 1469"/>
                    <a:gd name="T61" fmla="*/ 0 h 1719"/>
                    <a:gd name="T62" fmla="*/ 0 w 1469"/>
                    <a:gd name="T63" fmla="*/ 0 h 1719"/>
                    <a:gd name="T64" fmla="*/ 0 w 1469"/>
                    <a:gd name="T65" fmla="*/ 0 h 1719"/>
                    <a:gd name="T66" fmla="*/ 0 w 1469"/>
                    <a:gd name="T67" fmla="*/ 0 h 1719"/>
                    <a:gd name="T68" fmla="*/ 0 w 1469"/>
                    <a:gd name="T69" fmla="*/ 0 h 1719"/>
                    <a:gd name="T70" fmla="*/ 0 w 1469"/>
                    <a:gd name="T71" fmla="*/ 0 h 1719"/>
                    <a:gd name="T72" fmla="*/ 0 w 1469"/>
                    <a:gd name="T73" fmla="*/ 0 h 1719"/>
                    <a:gd name="T74" fmla="*/ 0 w 1469"/>
                    <a:gd name="T75" fmla="*/ 0 h 1719"/>
                    <a:gd name="T76" fmla="*/ 0 w 1469"/>
                    <a:gd name="T77" fmla="*/ 0 h 1719"/>
                    <a:gd name="T78" fmla="*/ 0 w 1469"/>
                    <a:gd name="T79" fmla="*/ 0 h 1719"/>
                    <a:gd name="T80" fmla="*/ 0 w 1469"/>
                    <a:gd name="T81" fmla="*/ 0 h 1719"/>
                    <a:gd name="T82" fmla="*/ 0 w 1469"/>
                    <a:gd name="T83" fmla="*/ 0 h 1719"/>
                    <a:gd name="T84" fmla="*/ 0 w 1469"/>
                    <a:gd name="T85" fmla="*/ 0 h 1719"/>
                    <a:gd name="T86" fmla="*/ 0 w 1469"/>
                    <a:gd name="T87" fmla="*/ 0 h 1719"/>
                    <a:gd name="T88" fmla="*/ 0 w 1469"/>
                    <a:gd name="T89" fmla="*/ 0 h 1719"/>
                    <a:gd name="T90" fmla="*/ 0 w 1469"/>
                    <a:gd name="T91" fmla="*/ 0 h 1719"/>
                    <a:gd name="T92" fmla="*/ 0 w 1469"/>
                    <a:gd name="T93" fmla="*/ 0 h 1719"/>
                    <a:gd name="T94" fmla="*/ 0 w 1469"/>
                    <a:gd name="T95" fmla="*/ 0 h 1719"/>
                    <a:gd name="T96" fmla="*/ 0 w 1469"/>
                    <a:gd name="T97" fmla="*/ 0 h 1719"/>
                    <a:gd name="T98" fmla="*/ 0 w 1469"/>
                    <a:gd name="T99" fmla="*/ 0 h 1719"/>
                    <a:gd name="T100" fmla="*/ 0 w 1469"/>
                    <a:gd name="T101" fmla="*/ 0 h 1719"/>
                    <a:gd name="T102" fmla="*/ 0 w 1469"/>
                    <a:gd name="T103" fmla="*/ 0 h 1719"/>
                    <a:gd name="T104" fmla="*/ 0 w 1469"/>
                    <a:gd name="T105" fmla="*/ 0 h 1719"/>
                    <a:gd name="T106" fmla="*/ 0 w 1469"/>
                    <a:gd name="T107" fmla="*/ 0 h 1719"/>
                    <a:gd name="T108" fmla="*/ 0 w 1469"/>
                    <a:gd name="T109" fmla="*/ 0 h 1719"/>
                    <a:gd name="T110" fmla="*/ 0 w 1469"/>
                    <a:gd name="T111" fmla="*/ 0 h 1719"/>
                    <a:gd name="T112" fmla="*/ 0 w 1469"/>
                    <a:gd name="T113" fmla="*/ 0 h 1719"/>
                    <a:gd name="T114" fmla="*/ 0 w 1469"/>
                    <a:gd name="T115" fmla="*/ 0 h 1719"/>
                    <a:gd name="T116" fmla="*/ 0 w 1469"/>
                    <a:gd name="T117" fmla="*/ 0 h 1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9"/>
                    <a:gd name="T178" fmla="*/ 0 h 1719"/>
                    <a:gd name="T179" fmla="*/ 1469 w 1469"/>
                    <a:gd name="T180" fmla="*/ 1719 h 1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9" h="1719">
                      <a:moveTo>
                        <a:pt x="1371" y="0"/>
                      </a:moveTo>
                      <a:lnTo>
                        <a:pt x="1354" y="13"/>
                      </a:lnTo>
                      <a:lnTo>
                        <a:pt x="1339" y="24"/>
                      </a:lnTo>
                      <a:lnTo>
                        <a:pt x="1328" y="35"/>
                      </a:lnTo>
                      <a:lnTo>
                        <a:pt x="1319" y="46"/>
                      </a:lnTo>
                      <a:lnTo>
                        <a:pt x="1304" y="64"/>
                      </a:lnTo>
                      <a:lnTo>
                        <a:pt x="1293" y="81"/>
                      </a:lnTo>
                      <a:lnTo>
                        <a:pt x="1289" y="87"/>
                      </a:lnTo>
                      <a:lnTo>
                        <a:pt x="1284" y="93"/>
                      </a:lnTo>
                      <a:lnTo>
                        <a:pt x="1279" y="99"/>
                      </a:lnTo>
                      <a:lnTo>
                        <a:pt x="1274" y="103"/>
                      </a:lnTo>
                      <a:lnTo>
                        <a:pt x="1268" y="107"/>
                      </a:lnTo>
                      <a:lnTo>
                        <a:pt x="1260" y="109"/>
                      </a:lnTo>
                      <a:lnTo>
                        <a:pt x="1251" y="112"/>
                      </a:lnTo>
                      <a:lnTo>
                        <a:pt x="1240" y="112"/>
                      </a:lnTo>
                      <a:lnTo>
                        <a:pt x="1222" y="122"/>
                      </a:lnTo>
                      <a:lnTo>
                        <a:pt x="1203" y="133"/>
                      </a:lnTo>
                      <a:lnTo>
                        <a:pt x="1186" y="144"/>
                      </a:lnTo>
                      <a:lnTo>
                        <a:pt x="1169" y="157"/>
                      </a:lnTo>
                      <a:lnTo>
                        <a:pt x="1152" y="171"/>
                      </a:lnTo>
                      <a:lnTo>
                        <a:pt x="1136" y="184"/>
                      </a:lnTo>
                      <a:lnTo>
                        <a:pt x="1121" y="197"/>
                      </a:lnTo>
                      <a:lnTo>
                        <a:pt x="1108" y="211"/>
                      </a:lnTo>
                      <a:lnTo>
                        <a:pt x="1084" y="235"/>
                      </a:lnTo>
                      <a:lnTo>
                        <a:pt x="1065" y="256"/>
                      </a:lnTo>
                      <a:lnTo>
                        <a:pt x="1054" y="271"/>
                      </a:lnTo>
                      <a:lnTo>
                        <a:pt x="1049" y="276"/>
                      </a:lnTo>
                      <a:lnTo>
                        <a:pt x="912" y="309"/>
                      </a:lnTo>
                      <a:lnTo>
                        <a:pt x="896" y="322"/>
                      </a:lnTo>
                      <a:lnTo>
                        <a:pt x="882" y="335"/>
                      </a:lnTo>
                      <a:lnTo>
                        <a:pt x="867" y="344"/>
                      </a:lnTo>
                      <a:lnTo>
                        <a:pt x="853" y="353"/>
                      </a:lnTo>
                      <a:lnTo>
                        <a:pt x="840" y="360"/>
                      </a:lnTo>
                      <a:lnTo>
                        <a:pt x="828" y="366"/>
                      </a:lnTo>
                      <a:lnTo>
                        <a:pt x="815" y="371"/>
                      </a:lnTo>
                      <a:lnTo>
                        <a:pt x="804" y="374"/>
                      </a:lnTo>
                      <a:lnTo>
                        <a:pt x="793" y="376"/>
                      </a:lnTo>
                      <a:lnTo>
                        <a:pt x="784" y="377"/>
                      </a:lnTo>
                      <a:lnTo>
                        <a:pt x="774" y="376"/>
                      </a:lnTo>
                      <a:lnTo>
                        <a:pt x="764" y="376"/>
                      </a:lnTo>
                      <a:lnTo>
                        <a:pt x="755" y="374"/>
                      </a:lnTo>
                      <a:lnTo>
                        <a:pt x="748" y="371"/>
                      </a:lnTo>
                      <a:lnTo>
                        <a:pt x="741" y="368"/>
                      </a:lnTo>
                      <a:lnTo>
                        <a:pt x="733" y="364"/>
                      </a:lnTo>
                      <a:lnTo>
                        <a:pt x="721" y="355"/>
                      </a:lnTo>
                      <a:lnTo>
                        <a:pt x="710" y="346"/>
                      </a:lnTo>
                      <a:lnTo>
                        <a:pt x="702" y="336"/>
                      </a:lnTo>
                      <a:lnTo>
                        <a:pt x="694" y="325"/>
                      </a:lnTo>
                      <a:lnTo>
                        <a:pt x="686" y="309"/>
                      </a:lnTo>
                      <a:lnTo>
                        <a:pt x="682" y="301"/>
                      </a:lnTo>
                      <a:lnTo>
                        <a:pt x="678" y="298"/>
                      </a:lnTo>
                      <a:lnTo>
                        <a:pt x="673" y="295"/>
                      </a:lnTo>
                      <a:lnTo>
                        <a:pt x="670" y="293"/>
                      </a:lnTo>
                      <a:lnTo>
                        <a:pt x="665" y="292"/>
                      </a:lnTo>
                      <a:lnTo>
                        <a:pt x="655" y="292"/>
                      </a:lnTo>
                      <a:lnTo>
                        <a:pt x="645" y="294"/>
                      </a:lnTo>
                      <a:lnTo>
                        <a:pt x="625" y="304"/>
                      </a:lnTo>
                      <a:lnTo>
                        <a:pt x="600" y="316"/>
                      </a:lnTo>
                      <a:lnTo>
                        <a:pt x="587" y="321"/>
                      </a:lnTo>
                      <a:lnTo>
                        <a:pt x="573" y="326"/>
                      </a:lnTo>
                      <a:lnTo>
                        <a:pt x="557" y="328"/>
                      </a:lnTo>
                      <a:lnTo>
                        <a:pt x="540" y="328"/>
                      </a:lnTo>
                      <a:lnTo>
                        <a:pt x="531" y="328"/>
                      </a:lnTo>
                      <a:lnTo>
                        <a:pt x="522" y="326"/>
                      </a:lnTo>
                      <a:lnTo>
                        <a:pt x="513" y="324"/>
                      </a:lnTo>
                      <a:lnTo>
                        <a:pt x="503" y="320"/>
                      </a:lnTo>
                      <a:lnTo>
                        <a:pt x="492" y="316"/>
                      </a:lnTo>
                      <a:lnTo>
                        <a:pt x="481" y="310"/>
                      </a:lnTo>
                      <a:lnTo>
                        <a:pt x="470" y="304"/>
                      </a:lnTo>
                      <a:lnTo>
                        <a:pt x="459" y="295"/>
                      </a:lnTo>
                      <a:lnTo>
                        <a:pt x="446" y="286"/>
                      </a:lnTo>
                      <a:lnTo>
                        <a:pt x="436" y="277"/>
                      </a:lnTo>
                      <a:lnTo>
                        <a:pt x="431" y="272"/>
                      </a:lnTo>
                      <a:lnTo>
                        <a:pt x="429" y="268"/>
                      </a:lnTo>
                      <a:lnTo>
                        <a:pt x="427" y="265"/>
                      </a:lnTo>
                      <a:lnTo>
                        <a:pt x="426" y="262"/>
                      </a:lnTo>
                      <a:lnTo>
                        <a:pt x="0" y="315"/>
                      </a:lnTo>
                      <a:lnTo>
                        <a:pt x="164" y="1542"/>
                      </a:lnTo>
                      <a:lnTo>
                        <a:pt x="236" y="1542"/>
                      </a:lnTo>
                      <a:lnTo>
                        <a:pt x="248" y="1547"/>
                      </a:lnTo>
                      <a:lnTo>
                        <a:pt x="259" y="1553"/>
                      </a:lnTo>
                      <a:lnTo>
                        <a:pt x="267" y="1558"/>
                      </a:lnTo>
                      <a:lnTo>
                        <a:pt x="274" y="1564"/>
                      </a:lnTo>
                      <a:lnTo>
                        <a:pt x="285" y="1575"/>
                      </a:lnTo>
                      <a:lnTo>
                        <a:pt x="294" y="1584"/>
                      </a:lnTo>
                      <a:lnTo>
                        <a:pt x="299" y="1594"/>
                      </a:lnTo>
                      <a:lnTo>
                        <a:pt x="301" y="1600"/>
                      </a:lnTo>
                      <a:lnTo>
                        <a:pt x="301" y="1605"/>
                      </a:lnTo>
                      <a:lnTo>
                        <a:pt x="301" y="1608"/>
                      </a:lnTo>
                      <a:lnTo>
                        <a:pt x="301" y="1615"/>
                      </a:lnTo>
                      <a:lnTo>
                        <a:pt x="301" y="1622"/>
                      </a:lnTo>
                      <a:lnTo>
                        <a:pt x="301" y="1629"/>
                      </a:lnTo>
                      <a:lnTo>
                        <a:pt x="303" y="1633"/>
                      </a:lnTo>
                      <a:lnTo>
                        <a:pt x="305" y="1638"/>
                      </a:lnTo>
                      <a:lnTo>
                        <a:pt x="307" y="1643"/>
                      </a:lnTo>
                      <a:lnTo>
                        <a:pt x="310" y="1647"/>
                      </a:lnTo>
                      <a:lnTo>
                        <a:pt x="314" y="1649"/>
                      </a:lnTo>
                      <a:lnTo>
                        <a:pt x="322" y="1654"/>
                      </a:lnTo>
                      <a:lnTo>
                        <a:pt x="332" y="1658"/>
                      </a:lnTo>
                      <a:lnTo>
                        <a:pt x="342" y="1659"/>
                      </a:lnTo>
                      <a:lnTo>
                        <a:pt x="353" y="1659"/>
                      </a:lnTo>
                      <a:lnTo>
                        <a:pt x="375" y="1657"/>
                      </a:lnTo>
                      <a:lnTo>
                        <a:pt x="394" y="1653"/>
                      </a:lnTo>
                      <a:lnTo>
                        <a:pt x="408" y="1648"/>
                      </a:lnTo>
                      <a:lnTo>
                        <a:pt x="414" y="1647"/>
                      </a:lnTo>
                      <a:lnTo>
                        <a:pt x="418" y="1660"/>
                      </a:lnTo>
                      <a:lnTo>
                        <a:pt x="424" y="1671"/>
                      </a:lnTo>
                      <a:lnTo>
                        <a:pt x="430" y="1681"/>
                      </a:lnTo>
                      <a:lnTo>
                        <a:pt x="437" y="1689"/>
                      </a:lnTo>
                      <a:lnTo>
                        <a:pt x="445" y="1693"/>
                      </a:lnTo>
                      <a:lnTo>
                        <a:pt x="453" y="1698"/>
                      </a:lnTo>
                      <a:lnTo>
                        <a:pt x="462" y="1701"/>
                      </a:lnTo>
                      <a:lnTo>
                        <a:pt x="470" y="1703"/>
                      </a:lnTo>
                      <a:lnTo>
                        <a:pt x="486" y="1703"/>
                      </a:lnTo>
                      <a:lnTo>
                        <a:pt x="500" y="1702"/>
                      </a:lnTo>
                      <a:lnTo>
                        <a:pt x="508" y="1701"/>
                      </a:lnTo>
                      <a:lnTo>
                        <a:pt x="512" y="1700"/>
                      </a:lnTo>
                      <a:lnTo>
                        <a:pt x="528" y="1689"/>
                      </a:lnTo>
                      <a:lnTo>
                        <a:pt x="542" y="1680"/>
                      </a:lnTo>
                      <a:lnTo>
                        <a:pt x="556" y="1675"/>
                      </a:lnTo>
                      <a:lnTo>
                        <a:pt x="567" y="1671"/>
                      </a:lnTo>
                      <a:lnTo>
                        <a:pt x="577" y="1670"/>
                      </a:lnTo>
                      <a:lnTo>
                        <a:pt x="585" y="1670"/>
                      </a:lnTo>
                      <a:lnTo>
                        <a:pt x="593" y="1673"/>
                      </a:lnTo>
                      <a:lnTo>
                        <a:pt x="599" y="1675"/>
                      </a:lnTo>
                      <a:lnTo>
                        <a:pt x="604" y="1679"/>
                      </a:lnTo>
                      <a:lnTo>
                        <a:pt x="607" y="1682"/>
                      </a:lnTo>
                      <a:lnTo>
                        <a:pt x="611" y="1686"/>
                      </a:lnTo>
                      <a:lnTo>
                        <a:pt x="613" y="1690"/>
                      </a:lnTo>
                      <a:lnTo>
                        <a:pt x="616" y="1697"/>
                      </a:lnTo>
                      <a:lnTo>
                        <a:pt x="617" y="1700"/>
                      </a:lnTo>
                      <a:lnTo>
                        <a:pt x="620" y="1693"/>
                      </a:lnTo>
                      <a:lnTo>
                        <a:pt x="625" y="1689"/>
                      </a:lnTo>
                      <a:lnTo>
                        <a:pt x="629" y="1685"/>
                      </a:lnTo>
                      <a:lnTo>
                        <a:pt x="636" y="1682"/>
                      </a:lnTo>
                      <a:lnTo>
                        <a:pt x="643" y="1682"/>
                      </a:lnTo>
                      <a:lnTo>
                        <a:pt x="649" y="1682"/>
                      </a:lnTo>
                      <a:lnTo>
                        <a:pt x="656" y="1682"/>
                      </a:lnTo>
                      <a:lnTo>
                        <a:pt x="665" y="1685"/>
                      </a:lnTo>
                      <a:lnTo>
                        <a:pt x="691" y="1693"/>
                      </a:lnTo>
                      <a:lnTo>
                        <a:pt x="702" y="1700"/>
                      </a:lnTo>
                      <a:lnTo>
                        <a:pt x="781" y="1627"/>
                      </a:lnTo>
                      <a:lnTo>
                        <a:pt x="789" y="1630"/>
                      </a:lnTo>
                      <a:lnTo>
                        <a:pt x="797" y="1633"/>
                      </a:lnTo>
                      <a:lnTo>
                        <a:pt x="803" y="1638"/>
                      </a:lnTo>
                      <a:lnTo>
                        <a:pt x="811" y="1646"/>
                      </a:lnTo>
                      <a:lnTo>
                        <a:pt x="824" y="1660"/>
                      </a:lnTo>
                      <a:lnTo>
                        <a:pt x="837" y="1678"/>
                      </a:lnTo>
                      <a:lnTo>
                        <a:pt x="845" y="1686"/>
                      </a:lnTo>
                      <a:lnTo>
                        <a:pt x="852" y="1695"/>
                      </a:lnTo>
                      <a:lnTo>
                        <a:pt x="861" y="1702"/>
                      </a:lnTo>
                      <a:lnTo>
                        <a:pt x="871" y="1708"/>
                      </a:lnTo>
                      <a:lnTo>
                        <a:pt x="880" y="1713"/>
                      </a:lnTo>
                      <a:lnTo>
                        <a:pt x="891" y="1717"/>
                      </a:lnTo>
                      <a:lnTo>
                        <a:pt x="905" y="1719"/>
                      </a:lnTo>
                      <a:lnTo>
                        <a:pt x="918" y="1719"/>
                      </a:lnTo>
                      <a:lnTo>
                        <a:pt x="928" y="1719"/>
                      </a:lnTo>
                      <a:lnTo>
                        <a:pt x="938" y="1718"/>
                      </a:lnTo>
                      <a:lnTo>
                        <a:pt x="948" y="1717"/>
                      </a:lnTo>
                      <a:lnTo>
                        <a:pt x="957" y="1713"/>
                      </a:lnTo>
                      <a:lnTo>
                        <a:pt x="966" y="1711"/>
                      </a:lnTo>
                      <a:lnTo>
                        <a:pt x="973" y="1708"/>
                      </a:lnTo>
                      <a:lnTo>
                        <a:pt x="981" y="1704"/>
                      </a:lnTo>
                      <a:lnTo>
                        <a:pt x="988" y="1700"/>
                      </a:lnTo>
                      <a:lnTo>
                        <a:pt x="999" y="1689"/>
                      </a:lnTo>
                      <a:lnTo>
                        <a:pt x="1008" y="1678"/>
                      </a:lnTo>
                      <a:lnTo>
                        <a:pt x="1020" y="1657"/>
                      </a:lnTo>
                      <a:lnTo>
                        <a:pt x="1024" y="1647"/>
                      </a:lnTo>
                      <a:lnTo>
                        <a:pt x="1030" y="1598"/>
                      </a:lnTo>
                      <a:lnTo>
                        <a:pt x="1036" y="1558"/>
                      </a:lnTo>
                      <a:lnTo>
                        <a:pt x="1041" y="1524"/>
                      </a:lnTo>
                      <a:lnTo>
                        <a:pt x="1047" y="1500"/>
                      </a:lnTo>
                      <a:lnTo>
                        <a:pt x="1049" y="1490"/>
                      </a:lnTo>
                      <a:lnTo>
                        <a:pt x="1053" y="1482"/>
                      </a:lnTo>
                      <a:lnTo>
                        <a:pt x="1058" y="1474"/>
                      </a:lnTo>
                      <a:lnTo>
                        <a:pt x="1063" y="1469"/>
                      </a:lnTo>
                      <a:lnTo>
                        <a:pt x="1068" y="1464"/>
                      </a:lnTo>
                      <a:lnTo>
                        <a:pt x="1074" y="1461"/>
                      </a:lnTo>
                      <a:lnTo>
                        <a:pt x="1081" y="1458"/>
                      </a:lnTo>
                      <a:lnTo>
                        <a:pt x="1090" y="1457"/>
                      </a:lnTo>
                      <a:lnTo>
                        <a:pt x="1096" y="1456"/>
                      </a:lnTo>
                      <a:lnTo>
                        <a:pt x="1103" y="1457"/>
                      </a:lnTo>
                      <a:lnTo>
                        <a:pt x="1108" y="1460"/>
                      </a:lnTo>
                      <a:lnTo>
                        <a:pt x="1114" y="1462"/>
                      </a:lnTo>
                      <a:lnTo>
                        <a:pt x="1119" y="1466"/>
                      </a:lnTo>
                      <a:lnTo>
                        <a:pt x="1123" y="1471"/>
                      </a:lnTo>
                      <a:lnTo>
                        <a:pt x="1126" y="1476"/>
                      </a:lnTo>
                      <a:lnTo>
                        <a:pt x="1130" y="1480"/>
                      </a:lnTo>
                      <a:lnTo>
                        <a:pt x="1139" y="1500"/>
                      </a:lnTo>
                      <a:lnTo>
                        <a:pt x="1141" y="1509"/>
                      </a:lnTo>
                      <a:lnTo>
                        <a:pt x="1150" y="1505"/>
                      </a:lnTo>
                      <a:lnTo>
                        <a:pt x="1157" y="1501"/>
                      </a:lnTo>
                      <a:lnTo>
                        <a:pt x="1162" y="1498"/>
                      </a:lnTo>
                      <a:lnTo>
                        <a:pt x="1167" y="1493"/>
                      </a:lnTo>
                      <a:lnTo>
                        <a:pt x="1172" y="1489"/>
                      </a:lnTo>
                      <a:lnTo>
                        <a:pt x="1174" y="1484"/>
                      </a:lnTo>
                      <a:lnTo>
                        <a:pt x="1177" y="1479"/>
                      </a:lnTo>
                      <a:lnTo>
                        <a:pt x="1178" y="1476"/>
                      </a:lnTo>
                      <a:lnTo>
                        <a:pt x="1180" y="1466"/>
                      </a:lnTo>
                      <a:lnTo>
                        <a:pt x="1179" y="1455"/>
                      </a:lnTo>
                      <a:lnTo>
                        <a:pt x="1177" y="1444"/>
                      </a:lnTo>
                      <a:lnTo>
                        <a:pt x="1174" y="1433"/>
                      </a:lnTo>
                      <a:lnTo>
                        <a:pt x="1172" y="1422"/>
                      </a:lnTo>
                      <a:lnTo>
                        <a:pt x="1168" y="1409"/>
                      </a:lnTo>
                      <a:lnTo>
                        <a:pt x="1167" y="1397"/>
                      </a:lnTo>
                      <a:lnTo>
                        <a:pt x="1166" y="1385"/>
                      </a:lnTo>
                      <a:lnTo>
                        <a:pt x="1167" y="1371"/>
                      </a:lnTo>
                      <a:lnTo>
                        <a:pt x="1170" y="1359"/>
                      </a:lnTo>
                      <a:lnTo>
                        <a:pt x="1173" y="1352"/>
                      </a:lnTo>
                      <a:lnTo>
                        <a:pt x="1177" y="1346"/>
                      </a:lnTo>
                      <a:lnTo>
                        <a:pt x="1181" y="1338"/>
                      </a:lnTo>
                      <a:lnTo>
                        <a:pt x="1188" y="1332"/>
                      </a:lnTo>
                      <a:lnTo>
                        <a:pt x="1196" y="1315"/>
                      </a:lnTo>
                      <a:lnTo>
                        <a:pt x="1205" y="1299"/>
                      </a:lnTo>
                      <a:lnTo>
                        <a:pt x="1216" y="1287"/>
                      </a:lnTo>
                      <a:lnTo>
                        <a:pt x="1227" y="1276"/>
                      </a:lnTo>
                      <a:lnTo>
                        <a:pt x="1238" y="1267"/>
                      </a:lnTo>
                      <a:lnTo>
                        <a:pt x="1250" y="1260"/>
                      </a:lnTo>
                      <a:lnTo>
                        <a:pt x="1262" y="1254"/>
                      </a:lnTo>
                      <a:lnTo>
                        <a:pt x="1274" y="1249"/>
                      </a:lnTo>
                      <a:lnTo>
                        <a:pt x="1296" y="1243"/>
                      </a:lnTo>
                      <a:lnTo>
                        <a:pt x="1315" y="1240"/>
                      </a:lnTo>
                      <a:lnTo>
                        <a:pt x="1327" y="1240"/>
                      </a:lnTo>
                      <a:lnTo>
                        <a:pt x="1332" y="1240"/>
                      </a:lnTo>
                      <a:lnTo>
                        <a:pt x="1347" y="1233"/>
                      </a:lnTo>
                      <a:lnTo>
                        <a:pt x="1360" y="1226"/>
                      </a:lnTo>
                      <a:lnTo>
                        <a:pt x="1372" y="1216"/>
                      </a:lnTo>
                      <a:lnTo>
                        <a:pt x="1382" y="1207"/>
                      </a:lnTo>
                      <a:lnTo>
                        <a:pt x="1391" y="1196"/>
                      </a:lnTo>
                      <a:lnTo>
                        <a:pt x="1398" y="1187"/>
                      </a:lnTo>
                      <a:lnTo>
                        <a:pt x="1404" y="1176"/>
                      </a:lnTo>
                      <a:lnTo>
                        <a:pt x="1409" y="1166"/>
                      </a:lnTo>
                      <a:lnTo>
                        <a:pt x="1416" y="1146"/>
                      </a:lnTo>
                      <a:lnTo>
                        <a:pt x="1421" y="1130"/>
                      </a:lnTo>
                      <a:lnTo>
                        <a:pt x="1423" y="1119"/>
                      </a:lnTo>
                      <a:lnTo>
                        <a:pt x="1424" y="1116"/>
                      </a:lnTo>
                      <a:lnTo>
                        <a:pt x="1449" y="932"/>
                      </a:lnTo>
                      <a:lnTo>
                        <a:pt x="1469" y="598"/>
                      </a:lnTo>
                      <a:lnTo>
                        <a:pt x="1371"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8" name="Freeform 437"/>
                <p:cNvSpPr>
                  <a:spLocks/>
                </p:cNvSpPr>
                <p:nvPr/>
              </p:nvSpPr>
              <p:spPr bwMode="auto">
                <a:xfrm>
                  <a:off x="3786" y="1410"/>
                  <a:ext cx="367" cy="429"/>
                </a:xfrm>
                <a:custGeom>
                  <a:avLst/>
                  <a:gdLst>
                    <a:gd name="T0" fmla="*/ 0 w 1469"/>
                    <a:gd name="T1" fmla="*/ 0 h 1719"/>
                    <a:gd name="T2" fmla="*/ 0 w 1469"/>
                    <a:gd name="T3" fmla="*/ 0 h 1719"/>
                    <a:gd name="T4" fmla="*/ 0 w 1469"/>
                    <a:gd name="T5" fmla="*/ 0 h 1719"/>
                    <a:gd name="T6" fmla="*/ 0 w 1469"/>
                    <a:gd name="T7" fmla="*/ 0 h 1719"/>
                    <a:gd name="T8" fmla="*/ 0 w 1469"/>
                    <a:gd name="T9" fmla="*/ 0 h 1719"/>
                    <a:gd name="T10" fmla="*/ 0 w 1469"/>
                    <a:gd name="T11" fmla="*/ 0 h 1719"/>
                    <a:gd name="T12" fmla="*/ 0 w 1469"/>
                    <a:gd name="T13" fmla="*/ 0 h 1719"/>
                    <a:gd name="T14" fmla="*/ 0 w 1469"/>
                    <a:gd name="T15" fmla="*/ 0 h 1719"/>
                    <a:gd name="T16" fmla="*/ 0 w 1469"/>
                    <a:gd name="T17" fmla="*/ 0 h 1719"/>
                    <a:gd name="T18" fmla="*/ 0 w 1469"/>
                    <a:gd name="T19" fmla="*/ 0 h 1719"/>
                    <a:gd name="T20" fmla="*/ 0 w 1469"/>
                    <a:gd name="T21" fmla="*/ 0 h 1719"/>
                    <a:gd name="T22" fmla="*/ 0 w 1469"/>
                    <a:gd name="T23" fmla="*/ 0 h 1719"/>
                    <a:gd name="T24" fmla="*/ 0 w 1469"/>
                    <a:gd name="T25" fmla="*/ 0 h 1719"/>
                    <a:gd name="T26" fmla="*/ 0 w 1469"/>
                    <a:gd name="T27" fmla="*/ 0 h 1719"/>
                    <a:gd name="T28" fmla="*/ 0 w 1469"/>
                    <a:gd name="T29" fmla="*/ 0 h 1719"/>
                    <a:gd name="T30" fmla="*/ 0 w 1469"/>
                    <a:gd name="T31" fmla="*/ 0 h 1719"/>
                    <a:gd name="T32" fmla="*/ 0 w 1469"/>
                    <a:gd name="T33" fmla="*/ 0 h 1719"/>
                    <a:gd name="T34" fmla="*/ 0 w 1469"/>
                    <a:gd name="T35" fmla="*/ 0 h 1719"/>
                    <a:gd name="T36" fmla="*/ 0 w 1469"/>
                    <a:gd name="T37" fmla="*/ 0 h 1719"/>
                    <a:gd name="T38" fmla="*/ 0 w 1469"/>
                    <a:gd name="T39" fmla="*/ 0 h 1719"/>
                    <a:gd name="T40" fmla="*/ 0 w 1469"/>
                    <a:gd name="T41" fmla="*/ 0 h 1719"/>
                    <a:gd name="T42" fmla="*/ 0 w 1469"/>
                    <a:gd name="T43" fmla="*/ 0 h 1719"/>
                    <a:gd name="T44" fmla="*/ 0 w 1469"/>
                    <a:gd name="T45" fmla="*/ 0 h 1719"/>
                    <a:gd name="T46" fmla="*/ 0 w 1469"/>
                    <a:gd name="T47" fmla="*/ 0 h 1719"/>
                    <a:gd name="T48" fmla="*/ 0 w 1469"/>
                    <a:gd name="T49" fmla="*/ 0 h 1719"/>
                    <a:gd name="T50" fmla="*/ 0 w 1469"/>
                    <a:gd name="T51" fmla="*/ 0 h 1719"/>
                    <a:gd name="T52" fmla="*/ 0 w 1469"/>
                    <a:gd name="T53" fmla="*/ 0 h 1719"/>
                    <a:gd name="T54" fmla="*/ 0 w 1469"/>
                    <a:gd name="T55" fmla="*/ 0 h 1719"/>
                    <a:gd name="T56" fmla="*/ 0 w 1469"/>
                    <a:gd name="T57" fmla="*/ 0 h 1719"/>
                    <a:gd name="T58" fmla="*/ 0 w 1469"/>
                    <a:gd name="T59" fmla="*/ 0 h 1719"/>
                    <a:gd name="T60" fmla="*/ 0 w 1469"/>
                    <a:gd name="T61" fmla="*/ 0 h 1719"/>
                    <a:gd name="T62" fmla="*/ 0 w 1469"/>
                    <a:gd name="T63" fmla="*/ 0 h 1719"/>
                    <a:gd name="T64" fmla="*/ 0 w 1469"/>
                    <a:gd name="T65" fmla="*/ 0 h 1719"/>
                    <a:gd name="T66" fmla="*/ 0 w 1469"/>
                    <a:gd name="T67" fmla="*/ 0 h 1719"/>
                    <a:gd name="T68" fmla="*/ 0 w 1469"/>
                    <a:gd name="T69" fmla="*/ 0 h 1719"/>
                    <a:gd name="T70" fmla="*/ 0 w 1469"/>
                    <a:gd name="T71" fmla="*/ 0 h 1719"/>
                    <a:gd name="T72" fmla="*/ 0 w 1469"/>
                    <a:gd name="T73" fmla="*/ 0 h 1719"/>
                    <a:gd name="T74" fmla="*/ 0 w 1469"/>
                    <a:gd name="T75" fmla="*/ 0 h 1719"/>
                    <a:gd name="T76" fmla="*/ 0 w 1469"/>
                    <a:gd name="T77" fmla="*/ 0 h 1719"/>
                    <a:gd name="T78" fmla="*/ 0 w 1469"/>
                    <a:gd name="T79" fmla="*/ 0 h 1719"/>
                    <a:gd name="T80" fmla="*/ 0 w 1469"/>
                    <a:gd name="T81" fmla="*/ 0 h 1719"/>
                    <a:gd name="T82" fmla="*/ 0 w 1469"/>
                    <a:gd name="T83" fmla="*/ 0 h 1719"/>
                    <a:gd name="T84" fmla="*/ 0 w 1469"/>
                    <a:gd name="T85" fmla="*/ 0 h 1719"/>
                    <a:gd name="T86" fmla="*/ 0 w 1469"/>
                    <a:gd name="T87" fmla="*/ 0 h 1719"/>
                    <a:gd name="T88" fmla="*/ 0 w 1469"/>
                    <a:gd name="T89" fmla="*/ 0 h 1719"/>
                    <a:gd name="T90" fmla="*/ 0 w 1469"/>
                    <a:gd name="T91" fmla="*/ 0 h 1719"/>
                    <a:gd name="T92" fmla="*/ 0 w 1469"/>
                    <a:gd name="T93" fmla="*/ 0 h 1719"/>
                    <a:gd name="T94" fmla="*/ 0 w 1469"/>
                    <a:gd name="T95" fmla="*/ 0 h 1719"/>
                    <a:gd name="T96" fmla="*/ 0 w 1469"/>
                    <a:gd name="T97" fmla="*/ 0 h 1719"/>
                    <a:gd name="T98" fmla="*/ 0 w 1469"/>
                    <a:gd name="T99" fmla="*/ 0 h 1719"/>
                    <a:gd name="T100" fmla="*/ 0 w 1469"/>
                    <a:gd name="T101" fmla="*/ 0 h 1719"/>
                    <a:gd name="T102" fmla="*/ 0 w 1469"/>
                    <a:gd name="T103" fmla="*/ 0 h 1719"/>
                    <a:gd name="T104" fmla="*/ 0 w 1469"/>
                    <a:gd name="T105" fmla="*/ 0 h 1719"/>
                    <a:gd name="T106" fmla="*/ 0 w 1469"/>
                    <a:gd name="T107" fmla="*/ 0 h 1719"/>
                    <a:gd name="T108" fmla="*/ 0 w 1469"/>
                    <a:gd name="T109" fmla="*/ 0 h 1719"/>
                    <a:gd name="T110" fmla="*/ 0 w 1469"/>
                    <a:gd name="T111" fmla="*/ 0 h 1719"/>
                    <a:gd name="T112" fmla="*/ 0 w 1469"/>
                    <a:gd name="T113" fmla="*/ 0 h 1719"/>
                    <a:gd name="T114" fmla="*/ 0 w 1469"/>
                    <a:gd name="T115" fmla="*/ 0 h 1719"/>
                    <a:gd name="T116" fmla="*/ 0 w 1469"/>
                    <a:gd name="T117" fmla="*/ 0 h 1719"/>
                    <a:gd name="T118" fmla="*/ 0 w 1469"/>
                    <a:gd name="T119" fmla="*/ 0 h 1719"/>
                    <a:gd name="T120" fmla="*/ 0 w 1469"/>
                    <a:gd name="T121" fmla="*/ 0 h 17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9"/>
                    <a:gd name="T184" fmla="*/ 0 h 1719"/>
                    <a:gd name="T185" fmla="*/ 1469 w 1469"/>
                    <a:gd name="T186" fmla="*/ 1719 h 17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9" h="1719">
                      <a:moveTo>
                        <a:pt x="1371" y="0"/>
                      </a:moveTo>
                      <a:lnTo>
                        <a:pt x="1354" y="13"/>
                      </a:lnTo>
                      <a:lnTo>
                        <a:pt x="1339" y="24"/>
                      </a:lnTo>
                      <a:lnTo>
                        <a:pt x="1328" y="35"/>
                      </a:lnTo>
                      <a:lnTo>
                        <a:pt x="1319" y="46"/>
                      </a:lnTo>
                      <a:lnTo>
                        <a:pt x="1304" y="64"/>
                      </a:lnTo>
                      <a:lnTo>
                        <a:pt x="1293" y="81"/>
                      </a:lnTo>
                      <a:lnTo>
                        <a:pt x="1289" y="87"/>
                      </a:lnTo>
                      <a:lnTo>
                        <a:pt x="1284" y="93"/>
                      </a:lnTo>
                      <a:lnTo>
                        <a:pt x="1279" y="99"/>
                      </a:lnTo>
                      <a:lnTo>
                        <a:pt x="1274" y="103"/>
                      </a:lnTo>
                      <a:lnTo>
                        <a:pt x="1268" y="107"/>
                      </a:lnTo>
                      <a:lnTo>
                        <a:pt x="1260" y="109"/>
                      </a:lnTo>
                      <a:lnTo>
                        <a:pt x="1251" y="112"/>
                      </a:lnTo>
                      <a:lnTo>
                        <a:pt x="1240" y="112"/>
                      </a:lnTo>
                      <a:lnTo>
                        <a:pt x="1222" y="122"/>
                      </a:lnTo>
                      <a:lnTo>
                        <a:pt x="1203" y="133"/>
                      </a:lnTo>
                      <a:lnTo>
                        <a:pt x="1186" y="144"/>
                      </a:lnTo>
                      <a:lnTo>
                        <a:pt x="1169" y="157"/>
                      </a:lnTo>
                      <a:lnTo>
                        <a:pt x="1152" y="171"/>
                      </a:lnTo>
                      <a:lnTo>
                        <a:pt x="1136" y="184"/>
                      </a:lnTo>
                      <a:lnTo>
                        <a:pt x="1121" y="197"/>
                      </a:lnTo>
                      <a:lnTo>
                        <a:pt x="1108" y="211"/>
                      </a:lnTo>
                      <a:lnTo>
                        <a:pt x="1084" y="235"/>
                      </a:lnTo>
                      <a:lnTo>
                        <a:pt x="1065" y="256"/>
                      </a:lnTo>
                      <a:lnTo>
                        <a:pt x="1054" y="271"/>
                      </a:lnTo>
                      <a:lnTo>
                        <a:pt x="1049" y="276"/>
                      </a:lnTo>
                      <a:lnTo>
                        <a:pt x="912" y="309"/>
                      </a:lnTo>
                      <a:lnTo>
                        <a:pt x="896" y="322"/>
                      </a:lnTo>
                      <a:lnTo>
                        <a:pt x="882" y="335"/>
                      </a:lnTo>
                      <a:lnTo>
                        <a:pt x="867" y="344"/>
                      </a:lnTo>
                      <a:lnTo>
                        <a:pt x="853" y="353"/>
                      </a:lnTo>
                      <a:lnTo>
                        <a:pt x="840" y="360"/>
                      </a:lnTo>
                      <a:lnTo>
                        <a:pt x="828" y="366"/>
                      </a:lnTo>
                      <a:lnTo>
                        <a:pt x="815" y="371"/>
                      </a:lnTo>
                      <a:lnTo>
                        <a:pt x="804" y="374"/>
                      </a:lnTo>
                      <a:lnTo>
                        <a:pt x="793" y="376"/>
                      </a:lnTo>
                      <a:lnTo>
                        <a:pt x="784" y="377"/>
                      </a:lnTo>
                      <a:lnTo>
                        <a:pt x="774" y="376"/>
                      </a:lnTo>
                      <a:lnTo>
                        <a:pt x="764" y="376"/>
                      </a:lnTo>
                      <a:lnTo>
                        <a:pt x="755" y="374"/>
                      </a:lnTo>
                      <a:lnTo>
                        <a:pt x="748" y="371"/>
                      </a:lnTo>
                      <a:lnTo>
                        <a:pt x="741" y="368"/>
                      </a:lnTo>
                      <a:lnTo>
                        <a:pt x="733" y="364"/>
                      </a:lnTo>
                      <a:lnTo>
                        <a:pt x="721" y="355"/>
                      </a:lnTo>
                      <a:lnTo>
                        <a:pt x="710" y="346"/>
                      </a:lnTo>
                      <a:lnTo>
                        <a:pt x="702" y="336"/>
                      </a:lnTo>
                      <a:lnTo>
                        <a:pt x="694" y="325"/>
                      </a:lnTo>
                      <a:lnTo>
                        <a:pt x="686" y="309"/>
                      </a:lnTo>
                      <a:lnTo>
                        <a:pt x="682" y="301"/>
                      </a:lnTo>
                      <a:lnTo>
                        <a:pt x="678" y="298"/>
                      </a:lnTo>
                      <a:lnTo>
                        <a:pt x="673" y="295"/>
                      </a:lnTo>
                      <a:lnTo>
                        <a:pt x="670" y="293"/>
                      </a:lnTo>
                      <a:lnTo>
                        <a:pt x="665" y="292"/>
                      </a:lnTo>
                      <a:lnTo>
                        <a:pt x="655" y="292"/>
                      </a:lnTo>
                      <a:lnTo>
                        <a:pt x="645" y="294"/>
                      </a:lnTo>
                      <a:lnTo>
                        <a:pt x="625" y="304"/>
                      </a:lnTo>
                      <a:lnTo>
                        <a:pt x="600" y="316"/>
                      </a:lnTo>
                      <a:lnTo>
                        <a:pt x="587" y="321"/>
                      </a:lnTo>
                      <a:lnTo>
                        <a:pt x="573" y="326"/>
                      </a:lnTo>
                      <a:lnTo>
                        <a:pt x="557" y="328"/>
                      </a:lnTo>
                      <a:lnTo>
                        <a:pt x="540" y="328"/>
                      </a:lnTo>
                      <a:lnTo>
                        <a:pt x="531" y="328"/>
                      </a:lnTo>
                      <a:lnTo>
                        <a:pt x="522" y="326"/>
                      </a:lnTo>
                      <a:lnTo>
                        <a:pt x="513" y="324"/>
                      </a:lnTo>
                      <a:lnTo>
                        <a:pt x="503" y="320"/>
                      </a:lnTo>
                      <a:lnTo>
                        <a:pt x="492" y="316"/>
                      </a:lnTo>
                      <a:lnTo>
                        <a:pt x="481" y="310"/>
                      </a:lnTo>
                      <a:lnTo>
                        <a:pt x="470" y="304"/>
                      </a:lnTo>
                      <a:lnTo>
                        <a:pt x="459" y="295"/>
                      </a:lnTo>
                      <a:lnTo>
                        <a:pt x="446" y="286"/>
                      </a:lnTo>
                      <a:lnTo>
                        <a:pt x="436" y="277"/>
                      </a:lnTo>
                      <a:lnTo>
                        <a:pt x="431" y="272"/>
                      </a:lnTo>
                      <a:lnTo>
                        <a:pt x="429" y="268"/>
                      </a:lnTo>
                      <a:lnTo>
                        <a:pt x="427" y="265"/>
                      </a:lnTo>
                      <a:lnTo>
                        <a:pt x="426" y="262"/>
                      </a:lnTo>
                      <a:lnTo>
                        <a:pt x="0" y="315"/>
                      </a:lnTo>
                      <a:lnTo>
                        <a:pt x="164" y="1542"/>
                      </a:lnTo>
                      <a:lnTo>
                        <a:pt x="236" y="1542"/>
                      </a:lnTo>
                      <a:lnTo>
                        <a:pt x="248" y="1547"/>
                      </a:lnTo>
                      <a:lnTo>
                        <a:pt x="259" y="1553"/>
                      </a:lnTo>
                      <a:lnTo>
                        <a:pt x="267" y="1558"/>
                      </a:lnTo>
                      <a:lnTo>
                        <a:pt x="274" y="1564"/>
                      </a:lnTo>
                      <a:lnTo>
                        <a:pt x="285" y="1575"/>
                      </a:lnTo>
                      <a:lnTo>
                        <a:pt x="294" y="1584"/>
                      </a:lnTo>
                      <a:lnTo>
                        <a:pt x="299" y="1594"/>
                      </a:lnTo>
                      <a:lnTo>
                        <a:pt x="301" y="1600"/>
                      </a:lnTo>
                      <a:lnTo>
                        <a:pt x="301" y="1605"/>
                      </a:lnTo>
                      <a:lnTo>
                        <a:pt x="301" y="1608"/>
                      </a:lnTo>
                      <a:lnTo>
                        <a:pt x="301" y="1615"/>
                      </a:lnTo>
                      <a:lnTo>
                        <a:pt x="301" y="1622"/>
                      </a:lnTo>
                      <a:lnTo>
                        <a:pt x="301" y="1629"/>
                      </a:lnTo>
                      <a:lnTo>
                        <a:pt x="303" y="1633"/>
                      </a:lnTo>
                      <a:lnTo>
                        <a:pt x="305" y="1638"/>
                      </a:lnTo>
                      <a:lnTo>
                        <a:pt x="307" y="1643"/>
                      </a:lnTo>
                      <a:lnTo>
                        <a:pt x="310" y="1647"/>
                      </a:lnTo>
                      <a:lnTo>
                        <a:pt x="314" y="1649"/>
                      </a:lnTo>
                      <a:lnTo>
                        <a:pt x="322" y="1654"/>
                      </a:lnTo>
                      <a:lnTo>
                        <a:pt x="332" y="1658"/>
                      </a:lnTo>
                      <a:lnTo>
                        <a:pt x="342" y="1659"/>
                      </a:lnTo>
                      <a:lnTo>
                        <a:pt x="353" y="1659"/>
                      </a:lnTo>
                      <a:lnTo>
                        <a:pt x="375" y="1657"/>
                      </a:lnTo>
                      <a:lnTo>
                        <a:pt x="394" y="1653"/>
                      </a:lnTo>
                      <a:lnTo>
                        <a:pt x="408" y="1648"/>
                      </a:lnTo>
                      <a:lnTo>
                        <a:pt x="414" y="1647"/>
                      </a:lnTo>
                      <a:lnTo>
                        <a:pt x="418" y="1660"/>
                      </a:lnTo>
                      <a:lnTo>
                        <a:pt x="424" y="1671"/>
                      </a:lnTo>
                      <a:lnTo>
                        <a:pt x="430" y="1681"/>
                      </a:lnTo>
                      <a:lnTo>
                        <a:pt x="437" y="1689"/>
                      </a:lnTo>
                      <a:lnTo>
                        <a:pt x="445" y="1693"/>
                      </a:lnTo>
                      <a:lnTo>
                        <a:pt x="453" y="1698"/>
                      </a:lnTo>
                      <a:lnTo>
                        <a:pt x="462" y="1701"/>
                      </a:lnTo>
                      <a:lnTo>
                        <a:pt x="470" y="1703"/>
                      </a:lnTo>
                      <a:lnTo>
                        <a:pt x="486" y="1703"/>
                      </a:lnTo>
                      <a:lnTo>
                        <a:pt x="500" y="1702"/>
                      </a:lnTo>
                      <a:lnTo>
                        <a:pt x="508" y="1701"/>
                      </a:lnTo>
                      <a:lnTo>
                        <a:pt x="512" y="1700"/>
                      </a:lnTo>
                      <a:lnTo>
                        <a:pt x="528" y="1689"/>
                      </a:lnTo>
                      <a:lnTo>
                        <a:pt x="542" y="1680"/>
                      </a:lnTo>
                      <a:lnTo>
                        <a:pt x="556" y="1675"/>
                      </a:lnTo>
                      <a:lnTo>
                        <a:pt x="567" y="1671"/>
                      </a:lnTo>
                      <a:lnTo>
                        <a:pt x="577" y="1670"/>
                      </a:lnTo>
                      <a:lnTo>
                        <a:pt x="585" y="1670"/>
                      </a:lnTo>
                      <a:lnTo>
                        <a:pt x="593" y="1673"/>
                      </a:lnTo>
                      <a:lnTo>
                        <a:pt x="599" y="1675"/>
                      </a:lnTo>
                      <a:lnTo>
                        <a:pt x="604" y="1679"/>
                      </a:lnTo>
                      <a:lnTo>
                        <a:pt x="607" y="1682"/>
                      </a:lnTo>
                      <a:lnTo>
                        <a:pt x="611" y="1686"/>
                      </a:lnTo>
                      <a:lnTo>
                        <a:pt x="613" y="1690"/>
                      </a:lnTo>
                      <a:lnTo>
                        <a:pt x="616" y="1697"/>
                      </a:lnTo>
                      <a:lnTo>
                        <a:pt x="617" y="1700"/>
                      </a:lnTo>
                      <a:lnTo>
                        <a:pt x="620" y="1693"/>
                      </a:lnTo>
                      <a:lnTo>
                        <a:pt x="625" y="1689"/>
                      </a:lnTo>
                      <a:lnTo>
                        <a:pt x="629" y="1685"/>
                      </a:lnTo>
                      <a:lnTo>
                        <a:pt x="636" y="1682"/>
                      </a:lnTo>
                      <a:lnTo>
                        <a:pt x="643" y="1682"/>
                      </a:lnTo>
                      <a:lnTo>
                        <a:pt x="649" y="1682"/>
                      </a:lnTo>
                      <a:lnTo>
                        <a:pt x="656" y="1682"/>
                      </a:lnTo>
                      <a:lnTo>
                        <a:pt x="665" y="1685"/>
                      </a:lnTo>
                      <a:lnTo>
                        <a:pt x="691" y="1693"/>
                      </a:lnTo>
                      <a:lnTo>
                        <a:pt x="702" y="1700"/>
                      </a:lnTo>
                      <a:lnTo>
                        <a:pt x="781" y="1627"/>
                      </a:lnTo>
                      <a:lnTo>
                        <a:pt x="789" y="1630"/>
                      </a:lnTo>
                      <a:lnTo>
                        <a:pt x="797" y="1633"/>
                      </a:lnTo>
                      <a:lnTo>
                        <a:pt x="803" y="1638"/>
                      </a:lnTo>
                      <a:lnTo>
                        <a:pt x="811" y="1646"/>
                      </a:lnTo>
                      <a:lnTo>
                        <a:pt x="824" y="1660"/>
                      </a:lnTo>
                      <a:lnTo>
                        <a:pt x="837" y="1678"/>
                      </a:lnTo>
                      <a:lnTo>
                        <a:pt x="845" y="1686"/>
                      </a:lnTo>
                      <a:lnTo>
                        <a:pt x="852" y="1695"/>
                      </a:lnTo>
                      <a:lnTo>
                        <a:pt x="861" y="1702"/>
                      </a:lnTo>
                      <a:lnTo>
                        <a:pt x="871" y="1708"/>
                      </a:lnTo>
                      <a:lnTo>
                        <a:pt x="880" y="1713"/>
                      </a:lnTo>
                      <a:lnTo>
                        <a:pt x="891" y="1717"/>
                      </a:lnTo>
                      <a:lnTo>
                        <a:pt x="905" y="1719"/>
                      </a:lnTo>
                      <a:lnTo>
                        <a:pt x="918" y="1719"/>
                      </a:lnTo>
                      <a:lnTo>
                        <a:pt x="928" y="1719"/>
                      </a:lnTo>
                      <a:lnTo>
                        <a:pt x="938" y="1718"/>
                      </a:lnTo>
                      <a:lnTo>
                        <a:pt x="948" y="1717"/>
                      </a:lnTo>
                      <a:lnTo>
                        <a:pt x="957" y="1713"/>
                      </a:lnTo>
                      <a:lnTo>
                        <a:pt x="966" y="1711"/>
                      </a:lnTo>
                      <a:lnTo>
                        <a:pt x="973" y="1708"/>
                      </a:lnTo>
                      <a:lnTo>
                        <a:pt x="981" y="1704"/>
                      </a:lnTo>
                      <a:lnTo>
                        <a:pt x="988" y="1700"/>
                      </a:lnTo>
                      <a:lnTo>
                        <a:pt x="999" y="1689"/>
                      </a:lnTo>
                      <a:lnTo>
                        <a:pt x="1008" y="1678"/>
                      </a:lnTo>
                      <a:lnTo>
                        <a:pt x="1020" y="1657"/>
                      </a:lnTo>
                      <a:lnTo>
                        <a:pt x="1024" y="1647"/>
                      </a:lnTo>
                      <a:lnTo>
                        <a:pt x="1030" y="1598"/>
                      </a:lnTo>
                      <a:lnTo>
                        <a:pt x="1036" y="1558"/>
                      </a:lnTo>
                      <a:lnTo>
                        <a:pt x="1041" y="1524"/>
                      </a:lnTo>
                      <a:lnTo>
                        <a:pt x="1047" y="1500"/>
                      </a:lnTo>
                      <a:lnTo>
                        <a:pt x="1049" y="1490"/>
                      </a:lnTo>
                      <a:lnTo>
                        <a:pt x="1053" y="1482"/>
                      </a:lnTo>
                      <a:lnTo>
                        <a:pt x="1058" y="1474"/>
                      </a:lnTo>
                      <a:lnTo>
                        <a:pt x="1063" y="1469"/>
                      </a:lnTo>
                      <a:lnTo>
                        <a:pt x="1068" y="1464"/>
                      </a:lnTo>
                      <a:lnTo>
                        <a:pt x="1074" y="1461"/>
                      </a:lnTo>
                      <a:lnTo>
                        <a:pt x="1081" y="1458"/>
                      </a:lnTo>
                      <a:lnTo>
                        <a:pt x="1090" y="1457"/>
                      </a:lnTo>
                      <a:lnTo>
                        <a:pt x="1096" y="1456"/>
                      </a:lnTo>
                      <a:lnTo>
                        <a:pt x="1103" y="1457"/>
                      </a:lnTo>
                      <a:lnTo>
                        <a:pt x="1108" y="1460"/>
                      </a:lnTo>
                      <a:lnTo>
                        <a:pt x="1114" y="1462"/>
                      </a:lnTo>
                      <a:lnTo>
                        <a:pt x="1119" y="1466"/>
                      </a:lnTo>
                      <a:lnTo>
                        <a:pt x="1123" y="1471"/>
                      </a:lnTo>
                      <a:lnTo>
                        <a:pt x="1126" y="1476"/>
                      </a:lnTo>
                      <a:lnTo>
                        <a:pt x="1130" y="1480"/>
                      </a:lnTo>
                      <a:lnTo>
                        <a:pt x="1139" y="1500"/>
                      </a:lnTo>
                      <a:lnTo>
                        <a:pt x="1141" y="1509"/>
                      </a:lnTo>
                      <a:lnTo>
                        <a:pt x="1150" y="1505"/>
                      </a:lnTo>
                      <a:lnTo>
                        <a:pt x="1157" y="1501"/>
                      </a:lnTo>
                      <a:lnTo>
                        <a:pt x="1162" y="1498"/>
                      </a:lnTo>
                      <a:lnTo>
                        <a:pt x="1167" y="1493"/>
                      </a:lnTo>
                      <a:lnTo>
                        <a:pt x="1172" y="1489"/>
                      </a:lnTo>
                      <a:lnTo>
                        <a:pt x="1174" y="1484"/>
                      </a:lnTo>
                      <a:lnTo>
                        <a:pt x="1177" y="1479"/>
                      </a:lnTo>
                      <a:lnTo>
                        <a:pt x="1178" y="1476"/>
                      </a:lnTo>
                      <a:lnTo>
                        <a:pt x="1180" y="1466"/>
                      </a:lnTo>
                      <a:lnTo>
                        <a:pt x="1179" y="1455"/>
                      </a:lnTo>
                      <a:lnTo>
                        <a:pt x="1177" y="1444"/>
                      </a:lnTo>
                      <a:lnTo>
                        <a:pt x="1174" y="1433"/>
                      </a:lnTo>
                      <a:lnTo>
                        <a:pt x="1172" y="1422"/>
                      </a:lnTo>
                      <a:lnTo>
                        <a:pt x="1168" y="1409"/>
                      </a:lnTo>
                      <a:lnTo>
                        <a:pt x="1167" y="1397"/>
                      </a:lnTo>
                      <a:lnTo>
                        <a:pt x="1166" y="1385"/>
                      </a:lnTo>
                      <a:lnTo>
                        <a:pt x="1167" y="1371"/>
                      </a:lnTo>
                      <a:lnTo>
                        <a:pt x="1170" y="1359"/>
                      </a:lnTo>
                      <a:lnTo>
                        <a:pt x="1173" y="1352"/>
                      </a:lnTo>
                      <a:lnTo>
                        <a:pt x="1177" y="1346"/>
                      </a:lnTo>
                      <a:lnTo>
                        <a:pt x="1181" y="1338"/>
                      </a:lnTo>
                      <a:lnTo>
                        <a:pt x="1188" y="1332"/>
                      </a:lnTo>
                      <a:lnTo>
                        <a:pt x="1196" y="1315"/>
                      </a:lnTo>
                      <a:lnTo>
                        <a:pt x="1205" y="1299"/>
                      </a:lnTo>
                      <a:lnTo>
                        <a:pt x="1216" y="1287"/>
                      </a:lnTo>
                      <a:lnTo>
                        <a:pt x="1227" y="1276"/>
                      </a:lnTo>
                      <a:lnTo>
                        <a:pt x="1238" y="1267"/>
                      </a:lnTo>
                      <a:lnTo>
                        <a:pt x="1250" y="1260"/>
                      </a:lnTo>
                      <a:lnTo>
                        <a:pt x="1262" y="1254"/>
                      </a:lnTo>
                      <a:lnTo>
                        <a:pt x="1274" y="1249"/>
                      </a:lnTo>
                      <a:lnTo>
                        <a:pt x="1296" y="1243"/>
                      </a:lnTo>
                      <a:lnTo>
                        <a:pt x="1315" y="1240"/>
                      </a:lnTo>
                      <a:lnTo>
                        <a:pt x="1327" y="1240"/>
                      </a:lnTo>
                      <a:lnTo>
                        <a:pt x="1332" y="1240"/>
                      </a:lnTo>
                      <a:lnTo>
                        <a:pt x="1347" y="1233"/>
                      </a:lnTo>
                      <a:lnTo>
                        <a:pt x="1360" y="1226"/>
                      </a:lnTo>
                      <a:lnTo>
                        <a:pt x="1372" y="1216"/>
                      </a:lnTo>
                      <a:lnTo>
                        <a:pt x="1382" y="1207"/>
                      </a:lnTo>
                      <a:lnTo>
                        <a:pt x="1391" y="1196"/>
                      </a:lnTo>
                      <a:lnTo>
                        <a:pt x="1398" y="1187"/>
                      </a:lnTo>
                      <a:lnTo>
                        <a:pt x="1404" y="1176"/>
                      </a:lnTo>
                      <a:lnTo>
                        <a:pt x="1409" y="1166"/>
                      </a:lnTo>
                      <a:lnTo>
                        <a:pt x="1416" y="1146"/>
                      </a:lnTo>
                      <a:lnTo>
                        <a:pt x="1421" y="1130"/>
                      </a:lnTo>
                      <a:lnTo>
                        <a:pt x="1423" y="1119"/>
                      </a:lnTo>
                      <a:lnTo>
                        <a:pt x="1424" y="1116"/>
                      </a:lnTo>
                      <a:lnTo>
                        <a:pt x="1449" y="932"/>
                      </a:lnTo>
                      <a:lnTo>
                        <a:pt x="1469" y="598"/>
                      </a:lnTo>
                      <a:lnTo>
                        <a:pt x="1371"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9" name="Freeform 438"/>
                <p:cNvSpPr>
                  <a:spLocks/>
                </p:cNvSpPr>
                <p:nvPr/>
              </p:nvSpPr>
              <p:spPr bwMode="auto">
                <a:xfrm>
                  <a:off x="3543" y="1488"/>
                  <a:ext cx="284" cy="496"/>
                </a:xfrm>
                <a:custGeom>
                  <a:avLst/>
                  <a:gdLst>
                    <a:gd name="T0" fmla="*/ 0 w 1136"/>
                    <a:gd name="T1" fmla="*/ 0 h 1982"/>
                    <a:gd name="T2" fmla="*/ 0 w 1136"/>
                    <a:gd name="T3" fmla="*/ 0 h 1982"/>
                    <a:gd name="T4" fmla="*/ 0 w 1136"/>
                    <a:gd name="T5" fmla="*/ 0 h 1982"/>
                    <a:gd name="T6" fmla="*/ 0 w 1136"/>
                    <a:gd name="T7" fmla="*/ 0 h 1982"/>
                    <a:gd name="T8" fmla="*/ 0 w 1136"/>
                    <a:gd name="T9" fmla="*/ 0 h 1982"/>
                    <a:gd name="T10" fmla="*/ 0 w 1136"/>
                    <a:gd name="T11" fmla="*/ 0 h 1982"/>
                    <a:gd name="T12" fmla="*/ 0 w 1136"/>
                    <a:gd name="T13" fmla="*/ 0 h 1982"/>
                    <a:gd name="T14" fmla="*/ 0 w 1136"/>
                    <a:gd name="T15" fmla="*/ 0 h 1982"/>
                    <a:gd name="T16" fmla="*/ 0 w 1136"/>
                    <a:gd name="T17" fmla="*/ 0 h 1982"/>
                    <a:gd name="T18" fmla="*/ 0 w 1136"/>
                    <a:gd name="T19" fmla="*/ 0 h 1982"/>
                    <a:gd name="T20" fmla="*/ 0 w 1136"/>
                    <a:gd name="T21" fmla="*/ 0 h 1982"/>
                    <a:gd name="T22" fmla="*/ 0 w 1136"/>
                    <a:gd name="T23" fmla="*/ 0 h 1982"/>
                    <a:gd name="T24" fmla="*/ 0 w 1136"/>
                    <a:gd name="T25" fmla="*/ 0 h 1982"/>
                    <a:gd name="T26" fmla="*/ 0 w 1136"/>
                    <a:gd name="T27" fmla="*/ 0 h 1982"/>
                    <a:gd name="T28" fmla="*/ 0 w 1136"/>
                    <a:gd name="T29" fmla="*/ 0 h 1982"/>
                    <a:gd name="T30" fmla="*/ 0 w 1136"/>
                    <a:gd name="T31" fmla="*/ 0 h 1982"/>
                    <a:gd name="T32" fmla="*/ 0 w 1136"/>
                    <a:gd name="T33" fmla="*/ 0 h 1982"/>
                    <a:gd name="T34" fmla="*/ 0 w 1136"/>
                    <a:gd name="T35" fmla="*/ 0 h 1982"/>
                    <a:gd name="T36" fmla="*/ 0 w 1136"/>
                    <a:gd name="T37" fmla="*/ 0 h 1982"/>
                    <a:gd name="T38" fmla="*/ 0 w 1136"/>
                    <a:gd name="T39" fmla="*/ 0 h 1982"/>
                    <a:gd name="T40" fmla="*/ 0 w 1136"/>
                    <a:gd name="T41" fmla="*/ 0 h 1982"/>
                    <a:gd name="T42" fmla="*/ 0 w 1136"/>
                    <a:gd name="T43" fmla="*/ 0 h 1982"/>
                    <a:gd name="T44" fmla="*/ 0 w 1136"/>
                    <a:gd name="T45" fmla="*/ 0 h 1982"/>
                    <a:gd name="T46" fmla="*/ 0 w 1136"/>
                    <a:gd name="T47" fmla="*/ 0 h 1982"/>
                    <a:gd name="T48" fmla="*/ 0 w 1136"/>
                    <a:gd name="T49" fmla="*/ 0 h 1982"/>
                    <a:gd name="T50" fmla="*/ 0 w 1136"/>
                    <a:gd name="T51" fmla="*/ 0 h 1982"/>
                    <a:gd name="T52" fmla="*/ 0 w 1136"/>
                    <a:gd name="T53" fmla="*/ 0 h 1982"/>
                    <a:gd name="T54" fmla="*/ 0 w 1136"/>
                    <a:gd name="T55" fmla="*/ 0 h 1982"/>
                    <a:gd name="T56" fmla="*/ 0 w 1136"/>
                    <a:gd name="T57" fmla="*/ 0 h 1982"/>
                    <a:gd name="T58" fmla="*/ 0 w 1136"/>
                    <a:gd name="T59" fmla="*/ 0 h 1982"/>
                    <a:gd name="T60" fmla="*/ 0 w 1136"/>
                    <a:gd name="T61" fmla="*/ 0 h 1982"/>
                    <a:gd name="T62" fmla="*/ 0 w 1136"/>
                    <a:gd name="T63" fmla="*/ 0 h 1982"/>
                    <a:gd name="T64" fmla="*/ 0 w 1136"/>
                    <a:gd name="T65" fmla="*/ 0 h 1982"/>
                    <a:gd name="T66" fmla="*/ 0 w 1136"/>
                    <a:gd name="T67" fmla="*/ 0 h 1982"/>
                    <a:gd name="T68" fmla="*/ 0 w 1136"/>
                    <a:gd name="T69" fmla="*/ 0 h 1982"/>
                    <a:gd name="T70" fmla="*/ 0 w 1136"/>
                    <a:gd name="T71" fmla="*/ 0 h 1982"/>
                    <a:gd name="T72" fmla="*/ 0 w 1136"/>
                    <a:gd name="T73" fmla="*/ 0 h 1982"/>
                    <a:gd name="T74" fmla="*/ 0 w 1136"/>
                    <a:gd name="T75" fmla="*/ 0 h 1982"/>
                    <a:gd name="T76" fmla="*/ 0 w 1136"/>
                    <a:gd name="T77" fmla="*/ 0 h 1982"/>
                    <a:gd name="T78" fmla="*/ 0 w 1136"/>
                    <a:gd name="T79" fmla="*/ 0 h 1982"/>
                    <a:gd name="T80" fmla="*/ 0 w 1136"/>
                    <a:gd name="T81" fmla="*/ 0 h 1982"/>
                    <a:gd name="T82" fmla="*/ 0 w 1136"/>
                    <a:gd name="T83" fmla="*/ 0 h 1982"/>
                    <a:gd name="T84" fmla="*/ 0 w 1136"/>
                    <a:gd name="T85" fmla="*/ 0 h 1982"/>
                    <a:gd name="T86" fmla="*/ 0 w 1136"/>
                    <a:gd name="T87" fmla="*/ 0 h 1982"/>
                    <a:gd name="T88" fmla="*/ 0 w 1136"/>
                    <a:gd name="T89" fmla="*/ 0 h 1982"/>
                    <a:gd name="T90" fmla="*/ 0 w 1136"/>
                    <a:gd name="T91" fmla="*/ 0 h 1982"/>
                    <a:gd name="T92" fmla="*/ 0 w 1136"/>
                    <a:gd name="T93" fmla="*/ 0 h 1982"/>
                    <a:gd name="T94" fmla="*/ 0 w 1136"/>
                    <a:gd name="T95" fmla="*/ 0 h 1982"/>
                    <a:gd name="T96" fmla="*/ 0 w 1136"/>
                    <a:gd name="T97" fmla="*/ 0 h 1982"/>
                    <a:gd name="T98" fmla="*/ 0 w 1136"/>
                    <a:gd name="T99" fmla="*/ 0 h 1982"/>
                    <a:gd name="T100" fmla="*/ 0 w 1136"/>
                    <a:gd name="T101" fmla="*/ 0 h 1982"/>
                    <a:gd name="T102" fmla="*/ 0 w 1136"/>
                    <a:gd name="T103" fmla="*/ 0 h 1982"/>
                    <a:gd name="T104" fmla="*/ 0 w 1136"/>
                    <a:gd name="T105" fmla="*/ 0 h 1982"/>
                    <a:gd name="T106" fmla="*/ 0 w 1136"/>
                    <a:gd name="T107" fmla="*/ 0 h 1982"/>
                    <a:gd name="T108" fmla="*/ 0 w 1136"/>
                    <a:gd name="T109" fmla="*/ 0 h 1982"/>
                    <a:gd name="T110" fmla="*/ 0 w 1136"/>
                    <a:gd name="T111" fmla="*/ 0 h 1982"/>
                    <a:gd name="T112" fmla="*/ 0 w 1136"/>
                    <a:gd name="T113" fmla="*/ 0 h 1982"/>
                    <a:gd name="T114" fmla="*/ 0 w 1136"/>
                    <a:gd name="T115" fmla="*/ 0 h 1982"/>
                    <a:gd name="T116" fmla="*/ 0 w 1136"/>
                    <a:gd name="T117" fmla="*/ 0 h 19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36"/>
                    <a:gd name="T178" fmla="*/ 0 h 1982"/>
                    <a:gd name="T179" fmla="*/ 1136 w 1136"/>
                    <a:gd name="T180" fmla="*/ 1982 h 19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36" h="1982">
                      <a:moveTo>
                        <a:pt x="972" y="0"/>
                      </a:moveTo>
                      <a:lnTo>
                        <a:pt x="330" y="39"/>
                      </a:lnTo>
                      <a:lnTo>
                        <a:pt x="315" y="51"/>
                      </a:lnTo>
                      <a:lnTo>
                        <a:pt x="299" y="62"/>
                      </a:lnTo>
                      <a:lnTo>
                        <a:pt x="282" y="73"/>
                      </a:lnTo>
                      <a:lnTo>
                        <a:pt x="265" y="82"/>
                      </a:lnTo>
                      <a:lnTo>
                        <a:pt x="248" y="92"/>
                      </a:lnTo>
                      <a:lnTo>
                        <a:pt x="229" y="99"/>
                      </a:lnTo>
                      <a:lnTo>
                        <a:pt x="211" y="106"/>
                      </a:lnTo>
                      <a:lnTo>
                        <a:pt x="194" y="114"/>
                      </a:lnTo>
                      <a:lnTo>
                        <a:pt x="162" y="124"/>
                      </a:lnTo>
                      <a:lnTo>
                        <a:pt x="136" y="132"/>
                      </a:lnTo>
                      <a:lnTo>
                        <a:pt x="119" y="136"/>
                      </a:lnTo>
                      <a:lnTo>
                        <a:pt x="113" y="138"/>
                      </a:lnTo>
                      <a:lnTo>
                        <a:pt x="107" y="137"/>
                      </a:lnTo>
                      <a:lnTo>
                        <a:pt x="98" y="136"/>
                      </a:lnTo>
                      <a:lnTo>
                        <a:pt x="87" y="132"/>
                      </a:lnTo>
                      <a:lnTo>
                        <a:pt x="74" y="125"/>
                      </a:lnTo>
                      <a:lnTo>
                        <a:pt x="158" y="1168"/>
                      </a:lnTo>
                      <a:lnTo>
                        <a:pt x="155" y="1186"/>
                      </a:lnTo>
                      <a:lnTo>
                        <a:pt x="141" y="1228"/>
                      </a:lnTo>
                      <a:lnTo>
                        <a:pt x="131" y="1252"/>
                      </a:lnTo>
                      <a:lnTo>
                        <a:pt x="120" y="1276"/>
                      </a:lnTo>
                      <a:lnTo>
                        <a:pt x="114" y="1287"/>
                      </a:lnTo>
                      <a:lnTo>
                        <a:pt x="107" y="1296"/>
                      </a:lnTo>
                      <a:lnTo>
                        <a:pt x="101" y="1305"/>
                      </a:lnTo>
                      <a:lnTo>
                        <a:pt x="93" y="1312"/>
                      </a:lnTo>
                      <a:lnTo>
                        <a:pt x="93" y="1327"/>
                      </a:lnTo>
                      <a:lnTo>
                        <a:pt x="96" y="1339"/>
                      </a:lnTo>
                      <a:lnTo>
                        <a:pt x="100" y="1353"/>
                      </a:lnTo>
                      <a:lnTo>
                        <a:pt x="104" y="1364"/>
                      </a:lnTo>
                      <a:lnTo>
                        <a:pt x="115" y="1386"/>
                      </a:lnTo>
                      <a:lnTo>
                        <a:pt x="129" y="1405"/>
                      </a:lnTo>
                      <a:lnTo>
                        <a:pt x="141" y="1425"/>
                      </a:lnTo>
                      <a:lnTo>
                        <a:pt x="151" y="1445"/>
                      </a:lnTo>
                      <a:lnTo>
                        <a:pt x="155" y="1456"/>
                      </a:lnTo>
                      <a:lnTo>
                        <a:pt x="158" y="1467"/>
                      </a:lnTo>
                      <a:lnTo>
                        <a:pt x="160" y="1478"/>
                      </a:lnTo>
                      <a:lnTo>
                        <a:pt x="158" y="1490"/>
                      </a:lnTo>
                      <a:lnTo>
                        <a:pt x="157" y="1490"/>
                      </a:lnTo>
                      <a:lnTo>
                        <a:pt x="151" y="1493"/>
                      </a:lnTo>
                      <a:lnTo>
                        <a:pt x="142" y="1498"/>
                      </a:lnTo>
                      <a:lnTo>
                        <a:pt x="134" y="1508"/>
                      </a:lnTo>
                      <a:lnTo>
                        <a:pt x="129" y="1514"/>
                      </a:lnTo>
                      <a:lnTo>
                        <a:pt x="124" y="1523"/>
                      </a:lnTo>
                      <a:lnTo>
                        <a:pt x="120" y="1531"/>
                      </a:lnTo>
                      <a:lnTo>
                        <a:pt x="117" y="1542"/>
                      </a:lnTo>
                      <a:lnTo>
                        <a:pt x="114" y="1553"/>
                      </a:lnTo>
                      <a:lnTo>
                        <a:pt x="113" y="1568"/>
                      </a:lnTo>
                      <a:lnTo>
                        <a:pt x="112" y="1583"/>
                      </a:lnTo>
                      <a:lnTo>
                        <a:pt x="113" y="1601"/>
                      </a:lnTo>
                      <a:lnTo>
                        <a:pt x="114" y="1604"/>
                      </a:lnTo>
                      <a:lnTo>
                        <a:pt x="118" y="1611"/>
                      </a:lnTo>
                      <a:lnTo>
                        <a:pt x="119" y="1617"/>
                      </a:lnTo>
                      <a:lnTo>
                        <a:pt x="120" y="1624"/>
                      </a:lnTo>
                      <a:lnTo>
                        <a:pt x="122" y="1634"/>
                      </a:lnTo>
                      <a:lnTo>
                        <a:pt x="120" y="1644"/>
                      </a:lnTo>
                      <a:lnTo>
                        <a:pt x="118" y="1656"/>
                      </a:lnTo>
                      <a:lnTo>
                        <a:pt x="114" y="1670"/>
                      </a:lnTo>
                      <a:lnTo>
                        <a:pt x="108" y="1686"/>
                      </a:lnTo>
                      <a:lnTo>
                        <a:pt x="100" y="1703"/>
                      </a:lnTo>
                      <a:lnTo>
                        <a:pt x="87" y="1722"/>
                      </a:lnTo>
                      <a:lnTo>
                        <a:pt x="74" y="1743"/>
                      </a:lnTo>
                      <a:lnTo>
                        <a:pt x="55" y="1766"/>
                      </a:lnTo>
                      <a:lnTo>
                        <a:pt x="35" y="1791"/>
                      </a:lnTo>
                      <a:lnTo>
                        <a:pt x="32" y="1793"/>
                      </a:lnTo>
                      <a:lnTo>
                        <a:pt x="26" y="1800"/>
                      </a:lnTo>
                      <a:lnTo>
                        <a:pt x="22" y="1804"/>
                      </a:lnTo>
                      <a:lnTo>
                        <a:pt x="19" y="1812"/>
                      </a:lnTo>
                      <a:lnTo>
                        <a:pt x="15" y="1820"/>
                      </a:lnTo>
                      <a:lnTo>
                        <a:pt x="11" y="1830"/>
                      </a:lnTo>
                      <a:lnTo>
                        <a:pt x="8" y="1841"/>
                      </a:lnTo>
                      <a:lnTo>
                        <a:pt x="4" y="1855"/>
                      </a:lnTo>
                      <a:lnTo>
                        <a:pt x="3" y="1871"/>
                      </a:lnTo>
                      <a:lnTo>
                        <a:pt x="0" y="1888"/>
                      </a:lnTo>
                      <a:lnTo>
                        <a:pt x="0" y="1907"/>
                      </a:lnTo>
                      <a:lnTo>
                        <a:pt x="2" y="1929"/>
                      </a:lnTo>
                      <a:lnTo>
                        <a:pt x="4" y="1954"/>
                      </a:lnTo>
                      <a:lnTo>
                        <a:pt x="8" y="1982"/>
                      </a:lnTo>
                      <a:lnTo>
                        <a:pt x="13" y="1977"/>
                      </a:lnTo>
                      <a:lnTo>
                        <a:pt x="19" y="1973"/>
                      </a:lnTo>
                      <a:lnTo>
                        <a:pt x="24" y="1971"/>
                      </a:lnTo>
                      <a:lnTo>
                        <a:pt x="30" y="1970"/>
                      </a:lnTo>
                      <a:lnTo>
                        <a:pt x="37" y="1968"/>
                      </a:lnTo>
                      <a:lnTo>
                        <a:pt x="41" y="1968"/>
                      </a:lnTo>
                      <a:lnTo>
                        <a:pt x="49" y="1945"/>
                      </a:lnTo>
                      <a:lnTo>
                        <a:pt x="58" y="1928"/>
                      </a:lnTo>
                      <a:lnTo>
                        <a:pt x="63" y="1921"/>
                      </a:lnTo>
                      <a:lnTo>
                        <a:pt x="67" y="1915"/>
                      </a:lnTo>
                      <a:lnTo>
                        <a:pt x="71" y="1910"/>
                      </a:lnTo>
                      <a:lnTo>
                        <a:pt x="75" y="1906"/>
                      </a:lnTo>
                      <a:lnTo>
                        <a:pt x="80" y="1904"/>
                      </a:lnTo>
                      <a:lnTo>
                        <a:pt x="84" y="1901"/>
                      </a:lnTo>
                      <a:lnTo>
                        <a:pt x="89" y="1900"/>
                      </a:lnTo>
                      <a:lnTo>
                        <a:pt x="92" y="1900"/>
                      </a:lnTo>
                      <a:lnTo>
                        <a:pt x="100" y="1900"/>
                      </a:lnTo>
                      <a:lnTo>
                        <a:pt x="107" y="1904"/>
                      </a:lnTo>
                      <a:lnTo>
                        <a:pt x="114" y="1909"/>
                      </a:lnTo>
                      <a:lnTo>
                        <a:pt x="120" y="1913"/>
                      </a:lnTo>
                      <a:lnTo>
                        <a:pt x="125" y="1921"/>
                      </a:lnTo>
                      <a:lnTo>
                        <a:pt x="130" y="1927"/>
                      </a:lnTo>
                      <a:lnTo>
                        <a:pt x="136" y="1938"/>
                      </a:lnTo>
                      <a:lnTo>
                        <a:pt x="139" y="1942"/>
                      </a:lnTo>
                      <a:lnTo>
                        <a:pt x="151" y="1927"/>
                      </a:lnTo>
                      <a:lnTo>
                        <a:pt x="163" y="1915"/>
                      </a:lnTo>
                      <a:lnTo>
                        <a:pt x="174" y="1905"/>
                      </a:lnTo>
                      <a:lnTo>
                        <a:pt x="185" y="1899"/>
                      </a:lnTo>
                      <a:lnTo>
                        <a:pt x="195" y="1894"/>
                      </a:lnTo>
                      <a:lnTo>
                        <a:pt x="205" y="1891"/>
                      </a:lnTo>
                      <a:lnTo>
                        <a:pt x="215" y="1890"/>
                      </a:lnTo>
                      <a:lnTo>
                        <a:pt x="223" y="1891"/>
                      </a:lnTo>
                      <a:lnTo>
                        <a:pt x="231" y="1893"/>
                      </a:lnTo>
                      <a:lnTo>
                        <a:pt x="237" y="1895"/>
                      </a:lnTo>
                      <a:lnTo>
                        <a:pt x="243" y="1899"/>
                      </a:lnTo>
                      <a:lnTo>
                        <a:pt x="248" y="1901"/>
                      </a:lnTo>
                      <a:lnTo>
                        <a:pt x="255" y="1907"/>
                      </a:lnTo>
                      <a:lnTo>
                        <a:pt x="257" y="1910"/>
                      </a:lnTo>
                      <a:lnTo>
                        <a:pt x="268" y="1906"/>
                      </a:lnTo>
                      <a:lnTo>
                        <a:pt x="278" y="1904"/>
                      </a:lnTo>
                      <a:lnTo>
                        <a:pt x="287" y="1905"/>
                      </a:lnTo>
                      <a:lnTo>
                        <a:pt x="294" y="1907"/>
                      </a:lnTo>
                      <a:lnTo>
                        <a:pt x="302" y="1911"/>
                      </a:lnTo>
                      <a:lnTo>
                        <a:pt x="306" y="1916"/>
                      </a:lnTo>
                      <a:lnTo>
                        <a:pt x="311" y="1921"/>
                      </a:lnTo>
                      <a:lnTo>
                        <a:pt x="316" y="1927"/>
                      </a:lnTo>
                      <a:lnTo>
                        <a:pt x="325" y="1938"/>
                      </a:lnTo>
                      <a:lnTo>
                        <a:pt x="333" y="1946"/>
                      </a:lnTo>
                      <a:lnTo>
                        <a:pt x="337" y="1950"/>
                      </a:lnTo>
                      <a:lnTo>
                        <a:pt x="343" y="1951"/>
                      </a:lnTo>
                      <a:lnTo>
                        <a:pt x="349" y="1951"/>
                      </a:lnTo>
                      <a:lnTo>
                        <a:pt x="355" y="1949"/>
                      </a:lnTo>
                      <a:lnTo>
                        <a:pt x="369" y="1923"/>
                      </a:lnTo>
                      <a:lnTo>
                        <a:pt x="381" y="1902"/>
                      </a:lnTo>
                      <a:lnTo>
                        <a:pt x="393" y="1885"/>
                      </a:lnTo>
                      <a:lnTo>
                        <a:pt x="406" y="1873"/>
                      </a:lnTo>
                      <a:lnTo>
                        <a:pt x="417" y="1863"/>
                      </a:lnTo>
                      <a:lnTo>
                        <a:pt x="426" y="1857"/>
                      </a:lnTo>
                      <a:lnTo>
                        <a:pt x="436" y="1853"/>
                      </a:lnTo>
                      <a:lnTo>
                        <a:pt x="445" y="1852"/>
                      </a:lnTo>
                      <a:lnTo>
                        <a:pt x="453" y="1853"/>
                      </a:lnTo>
                      <a:lnTo>
                        <a:pt x="459" y="1855"/>
                      </a:lnTo>
                      <a:lnTo>
                        <a:pt x="466" y="1858"/>
                      </a:lnTo>
                      <a:lnTo>
                        <a:pt x="470" y="1861"/>
                      </a:lnTo>
                      <a:lnTo>
                        <a:pt x="478" y="1867"/>
                      </a:lnTo>
                      <a:lnTo>
                        <a:pt x="480" y="1869"/>
                      </a:lnTo>
                      <a:lnTo>
                        <a:pt x="486" y="1871"/>
                      </a:lnTo>
                      <a:lnTo>
                        <a:pt x="494" y="1871"/>
                      </a:lnTo>
                      <a:lnTo>
                        <a:pt x="500" y="1869"/>
                      </a:lnTo>
                      <a:lnTo>
                        <a:pt x="506" y="1867"/>
                      </a:lnTo>
                      <a:lnTo>
                        <a:pt x="511" y="1864"/>
                      </a:lnTo>
                      <a:lnTo>
                        <a:pt x="517" y="1861"/>
                      </a:lnTo>
                      <a:lnTo>
                        <a:pt x="522" y="1857"/>
                      </a:lnTo>
                      <a:lnTo>
                        <a:pt x="527" y="1852"/>
                      </a:lnTo>
                      <a:lnTo>
                        <a:pt x="537" y="1841"/>
                      </a:lnTo>
                      <a:lnTo>
                        <a:pt x="545" y="1828"/>
                      </a:lnTo>
                      <a:lnTo>
                        <a:pt x="552" y="1814"/>
                      </a:lnTo>
                      <a:lnTo>
                        <a:pt x="560" y="1800"/>
                      </a:lnTo>
                      <a:lnTo>
                        <a:pt x="571" y="1770"/>
                      </a:lnTo>
                      <a:lnTo>
                        <a:pt x="579" y="1744"/>
                      </a:lnTo>
                      <a:lnTo>
                        <a:pt x="583" y="1726"/>
                      </a:lnTo>
                      <a:lnTo>
                        <a:pt x="585" y="1719"/>
                      </a:lnTo>
                      <a:lnTo>
                        <a:pt x="593" y="1732"/>
                      </a:lnTo>
                      <a:lnTo>
                        <a:pt x="601" y="1743"/>
                      </a:lnTo>
                      <a:lnTo>
                        <a:pt x="609" y="1753"/>
                      </a:lnTo>
                      <a:lnTo>
                        <a:pt x="617" y="1762"/>
                      </a:lnTo>
                      <a:lnTo>
                        <a:pt x="625" y="1770"/>
                      </a:lnTo>
                      <a:lnTo>
                        <a:pt x="632" y="1776"/>
                      </a:lnTo>
                      <a:lnTo>
                        <a:pt x="641" y="1781"/>
                      </a:lnTo>
                      <a:lnTo>
                        <a:pt x="648" y="1786"/>
                      </a:lnTo>
                      <a:lnTo>
                        <a:pt x="655" y="1790"/>
                      </a:lnTo>
                      <a:lnTo>
                        <a:pt x="663" y="1792"/>
                      </a:lnTo>
                      <a:lnTo>
                        <a:pt x="670" y="1793"/>
                      </a:lnTo>
                      <a:lnTo>
                        <a:pt x="676" y="1795"/>
                      </a:lnTo>
                      <a:lnTo>
                        <a:pt x="690" y="1795"/>
                      </a:lnTo>
                      <a:lnTo>
                        <a:pt x="703" y="1792"/>
                      </a:lnTo>
                      <a:lnTo>
                        <a:pt x="714" y="1789"/>
                      </a:lnTo>
                      <a:lnTo>
                        <a:pt x="724" y="1784"/>
                      </a:lnTo>
                      <a:lnTo>
                        <a:pt x="734" y="1779"/>
                      </a:lnTo>
                      <a:lnTo>
                        <a:pt x="741" y="1773"/>
                      </a:lnTo>
                      <a:lnTo>
                        <a:pt x="752" y="1763"/>
                      </a:lnTo>
                      <a:lnTo>
                        <a:pt x="756" y="1758"/>
                      </a:lnTo>
                      <a:lnTo>
                        <a:pt x="756" y="1749"/>
                      </a:lnTo>
                      <a:lnTo>
                        <a:pt x="756" y="1740"/>
                      </a:lnTo>
                      <a:lnTo>
                        <a:pt x="758" y="1729"/>
                      </a:lnTo>
                      <a:lnTo>
                        <a:pt x="761" y="1719"/>
                      </a:lnTo>
                      <a:lnTo>
                        <a:pt x="767" y="1697"/>
                      </a:lnTo>
                      <a:lnTo>
                        <a:pt x="775" y="1673"/>
                      </a:lnTo>
                      <a:lnTo>
                        <a:pt x="786" y="1650"/>
                      </a:lnTo>
                      <a:lnTo>
                        <a:pt x="798" y="1628"/>
                      </a:lnTo>
                      <a:lnTo>
                        <a:pt x="812" y="1605"/>
                      </a:lnTo>
                      <a:lnTo>
                        <a:pt x="825" y="1584"/>
                      </a:lnTo>
                      <a:lnTo>
                        <a:pt x="852" y="1544"/>
                      </a:lnTo>
                      <a:lnTo>
                        <a:pt x="877" y="1512"/>
                      </a:lnTo>
                      <a:lnTo>
                        <a:pt x="894" y="1491"/>
                      </a:lnTo>
                      <a:lnTo>
                        <a:pt x="900" y="1482"/>
                      </a:lnTo>
                      <a:lnTo>
                        <a:pt x="900" y="1479"/>
                      </a:lnTo>
                      <a:lnTo>
                        <a:pt x="902" y="1469"/>
                      </a:lnTo>
                      <a:lnTo>
                        <a:pt x="905" y="1456"/>
                      </a:lnTo>
                      <a:lnTo>
                        <a:pt x="911" y="1442"/>
                      </a:lnTo>
                      <a:lnTo>
                        <a:pt x="915" y="1436"/>
                      </a:lnTo>
                      <a:lnTo>
                        <a:pt x="918" y="1431"/>
                      </a:lnTo>
                      <a:lnTo>
                        <a:pt x="925" y="1429"/>
                      </a:lnTo>
                      <a:lnTo>
                        <a:pt x="931" y="1427"/>
                      </a:lnTo>
                      <a:lnTo>
                        <a:pt x="938" y="1429"/>
                      </a:lnTo>
                      <a:lnTo>
                        <a:pt x="945" y="1432"/>
                      </a:lnTo>
                      <a:lnTo>
                        <a:pt x="955" y="1440"/>
                      </a:lnTo>
                      <a:lnTo>
                        <a:pt x="966" y="1449"/>
                      </a:lnTo>
                      <a:lnTo>
                        <a:pt x="976" y="1452"/>
                      </a:lnTo>
                      <a:lnTo>
                        <a:pt x="983" y="1452"/>
                      </a:lnTo>
                      <a:lnTo>
                        <a:pt x="988" y="1451"/>
                      </a:lnTo>
                      <a:lnTo>
                        <a:pt x="993" y="1448"/>
                      </a:lnTo>
                      <a:lnTo>
                        <a:pt x="996" y="1445"/>
                      </a:lnTo>
                      <a:lnTo>
                        <a:pt x="998" y="1441"/>
                      </a:lnTo>
                      <a:lnTo>
                        <a:pt x="1000" y="1437"/>
                      </a:lnTo>
                      <a:lnTo>
                        <a:pt x="1002" y="1432"/>
                      </a:lnTo>
                      <a:lnTo>
                        <a:pt x="1004" y="1427"/>
                      </a:lnTo>
                      <a:lnTo>
                        <a:pt x="1007" y="1422"/>
                      </a:lnTo>
                      <a:lnTo>
                        <a:pt x="1010" y="1418"/>
                      </a:lnTo>
                      <a:lnTo>
                        <a:pt x="1015" y="1413"/>
                      </a:lnTo>
                      <a:lnTo>
                        <a:pt x="1022" y="1409"/>
                      </a:lnTo>
                      <a:lnTo>
                        <a:pt x="1031" y="1407"/>
                      </a:lnTo>
                      <a:lnTo>
                        <a:pt x="1043" y="1404"/>
                      </a:lnTo>
                      <a:lnTo>
                        <a:pt x="1058" y="1404"/>
                      </a:lnTo>
                      <a:lnTo>
                        <a:pt x="1051" y="1389"/>
                      </a:lnTo>
                      <a:lnTo>
                        <a:pt x="1047" y="1375"/>
                      </a:lnTo>
                      <a:lnTo>
                        <a:pt x="1044" y="1360"/>
                      </a:lnTo>
                      <a:lnTo>
                        <a:pt x="1044" y="1345"/>
                      </a:lnTo>
                      <a:lnTo>
                        <a:pt x="1044" y="1331"/>
                      </a:lnTo>
                      <a:lnTo>
                        <a:pt x="1047" y="1317"/>
                      </a:lnTo>
                      <a:lnTo>
                        <a:pt x="1049" y="1305"/>
                      </a:lnTo>
                      <a:lnTo>
                        <a:pt x="1053" y="1293"/>
                      </a:lnTo>
                      <a:lnTo>
                        <a:pt x="1060" y="1271"/>
                      </a:lnTo>
                      <a:lnTo>
                        <a:pt x="1069" y="1255"/>
                      </a:lnTo>
                      <a:lnTo>
                        <a:pt x="1075" y="1244"/>
                      </a:lnTo>
                      <a:lnTo>
                        <a:pt x="1078" y="1240"/>
                      </a:lnTo>
                      <a:lnTo>
                        <a:pt x="1136" y="1227"/>
                      </a:lnTo>
                      <a:lnTo>
                        <a:pt x="972" y="0"/>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0" name="Freeform 439"/>
                <p:cNvSpPr>
                  <a:spLocks/>
                </p:cNvSpPr>
                <p:nvPr/>
              </p:nvSpPr>
              <p:spPr bwMode="auto">
                <a:xfrm>
                  <a:off x="3543" y="1488"/>
                  <a:ext cx="284" cy="496"/>
                </a:xfrm>
                <a:custGeom>
                  <a:avLst/>
                  <a:gdLst>
                    <a:gd name="T0" fmla="*/ 0 w 1136"/>
                    <a:gd name="T1" fmla="*/ 0 h 1982"/>
                    <a:gd name="T2" fmla="*/ 0 w 1136"/>
                    <a:gd name="T3" fmla="*/ 0 h 1982"/>
                    <a:gd name="T4" fmla="*/ 0 w 1136"/>
                    <a:gd name="T5" fmla="*/ 0 h 1982"/>
                    <a:gd name="T6" fmla="*/ 0 w 1136"/>
                    <a:gd name="T7" fmla="*/ 0 h 1982"/>
                    <a:gd name="T8" fmla="*/ 0 w 1136"/>
                    <a:gd name="T9" fmla="*/ 0 h 1982"/>
                    <a:gd name="T10" fmla="*/ 0 w 1136"/>
                    <a:gd name="T11" fmla="*/ 0 h 1982"/>
                    <a:gd name="T12" fmla="*/ 0 w 1136"/>
                    <a:gd name="T13" fmla="*/ 0 h 1982"/>
                    <a:gd name="T14" fmla="*/ 0 w 1136"/>
                    <a:gd name="T15" fmla="*/ 0 h 1982"/>
                    <a:gd name="T16" fmla="*/ 0 w 1136"/>
                    <a:gd name="T17" fmla="*/ 0 h 1982"/>
                    <a:gd name="T18" fmla="*/ 0 w 1136"/>
                    <a:gd name="T19" fmla="*/ 0 h 1982"/>
                    <a:gd name="T20" fmla="*/ 0 w 1136"/>
                    <a:gd name="T21" fmla="*/ 0 h 1982"/>
                    <a:gd name="T22" fmla="*/ 0 w 1136"/>
                    <a:gd name="T23" fmla="*/ 0 h 1982"/>
                    <a:gd name="T24" fmla="*/ 0 w 1136"/>
                    <a:gd name="T25" fmla="*/ 0 h 1982"/>
                    <a:gd name="T26" fmla="*/ 0 w 1136"/>
                    <a:gd name="T27" fmla="*/ 0 h 1982"/>
                    <a:gd name="T28" fmla="*/ 0 w 1136"/>
                    <a:gd name="T29" fmla="*/ 0 h 1982"/>
                    <a:gd name="T30" fmla="*/ 0 w 1136"/>
                    <a:gd name="T31" fmla="*/ 0 h 1982"/>
                    <a:gd name="T32" fmla="*/ 0 w 1136"/>
                    <a:gd name="T33" fmla="*/ 0 h 1982"/>
                    <a:gd name="T34" fmla="*/ 0 w 1136"/>
                    <a:gd name="T35" fmla="*/ 0 h 1982"/>
                    <a:gd name="T36" fmla="*/ 0 w 1136"/>
                    <a:gd name="T37" fmla="*/ 0 h 1982"/>
                    <a:gd name="T38" fmla="*/ 0 w 1136"/>
                    <a:gd name="T39" fmla="*/ 0 h 1982"/>
                    <a:gd name="T40" fmla="*/ 0 w 1136"/>
                    <a:gd name="T41" fmla="*/ 0 h 1982"/>
                    <a:gd name="T42" fmla="*/ 0 w 1136"/>
                    <a:gd name="T43" fmla="*/ 0 h 1982"/>
                    <a:gd name="T44" fmla="*/ 0 w 1136"/>
                    <a:gd name="T45" fmla="*/ 0 h 1982"/>
                    <a:gd name="T46" fmla="*/ 0 w 1136"/>
                    <a:gd name="T47" fmla="*/ 0 h 1982"/>
                    <a:gd name="T48" fmla="*/ 0 w 1136"/>
                    <a:gd name="T49" fmla="*/ 0 h 1982"/>
                    <a:gd name="T50" fmla="*/ 0 w 1136"/>
                    <a:gd name="T51" fmla="*/ 0 h 1982"/>
                    <a:gd name="T52" fmla="*/ 0 w 1136"/>
                    <a:gd name="T53" fmla="*/ 0 h 1982"/>
                    <a:gd name="T54" fmla="*/ 0 w 1136"/>
                    <a:gd name="T55" fmla="*/ 0 h 1982"/>
                    <a:gd name="T56" fmla="*/ 0 w 1136"/>
                    <a:gd name="T57" fmla="*/ 0 h 1982"/>
                    <a:gd name="T58" fmla="*/ 0 w 1136"/>
                    <a:gd name="T59" fmla="*/ 0 h 1982"/>
                    <a:gd name="T60" fmla="*/ 0 w 1136"/>
                    <a:gd name="T61" fmla="*/ 0 h 1982"/>
                    <a:gd name="T62" fmla="*/ 0 w 1136"/>
                    <a:gd name="T63" fmla="*/ 0 h 1982"/>
                    <a:gd name="T64" fmla="*/ 0 w 1136"/>
                    <a:gd name="T65" fmla="*/ 0 h 1982"/>
                    <a:gd name="T66" fmla="*/ 0 w 1136"/>
                    <a:gd name="T67" fmla="*/ 0 h 1982"/>
                    <a:gd name="T68" fmla="*/ 0 w 1136"/>
                    <a:gd name="T69" fmla="*/ 0 h 1982"/>
                    <a:gd name="T70" fmla="*/ 0 w 1136"/>
                    <a:gd name="T71" fmla="*/ 0 h 1982"/>
                    <a:gd name="T72" fmla="*/ 0 w 1136"/>
                    <a:gd name="T73" fmla="*/ 0 h 1982"/>
                    <a:gd name="T74" fmla="*/ 0 w 1136"/>
                    <a:gd name="T75" fmla="*/ 0 h 1982"/>
                    <a:gd name="T76" fmla="*/ 0 w 1136"/>
                    <a:gd name="T77" fmla="*/ 0 h 1982"/>
                    <a:gd name="T78" fmla="*/ 0 w 1136"/>
                    <a:gd name="T79" fmla="*/ 0 h 1982"/>
                    <a:gd name="T80" fmla="*/ 0 w 1136"/>
                    <a:gd name="T81" fmla="*/ 0 h 1982"/>
                    <a:gd name="T82" fmla="*/ 0 w 1136"/>
                    <a:gd name="T83" fmla="*/ 0 h 1982"/>
                    <a:gd name="T84" fmla="*/ 0 w 1136"/>
                    <a:gd name="T85" fmla="*/ 0 h 1982"/>
                    <a:gd name="T86" fmla="*/ 0 w 1136"/>
                    <a:gd name="T87" fmla="*/ 0 h 1982"/>
                    <a:gd name="T88" fmla="*/ 0 w 1136"/>
                    <a:gd name="T89" fmla="*/ 0 h 1982"/>
                    <a:gd name="T90" fmla="*/ 0 w 1136"/>
                    <a:gd name="T91" fmla="*/ 0 h 1982"/>
                    <a:gd name="T92" fmla="*/ 0 w 1136"/>
                    <a:gd name="T93" fmla="*/ 0 h 1982"/>
                    <a:gd name="T94" fmla="*/ 0 w 1136"/>
                    <a:gd name="T95" fmla="*/ 0 h 1982"/>
                    <a:gd name="T96" fmla="*/ 0 w 1136"/>
                    <a:gd name="T97" fmla="*/ 0 h 1982"/>
                    <a:gd name="T98" fmla="*/ 0 w 1136"/>
                    <a:gd name="T99" fmla="*/ 0 h 1982"/>
                    <a:gd name="T100" fmla="*/ 0 w 1136"/>
                    <a:gd name="T101" fmla="*/ 0 h 1982"/>
                    <a:gd name="T102" fmla="*/ 0 w 1136"/>
                    <a:gd name="T103" fmla="*/ 0 h 1982"/>
                    <a:gd name="T104" fmla="*/ 0 w 1136"/>
                    <a:gd name="T105" fmla="*/ 0 h 1982"/>
                    <a:gd name="T106" fmla="*/ 0 w 1136"/>
                    <a:gd name="T107" fmla="*/ 0 h 1982"/>
                    <a:gd name="T108" fmla="*/ 0 w 1136"/>
                    <a:gd name="T109" fmla="*/ 0 h 1982"/>
                    <a:gd name="T110" fmla="*/ 0 w 1136"/>
                    <a:gd name="T111" fmla="*/ 0 h 1982"/>
                    <a:gd name="T112" fmla="*/ 0 w 1136"/>
                    <a:gd name="T113" fmla="*/ 0 h 1982"/>
                    <a:gd name="T114" fmla="*/ 0 w 1136"/>
                    <a:gd name="T115" fmla="*/ 0 h 1982"/>
                    <a:gd name="T116" fmla="*/ 0 w 1136"/>
                    <a:gd name="T117" fmla="*/ 0 h 1982"/>
                    <a:gd name="T118" fmla="*/ 0 w 1136"/>
                    <a:gd name="T119" fmla="*/ 0 h 19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36"/>
                    <a:gd name="T181" fmla="*/ 0 h 1982"/>
                    <a:gd name="T182" fmla="*/ 1136 w 1136"/>
                    <a:gd name="T183" fmla="*/ 1982 h 19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36" h="1982">
                      <a:moveTo>
                        <a:pt x="972" y="0"/>
                      </a:moveTo>
                      <a:lnTo>
                        <a:pt x="330" y="39"/>
                      </a:lnTo>
                      <a:lnTo>
                        <a:pt x="315" y="51"/>
                      </a:lnTo>
                      <a:lnTo>
                        <a:pt x="299" y="62"/>
                      </a:lnTo>
                      <a:lnTo>
                        <a:pt x="282" y="73"/>
                      </a:lnTo>
                      <a:lnTo>
                        <a:pt x="265" y="82"/>
                      </a:lnTo>
                      <a:lnTo>
                        <a:pt x="248" y="92"/>
                      </a:lnTo>
                      <a:lnTo>
                        <a:pt x="229" y="99"/>
                      </a:lnTo>
                      <a:lnTo>
                        <a:pt x="211" y="106"/>
                      </a:lnTo>
                      <a:lnTo>
                        <a:pt x="194" y="114"/>
                      </a:lnTo>
                      <a:lnTo>
                        <a:pt x="162" y="124"/>
                      </a:lnTo>
                      <a:lnTo>
                        <a:pt x="136" y="132"/>
                      </a:lnTo>
                      <a:lnTo>
                        <a:pt x="119" y="136"/>
                      </a:lnTo>
                      <a:lnTo>
                        <a:pt x="113" y="138"/>
                      </a:lnTo>
                      <a:lnTo>
                        <a:pt x="107" y="137"/>
                      </a:lnTo>
                      <a:lnTo>
                        <a:pt x="98" y="136"/>
                      </a:lnTo>
                      <a:lnTo>
                        <a:pt x="87" y="132"/>
                      </a:lnTo>
                      <a:lnTo>
                        <a:pt x="74" y="125"/>
                      </a:lnTo>
                      <a:lnTo>
                        <a:pt x="158" y="1168"/>
                      </a:lnTo>
                      <a:lnTo>
                        <a:pt x="155" y="1186"/>
                      </a:lnTo>
                      <a:lnTo>
                        <a:pt x="141" y="1228"/>
                      </a:lnTo>
                      <a:lnTo>
                        <a:pt x="131" y="1252"/>
                      </a:lnTo>
                      <a:lnTo>
                        <a:pt x="120" y="1276"/>
                      </a:lnTo>
                      <a:lnTo>
                        <a:pt x="114" y="1287"/>
                      </a:lnTo>
                      <a:lnTo>
                        <a:pt x="107" y="1296"/>
                      </a:lnTo>
                      <a:lnTo>
                        <a:pt x="101" y="1305"/>
                      </a:lnTo>
                      <a:lnTo>
                        <a:pt x="93" y="1312"/>
                      </a:lnTo>
                      <a:lnTo>
                        <a:pt x="93" y="1327"/>
                      </a:lnTo>
                      <a:lnTo>
                        <a:pt x="96" y="1339"/>
                      </a:lnTo>
                      <a:lnTo>
                        <a:pt x="100" y="1353"/>
                      </a:lnTo>
                      <a:lnTo>
                        <a:pt x="104" y="1364"/>
                      </a:lnTo>
                      <a:lnTo>
                        <a:pt x="115" y="1386"/>
                      </a:lnTo>
                      <a:lnTo>
                        <a:pt x="129" y="1405"/>
                      </a:lnTo>
                      <a:lnTo>
                        <a:pt x="141" y="1425"/>
                      </a:lnTo>
                      <a:lnTo>
                        <a:pt x="151" y="1445"/>
                      </a:lnTo>
                      <a:lnTo>
                        <a:pt x="155" y="1456"/>
                      </a:lnTo>
                      <a:lnTo>
                        <a:pt x="158" y="1467"/>
                      </a:lnTo>
                      <a:lnTo>
                        <a:pt x="160" y="1478"/>
                      </a:lnTo>
                      <a:lnTo>
                        <a:pt x="158" y="1490"/>
                      </a:lnTo>
                      <a:lnTo>
                        <a:pt x="157" y="1490"/>
                      </a:lnTo>
                      <a:lnTo>
                        <a:pt x="151" y="1493"/>
                      </a:lnTo>
                      <a:lnTo>
                        <a:pt x="142" y="1498"/>
                      </a:lnTo>
                      <a:lnTo>
                        <a:pt x="134" y="1508"/>
                      </a:lnTo>
                      <a:lnTo>
                        <a:pt x="129" y="1514"/>
                      </a:lnTo>
                      <a:lnTo>
                        <a:pt x="124" y="1523"/>
                      </a:lnTo>
                      <a:lnTo>
                        <a:pt x="120" y="1531"/>
                      </a:lnTo>
                      <a:lnTo>
                        <a:pt x="117" y="1542"/>
                      </a:lnTo>
                      <a:lnTo>
                        <a:pt x="114" y="1553"/>
                      </a:lnTo>
                      <a:lnTo>
                        <a:pt x="113" y="1568"/>
                      </a:lnTo>
                      <a:lnTo>
                        <a:pt x="112" y="1583"/>
                      </a:lnTo>
                      <a:lnTo>
                        <a:pt x="113" y="1601"/>
                      </a:lnTo>
                      <a:lnTo>
                        <a:pt x="114" y="1604"/>
                      </a:lnTo>
                      <a:lnTo>
                        <a:pt x="118" y="1611"/>
                      </a:lnTo>
                      <a:lnTo>
                        <a:pt x="119" y="1617"/>
                      </a:lnTo>
                      <a:lnTo>
                        <a:pt x="120" y="1624"/>
                      </a:lnTo>
                      <a:lnTo>
                        <a:pt x="122" y="1634"/>
                      </a:lnTo>
                      <a:lnTo>
                        <a:pt x="120" y="1644"/>
                      </a:lnTo>
                      <a:lnTo>
                        <a:pt x="118" y="1656"/>
                      </a:lnTo>
                      <a:lnTo>
                        <a:pt x="114" y="1670"/>
                      </a:lnTo>
                      <a:lnTo>
                        <a:pt x="108" y="1686"/>
                      </a:lnTo>
                      <a:lnTo>
                        <a:pt x="100" y="1703"/>
                      </a:lnTo>
                      <a:lnTo>
                        <a:pt x="87" y="1722"/>
                      </a:lnTo>
                      <a:lnTo>
                        <a:pt x="74" y="1743"/>
                      </a:lnTo>
                      <a:lnTo>
                        <a:pt x="55" y="1766"/>
                      </a:lnTo>
                      <a:lnTo>
                        <a:pt x="35" y="1791"/>
                      </a:lnTo>
                      <a:lnTo>
                        <a:pt x="32" y="1793"/>
                      </a:lnTo>
                      <a:lnTo>
                        <a:pt x="26" y="1800"/>
                      </a:lnTo>
                      <a:lnTo>
                        <a:pt x="22" y="1804"/>
                      </a:lnTo>
                      <a:lnTo>
                        <a:pt x="19" y="1812"/>
                      </a:lnTo>
                      <a:lnTo>
                        <a:pt x="15" y="1820"/>
                      </a:lnTo>
                      <a:lnTo>
                        <a:pt x="11" y="1830"/>
                      </a:lnTo>
                      <a:lnTo>
                        <a:pt x="8" y="1841"/>
                      </a:lnTo>
                      <a:lnTo>
                        <a:pt x="4" y="1855"/>
                      </a:lnTo>
                      <a:lnTo>
                        <a:pt x="3" y="1871"/>
                      </a:lnTo>
                      <a:lnTo>
                        <a:pt x="0" y="1888"/>
                      </a:lnTo>
                      <a:lnTo>
                        <a:pt x="0" y="1907"/>
                      </a:lnTo>
                      <a:lnTo>
                        <a:pt x="2" y="1929"/>
                      </a:lnTo>
                      <a:lnTo>
                        <a:pt x="4" y="1954"/>
                      </a:lnTo>
                      <a:lnTo>
                        <a:pt x="8" y="1982"/>
                      </a:lnTo>
                      <a:lnTo>
                        <a:pt x="13" y="1977"/>
                      </a:lnTo>
                      <a:lnTo>
                        <a:pt x="19" y="1973"/>
                      </a:lnTo>
                      <a:lnTo>
                        <a:pt x="24" y="1971"/>
                      </a:lnTo>
                      <a:lnTo>
                        <a:pt x="30" y="1970"/>
                      </a:lnTo>
                      <a:lnTo>
                        <a:pt x="37" y="1968"/>
                      </a:lnTo>
                      <a:lnTo>
                        <a:pt x="41" y="1968"/>
                      </a:lnTo>
                      <a:lnTo>
                        <a:pt x="49" y="1945"/>
                      </a:lnTo>
                      <a:lnTo>
                        <a:pt x="58" y="1928"/>
                      </a:lnTo>
                      <a:lnTo>
                        <a:pt x="63" y="1921"/>
                      </a:lnTo>
                      <a:lnTo>
                        <a:pt x="67" y="1915"/>
                      </a:lnTo>
                      <a:lnTo>
                        <a:pt x="71" y="1910"/>
                      </a:lnTo>
                      <a:lnTo>
                        <a:pt x="75" y="1906"/>
                      </a:lnTo>
                      <a:lnTo>
                        <a:pt x="80" y="1904"/>
                      </a:lnTo>
                      <a:lnTo>
                        <a:pt x="84" y="1901"/>
                      </a:lnTo>
                      <a:lnTo>
                        <a:pt x="89" y="1900"/>
                      </a:lnTo>
                      <a:lnTo>
                        <a:pt x="92" y="1900"/>
                      </a:lnTo>
                      <a:lnTo>
                        <a:pt x="100" y="1900"/>
                      </a:lnTo>
                      <a:lnTo>
                        <a:pt x="107" y="1904"/>
                      </a:lnTo>
                      <a:lnTo>
                        <a:pt x="114" y="1909"/>
                      </a:lnTo>
                      <a:lnTo>
                        <a:pt x="120" y="1913"/>
                      </a:lnTo>
                      <a:lnTo>
                        <a:pt x="125" y="1921"/>
                      </a:lnTo>
                      <a:lnTo>
                        <a:pt x="130" y="1927"/>
                      </a:lnTo>
                      <a:lnTo>
                        <a:pt x="136" y="1938"/>
                      </a:lnTo>
                      <a:lnTo>
                        <a:pt x="139" y="1942"/>
                      </a:lnTo>
                      <a:lnTo>
                        <a:pt x="151" y="1927"/>
                      </a:lnTo>
                      <a:lnTo>
                        <a:pt x="163" y="1915"/>
                      </a:lnTo>
                      <a:lnTo>
                        <a:pt x="174" y="1905"/>
                      </a:lnTo>
                      <a:lnTo>
                        <a:pt x="185" y="1899"/>
                      </a:lnTo>
                      <a:lnTo>
                        <a:pt x="195" y="1894"/>
                      </a:lnTo>
                      <a:lnTo>
                        <a:pt x="205" y="1891"/>
                      </a:lnTo>
                      <a:lnTo>
                        <a:pt x="215" y="1890"/>
                      </a:lnTo>
                      <a:lnTo>
                        <a:pt x="223" y="1891"/>
                      </a:lnTo>
                      <a:lnTo>
                        <a:pt x="231" y="1893"/>
                      </a:lnTo>
                      <a:lnTo>
                        <a:pt x="237" y="1895"/>
                      </a:lnTo>
                      <a:lnTo>
                        <a:pt x="243" y="1899"/>
                      </a:lnTo>
                      <a:lnTo>
                        <a:pt x="248" y="1901"/>
                      </a:lnTo>
                      <a:lnTo>
                        <a:pt x="255" y="1907"/>
                      </a:lnTo>
                      <a:lnTo>
                        <a:pt x="257" y="1910"/>
                      </a:lnTo>
                      <a:lnTo>
                        <a:pt x="268" y="1906"/>
                      </a:lnTo>
                      <a:lnTo>
                        <a:pt x="278" y="1904"/>
                      </a:lnTo>
                      <a:lnTo>
                        <a:pt x="287" y="1905"/>
                      </a:lnTo>
                      <a:lnTo>
                        <a:pt x="294" y="1907"/>
                      </a:lnTo>
                      <a:lnTo>
                        <a:pt x="302" y="1911"/>
                      </a:lnTo>
                      <a:lnTo>
                        <a:pt x="306" y="1916"/>
                      </a:lnTo>
                      <a:lnTo>
                        <a:pt x="311" y="1921"/>
                      </a:lnTo>
                      <a:lnTo>
                        <a:pt x="316" y="1927"/>
                      </a:lnTo>
                      <a:lnTo>
                        <a:pt x="325" y="1938"/>
                      </a:lnTo>
                      <a:lnTo>
                        <a:pt x="333" y="1946"/>
                      </a:lnTo>
                      <a:lnTo>
                        <a:pt x="337" y="1950"/>
                      </a:lnTo>
                      <a:lnTo>
                        <a:pt x="343" y="1951"/>
                      </a:lnTo>
                      <a:lnTo>
                        <a:pt x="349" y="1951"/>
                      </a:lnTo>
                      <a:lnTo>
                        <a:pt x="355" y="1949"/>
                      </a:lnTo>
                      <a:lnTo>
                        <a:pt x="369" y="1923"/>
                      </a:lnTo>
                      <a:lnTo>
                        <a:pt x="381" y="1902"/>
                      </a:lnTo>
                      <a:lnTo>
                        <a:pt x="393" y="1885"/>
                      </a:lnTo>
                      <a:lnTo>
                        <a:pt x="406" y="1873"/>
                      </a:lnTo>
                      <a:lnTo>
                        <a:pt x="417" y="1863"/>
                      </a:lnTo>
                      <a:lnTo>
                        <a:pt x="426" y="1857"/>
                      </a:lnTo>
                      <a:lnTo>
                        <a:pt x="436" y="1853"/>
                      </a:lnTo>
                      <a:lnTo>
                        <a:pt x="445" y="1852"/>
                      </a:lnTo>
                      <a:lnTo>
                        <a:pt x="453" y="1853"/>
                      </a:lnTo>
                      <a:lnTo>
                        <a:pt x="459" y="1855"/>
                      </a:lnTo>
                      <a:lnTo>
                        <a:pt x="466" y="1858"/>
                      </a:lnTo>
                      <a:lnTo>
                        <a:pt x="470" y="1861"/>
                      </a:lnTo>
                      <a:lnTo>
                        <a:pt x="478" y="1867"/>
                      </a:lnTo>
                      <a:lnTo>
                        <a:pt x="480" y="1869"/>
                      </a:lnTo>
                      <a:lnTo>
                        <a:pt x="486" y="1871"/>
                      </a:lnTo>
                      <a:lnTo>
                        <a:pt x="494" y="1871"/>
                      </a:lnTo>
                      <a:lnTo>
                        <a:pt x="500" y="1869"/>
                      </a:lnTo>
                      <a:lnTo>
                        <a:pt x="506" y="1867"/>
                      </a:lnTo>
                      <a:lnTo>
                        <a:pt x="511" y="1864"/>
                      </a:lnTo>
                      <a:lnTo>
                        <a:pt x="517" y="1861"/>
                      </a:lnTo>
                      <a:lnTo>
                        <a:pt x="522" y="1857"/>
                      </a:lnTo>
                      <a:lnTo>
                        <a:pt x="527" y="1852"/>
                      </a:lnTo>
                      <a:lnTo>
                        <a:pt x="537" y="1841"/>
                      </a:lnTo>
                      <a:lnTo>
                        <a:pt x="545" y="1828"/>
                      </a:lnTo>
                      <a:lnTo>
                        <a:pt x="552" y="1814"/>
                      </a:lnTo>
                      <a:lnTo>
                        <a:pt x="560" y="1800"/>
                      </a:lnTo>
                      <a:lnTo>
                        <a:pt x="571" y="1770"/>
                      </a:lnTo>
                      <a:lnTo>
                        <a:pt x="579" y="1744"/>
                      </a:lnTo>
                      <a:lnTo>
                        <a:pt x="583" y="1726"/>
                      </a:lnTo>
                      <a:lnTo>
                        <a:pt x="585" y="1719"/>
                      </a:lnTo>
                      <a:lnTo>
                        <a:pt x="593" y="1732"/>
                      </a:lnTo>
                      <a:lnTo>
                        <a:pt x="601" y="1743"/>
                      </a:lnTo>
                      <a:lnTo>
                        <a:pt x="609" y="1753"/>
                      </a:lnTo>
                      <a:lnTo>
                        <a:pt x="617" y="1762"/>
                      </a:lnTo>
                      <a:lnTo>
                        <a:pt x="625" y="1770"/>
                      </a:lnTo>
                      <a:lnTo>
                        <a:pt x="632" y="1776"/>
                      </a:lnTo>
                      <a:lnTo>
                        <a:pt x="641" y="1781"/>
                      </a:lnTo>
                      <a:lnTo>
                        <a:pt x="648" y="1786"/>
                      </a:lnTo>
                      <a:lnTo>
                        <a:pt x="655" y="1790"/>
                      </a:lnTo>
                      <a:lnTo>
                        <a:pt x="663" y="1792"/>
                      </a:lnTo>
                      <a:lnTo>
                        <a:pt x="670" y="1793"/>
                      </a:lnTo>
                      <a:lnTo>
                        <a:pt x="676" y="1795"/>
                      </a:lnTo>
                      <a:lnTo>
                        <a:pt x="690" y="1795"/>
                      </a:lnTo>
                      <a:lnTo>
                        <a:pt x="703" y="1792"/>
                      </a:lnTo>
                      <a:lnTo>
                        <a:pt x="714" y="1789"/>
                      </a:lnTo>
                      <a:lnTo>
                        <a:pt x="724" y="1784"/>
                      </a:lnTo>
                      <a:lnTo>
                        <a:pt x="734" y="1779"/>
                      </a:lnTo>
                      <a:lnTo>
                        <a:pt x="741" y="1773"/>
                      </a:lnTo>
                      <a:lnTo>
                        <a:pt x="752" y="1763"/>
                      </a:lnTo>
                      <a:lnTo>
                        <a:pt x="756" y="1758"/>
                      </a:lnTo>
                      <a:lnTo>
                        <a:pt x="756" y="1749"/>
                      </a:lnTo>
                      <a:lnTo>
                        <a:pt x="756" y="1740"/>
                      </a:lnTo>
                      <a:lnTo>
                        <a:pt x="758" y="1729"/>
                      </a:lnTo>
                      <a:lnTo>
                        <a:pt x="761" y="1719"/>
                      </a:lnTo>
                      <a:lnTo>
                        <a:pt x="767" y="1697"/>
                      </a:lnTo>
                      <a:lnTo>
                        <a:pt x="775" y="1673"/>
                      </a:lnTo>
                      <a:lnTo>
                        <a:pt x="786" y="1650"/>
                      </a:lnTo>
                      <a:lnTo>
                        <a:pt x="798" y="1628"/>
                      </a:lnTo>
                      <a:lnTo>
                        <a:pt x="812" y="1605"/>
                      </a:lnTo>
                      <a:lnTo>
                        <a:pt x="825" y="1584"/>
                      </a:lnTo>
                      <a:lnTo>
                        <a:pt x="852" y="1544"/>
                      </a:lnTo>
                      <a:lnTo>
                        <a:pt x="877" y="1512"/>
                      </a:lnTo>
                      <a:lnTo>
                        <a:pt x="894" y="1491"/>
                      </a:lnTo>
                      <a:lnTo>
                        <a:pt x="900" y="1482"/>
                      </a:lnTo>
                      <a:lnTo>
                        <a:pt x="900" y="1479"/>
                      </a:lnTo>
                      <a:lnTo>
                        <a:pt x="902" y="1469"/>
                      </a:lnTo>
                      <a:lnTo>
                        <a:pt x="905" y="1456"/>
                      </a:lnTo>
                      <a:lnTo>
                        <a:pt x="911" y="1442"/>
                      </a:lnTo>
                      <a:lnTo>
                        <a:pt x="915" y="1436"/>
                      </a:lnTo>
                      <a:lnTo>
                        <a:pt x="918" y="1431"/>
                      </a:lnTo>
                      <a:lnTo>
                        <a:pt x="925" y="1429"/>
                      </a:lnTo>
                      <a:lnTo>
                        <a:pt x="931" y="1427"/>
                      </a:lnTo>
                      <a:lnTo>
                        <a:pt x="938" y="1429"/>
                      </a:lnTo>
                      <a:lnTo>
                        <a:pt x="945" y="1432"/>
                      </a:lnTo>
                      <a:lnTo>
                        <a:pt x="955" y="1440"/>
                      </a:lnTo>
                      <a:lnTo>
                        <a:pt x="966" y="1449"/>
                      </a:lnTo>
                      <a:lnTo>
                        <a:pt x="976" y="1452"/>
                      </a:lnTo>
                      <a:lnTo>
                        <a:pt x="983" y="1452"/>
                      </a:lnTo>
                      <a:lnTo>
                        <a:pt x="988" y="1451"/>
                      </a:lnTo>
                      <a:lnTo>
                        <a:pt x="993" y="1448"/>
                      </a:lnTo>
                      <a:lnTo>
                        <a:pt x="996" y="1445"/>
                      </a:lnTo>
                      <a:lnTo>
                        <a:pt x="998" y="1441"/>
                      </a:lnTo>
                      <a:lnTo>
                        <a:pt x="1000" y="1437"/>
                      </a:lnTo>
                      <a:lnTo>
                        <a:pt x="1002" y="1432"/>
                      </a:lnTo>
                      <a:lnTo>
                        <a:pt x="1004" y="1427"/>
                      </a:lnTo>
                      <a:lnTo>
                        <a:pt x="1007" y="1422"/>
                      </a:lnTo>
                      <a:lnTo>
                        <a:pt x="1010" y="1418"/>
                      </a:lnTo>
                      <a:lnTo>
                        <a:pt x="1015" y="1413"/>
                      </a:lnTo>
                      <a:lnTo>
                        <a:pt x="1022" y="1409"/>
                      </a:lnTo>
                      <a:lnTo>
                        <a:pt x="1031" y="1407"/>
                      </a:lnTo>
                      <a:lnTo>
                        <a:pt x="1043" y="1404"/>
                      </a:lnTo>
                      <a:lnTo>
                        <a:pt x="1058" y="1404"/>
                      </a:lnTo>
                      <a:lnTo>
                        <a:pt x="1051" y="1389"/>
                      </a:lnTo>
                      <a:lnTo>
                        <a:pt x="1047" y="1375"/>
                      </a:lnTo>
                      <a:lnTo>
                        <a:pt x="1044" y="1360"/>
                      </a:lnTo>
                      <a:lnTo>
                        <a:pt x="1044" y="1345"/>
                      </a:lnTo>
                      <a:lnTo>
                        <a:pt x="1044" y="1331"/>
                      </a:lnTo>
                      <a:lnTo>
                        <a:pt x="1047" y="1317"/>
                      </a:lnTo>
                      <a:lnTo>
                        <a:pt x="1049" y="1305"/>
                      </a:lnTo>
                      <a:lnTo>
                        <a:pt x="1053" y="1293"/>
                      </a:lnTo>
                      <a:lnTo>
                        <a:pt x="1060" y="1271"/>
                      </a:lnTo>
                      <a:lnTo>
                        <a:pt x="1069" y="1255"/>
                      </a:lnTo>
                      <a:lnTo>
                        <a:pt x="1075" y="1244"/>
                      </a:lnTo>
                      <a:lnTo>
                        <a:pt x="1078" y="1240"/>
                      </a:lnTo>
                      <a:lnTo>
                        <a:pt x="1136" y="1227"/>
                      </a:lnTo>
                      <a:lnTo>
                        <a:pt x="972"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1" name="Freeform 440"/>
                <p:cNvSpPr>
                  <a:spLocks/>
                </p:cNvSpPr>
                <p:nvPr/>
              </p:nvSpPr>
              <p:spPr bwMode="auto">
                <a:xfrm>
                  <a:off x="3224" y="1424"/>
                  <a:ext cx="359" cy="653"/>
                </a:xfrm>
                <a:custGeom>
                  <a:avLst/>
                  <a:gdLst>
                    <a:gd name="T0" fmla="*/ 0 w 1437"/>
                    <a:gd name="T1" fmla="*/ 0 h 2610"/>
                    <a:gd name="T2" fmla="*/ 0 w 1437"/>
                    <a:gd name="T3" fmla="*/ 0 h 2610"/>
                    <a:gd name="T4" fmla="*/ 0 w 1437"/>
                    <a:gd name="T5" fmla="*/ 0 h 2610"/>
                    <a:gd name="T6" fmla="*/ 0 w 1437"/>
                    <a:gd name="T7" fmla="*/ 0 h 2610"/>
                    <a:gd name="T8" fmla="*/ 0 w 1437"/>
                    <a:gd name="T9" fmla="*/ 0 h 2610"/>
                    <a:gd name="T10" fmla="*/ 0 w 1437"/>
                    <a:gd name="T11" fmla="*/ 0 h 2610"/>
                    <a:gd name="T12" fmla="*/ 0 w 1437"/>
                    <a:gd name="T13" fmla="*/ 0 h 2610"/>
                    <a:gd name="T14" fmla="*/ 0 w 1437"/>
                    <a:gd name="T15" fmla="*/ 0 h 2610"/>
                    <a:gd name="T16" fmla="*/ 0 w 1437"/>
                    <a:gd name="T17" fmla="*/ 0 h 2610"/>
                    <a:gd name="T18" fmla="*/ 0 w 1437"/>
                    <a:gd name="T19" fmla="*/ 0 h 2610"/>
                    <a:gd name="T20" fmla="*/ 0 w 1437"/>
                    <a:gd name="T21" fmla="*/ 0 h 2610"/>
                    <a:gd name="T22" fmla="*/ 0 w 1437"/>
                    <a:gd name="T23" fmla="*/ 0 h 2610"/>
                    <a:gd name="T24" fmla="*/ 0 w 1437"/>
                    <a:gd name="T25" fmla="*/ 0 h 2610"/>
                    <a:gd name="T26" fmla="*/ 0 w 1437"/>
                    <a:gd name="T27" fmla="*/ 0 h 2610"/>
                    <a:gd name="T28" fmla="*/ 0 w 1437"/>
                    <a:gd name="T29" fmla="*/ 0 h 2610"/>
                    <a:gd name="T30" fmla="*/ 0 w 1437"/>
                    <a:gd name="T31" fmla="*/ 0 h 2610"/>
                    <a:gd name="T32" fmla="*/ 0 w 1437"/>
                    <a:gd name="T33" fmla="*/ 0 h 2610"/>
                    <a:gd name="T34" fmla="*/ 0 w 1437"/>
                    <a:gd name="T35" fmla="*/ 0 h 2610"/>
                    <a:gd name="T36" fmla="*/ 0 w 1437"/>
                    <a:gd name="T37" fmla="*/ 0 h 2610"/>
                    <a:gd name="T38" fmla="*/ 0 w 1437"/>
                    <a:gd name="T39" fmla="*/ 0 h 2610"/>
                    <a:gd name="T40" fmla="*/ 0 w 1437"/>
                    <a:gd name="T41" fmla="*/ 0 h 2610"/>
                    <a:gd name="T42" fmla="*/ 0 w 1437"/>
                    <a:gd name="T43" fmla="*/ 0 h 2610"/>
                    <a:gd name="T44" fmla="*/ 0 w 1437"/>
                    <a:gd name="T45" fmla="*/ 0 h 2610"/>
                    <a:gd name="T46" fmla="*/ 0 w 1437"/>
                    <a:gd name="T47" fmla="*/ 0 h 2610"/>
                    <a:gd name="T48" fmla="*/ 0 w 1437"/>
                    <a:gd name="T49" fmla="*/ 0 h 2610"/>
                    <a:gd name="T50" fmla="*/ 0 w 1437"/>
                    <a:gd name="T51" fmla="*/ 0 h 2610"/>
                    <a:gd name="T52" fmla="*/ 0 w 1437"/>
                    <a:gd name="T53" fmla="*/ 0 h 2610"/>
                    <a:gd name="T54" fmla="*/ 0 w 1437"/>
                    <a:gd name="T55" fmla="*/ 0 h 2610"/>
                    <a:gd name="T56" fmla="*/ 0 w 1437"/>
                    <a:gd name="T57" fmla="*/ 0 h 2610"/>
                    <a:gd name="T58" fmla="*/ 0 w 1437"/>
                    <a:gd name="T59" fmla="*/ 0 h 2610"/>
                    <a:gd name="T60" fmla="*/ 0 w 1437"/>
                    <a:gd name="T61" fmla="*/ 0 h 2610"/>
                    <a:gd name="T62" fmla="*/ 0 w 1437"/>
                    <a:gd name="T63" fmla="*/ 0 h 2610"/>
                    <a:gd name="T64" fmla="*/ 0 w 1437"/>
                    <a:gd name="T65" fmla="*/ 0 h 2610"/>
                    <a:gd name="T66" fmla="*/ 0 w 1437"/>
                    <a:gd name="T67" fmla="*/ 0 h 2610"/>
                    <a:gd name="T68" fmla="*/ 0 w 1437"/>
                    <a:gd name="T69" fmla="*/ 0 h 2610"/>
                    <a:gd name="T70" fmla="*/ 0 w 1437"/>
                    <a:gd name="T71" fmla="*/ 0 h 2610"/>
                    <a:gd name="T72" fmla="*/ 0 w 1437"/>
                    <a:gd name="T73" fmla="*/ 0 h 2610"/>
                    <a:gd name="T74" fmla="*/ 0 w 1437"/>
                    <a:gd name="T75" fmla="*/ 0 h 2610"/>
                    <a:gd name="T76" fmla="*/ 0 w 1437"/>
                    <a:gd name="T77" fmla="*/ 0 h 2610"/>
                    <a:gd name="T78" fmla="*/ 0 w 1437"/>
                    <a:gd name="T79" fmla="*/ 0 h 2610"/>
                    <a:gd name="T80" fmla="*/ 0 w 1437"/>
                    <a:gd name="T81" fmla="*/ 0 h 2610"/>
                    <a:gd name="T82" fmla="*/ 0 w 1437"/>
                    <a:gd name="T83" fmla="*/ 0 h 2610"/>
                    <a:gd name="T84" fmla="*/ 0 w 1437"/>
                    <a:gd name="T85" fmla="*/ 0 h 2610"/>
                    <a:gd name="T86" fmla="*/ 0 w 1437"/>
                    <a:gd name="T87" fmla="*/ 0 h 2610"/>
                    <a:gd name="T88" fmla="*/ 0 w 1437"/>
                    <a:gd name="T89" fmla="*/ 0 h 2610"/>
                    <a:gd name="T90" fmla="*/ 0 w 1437"/>
                    <a:gd name="T91" fmla="*/ 0 h 2610"/>
                    <a:gd name="T92" fmla="*/ 0 w 1437"/>
                    <a:gd name="T93" fmla="*/ 0 h 2610"/>
                    <a:gd name="T94" fmla="*/ 0 w 1437"/>
                    <a:gd name="T95" fmla="*/ 0 h 2610"/>
                    <a:gd name="T96" fmla="*/ 0 w 1437"/>
                    <a:gd name="T97" fmla="*/ 0 h 2610"/>
                    <a:gd name="T98" fmla="*/ 0 w 1437"/>
                    <a:gd name="T99" fmla="*/ 0 h 2610"/>
                    <a:gd name="T100" fmla="*/ 0 w 1437"/>
                    <a:gd name="T101" fmla="*/ 0 h 2610"/>
                    <a:gd name="T102" fmla="*/ 0 w 1437"/>
                    <a:gd name="T103" fmla="*/ 0 h 2610"/>
                    <a:gd name="T104" fmla="*/ 0 w 1437"/>
                    <a:gd name="T105" fmla="*/ 0 h 2610"/>
                    <a:gd name="T106" fmla="*/ 0 w 1437"/>
                    <a:gd name="T107" fmla="*/ 0 h 2610"/>
                    <a:gd name="T108" fmla="*/ 0 w 1437"/>
                    <a:gd name="T109" fmla="*/ 0 h 2610"/>
                    <a:gd name="T110" fmla="*/ 0 w 1437"/>
                    <a:gd name="T111" fmla="*/ 0 h 2610"/>
                    <a:gd name="T112" fmla="*/ 0 w 1437"/>
                    <a:gd name="T113" fmla="*/ 0 h 2610"/>
                    <a:gd name="T114" fmla="*/ 0 w 1437"/>
                    <a:gd name="T115" fmla="*/ 0 h 2610"/>
                    <a:gd name="T116" fmla="*/ 0 w 1437"/>
                    <a:gd name="T117" fmla="*/ 0 h 2610"/>
                    <a:gd name="T118" fmla="*/ 0 w 1437"/>
                    <a:gd name="T119" fmla="*/ 0 h 26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37"/>
                    <a:gd name="T181" fmla="*/ 0 h 2610"/>
                    <a:gd name="T182" fmla="*/ 1437 w 1437"/>
                    <a:gd name="T183" fmla="*/ 2610 h 26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37" h="2610">
                      <a:moveTo>
                        <a:pt x="1351" y="381"/>
                      </a:moveTo>
                      <a:lnTo>
                        <a:pt x="1345" y="375"/>
                      </a:lnTo>
                      <a:lnTo>
                        <a:pt x="1337" y="369"/>
                      </a:lnTo>
                      <a:lnTo>
                        <a:pt x="1330" y="364"/>
                      </a:lnTo>
                      <a:lnTo>
                        <a:pt x="1324" y="361"/>
                      </a:lnTo>
                      <a:lnTo>
                        <a:pt x="1303" y="325"/>
                      </a:lnTo>
                      <a:lnTo>
                        <a:pt x="1285" y="289"/>
                      </a:lnTo>
                      <a:lnTo>
                        <a:pt x="1269" y="256"/>
                      </a:lnTo>
                      <a:lnTo>
                        <a:pt x="1257" y="225"/>
                      </a:lnTo>
                      <a:lnTo>
                        <a:pt x="1246" y="201"/>
                      </a:lnTo>
                      <a:lnTo>
                        <a:pt x="1238" y="181"/>
                      </a:lnTo>
                      <a:lnTo>
                        <a:pt x="1233" y="169"/>
                      </a:lnTo>
                      <a:lnTo>
                        <a:pt x="1232" y="164"/>
                      </a:lnTo>
                      <a:lnTo>
                        <a:pt x="1227" y="159"/>
                      </a:lnTo>
                      <a:lnTo>
                        <a:pt x="1224" y="152"/>
                      </a:lnTo>
                      <a:lnTo>
                        <a:pt x="1220" y="145"/>
                      </a:lnTo>
                      <a:lnTo>
                        <a:pt x="1217" y="137"/>
                      </a:lnTo>
                      <a:lnTo>
                        <a:pt x="1213" y="118"/>
                      </a:lnTo>
                      <a:lnTo>
                        <a:pt x="1209" y="97"/>
                      </a:lnTo>
                      <a:lnTo>
                        <a:pt x="1208" y="74"/>
                      </a:lnTo>
                      <a:lnTo>
                        <a:pt x="1206" y="50"/>
                      </a:lnTo>
                      <a:lnTo>
                        <a:pt x="1206" y="25"/>
                      </a:lnTo>
                      <a:lnTo>
                        <a:pt x="1206" y="0"/>
                      </a:lnTo>
                      <a:lnTo>
                        <a:pt x="209" y="72"/>
                      </a:lnTo>
                      <a:lnTo>
                        <a:pt x="242" y="151"/>
                      </a:lnTo>
                      <a:lnTo>
                        <a:pt x="265" y="164"/>
                      </a:lnTo>
                      <a:lnTo>
                        <a:pt x="284" y="178"/>
                      </a:lnTo>
                      <a:lnTo>
                        <a:pt x="299" y="190"/>
                      </a:lnTo>
                      <a:lnTo>
                        <a:pt x="313" y="203"/>
                      </a:lnTo>
                      <a:lnTo>
                        <a:pt x="329" y="222"/>
                      </a:lnTo>
                      <a:lnTo>
                        <a:pt x="334" y="230"/>
                      </a:lnTo>
                      <a:lnTo>
                        <a:pt x="348" y="238"/>
                      </a:lnTo>
                      <a:lnTo>
                        <a:pt x="362" y="246"/>
                      </a:lnTo>
                      <a:lnTo>
                        <a:pt x="373" y="255"/>
                      </a:lnTo>
                      <a:lnTo>
                        <a:pt x="381" y="263"/>
                      </a:lnTo>
                      <a:lnTo>
                        <a:pt x="390" y="273"/>
                      </a:lnTo>
                      <a:lnTo>
                        <a:pt x="396" y="283"/>
                      </a:lnTo>
                      <a:lnTo>
                        <a:pt x="401" y="291"/>
                      </a:lnTo>
                      <a:lnTo>
                        <a:pt x="405" y="300"/>
                      </a:lnTo>
                      <a:lnTo>
                        <a:pt x="410" y="316"/>
                      </a:lnTo>
                      <a:lnTo>
                        <a:pt x="412" y="329"/>
                      </a:lnTo>
                      <a:lnTo>
                        <a:pt x="412" y="338"/>
                      </a:lnTo>
                      <a:lnTo>
                        <a:pt x="412" y="342"/>
                      </a:lnTo>
                      <a:lnTo>
                        <a:pt x="416" y="354"/>
                      </a:lnTo>
                      <a:lnTo>
                        <a:pt x="418" y="367"/>
                      </a:lnTo>
                      <a:lnTo>
                        <a:pt x="417" y="381"/>
                      </a:lnTo>
                      <a:lnTo>
                        <a:pt x="416" y="394"/>
                      </a:lnTo>
                      <a:lnTo>
                        <a:pt x="412" y="409"/>
                      </a:lnTo>
                      <a:lnTo>
                        <a:pt x="407" y="422"/>
                      </a:lnTo>
                      <a:lnTo>
                        <a:pt x="402" y="436"/>
                      </a:lnTo>
                      <a:lnTo>
                        <a:pt x="396" y="448"/>
                      </a:lnTo>
                      <a:lnTo>
                        <a:pt x="384" y="470"/>
                      </a:lnTo>
                      <a:lnTo>
                        <a:pt x="372" y="489"/>
                      </a:lnTo>
                      <a:lnTo>
                        <a:pt x="363" y="501"/>
                      </a:lnTo>
                      <a:lnTo>
                        <a:pt x="359" y="506"/>
                      </a:lnTo>
                      <a:lnTo>
                        <a:pt x="355" y="518"/>
                      </a:lnTo>
                      <a:lnTo>
                        <a:pt x="347" y="530"/>
                      </a:lnTo>
                      <a:lnTo>
                        <a:pt x="339" y="541"/>
                      </a:lnTo>
                      <a:lnTo>
                        <a:pt x="330" y="550"/>
                      </a:lnTo>
                      <a:lnTo>
                        <a:pt x="319" y="558"/>
                      </a:lnTo>
                      <a:lnTo>
                        <a:pt x="309" y="566"/>
                      </a:lnTo>
                      <a:lnTo>
                        <a:pt x="298" y="573"/>
                      </a:lnTo>
                      <a:lnTo>
                        <a:pt x="288" y="578"/>
                      </a:lnTo>
                      <a:lnTo>
                        <a:pt x="268" y="588"/>
                      </a:lnTo>
                      <a:lnTo>
                        <a:pt x="252" y="593"/>
                      </a:lnTo>
                      <a:lnTo>
                        <a:pt x="239" y="596"/>
                      </a:lnTo>
                      <a:lnTo>
                        <a:pt x="236" y="598"/>
                      </a:lnTo>
                      <a:lnTo>
                        <a:pt x="232" y="602"/>
                      </a:lnTo>
                      <a:lnTo>
                        <a:pt x="228" y="606"/>
                      </a:lnTo>
                      <a:lnTo>
                        <a:pt x="225" y="610"/>
                      </a:lnTo>
                      <a:lnTo>
                        <a:pt x="220" y="612"/>
                      </a:lnTo>
                      <a:lnTo>
                        <a:pt x="210" y="617"/>
                      </a:lnTo>
                      <a:lnTo>
                        <a:pt x="200" y="622"/>
                      </a:lnTo>
                      <a:lnTo>
                        <a:pt x="178" y="627"/>
                      </a:lnTo>
                      <a:lnTo>
                        <a:pt x="156" y="633"/>
                      </a:lnTo>
                      <a:lnTo>
                        <a:pt x="148" y="638"/>
                      </a:lnTo>
                      <a:lnTo>
                        <a:pt x="139" y="643"/>
                      </a:lnTo>
                      <a:lnTo>
                        <a:pt x="135" y="646"/>
                      </a:lnTo>
                      <a:lnTo>
                        <a:pt x="133" y="650"/>
                      </a:lnTo>
                      <a:lnTo>
                        <a:pt x="131" y="655"/>
                      </a:lnTo>
                      <a:lnTo>
                        <a:pt x="128" y="660"/>
                      </a:lnTo>
                      <a:lnTo>
                        <a:pt x="127" y="666"/>
                      </a:lnTo>
                      <a:lnTo>
                        <a:pt x="126" y="672"/>
                      </a:lnTo>
                      <a:lnTo>
                        <a:pt x="126" y="680"/>
                      </a:lnTo>
                      <a:lnTo>
                        <a:pt x="127" y="687"/>
                      </a:lnTo>
                      <a:lnTo>
                        <a:pt x="131" y="706"/>
                      </a:lnTo>
                      <a:lnTo>
                        <a:pt x="137" y="729"/>
                      </a:lnTo>
                      <a:lnTo>
                        <a:pt x="143" y="731"/>
                      </a:lnTo>
                      <a:lnTo>
                        <a:pt x="149" y="735"/>
                      </a:lnTo>
                      <a:lnTo>
                        <a:pt x="154" y="737"/>
                      </a:lnTo>
                      <a:lnTo>
                        <a:pt x="157" y="741"/>
                      </a:lnTo>
                      <a:lnTo>
                        <a:pt x="161" y="744"/>
                      </a:lnTo>
                      <a:lnTo>
                        <a:pt x="164" y="748"/>
                      </a:lnTo>
                      <a:lnTo>
                        <a:pt x="166" y="753"/>
                      </a:lnTo>
                      <a:lnTo>
                        <a:pt x="167" y="757"/>
                      </a:lnTo>
                      <a:lnTo>
                        <a:pt x="168" y="766"/>
                      </a:lnTo>
                      <a:lnTo>
                        <a:pt x="168" y="775"/>
                      </a:lnTo>
                      <a:lnTo>
                        <a:pt x="167" y="785"/>
                      </a:lnTo>
                      <a:lnTo>
                        <a:pt x="164" y="795"/>
                      </a:lnTo>
                      <a:lnTo>
                        <a:pt x="156" y="812"/>
                      </a:lnTo>
                      <a:lnTo>
                        <a:pt x="148" y="826"/>
                      </a:lnTo>
                      <a:lnTo>
                        <a:pt x="140" y="836"/>
                      </a:lnTo>
                      <a:lnTo>
                        <a:pt x="137" y="840"/>
                      </a:lnTo>
                      <a:lnTo>
                        <a:pt x="124" y="971"/>
                      </a:lnTo>
                      <a:lnTo>
                        <a:pt x="106" y="971"/>
                      </a:lnTo>
                      <a:lnTo>
                        <a:pt x="91" y="973"/>
                      </a:lnTo>
                      <a:lnTo>
                        <a:pt x="85" y="975"/>
                      </a:lnTo>
                      <a:lnTo>
                        <a:pt x="80" y="977"/>
                      </a:lnTo>
                      <a:lnTo>
                        <a:pt x="75" y="979"/>
                      </a:lnTo>
                      <a:lnTo>
                        <a:pt x="72" y="982"/>
                      </a:lnTo>
                      <a:lnTo>
                        <a:pt x="64" y="989"/>
                      </a:lnTo>
                      <a:lnTo>
                        <a:pt x="60" y="997"/>
                      </a:lnTo>
                      <a:lnTo>
                        <a:pt x="55" y="1006"/>
                      </a:lnTo>
                      <a:lnTo>
                        <a:pt x="52" y="1015"/>
                      </a:lnTo>
                      <a:lnTo>
                        <a:pt x="46" y="1036"/>
                      </a:lnTo>
                      <a:lnTo>
                        <a:pt x="37" y="1057"/>
                      </a:lnTo>
                      <a:lnTo>
                        <a:pt x="31" y="1065"/>
                      </a:lnTo>
                      <a:lnTo>
                        <a:pt x="23" y="1075"/>
                      </a:lnTo>
                      <a:lnTo>
                        <a:pt x="18" y="1079"/>
                      </a:lnTo>
                      <a:lnTo>
                        <a:pt x="13" y="1082"/>
                      </a:lnTo>
                      <a:lnTo>
                        <a:pt x="6" y="1086"/>
                      </a:lnTo>
                      <a:lnTo>
                        <a:pt x="0" y="1090"/>
                      </a:lnTo>
                      <a:lnTo>
                        <a:pt x="6" y="1260"/>
                      </a:lnTo>
                      <a:lnTo>
                        <a:pt x="14" y="1293"/>
                      </a:lnTo>
                      <a:lnTo>
                        <a:pt x="24" y="1322"/>
                      </a:lnTo>
                      <a:lnTo>
                        <a:pt x="33" y="1348"/>
                      </a:lnTo>
                      <a:lnTo>
                        <a:pt x="42" y="1369"/>
                      </a:lnTo>
                      <a:lnTo>
                        <a:pt x="52" y="1387"/>
                      </a:lnTo>
                      <a:lnTo>
                        <a:pt x="61" y="1402"/>
                      </a:lnTo>
                      <a:lnTo>
                        <a:pt x="71" y="1414"/>
                      </a:lnTo>
                      <a:lnTo>
                        <a:pt x="79" y="1423"/>
                      </a:lnTo>
                      <a:lnTo>
                        <a:pt x="86" y="1430"/>
                      </a:lnTo>
                      <a:lnTo>
                        <a:pt x="94" y="1436"/>
                      </a:lnTo>
                      <a:lnTo>
                        <a:pt x="101" y="1440"/>
                      </a:lnTo>
                      <a:lnTo>
                        <a:pt x="106" y="1441"/>
                      </a:lnTo>
                      <a:lnTo>
                        <a:pt x="115" y="1443"/>
                      </a:lnTo>
                      <a:lnTo>
                        <a:pt x="117" y="1443"/>
                      </a:lnTo>
                      <a:lnTo>
                        <a:pt x="122" y="1465"/>
                      </a:lnTo>
                      <a:lnTo>
                        <a:pt x="126" y="1484"/>
                      </a:lnTo>
                      <a:lnTo>
                        <a:pt x="132" y="1500"/>
                      </a:lnTo>
                      <a:lnTo>
                        <a:pt x="137" y="1512"/>
                      </a:lnTo>
                      <a:lnTo>
                        <a:pt x="143" y="1523"/>
                      </a:lnTo>
                      <a:lnTo>
                        <a:pt x="149" y="1532"/>
                      </a:lnTo>
                      <a:lnTo>
                        <a:pt x="155" y="1538"/>
                      </a:lnTo>
                      <a:lnTo>
                        <a:pt x="161" y="1543"/>
                      </a:lnTo>
                      <a:lnTo>
                        <a:pt x="166" y="1546"/>
                      </a:lnTo>
                      <a:lnTo>
                        <a:pt x="172" y="1549"/>
                      </a:lnTo>
                      <a:lnTo>
                        <a:pt x="177" y="1549"/>
                      </a:lnTo>
                      <a:lnTo>
                        <a:pt x="181" y="1550"/>
                      </a:lnTo>
                      <a:lnTo>
                        <a:pt x="187" y="1549"/>
                      </a:lnTo>
                      <a:lnTo>
                        <a:pt x="189" y="1549"/>
                      </a:lnTo>
                      <a:lnTo>
                        <a:pt x="210" y="1567"/>
                      </a:lnTo>
                      <a:lnTo>
                        <a:pt x="228" y="1585"/>
                      </a:lnTo>
                      <a:lnTo>
                        <a:pt x="244" y="1604"/>
                      </a:lnTo>
                      <a:lnTo>
                        <a:pt x="259" y="1621"/>
                      </a:lnTo>
                      <a:lnTo>
                        <a:pt x="270" y="1638"/>
                      </a:lnTo>
                      <a:lnTo>
                        <a:pt x="281" y="1654"/>
                      </a:lnTo>
                      <a:lnTo>
                        <a:pt x="290" y="1670"/>
                      </a:lnTo>
                      <a:lnTo>
                        <a:pt x="296" y="1683"/>
                      </a:lnTo>
                      <a:lnTo>
                        <a:pt x="306" y="1709"/>
                      </a:lnTo>
                      <a:lnTo>
                        <a:pt x="312" y="1729"/>
                      </a:lnTo>
                      <a:lnTo>
                        <a:pt x="314" y="1741"/>
                      </a:lnTo>
                      <a:lnTo>
                        <a:pt x="314" y="1746"/>
                      </a:lnTo>
                      <a:lnTo>
                        <a:pt x="492" y="1732"/>
                      </a:lnTo>
                      <a:lnTo>
                        <a:pt x="498" y="1751"/>
                      </a:lnTo>
                      <a:lnTo>
                        <a:pt x="501" y="1768"/>
                      </a:lnTo>
                      <a:lnTo>
                        <a:pt x="505" y="1784"/>
                      </a:lnTo>
                      <a:lnTo>
                        <a:pt x="506" y="1800"/>
                      </a:lnTo>
                      <a:lnTo>
                        <a:pt x="505" y="1814"/>
                      </a:lnTo>
                      <a:lnTo>
                        <a:pt x="504" y="1828"/>
                      </a:lnTo>
                      <a:lnTo>
                        <a:pt x="503" y="1840"/>
                      </a:lnTo>
                      <a:lnTo>
                        <a:pt x="499" y="1851"/>
                      </a:lnTo>
                      <a:lnTo>
                        <a:pt x="493" y="1871"/>
                      </a:lnTo>
                      <a:lnTo>
                        <a:pt x="485" y="1884"/>
                      </a:lnTo>
                      <a:lnTo>
                        <a:pt x="481" y="1893"/>
                      </a:lnTo>
                      <a:lnTo>
                        <a:pt x="478" y="1896"/>
                      </a:lnTo>
                      <a:lnTo>
                        <a:pt x="478" y="2067"/>
                      </a:lnTo>
                      <a:lnTo>
                        <a:pt x="501" y="2080"/>
                      </a:lnTo>
                      <a:lnTo>
                        <a:pt x="523" y="2094"/>
                      </a:lnTo>
                      <a:lnTo>
                        <a:pt x="543" y="2107"/>
                      </a:lnTo>
                      <a:lnTo>
                        <a:pt x="561" y="2119"/>
                      </a:lnTo>
                      <a:lnTo>
                        <a:pt x="592" y="2144"/>
                      </a:lnTo>
                      <a:lnTo>
                        <a:pt x="615" y="2166"/>
                      </a:lnTo>
                      <a:lnTo>
                        <a:pt x="646" y="2199"/>
                      </a:lnTo>
                      <a:lnTo>
                        <a:pt x="656" y="2211"/>
                      </a:lnTo>
                      <a:lnTo>
                        <a:pt x="676" y="2217"/>
                      </a:lnTo>
                      <a:lnTo>
                        <a:pt x="695" y="2224"/>
                      </a:lnTo>
                      <a:lnTo>
                        <a:pt x="711" y="2232"/>
                      </a:lnTo>
                      <a:lnTo>
                        <a:pt x="725" y="2242"/>
                      </a:lnTo>
                      <a:lnTo>
                        <a:pt x="738" y="2251"/>
                      </a:lnTo>
                      <a:lnTo>
                        <a:pt x="749" y="2262"/>
                      </a:lnTo>
                      <a:lnTo>
                        <a:pt x="757" y="2272"/>
                      </a:lnTo>
                      <a:lnTo>
                        <a:pt x="765" y="2283"/>
                      </a:lnTo>
                      <a:lnTo>
                        <a:pt x="771" y="2293"/>
                      </a:lnTo>
                      <a:lnTo>
                        <a:pt x="776" y="2303"/>
                      </a:lnTo>
                      <a:lnTo>
                        <a:pt x="779" y="2313"/>
                      </a:lnTo>
                      <a:lnTo>
                        <a:pt x="783" y="2320"/>
                      </a:lnTo>
                      <a:lnTo>
                        <a:pt x="785" y="2331"/>
                      </a:lnTo>
                      <a:lnTo>
                        <a:pt x="787" y="2336"/>
                      </a:lnTo>
                      <a:lnTo>
                        <a:pt x="795" y="2342"/>
                      </a:lnTo>
                      <a:lnTo>
                        <a:pt x="802" y="2348"/>
                      </a:lnTo>
                      <a:lnTo>
                        <a:pt x="809" y="2354"/>
                      </a:lnTo>
                      <a:lnTo>
                        <a:pt x="815" y="2362"/>
                      </a:lnTo>
                      <a:lnTo>
                        <a:pt x="820" y="2368"/>
                      </a:lnTo>
                      <a:lnTo>
                        <a:pt x="823" y="2374"/>
                      </a:lnTo>
                      <a:lnTo>
                        <a:pt x="826" y="2380"/>
                      </a:lnTo>
                      <a:lnTo>
                        <a:pt x="828" y="2387"/>
                      </a:lnTo>
                      <a:lnTo>
                        <a:pt x="829" y="2400"/>
                      </a:lnTo>
                      <a:lnTo>
                        <a:pt x="829" y="2412"/>
                      </a:lnTo>
                      <a:lnTo>
                        <a:pt x="827" y="2424"/>
                      </a:lnTo>
                      <a:lnTo>
                        <a:pt x="823" y="2436"/>
                      </a:lnTo>
                      <a:lnTo>
                        <a:pt x="818" y="2446"/>
                      </a:lnTo>
                      <a:lnTo>
                        <a:pt x="812" y="2456"/>
                      </a:lnTo>
                      <a:lnTo>
                        <a:pt x="806" y="2464"/>
                      </a:lnTo>
                      <a:lnTo>
                        <a:pt x="800" y="2472"/>
                      </a:lnTo>
                      <a:lnTo>
                        <a:pt x="790" y="2483"/>
                      </a:lnTo>
                      <a:lnTo>
                        <a:pt x="787" y="2486"/>
                      </a:lnTo>
                      <a:lnTo>
                        <a:pt x="784" y="2494"/>
                      </a:lnTo>
                      <a:lnTo>
                        <a:pt x="783" y="2499"/>
                      </a:lnTo>
                      <a:lnTo>
                        <a:pt x="784" y="2504"/>
                      </a:lnTo>
                      <a:lnTo>
                        <a:pt x="787" y="2506"/>
                      </a:lnTo>
                      <a:lnTo>
                        <a:pt x="790" y="2509"/>
                      </a:lnTo>
                      <a:lnTo>
                        <a:pt x="794" y="2510"/>
                      </a:lnTo>
                      <a:lnTo>
                        <a:pt x="800" y="2511"/>
                      </a:lnTo>
                      <a:lnTo>
                        <a:pt x="805" y="2511"/>
                      </a:lnTo>
                      <a:lnTo>
                        <a:pt x="828" y="2509"/>
                      </a:lnTo>
                      <a:lnTo>
                        <a:pt x="839" y="2506"/>
                      </a:lnTo>
                      <a:lnTo>
                        <a:pt x="836" y="2518"/>
                      </a:lnTo>
                      <a:lnTo>
                        <a:pt x="833" y="2529"/>
                      </a:lnTo>
                      <a:lnTo>
                        <a:pt x="832" y="2539"/>
                      </a:lnTo>
                      <a:lnTo>
                        <a:pt x="832" y="2548"/>
                      </a:lnTo>
                      <a:lnTo>
                        <a:pt x="832" y="2562"/>
                      </a:lnTo>
                      <a:lnTo>
                        <a:pt x="834" y="2573"/>
                      </a:lnTo>
                      <a:lnTo>
                        <a:pt x="842" y="2588"/>
                      </a:lnTo>
                      <a:lnTo>
                        <a:pt x="845" y="2592"/>
                      </a:lnTo>
                      <a:lnTo>
                        <a:pt x="853" y="2599"/>
                      </a:lnTo>
                      <a:lnTo>
                        <a:pt x="859" y="2604"/>
                      </a:lnTo>
                      <a:lnTo>
                        <a:pt x="865" y="2608"/>
                      </a:lnTo>
                      <a:lnTo>
                        <a:pt x="871" y="2610"/>
                      </a:lnTo>
                      <a:lnTo>
                        <a:pt x="876" y="2610"/>
                      </a:lnTo>
                      <a:lnTo>
                        <a:pt x="881" y="2610"/>
                      </a:lnTo>
                      <a:lnTo>
                        <a:pt x="886" y="2608"/>
                      </a:lnTo>
                      <a:lnTo>
                        <a:pt x="889" y="2605"/>
                      </a:lnTo>
                      <a:lnTo>
                        <a:pt x="896" y="2599"/>
                      </a:lnTo>
                      <a:lnTo>
                        <a:pt x="900" y="2593"/>
                      </a:lnTo>
                      <a:lnTo>
                        <a:pt x="904" y="2587"/>
                      </a:lnTo>
                      <a:lnTo>
                        <a:pt x="904" y="2586"/>
                      </a:lnTo>
                      <a:lnTo>
                        <a:pt x="919" y="2567"/>
                      </a:lnTo>
                      <a:lnTo>
                        <a:pt x="932" y="2553"/>
                      </a:lnTo>
                      <a:lnTo>
                        <a:pt x="946" y="2542"/>
                      </a:lnTo>
                      <a:lnTo>
                        <a:pt x="958" y="2533"/>
                      </a:lnTo>
                      <a:lnTo>
                        <a:pt x="970" y="2527"/>
                      </a:lnTo>
                      <a:lnTo>
                        <a:pt x="980" y="2522"/>
                      </a:lnTo>
                      <a:lnTo>
                        <a:pt x="991" y="2520"/>
                      </a:lnTo>
                      <a:lnTo>
                        <a:pt x="1000" y="2520"/>
                      </a:lnTo>
                      <a:lnTo>
                        <a:pt x="1008" y="2520"/>
                      </a:lnTo>
                      <a:lnTo>
                        <a:pt x="1015" y="2522"/>
                      </a:lnTo>
                      <a:lnTo>
                        <a:pt x="1022" y="2523"/>
                      </a:lnTo>
                      <a:lnTo>
                        <a:pt x="1026" y="2526"/>
                      </a:lnTo>
                      <a:lnTo>
                        <a:pt x="1033" y="2531"/>
                      </a:lnTo>
                      <a:lnTo>
                        <a:pt x="1035" y="2533"/>
                      </a:lnTo>
                      <a:lnTo>
                        <a:pt x="1044" y="2522"/>
                      </a:lnTo>
                      <a:lnTo>
                        <a:pt x="1052" y="2513"/>
                      </a:lnTo>
                      <a:lnTo>
                        <a:pt x="1062" y="2507"/>
                      </a:lnTo>
                      <a:lnTo>
                        <a:pt x="1072" y="2504"/>
                      </a:lnTo>
                      <a:lnTo>
                        <a:pt x="1082" y="2502"/>
                      </a:lnTo>
                      <a:lnTo>
                        <a:pt x="1093" y="2501"/>
                      </a:lnTo>
                      <a:lnTo>
                        <a:pt x="1102" y="2502"/>
                      </a:lnTo>
                      <a:lnTo>
                        <a:pt x="1112" y="2505"/>
                      </a:lnTo>
                      <a:lnTo>
                        <a:pt x="1132" y="2511"/>
                      </a:lnTo>
                      <a:lnTo>
                        <a:pt x="1146" y="2518"/>
                      </a:lnTo>
                      <a:lnTo>
                        <a:pt x="1156" y="2523"/>
                      </a:lnTo>
                      <a:lnTo>
                        <a:pt x="1160" y="2526"/>
                      </a:lnTo>
                      <a:lnTo>
                        <a:pt x="1166" y="2513"/>
                      </a:lnTo>
                      <a:lnTo>
                        <a:pt x="1170" y="2502"/>
                      </a:lnTo>
                      <a:lnTo>
                        <a:pt x="1173" y="2491"/>
                      </a:lnTo>
                      <a:lnTo>
                        <a:pt x="1176" y="2480"/>
                      </a:lnTo>
                      <a:lnTo>
                        <a:pt x="1178" y="2460"/>
                      </a:lnTo>
                      <a:lnTo>
                        <a:pt x="1179" y="2442"/>
                      </a:lnTo>
                      <a:lnTo>
                        <a:pt x="1176" y="2417"/>
                      </a:lnTo>
                      <a:lnTo>
                        <a:pt x="1173" y="2408"/>
                      </a:lnTo>
                      <a:lnTo>
                        <a:pt x="1187" y="2404"/>
                      </a:lnTo>
                      <a:lnTo>
                        <a:pt x="1198" y="2401"/>
                      </a:lnTo>
                      <a:lnTo>
                        <a:pt x="1209" y="2396"/>
                      </a:lnTo>
                      <a:lnTo>
                        <a:pt x="1219" y="2390"/>
                      </a:lnTo>
                      <a:lnTo>
                        <a:pt x="1228" y="2384"/>
                      </a:lnTo>
                      <a:lnTo>
                        <a:pt x="1236" y="2378"/>
                      </a:lnTo>
                      <a:lnTo>
                        <a:pt x="1243" y="2370"/>
                      </a:lnTo>
                      <a:lnTo>
                        <a:pt x="1249" y="2364"/>
                      </a:lnTo>
                      <a:lnTo>
                        <a:pt x="1260" y="2351"/>
                      </a:lnTo>
                      <a:lnTo>
                        <a:pt x="1266" y="2340"/>
                      </a:lnTo>
                      <a:lnTo>
                        <a:pt x="1270" y="2332"/>
                      </a:lnTo>
                      <a:lnTo>
                        <a:pt x="1271" y="2330"/>
                      </a:lnTo>
                      <a:lnTo>
                        <a:pt x="1268" y="2310"/>
                      </a:lnTo>
                      <a:lnTo>
                        <a:pt x="1266" y="2294"/>
                      </a:lnTo>
                      <a:lnTo>
                        <a:pt x="1266" y="2281"/>
                      </a:lnTo>
                      <a:lnTo>
                        <a:pt x="1269" y="2269"/>
                      </a:lnTo>
                      <a:lnTo>
                        <a:pt x="1271" y="2259"/>
                      </a:lnTo>
                      <a:lnTo>
                        <a:pt x="1275" y="2250"/>
                      </a:lnTo>
                      <a:lnTo>
                        <a:pt x="1280" y="2243"/>
                      </a:lnTo>
                      <a:lnTo>
                        <a:pt x="1285" y="2238"/>
                      </a:lnTo>
                      <a:lnTo>
                        <a:pt x="1281" y="2210"/>
                      </a:lnTo>
                      <a:lnTo>
                        <a:pt x="1279" y="2185"/>
                      </a:lnTo>
                      <a:lnTo>
                        <a:pt x="1277" y="2163"/>
                      </a:lnTo>
                      <a:lnTo>
                        <a:pt x="1277" y="2144"/>
                      </a:lnTo>
                      <a:lnTo>
                        <a:pt x="1280" y="2127"/>
                      </a:lnTo>
                      <a:lnTo>
                        <a:pt x="1281" y="2111"/>
                      </a:lnTo>
                      <a:lnTo>
                        <a:pt x="1285" y="2097"/>
                      </a:lnTo>
                      <a:lnTo>
                        <a:pt x="1288" y="2086"/>
                      </a:lnTo>
                      <a:lnTo>
                        <a:pt x="1292" y="2076"/>
                      </a:lnTo>
                      <a:lnTo>
                        <a:pt x="1296" y="2068"/>
                      </a:lnTo>
                      <a:lnTo>
                        <a:pt x="1299" y="2060"/>
                      </a:lnTo>
                      <a:lnTo>
                        <a:pt x="1303" y="2056"/>
                      </a:lnTo>
                      <a:lnTo>
                        <a:pt x="1309" y="2049"/>
                      </a:lnTo>
                      <a:lnTo>
                        <a:pt x="1312" y="2047"/>
                      </a:lnTo>
                      <a:lnTo>
                        <a:pt x="1332" y="2022"/>
                      </a:lnTo>
                      <a:lnTo>
                        <a:pt x="1351" y="1999"/>
                      </a:lnTo>
                      <a:lnTo>
                        <a:pt x="1364" y="1978"/>
                      </a:lnTo>
                      <a:lnTo>
                        <a:pt x="1377" y="1959"/>
                      </a:lnTo>
                      <a:lnTo>
                        <a:pt x="1385" y="1942"/>
                      </a:lnTo>
                      <a:lnTo>
                        <a:pt x="1391" y="1926"/>
                      </a:lnTo>
                      <a:lnTo>
                        <a:pt x="1395" y="1912"/>
                      </a:lnTo>
                      <a:lnTo>
                        <a:pt x="1397" y="1900"/>
                      </a:lnTo>
                      <a:lnTo>
                        <a:pt x="1399" y="1890"/>
                      </a:lnTo>
                      <a:lnTo>
                        <a:pt x="1397" y="1880"/>
                      </a:lnTo>
                      <a:lnTo>
                        <a:pt x="1396" y="1873"/>
                      </a:lnTo>
                      <a:lnTo>
                        <a:pt x="1395" y="1867"/>
                      </a:lnTo>
                      <a:lnTo>
                        <a:pt x="1391" y="1860"/>
                      </a:lnTo>
                      <a:lnTo>
                        <a:pt x="1390" y="1857"/>
                      </a:lnTo>
                      <a:lnTo>
                        <a:pt x="1389" y="1839"/>
                      </a:lnTo>
                      <a:lnTo>
                        <a:pt x="1390" y="1824"/>
                      </a:lnTo>
                      <a:lnTo>
                        <a:pt x="1391" y="1809"/>
                      </a:lnTo>
                      <a:lnTo>
                        <a:pt x="1394" y="1798"/>
                      </a:lnTo>
                      <a:lnTo>
                        <a:pt x="1397" y="1787"/>
                      </a:lnTo>
                      <a:lnTo>
                        <a:pt x="1401" y="1779"/>
                      </a:lnTo>
                      <a:lnTo>
                        <a:pt x="1406" y="1770"/>
                      </a:lnTo>
                      <a:lnTo>
                        <a:pt x="1411" y="1764"/>
                      </a:lnTo>
                      <a:lnTo>
                        <a:pt x="1419" y="1754"/>
                      </a:lnTo>
                      <a:lnTo>
                        <a:pt x="1428" y="1749"/>
                      </a:lnTo>
                      <a:lnTo>
                        <a:pt x="1434" y="1746"/>
                      </a:lnTo>
                      <a:lnTo>
                        <a:pt x="1435" y="1746"/>
                      </a:lnTo>
                      <a:lnTo>
                        <a:pt x="1437" y="1734"/>
                      </a:lnTo>
                      <a:lnTo>
                        <a:pt x="1435" y="1723"/>
                      </a:lnTo>
                      <a:lnTo>
                        <a:pt x="1432" y="1712"/>
                      </a:lnTo>
                      <a:lnTo>
                        <a:pt x="1428" y="1701"/>
                      </a:lnTo>
                      <a:lnTo>
                        <a:pt x="1418" y="1681"/>
                      </a:lnTo>
                      <a:lnTo>
                        <a:pt x="1406" y="1661"/>
                      </a:lnTo>
                      <a:lnTo>
                        <a:pt x="1392" y="1642"/>
                      </a:lnTo>
                      <a:lnTo>
                        <a:pt x="1381" y="1620"/>
                      </a:lnTo>
                      <a:lnTo>
                        <a:pt x="1377" y="1609"/>
                      </a:lnTo>
                      <a:lnTo>
                        <a:pt x="1373" y="1595"/>
                      </a:lnTo>
                      <a:lnTo>
                        <a:pt x="1370" y="1583"/>
                      </a:lnTo>
                      <a:lnTo>
                        <a:pt x="1370" y="1568"/>
                      </a:lnTo>
                      <a:lnTo>
                        <a:pt x="1379" y="1559"/>
                      </a:lnTo>
                      <a:lnTo>
                        <a:pt x="1388" y="1548"/>
                      </a:lnTo>
                      <a:lnTo>
                        <a:pt x="1396" y="1535"/>
                      </a:lnTo>
                      <a:lnTo>
                        <a:pt x="1402" y="1523"/>
                      </a:lnTo>
                      <a:lnTo>
                        <a:pt x="1414" y="1500"/>
                      </a:lnTo>
                      <a:lnTo>
                        <a:pt x="1423" y="1477"/>
                      </a:lnTo>
                      <a:lnTo>
                        <a:pt x="1433" y="1439"/>
                      </a:lnTo>
                      <a:lnTo>
                        <a:pt x="1435" y="1424"/>
                      </a:lnTo>
                      <a:lnTo>
                        <a:pt x="1351" y="381"/>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2" name="Freeform 441"/>
                <p:cNvSpPr>
                  <a:spLocks/>
                </p:cNvSpPr>
                <p:nvPr/>
              </p:nvSpPr>
              <p:spPr bwMode="auto">
                <a:xfrm>
                  <a:off x="3224" y="1424"/>
                  <a:ext cx="359" cy="653"/>
                </a:xfrm>
                <a:custGeom>
                  <a:avLst/>
                  <a:gdLst>
                    <a:gd name="T0" fmla="*/ 0 w 1437"/>
                    <a:gd name="T1" fmla="*/ 0 h 2610"/>
                    <a:gd name="T2" fmla="*/ 0 w 1437"/>
                    <a:gd name="T3" fmla="*/ 0 h 2610"/>
                    <a:gd name="T4" fmla="*/ 0 w 1437"/>
                    <a:gd name="T5" fmla="*/ 0 h 2610"/>
                    <a:gd name="T6" fmla="*/ 0 w 1437"/>
                    <a:gd name="T7" fmla="*/ 0 h 2610"/>
                    <a:gd name="T8" fmla="*/ 0 w 1437"/>
                    <a:gd name="T9" fmla="*/ 0 h 2610"/>
                    <a:gd name="T10" fmla="*/ 0 w 1437"/>
                    <a:gd name="T11" fmla="*/ 0 h 2610"/>
                    <a:gd name="T12" fmla="*/ 0 w 1437"/>
                    <a:gd name="T13" fmla="*/ 0 h 2610"/>
                    <a:gd name="T14" fmla="*/ 0 w 1437"/>
                    <a:gd name="T15" fmla="*/ 0 h 2610"/>
                    <a:gd name="T16" fmla="*/ 0 w 1437"/>
                    <a:gd name="T17" fmla="*/ 0 h 2610"/>
                    <a:gd name="T18" fmla="*/ 0 w 1437"/>
                    <a:gd name="T19" fmla="*/ 0 h 2610"/>
                    <a:gd name="T20" fmla="*/ 0 w 1437"/>
                    <a:gd name="T21" fmla="*/ 0 h 2610"/>
                    <a:gd name="T22" fmla="*/ 0 w 1437"/>
                    <a:gd name="T23" fmla="*/ 0 h 2610"/>
                    <a:gd name="T24" fmla="*/ 0 w 1437"/>
                    <a:gd name="T25" fmla="*/ 0 h 2610"/>
                    <a:gd name="T26" fmla="*/ 0 w 1437"/>
                    <a:gd name="T27" fmla="*/ 0 h 2610"/>
                    <a:gd name="T28" fmla="*/ 0 w 1437"/>
                    <a:gd name="T29" fmla="*/ 0 h 2610"/>
                    <a:gd name="T30" fmla="*/ 0 w 1437"/>
                    <a:gd name="T31" fmla="*/ 0 h 2610"/>
                    <a:gd name="T32" fmla="*/ 0 w 1437"/>
                    <a:gd name="T33" fmla="*/ 0 h 2610"/>
                    <a:gd name="T34" fmla="*/ 0 w 1437"/>
                    <a:gd name="T35" fmla="*/ 0 h 2610"/>
                    <a:gd name="T36" fmla="*/ 0 w 1437"/>
                    <a:gd name="T37" fmla="*/ 0 h 2610"/>
                    <a:gd name="T38" fmla="*/ 0 w 1437"/>
                    <a:gd name="T39" fmla="*/ 0 h 2610"/>
                    <a:gd name="T40" fmla="*/ 0 w 1437"/>
                    <a:gd name="T41" fmla="*/ 0 h 2610"/>
                    <a:gd name="T42" fmla="*/ 0 w 1437"/>
                    <a:gd name="T43" fmla="*/ 0 h 2610"/>
                    <a:gd name="T44" fmla="*/ 0 w 1437"/>
                    <a:gd name="T45" fmla="*/ 0 h 2610"/>
                    <a:gd name="T46" fmla="*/ 0 w 1437"/>
                    <a:gd name="T47" fmla="*/ 0 h 2610"/>
                    <a:gd name="T48" fmla="*/ 0 w 1437"/>
                    <a:gd name="T49" fmla="*/ 0 h 2610"/>
                    <a:gd name="T50" fmla="*/ 0 w 1437"/>
                    <a:gd name="T51" fmla="*/ 0 h 2610"/>
                    <a:gd name="T52" fmla="*/ 0 w 1437"/>
                    <a:gd name="T53" fmla="*/ 0 h 2610"/>
                    <a:gd name="T54" fmla="*/ 0 w 1437"/>
                    <a:gd name="T55" fmla="*/ 0 h 2610"/>
                    <a:gd name="T56" fmla="*/ 0 w 1437"/>
                    <a:gd name="T57" fmla="*/ 0 h 2610"/>
                    <a:gd name="T58" fmla="*/ 0 w 1437"/>
                    <a:gd name="T59" fmla="*/ 0 h 2610"/>
                    <a:gd name="T60" fmla="*/ 0 w 1437"/>
                    <a:gd name="T61" fmla="*/ 0 h 2610"/>
                    <a:gd name="T62" fmla="*/ 0 w 1437"/>
                    <a:gd name="T63" fmla="*/ 0 h 2610"/>
                    <a:gd name="T64" fmla="*/ 0 w 1437"/>
                    <a:gd name="T65" fmla="*/ 0 h 2610"/>
                    <a:gd name="T66" fmla="*/ 0 w 1437"/>
                    <a:gd name="T67" fmla="*/ 0 h 2610"/>
                    <a:gd name="T68" fmla="*/ 0 w 1437"/>
                    <a:gd name="T69" fmla="*/ 0 h 2610"/>
                    <a:gd name="T70" fmla="*/ 0 w 1437"/>
                    <a:gd name="T71" fmla="*/ 0 h 2610"/>
                    <a:gd name="T72" fmla="*/ 0 w 1437"/>
                    <a:gd name="T73" fmla="*/ 0 h 2610"/>
                    <a:gd name="T74" fmla="*/ 0 w 1437"/>
                    <a:gd name="T75" fmla="*/ 0 h 2610"/>
                    <a:gd name="T76" fmla="*/ 0 w 1437"/>
                    <a:gd name="T77" fmla="*/ 0 h 2610"/>
                    <a:gd name="T78" fmla="*/ 0 w 1437"/>
                    <a:gd name="T79" fmla="*/ 0 h 2610"/>
                    <a:gd name="T80" fmla="*/ 0 w 1437"/>
                    <a:gd name="T81" fmla="*/ 0 h 2610"/>
                    <a:gd name="T82" fmla="*/ 0 w 1437"/>
                    <a:gd name="T83" fmla="*/ 0 h 2610"/>
                    <a:gd name="T84" fmla="*/ 0 w 1437"/>
                    <a:gd name="T85" fmla="*/ 0 h 2610"/>
                    <a:gd name="T86" fmla="*/ 0 w 1437"/>
                    <a:gd name="T87" fmla="*/ 0 h 2610"/>
                    <a:gd name="T88" fmla="*/ 0 w 1437"/>
                    <a:gd name="T89" fmla="*/ 0 h 2610"/>
                    <a:gd name="T90" fmla="*/ 0 w 1437"/>
                    <a:gd name="T91" fmla="*/ 0 h 2610"/>
                    <a:gd name="T92" fmla="*/ 0 w 1437"/>
                    <a:gd name="T93" fmla="*/ 0 h 2610"/>
                    <a:gd name="T94" fmla="*/ 0 w 1437"/>
                    <a:gd name="T95" fmla="*/ 0 h 2610"/>
                    <a:gd name="T96" fmla="*/ 0 w 1437"/>
                    <a:gd name="T97" fmla="*/ 0 h 2610"/>
                    <a:gd name="T98" fmla="*/ 0 w 1437"/>
                    <a:gd name="T99" fmla="*/ 0 h 2610"/>
                    <a:gd name="T100" fmla="*/ 0 w 1437"/>
                    <a:gd name="T101" fmla="*/ 0 h 2610"/>
                    <a:gd name="T102" fmla="*/ 0 w 1437"/>
                    <a:gd name="T103" fmla="*/ 0 h 2610"/>
                    <a:gd name="T104" fmla="*/ 0 w 1437"/>
                    <a:gd name="T105" fmla="*/ 0 h 2610"/>
                    <a:gd name="T106" fmla="*/ 0 w 1437"/>
                    <a:gd name="T107" fmla="*/ 0 h 2610"/>
                    <a:gd name="T108" fmla="*/ 0 w 1437"/>
                    <a:gd name="T109" fmla="*/ 0 h 2610"/>
                    <a:gd name="T110" fmla="*/ 0 w 1437"/>
                    <a:gd name="T111" fmla="*/ 0 h 2610"/>
                    <a:gd name="T112" fmla="*/ 0 w 1437"/>
                    <a:gd name="T113" fmla="*/ 0 h 2610"/>
                    <a:gd name="T114" fmla="*/ 0 w 1437"/>
                    <a:gd name="T115" fmla="*/ 0 h 2610"/>
                    <a:gd name="T116" fmla="*/ 0 w 1437"/>
                    <a:gd name="T117" fmla="*/ 0 h 2610"/>
                    <a:gd name="T118" fmla="*/ 0 w 1437"/>
                    <a:gd name="T119" fmla="*/ 0 h 2610"/>
                    <a:gd name="T120" fmla="*/ 0 w 1437"/>
                    <a:gd name="T121" fmla="*/ 0 h 2610"/>
                    <a:gd name="T122" fmla="*/ 0 w 1437"/>
                    <a:gd name="T123" fmla="*/ 0 h 26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37"/>
                    <a:gd name="T187" fmla="*/ 0 h 2610"/>
                    <a:gd name="T188" fmla="*/ 1437 w 1437"/>
                    <a:gd name="T189" fmla="*/ 2610 h 26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37" h="2610">
                      <a:moveTo>
                        <a:pt x="1351" y="381"/>
                      </a:moveTo>
                      <a:lnTo>
                        <a:pt x="1345" y="375"/>
                      </a:lnTo>
                      <a:lnTo>
                        <a:pt x="1337" y="369"/>
                      </a:lnTo>
                      <a:lnTo>
                        <a:pt x="1330" y="364"/>
                      </a:lnTo>
                      <a:lnTo>
                        <a:pt x="1324" y="361"/>
                      </a:lnTo>
                      <a:lnTo>
                        <a:pt x="1303" y="325"/>
                      </a:lnTo>
                      <a:lnTo>
                        <a:pt x="1285" y="289"/>
                      </a:lnTo>
                      <a:lnTo>
                        <a:pt x="1269" y="256"/>
                      </a:lnTo>
                      <a:lnTo>
                        <a:pt x="1257" y="225"/>
                      </a:lnTo>
                      <a:lnTo>
                        <a:pt x="1246" y="201"/>
                      </a:lnTo>
                      <a:lnTo>
                        <a:pt x="1238" y="181"/>
                      </a:lnTo>
                      <a:lnTo>
                        <a:pt x="1233" y="169"/>
                      </a:lnTo>
                      <a:lnTo>
                        <a:pt x="1232" y="164"/>
                      </a:lnTo>
                      <a:lnTo>
                        <a:pt x="1227" y="159"/>
                      </a:lnTo>
                      <a:lnTo>
                        <a:pt x="1224" y="152"/>
                      </a:lnTo>
                      <a:lnTo>
                        <a:pt x="1220" y="145"/>
                      </a:lnTo>
                      <a:lnTo>
                        <a:pt x="1217" y="137"/>
                      </a:lnTo>
                      <a:lnTo>
                        <a:pt x="1213" y="118"/>
                      </a:lnTo>
                      <a:lnTo>
                        <a:pt x="1209" y="97"/>
                      </a:lnTo>
                      <a:lnTo>
                        <a:pt x="1208" y="74"/>
                      </a:lnTo>
                      <a:lnTo>
                        <a:pt x="1206" y="50"/>
                      </a:lnTo>
                      <a:lnTo>
                        <a:pt x="1206" y="25"/>
                      </a:lnTo>
                      <a:lnTo>
                        <a:pt x="1206" y="0"/>
                      </a:lnTo>
                      <a:lnTo>
                        <a:pt x="209" y="72"/>
                      </a:lnTo>
                      <a:lnTo>
                        <a:pt x="242" y="151"/>
                      </a:lnTo>
                      <a:lnTo>
                        <a:pt x="265" y="164"/>
                      </a:lnTo>
                      <a:lnTo>
                        <a:pt x="284" y="178"/>
                      </a:lnTo>
                      <a:lnTo>
                        <a:pt x="299" y="190"/>
                      </a:lnTo>
                      <a:lnTo>
                        <a:pt x="313" y="203"/>
                      </a:lnTo>
                      <a:lnTo>
                        <a:pt x="329" y="222"/>
                      </a:lnTo>
                      <a:lnTo>
                        <a:pt x="334" y="230"/>
                      </a:lnTo>
                      <a:lnTo>
                        <a:pt x="348" y="238"/>
                      </a:lnTo>
                      <a:lnTo>
                        <a:pt x="362" y="246"/>
                      </a:lnTo>
                      <a:lnTo>
                        <a:pt x="373" y="255"/>
                      </a:lnTo>
                      <a:lnTo>
                        <a:pt x="381" y="263"/>
                      </a:lnTo>
                      <a:lnTo>
                        <a:pt x="390" y="273"/>
                      </a:lnTo>
                      <a:lnTo>
                        <a:pt x="396" y="283"/>
                      </a:lnTo>
                      <a:lnTo>
                        <a:pt x="401" y="291"/>
                      </a:lnTo>
                      <a:lnTo>
                        <a:pt x="405" y="300"/>
                      </a:lnTo>
                      <a:lnTo>
                        <a:pt x="410" y="316"/>
                      </a:lnTo>
                      <a:lnTo>
                        <a:pt x="412" y="329"/>
                      </a:lnTo>
                      <a:lnTo>
                        <a:pt x="412" y="338"/>
                      </a:lnTo>
                      <a:lnTo>
                        <a:pt x="412" y="342"/>
                      </a:lnTo>
                      <a:lnTo>
                        <a:pt x="416" y="354"/>
                      </a:lnTo>
                      <a:lnTo>
                        <a:pt x="418" y="367"/>
                      </a:lnTo>
                      <a:lnTo>
                        <a:pt x="417" y="381"/>
                      </a:lnTo>
                      <a:lnTo>
                        <a:pt x="416" y="394"/>
                      </a:lnTo>
                      <a:lnTo>
                        <a:pt x="412" y="409"/>
                      </a:lnTo>
                      <a:lnTo>
                        <a:pt x="407" y="422"/>
                      </a:lnTo>
                      <a:lnTo>
                        <a:pt x="402" y="436"/>
                      </a:lnTo>
                      <a:lnTo>
                        <a:pt x="396" y="448"/>
                      </a:lnTo>
                      <a:lnTo>
                        <a:pt x="384" y="470"/>
                      </a:lnTo>
                      <a:lnTo>
                        <a:pt x="372" y="489"/>
                      </a:lnTo>
                      <a:lnTo>
                        <a:pt x="363" y="501"/>
                      </a:lnTo>
                      <a:lnTo>
                        <a:pt x="359" y="506"/>
                      </a:lnTo>
                      <a:lnTo>
                        <a:pt x="355" y="518"/>
                      </a:lnTo>
                      <a:lnTo>
                        <a:pt x="347" y="530"/>
                      </a:lnTo>
                      <a:lnTo>
                        <a:pt x="339" y="541"/>
                      </a:lnTo>
                      <a:lnTo>
                        <a:pt x="330" y="550"/>
                      </a:lnTo>
                      <a:lnTo>
                        <a:pt x="319" y="558"/>
                      </a:lnTo>
                      <a:lnTo>
                        <a:pt x="309" y="566"/>
                      </a:lnTo>
                      <a:lnTo>
                        <a:pt x="298" y="573"/>
                      </a:lnTo>
                      <a:lnTo>
                        <a:pt x="288" y="578"/>
                      </a:lnTo>
                      <a:lnTo>
                        <a:pt x="268" y="588"/>
                      </a:lnTo>
                      <a:lnTo>
                        <a:pt x="252" y="593"/>
                      </a:lnTo>
                      <a:lnTo>
                        <a:pt x="239" y="596"/>
                      </a:lnTo>
                      <a:lnTo>
                        <a:pt x="236" y="598"/>
                      </a:lnTo>
                      <a:lnTo>
                        <a:pt x="232" y="602"/>
                      </a:lnTo>
                      <a:lnTo>
                        <a:pt x="228" y="606"/>
                      </a:lnTo>
                      <a:lnTo>
                        <a:pt x="225" y="610"/>
                      </a:lnTo>
                      <a:lnTo>
                        <a:pt x="220" y="612"/>
                      </a:lnTo>
                      <a:lnTo>
                        <a:pt x="210" y="617"/>
                      </a:lnTo>
                      <a:lnTo>
                        <a:pt x="200" y="622"/>
                      </a:lnTo>
                      <a:lnTo>
                        <a:pt x="178" y="627"/>
                      </a:lnTo>
                      <a:lnTo>
                        <a:pt x="156" y="633"/>
                      </a:lnTo>
                      <a:lnTo>
                        <a:pt x="148" y="638"/>
                      </a:lnTo>
                      <a:lnTo>
                        <a:pt x="139" y="643"/>
                      </a:lnTo>
                      <a:lnTo>
                        <a:pt x="135" y="646"/>
                      </a:lnTo>
                      <a:lnTo>
                        <a:pt x="133" y="650"/>
                      </a:lnTo>
                      <a:lnTo>
                        <a:pt x="131" y="655"/>
                      </a:lnTo>
                      <a:lnTo>
                        <a:pt x="128" y="660"/>
                      </a:lnTo>
                      <a:lnTo>
                        <a:pt x="127" y="666"/>
                      </a:lnTo>
                      <a:lnTo>
                        <a:pt x="126" y="672"/>
                      </a:lnTo>
                      <a:lnTo>
                        <a:pt x="126" y="680"/>
                      </a:lnTo>
                      <a:lnTo>
                        <a:pt x="127" y="687"/>
                      </a:lnTo>
                      <a:lnTo>
                        <a:pt x="131" y="706"/>
                      </a:lnTo>
                      <a:lnTo>
                        <a:pt x="137" y="729"/>
                      </a:lnTo>
                      <a:lnTo>
                        <a:pt x="143" y="731"/>
                      </a:lnTo>
                      <a:lnTo>
                        <a:pt x="149" y="735"/>
                      </a:lnTo>
                      <a:lnTo>
                        <a:pt x="154" y="737"/>
                      </a:lnTo>
                      <a:lnTo>
                        <a:pt x="157" y="741"/>
                      </a:lnTo>
                      <a:lnTo>
                        <a:pt x="161" y="744"/>
                      </a:lnTo>
                      <a:lnTo>
                        <a:pt x="164" y="748"/>
                      </a:lnTo>
                      <a:lnTo>
                        <a:pt x="166" y="753"/>
                      </a:lnTo>
                      <a:lnTo>
                        <a:pt x="167" y="757"/>
                      </a:lnTo>
                      <a:lnTo>
                        <a:pt x="168" y="766"/>
                      </a:lnTo>
                      <a:lnTo>
                        <a:pt x="168" y="775"/>
                      </a:lnTo>
                      <a:lnTo>
                        <a:pt x="167" y="785"/>
                      </a:lnTo>
                      <a:lnTo>
                        <a:pt x="164" y="795"/>
                      </a:lnTo>
                      <a:lnTo>
                        <a:pt x="156" y="812"/>
                      </a:lnTo>
                      <a:lnTo>
                        <a:pt x="148" y="826"/>
                      </a:lnTo>
                      <a:lnTo>
                        <a:pt x="140" y="836"/>
                      </a:lnTo>
                      <a:lnTo>
                        <a:pt x="137" y="840"/>
                      </a:lnTo>
                      <a:lnTo>
                        <a:pt x="124" y="971"/>
                      </a:lnTo>
                      <a:lnTo>
                        <a:pt x="106" y="971"/>
                      </a:lnTo>
                      <a:lnTo>
                        <a:pt x="91" y="973"/>
                      </a:lnTo>
                      <a:lnTo>
                        <a:pt x="85" y="975"/>
                      </a:lnTo>
                      <a:lnTo>
                        <a:pt x="80" y="977"/>
                      </a:lnTo>
                      <a:lnTo>
                        <a:pt x="75" y="979"/>
                      </a:lnTo>
                      <a:lnTo>
                        <a:pt x="72" y="982"/>
                      </a:lnTo>
                      <a:lnTo>
                        <a:pt x="64" y="989"/>
                      </a:lnTo>
                      <a:lnTo>
                        <a:pt x="60" y="997"/>
                      </a:lnTo>
                      <a:lnTo>
                        <a:pt x="55" y="1006"/>
                      </a:lnTo>
                      <a:lnTo>
                        <a:pt x="52" y="1015"/>
                      </a:lnTo>
                      <a:lnTo>
                        <a:pt x="46" y="1036"/>
                      </a:lnTo>
                      <a:lnTo>
                        <a:pt x="37" y="1057"/>
                      </a:lnTo>
                      <a:lnTo>
                        <a:pt x="31" y="1065"/>
                      </a:lnTo>
                      <a:lnTo>
                        <a:pt x="23" y="1075"/>
                      </a:lnTo>
                      <a:lnTo>
                        <a:pt x="18" y="1079"/>
                      </a:lnTo>
                      <a:lnTo>
                        <a:pt x="13" y="1082"/>
                      </a:lnTo>
                      <a:lnTo>
                        <a:pt x="6" y="1086"/>
                      </a:lnTo>
                      <a:lnTo>
                        <a:pt x="0" y="1090"/>
                      </a:lnTo>
                      <a:lnTo>
                        <a:pt x="6" y="1260"/>
                      </a:lnTo>
                      <a:lnTo>
                        <a:pt x="14" y="1293"/>
                      </a:lnTo>
                      <a:lnTo>
                        <a:pt x="24" y="1322"/>
                      </a:lnTo>
                      <a:lnTo>
                        <a:pt x="33" y="1348"/>
                      </a:lnTo>
                      <a:lnTo>
                        <a:pt x="42" y="1369"/>
                      </a:lnTo>
                      <a:lnTo>
                        <a:pt x="52" y="1387"/>
                      </a:lnTo>
                      <a:lnTo>
                        <a:pt x="61" y="1402"/>
                      </a:lnTo>
                      <a:lnTo>
                        <a:pt x="71" y="1414"/>
                      </a:lnTo>
                      <a:lnTo>
                        <a:pt x="79" y="1423"/>
                      </a:lnTo>
                      <a:lnTo>
                        <a:pt x="86" y="1430"/>
                      </a:lnTo>
                      <a:lnTo>
                        <a:pt x="94" y="1436"/>
                      </a:lnTo>
                      <a:lnTo>
                        <a:pt x="101" y="1440"/>
                      </a:lnTo>
                      <a:lnTo>
                        <a:pt x="106" y="1441"/>
                      </a:lnTo>
                      <a:lnTo>
                        <a:pt x="115" y="1443"/>
                      </a:lnTo>
                      <a:lnTo>
                        <a:pt x="117" y="1443"/>
                      </a:lnTo>
                      <a:lnTo>
                        <a:pt x="122" y="1465"/>
                      </a:lnTo>
                      <a:lnTo>
                        <a:pt x="126" y="1484"/>
                      </a:lnTo>
                      <a:lnTo>
                        <a:pt x="132" y="1500"/>
                      </a:lnTo>
                      <a:lnTo>
                        <a:pt x="137" y="1512"/>
                      </a:lnTo>
                      <a:lnTo>
                        <a:pt x="143" y="1523"/>
                      </a:lnTo>
                      <a:lnTo>
                        <a:pt x="149" y="1532"/>
                      </a:lnTo>
                      <a:lnTo>
                        <a:pt x="155" y="1538"/>
                      </a:lnTo>
                      <a:lnTo>
                        <a:pt x="161" y="1543"/>
                      </a:lnTo>
                      <a:lnTo>
                        <a:pt x="166" y="1546"/>
                      </a:lnTo>
                      <a:lnTo>
                        <a:pt x="172" y="1549"/>
                      </a:lnTo>
                      <a:lnTo>
                        <a:pt x="177" y="1549"/>
                      </a:lnTo>
                      <a:lnTo>
                        <a:pt x="181" y="1550"/>
                      </a:lnTo>
                      <a:lnTo>
                        <a:pt x="187" y="1549"/>
                      </a:lnTo>
                      <a:lnTo>
                        <a:pt x="189" y="1549"/>
                      </a:lnTo>
                      <a:lnTo>
                        <a:pt x="210" y="1567"/>
                      </a:lnTo>
                      <a:lnTo>
                        <a:pt x="228" y="1585"/>
                      </a:lnTo>
                      <a:lnTo>
                        <a:pt x="244" y="1604"/>
                      </a:lnTo>
                      <a:lnTo>
                        <a:pt x="259" y="1621"/>
                      </a:lnTo>
                      <a:lnTo>
                        <a:pt x="270" y="1638"/>
                      </a:lnTo>
                      <a:lnTo>
                        <a:pt x="281" y="1654"/>
                      </a:lnTo>
                      <a:lnTo>
                        <a:pt x="290" y="1670"/>
                      </a:lnTo>
                      <a:lnTo>
                        <a:pt x="296" y="1683"/>
                      </a:lnTo>
                      <a:lnTo>
                        <a:pt x="306" y="1709"/>
                      </a:lnTo>
                      <a:lnTo>
                        <a:pt x="312" y="1729"/>
                      </a:lnTo>
                      <a:lnTo>
                        <a:pt x="314" y="1741"/>
                      </a:lnTo>
                      <a:lnTo>
                        <a:pt x="314" y="1746"/>
                      </a:lnTo>
                      <a:lnTo>
                        <a:pt x="492" y="1732"/>
                      </a:lnTo>
                      <a:lnTo>
                        <a:pt x="498" y="1751"/>
                      </a:lnTo>
                      <a:lnTo>
                        <a:pt x="501" y="1768"/>
                      </a:lnTo>
                      <a:lnTo>
                        <a:pt x="505" y="1784"/>
                      </a:lnTo>
                      <a:lnTo>
                        <a:pt x="506" y="1800"/>
                      </a:lnTo>
                      <a:lnTo>
                        <a:pt x="505" y="1814"/>
                      </a:lnTo>
                      <a:lnTo>
                        <a:pt x="504" y="1828"/>
                      </a:lnTo>
                      <a:lnTo>
                        <a:pt x="503" y="1840"/>
                      </a:lnTo>
                      <a:lnTo>
                        <a:pt x="499" y="1851"/>
                      </a:lnTo>
                      <a:lnTo>
                        <a:pt x="493" y="1871"/>
                      </a:lnTo>
                      <a:lnTo>
                        <a:pt x="485" y="1884"/>
                      </a:lnTo>
                      <a:lnTo>
                        <a:pt x="481" y="1893"/>
                      </a:lnTo>
                      <a:lnTo>
                        <a:pt x="478" y="1896"/>
                      </a:lnTo>
                      <a:lnTo>
                        <a:pt x="478" y="2067"/>
                      </a:lnTo>
                      <a:lnTo>
                        <a:pt x="501" y="2080"/>
                      </a:lnTo>
                      <a:lnTo>
                        <a:pt x="523" y="2094"/>
                      </a:lnTo>
                      <a:lnTo>
                        <a:pt x="543" y="2107"/>
                      </a:lnTo>
                      <a:lnTo>
                        <a:pt x="561" y="2119"/>
                      </a:lnTo>
                      <a:lnTo>
                        <a:pt x="592" y="2144"/>
                      </a:lnTo>
                      <a:lnTo>
                        <a:pt x="615" y="2166"/>
                      </a:lnTo>
                      <a:lnTo>
                        <a:pt x="646" y="2199"/>
                      </a:lnTo>
                      <a:lnTo>
                        <a:pt x="656" y="2211"/>
                      </a:lnTo>
                      <a:lnTo>
                        <a:pt x="676" y="2217"/>
                      </a:lnTo>
                      <a:lnTo>
                        <a:pt x="695" y="2224"/>
                      </a:lnTo>
                      <a:lnTo>
                        <a:pt x="711" y="2232"/>
                      </a:lnTo>
                      <a:lnTo>
                        <a:pt x="725" y="2242"/>
                      </a:lnTo>
                      <a:lnTo>
                        <a:pt x="738" y="2251"/>
                      </a:lnTo>
                      <a:lnTo>
                        <a:pt x="749" y="2262"/>
                      </a:lnTo>
                      <a:lnTo>
                        <a:pt x="757" y="2272"/>
                      </a:lnTo>
                      <a:lnTo>
                        <a:pt x="765" y="2283"/>
                      </a:lnTo>
                      <a:lnTo>
                        <a:pt x="771" y="2293"/>
                      </a:lnTo>
                      <a:lnTo>
                        <a:pt x="776" y="2303"/>
                      </a:lnTo>
                      <a:lnTo>
                        <a:pt x="779" y="2313"/>
                      </a:lnTo>
                      <a:lnTo>
                        <a:pt x="783" y="2320"/>
                      </a:lnTo>
                      <a:lnTo>
                        <a:pt x="785" y="2331"/>
                      </a:lnTo>
                      <a:lnTo>
                        <a:pt x="787" y="2336"/>
                      </a:lnTo>
                      <a:lnTo>
                        <a:pt x="795" y="2342"/>
                      </a:lnTo>
                      <a:lnTo>
                        <a:pt x="802" y="2348"/>
                      </a:lnTo>
                      <a:lnTo>
                        <a:pt x="809" y="2354"/>
                      </a:lnTo>
                      <a:lnTo>
                        <a:pt x="815" y="2362"/>
                      </a:lnTo>
                      <a:lnTo>
                        <a:pt x="820" y="2368"/>
                      </a:lnTo>
                      <a:lnTo>
                        <a:pt x="823" y="2374"/>
                      </a:lnTo>
                      <a:lnTo>
                        <a:pt x="826" y="2380"/>
                      </a:lnTo>
                      <a:lnTo>
                        <a:pt x="828" y="2387"/>
                      </a:lnTo>
                      <a:lnTo>
                        <a:pt x="829" y="2400"/>
                      </a:lnTo>
                      <a:lnTo>
                        <a:pt x="829" y="2412"/>
                      </a:lnTo>
                      <a:lnTo>
                        <a:pt x="827" y="2424"/>
                      </a:lnTo>
                      <a:lnTo>
                        <a:pt x="823" y="2436"/>
                      </a:lnTo>
                      <a:lnTo>
                        <a:pt x="818" y="2446"/>
                      </a:lnTo>
                      <a:lnTo>
                        <a:pt x="812" y="2456"/>
                      </a:lnTo>
                      <a:lnTo>
                        <a:pt x="806" y="2464"/>
                      </a:lnTo>
                      <a:lnTo>
                        <a:pt x="800" y="2472"/>
                      </a:lnTo>
                      <a:lnTo>
                        <a:pt x="790" y="2483"/>
                      </a:lnTo>
                      <a:lnTo>
                        <a:pt x="787" y="2486"/>
                      </a:lnTo>
                      <a:lnTo>
                        <a:pt x="784" y="2494"/>
                      </a:lnTo>
                      <a:lnTo>
                        <a:pt x="783" y="2499"/>
                      </a:lnTo>
                      <a:lnTo>
                        <a:pt x="784" y="2504"/>
                      </a:lnTo>
                      <a:lnTo>
                        <a:pt x="787" y="2506"/>
                      </a:lnTo>
                      <a:lnTo>
                        <a:pt x="790" y="2509"/>
                      </a:lnTo>
                      <a:lnTo>
                        <a:pt x="794" y="2510"/>
                      </a:lnTo>
                      <a:lnTo>
                        <a:pt x="800" y="2511"/>
                      </a:lnTo>
                      <a:lnTo>
                        <a:pt x="805" y="2511"/>
                      </a:lnTo>
                      <a:lnTo>
                        <a:pt x="828" y="2509"/>
                      </a:lnTo>
                      <a:lnTo>
                        <a:pt x="839" y="2506"/>
                      </a:lnTo>
                      <a:lnTo>
                        <a:pt x="836" y="2518"/>
                      </a:lnTo>
                      <a:lnTo>
                        <a:pt x="833" y="2529"/>
                      </a:lnTo>
                      <a:lnTo>
                        <a:pt x="832" y="2539"/>
                      </a:lnTo>
                      <a:lnTo>
                        <a:pt x="832" y="2548"/>
                      </a:lnTo>
                      <a:lnTo>
                        <a:pt x="832" y="2562"/>
                      </a:lnTo>
                      <a:lnTo>
                        <a:pt x="834" y="2573"/>
                      </a:lnTo>
                      <a:lnTo>
                        <a:pt x="842" y="2588"/>
                      </a:lnTo>
                      <a:lnTo>
                        <a:pt x="845" y="2592"/>
                      </a:lnTo>
                      <a:lnTo>
                        <a:pt x="853" y="2599"/>
                      </a:lnTo>
                      <a:lnTo>
                        <a:pt x="859" y="2604"/>
                      </a:lnTo>
                      <a:lnTo>
                        <a:pt x="865" y="2608"/>
                      </a:lnTo>
                      <a:lnTo>
                        <a:pt x="871" y="2610"/>
                      </a:lnTo>
                      <a:lnTo>
                        <a:pt x="876" y="2610"/>
                      </a:lnTo>
                      <a:lnTo>
                        <a:pt x="881" y="2610"/>
                      </a:lnTo>
                      <a:lnTo>
                        <a:pt x="886" y="2608"/>
                      </a:lnTo>
                      <a:lnTo>
                        <a:pt x="889" y="2605"/>
                      </a:lnTo>
                      <a:lnTo>
                        <a:pt x="896" y="2599"/>
                      </a:lnTo>
                      <a:lnTo>
                        <a:pt x="900" y="2593"/>
                      </a:lnTo>
                      <a:lnTo>
                        <a:pt x="904" y="2587"/>
                      </a:lnTo>
                      <a:lnTo>
                        <a:pt x="904" y="2586"/>
                      </a:lnTo>
                      <a:lnTo>
                        <a:pt x="919" y="2567"/>
                      </a:lnTo>
                      <a:lnTo>
                        <a:pt x="932" y="2553"/>
                      </a:lnTo>
                      <a:lnTo>
                        <a:pt x="946" y="2542"/>
                      </a:lnTo>
                      <a:lnTo>
                        <a:pt x="958" y="2533"/>
                      </a:lnTo>
                      <a:lnTo>
                        <a:pt x="970" y="2527"/>
                      </a:lnTo>
                      <a:lnTo>
                        <a:pt x="980" y="2522"/>
                      </a:lnTo>
                      <a:lnTo>
                        <a:pt x="991" y="2520"/>
                      </a:lnTo>
                      <a:lnTo>
                        <a:pt x="1000" y="2520"/>
                      </a:lnTo>
                      <a:lnTo>
                        <a:pt x="1008" y="2520"/>
                      </a:lnTo>
                      <a:lnTo>
                        <a:pt x="1015" y="2522"/>
                      </a:lnTo>
                      <a:lnTo>
                        <a:pt x="1022" y="2523"/>
                      </a:lnTo>
                      <a:lnTo>
                        <a:pt x="1026" y="2526"/>
                      </a:lnTo>
                      <a:lnTo>
                        <a:pt x="1033" y="2531"/>
                      </a:lnTo>
                      <a:lnTo>
                        <a:pt x="1035" y="2533"/>
                      </a:lnTo>
                      <a:lnTo>
                        <a:pt x="1044" y="2522"/>
                      </a:lnTo>
                      <a:lnTo>
                        <a:pt x="1052" y="2513"/>
                      </a:lnTo>
                      <a:lnTo>
                        <a:pt x="1062" y="2507"/>
                      </a:lnTo>
                      <a:lnTo>
                        <a:pt x="1072" y="2504"/>
                      </a:lnTo>
                      <a:lnTo>
                        <a:pt x="1082" y="2502"/>
                      </a:lnTo>
                      <a:lnTo>
                        <a:pt x="1093" y="2501"/>
                      </a:lnTo>
                      <a:lnTo>
                        <a:pt x="1102" y="2502"/>
                      </a:lnTo>
                      <a:lnTo>
                        <a:pt x="1112" y="2505"/>
                      </a:lnTo>
                      <a:lnTo>
                        <a:pt x="1132" y="2511"/>
                      </a:lnTo>
                      <a:lnTo>
                        <a:pt x="1146" y="2518"/>
                      </a:lnTo>
                      <a:lnTo>
                        <a:pt x="1156" y="2523"/>
                      </a:lnTo>
                      <a:lnTo>
                        <a:pt x="1160" y="2526"/>
                      </a:lnTo>
                      <a:lnTo>
                        <a:pt x="1166" y="2513"/>
                      </a:lnTo>
                      <a:lnTo>
                        <a:pt x="1170" y="2502"/>
                      </a:lnTo>
                      <a:lnTo>
                        <a:pt x="1173" y="2491"/>
                      </a:lnTo>
                      <a:lnTo>
                        <a:pt x="1176" y="2480"/>
                      </a:lnTo>
                      <a:lnTo>
                        <a:pt x="1178" y="2460"/>
                      </a:lnTo>
                      <a:lnTo>
                        <a:pt x="1179" y="2442"/>
                      </a:lnTo>
                      <a:lnTo>
                        <a:pt x="1176" y="2417"/>
                      </a:lnTo>
                      <a:lnTo>
                        <a:pt x="1173" y="2408"/>
                      </a:lnTo>
                      <a:lnTo>
                        <a:pt x="1187" y="2404"/>
                      </a:lnTo>
                      <a:lnTo>
                        <a:pt x="1198" y="2401"/>
                      </a:lnTo>
                      <a:lnTo>
                        <a:pt x="1209" y="2396"/>
                      </a:lnTo>
                      <a:lnTo>
                        <a:pt x="1219" y="2390"/>
                      </a:lnTo>
                      <a:lnTo>
                        <a:pt x="1228" y="2384"/>
                      </a:lnTo>
                      <a:lnTo>
                        <a:pt x="1236" y="2378"/>
                      </a:lnTo>
                      <a:lnTo>
                        <a:pt x="1243" y="2370"/>
                      </a:lnTo>
                      <a:lnTo>
                        <a:pt x="1249" y="2364"/>
                      </a:lnTo>
                      <a:lnTo>
                        <a:pt x="1260" y="2351"/>
                      </a:lnTo>
                      <a:lnTo>
                        <a:pt x="1266" y="2340"/>
                      </a:lnTo>
                      <a:lnTo>
                        <a:pt x="1270" y="2332"/>
                      </a:lnTo>
                      <a:lnTo>
                        <a:pt x="1271" y="2330"/>
                      </a:lnTo>
                      <a:lnTo>
                        <a:pt x="1268" y="2310"/>
                      </a:lnTo>
                      <a:lnTo>
                        <a:pt x="1266" y="2294"/>
                      </a:lnTo>
                      <a:lnTo>
                        <a:pt x="1266" y="2281"/>
                      </a:lnTo>
                      <a:lnTo>
                        <a:pt x="1269" y="2269"/>
                      </a:lnTo>
                      <a:lnTo>
                        <a:pt x="1271" y="2259"/>
                      </a:lnTo>
                      <a:lnTo>
                        <a:pt x="1275" y="2250"/>
                      </a:lnTo>
                      <a:lnTo>
                        <a:pt x="1280" y="2243"/>
                      </a:lnTo>
                      <a:lnTo>
                        <a:pt x="1285" y="2238"/>
                      </a:lnTo>
                      <a:lnTo>
                        <a:pt x="1281" y="2210"/>
                      </a:lnTo>
                      <a:lnTo>
                        <a:pt x="1279" y="2185"/>
                      </a:lnTo>
                      <a:lnTo>
                        <a:pt x="1277" y="2163"/>
                      </a:lnTo>
                      <a:lnTo>
                        <a:pt x="1277" y="2144"/>
                      </a:lnTo>
                      <a:lnTo>
                        <a:pt x="1280" y="2127"/>
                      </a:lnTo>
                      <a:lnTo>
                        <a:pt x="1281" y="2111"/>
                      </a:lnTo>
                      <a:lnTo>
                        <a:pt x="1285" y="2097"/>
                      </a:lnTo>
                      <a:lnTo>
                        <a:pt x="1288" y="2086"/>
                      </a:lnTo>
                      <a:lnTo>
                        <a:pt x="1292" y="2076"/>
                      </a:lnTo>
                      <a:lnTo>
                        <a:pt x="1296" y="2068"/>
                      </a:lnTo>
                      <a:lnTo>
                        <a:pt x="1299" y="2060"/>
                      </a:lnTo>
                      <a:lnTo>
                        <a:pt x="1303" y="2056"/>
                      </a:lnTo>
                      <a:lnTo>
                        <a:pt x="1309" y="2049"/>
                      </a:lnTo>
                      <a:lnTo>
                        <a:pt x="1312" y="2047"/>
                      </a:lnTo>
                      <a:lnTo>
                        <a:pt x="1332" y="2022"/>
                      </a:lnTo>
                      <a:lnTo>
                        <a:pt x="1351" y="1999"/>
                      </a:lnTo>
                      <a:lnTo>
                        <a:pt x="1364" y="1978"/>
                      </a:lnTo>
                      <a:lnTo>
                        <a:pt x="1377" y="1959"/>
                      </a:lnTo>
                      <a:lnTo>
                        <a:pt x="1385" y="1942"/>
                      </a:lnTo>
                      <a:lnTo>
                        <a:pt x="1391" y="1926"/>
                      </a:lnTo>
                      <a:lnTo>
                        <a:pt x="1395" y="1912"/>
                      </a:lnTo>
                      <a:lnTo>
                        <a:pt x="1397" y="1900"/>
                      </a:lnTo>
                      <a:lnTo>
                        <a:pt x="1399" y="1890"/>
                      </a:lnTo>
                      <a:lnTo>
                        <a:pt x="1397" y="1880"/>
                      </a:lnTo>
                      <a:lnTo>
                        <a:pt x="1396" y="1873"/>
                      </a:lnTo>
                      <a:lnTo>
                        <a:pt x="1395" y="1867"/>
                      </a:lnTo>
                      <a:lnTo>
                        <a:pt x="1391" y="1860"/>
                      </a:lnTo>
                      <a:lnTo>
                        <a:pt x="1390" y="1857"/>
                      </a:lnTo>
                      <a:lnTo>
                        <a:pt x="1389" y="1839"/>
                      </a:lnTo>
                      <a:lnTo>
                        <a:pt x="1390" y="1824"/>
                      </a:lnTo>
                      <a:lnTo>
                        <a:pt x="1391" y="1809"/>
                      </a:lnTo>
                      <a:lnTo>
                        <a:pt x="1394" y="1798"/>
                      </a:lnTo>
                      <a:lnTo>
                        <a:pt x="1397" y="1787"/>
                      </a:lnTo>
                      <a:lnTo>
                        <a:pt x="1401" y="1779"/>
                      </a:lnTo>
                      <a:lnTo>
                        <a:pt x="1406" y="1770"/>
                      </a:lnTo>
                      <a:lnTo>
                        <a:pt x="1411" y="1764"/>
                      </a:lnTo>
                      <a:lnTo>
                        <a:pt x="1419" y="1754"/>
                      </a:lnTo>
                      <a:lnTo>
                        <a:pt x="1428" y="1749"/>
                      </a:lnTo>
                      <a:lnTo>
                        <a:pt x="1434" y="1746"/>
                      </a:lnTo>
                      <a:lnTo>
                        <a:pt x="1435" y="1746"/>
                      </a:lnTo>
                      <a:lnTo>
                        <a:pt x="1437" y="1734"/>
                      </a:lnTo>
                      <a:lnTo>
                        <a:pt x="1435" y="1723"/>
                      </a:lnTo>
                      <a:lnTo>
                        <a:pt x="1432" y="1712"/>
                      </a:lnTo>
                      <a:lnTo>
                        <a:pt x="1428" y="1701"/>
                      </a:lnTo>
                      <a:lnTo>
                        <a:pt x="1418" y="1681"/>
                      </a:lnTo>
                      <a:lnTo>
                        <a:pt x="1406" y="1661"/>
                      </a:lnTo>
                      <a:lnTo>
                        <a:pt x="1392" y="1642"/>
                      </a:lnTo>
                      <a:lnTo>
                        <a:pt x="1381" y="1620"/>
                      </a:lnTo>
                      <a:lnTo>
                        <a:pt x="1377" y="1609"/>
                      </a:lnTo>
                      <a:lnTo>
                        <a:pt x="1373" y="1595"/>
                      </a:lnTo>
                      <a:lnTo>
                        <a:pt x="1370" y="1583"/>
                      </a:lnTo>
                      <a:lnTo>
                        <a:pt x="1370" y="1568"/>
                      </a:lnTo>
                      <a:lnTo>
                        <a:pt x="1379" y="1559"/>
                      </a:lnTo>
                      <a:lnTo>
                        <a:pt x="1388" y="1548"/>
                      </a:lnTo>
                      <a:lnTo>
                        <a:pt x="1396" y="1535"/>
                      </a:lnTo>
                      <a:lnTo>
                        <a:pt x="1402" y="1523"/>
                      </a:lnTo>
                      <a:lnTo>
                        <a:pt x="1414" y="1500"/>
                      </a:lnTo>
                      <a:lnTo>
                        <a:pt x="1423" y="1477"/>
                      </a:lnTo>
                      <a:lnTo>
                        <a:pt x="1433" y="1439"/>
                      </a:lnTo>
                      <a:lnTo>
                        <a:pt x="1435" y="1424"/>
                      </a:lnTo>
                      <a:lnTo>
                        <a:pt x="1351" y="38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3" name="Freeform 442"/>
                <p:cNvSpPr>
                  <a:spLocks/>
                </p:cNvSpPr>
                <p:nvPr/>
              </p:nvSpPr>
              <p:spPr bwMode="auto">
                <a:xfrm>
                  <a:off x="3434" y="1795"/>
                  <a:ext cx="657" cy="339"/>
                </a:xfrm>
                <a:custGeom>
                  <a:avLst/>
                  <a:gdLst>
                    <a:gd name="T0" fmla="*/ 0 w 2631"/>
                    <a:gd name="T1" fmla="*/ 0 h 1357"/>
                    <a:gd name="T2" fmla="*/ 0 w 2631"/>
                    <a:gd name="T3" fmla="*/ 0 h 1357"/>
                    <a:gd name="T4" fmla="*/ 0 w 2631"/>
                    <a:gd name="T5" fmla="*/ 0 h 1357"/>
                    <a:gd name="T6" fmla="*/ 0 w 2631"/>
                    <a:gd name="T7" fmla="*/ 0 h 1357"/>
                    <a:gd name="T8" fmla="*/ 0 w 2631"/>
                    <a:gd name="T9" fmla="*/ 0 h 1357"/>
                    <a:gd name="T10" fmla="*/ 0 w 2631"/>
                    <a:gd name="T11" fmla="*/ 0 h 1357"/>
                    <a:gd name="T12" fmla="*/ 0 w 2631"/>
                    <a:gd name="T13" fmla="*/ 0 h 1357"/>
                    <a:gd name="T14" fmla="*/ 0 w 2631"/>
                    <a:gd name="T15" fmla="*/ 0 h 1357"/>
                    <a:gd name="T16" fmla="*/ 0 w 2631"/>
                    <a:gd name="T17" fmla="*/ 0 h 1357"/>
                    <a:gd name="T18" fmla="*/ 0 w 2631"/>
                    <a:gd name="T19" fmla="*/ 0 h 1357"/>
                    <a:gd name="T20" fmla="*/ 0 w 2631"/>
                    <a:gd name="T21" fmla="*/ 0 h 1357"/>
                    <a:gd name="T22" fmla="*/ 0 w 2631"/>
                    <a:gd name="T23" fmla="*/ 0 h 1357"/>
                    <a:gd name="T24" fmla="*/ 0 w 2631"/>
                    <a:gd name="T25" fmla="*/ 0 h 1357"/>
                    <a:gd name="T26" fmla="*/ 0 w 2631"/>
                    <a:gd name="T27" fmla="*/ 0 h 1357"/>
                    <a:gd name="T28" fmla="*/ 0 w 2631"/>
                    <a:gd name="T29" fmla="*/ 0 h 1357"/>
                    <a:gd name="T30" fmla="*/ 0 w 2631"/>
                    <a:gd name="T31" fmla="*/ 0 h 1357"/>
                    <a:gd name="T32" fmla="*/ 0 w 2631"/>
                    <a:gd name="T33" fmla="*/ 0 h 1357"/>
                    <a:gd name="T34" fmla="*/ 0 w 2631"/>
                    <a:gd name="T35" fmla="*/ 0 h 1357"/>
                    <a:gd name="T36" fmla="*/ 0 w 2631"/>
                    <a:gd name="T37" fmla="*/ 0 h 1357"/>
                    <a:gd name="T38" fmla="*/ 0 w 2631"/>
                    <a:gd name="T39" fmla="*/ 0 h 1357"/>
                    <a:gd name="T40" fmla="*/ 0 w 2631"/>
                    <a:gd name="T41" fmla="*/ 0 h 1357"/>
                    <a:gd name="T42" fmla="*/ 0 w 2631"/>
                    <a:gd name="T43" fmla="*/ 0 h 1357"/>
                    <a:gd name="T44" fmla="*/ 0 w 2631"/>
                    <a:gd name="T45" fmla="*/ 0 h 1357"/>
                    <a:gd name="T46" fmla="*/ 0 w 2631"/>
                    <a:gd name="T47" fmla="*/ 0 h 1357"/>
                    <a:gd name="T48" fmla="*/ 0 w 2631"/>
                    <a:gd name="T49" fmla="*/ 0 h 1357"/>
                    <a:gd name="T50" fmla="*/ 0 w 2631"/>
                    <a:gd name="T51" fmla="*/ 0 h 1357"/>
                    <a:gd name="T52" fmla="*/ 0 w 2631"/>
                    <a:gd name="T53" fmla="*/ 0 h 1357"/>
                    <a:gd name="T54" fmla="*/ 0 w 2631"/>
                    <a:gd name="T55" fmla="*/ 0 h 1357"/>
                    <a:gd name="T56" fmla="*/ 0 w 2631"/>
                    <a:gd name="T57" fmla="*/ 0 h 1357"/>
                    <a:gd name="T58" fmla="*/ 0 w 2631"/>
                    <a:gd name="T59" fmla="*/ 0 h 1357"/>
                    <a:gd name="T60" fmla="*/ 0 w 2631"/>
                    <a:gd name="T61" fmla="*/ 0 h 1357"/>
                    <a:gd name="T62" fmla="*/ 0 w 2631"/>
                    <a:gd name="T63" fmla="*/ 0 h 1357"/>
                    <a:gd name="T64" fmla="*/ 0 w 2631"/>
                    <a:gd name="T65" fmla="*/ 0 h 1357"/>
                    <a:gd name="T66" fmla="*/ 0 w 2631"/>
                    <a:gd name="T67" fmla="*/ 0 h 1357"/>
                    <a:gd name="T68" fmla="*/ 0 w 2631"/>
                    <a:gd name="T69" fmla="*/ 0 h 1357"/>
                    <a:gd name="T70" fmla="*/ 0 w 2631"/>
                    <a:gd name="T71" fmla="*/ 0 h 1357"/>
                    <a:gd name="T72" fmla="*/ 0 w 2631"/>
                    <a:gd name="T73" fmla="*/ 0 h 1357"/>
                    <a:gd name="T74" fmla="*/ 0 w 2631"/>
                    <a:gd name="T75" fmla="*/ 0 h 1357"/>
                    <a:gd name="T76" fmla="*/ 0 w 2631"/>
                    <a:gd name="T77" fmla="*/ 0 h 1357"/>
                    <a:gd name="T78" fmla="*/ 0 w 2631"/>
                    <a:gd name="T79" fmla="*/ 0 h 1357"/>
                    <a:gd name="T80" fmla="*/ 0 w 2631"/>
                    <a:gd name="T81" fmla="*/ 0 h 1357"/>
                    <a:gd name="T82" fmla="*/ 0 w 2631"/>
                    <a:gd name="T83" fmla="*/ 0 h 1357"/>
                    <a:gd name="T84" fmla="*/ 0 w 2631"/>
                    <a:gd name="T85" fmla="*/ 0 h 1357"/>
                    <a:gd name="T86" fmla="*/ 0 w 2631"/>
                    <a:gd name="T87" fmla="*/ 0 h 1357"/>
                    <a:gd name="T88" fmla="*/ 0 w 2631"/>
                    <a:gd name="T89" fmla="*/ 0 h 1357"/>
                    <a:gd name="T90" fmla="*/ 0 w 2631"/>
                    <a:gd name="T91" fmla="*/ 0 h 1357"/>
                    <a:gd name="T92" fmla="*/ 0 w 2631"/>
                    <a:gd name="T93" fmla="*/ 0 h 1357"/>
                    <a:gd name="T94" fmla="*/ 0 w 2631"/>
                    <a:gd name="T95" fmla="*/ 0 h 1357"/>
                    <a:gd name="T96" fmla="*/ 0 w 2631"/>
                    <a:gd name="T97" fmla="*/ 0 h 1357"/>
                    <a:gd name="T98" fmla="*/ 0 w 2631"/>
                    <a:gd name="T99" fmla="*/ 0 h 1357"/>
                    <a:gd name="T100" fmla="*/ 0 w 2631"/>
                    <a:gd name="T101" fmla="*/ 0 h 1357"/>
                    <a:gd name="T102" fmla="*/ 0 w 2631"/>
                    <a:gd name="T103" fmla="*/ 0 h 1357"/>
                    <a:gd name="T104" fmla="*/ 0 w 2631"/>
                    <a:gd name="T105" fmla="*/ 0 h 1357"/>
                    <a:gd name="T106" fmla="*/ 0 w 2631"/>
                    <a:gd name="T107" fmla="*/ 0 h 1357"/>
                    <a:gd name="T108" fmla="*/ 0 w 2631"/>
                    <a:gd name="T109" fmla="*/ 0 h 1357"/>
                    <a:gd name="T110" fmla="*/ 0 w 2631"/>
                    <a:gd name="T111" fmla="*/ 0 h 13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1"/>
                    <a:gd name="T169" fmla="*/ 0 h 1357"/>
                    <a:gd name="T170" fmla="*/ 2631 w 2631"/>
                    <a:gd name="T171" fmla="*/ 1357 h 13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1" h="1357">
                      <a:moveTo>
                        <a:pt x="2631" y="611"/>
                      </a:moveTo>
                      <a:lnTo>
                        <a:pt x="2624" y="613"/>
                      </a:lnTo>
                      <a:lnTo>
                        <a:pt x="2607" y="619"/>
                      </a:lnTo>
                      <a:lnTo>
                        <a:pt x="2584" y="631"/>
                      </a:lnTo>
                      <a:lnTo>
                        <a:pt x="2555" y="647"/>
                      </a:lnTo>
                      <a:lnTo>
                        <a:pt x="2539" y="657"/>
                      </a:lnTo>
                      <a:lnTo>
                        <a:pt x="2523" y="668"/>
                      </a:lnTo>
                      <a:lnTo>
                        <a:pt x="2507" y="680"/>
                      </a:lnTo>
                      <a:lnTo>
                        <a:pt x="2492" y="693"/>
                      </a:lnTo>
                      <a:lnTo>
                        <a:pt x="2478" y="707"/>
                      </a:lnTo>
                      <a:lnTo>
                        <a:pt x="2463" y="722"/>
                      </a:lnTo>
                      <a:lnTo>
                        <a:pt x="2451" y="738"/>
                      </a:lnTo>
                      <a:lnTo>
                        <a:pt x="2440" y="755"/>
                      </a:lnTo>
                      <a:lnTo>
                        <a:pt x="2436" y="766"/>
                      </a:lnTo>
                      <a:lnTo>
                        <a:pt x="2424" y="797"/>
                      </a:lnTo>
                      <a:lnTo>
                        <a:pt x="2414" y="816"/>
                      </a:lnTo>
                      <a:lnTo>
                        <a:pt x="2402" y="837"/>
                      </a:lnTo>
                      <a:lnTo>
                        <a:pt x="2394" y="848"/>
                      </a:lnTo>
                      <a:lnTo>
                        <a:pt x="2386" y="859"/>
                      </a:lnTo>
                      <a:lnTo>
                        <a:pt x="2377" y="869"/>
                      </a:lnTo>
                      <a:lnTo>
                        <a:pt x="2367" y="879"/>
                      </a:lnTo>
                      <a:lnTo>
                        <a:pt x="2359" y="887"/>
                      </a:lnTo>
                      <a:lnTo>
                        <a:pt x="2333" y="908"/>
                      </a:lnTo>
                      <a:lnTo>
                        <a:pt x="2312" y="921"/>
                      </a:lnTo>
                      <a:lnTo>
                        <a:pt x="2288" y="937"/>
                      </a:lnTo>
                      <a:lnTo>
                        <a:pt x="2258" y="953"/>
                      </a:lnTo>
                      <a:lnTo>
                        <a:pt x="2223" y="970"/>
                      </a:lnTo>
                      <a:lnTo>
                        <a:pt x="2214" y="977"/>
                      </a:lnTo>
                      <a:lnTo>
                        <a:pt x="2192" y="995"/>
                      </a:lnTo>
                      <a:lnTo>
                        <a:pt x="2180" y="1007"/>
                      </a:lnTo>
                      <a:lnTo>
                        <a:pt x="2168" y="1023"/>
                      </a:lnTo>
                      <a:lnTo>
                        <a:pt x="2163" y="1033"/>
                      </a:lnTo>
                      <a:lnTo>
                        <a:pt x="2158" y="1041"/>
                      </a:lnTo>
                      <a:lnTo>
                        <a:pt x="2154" y="1052"/>
                      </a:lnTo>
                      <a:lnTo>
                        <a:pt x="2151" y="1062"/>
                      </a:lnTo>
                      <a:lnTo>
                        <a:pt x="1883" y="1095"/>
                      </a:lnTo>
                      <a:lnTo>
                        <a:pt x="1870" y="1097"/>
                      </a:lnTo>
                      <a:lnTo>
                        <a:pt x="1835" y="1100"/>
                      </a:lnTo>
                      <a:lnTo>
                        <a:pt x="1775" y="1108"/>
                      </a:lnTo>
                      <a:lnTo>
                        <a:pt x="1687" y="1117"/>
                      </a:lnTo>
                      <a:lnTo>
                        <a:pt x="1572" y="1131"/>
                      </a:lnTo>
                      <a:lnTo>
                        <a:pt x="1429" y="1148"/>
                      </a:lnTo>
                      <a:lnTo>
                        <a:pt x="1255" y="1169"/>
                      </a:lnTo>
                      <a:lnTo>
                        <a:pt x="1049" y="1194"/>
                      </a:lnTo>
                      <a:lnTo>
                        <a:pt x="1042" y="1193"/>
                      </a:lnTo>
                      <a:lnTo>
                        <a:pt x="1020" y="1192"/>
                      </a:lnTo>
                      <a:lnTo>
                        <a:pt x="988" y="1192"/>
                      </a:lnTo>
                      <a:lnTo>
                        <a:pt x="949" y="1192"/>
                      </a:lnTo>
                      <a:lnTo>
                        <a:pt x="928" y="1193"/>
                      </a:lnTo>
                      <a:lnTo>
                        <a:pt x="906" y="1194"/>
                      </a:lnTo>
                      <a:lnTo>
                        <a:pt x="884" y="1197"/>
                      </a:lnTo>
                      <a:lnTo>
                        <a:pt x="861" y="1199"/>
                      </a:lnTo>
                      <a:lnTo>
                        <a:pt x="840" y="1203"/>
                      </a:lnTo>
                      <a:lnTo>
                        <a:pt x="818" y="1208"/>
                      </a:lnTo>
                      <a:lnTo>
                        <a:pt x="798" y="1213"/>
                      </a:lnTo>
                      <a:lnTo>
                        <a:pt x="780" y="1220"/>
                      </a:lnTo>
                      <a:lnTo>
                        <a:pt x="779" y="1223"/>
                      </a:lnTo>
                      <a:lnTo>
                        <a:pt x="771" y="1228"/>
                      </a:lnTo>
                      <a:lnTo>
                        <a:pt x="766" y="1231"/>
                      </a:lnTo>
                      <a:lnTo>
                        <a:pt x="760" y="1235"/>
                      </a:lnTo>
                      <a:lnTo>
                        <a:pt x="752" y="1239"/>
                      </a:lnTo>
                      <a:lnTo>
                        <a:pt x="742" y="1242"/>
                      </a:lnTo>
                      <a:lnTo>
                        <a:pt x="730" y="1246"/>
                      </a:lnTo>
                      <a:lnTo>
                        <a:pt x="716" y="1248"/>
                      </a:lnTo>
                      <a:lnTo>
                        <a:pt x="702" y="1250"/>
                      </a:lnTo>
                      <a:lnTo>
                        <a:pt x="683" y="1251"/>
                      </a:lnTo>
                      <a:lnTo>
                        <a:pt x="664" y="1251"/>
                      </a:lnTo>
                      <a:lnTo>
                        <a:pt x="642" y="1248"/>
                      </a:lnTo>
                      <a:lnTo>
                        <a:pt x="617" y="1245"/>
                      </a:lnTo>
                      <a:lnTo>
                        <a:pt x="590" y="1240"/>
                      </a:lnTo>
                      <a:lnTo>
                        <a:pt x="585" y="1236"/>
                      </a:lnTo>
                      <a:lnTo>
                        <a:pt x="571" y="1228"/>
                      </a:lnTo>
                      <a:lnTo>
                        <a:pt x="562" y="1223"/>
                      </a:lnTo>
                      <a:lnTo>
                        <a:pt x="551" y="1218"/>
                      </a:lnTo>
                      <a:lnTo>
                        <a:pt x="540" y="1214"/>
                      </a:lnTo>
                      <a:lnTo>
                        <a:pt x="529" y="1213"/>
                      </a:lnTo>
                      <a:lnTo>
                        <a:pt x="524" y="1213"/>
                      </a:lnTo>
                      <a:lnTo>
                        <a:pt x="519" y="1213"/>
                      </a:lnTo>
                      <a:lnTo>
                        <a:pt x="513" y="1214"/>
                      </a:lnTo>
                      <a:lnTo>
                        <a:pt x="508" y="1215"/>
                      </a:lnTo>
                      <a:lnTo>
                        <a:pt x="503" y="1219"/>
                      </a:lnTo>
                      <a:lnTo>
                        <a:pt x="498" y="1221"/>
                      </a:lnTo>
                      <a:lnTo>
                        <a:pt x="495" y="1226"/>
                      </a:lnTo>
                      <a:lnTo>
                        <a:pt x="491" y="1231"/>
                      </a:lnTo>
                      <a:lnTo>
                        <a:pt x="487" y="1239"/>
                      </a:lnTo>
                      <a:lnTo>
                        <a:pt x="484" y="1246"/>
                      </a:lnTo>
                      <a:lnTo>
                        <a:pt x="481" y="1254"/>
                      </a:lnTo>
                      <a:lnTo>
                        <a:pt x="480" y="1264"/>
                      </a:lnTo>
                      <a:lnTo>
                        <a:pt x="479" y="1275"/>
                      </a:lnTo>
                      <a:lnTo>
                        <a:pt x="478" y="1289"/>
                      </a:lnTo>
                      <a:lnTo>
                        <a:pt x="478" y="1302"/>
                      </a:lnTo>
                      <a:lnTo>
                        <a:pt x="479" y="1318"/>
                      </a:lnTo>
                      <a:lnTo>
                        <a:pt x="442" y="1316"/>
                      </a:lnTo>
                      <a:lnTo>
                        <a:pt x="408" y="1316"/>
                      </a:lnTo>
                      <a:lnTo>
                        <a:pt x="375" y="1317"/>
                      </a:lnTo>
                      <a:lnTo>
                        <a:pt x="342" y="1319"/>
                      </a:lnTo>
                      <a:lnTo>
                        <a:pt x="311" y="1323"/>
                      </a:lnTo>
                      <a:lnTo>
                        <a:pt x="281" y="1327"/>
                      </a:lnTo>
                      <a:lnTo>
                        <a:pt x="251" y="1333"/>
                      </a:lnTo>
                      <a:lnTo>
                        <a:pt x="222" y="1338"/>
                      </a:lnTo>
                      <a:lnTo>
                        <a:pt x="194" y="1343"/>
                      </a:lnTo>
                      <a:lnTo>
                        <a:pt x="165" y="1347"/>
                      </a:lnTo>
                      <a:lnTo>
                        <a:pt x="139" y="1351"/>
                      </a:lnTo>
                      <a:lnTo>
                        <a:pt x="110" y="1355"/>
                      </a:lnTo>
                      <a:lnTo>
                        <a:pt x="83" y="1356"/>
                      </a:lnTo>
                      <a:lnTo>
                        <a:pt x="55" y="1357"/>
                      </a:lnTo>
                      <a:lnTo>
                        <a:pt x="28" y="1355"/>
                      </a:lnTo>
                      <a:lnTo>
                        <a:pt x="0" y="1351"/>
                      </a:lnTo>
                      <a:lnTo>
                        <a:pt x="17" y="1341"/>
                      </a:lnTo>
                      <a:lnTo>
                        <a:pt x="34" y="1332"/>
                      </a:lnTo>
                      <a:lnTo>
                        <a:pt x="48" y="1321"/>
                      </a:lnTo>
                      <a:lnTo>
                        <a:pt x="61" y="1311"/>
                      </a:lnTo>
                      <a:lnTo>
                        <a:pt x="72" y="1300"/>
                      </a:lnTo>
                      <a:lnTo>
                        <a:pt x="81" y="1290"/>
                      </a:lnTo>
                      <a:lnTo>
                        <a:pt x="90" y="1279"/>
                      </a:lnTo>
                      <a:lnTo>
                        <a:pt x="96" y="1268"/>
                      </a:lnTo>
                      <a:lnTo>
                        <a:pt x="101" y="1258"/>
                      </a:lnTo>
                      <a:lnTo>
                        <a:pt x="105" y="1247"/>
                      </a:lnTo>
                      <a:lnTo>
                        <a:pt x="108" y="1236"/>
                      </a:lnTo>
                      <a:lnTo>
                        <a:pt x="110" y="1226"/>
                      </a:lnTo>
                      <a:lnTo>
                        <a:pt x="110" y="1216"/>
                      </a:lnTo>
                      <a:lnTo>
                        <a:pt x="110" y="1207"/>
                      </a:lnTo>
                      <a:lnTo>
                        <a:pt x="110" y="1197"/>
                      </a:lnTo>
                      <a:lnTo>
                        <a:pt x="109" y="1187"/>
                      </a:lnTo>
                      <a:lnTo>
                        <a:pt x="104" y="1170"/>
                      </a:lnTo>
                      <a:lnTo>
                        <a:pt x="98" y="1153"/>
                      </a:lnTo>
                      <a:lnTo>
                        <a:pt x="91" y="1139"/>
                      </a:lnTo>
                      <a:lnTo>
                        <a:pt x="83" y="1126"/>
                      </a:lnTo>
                      <a:lnTo>
                        <a:pt x="71" y="1109"/>
                      </a:lnTo>
                      <a:lnTo>
                        <a:pt x="65" y="1103"/>
                      </a:lnTo>
                      <a:lnTo>
                        <a:pt x="80" y="1084"/>
                      </a:lnTo>
                      <a:lnTo>
                        <a:pt x="93" y="1070"/>
                      </a:lnTo>
                      <a:lnTo>
                        <a:pt x="107" y="1059"/>
                      </a:lnTo>
                      <a:lnTo>
                        <a:pt x="119" y="1050"/>
                      </a:lnTo>
                      <a:lnTo>
                        <a:pt x="131" y="1044"/>
                      </a:lnTo>
                      <a:lnTo>
                        <a:pt x="141" y="1039"/>
                      </a:lnTo>
                      <a:lnTo>
                        <a:pt x="152" y="1037"/>
                      </a:lnTo>
                      <a:lnTo>
                        <a:pt x="161" y="1037"/>
                      </a:lnTo>
                      <a:lnTo>
                        <a:pt x="169" y="1037"/>
                      </a:lnTo>
                      <a:lnTo>
                        <a:pt x="176" y="1039"/>
                      </a:lnTo>
                      <a:lnTo>
                        <a:pt x="183" y="1040"/>
                      </a:lnTo>
                      <a:lnTo>
                        <a:pt x="187" y="1043"/>
                      </a:lnTo>
                      <a:lnTo>
                        <a:pt x="194" y="1048"/>
                      </a:lnTo>
                      <a:lnTo>
                        <a:pt x="196" y="1050"/>
                      </a:lnTo>
                      <a:lnTo>
                        <a:pt x="205" y="1039"/>
                      </a:lnTo>
                      <a:lnTo>
                        <a:pt x="213" y="1030"/>
                      </a:lnTo>
                      <a:lnTo>
                        <a:pt x="223" y="1024"/>
                      </a:lnTo>
                      <a:lnTo>
                        <a:pt x="233" y="1021"/>
                      </a:lnTo>
                      <a:lnTo>
                        <a:pt x="243" y="1019"/>
                      </a:lnTo>
                      <a:lnTo>
                        <a:pt x="254" y="1018"/>
                      </a:lnTo>
                      <a:lnTo>
                        <a:pt x="263" y="1019"/>
                      </a:lnTo>
                      <a:lnTo>
                        <a:pt x="273" y="1022"/>
                      </a:lnTo>
                      <a:lnTo>
                        <a:pt x="293" y="1028"/>
                      </a:lnTo>
                      <a:lnTo>
                        <a:pt x="307" y="1035"/>
                      </a:lnTo>
                      <a:lnTo>
                        <a:pt x="317" y="1040"/>
                      </a:lnTo>
                      <a:lnTo>
                        <a:pt x="321" y="1043"/>
                      </a:lnTo>
                      <a:lnTo>
                        <a:pt x="327" y="1030"/>
                      </a:lnTo>
                      <a:lnTo>
                        <a:pt x="331" y="1019"/>
                      </a:lnTo>
                      <a:lnTo>
                        <a:pt x="334" y="1008"/>
                      </a:lnTo>
                      <a:lnTo>
                        <a:pt x="337" y="997"/>
                      </a:lnTo>
                      <a:lnTo>
                        <a:pt x="339" y="977"/>
                      </a:lnTo>
                      <a:lnTo>
                        <a:pt x="340" y="959"/>
                      </a:lnTo>
                      <a:lnTo>
                        <a:pt x="337" y="934"/>
                      </a:lnTo>
                      <a:lnTo>
                        <a:pt x="334" y="925"/>
                      </a:lnTo>
                      <a:lnTo>
                        <a:pt x="348" y="921"/>
                      </a:lnTo>
                      <a:lnTo>
                        <a:pt x="359" y="918"/>
                      </a:lnTo>
                      <a:lnTo>
                        <a:pt x="370" y="913"/>
                      </a:lnTo>
                      <a:lnTo>
                        <a:pt x="380" y="907"/>
                      </a:lnTo>
                      <a:lnTo>
                        <a:pt x="389" y="901"/>
                      </a:lnTo>
                      <a:lnTo>
                        <a:pt x="397" y="895"/>
                      </a:lnTo>
                      <a:lnTo>
                        <a:pt x="404" y="887"/>
                      </a:lnTo>
                      <a:lnTo>
                        <a:pt x="410" y="881"/>
                      </a:lnTo>
                      <a:lnTo>
                        <a:pt x="421" y="868"/>
                      </a:lnTo>
                      <a:lnTo>
                        <a:pt x="427" y="857"/>
                      </a:lnTo>
                      <a:lnTo>
                        <a:pt x="431" y="849"/>
                      </a:lnTo>
                      <a:lnTo>
                        <a:pt x="432" y="847"/>
                      </a:lnTo>
                      <a:lnTo>
                        <a:pt x="429" y="827"/>
                      </a:lnTo>
                      <a:lnTo>
                        <a:pt x="427" y="811"/>
                      </a:lnTo>
                      <a:lnTo>
                        <a:pt x="427" y="798"/>
                      </a:lnTo>
                      <a:lnTo>
                        <a:pt x="430" y="786"/>
                      </a:lnTo>
                      <a:lnTo>
                        <a:pt x="432" y="776"/>
                      </a:lnTo>
                      <a:lnTo>
                        <a:pt x="436" y="767"/>
                      </a:lnTo>
                      <a:lnTo>
                        <a:pt x="441" y="760"/>
                      </a:lnTo>
                      <a:lnTo>
                        <a:pt x="446" y="755"/>
                      </a:lnTo>
                      <a:lnTo>
                        <a:pt x="451" y="750"/>
                      </a:lnTo>
                      <a:lnTo>
                        <a:pt x="457" y="746"/>
                      </a:lnTo>
                      <a:lnTo>
                        <a:pt x="462" y="744"/>
                      </a:lnTo>
                      <a:lnTo>
                        <a:pt x="468" y="743"/>
                      </a:lnTo>
                      <a:lnTo>
                        <a:pt x="475" y="741"/>
                      </a:lnTo>
                      <a:lnTo>
                        <a:pt x="479" y="741"/>
                      </a:lnTo>
                      <a:lnTo>
                        <a:pt x="487" y="718"/>
                      </a:lnTo>
                      <a:lnTo>
                        <a:pt x="496" y="701"/>
                      </a:lnTo>
                      <a:lnTo>
                        <a:pt x="501" y="694"/>
                      </a:lnTo>
                      <a:lnTo>
                        <a:pt x="505" y="688"/>
                      </a:lnTo>
                      <a:lnTo>
                        <a:pt x="509" y="683"/>
                      </a:lnTo>
                      <a:lnTo>
                        <a:pt x="513" y="679"/>
                      </a:lnTo>
                      <a:lnTo>
                        <a:pt x="518" y="677"/>
                      </a:lnTo>
                      <a:lnTo>
                        <a:pt x="522" y="674"/>
                      </a:lnTo>
                      <a:lnTo>
                        <a:pt x="527" y="673"/>
                      </a:lnTo>
                      <a:lnTo>
                        <a:pt x="530" y="673"/>
                      </a:lnTo>
                      <a:lnTo>
                        <a:pt x="538" y="673"/>
                      </a:lnTo>
                      <a:lnTo>
                        <a:pt x="545" y="677"/>
                      </a:lnTo>
                      <a:lnTo>
                        <a:pt x="552" y="682"/>
                      </a:lnTo>
                      <a:lnTo>
                        <a:pt x="558" y="686"/>
                      </a:lnTo>
                      <a:lnTo>
                        <a:pt x="563" y="694"/>
                      </a:lnTo>
                      <a:lnTo>
                        <a:pt x="568" y="700"/>
                      </a:lnTo>
                      <a:lnTo>
                        <a:pt x="574" y="711"/>
                      </a:lnTo>
                      <a:lnTo>
                        <a:pt x="577" y="715"/>
                      </a:lnTo>
                      <a:lnTo>
                        <a:pt x="589" y="700"/>
                      </a:lnTo>
                      <a:lnTo>
                        <a:pt x="601" y="688"/>
                      </a:lnTo>
                      <a:lnTo>
                        <a:pt x="612" y="678"/>
                      </a:lnTo>
                      <a:lnTo>
                        <a:pt x="623" y="672"/>
                      </a:lnTo>
                      <a:lnTo>
                        <a:pt x="633" y="667"/>
                      </a:lnTo>
                      <a:lnTo>
                        <a:pt x="643" y="664"/>
                      </a:lnTo>
                      <a:lnTo>
                        <a:pt x="653" y="663"/>
                      </a:lnTo>
                      <a:lnTo>
                        <a:pt x="661" y="664"/>
                      </a:lnTo>
                      <a:lnTo>
                        <a:pt x="669" y="666"/>
                      </a:lnTo>
                      <a:lnTo>
                        <a:pt x="675" y="668"/>
                      </a:lnTo>
                      <a:lnTo>
                        <a:pt x="681" y="672"/>
                      </a:lnTo>
                      <a:lnTo>
                        <a:pt x="686" y="674"/>
                      </a:lnTo>
                      <a:lnTo>
                        <a:pt x="693" y="680"/>
                      </a:lnTo>
                      <a:lnTo>
                        <a:pt x="695" y="683"/>
                      </a:lnTo>
                      <a:lnTo>
                        <a:pt x="706" y="679"/>
                      </a:lnTo>
                      <a:lnTo>
                        <a:pt x="716" y="677"/>
                      </a:lnTo>
                      <a:lnTo>
                        <a:pt x="725" y="678"/>
                      </a:lnTo>
                      <a:lnTo>
                        <a:pt x="732" y="680"/>
                      </a:lnTo>
                      <a:lnTo>
                        <a:pt x="740" y="684"/>
                      </a:lnTo>
                      <a:lnTo>
                        <a:pt x="744" y="689"/>
                      </a:lnTo>
                      <a:lnTo>
                        <a:pt x="749" y="694"/>
                      </a:lnTo>
                      <a:lnTo>
                        <a:pt x="754" y="700"/>
                      </a:lnTo>
                      <a:lnTo>
                        <a:pt x="763" y="711"/>
                      </a:lnTo>
                      <a:lnTo>
                        <a:pt x="771" y="719"/>
                      </a:lnTo>
                      <a:lnTo>
                        <a:pt x="775" y="723"/>
                      </a:lnTo>
                      <a:lnTo>
                        <a:pt x="781" y="724"/>
                      </a:lnTo>
                      <a:lnTo>
                        <a:pt x="787" y="724"/>
                      </a:lnTo>
                      <a:lnTo>
                        <a:pt x="793" y="722"/>
                      </a:lnTo>
                      <a:lnTo>
                        <a:pt x="807" y="696"/>
                      </a:lnTo>
                      <a:lnTo>
                        <a:pt x="819" y="675"/>
                      </a:lnTo>
                      <a:lnTo>
                        <a:pt x="831" y="658"/>
                      </a:lnTo>
                      <a:lnTo>
                        <a:pt x="844" y="646"/>
                      </a:lnTo>
                      <a:lnTo>
                        <a:pt x="855" y="636"/>
                      </a:lnTo>
                      <a:lnTo>
                        <a:pt x="864" y="630"/>
                      </a:lnTo>
                      <a:lnTo>
                        <a:pt x="874" y="626"/>
                      </a:lnTo>
                      <a:lnTo>
                        <a:pt x="883" y="625"/>
                      </a:lnTo>
                      <a:lnTo>
                        <a:pt x="891" y="626"/>
                      </a:lnTo>
                      <a:lnTo>
                        <a:pt x="897" y="628"/>
                      </a:lnTo>
                      <a:lnTo>
                        <a:pt x="904" y="631"/>
                      </a:lnTo>
                      <a:lnTo>
                        <a:pt x="908" y="634"/>
                      </a:lnTo>
                      <a:lnTo>
                        <a:pt x="916" y="640"/>
                      </a:lnTo>
                      <a:lnTo>
                        <a:pt x="918" y="642"/>
                      </a:lnTo>
                      <a:lnTo>
                        <a:pt x="924" y="644"/>
                      </a:lnTo>
                      <a:lnTo>
                        <a:pt x="932" y="644"/>
                      </a:lnTo>
                      <a:lnTo>
                        <a:pt x="938" y="642"/>
                      </a:lnTo>
                      <a:lnTo>
                        <a:pt x="944" y="640"/>
                      </a:lnTo>
                      <a:lnTo>
                        <a:pt x="949" y="637"/>
                      </a:lnTo>
                      <a:lnTo>
                        <a:pt x="955" y="634"/>
                      </a:lnTo>
                      <a:lnTo>
                        <a:pt x="960" y="630"/>
                      </a:lnTo>
                      <a:lnTo>
                        <a:pt x="965" y="625"/>
                      </a:lnTo>
                      <a:lnTo>
                        <a:pt x="975" y="614"/>
                      </a:lnTo>
                      <a:lnTo>
                        <a:pt x="983" y="601"/>
                      </a:lnTo>
                      <a:lnTo>
                        <a:pt x="990" y="587"/>
                      </a:lnTo>
                      <a:lnTo>
                        <a:pt x="998" y="573"/>
                      </a:lnTo>
                      <a:lnTo>
                        <a:pt x="1009" y="543"/>
                      </a:lnTo>
                      <a:lnTo>
                        <a:pt x="1017" y="517"/>
                      </a:lnTo>
                      <a:lnTo>
                        <a:pt x="1021" y="499"/>
                      </a:lnTo>
                      <a:lnTo>
                        <a:pt x="1023" y="492"/>
                      </a:lnTo>
                      <a:lnTo>
                        <a:pt x="1031" y="505"/>
                      </a:lnTo>
                      <a:lnTo>
                        <a:pt x="1039" y="516"/>
                      </a:lnTo>
                      <a:lnTo>
                        <a:pt x="1047" y="526"/>
                      </a:lnTo>
                      <a:lnTo>
                        <a:pt x="1055" y="535"/>
                      </a:lnTo>
                      <a:lnTo>
                        <a:pt x="1063" y="543"/>
                      </a:lnTo>
                      <a:lnTo>
                        <a:pt x="1070" y="549"/>
                      </a:lnTo>
                      <a:lnTo>
                        <a:pt x="1079" y="554"/>
                      </a:lnTo>
                      <a:lnTo>
                        <a:pt x="1086" y="559"/>
                      </a:lnTo>
                      <a:lnTo>
                        <a:pt x="1093" y="563"/>
                      </a:lnTo>
                      <a:lnTo>
                        <a:pt x="1101" y="565"/>
                      </a:lnTo>
                      <a:lnTo>
                        <a:pt x="1108" y="566"/>
                      </a:lnTo>
                      <a:lnTo>
                        <a:pt x="1114" y="568"/>
                      </a:lnTo>
                      <a:lnTo>
                        <a:pt x="1128" y="568"/>
                      </a:lnTo>
                      <a:lnTo>
                        <a:pt x="1141" y="565"/>
                      </a:lnTo>
                      <a:lnTo>
                        <a:pt x="1152" y="562"/>
                      </a:lnTo>
                      <a:lnTo>
                        <a:pt x="1162" y="557"/>
                      </a:lnTo>
                      <a:lnTo>
                        <a:pt x="1172" y="552"/>
                      </a:lnTo>
                      <a:lnTo>
                        <a:pt x="1179" y="546"/>
                      </a:lnTo>
                      <a:lnTo>
                        <a:pt x="1190" y="536"/>
                      </a:lnTo>
                      <a:lnTo>
                        <a:pt x="1194" y="531"/>
                      </a:lnTo>
                      <a:lnTo>
                        <a:pt x="1194" y="522"/>
                      </a:lnTo>
                      <a:lnTo>
                        <a:pt x="1194" y="513"/>
                      </a:lnTo>
                      <a:lnTo>
                        <a:pt x="1196" y="502"/>
                      </a:lnTo>
                      <a:lnTo>
                        <a:pt x="1199" y="492"/>
                      </a:lnTo>
                      <a:lnTo>
                        <a:pt x="1205" y="470"/>
                      </a:lnTo>
                      <a:lnTo>
                        <a:pt x="1213" y="446"/>
                      </a:lnTo>
                      <a:lnTo>
                        <a:pt x="1224" y="423"/>
                      </a:lnTo>
                      <a:lnTo>
                        <a:pt x="1236" y="401"/>
                      </a:lnTo>
                      <a:lnTo>
                        <a:pt x="1250" y="378"/>
                      </a:lnTo>
                      <a:lnTo>
                        <a:pt x="1263" y="357"/>
                      </a:lnTo>
                      <a:lnTo>
                        <a:pt x="1290" y="317"/>
                      </a:lnTo>
                      <a:lnTo>
                        <a:pt x="1315" y="285"/>
                      </a:lnTo>
                      <a:lnTo>
                        <a:pt x="1332" y="264"/>
                      </a:lnTo>
                      <a:lnTo>
                        <a:pt x="1338" y="255"/>
                      </a:lnTo>
                      <a:lnTo>
                        <a:pt x="1338" y="252"/>
                      </a:lnTo>
                      <a:lnTo>
                        <a:pt x="1340" y="242"/>
                      </a:lnTo>
                      <a:lnTo>
                        <a:pt x="1343" y="229"/>
                      </a:lnTo>
                      <a:lnTo>
                        <a:pt x="1349" y="215"/>
                      </a:lnTo>
                      <a:lnTo>
                        <a:pt x="1353" y="209"/>
                      </a:lnTo>
                      <a:lnTo>
                        <a:pt x="1356" y="204"/>
                      </a:lnTo>
                      <a:lnTo>
                        <a:pt x="1363" y="202"/>
                      </a:lnTo>
                      <a:lnTo>
                        <a:pt x="1369" y="200"/>
                      </a:lnTo>
                      <a:lnTo>
                        <a:pt x="1376" y="202"/>
                      </a:lnTo>
                      <a:lnTo>
                        <a:pt x="1383" y="205"/>
                      </a:lnTo>
                      <a:lnTo>
                        <a:pt x="1393" y="213"/>
                      </a:lnTo>
                      <a:lnTo>
                        <a:pt x="1404" y="222"/>
                      </a:lnTo>
                      <a:lnTo>
                        <a:pt x="1414" y="225"/>
                      </a:lnTo>
                      <a:lnTo>
                        <a:pt x="1421" y="225"/>
                      </a:lnTo>
                      <a:lnTo>
                        <a:pt x="1426" y="224"/>
                      </a:lnTo>
                      <a:lnTo>
                        <a:pt x="1431" y="221"/>
                      </a:lnTo>
                      <a:lnTo>
                        <a:pt x="1434" y="218"/>
                      </a:lnTo>
                      <a:lnTo>
                        <a:pt x="1436" y="214"/>
                      </a:lnTo>
                      <a:lnTo>
                        <a:pt x="1438" y="210"/>
                      </a:lnTo>
                      <a:lnTo>
                        <a:pt x="1440" y="205"/>
                      </a:lnTo>
                      <a:lnTo>
                        <a:pt x="1442" y="200"/>
                      </a:lnTo>
                      <a:lnTo>
                        <a:pt x="1445" y="195"/>
                      </a:lnTo>
                      <a:lnTo>
                        <a:pt x="1448" y="191"/>
                      </a:lnTo>
                      <a:lnTo>
                        <a:pt x="1453" y="186"/>
                      </a:lnTo>
                      <a:lnTo>
                        <a:pt x="1460" y="182"/>
                      </a:lnTo>
                      <a:lnTo>
                        <a:pt x="1469" y="180"/>
                      </a:lnTo>
                      <a:lnTo>
                        <a:pt x="1481" y="177"/>
                      </a:lnTo>
                      <a:lnTo>
                        <a:pt x="1496" y="177"/>
                      </a:lnTo>
                      <a:lnTo>
                        <a:pt x="1489" y="162"/>
                      </a:lnTo>
                      <a:lnTo>
                        <a:pt x="1485" y="148"/>
                      </a:lnTo>
                      <a:lnTo>
                        <a:pt x="1482" y="133"/>
                      </a:lnTo>
                      <a:lnTo>
                        <a:pt x="1482" y="118"/>
                      </a:lnTo>
                      <a:lnTo>
                        <a:pt x="1482" y="104"/>
                      </a:lnTo>
                      <a:lnTo>
                        <a:pt x="1485" y="90"/>
                      </a:lnTo>
                      <a:lnTo>
                        <a:pt x="1487" y="78"/>
                      </a:lnTo>
                      <a:lnTo>
                        <a:pt x="1491" y="66"/>
                      </a:lnTo>
                      <a:lnTo>
                        <a:pt x="1498" y="44"/>
                      </a:lnTo>
                      <a:lnTo>
                        <a:pt x="1507" y="28"/>
                      </a:lnTo>
                      <a:lnTo>
                        <a:pt x="1513" y="17"/>
                      </a:lnTo>
                      <a:lnTo>
                        <a:pt x="1516" y="13"/>
                      </a:lnTo>
                      <a:lnTo>
                        <a:pt x="1574" y="0"/>
                      </a:lnTo>
                      <a:lnTo>
                        <a:pt x="1646" y="0"/>
                      </a:lnTo>
                      <a:lnTo>
                        <a:pt x="1658" y="5"/>
                      </a:lnTo>
                      <a:lnTo>
                        <a:pt x="1669" y="11"/>
                      </a:lnTo>
                      <a:lnTo>
                        <a:pt x="1677" y="16"/>
                      </a:lnTo>
                      <a:lnTo>
                        <a:pt x="1684" y="22"/>
                      </a:lnTo>
                      <a:lnTo>
                        <a:pt x="1695" y="33"/>
                      </a:lnTo>
                      <a:lnTo>
                        <a:pt x="1704" y="42"/>
                      </a:lnTo>
                      <a:lnTo>
                        <a:pt x="1709" y="52"/>
                      </a:lnTo>
                      <a:lnTo>
                        <a:pt x="1711" y="58"/>
                      </a:lnTo>
                      <a:lnTo>
                        <a:pt x="1711" y="63"/>
                      </a:lnTo>
                      <a:lnTo>
                        <a:pt x="1711" y="66"/>
                      </a:lnTo>
                      <a:lnTo>
                        <a:pt x="1711" y="73"/>
                      </a:lnTo>
                      <a:lnTo>
                        <a:pt x="1711" y="80"/>
                      </a:lnTo>
                      <a:lnTo>
                        <a:pt x="1711" y="87"/>
                      </a:lnTo>
                      <a:lnTo>
                        <a:pt x="1713" y="91"/>
                      </a:lnTo>
                      <a:lnTo>
                        <a:pt x="1715" y="96"/>
                      </a:lnTo>
                      <a:lnTo>
                        <a:pt x="1717" y="101"/>
                      </a:lnTo>
                      <a:lnTo>
                        <a:pt x="1720" y="105"/>
                      </a:lnTo>
                      <a:lnTo>
                        <a:pt x="1724" y="107"/>
                      </a:lnTo>
                      <a:lnTo>
                        <a:pt x="1732" y="112"/>
                      </a:lnTo>
                      <a:lnTo>
                        <a:pt x="1742" y="116"/>
                      </a:lnTo>
                      <a:lnTo>
                        <a:pt x="1752" y="117"/>
                      </a:lnTo>
                      <a:lnTo>
                        <a:pt x="1763" y="117"/>
                      </a:lnTo>
                      <a:lnTo>
                        <a:pt x="1785" y="115"/>
                      </a:lnTo>
                      <a:lnTo>
                        <a:pt x="1804" y="111"/>
                      </a:lnTo>
                      <a:lnTo>
                        <a:pt x="1818" y="106"/>
                      </a:lnTo>
                      <a:lnTo>
                        <a:pt x="1824" y="105"/>
                      </a:lnTo>
                      <a:lnTo>
                        <a:pt x="1828" y="118"/>
                      </a:lnTo>
                      <a:lnTo>
                        <a:pt x="1834" y="129"/>
                      </a:lnTo>
                      <a:lnTo>
                        <a:pt x="1840" y="139"/>
                      </a:lnTo>
                      <a:lnTo>
                        <a:pt x="1847" y="147"/>
                      </a:lnTo>
                      <a:lnTo>
                        <a:pt x="1855" y="151"/>
                      </a:lnTo>
                      <a:lnTo>
                        <a:pt x="1863" y="156"/>
                      </a:lnTo>
                      <a:lnTo>
                        <a:pt x="1872" y="159"/>
                      </a:lnTo>
                      <a:lnTo>
                        <a:pt x="1880" y="161"/>
                      </a:lnTo>
                      <a:lnTo>
                        <a:pt x="1896" y="161"/>
                      </a:lnTo>
                      <a:lnTo>
                        <a:pt x="1910" y="160"/>
                      </a:lnTo>
                      <a:lnTo>
                        <a:pt x="1918" y="159"/>
                      </a:lnTo>
                      <a:lnTo>
                        <a:pt x="1922" y="158"/>
                      </a:lnTo>
                      <a:lnTo>
                        <a:pt x="1938" y="147"/>
                      </a:lnTo>
                      <a:lnTo>
                        <a:pt x="1952" y="138"/>
                      </a:lnTo>
                      <a:lnTo>
                        <a:pt x="1966" y="133"/>
                      </a:lnTo>
                      <a:lnTo>
                        <a:pt x="1977" y="129"/>
                      </a:lnTo>
                      <a:lnTo>
                        <a:pt x="1987" y="128"/>
                      </a:lnTo>
                      <a:lnTo>
                        <a:pt x="1995" y="128"/>
                      </a:lnTo>
                      <a:lnTo>
                        <a:pt x="2003" y="131"/>
                      </a:lnTo>
                      <a:lnTo>
                        <a:pt x="2009" y="133"/>
                      </a:lnTo>
                      <a:lnTo>
                        <a:pt x="2014" y="137"/>
                      </a:lnTo>
                      <a:lnTo>
                        <a:pt x="2017" y="140"/>
                      </a:lnTo>
                      <a:lnTo>
                        <a:pt x="2021" y="144"/>
                      </a:lnTo>
                      <a:lnTo>
                        <a:pt x="2023" y="148"/>
                      </a:lnTo>
                      <a:lnTo>
                        <a:pt x="2026" y="155"/>
                      </a:lnTo>
                      <a:lnTo>
                        <a:pt x="2027" y="158"/>
                      </a:lnTo>
                      <a:lnTo>
                        <a:pt x="2030" y="151"/>
                      </a:lnTo>
                      <a:lnTo>
                        <a:pt x="2035" y="147"/>
                      </a:lnTo>
                      <a:lnTo>
                        <a:pt x="2039" y="143"/>
                      </a:lnTo>
                      <a:lnTo>
                        <a:pt x="2046" y="140"/>
                      </a:lnTo>
                      <a:lnTo>
                        <a:pt x="2053" y="140"/>
                      </a:lnTo>
                      <a:lnTo>
                        <a:pt x="2059" y="140"/>
                      </a:lnTo>
                      <a:lnTo>
                        <a:pt x="2066" y="140"/>
                      </a:lnTo>
                      <a:lnTo>
                        <a:pt x="2075" y="143"/>
                      </a:lnTo>
                      <a:lnTo>
                        <a:pt x="2101" y="151"/>
                      </a:lnTo>
                      <a:lnTo>
                        <a:pt x="2112" y="158"/>
                      </a:lnTo>
                      <a:lnTo>
                        <a:pt x="2191" y="85"/>
                      </a:lnTo>
                      <a:lnTo>
                        <a:pt x="2199" y="88"/>
                      </a:lnTo>
                      <a:lnTo>
                        <a:pt x="2207" y="91"/>
                      </a:lnTo>
                      <a:lnTo>
                        <a:pt x="2213" y="96"/>
                      </a:lnTo>
                      <a:lnTo>
                        <a:pt x="2221" y="104"/>
                      </a:lnTo>
                      <a:lnTo>
                        <a:pt x="2234" y="118"/>
                      </a:lnTo>
                      <a:lnTo>
                        <a:pt x="2247" y="136"/>
                      </a:lnTo>
                      <a:lnTo>
                        <a:pt x="2255" y="144"/>
                      </a:lnTo>
                      <a:lnTo>
                        <a:pt x="2262" y="153"/>
                      </a:lnTo>
                      <a:lnTo>
                        <a:pt x="2271" y="160"/>
                      </a:lnTo>
                      <a:lnTo>
                        <a:pt x="2281" y="166"/>
                      </a:lnTo>
                      <a:lnTo>
                        <a:pt x="2290" y="171"/>
                      </a:lnTo>
                      <a:lnTo>
                        <a:pt x="2301" y="175"/>
                      </a:lnTo>
                      <a:lnTo>
                        <a:pt x="2315" y="177"/>
                      </a:lnTo>
                      <a:lnTo>
                        <a:pt x="2328" y="177"/>
                      </a:lnTo>
                      <a:lnTo>
                        <a:pt x="2338" y="177"/>
                      </a:lnTo>
                      <a:lnTo>
                        <a:pt x="2348" y="176"/>
                      </a:lnTo>
                      <a:lnTo>
                        <a:pt x="2358" y="175"/>
                      </a:lnTo>
                      <a:lnTo>
                        <a:pt x="2367" y="171"/>
                      </a:lnTo>
                      <a:lnTo>
                        <a:pt x="2375" y="347"/>
                      </a:lnTo>
                      <a:lnTo>
                        <a:pt x="2381" y="367"/>
                      </a:lnTo>
                      <a:lnTo>
                        <a:pt x="2388" y="383"/>
                      </a:lnTo>
                      <a:lnTo>
                        <a:pt x="2396" y="397"/>
                      </a:lnTo>
                      <a:lnTo>
                        <a:pt x="2403" y="411"/>
                      </a:lnTo>
                      <a:lnTo>
                        <a:pt x="2410" y="423"/>
                      </a:lnTo>
                      <a:lnTo>
                        <a:pt x="2418" y="433"/>
                      </a:lnTo>
                      <a:lnTo>
                        <a:pt x="2425" y="442"/>
                      </a:lnTo>
                      <a:lnTo>
                        <a:pt x="2432" y="449"/>
                      </a:lnTo>
                      <a:lnTo>
                        <a:pt x="2446" y="460"/>
                      </a:lnTo>
                      <a:lnTo>
                        <a:pt x="2457" y="467"/>
                      </a:lnTo>
                      <a:lnTo>
                        <a:pt x="2464" y="471"/>
                      </a:lnTo>
                      <a:lnTo>
                        <a:pt x="2467" y="472"/>
                      </a:lnTo>
                      <a:lnTo>
                        <a:pt x="2474" y="475"/>
                      </a:lnTo>
                      <a:lnTo>
                        <a:pt x="2481" y="478"/>
                      </a:lnTo>
                      <a:lnTo>
                        <a:pt x="2487" y="482"/>
                      </a:lnTo>
                      <a:lnTo>
                        <a:pt x="2492" y="486"/>
                      </a:lnTo>
                      <a:lnTo>
                        <a:pt x="2502" y="494"/>
                      </a:lnTo>
                      <a:lnTo>
                        <a:pt x="2512" y="504"/>
                      </a:lnTo>
                      <a:lnTo>
                        <a:pt x="2523" y="515"/>
                      </a:lnTo>
                      <a:lnTo>
                        <a:pt x="2536" y="527"/>
                      </a:lnTo>
                      <a:lnTo>
                        <a:pt x="2545" y="532"/>
                      </a:lnTo>
                      <a:lnTo>
                        <a:pt x="2555" y="538"/>
                      </a:lnTo>
                      <a:lnTo>
                        <a:pt x="2566" y="544"/>
                      </a:lnTo>
                      <a:lnTo>
                        <a:pt x="2578" y="551"/>
                      </a:lnTo>
                      <a:lnTo>
                        <a:pt x="2582" y="557"/>
                      </a:lnTo>
                      <a:lnTo>
                        <a:pt x="2591" y="570"/>
                      </a:lnTo>
                      <a:lnTo>
                        <a:pt x="2599" y="580"/>
                      </a:lnTo>
                      <a:lnTo>
                        <a:pt x="2609" y="590"/>
                      </a:lnTo>
                      <a:lnTo>
                        <a:pt x="2618" y="599"/>
                      </a:lnTo>
                      <a:lnTo>
                        <a:pt x="2631" y="611"/>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4" name="Freeform 443"/>
                <p:cNvSpPr>
                  <a:spLocks/>
                </p:cNvSpPr>
                <p:nvPr/>
              </p:nvSpPr>
              <p:spPr bwMode="auto">
                <a:xfrm>
                  <a:off x="3434" y="1795"/>
                  <a:ext cx="657" cy="339"/>
                </a:xfrm>
                <a:custGeom>
                  <a:avLst/>
                  <a:gdLst>
                    <a:gd name="T0" fmla="*/ 0 w 2631"/>
                    <a:gd name="T1" fmla="*/ 0 h 1357"/>
                    <a:gd name="T2" fmla="*/ 0 w 2631"/>
                    <a:gd name="T3" fmla="*/ 0 h 1357"/>
                    <a:gd name="T4" fmla="*/ 0 w 2631"/>
                    <a:gd name="T5" fmla="*/ 0 h 1357"/>
                    <a:gd name="T6" fmla="*/ 0 w 2631"/>
                    <a:gd name="T7" fmla="*/ 0 h 1357"/>
                    <a:gd name="T8" fmla="*/ 0 w 2631"/>
                    <a:gd name="T9" fmla="*/ 0 h 1357"/>
                    <a:gd name="T10" fmla="*/ 0 w 2631"/>
                    <a:gd name="T11" fmla="*/ 0 h 1357"/>
                    <a:gd name="T12" fmla="*/ 0 w 2631"/>
                    <a:gd name="T13" fmla="*/ 0 h 1357"/>
                    <a:gd name="T14" fmla="*/ 0 w 2631"/>
                    <a:gd name="T15" fmla="*/ 0 h 1357"/>
                    <a:gd name="T16" fmla="*/ 0 w 2631"/>
                    <a:gd name="T17" fmla="*/ 0 h 1357"/>
                    <a:gd name="T18" fmla="*/ 0 w 2631"/>
                    <a:gd name="T19" fmla="*/ 0 h 1357"/>
                    <a:gd name="T20" fmla="*/ 0 w 2631"/>
                    <a:gd name="T21" fmla="*/ 0 h 1357"/>
                    <a:gd name="T22" fmla="*/ 0 w 2631"/>
                    <a:gd name="T23" fmla="*/ 0 h 1357"/>
                    <a:gd name="T24" fmla="*/ 0 w 2631"/>
                    <a:gd name="T25" fmla="*/ 0 h 1357"/>
                    <a:gd name="T26" fmla="*/ 0 w 2631"/>
                    <a:gd name="T27" fmla="*/ 0 h 1357"/>
                    <a:gd name="T28" fmla="*/ 0 w 2631"/>
                    <a:gd name="T29" fmla="*/ 0 h 1357"/>
                    <a:gd name="T30" fmla="*/ 0 w 2631"/>
                    <a:gd name="T31" fmla="*/ 0 h 1357"/>
                    <a:gd name="T32" fmla="*/ 0 w 2631"/>
                    <a:gd name="T33" fmla="*/ 0 h 1357"/>
                    <a:gd name="T34" fmla="*/ 0 w 2631"/>
                    <a:gd name="T35" fmla="*/ 0 h 1357"/>
                    <a:gd name="T36" fmla="*/ 0 w 2631"/>
                    <a:gd name="T37" fmla="*/ 0 h 1357"/>
                    <a:gd name="T38" fmla="*/ 0 w 2631"/>
                    <a:gd name="T39" fmla="*/ 0 h 1357"/>
                    <a:gd name="T40" fmla="*/ 0 w 2631"/>
                    <a:gd name="T41" fmla="*/ 0 h 1357"/>
                    <a:gd name="T42" fmla="*/ 0 w 2631"/>
                    <a:gd name="T43" fmla="*/ 0 h 1357"/>
                    <a:gd name="T44" fmla="*/ 0 w 2631"/>
                    <a:gd name="T45" fmla="*/ 0 h 1357"/>
                    <a:gd name="T46" fmla="*/ 0 w 2631"/>
                    <a:gd name="T47" fmla="*/ 0 h 1357"/>
                    <a:gd name="T48" fmla="*/ 0 w 2631"/>
                    <a:gd name="T49" fmla="*/ 0 h 1357"/>
                    <a:gd name="T50" fmla="*/ 0 w 2631"/>
                    <a:gd name="T51" fmla="*/ 0 h 1357"/>
                    <a:gd name="T52" fmla="*/ 0 w 2631"/>
                    <a:gd name="T53" fmla="*/ 0 h 1357"/>
                    <a:gd name="T54" fmla="*/ 0 w 2631"/>
                    <a:gd name="T55" fmla="*/ 0 h 1357"/>
                    <a:gd name="T56" fmla="*/ 0 w 2631"/>
                    <a:gd name="T57" fmla="*/ 0 h 1357"/>
                    <a:gd name="T58" fmla="*/ 0 w 2631"/>
                    <a:gd name="T59" fmla="*/ 0 h 1357"/>
                    <a:gd name="T60" fmla="*/ 0 w 2631"/>
                    <a:gd name="T61" fmla="*/ 0 h 1357"/>
                    <a:gd name="T62" fmla="*/ 0 w 2631"/>
                    <a:gd name="T63" fmla="*/ 0 h 1357"/>
                    <a:gd name="T64" fmla="*/ 0 w 2631"/>
                    <a:gd name="T65" fmla="*/ 0 h 1357"/>
                    <a:gd name="T66" fmla="*/ 0 w 2631"/>
                    <a:gd name="T67" fmla="*/ 0 h 1357"/>
                    <a:gd name="T68" fmla="*/ 0 w 2631"/>
                    <a:gd name="T69" fmla="*/ 0 h 1357"/>
                    <a:gd name="T70" fmla="*/ 0 w 2631"/>
                    <a:gd name="T71" fmla="*/ 0 h 1357"/>
                    <a:gd name="T72" fmla="*/ 0 w 2631"/>
                    <a:gd name="T73" fmla="*/ 0 h 1357"/>
                    <a:gd name="T74" fmla="*/ 0 w 2631"/>
                    <a:gd name="T75" fmla="*/ 0 h 1357"/>
                    <a:gd name="T76" fmla="*/ 0 w 2631"/>
                    <a:gd name="T77" fmla="*/ 0 h 1357"/>
                    <a:gd name="T78" fmla="*/ 0 w 2631"/>
                    <a:gd name="T79" fmla="*/ 0 h 1357"/>
                    <a:gd name="T80" fmla="*/ 0 w 2631"/>
                    <a:gd name="T81" fmla="*/ 0 h 1357"/>
                    <a:gd name="T82" fmla="*/ 0 w 2631"/>
                    <a:gd name="T83" fmla="*/ 0 h 1357"/>
                    <a:gd name="T84" fmla="*/ 0 w 2631"/>
                    <a:gd name="T85" fmla="*/ 0 h 1357"/>
                    <a:gd name="T86" fmla="*/ 0 w 2631"/>
                    <a:gd name="T87" fmla="*/ 0 h 1357"/>
                    <a:gd name="T88" fmla="*/ 0 w 2631"/>
                    <a:gd name="T89" fmla="*/ 0 h 1357"/>
                    <a:gd name="T90" fmla="*/ 0 w 2631"/>
                    <a:gd name="T91" fmla="*/ 0 h 1357"/>
                    <a:gd name="T92" fmla="*/ 0 w 2631"/>
                    <a:gd name="T93" fmla="*/ 0 h 1357"/>
                    <a:gd name="T94" fmla="*/ 0 w 2631"/>
                    <a:gd name="T95" fmla="*/ 0 h 1357"/>
                    <a:gd name="T96" fmla="*/ 0 w 2631"/>
                    <a:gd name="T97" fmla="*/ 0 h 1357"/>
                    <a:gd name="T98" fmla="*/ 0 w 2631"/>
                    <a:gd name="T99" fmla="*/ 0 h 1357"/>
                    <a:gd name="T100" fmla="*/ 0 w 2631"/>
                    <a:gd name="T101" fmla="*/ 0 h 1357"/>
                    <a:gd name="T102" fmla="*/ 0 w 2631"/>
                    <a:gd name="T103" fmla="*/ 0 h 1357"/>
                    <a:gd name="T104" fmla="*/ 0 w 2631"/>
                    <a:gd name="T105" fmla="*/ 0 h 1357"/>
                    <a:gd name="T106" fmla="*/ 0 w 2631"/>
                    <a:gd name="T107" fmla="*/ 0 h 1357"/>
                    <a:gd name="T108" fmla="*/ 0 w 2631"/>
                    <a:gd name="T109" fmla="*/ 0 h 1357"/>
                    <a:gd name="T110" fmla="*/ 0 w 2631"/>
                    <a:gd name="T111" fmla="*/ 0 h 1357"/>
                    <a:gd name="T112" fmla="*/ 0 w 2631"/>
                    <a:gd name="T113" fmla="*/ 0 h 1357"/>
                    <a:gd name="T114" fmla="*/ 0 w 2631"/>
                    <a:gd name="T115" fmla="*/ 0 h 13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31"/>
                    <a:gd name="T175" fmla="*/ 0 h 1357"/>
                    <a:gd name="T176" fmla="*/ 2631 w 2631"/>
                    <a:gd name="T177" fmla="*/ 1357 h 13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31" h="1357">
                      <a:moveTo>
                        <a:pt x="2631" y="611"/>
                      </a:moveTo>
                      <a:lnTo>
                        <a:pt x="2624" y="613"/>
                      </a:lnTo>
                      <a:lnTo>
                        <a:pt x="2607" y="619"/>
                      </a:lnTo>
                      <a:lnTo>
                        <a:pt x="2584" y="631"/>
                      </a:lnTo>
                      <a:lnTo>
                        <a:pt x="2555" y="647"/>
                      </a:lnTo>
                      <a:lnTo>
                        <a:pt x="2539" y="657"/>
                      </a:lnTo>
                      <a:lnTo>
                        <a:pt x="2523" y="668"/>
                      </a:lnTo>
                      <a:lnTo>
                        <a:pt x="2507" y="680"/>
                      </a:lnTo>
                      <a:lnTo>
                        <a:pt x="2492" y="693"/>
                      </a:lnTo>
                      <a:lnTo>
                        <a:pt x="2478" y="707"/>
                      </a:lnTo>
                      <a:lnTo>
                        <a:pt x="2463" y="722"/>
                      </a:lnTo>
                      <a:lnTo>
                        <a:pt x="2451" y="738"/>
                      </a:lnTo>
                      <a:lnTo>
                        <a:pt x="2440" y="755"/>
                      </a:lnTo>
                      <a:lnTo>
                        <a:pt x="2436" y="766"/>
                      </a:lnTo>
                      <a:lnTo>
                        <a:pt x="2424" y="797"/>
                      </a:lnTo>
                      <a:lnTo>
                        <a:pt x="2414" y="816"/>
                      </a:lnTo>
                      <a:lnTo>
                        <a:pt x="2402" y="837"/>
                      </a:lnTo>
                      <a:lnTo>
                        <a:pt x="2394" y="848"/>
                      </a:lnTo>
                      <a:lnTo>
                        <a:pt x="2386" y="859"/>
                      </a:lnTo>
                      <a:lnTo>
                        <a:pt x="2377" y="869"/>
                      </a:lnTo>
                      <a:lnTo>
                        <a:pt x="2367" y="879"/>
                      </a:lnTo>
                      <a:lnTo>
                        <a:pt x="2359" y="887"/>
                      </a:lnTo>
                      <a:lnTo>
                        <a:pt x="2333" y="908"/>
                      </a:lnTo>
                      <a:lnTo>
                        <a:pt x="2312" y="921"/>
                      </a:lnTo>
                      <a:lnTo>
                        <a:pt x="2288" y="937"/>
                      </a:lnTo>
                      <a:lnTo>
                        <a:pt x="2258" y="953"/>
                      </a:lnTo>
                      <a:lnTo>
                        <a:pt x="2223" y="970"/>
                      </a:lnTo>
                      <a:lnTo>
                        <a:pt x="2214" y="977"/>
                      </a:lnTo>
                      <a:lnTo>
                        <a:pt x="2192" y="995"/>
                      </a:lnTo>
                      <a:lnTo>
                        <a:pt x="2180" y="1007"/>
                      </a:lnTo>
                      <a:lnTo>
                        <a:pt x="2168" y="1023"/>
                      </a:lnTo>
                      <a:lnTo>
                        <a:pt x="2163" y="1033"/>
                      </a:lnTo>
                      <a:lnTo>
                        <a:pt x="2158" y="1041"/>
                      </a:lnTo>
                      <a:lnTo>
                        <a:pt x="2154" y="1052"/>
                      </a:lnTo>
                      <a:lnTo>
                        <a:pt x="2151" y="1062"/>
                      </a:lnTo>
                      <a:lnTo>
                        <a:pt x="1883" y="1095"/>
                      </a:lnTo>
                      <a:lnTo>
                        <a:pt x="1870" y="1097"/>
                      </a:lnTo>
                      <a:lnTo>
                        <a:pt x="1835" y="1100"/>
                      </a:lnTo>
                      <a:lnTo>
                        <a:pt x="1775" y="1108"/>
                      </a:lnTo>
                      <a:lnTo>
                        <a:pt x="1687" y="1117"/>
                      </a:lnTo>
                      <a:lnTo>
                        <a:pt x="1572" y="1131"/>
                      </a:lnTo>
                      <a:lnTo>
                        <a:pt x="1429" y="1148"/>
                      </a:lnTo>
                      <a:lnTo>
                        <a:pt x="1255" y="1169"/>
                      </a:lnTo>
                      <a:lnTo>
                        <a:pt x="1049" y="1194"/>
                      </a:lnTo>
                      <a:lnTo>
                        <a:pt x="1042" y="1193"/>
                      </a:lnTo>
                      <a:lnTo>
                        <a:pt x="1020" y="1192"/>
                      </a:lnTo>
                      <a:lnTo>
                        <a:pt x="988" y="1192"/>
                      </a:lnTo>
                      <a:lnTo>
                        <a:pt x="949" y="1192"/>
                      </a:lnTo>
                      <a:lnTo>
                        <a:pt x="928" y="1193"/>
                      </a:lnTo>
                      <a:lnTo>
                        <a:pt x="906" y="1194"/>
                      </a:lnTo>
                      <a:lnTo>
                        <a:pt x="884" y="1197"/>
                      </a:lnTo>
                      <a:lnTo>
                        <a:pt x="861" y="1199"/>
                      </a:lnTo>
                      <a:lnTo>
                        <a:pt x="840" y="1203"/>
                      </a:lnTo>
                      <a:lnTo>
                        <a:pt x="818" y="1208"/>
                      </a:lnTo>
                      <a:lnTo>
                        <a:pt x="798" y="1213"/>
                      </a:lnTo>
                      <a:lnTo>
                        <a:pt x="780" y="1220"/>
                      </a:lnTo>
                      <a:lnTo>
                        <a:pt x="779" y="1223"/>
                      </a:lnTo>
                      <a:lnTo>
                        <a:pt x="771" y="1228"/>
                      </a:lnTo>
                      <a:lnTo>
                        <a:pt x="766" y="1231"/>
                      </a:lnTo>
                      <a:lnTo>
                        <a:pt x="760" y="1235"/>
                      </a:lnTo>
                      <a:lnTo>
                        <a:pt x="752" y="1239"/>
                      </a:lnTo>
                      <a:lnTo>
                        <a:pt x="742" y="1242"/>
                      </a:lnTo>
                      <a:lnTo>
                        <a:pt x="730" y="1246"/>
                      </a:lnTo>
                      <a:lnTo>
                        <a:pt x="716" y="1248"/>
                      </a:lnTo>
                      <a:lnTo>
                        <a:pt x="702" y="1250"/>
                      </a:lnTo>
                      <a:lnTo>
                        <a:pt x="683" y="1251"/>
                      </a:lnTo>
                      <a:lnTo>
                        <a:pt x="664" y="1251"/>
                      </a:lnTo>
                      <a:lnTo>
                        <a:pt x="642" y="1248"/>
                      </a:lnTo>
                      <a:lnTo>
                        <a:pt x="617" y="1245"/>
                      </a:lnTo>
                      <a:lnTo>
                        <a:pt x="590" y="1240"/>
                      </a:lnTo>
                      <a:lnTo>
                        <a:pt x="585" y="1236"/>
                      </a:lnTo>
                      <a:lnTo>
                        <a:pt x="571" y="1228"/>
                      </a:lnTo>
                      <a:lnTo>
                        <a:pt x="562" y="1223"/>
                      </a:lnTo>
                      <a:lnTo>
                        <a:pt x="551" y="1218"/>
                      </a:lnTo>
                      <a:lnTo>
                        <a:pt x="540" y="1214"/>
                      </a:lnTo>
                      <a:lnTo>
                        <a:pt x="529" y="1213"/>
                      </a:lnTo>
                      <a:lnTo>
                        <a:pt x="524" y="1213"/>
                      </a:lnTo>
                      <a:lnTo>
                        <a:pt x="519" y="1213"/>
                      </a:lnTo>
                      <a:lnTo>
                        <a:pt x="513" y="1214"/>
                      </a:lnTo>
                      <a:lnTo>
                        <a:pt x="508" y="1215"/>
                      </a:lnTo>
                      <a:lnTo>
                        <a:pt x="503" y="1219"/>
                      </a:lnTo>
                      <a:lnTo>
                        <a:pt x="498" y="1221"/>
                      </a:lnTo>
                      <a:lnTo>
                        <a:pt x="495" y="1226"/>
                      </a:lnTo>
                      <a:lnTo>
                        <a:pt x="491" y="1231"/>
                      </a:lnTo>
                      <a:lnTo>
                        <a:pt x="487" y="1239"/>
                      </a:lnTo>
                      <a:lnTo>
                        <a:pt x="484" y="1246"/>
                      </a:lnTo>
                      <a:lnTo>
                        <a:pt x="481" y="1254"/>
                      </a:lnTo>
                      <a:lnTo>
                        <a:pt x="480" y="1264"/>
                      </a:lnTo>
                      <a:lnTo>
                        <a:pt x="479" y="1275"/>
                      </a:lnTo>
                      <a:lnTo>
                        <a:pt x="478" y="1289"/>
                      </a:lnTo>
                      <a:lnTo>
                        <a:pt x="478" y="1302"/>
                      </a:lnTo>
                      <a:lnTo>
                        <a:pt x="479" y="1318"/>
                      </a:lnTo>
                      <a:lnTo>
                        <a:pt x="442" y="1316"/>
                      </a:lnTo>
                      <a:lnTo>
                        <a:pt x="408" y="1316"/>
                      </a:lnTo>
                      <a:lnTo>
                        <a:pt x="375" y="1317"/>
                      </a:lnTo>
                      <a:lnTo>
                        <a:pt x="342" y="1319"/>
                      </a:lnTo>
                      <a:lnTo>
                        <a:pt x="311" y="1323"/>
                      </a:lnTo>
                      <a:lnTo>
                        <a:pt x="281" y="1327"/>
                      </a:lnTo>
                      <a:lnTo>
                        <a:pt x="251" y="1333"/>
                      </a:lnTo>
                      <a:lnTo>
                        <a:pt x="222" y="1338"/>
                      </a:lnTo>
                      <a:lnTo>
                        <a:pt x="194" y="1343"/>
                      </a:lnTo>
                      <a:lnTo>
                        <a:pt x="165" y="1347"/>
                      </a:lnTo>
                      <a:lnTo>
                        <a:pt x="139" y="1351"/>
                      </a:lnTo>
                      <a:lnTo>
                        <a:pt x="110" y="1355"/>
                      </a:lnTo>
                      <a:lnTo>
                        <a:pt x="83" y="1356"/>
                      </a:lnTo>
                      <a:lnTo>
                        <a:pt x="55" y="1357"/>
                      </a:lnTo>
                      <a:lnTo>
                        <a:pt x="28" y="1355"/>
                      </a:lnTo>
                      <a:lnTo>
                        <a:pt x="0" y="1351"/>
                      </a:lnTo>
                      <a:lnTo>
                        <a:pt x="17" y="1341"/>
                      </a:lnTo>
                      <a:lnTo>
                        <a:pt x="34" y="1332"/>
                      </a:lnTo>
                      <a:lnTo>
                        <a:pt x="48" y="1321"/>
                      </a:lnTo>
                      <a:lnTo>
                        <a:pt x="61" y="1311"/>
                      </a:lnTo>
                      <a:lnTo>
                        <a:pt x="72" y="1300"/>
                      </a:lnTo>
                      <a:lnTo>
                        <a:pt x="81" y="1290"/>
                      </a:lnTo>
                      <a:lnTo>
                        <a:pt x="90" y="1279"/>
                      </a:lnTo>
                      <a:lnTo>
                        <a:pt x="96" y="1268"/>
                      </a:lnTo>
                      <a:lnTo>
                        <a:pt x="101" y="1258"/>
                      </a:lnTo>
                      <a:lnTo>
                        <a:pt x="105" y="1247"/>
                      </a:lnTo>
                      <a:lnTo>
                        <a:pt x="108" y="1236"/>
                      </a:lnTo>
                      <a:lnTo>
                        <a:pt x="110" y="1226"/>
                      </a:lnTo>
                      <a:lnTo>
                        <a:pt x="110" y="1216"/>
                      </a:lnTo>
                      <a:lnTo>
                        <a:pt x="110" y="1207"/>
                      </a:lnTo>
                      <a:lnTo>
                        <a:pt x="110" y="1197"/>
                      </a:lnTo>
                      <a:lnTo>
                        <a:pt x="109" y="1187"/>
                      </a:lnTo>
                      <a:lnTo>
                        <a:pt x="104" y="1170"/>
                      </a:lnTo>
                      <a:lnTo>
                        <a:pt x="98" y="1153"/>
                      </a:lnTo>
                      <a:lnTo>
                        <a:pt x="91" y="1139"/>
                      </a:lnTo>
                      <a:lnTo>
                        <a:pt x="83" y="1126"/>
                      </a:lnTo>
                      <a:lnTo>
                        <a:pt x="71" y="1109"/>
                      </a:lnTo>
                      <a:lnTo>
                        <a:pt x="65" y="1103"/>
                      </a:lnTo>
                      <a:lnTo>
                        <a:pt x="80" y="1084"/>
                      </a:lnTo>
                      <a:lnTo>
                        <a:pt x="93" y="1070"/>
                      </a:lnTo>
                      <a:lnTo>
                        <a:pt x="107" y="1059"/>
                      </a:lnTo>
                      <a:lnTo>
                        <a:pt x="119" y="1050"/>
                      </a:lnTo>
                      <a:lnTo>
                        <a:pt x="131" y="1044"/>
                      </a:lnTo>
                      <a:lnTo>
                        <a:pt x="141" y="1039"/>
                      </a:lnTo>
                      <a:lnTo>
                        <a:pt x="152" y="1037"/>
                      </a:lnTo>
                      <a:lnTo>
                        <a:pt x="161" y="1037"/>
                      </a:lnTo>
                      <a:lnTo>
                        <a:pt x="169" y="1037"/>
                      </a:lnTo>
                      <a:lnTo>
                        <a:pt x="176" y="1039"/>
                      </a:lnTo>
                      <a:lnTo>
                        <a:pt x="183" y="1040"/>
                      </a:lnTo>
                      <a:lnTo>
                        <a:pt x="187" y="1043"/>
                      </a:lnTo>
                      <a:lnTo>
                        <a:pt x="194" y="1048"/>
                      </a:lnTo>
                      <a:lnTo>
                        <a:pt x="196" y="1050"/>
                      </a:lnTo>
                      <a:lnTo>
                        <a:pt x="205" y="1039"/>
                      </a:lnTo>
                      <a:lnTo>
                        <a:pt x="213" y="1030"/>
                      </a:lnTo>
                      <a:lnTo>
                        <a:pt x="223" y="1024"/>
                      </a:lnTo>
                      <a:lnTo>
                        <a:pt x="233" y="1021"/>
                      </a:lnTo>
                      <a:lnTo>
                        <a:pt x="243" y="1019"/>
                      </a:lnTo>
                      <a:lnTo>
                        <a:pt x="254" y="1018"/>
                      </a:lnTo>
                      <a:lnTo>
                        <a:pt x="263" y="1019"/>
                      </a:lnTo>
                      <a:lnTo>
                        <a:pt x="273" y="1022"/>
                      </a:lnTo>
                      <a:lnTo>
                        <a:pt x="293" y="1028"/>
                      </a:lnTo>
                      <a:lnTo>
                        <a:pt x="307" y="1035"/>
                      </a:lnTo>
                      <a:lnTo>
                        <a:pt x="317" y="1040"/>
                      </a:lnTo>
                      <a:lnTo>
                        <a:pt x="321" y="1043"/>
                      </a:lnTo>
                      <a:lnTo>
                        <a:pt x="327" y="1030"/>
                      </a:lnTo>
                      <a:lnTo>
                        <a:pt x="331" y="1019"/>
                      </a:lnTo>
                      <a:lnTo>
                        <a:pt x="334" y="1008"/>
                      </a:lnTo>
                      <a:lnTo>
                        <a:pt x="337" y="997"/>
                      </a:lnTo>
                      <a:lnTo>
                        <a:pt x="339" y="977"/>
                      </a:lnTo>
                      <a:lnTo>
                        <a:pt x="340" y="959"/>
                      </a:lnTo>
                      <a:lnTo>
                        <a:pt x="337" y="934"/>
                      </a:lnTo>
                      <a:lnTo>
                        <a:pt x="334" y="925"/>
                      </a:lnTo>
                      <a:lnTo>
                        <a:pt x="348" y="921"/>
                      </a:lnTo>
                      <a:lnTo>
                        <a:pt x="359" y="918"/>
                      </a:lnTo>
                      <a:lnTo>
                        <a:pt x="370" y="913"/>
                      </a:lnTo>
                      <a:lnTo>
                        <a:pt x="380" y="907"/>
                      </a:lnTo>
                      <a:lnTo>
                        <a:pt x="389" y="901"/>
                      </a:lnTo>
                      <a:lnTo>
                        <a:pt x="397" y="895"/>
                      </a:lnTo>
                      <a:lnTo>
                        <a:pt x="404" y="887"/>
                      </a:lnTo>
                      <a:lnTo>
                        <a:pt x="410" y="881"/>
                      </a:lnTo>
                      <a:lnTo>
                        <a:pt x="421" y="868"/>
                      </a:lnTo>
                      <a:lnTo>
                        <a:pt x="427" y="857"/>
                      </a:lnTo>
                      <a:lnTo>
                        <a:pt x="431" y="849"/>
                      </a:lnTo>
                      <a:lnTo>
                        <a:pt x="432" y="847"/>
                      </a:lnTo>
                      <a:lnTo>
                        <a:pt x="429" y="827"/>
                      </a:lnTo>
                      <a:lnTo>
                        <a:pt x="427" y="811"/>
                      </a:lnTo>
                      <a:lnTo>
                        <a:pt x="427" y="798"/>
                      </a:lnTo>
                      <a:lnTo>
                        <a:pt x="430" y="786"/>
                      </a:lnTo>
                      <a:lnTo>
                        <a:pt x="432" y="776"/>
                      </a:lnTo>
                      <a:lnTo>
                        <a:pt x="436" y="767"/>
                      </a:lnTo>
                      <a:lnTo>
                        <a:pt x="441" y="760"/>
                      </a:lnTo>
                      <a:lnTo>
                        <a:pt x="446" y="755"/>
                      </a:lnTo>
                      <a:lnTo>
                        <a:pt x="451" y="750"/>
                      </a:lnTo>
                      <a:lnTo>
                        <a:pt x="457" y="746"/>
                      </a:lnTo>
                      <a:lnTo>
                        <a:pt x="462" y="744"/>
                      </a:lnTo>
                      <a:lnTo>
                        <a:pt x="468" y="743"/>
                      </a:lnTo>
                      <a:lnTo>
                        <a:pt x="475" y="741"/>
                      </a:lnTo>
                      <a:lnTo>
                        <a:pt x="479" y="741"/>
                      </a:lnTo>
                      <a:lnTo>
                        <a:pt x="487" y="718"/>
                      </a:lnTo>
                      <a:lnTo>
                        <a:pt x="496" y="701"/>
                      </a:lnTo>
                      <a:lnTo>
                        <a:pt x="501" y="694"/>
                      </a:lnTo>
                      <a:lnTo>
                        <a:pt x="505" y="688"/>
                      </a:lnTo>
                      <a:lnTo>
                        <a:pt x="509" y="683"/>
                      </a:lnTo>
                      <a:lnTo>
                        <a:pt x="513" y="679"/>
                      </a:lnTo>
                      <a:lnTo>
                        <a:pt x="518" y="677"/>
                      </a:lnTo>
                      <a:lnTo>
                        <a:pt x="522" y="674"/>
                      </a:lnTo>
                      <a:lnTo>
                        <a:pt x="527" y="673"/>
                      </a:lnTo>
                      <a:lnTo>
                        <a:pt x="530" y="673"/>
                      </a:lnTo>
                      <a:lnTo>
                        <a:pt x="538" y="673"/>
                      </a:lnTo>
                      <a:lnTo>
                        <a:pt x="545" y="677"/>
                      </a:lnTo>
                      <a:lnTo>
                        <a:pt x="552" y="682"/>
                      </a:lnTo>
                      <a:lnTo>
                        <a:pt x="558" y="686"/>
                      </a:lnTo>
                      <a:lnTo>
                        <a:pt x="563" y="694"/>
                      </a:lnTo>
                      <a:lnTo>
                        <a:pt x="568" y="700"/>
                      </a:lnTo>
                      <a:lnTo>
                        <a:pt x="574" y="711"/>
                      </a:lnTo>
                      <a:lnTo>
                        <a:pt x="577" y="715"/>
                      </a:lnTo>
                      <a:lnTo>
                        <a:pt x="589" y="700"/>
                      </a:lnTo>
                      <a:lnTo>
                        <a:pt x="601" y="688"/>
                      </a:lnTo>
                      <a:lnTo>
                        <a:pt x="612" y="678"/>
                      </a:lnTo>
                      <a:lnTo>
                        <a:pt x="623" y="672"/>
                      </a:lnTo>
                      <a:lnTo>
                        <a:pt x="633" y="667"/>
                      </a:lnTo>
                      <a:lnTo>
                        <a:pt x="643" y="664"/>
                      </a:lnTo>
                      <a:lnTo>
                        <a:pt x="653" y="663"/>
                      </a:lnTo>
                      <a:lnTo>
                        <a:pt x="661" y="664"/>
                      </a:lnTo>
                      <a:lnTo>
                        <a:pt x="669" y="666"/>
                      </a:lnTo>
                      <a:lnTo>
                        <a:pt x="675" y="668"/>
                      </a:lnTo>
                      <a:lnTo>
                        <a:pt x="681" y="672"/>
                      </a:lnTo>
                      <a:lnTo>
                        <a:pt x="686" y="674"/>
                      </a:lnTo>
                      <a:lnTo>
                        <a:pt x="693" y="680"/>
                      </a:lnTo>
                      <a:lnTo>
                        <a:pt x="695" y="683"/>
                      </a:lnTo>
                      <a:lnTo>
                        <a:pt x="706" y="679"/>
                      </a:lnTo>
                      <a:lnTo>
                        <a:pt x="716" y="677"/>
                      </a:lnTo>
                      <a:lnTo>
                        <a:pt x="725" y="678"/>
                      </a:lnTo>
                      <a:lnTo>
                        <a:pt x="732" y="680"/>
                      </a:lnTo>
                      <a:lnTo>
                        <a:pt x="740" y="684"/>
                      </a:lnTo>
                      <a:lnTo>
                        <a:pt x="744" y="689"/>
                      </a:lnTo>
                      <a:lnTo>
                        <a:pt x="749" y="694"/>
                      </a:lnTo>
                      <a:lnTo>
                        <a:pt x="754" y="700"/>
                      </a:lnTo>
                      <a:lnTo>
                        <a:pt x="763" y="711"/>
                      </a:lnTo>
                      <a:lnTo>
                        <a:pt x="771" y="719"/>
                      </a:lnTo>
                      <a:lnTo>
                        <a:pt x="775" y="723"/>
                      </a:lnTo>
                      <a:lnTo>
                        <a:pt x="781" y="724"/>
                      </a:lnTo>
                      <a:lnTo>
                        <a:pt x="787" y="724"/>
                      </a:lnTo>
                      <a:lnTo>
                        <a:pt x="793" y="722"/>
                      </a:lnTo>
                      <a:lnTo>
                        <a:pt x="807" y="696"/>
                      </a:lnTo>
                      <a:lnTo>
                        <a:pt x="819" y="675"/>
                      </a:lnTo>
                      <a:lnTo>
                        <a:pt x="831" y="658"/>
                      </a:lnTo>
                      <a:lnTo>
                        <a:pt x="844" y="646"/>
                      </a:lnTo>
                      <a:lnTo>
                        <a:pt x="855" y="636"/>
                      </a:lnTo>
                      <a:lnTo>
                        <a:pt x="864" y="630"/>
                      </a:lnTo>
                      <a:lnTo>
                        <a:pt x="874" y="626"/>
                      </a:lnTo>
                      <a:lnTo>
                        <a:pt x="883" y="625"/>
                      </a:lnTo>
                      <a:lnTo>
                        <a:pt x="891" y="626"/>
                      </a:lnTo>
                      <a:lnTo>
                        <a:pt x="897" y="628"/>
                      </a:lnTo>
                      <a:lnTo>
                        <a:pt x="904" y="631"/>
                      </a:lnTo>
                      <a:lnTo>
                        <a:pt x="908" y="634"/>
                      </a:lnTo>
                      <a:lnTo>
                        <a:pt x="916" y="640"/>
                      </a:lnTo>
                      <a:lnTo>
                        <a:pt x="918" y="642"/>
                      </a:lnTo>
                      <a:lnTo>
                        <a:pt x="924" y="644"/>
                      </a:lnTo>
                      <a:lnTo>
                        <a:pt x="932" y="644"/>
                      </a:lnTo>
                      <a:lnTo>
                        <a:pt x="938" y="642"/>
                      </a:lnTo>
                      <a:lnTo>
                        <a:pt x="944" y="640"/>
                      </a:lnTo>
                      <a:lnTo>
                        <a:pt x="949" y="637"/>
                      </a:lnTo>
                      <a:lnTo>
                        <a:pt x="955" y="634"/>
                      </a:lnTo>
                      <a:lnTo>
                        <a:pt x="960" y="630"/>
                      </a:lnTo>
                      <a:lnTo>
                        <a:pt x="965" y="625"/>
                      </a:lnTo>
                      <a:lnTo>
                        <a:pt x="975" y="614"/>
                      </a:lnTo>
                      <a:lnTo>
                        <a:pt x="983" y="601"/>
                      </a:lnTo>
                      <a:lnTo>
                        <a:pt x="990" y="587"/>
                      </a:lnTo>
                      <a:lnTo>
                        <a:pt x="998" y="573"/>
                      </a:lnTo>
                      <a:lnTo>
                        <a:pt x="1009" y="543"/>
                      </a:lnTo>
                      <a:lnTo>
                        <a:pt x="1017" y="517"/>
                      </a:lnTo>
                      <a:lnTo>
                        <a:pt x="1021" y="499"/>
                      </a:lnTo>
                      <a:lnTo>
                        <a:pt x="1023" y="492"/>
                      </a:lnTo>
                      <a:lnTo>
                        <a:pt x="1031" y="505"/>
                      </a:lnTo>
                      <a:lnTo>
                        <a:pt x="1039" y="516"/>
                      </a:lnTo>
                      <a:lnTo>
                        <a:pt x="1047" y="526"/>
                      </a:lnTo>
                      <a:lnTo>
                        <a:pt x="1055" y="535"/>
                      </a:lnTo>
                      <a:lnTo>
                        <a:pt x="1063" y="543"/>
                      </a:lnTo>
                      <a:lnTo>
                        <a:pt x="1070" y="549"/>
                      </a:lnTo>
                      <a:lnTo>
                        <a:pt x="1079" y="554"/>
                      </a:lnTo>
                      <a:lnTo>
                        <a:pt x="1086" y="559"/>
                      </a:lnTo>
                      <a:lnTo>
                        <a:pt x="1093" y="563"/>
                      </a:lnTo>
                      <a:lnTo>
                        <a:pt x="1101" y="565"/>
                      </a:lnTo>
                      <a:lnTo>
                        <a:pt x="1108" y="566"/>
                      </a:lnTo>
                      <a:lnTo>
                        <a:pt x="1114" y="568"/>
                      </a:lnTo>
                      <a:lnTo>
                        <a:pt x="1128" y="568"/>
                      </a:lnTo>
                      <a:lnTo>
                        <a:pt x="1141" y="565"/>
                      </a:lnTo>
                      <a:lnTo>
                        <a:pt x="1152" y="562"/>
                      </a:lnTo>
                      <a:lnTo>
                        <a:pt x="1162" y="557"/>
                      </a:lnTo>
                      <a:lnTo>
                        <a:pt x="1172" y="552"/>
                      </a:lnTo>
                      <a:lnTo>
                        <a:pt x="1179" y="546"/>
                      </a:lnTo>
                      <a:lnTo>
                        <a:pt x="1190" y="536"/>
                      </a:lnTo>
                      <a:lnTo>
                        <a:pt x="1194" y="531"/>
                      </a:lnTo>
                      <a:lnTo>
                        <a:pt x="1194" y="522"/>
                      </a:lnTo>
                      <a:lnTo>
                        <a:pt x="1194" y="513"/>
                      </a:lnTo>
                      <a:lnTo>
                        <a:pt x="1196" y="502"/>
                      </a:lnTo>
                      <a:lnTo>
                        <a:pt x="1199" y="492"/>
                      </a:lnTo>
                      <a:lnTo>
                        <a:pt x="1205" y="470"/>
                      </a:lnTo>
                      <a:lnTo>
                        <a:pt x="1213" y="446"/>
                      </a:lnTo>
                      <a:lnTo>
                        <a:pt x="1224" y="423"/>
                      </a:lnTo>
                      <a:lnTo>
                        <a:pt x="1236" y="401"/>
                      </a:lnTo>
                      <a:lnTo>
                        <a:pt x="1250" y="378"/>
                      </a:lnTo>
                      <a:lnTo>
                        <a:pt x="1263" y="357"/>
                      </a:lnTo>
                      <a:lnTo>
                        <a:pt x="1290" y="317"/>
                      </a:lnTo>
                      <a:lnTo>
                        <a:pt x="1315" y="285"/>
                      </a:lnTo>
                      <a:lnTo>
                        <a:pt x="1332" y="264"/>
                      </a:lnTo>
                      <a:lnTo>
                        <a:pt x="1338" y="255"/>
                      </a:lnTo>
                      <a:lnTo>
                        <a:pt x="1338" y="252"/>
                      </a:lnTo>
                      <a:lnTo>
                        <a:pt x="1340" y="242"/>
                      </a:lnTo>
                      <a:lnTo>
                        <a:pt x="1343" y="229"/>
                      </a:lnTo>
                      <a:lnTo>
                        <a:pt x="1349" y="215"/>
                      </a:lnTo>
                      <a:lnTo>
                        <a:pt x="1353" y="209"/>
                      </a:lnTo>
                      <a:lnTo>
                        <a:pt x="1356" y="204"/>
                      </a:lnTo>
                      <a:lnTo>
                        <a:pt x="1363" y="202"/>
                      </a:lnTo>
                      <a:lnTo>
                        <a:pt x="1369" y="200"/>
                      </a:lnTo>
                      <a:lnTo>
                        <a:pt x="1376" y="202"/>
                      </a:lnTo>
                      <a:lnTo>
                        <a:pt x="1383" y="205"/>
                      </a:lnTo>
                      <a:lnTo>
                        <a:pt x="1393" y="213"/>
                      </a:lnTo>
                      <a:lnTo>
                        <a:pt x="1404" y="222"/>
                      </a:lnTo>
                      <a:lnTo>
                        <a:pt x="1414" y="225"/>
                      </a:lnTo>
                      <a:lnTo>
                        <a:pt x="1421" y="225"/>
                      </a:lnTo>
                      <a:lnTo>
                        <a:pt x="1426" y="224"/>
                      </a:lnTo>
                      <a:lnTo>
                        <a:pt x="1431" y="221"/>
                      </a:lnTo>
                      <a:lnTo>
                        <a:pt x="1434" y="218"/>
                      </a:lnTo>
                      <a:lnTo>
                        <a:pt x="1436" y="214"/>
                      </a:lnTo>
                      <a:lnTo>
                        <a:pt x="1438" y="210"/>
                      </a:lnTo>
                      <a:lnTo>
                        <a:pt x="1440" y="205"/>
                      </a:lnTo>
                      <a:lnTo>
                        <a:pt x="1442" y="200"/>
                      </a:lnTo>
                      <a:lnTo>
                        <a:pt x="1445" y="195"/>
                      </a:lnTo>
                      <a:lnTo>
                        <a:pt x="1448" y="191"/>
                      </a:lnTo>
                      <a:lnTo>
                        <a:pt x="1453" y="186"/>
                      </a:lnTo>
                      <a:lnTo>
                        <a:pt x="1460" y="182"/>
                      </a:lnTo>
                      <a:lnTo>
                        <a:pt x="1469" y="180"/>
                      </a:lnTo>
                      <a:lnTo>
                        <a:pt x="1481" y="177"/>
                      </a:lnTo>
                      <a:lnTo>
                        <a:pt x="1496" y="177"/>
                      </a:lnTo>
                      <a:lnTo>
                        <a:pt x="1489" y="162"/>
                      </a:lnTo>
                      <a:lnTo>
                        <a:pt x="1485" y="148"/>
                      </a:lnTo>
                      <a:lnTo>
                        <a:pt x="1482" y="133"/>
                      </a:lnTo>
                      <a:lnTo>
                        <a:pt x="1482" y="118"/>
                      </a:lnTo>
                      <a:lnTo>
                        <a:pt x="1482" y="104"/>
                      </a:lnTo>
                      <a:lnTo>
                        <a:pt x="1485" y="90"/>
                      </a:lnTo>
                      <a:lnTo>
                        <a:pt x="1487" y="78"/>
                      </a:lnTo>
                      <a:lnTo>
                        <a:pt x="1491" y="66"/>
                      </a:lnTo>
                      <a:lnTo>
                        <a:pt x="1498" y="44"/>
                      </a:lnTo>
                      <a:lnTo>
                        <a:pt x="1507" y="28"/>
                      </a:lnTo>
                      <a:lnTo>
                        <a:pt x="1513" y="17"/>
                      </a:lnTo>
                      <a:lnTo>
                        <a:pt x="1516" y="13"/>
                      </a:lnTo>
                      <a:lnTo>
                        <a:pt x="1574" y="0"/>
                      </a:lnTo>
                      <a:lnTo>
                        <a:pt x="1646" y="0"/>
                      </a:lnTo>
                      <a:lnTo>
                        <a:pt x="1658" y="5"/>
                      </a:lnTo>
                      <a:lnTo>
                        <a:pt x="1669" y="11"/>
                      </a:lnTo>
                      <a:lnTo>
                        <a:pt x="1677" y="16"/>
                      </a:lnTo>
                      <a:lnTo>
                        <a:pt x="1684" y="22"/>
                      </a:lnTo>
                      <a:lnTo>
                        <a:pt x="1695" y="33"/>
                      </a:lnTo>
                      <a:lnTo>
                        <a:pt x="1704" y="42"/>
                      </a:lnTo>
                      <a:lnTo>
                        <a:pt x="1709" y="52"/>
                      </a:lnTo>
                      <a:lnTo>
                        <a:pt x="1711" y="58"/>
                      </a:lnTo>
                      <a:lnTo>
                        <a:pt x="1711" y="63"/>
                      </a:lnTo>
                      <a:lnTo>
                        <a:pt x="1711" y="66"/>
                      </a:lnTo>
                      <a:lnTo>
                        <a:pt x="1711" y="73"/>
                      </a:lnTo>
                      <a:lnTo>
                        <a:pt x="1711" y="80"/>
                      </a:lnTo>
                      <a:lnTo>
                        <a:pt x="1711" y="87"/>
                      </a:lnTo>
                      <a:lnTo>
                        <a:pt x="1713" y="91"/>
                      </a:lnTo>
                      <a:lnTo>
                        <a:pt x="1715" y="96"/>
                      </a:lnTo>
                      <a:lnTo>
                        <a:pt x="1717" y="101"/>
                      </a:lnTo>
                      <a:lnTo>
                        <a:pt x="1720" y="105"/>
                      </a:lnTo>
                      <a:lnTo>
                        <a:pt x="1724" y="107"/>
                      </a:lnTo>
                      <a:lnTo>
                        <a:pt x="1732" y="112"/>
                      </a:lnTo>
                      <a:lnTo>
                        <a:pt x="1742" y="116"/>
                      </a:lnTo>
                      <a:lnTo>
                        <a:pt x="1752" y="117"/>
                      </a:lnTo>
                      <a:lnTo>
                        <a:pt x="1763" y="117"/>
                      </a:lnTo>
                      <a:lnTo>
                        <a:pt x="1785" y="115"/>
                      </a:lnTo>
                      <a:lnTo>
                        <a:pt x="1804" y="111"/>
                      </a:lnTo>
                      <a:lnTo>
                        <a:pt x="1818" y="106"/>
                      </a:lnTo>
                      <a:lnTo>
                        <a:pt x="1824" y="105"/>
                      </a:lnTo>
                      <a:lnTo>
                        <a:pt x="1828" y="118"/>
                      </a:lnTo>
                      <a:lnTo>
                        <a:pt x="1834" y="129"/>
                      </a:lnTo>
                      <a:lnTo>
                        <a:pt x="1840" y="139"/>
                      </a:lnTo>
                      <a:lnTo>
                        <a:pt x="1847" y="147"/>
                      </a:lnTo>
                      <a:lnTo>
                        <a:pt x="1855" y="151"/>
                      </a:lnTo>
                      <a:lnTo>
                        <a:pt x="1863" y="156"/>
                      </a:lnTo>
                      <a:lnTo>
                        <a:pt x="1872" y="159"/>
                      </a:lnTo>
                      <a:lnTo>
                        <a:pt x="1880" y="161"/>
                      </a:lnTo>
                      <a:lnTo>
                        <a:pt x="1896" y="161"/>
                      </a:lnTo>
                      <a:lnTo>
                        <a:pt x="1910" y="160"/>
                      </a:lnTo>
                      <a:lnTo>
                        <a:pt x="1918" y="159"/>
                      </a:lnTo>
                      <a:lnTo>
                        <a:pt x="1922" y="158"/>
                      </a:lnTo>
                      <a:lnTo>
                        <a:pt x="1938" y="147"/>
                      </a:lnTo>
                      <a:lnTo>
                        <a:pt x="1952" y="138"/>
                      </a:lnTo>
                      <a:lnTo>
                        <a:pt x="1966" y="133"/>
                      </a:lnTo>
                      <a:lnTo>
                        <a:pt x="1977" y="129"/>
                      </a:lnTo>
                      <a:lnTo>
                        <a:pt x="1987" y="128"/>
                      </a:lnTo>
                      <a:lnTo>
                        <a:pt x="1995" y="128"/>
                      </a:lnTo>
                      <a:lnTo>
                        <a:pt x="2003" y="131"/>
                      </a:lnTo>
                      <a:lnTo>
                        <a:pt x="2009" y="133"/>
                      </a:lnTo>
                      <a:lnTo>
                        <a:pt x="2014" y="137"/>
                      </a:lnTo>
                      <a:lnTo>
                        <a:pt x="2017" y="140"/>
                      </a:lnTo>
                      <a:lnTo>
                        <a:pt x="2021" y="144"/>
                      </a:lnTo>
                      <a:lnTo>
                        <a:pt x="2023" y="148"/>
                      </a:lnTo>
                      <a:lnTo>
                        <a:pt x="2026" y="155"/>
                      </a:lnTo>
                      <a:lnTo>
                        <a:pt x="2027" y="158"/>
                      </a:lnTo>
                      <a:lnTo>
                        <a:pt x="2030" y="151"/>
                      </a:lnTo>
                      <a:lnTo>
                        <a:pt x="2035" y="147"/>
                      </a:lnTo>
                      <a:lnTo>
                        <a:pt x="2039" y="143"/>
                      </a:lnTo>
                      <a:lnTo>
                        <a:pt x="2046" y="140"/>
                      </a:lnTo>
                      <a:lnTo>
                        <a:pt x="2053" y="140"/>
                      </a:lnTo>
                      <a:lnTo>
                        <a:pt x="2059" y="140"/>
                      </a:lnTo>
                      <a:lnTo>
                        <a:pt x="2066" y="140"/>
                      </a:lnTo>
                      <a:lnTo>
                        <a:pt x="2075" y="143"/>
                      </a:lnTo>
                      <a:lnTo>
                        <a:pt x="2101" y="151"/>
                      </a:lnTo>
                      <a:lnTo>
                        <a:pt x="2112" y="158"/>
                      </a:lnTo>
                      <a:lnTo>
                        <a:pt x="2191" y="85"/>
                      </a:lnTo>
                      <a:lnTo>
                        <a:pt x="2199" y="88"/>
                      </a:lnTo>
                      <a:lnTo>
                        <a:pt x="2207" y="91"/>
                      </a:lnTo>
                      <a:lnTo>
                        <a:pt x="2213" y="96"/>
                      </a:lnTo>
                      <a:lnTo>
                        <a:pt x="2221" y="104"/>
                      </a:lnTo>
                      <a:lnTo>
                        <a:pt x="2234" y="118"/>
                      </a:lnTo>
                      <a:lnTo>
                        <a:pt x="2247" y="136"/>
                      </a:lnTo>
                      <a:lnTo>
                        <a:pt x="2255" y="144"/>
                      </a:lnTo>
                      <a:lnTo>
                        <a:pt x="2262" y="153"/>
                      </a:lnTo>
                      <a:lnTo>
                        <a:pt x="2271" y="160"/>
                      </a:lnTo>
                      <a:lnTo>
                        <a:pt x="2281" y="166"/>
                      </a:lnTo>
                      <a:lnTo>
                        <a:pt x="2290" y="171"/>
                      </a:lnTo>
                      <a:lnTo>
                        <a:pt x="2301" y="175"/>
                      </a:lnTo>
                      <a:lnTo>
                        <a:pt x="2315" y="177"/>
                      </a:lnTo>
                      <a:lnTo>
                        <a:pt x="2328" y="177"/>
                      </a:lnTo>
                      <a:lnTo>
                        <a:pt x="2338" y="177"/>
                      </a:lnTo>
                      <a:lnTo>
                        <a:pt x="2348" y="176"/>
                      </a:lnTo>
                      <a:lnTo>
                        <a:pt x="2358" y="175"/>
                      </a:lnTo>
                      <a:lnTo>
                        <a:pt x="2367" y="171"/>
                      </a:lnTo>
                      <a:lnTo>
                        <a:pt x="2375" y="347"/>
                      </a:lnTo>
                      <a:lnTo>
                        <a:pt x="2381" y="367"/>
                      </a:lnTo>
                      <a:lnTo>
                        <a:pt x="2388" y="383"/>
                      </a:lnTo>
                      <a:lnTo>
                        <a:pt x="2396" y="397"/>
                      </a:lnTo>
                      <a:lnTo>
                        <a:pt x="2403" y="411"/>
                      </a:lnTo>
                      <a:lnTo>
                        <a:pt x="2410" y="423"/>
                      </a:lnTo>
                      <a:lnTo>
                        <a:pt x="2418" y="433"/>
                      </a:lnTo>
                      <a:lnTo>
                        <a:pt x="2425" y="442"/>
                      </a:lnTo>
                      <a:lnTo>
                        <a:pt x="2432" y="449"/>
                      </a:lnTo>
                      <a:lnTo>
                        <a:pt x="2446" y="460"/>
                      </a:lnTo>
                      <a:lnTo>
                        <a:pt x="2457" y="467"/>
                      </a:lnTo>
                      <a:lnTo>
                        <a:pt x="2464" y="471"/>
                      </a:lnTo>
                      <a:lnTo>
                        <a:pt x="2467" y="472"/>
                      </a:lnTo>
                      <a:lnTo>
                        <a:pt x="2474" y="475"/>
                      </a:lnTo>
                      <a:lnTo>
                        <a:pt x="2481" y="478"/>
                      </a:lnTo>
                      <a:lnTo>
                        <a:pt x="2487" y="482"/>
                      </a:lnTo>
                      <a:lnTo>
                        <a:pt x="2492" y="486"/>
                      </a:lnTo>
                      <a:lnTo>
                        <a:pt x="2502" y="494"/>
                      </a:lnTo>
                      <a:lnTo>
                        <a:pt x="2512" y="504"/>
                      </a:lnTo>
                      <a:lnTo>
                        <a:pt x="2523" y="515"/>
                      </a:lnTo>
                      <a:lnTo>
                        <a:pt x="2536" y="527"/>
                      </a:lnTo>
                      <a:lnTo>
                        <a:pt x="2545" y="532"/>
                      </a:lnTo>
                      <a:lnTo>
                        <a:pt x="2555" y="538"/>
                      </a:lnTo>
                      <a:lnTo>
                        <a:pt x="2566" y="544"/>
                      </a:lnTo>
                      <a:lnTo>
                        <a:pt x="2578" y="551"/>
                      </a:lnTo>
                      <a:lnTo>
                        <a:pt x="2582" y="557"/>
                      </a:lnTo>
                      <a:lnTo>
                        <a:pt x="2591" y="570"/>
                      </a:lnTo>
                      <a:lnTo>
                        <a:pt x="2599" y="580"/>
                      </a:lnTo>
                      <a:lnTo>
                        <a:pt x="2609" y="590"/>
                      </a:lnTo>
                      <a:lnTo>
                        <a:pt x="2618" y="599"/>
                      </a:lnTo>
                      <a:lnTo>
                        <a:pt x="2631" y="61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5" name="Freeform 444"/>
                <p:cNvSpPr>
                  <a:spLocks/>
                </p:cNvSpPr>
                <p:nvPr/>
              </p:nvSpPr>
              <p:spPr bwMode="auto">
                <a:xfrm>
                  <a:off x="3091" y="945"/>
                  <a:ext cx="448" cy="497"/>
                </a:xfrm>
                <a:custGeom>
                  <a:avLst/>
                  <a:gdLst>
                    <a:gd name="T0" fmla="*/ 0 w 1792"/>
                    <a:gd name="T1" fmla="*/ 0 h 1988"/>
                    <a:gd name="T2" fmla="*/ 0 w 1792"/>
                    <a:gd name="T3" fmla="*/ 0 h 1988"/>
                    <a:gd name="T4" fmla="*/ 0 w 1792"/>
                    <a:gd name="T5" fmla="*/ 0 h 1988"/>
                    <a:gd name="T6" fmla="*/ 0 w 1792"/>
                    <a:gd name="T7" fmla="*/ 0 h 1988"/>
                    <a:gd name="T8" fmla="*/ 0 w 1792"/>
                    <a:gd name="T9" fmla="*/ 0 h 1988"/>
                    <a:gd name="T10" fmla="*/ 0 w 1792"/>
                    <a:gd name="T11" fmla="*/ 0 h 1988"/>
                    <a:gd name="T12" fmla="*/ 0 w 1792"/>
                    <a:gd name="T13" fmla="*/ 0 h 1988"/>
                    <a:gd name="T14" fmla="*/ 0 w 1792"/>
                    <a:gd name="T15" fmla="*/ 0 h 1988"/>
                    <a:gd name="T16" fmla="*/ 0 w 1792"/>
                    <a:gd name="T17" fmla="*/ 0 h 1988"/>
                    <a:gd name="T18" fmla="*/ 0 w 1792"/>
                    <a:gd name="T19" fmla="*/ 0 h 1988"/>
                    <a:gd name="T20" fmla="*/ 0 w 1792"/>
                    <a:gd name="T21" fmla="*/ 0 h 1988"/>
                    <a:gd name="T22" fmla="*/ 0 w 1792"/>
                    <a:gd name="T23" fmla="*/ 0 h 1988"/>
                    <a:gd name="T24" fmla="*/ 0 w 1792"/>
                    <a:gd name="T25" fmla="*/ 0 h 1988"/>
                    <a:gd name="T26" fmla="*/ 0 w 1792"/>
                    <a:gd name="T27" fmla="*/ 0 h 1988"/>
                    <a:gd name="T28" fmla="*/ 0 w 1792"/>
                    <a:gd name="T29" fmla="*/ 0 h 1988"/>
                    <a:gd name="T30" fmla="*/ 0 w 1792"/>
                    <a:gd name="T31" fmla="*/ 0 h 1988"/>
                    <a:gd name="T32" fmla="*/ 0 w 1792"/>
                    <a:gd name="T33" fmla="*/ 0 h 1988"/>
                    <a:gd name="T34" fmla="*/ 0 w 1792"/>
                    <a:gd name="T35" fmla="*/ 0 h 1988"/>
                    <a:gd name="T36" fmla="*/ 0 w 1792"/>
                    <a:gd name="T37" fmla="*/ 0 h 1988"/>
                    <a:gd name="T38" fmla="*/ 0 w 1792"/>
                    <a:gd name="T39" fmla="*/ 0 h 1988"/>
                    <a:gd name="T40" fmla="*/ 0 w 1792"/>
                    <a:gd name="T41" fmla="*/ 0 h 1988"/>
                    <a:gd name="T42" fmla="*/ 0 w 1792"/>
                    <a:gd name="T43" fmla="*/ 0 h 1988"/>
                    <a:gd name="T44" fmla="*/ 0 w 1792"/>
                    <a:gd name="T45" fmla="*/ 0 h 1988"/>
                    <a:gd name="T46" fmla="*/ 0 w 1792"/>
                    <a:gd name="T47" fmla="*/ 0 h 1988"/>
                    <a:gd name="T48" fmla="*/ 0 w 1792"/>
                    <a:gd name="T49" fmla="*/ 0 h 1988"/>
                    <a:gd name="T50" fmla="*/ 0 w 1792"/>
                    <a:gd name="T51" fmla="*/ 0 h 1988"/>
                    <a:gd name="T52" fmla="*/ 0 w 1792"/>
                    <a:gd name="T53" fmla="*/ 0 h 1988"/>
                    <a:gd name="T54" fmla="*/ 0 w 1792"/>
                    <a:gd name="T55" fmla="*/ 0 h 1988"/>
                    <a:gd name="T56" fmla="*/ 0 w 1792"/>
                    <a:gd name="T57" fmla="*/ 0 h 1988"/>
                    <a:gd name="T58" fmla="*/ 0 w 1792"/>
                    <a:gd name="T59" fmla="*/ 0 h 1988"/>
                    <a:gd name="T60" fmla="*/ 0 w 1792"/>
                    <a:gd name="T61" fmla="*/ 0 h 1988"/>
                    <a:gd name="T62" fmla="*/ 0 w 1792"/>
                    <a:gd name="T63" fmla="*/ 0 h 1988"/>
                    <a:gd name="T64" fmla="*/ 0 w 1792"/>
                    <a:gd name="T65" fmla="*/ 0 h 1988"/>
                    <a:gd name="T66" fmla="*/ 0 w 1792"/>
                    <a:gd name="T67" fmla="*/ 0 h 1988"/>
                    <a:gd name="T68" fmla="*/ 0 w 1792"/>
                    <a:gd name="T69" fmla="*/ 0 h 1988"/>
                    <a:gd name="T70" fmla="*/ 0 w 1792"/>
                    <a:gd name="T71" fmla="*/ 0 h 1988"/>
                    <a:gd name="T72" fmla="*/ 0 w 1792"/>
                    <a:gd name="T73" fmla="*/ 0 h 1988"/>
                    <a:gd name="T74" fmla="*/ 0 w 1792"/>
                    <a:gd name="T75" fmla="*/ 0 h 1988"/>
                    <a:gd name="T76" fmla="*/ 0 w 1792"/>
                    <a:gd name="T77" fmla="*/ 0 h 1988"/>
                    <a:gd name="T78" fmla="*/ 0 w 1792"/>
                    <a:gd name="T79" fmla="*/ 0 h 1988"/>
                    <a:gd name="T80" fmla="*/ 0 w 1792"/>
                    <a:gd name="T81" fmla="*/ 0 h 1988"/>
                    <a:gd name="T82" fmla="*/ 0 w 1792"/>
                    <a:gd name="T83" fmla="*/ 0 h 1988"/>
                    <a:gd name="T84" fmla="*/ 0 w 1792"/>
                    <a:gd name="T85" fmla="*/ 0 h 1988"/>
                    <a:gd name="T86" fmla="*/ 0 w 1792"/>
                    <a:gd name="T87" fmla="*/ 0 h 1988"/>
                    <a:gd name="T88" fmla="*/ 0 w 1792"/>
                    <a:gd name="T89" fmla="*/ 0 h 1988"/>
                    <a:gd name="T90" fmla="*/ 0 w 1792"/>
                    <a:gd name="T91" fmla="*/ 0 h 1988"/>
                    <a:gd name="T92" fmla="*/ 0 w 1792"/>
                    <a:gd name="T93" fmla="*/ 0 h 1988"/>
                    <a:gd name="T94" fmla="*/ 0 w 1792"/>
                    <a:gd name="T95" fmla="*/ 0 h 1988"/>
                    <a:gd name="T96" fmla="*/ 0 w 1792"/>
                    <a:gd name="T97" fmla="*/ 0 h 1988"/>
                    <a:gd name="T98" fmla="*/ 0 w 1792"/>
                    <a:gd name="T99" fmla="*/ 0 h 1988"/>
                    <a:gd name="T100" fmla="*/ 0 w 1792"/>
                    <a:gd name="T101" fmla="*/ 0 h 1988"/>
                    <a:gd name="T102" fmla="*/ 0 w 1792"/>
                    <a:gd name="T103" fmla="*/ 0 h 1988"/>
                    <a:gd name="T104" fmla="*/ 0 w 1792"/>
                    <a:gd name="T105" fmla="*/ 0 h 1988"/>
                    <a:gd name="T106" fmla="*/ 0 w 1792"/>
                    <a:gd name="T107" fmla="*/ 0 h 1988"/>
                    <a:gd name="T108" fmla="*/ 0 w 1792"/>
                    <a:gd name="T109" fmla="*/ 0 h 1988"/>
                    <a:gd name="T110" fmla="*/ 0 w 1792"/>
                    <a:gd name="T111" fmla="*/ 0 h 19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2"/>
                    <a:gd name="T169" fmla="*/ 0 h 1988"/>
                    <a:gd name="T170" fmla="*/ 1792 w 1792"/>
                    <a:gd name="T171" fmla="*/ 1988 h 19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2" h="1988">
                      <a:moveTo>
                        <a:pt x="1739" y="1916"/>
                      </a:moveTo>
                      <a:lnTo>
                        <a:pt x="1741" y="1878"/>
                      </a:lnTo>
                      <a:lnTo>
                        <a:pt x="1742" y="1848"/>
                      </a:lnTo>
                      <a:lnTo>
                        <a:pt x="1744" y="1826"/>
                      </a:lnTo>
                      <a:lnTo>
                        <a:pt x="1746" y="1818"/>
                      </a:lnTo>
                      <a:lnTo>
                        <a:pt x="1741" y="1813"/>
                      </a:lnTo>
                      <a:lnTo>
                        <a:pt x="1736" y="1807"/>
                      </a:lnTo>
                      <a:lnTo>
                        <a:pt x="1731" y="1799"/>
                      </a:lnTo>
                      <a:lnTo>
                        <a:pt x="1727" y="1788"/>
                      </a:lnTo>
                      <a:lnTo>
                        <a:pt x="1724" y="1775"/>
                      </a:lnTo>
                      <a:lnTo>
                        <a:pt x="1720" y="1761"/>
                      </a:lnTo>
                      <a:lnTo>
                        <a:pt x="1716" y="1745"/>
                      </a:lnTo>
                      <a:lnTo>
                        <a:pt x="1714" y="1728"/>
                      </a:lnTo>
                      <a:lnTo>
                        <a:pt x="1709" y="1691"/>
                      </a:lnTo>
                      <a:lnTo>
                        <a:pt x="1705" y="1649"/>
                      </a:lnTo>
                      <a:lnTo>
                        <a:pt x="1703" y="1606"/>
                      </a:lnTo>
                      <a:lnTo>
                        <a:pt x="1700" y="1562"/>
                      </a:lnTo>
                      <a:lnTo>
                        <a:pt x="1699" y="1478"/>
                      </a:lnTo>
                      <a:lnTo>
                        <a:pt x="1699" y="1403"/>
                      </a:lnTo>
                      <a:lnTo>
                        <a:pt x="1699" y="1352"/>
                      </a:lnTo>
                      <a:lnTo>
                        <a:pt x="1700" y="1332"/>
                      </a:lnTo>
                      <a:lnTo>
                        <a:pt x="1753" y="1129"/>
                      </a:lnTo>
                      <a:lnTo>
                        <a:pt x="1752" y="1108"/>
                      </a:lnTo>
                      <a:lnTo>
                        <a:pt x="1752" y="1087"/>
                      </a:lnTo>
                      <a:lnTo>
                        <a:pt x="1753" y="1065"/>
                      </a:lnTo>
                      <a:lnTo>
                        <a:pt x="1755" y="1044"/>
                      </a:lnTo>
                      <a:lnTo>
                        <a:pt x="1761" y="1005"/>
                      </a:lnTo>
                      <a:lnTo>
                        <a:pt x="1770" y="969"/>
                      </a:lnTo>
                      <a:lnTo>
                        <a:pt x="1777" y="938"/>
                      </a:lnTo>
                      <a:lnTo>
                        <a:pt x="1785" y="913"/>
                      </a:lnTo>
                      <a:lnTo>
                        <a:pt x="1790" y="899"/>
                      </a:lnTo>
                      <a:lnTo>
                        <a:pt x="1792" y="893"/>
                      </a:lnTo>
                      <a:lnTo>
                        <a:pt x="1782" y="884"/>
                      </a:lnTo>
                      <a:lnTo>
                        <a:pt x="1772" y="879"/>
                      </a:lnTo>
                      <a:lnTo>
                        <a:pt x="1764" y="877"/>
                      </a:lnTo>
                      <a:lnTo>
                        <a:pt x="1755" y="877"/>
                      </a:lnTo>
                      <a:lnTo>
                        <a:pt x="1747" y="879"/>
                      </a:lnTo>
                      <a:lnTo>
                        <a:pt x="1739" y="882"/>
                      </a:lnTo>
                      <a:lnTo>
                        <a:pt x="1732" y="887"/>
                      </a:lnTo>
                      <a:lnTo>
                        <a:pt x="1726" y="893"/>
                      </a:lnTo>
                      <a:lnTo>
                        <a:pt x="1715" y="906"/>
                      </a:lnTo>
                      <a:lnTo>
                        <a:pt x="1706" y="918"/>
                      </a:lnTo>
                      <a:lnTo>
                        <a:pt x="1701" y="928"/>
                      </a:lnTo>
                      <a:lnTo>
                        <a:pt x="1700" y="932"/>
                      </a:lnTo>
                      <a:lnTo>
                        <a:pt x="1694" y="950"/>
                      </a:lnTo>
                      <a:lnTo>
                        <a:pt x="1687" y="965"/>
                      </a:lnTo>
                      <a:lnTo>
                        <a:pt x="1681" y="980"/>
                      </a:lnTo>
                      <a:lnTo>
                        <a:pt x="1673" y="992"/>
                      </a:lnTo>
                      <a:lnTo>
                        <a:pt x="1661" y="1013"/>
                      </a:lnTo>
                      <a:lnTo>
                        <a:pt x="1648" y="1029"/>
                      </a:lnTo>
                      <a:lnTo>
                        <a:pt x="1638" y="1038"/>
                      </a:lnTo>
                      <a:lnTo>
                        <a:pt x="1629" y="1046"/>
                      </a:lnTo>
                      <a:lnTo>
                        <a:pt x="1623" y="1049"/>
                      </a:lnTo>
                      <a:lnTo>
                        <a:pt x="1621" y="1051"/>
                      </a:lnTo>
                      <a:lnTo>
                        <a:pt x="1613" y="1043"/>
                      </a:lnTo>
                      <a:lnTo>
                        <a:pt x="1608" y="1036"/>
                      </a:lnTo>
                      <a:lnTo>
                        <a:pt x="1605" y="1029"/>
                      </a:lnTo>
                      <a:lnTo>
                        <a:pt x="1604" y="1020"/>
                      </a:lnTo>
                      <a:lnTo>
                        <a:pt x="1604" y="1011"/>
                      </a:lnTo>
                      <a:lnTo>
                        <a:pt x="1605" y="1003"/>
                      </a:lnTo>
                      <a:lnTo>
                        <a:pt x="1607" y="994"/>
                      </a:lnTo>
                      <a:lnTo>
                        <a:pt x="1611" y="986"/>
                      </a:lnTo>
                      <a:lnTo>
                        <a:pt x="1618" y="970"/>
                      </a:lnTo>
                      <a:lnTo>
                        <a:pt x="1626" y="958"/>
                      </a:lnTo>
                      <a:lnTo>
                        <a:pt x="1632" y="949"/>
                      </a:lnTo>
                      <a:lnTo>
                        <a:pt x="1634" y="945"/>
                      </a:lnTo>
                      <a:lnTo>
                        <a:pt x="1635" y="933"/>
                      </a:lnTo>
                      <a:lnTo>
                        <a:pt x="1637" y="922"/>
                      </a:lnTo>
                      <a:lnTo>
                        <a:pt x="1639" y="911"/>
                      </a:lnTo>
                      <a:lnTo>
                        <a:pt x="1643" y="901"/>
                      </a:lnTo>
                      <a:lnTo>
                        <a:pt x="1648" y="891"/>
                      </a:lnTo>
                      <a:lnTo>
                        <a:pt x="1654" y="883"/>
                      </a:lnTo>
                      <a:lnTo>
                        <a:pt x="1660" y="874"/>
                      </a:lnTo>
                      <a:lnTo>
                        <a:pt x="1667" y="867"/>
                      </a:lnTo>
                      <a:lnTo>
                        <a:pt x="1667" y="858"/>
                      </a:lnTo>
                      <a:lnTo>
                        <a:pt x="1666" y="836"/>
                      </a:lnTo>
                      <a:lnTo>
                        <a:pt x="1662" y="806"/>
                      </a:lnTo>
                      <a:lnTo>
                        <a:pt x="1656" y="769"/>
                      </a:lnTo>
                      <a:lnTo>
                        <a:pt x="1651" y="751"/>
                      </a:lnTo>
                      <a:lnTo>
                        <a:pt x="1646" y="732"/>
                      </a:lnTo>
                      <a:lnTo>
                        <a:pt x="1639" y="714"/>
                      </a:lnTo>
                      <a:lnTo>
                        <a:pt x="1630" y="698"/>
                      </a:lnTo>
                      <a:lnTo>
                        <a:pt x="1627" y="691"/>
                      </a:lnTo>
                      <a:lnTo>
                        <a:pt x="1621" y="683"/>
                      </a:lnTo>
                      <a:lnTo>
                        <a:pt x="1616" y="677"/>
                      </a:lnTo>
                      <a:lnTo>
                        <a:pt x="1610" y="671"/>
                      </a:lnTo>
                      <a:lnTo>
                        <a:pt x="1604" y="666"/>
                      </a:lnTo>
                      <a:lnTo>
                        <a:pt x="1596" y="663"/>
                      </a:lnTo>
                      <a:lnTo>
                        <a:pt x="1590" y="659"/>
                      </a:lnTo>
                      <a:lnTo>
                        <a:pt x="1582" y="656"/>
                      </a:lnTo>
                      <a:lnTo>
                        <a:pt x="1583" y="649"/>
                      </a:lnTo>
                      <a:lnTo>
                        <a:pt x="1586" y="629"/>
                      </a:lnTo>
                      <a:lnTo>
                        <a:pt x="1589" y="603"/>
                      </a:lnTo>
                      <a:lnTo>
                        <a:pt x="1590" y="572"/>
                      </a:lnTo>
                      <a:lnTo>
                        <a:pt x="1590" y="556"/>
                      </a:lnTo>
                      <a:lnTo>
                        <a:pt x="1588" y="541"/>
                      </a:lnTo>
                      <a:lnTo>
                        <a:pt x="1585" y="528"/>
                      </a:lnTo>
                      <a:lnTo>
                        <a:pt x="1582" y="516"/>
                      </a:lnTo>
                      <a:lnTo>
                        <a:pt x="1579" y="511"/>
                      </a:lnTo>
                      <a:lnTo>
                        <a:pt x="1577" y="506"/>
                      </a:lnTo>
                      <a:lnTo>
                        <a:pt x="1573" y="501"/>
                      </a:lnTo>
                      <a:lnTo>
                        <a:pt x="1569" y="497"/>
                      </a:lnTo>
                      <a:lnTo>
                        <a:pt x="1564" y="495"/>
                      </a:lnTo>
                      <a:lnTo>
                        <a:pt x="1561" y="494"/>
                      </a:lnTo>
                      <a:lnTo>
                        <a:pt x="1555" y="492"/>
                      </a:lnTo>
                      <a:lnTo>
                        <a:pt x="1548" y="492"/>
                      </a:lnTo>
                      <a:lnTo>
                        <a:pt x="1546" y="492"/>
                      </a:lnTo>
                      <a:lnTo>
                        <a:pt x="1540" y="490"/>
                      </a:lnTo>
                      <a:lnTo>
                        <a:pt x="1530" y="485"/>
                      </a:lnTo>
                      <a:lnTo>
                        <a:pt x="1518" y="476"/>
                      </a:lnTo>
                      <a:lnTo>
                        <a:pt x="1512" y="472"/>
                      </a:lnTo>
                      <a:lnTo>
                        <a:pt x="1506" y="464"/>
                      </a:lnTo>
                      <a:lnTo>
                        <a:pt x="1500" y="456"/>
                      </a:lnTo>
                      <a:lnTo>
                        <a:pt x="1493" y="446"/>
                      </a:lnTo>
                      <a:lnTo>
                        <a:pt x="1488" y="434"/>
                      </a:lnTo>
                      <a:lnTo>
                        <a:pt x="1484" y="420"/>
                      </a:lnTo>
                      <a:lnTo>
                        <a:pt x="1480" y="405"/>
                      </a:lnTo>
                      <a:lnTo>
                        <a:pt x="1476" y="387"/>
                      </a:lnTo>
                      <a:lnTo>
                        <a:pt x="1429" y="393"/>
                      </a:lnTo>
                      <a:lnTo>
                        <a:pt x="1388" y="396"/>
                      </a:lnTo>
                      <a:lnTo>
                        <a:pt x="1353" y="396"/>
                      </a:lnTo>
                      <a:lnTo>
                        <a:pt x="1323" y="394"/>
                      </a:lnTo>
                      <a:lnTo>
                        <a:pt x="1298" y="392"/>
                      </a:lnTo>
                      <a:lnTo>
                        <a:pt x="1277" y="388"/>
                      </a:lnTo>
                      <a:lnTo>
                        <a:pt x="1260" y="383"/>
                      </a:lnTo>
                      <a:lnTo>
                        <a:pt x="1244" y="377"/>
                      </a:lnTo>
                      <a:lnTo>
                        <a:pt x="1218" y="365"/>
                      </a:lnTo>
                      <a:lnTo>
                        <a:pt x="1195" y="350"/>
                      </a:lnTo>
                      <a:lnTo>
                        <a:pt x="1181" y="344"/>
                      </a:lnTo>
                      <a:lnTo>
                        <a:pt x="1167" y="338"/>
                      </a:lnTo>
                      <a:lnTo>
                        <a:pt x="1149" y="333"/>
                      </a:lnTo>
                      <a:lnTo>
                        <a:pt x="1129" y="328"/>
                      </a:lnTo>
                      <a:lnTo>
                        <a:pt x="1121" y="330"/>
                      </a:lnTo>
                      <a:lnTo>
                        <a:pt x="1098" y="332"/>
                      </a:lnTo>
                      <a:lnTo>
                        <a:pt x="1081" y="331"/>
                      </a:lnTo>
                      <a:lnTo>
                        <a:pt x="1063" y="330"/>
                      </a:lnTo>
                      <a:lnTo>
                        <a:pt x="1041" y="327"/>
                      </a:lnTo>
                      <a:lnTo>
                        <a:pt x="1016" y="322"/>
                      </a:lnTo>
                      <a:lnTo>
                        <a:pt x="990" y="315"/>
                      </a:lnTo>
                      <a:lnTo>
                        <a:pt x="962" y="304"/>
                      </a:lnTo>
                      <a:lnTo>
                        <a:pt x="947" y="298"/>
                      </a:lnTo>
                      <a:lnTo>
                        <a:pt x="933" y="290"/>
                      </a:lnTo>
                      <a:lnTo>
                        <a:pt x="918" y="283"/>
                      </a:lnTo>
                      <a:lnTo>
                        <a:pt x="902" y="273"/>
                      </a:lnTo>
                      <a:lnTo>
                        <a:pt x="886" y="263"/>
                      </a:lnTo>
                      <a:lnTo>
                        <a:pt x="870" y="251"/>
                      </a:lnTo>
                      <a:lnTo>
                        <a:pt x="854" y="239"/>
                      </a:lnTo>
                      <a:lnTo>
                        <a:pt x="839" y="225"/>
                      </a:lnTo>
                      <a:lnTo>
                        <a:pt x="823" y="211"/>
                      </a:lnTo>
                      <a:lnTo>
                        <a:pt x="807" y="195"/>
                      </a:lnTo>
                      <a:lnTo>
                        <a:pt x="791" y="176"/>
                      </a:lnTo>
                      <a:lnTo>
                        <a:pt x="775" y="158"/>
                      </a:lnTo>
                      <a:lnTo>
                        <a:pt x="765" y="159"/>
                      </a:lnTo>
                      <a:lnTo>
                        <a:pt x="758" y="161"/>
                      </a:lnTo>
                      <a:lnTo>
                        <a:pt x="750" y="161"/>
                      </a:lnTo>
                      <a:lnTo>
                        <a:pt x="746" y="161"/>
                      </a:lnTo>
                      <a:lnTo>
                        <a:pt x="738" y="159"/>
                      </a:lnTo>
                      <a:lnTo>
                        <a:pt x="736" y="158"/>
                      </a:lnTo>
                      <a:lnTo>
                        <a:pt x="617" y="158"/>
                      </a:lnTo>
                      <a:lnTo>
                        <a:pt x="619" y="135"/>
                      </a:lnTo>
                      <a:lnTo>
                        <a:pt x="622" y="85"/>
                      </a:lnTo>
                      <a:lnTo>
                        <a:pt x="621" y="70"/>
                      </a:lnTo>
                      <a:lnTo>
                        <a:pt x="619" y="57"/>
                      </a:lnTo>
                      <a:lnTo>
                        <a:pt x="618" y="43"/>
                      </a:lnTo>
                      <a:lnTo>
                        <a:pt x="615" y="31"/>
                      </a:lnTo>
                      <a:lnTo>
                        <a:pt x="611" y="20"/>
                      </a:lnTo>
                      <a:lnTo>
                        <a:pt x="606" y="11"/>
                      </a:lnTo>
                      <a:lnTo>
                        <a:pt x="602" y="8"/>
                      </a:lnTo>
                      <a:lnTo>
                        <a:pt x="599" y="5"/>
                      </a:lnTo>
                      <a:lnTo>
                        <a:pt x="595" y="3"/>
                      </a:lnTo>
                      <a:lnTo>
                        <a:pt x="591" y="0"/>
                      </a:lnTo>
                      <a:lnTo>
                        <a:pt x="556" y="22"/>
                      </a:lnTo>
                      <a:lnTo>
                        <a:pt x="529" y="41"/>
                      </a:lnTo>
                      <a:lnTo>
                        <a:pt x="508" y="57"/>
                      </a:lnTo>
                      <a:lnTo>
                        <a:pt x="495" y="70"/>
                      </a:lnTo>
                      <a:lnTo>
                        <a:pt x="477" y="90"/>
                      </a:lnTo>
                      <a:lnTo>
                        <a:pt x="465" y="102"/>
                      </a:lnTo>
                      <a:lnTo>
                        <a:pt x="458" y="105"/>
                      </a:lnTo>
                      <a:lnTo>
                        <a:pt x="448" y="108"/>
                      </a:lnTo>
                      <a:lnTo>
                        <a:pt x="432" y="110"/>
                      </a:lnTo>
                      <a:lnTo>
                        <a:pt x="411" y="112"/>
                      </a:lnTo>
                      <a:lnTo>
                        <a:pt x="345" y="115"/>
                      </a:lnTo>
                      <a:lnTo>
                        <a:pt x="238" y="119"/>
                      </a:lnTo>
                      <a:lnTo>
                        <a:pt x="234" y="119"/>
                      </a:lnTo>
                      <a:lnTo>
                        <a:pt x="227" y="119"/>
                      </a:lnTo>
                      <a:lnTo>
                        <a:pt x="222" y="120"/>
                      </a:lnTo>
                      <a:lnTo>
                        <a:pt x="217" y="121"/>
                      </a:lnTo>
                      <a:lnTo>
                        <a:pt x="212" y="124"/>
                      </a:lnTo>
                      <a:lnTo>
                        <a:pt x="206" y="126"/>
                      </a:lnTo>
                      <a:lnTo>
                        <a:pt x="201" y="131"/>
                      </a:lnTo>
                      <a:lnTo>
                        <a:pt x="196" y="136"/>
                      </a:lnTo>
                      <a:lnTo>
                        <a:pt x="191" y="143"/>
                      </a:lnTo>
                      <a:lnTo>
                        <a:pt x="187" y="152"/>
                      </a:lnTo>
                      <a:lnTo>
                        <a:pt x="185" y="162"/>
                      </a:lnTo>
                      <a:lnTo>
                        <a:pt x="182" y="174"/>
                      </a:lnTo>
                      <a:lnTo>
                        <a:pt x="182" y="188"/>
                      </a:lnTo>
                      <a:lnTo>
                        <a:pt x="185" y="203"/>
                      </a:lnTo>
                      <a:lnTo>
                        <a:pt x="211" y="375"/>
                      </a:lnTo>
                      <a:lnTo>
                        <a:pt x="211" y="380"/>
                      </a:lnTo>
                      <a:lnTo>
                        <a:pt x="208" y="393"/>
                      </a:lnTo>
                      <a:lnTo>
                        <a:pt x="205" y="412"/>
                      </a:lnTo>
                      <a:lnTo>
                        <a:pt x="197" y="432"/>
                      </a:lnTo>
                      <a:lnTo>
                        <a:pt x="194" y="442"/>
                      </a:lnTo>
                      <a:lnTo>
                        <a:pt x="187" y="452"/>
                      </a:lnTo>
                      <a:lnTo>
                        <a:pt x="180" y="461"/>
                      </a:lnTo>
                      <a:lnTo>
                        <a:pt x="171" y="469"/>
                      </a:lnTo>
                      <a:lnTo>
                        <a:pt x="163" y="475"/>
                      </a:lnTo>
                      <a:lnTo>
                        <a:pt x="152" y="479"/>
                      </a:lnTo>
                      <a:lnTo>
                        <a:pt x="146" y="480"/>
                      </a:lnTo>
                      <a:lnTo>
                        <a:pt x="140" y="480"/>
                      </a:lnTo>
                      <a:lnTo>
                        <a:pt x="132" y="480"/>
                      </a:lnTo>
                      <a:lnTo>
                        <a:pt x="125" y="479"/>
                      </a:lnTo>
                      <a:lnTo>
                        <a:pt x="116" y="479"/>
                      </a:lnTo>
                      <a:lnTo>
                        <a:pt x="109" y="480"/>
                      </a:lnTo>
                      <a:lnTo>
                        <a:pt x="102" y="480"/>
                      </a:lnTo>
                      <a:lnTo>
                        <a:pt x="96" y="481"/>
                      </a:lnTo>
                      <a:lnTo>
                        <a:pt x="91" y="484"/>
                      </a:lnTo>
                      <a:lnTo>
                        <a:pt x="86" y="486"/>
                      </a:lnTo>
                      <a:lnTo>
                        <a:pt x="82" y="489"/>
                      </a:lnTo>
                      <a:lnTo>
                        <a:pt x="78" y="492"/>
                      </a:lnTo>
                      <a:lnTo>
                        <a:pt x="72" y="500"/>
                      </a:lnTo>
                      <a:lnTo>
                        <a:pt x="69" y="507"/>
                      </a:lnTo>
                      <a:lnTo>
                        <a:pt x="66" y="517"/>
                      </a:lnTo>
                      <a:lnTo>
                        <a:pt x="64" y="525"/>
                      </a:lnTo>
                      <a:lnTo>
                        <a:pt x="60" y="534"/>
                      </a:lnTo>
                      <a:lnTo>
                        <a:pt x="58" y="544"/>
                      </a:lnTo>
                      <a:lnTo>
                        <a:pt x="54" y="551"/>
                      </a:lnTo>
                      <a:lnTo>
                        <a:pt x="48" y="558"/>
                      </a:lnTo>
                      <a:lnTo>
                        <a:pt x="44" y="562"/>
                      </a:lnTo>
                      <a:lnTo>
                        <a:pt x="41" y="565"/>
                      </a:lnTo>
                      <a:lnTo>
                        <a:pt x="36" y="567"/>
                      </a:lnTo>
                      <a:lnTo>
                        <a:pt x="31" y="569"/>
                      </a:lnTo>
                      <a:lnTo>
                        <a:pt x="25" y="571"/>
                      </a:lnTo>
                      <a:lnTo>
                        <a:pt x="17" y="572"/>
                      </a:lnTo>
                      <a:lnTo>
                        <a:pt x="10" y="572"/>
                      </a:lnTo>
                      <a:lnTo>
                        <a:pt x="1" y="572"/>
                      </a:lnTo>
                      <a:lnTo>
                        <a:pt x="0" y="595"/>
                      </a:lnTo>
                      <a:lnTo>
                        <a:pt x="3" y="615"/>
                      </a:lnTo>
                      <a:lnTo>
                        <a:pt x="5" y="631"/>
                      </a:lnTo>
                      <a:lnTo>
                        <a:pt x="10" y="642"/>
                      </a:lnTo>
                      <a:lnTo>
                        <a:pt x="16" y="651"/>
                      </a:lnTo>
                      <a:lnTo>
                        <a:pt x="22" y="659"/>
                      </a:lnTo>
                      <a:lnTo>
                        <a:pt x="29" y="664"/>
                      </a:lnTo>
                      <a:lnTo>
                        <a:pt x="36" y="670"/>
                      </a:lnTo>
                      <a:lnTo>
                        <a:pt x="43" y="676"/>
                      </a:lnTo>
                      <a:lnTo>
                        <a:pt x="50" y="682"/>
                      </a:lnTo>
                      <a:lnTo>
                        <a:pt x="55" y="691"/>
                      </a:lnTo>
                      <a:lnTo>
                        <a:pt x="61" y="703"/>
                      </a:lnTo>
                      <a:lnTo>
                        <a:pt x="65" y="716"/>
                      </a:lnTo>
                      <a:lnTo>
                        <a:pt x="67" y="736"/>
                      </a:lnTo>
                      <a:lnTo>
                        <a:pt x="67" y="759"/>
                      </a:lnTo>
                      <a:lnTo>
                        <a:pt x="66" y="787"/>
                      </a:lnTo>
                      <a:lnTo>
                        <a:pt x="66" y="1051"/>
                      </a:lnTo>
                      <a:lnTo>
                        <a:pt x="65" y="1053"/>
                      </a:lnTo>
                      <a:lnTo>
                        <a:pt x="61" y="1063"/>
                      </a:lnTo>
                      <a:lnTo>
                        <a:pt x="60" y="1069"/>
                      </a:lnTo>
                      <a:lnTo>
                        <a:pt x="60" y="1076"/>
                      </a:lnTo>
                      <a:lnTo>
                        <a:pt x="63" y="1084"/>
                      </a:lnTo>
                      <a:lnTo>
                        <a:pt x="66" y="1093"/>
                      </a:lnTo>
                      <a:lnTo>
                        <a:pt x="71" y="1102"/>
                      </a:lnTo>
                      <a:lnTo>
                        <a:pt x="80" y="1112"/>
                      </a:lnTo>
                      <a:lnTo>
                        <a:pt x="92" y="1123"/>
                      </a:lnTo>
                      <a:lnTo>
                        <a:pt x="108" y="1134"/>
                      </a:lnTo>
                      <a:lnTo>
                        <a:pt x="127" y="1144"/>
                      </a:lnTo>
                      <a:lnTo>
                        <a:pt x="152" y="1155"/>
                      </a:lnTo>
                      <a:lnTo>
                        <a:pt x="182" y="1164"/>
                      </a:lnTo>
                      <a:lnTo>
                        <a:pt x="217" y="1175"/>
                      </a:lnTo>
                      <a:lnTo>
                        <a:pt x="224" y="1174"/>
                      </a:lnTo>
                      <a:lnTo>
                        <a:pt x="240" y="1173"/>
                      </a:lnTo>
                      <a:lnTo>
                        <a:pt x="250" y="1172"/>
                      </a:lnTo>
                      <a:lnTo>
                        <a:pt x="262" y="1173"/>
                      </a:lnTo>
                      <a:lnTo>
                        <a:pt x="276" y="1173"/>
                      </a:lnTo>
                      <a:lnTo>
                        <a:pt x="288" y="1175"/>
                      </a:lnTo>
                      <a:lnTo>
                        <a:pt x="301" y="1179"/>
                      </a:lnTo>
                      <a:lnTo>
                        <a:pt x="312" y="1184"/>
                      </a:lnTo>
                      <a:lnTo>
                        <a:pt x="318" y="1188"/>
                      </a:lnTo>
                      <a:lnTo>
                        <a:pt x="324" y="1191"/>
                      </a:lnTo>
                      <a:lnTo>
                        <a:pt x="329" y="1195"/>
                      </a:lnTo>
                      <a:lnTo>
                        <a:pt x="333" y="1200"/>
                      </a:lnTo>
                      <a:lnTo>
                        <a:pt x="338" y="1205"/>
                      </a:lnTo>
                      <a:lnTo>
                        <a:pt x="342" y="1211"/>
                      </a:lnTo>
                      <a:lnTo>
                        <a:pt x="344" y="1217"/>
                      </a:lnTo>
                      <a:lnTo>
                        <a:pt x="347" y="1224"/>
                      </a:lnTo>
                      <a:lnTo>
                        <a:pt x="348" y="1232"/>
                      </a:lnTo>
                      <a:lnTo>
                        <a:pt x="349" y="1240"/>
                      </a:lnTo>
                      <a:lnTo>
                        <a:pt x="349" y="1250"/>
                      </a:lnTo>
                      <a:lnTo>
                        <a:pt x="349" y="1260"/>
                      </a:lnTo>
                      <a:lnTo>
                        <a:pt x="348" y="1264"/>
                      </a:lnTo>
                      <a:lnTo>
                        <a:pt x="348" y="1275"/>
                      </a:lnTo>
                      <a:lnTo>
                        <a:pt x="349" y="1282"/>
                      </a:lnTo>
                      <a:lnTo>
                        <a:pt x="351" y="1291"/>
                      </a:lnTo>
                      <a:lnTo>
                        <a:pt x="354" y="1300"/>
                      </a:lnTo>
                      <a:lnTo>
                        <a:pt x="359" y="1309"/>
                      </a:lnTo>
                      <a:lnTo>
                        <a:pt x="366" y="1320"/>
                      </a:lnTo>
                      <a:lnTo>
                        <a:pt x="375" y="1330"/>
                      </a:lnTo>
                      <a:lnTo>
                        <a:pt x="387" y="1339"/>
                      </a:lnTo>
                      <a:lnTo>
                        <a:pt x="402" y="1349"/>
                      </a:lnTo>
                      <a:lnTo>
                        <a:pt x="419" y="1358"/>
                      </a:lnTo>
                      <a:lnTo>
                        <a:pt x="440" y="1365"/>
                      </a:lnTo>
                      <a:lnTo>
                        <a:pt x="464" y="1373"/>
                      </a:lnTo>
                      <a:lnTo>
                        <a:pt x="493" y="1379"/>
                      </a:lnTo>
                      <a:lnTo>
                        <a:pt x="495" y="1377"/>
                      </a:lnTo>
                      <a:lnTo>
                        <a:pt x="501" y="1376"/>
                      </a:lnTo>
                      <a:lnTo>
                        <a:pt x="503" y="1377"/>
                      </a:lnTo>
                      <a:lnTo>
                        <a:pt x="508" y="1380"/>
                      </a:lnTo>
                      <a:lnTo>
                        <a:pt x="512" y="1385"/>
                      </a:lnTo>
                      <a:lnTo>
                        <a:pt x="517" y="1392"/>
                      </a:lnTo>
                      <a:lnTo>
                        <a:pt x="522" y="1403"/>
                      </a:lnTo>
                      <a:lnTo>
                        <a:pt x="526" y="1417"/>
                      </a:lnTo>
                      <a:lnTo>
                        <a:pt x="530" y="1435"/>
                      </a:lnTo>
                      <a:lnTo>
                        <a:pt x="534" y="1458"/>
                      </a:lnTo>
                      <a:lnTo>
                        <a:pt x="537" y="1486"/>
                      </a:lnTo>
                      <a:lnTo>
                        <a:pt x="541" y="1521"/>
                      </a:lnTo>
                      <a:lnTo>
                        <a:pt x="544" y="1561"/>
                      </a:lnTo>
                      <a:lnTo>
                        <a:pt x="545" y="1608"/>
                      </a:lnTo>
                      <a:lnTo>
                        <a:pt x="553" y="1633"/>
                      </a:lnTo>
                      <a:lnTo>
                        <a:pt x="562" y="1655"/>
                      </a:lnTo>
                      <a:lnTo>
                        <a:pt x="570" y="1675"/>
                      </a:lnTo>
                      <a:lnTo>
                        <a:pt x="579" y="1691"/>
                      </a:lnTo>
                      <a:lnTo>
                        <a:pt x="593" y="1712"/>
                      </a:lnTo>
                      <a:lnTo>
                        <a:pt x="597" y="1719"/>
                      </a:lnTo>
                      <a:lnTo>
                        <a:pt x="605" y="1883"/>
                      </a:lnTo>
                      <a:lnTo>
                        <a:pt x="615" y="1884"/>
                      </a:lnTo>
                      <a:lnTo>
                        <a:pt x="624" y="1885"/>
                      </a:lnTo>
                      <a:lnTo>
                        <a:pt x="634" y="1889"/>
                      </a:lnTo>
                      <a:lnTo>
                        <a:pt x="641" y="1893"/>
                      </a:lnTo>
                      <a:lnTo>
                        <a:pt x="649" y="1898"/>
                      </a:lnTo>
                      <a:lnTo>
                        <a:pt x="655" y="1903"/>
                      </a:lnTo>
                      <a:lnTo>
                        <a:pt x="661" y="1908"/>
                      </a:lnTo>
                      <a:lnTo>
                        <a:pt x="666" y="1912"/>
                      </a:lnTo>
                      <a:lnTo>
                        <a:pt x="679" y="1933"/>
                      </a:lnTo>
                      <a:lnTo>
                        <a:pt x="683" y="1943"/>
                      </a:lnTo>
                      <a:lnTo>
                        <a:pt x="690" y="1943"/>
                      </a:lnTo>
                      <a:lnTo>
                        <a:pt x="697" y="1944"/>
                      </a:lnTo>
                      <a:lnTo>
                        <a:pt x="703" y="1947"/>
                      </a:lnTo>
                      <a:lnTo>
                        <a:pt x="709" y="1949"/>
                      </a:lnTo>
                      <a:lnTo>
                        <a:pt x="719" y="1956"/>
                      </a:lnTo>
                      <a:lnTo>
                        <a:pt x="727" y="1965"/>
                      </a:lnTo>
                      <a:lnTo>
                        <a:pt x="738" y="1981"/>
                      </a:lnTo>
                      <a:lnTo>
                        <a:pt x="742" y="1988"/>
                      </a:lnTo>
                      <a:lnTo>
                        <a:pt x="1739" y="1916"/>
                      </a:lnTo>
                      <a:close/>
                    </a:path>
                  </a:pathLst>
                </a:custGeom>
                <a:solidFill>
                  <a:schemeClr val="accent2"/>
                </a:solidFill>
                <a:ln w="3175">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6" name="Freeform 445"/>
                <p:cNvSpPr>
                  <a:spLocks/>
                </p:cNvSpPr>
                <p:nvPr/>
              </p:nvSpPr>
              <p:spPr bwMode="auto">
                <a:xfrm>
                  <a:off x="3091" y="945"/>
                  <a:ext cx="448" cy="497"/>
                </a:xfrm>
                <a:custGeom>
                  <a:avLst/>
                  <a:gdLst>
                    <a:gd name="T0" fmla="*/ 0 w 1792"/>
                    <a:gd name="T1" fmla="*/ 0 h 1988"/>
                    <a:gd name="T2" fmla="*/ 0 w 1792"/>
                    <a:gd name="T3" fmla="*/ 0 h 1988"/>
                    <a:gd name="T4" fmla="*/ 0 w 1792"/>
                    <a:gd name="T5" fmla="*/ 0 h 1988"/>
                    <a:gd name="T6" fmla="*/ 0 w 1792"/>
                    <a:gd name="T7" fmla="*/ 0 h 1988"/>
                    <a:gd name="T8" fmla="*/ 0 w 1792"/>
                    <a:gd name="T9" fmla="*/ 0 h 1988"/>
                    <a:gd name="T10" fmla="*/ 0 w 1792"/>
                    <a:gd name="T11" fmla="*/ 0 h 1988"/>
                    <a:gd name="T12" fmla="*/ 0 w 1792"/>
                    <a:gd name="T13" fmla="*/ 0 h 1988"/>
                    <a:gd name="T14" fmla="*/ 0 w 1792"/>
                    <a:gd name="T15" fmla="*/ 0 h 1988"/>
                    <a:gd name="T16" fmla="*/ 0 w 1792"/>
                    <a:gd name="T17" fmla="*/ 0 h 1988"/>
                    <a:gd name="T18" fmla="*/ 0 w 1792"/>
                    <a:gd name="T19" fmla="*/ 0 h 1988"/>
                    <a:gd name="T20" fmla="*/ 0 w 1792"/>
                    <a:gd name="T21" fmla="*/ 0 h 1988"/>
                    <a:gd name="T22" fmla="*/ 0 w 1792"/>
                    <a:gd name="T23" fmla="*/ 0 h 1988"/>
                    <a:gd name="T24" fmla="*/ 0 w 1792"/>
                    <a:gd name="T25" fmla="*/ 0 h 1988"/>
                    <a:gd name="T26" fmla="*/ 0 w 1792"/>
                    <a:gd name="T27" fmla="*/ 0 h 1988"/>
                    <a:gd name="T28" fmla="*/ 0 w 1792"/>
                    <a:gd name="T29" fmla="*/ 0 h 1988"/>
                    <a:gd name="T30" fmla="*/ 0 w 1792"/>
                    <a:gd name="T31" fmla="*/ 0 h 1988"/>
                    <a:gd name="T32" fmla="*/ 0 w 1792"/>
                    <a:gd name="T33" fmla="*/ 0 h 1988"/>
                    <a:gd name="T34" fmla="*/ 0 w 1792"/>
                    <a:gd name="T35" fmla="*/ 0 h 1988"/>
                    <a:gd name="T36" fmla="*/ 0 w 1792"/>
                    <a:gd name="T37" fmla="*/ 0 h 1988"/>
                    <a:gd name="T38" fmla="*/ 0 w 1792"/>
                    <a:gd name="T39" fmla="*/ 0 h 1988"/>
                    <a:gd name="T40" fmla="*/ 0 w 1792"/>
                    <a:gd name="T41" fmla="*/ 0 h 1988"/>
                    <a:gd name="T42" fmla="*/ 0 w 1792"/>
                    <a:gd name="T43" fmla="*/ 0 h 1988"/>
                    <a:gd name="T44" fmla="*/ 0 w 1792"/>
                    <a:gd name="T45" fmla="*/ 0 h 1988"/>
                    <a:gd name="T46" fmla="*/ 0 w 1792"/>
                    <a:gd name="T47" fmla="*/ 0 h 1988"/>
                    <a:gd name="T48" fmla="*/ 0 w 1792"/>
                    <a:gd name="T49" fmla="*/ 0 h 1988"/>
                    <a:gd name="T50" fmla="*/ 0 w 1792"/>
                    <a:gd name="T51" fmla="*/ 0 h 1988"/>
                    <a:gd name="T52" fmla="*/ 0 w 1792"/>
                    <a:gd name="T53" fmla="*/ 0 h 1988"/>
                    <a:gd name="T54" fmla="*/ 0 w 1792"/>
                    <a:gd name="T55" fmla="*/ 0 h 1988"/>
                    <a:gd name="T56" fmla="*/ 0 w 1792"/>
                    <a:gd name="T57" fmla="*/ 0 h 1988"/>
                    <a:gd name="T58" fmla="*/ 0 w 1792"/>
                    <a:gd name="T59" fmla="*/ 0 h 1988"/>
                    <a:gd name="T60" fmla="*/ 0 w 1792"/>
                    <a:gd name="T61" fmla="*/ 0 h 1988"/>
                    <a:gd name="T62" fmla="*/ 0 w 1792"/>
                    <a:gd name="T63" fmla="*/ 0 h 1988"/>
                    <a:gd name="T64" fmla="*/ 0 w 1792"/>
                    <a:gd name="T65" fmla="*/ 0 h 1988"/>
                    <a:gd name="T66" fmla="*/ 0 w 1792"/>
                    <a:gd name="T67" fmla="*/ 0 h 1988"/>
                    <a:gd name="T68" fmla="*/ 0 w 1792"/>
                    <a:gd name="T69" fmla="*/ 0 h 1988"/>
                    <a:gd name="T70" fmla="*/ 0 w 1792"/>
                    <a:gd name="T71" fmla="*/ 0 h 1988"/>
                    <a:gd name="T72" fmla="*/ 0 w 1792"/>
                    <a:gd name="T73" fmla="*/ 0 h 1988"/>
                    <a:gd name="T74" fmla="*/ 0 w 1792"/>
                    <a:gd name="T75" fmla="*/ 0 h 1988"/>
                    <a:gd name="T76" fmla="*/ 0 w 1792"/>
                    <a:gd name="T77" fmla="*/ 0 h 1988"/>
                    <a:gd name="T78" fmla="*/ 0 w 1792"/>
                    <a:gd name="T79" fmla="*/ 0 h 1988"/>
                    <a:gd name="T80" fmla="*/ 0 w 1792"/>
                    <a:gd name="T81" fmla="*/ 0 h 1988"/>
                    <a:gd name="T82" fmla="*/ 0 w 1792"/>
                    <a:gd name="T83" fmla="*/ 0 h 1988"/>
                    <a:gd name="T84" fmla="*/ 0 w 1792"/>
                    <a:gd name="T85" fmla="*/ 0 h 1988"/>
                    <a:gd name="T86" fmla="*/ 0 w 1792"/>
                    <a:gd name="T87" fmla="*/ 0 h 1988"/>
                    <a:gd name="T88" fmla="*/ 0 w 1792"/>
                    <a:gd name="T89" fmla="*/ 0 h 1988"/>
                    <a:gd name="T90" fmla="*/ 0 w 1792"/>
                    <a:gd name="T91" fmla="*/ 0 h 1988"/>
                    <a:gd name="T92" fmla="*/ 0 w 1792"/>
                    <a:gd name="T93" fmla="*/ 0 h 1988"/>
                    <a:gd name="T94" fmla="*/ 0 w 1792"/>
                    <a:gd name="T95" fmla="*/ 0 h 1988"/>
                    <a:gd name="T96" fmla="*/ 0 w 1792"/>
                    <a:gd name="T97" fmla="*/ 0 h 1988"/>
                    <a:gd name="T98" fmla="*/ 0 w 1792"/>
                    <a:gd name="T99" fmla="*/ 0 h 1988"/>
                    <a:gd name="T100" fmla="*/ 0 w 1792"/>
                    <a:gd name="T101" fmla="*/ 0 h 1988"/>
                    <a:gd name="T102" fmla="*/ 0 w 1792"/>
                    <a:gd name="T103" fmla="*/ 0 h 1988"/>
                    <a:gd name="T104" fmla="*/ 0 w 1792"/>
                    <a:gd name="T105" fmla="*/ 0 h 1988"/>
                    <a:gd name="T106" fmla="*/ 0 w 1792"/>
                    <a:gd name="T107" fmla="*/ 0 h 1988"/>
                    <a:gd name="T108" fmla="*/ 0 w 1792"/>
                    <a:gd name="T109" fmla="*/ 0 h 1988"/>
                    <a:gd name="T110" fmla="*/ 0 w 1792"/>
                    <a:gd name="T111" fmla="*/ 0 h 1988"/>
                    <a:gd name="T112" fmla="*/ 0 w 1792"/>
                    <a:gd name="T113" fmla="*/ 0 h 1988"/>
                    <a:gd name="T114" fmla="*/ 0 w 1792"/>
                    <a:gd name="T115" fmla="*/ 0 h 19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2"/>
                    <a:gd name="T175" fmla="*/ 0 h 1988"/>
                    <a:gd name="T176" fmla="*/ 1792 w 1792"/>
                    <a:gd name="T177" fmla="*/ 1988 h 19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2" h="1988">
                      <a:moveTo>
                        <a:pt x="1739" y="1916"/>
                      </a:moveTo>
                      <a:lnTo>
                        <a:pt x="1741" y="1878"/>
                      </a:lnTo>
                      <a:lnTo>
                        <a:pt x="1742" y="1848"/>
                      </a:lnTo>
                      <a:lnTo>
                        <a:pt x="1744" y="1826"/>
                      </a:lnTo>
                      <a:lnTo>
                        <a:pt x="1746" y="1818"/>
                      </a:lnTo>
                      <a:lnTo>
                        <a:pt x="1741" y="1813"/>
                      </a:lnTo>
                      <a:lnTo>
                        <a:pt x="1736" y="1807"/>
                      </a:lnTo>
                      <a:lnTo>
                        <a:pt x="1731" y="1799"/>
                      </a:lnTo>
                      <a:lnTo>
                        <a:pt x="1727" y="1788"/>
                      </a:lnTo>
                      <a:lnTo>
                        <a:pt x="1724" y="1775"/>
                      </a:lnTo>
                      <a:lnTo>
                        <a:pt x="1720" y="1761"/>
                      </a:lnTo>
                      <a:lnTo>
                        <a:pt x="1716" y="1745"/>
                      </a:lnTo>
                      <a:lnTo>
                        <a:pt x="1714" y="1728"/>
                      </a:lnTo>
                      <a:lnTo>
                        <a:pt x="1709" y="1691"/>
                      </a:lnTo>
                      <a:lnTo>
                        <a:pt x="1705" y="1649"/>
                      </a:lnTo>
                      <a:lnTo>
                        <a:pt x="1703" y="1606"/>
                      </a:lnTo>
                      <a:lnTo>
                        <a:pt x="1700" y="1562"/>
                      </a:lnTo>
                      <a:lnTo>
                        <a:pt x="1699" y="1478"/>
                      </a:lnTo>
                      <a:lnTo>
                        <a:pt x="1699" y="1403"/>
                      </a:lnTo>
                      <a:lnTo>
                        <a:pt x="1699" y="1352"/>
                      </a:lnTo>
                      <a:lnTo>
                        <a:pt x="1700" y="1332"/>
                      </a:lnTo>
                      <a:lnTo>
                        <a:pt x="1753" y="1129"/>
                      </a:lnTo>
                      <a:lnTo>
                        <a:pt x="1752" y="1108"/>
                      </a:lnTo>
                      <a:lnTo>
                        <a:pt x="1752" y="1087"/>
                      </a:lnTo>
                      <a:lnTo>
                        <a:pt x="1753" y="1065"/>
                      </a:lnTo>
                      <a:lnTo>
                        <a:pt x="1755" y="1044"/>
                      </a:lnTo>
                      <a:lnTo>
                        <a:pt x="1761" y="1005"/>
                      </a:lnTo>
                      <a:lnTo>
                        <a:pt x="1770" y="969"/>
                      </a:lnTo>
                      <a:lnTo>
                        <a:pt x="1777" y="938"/>
                      </a:lnTo>
                      <a:lnTo>
                        <a:pt x="1785" y="913"/>
                      </a:lnTo>
                      <a:lnTo>
                        <a:pt x="1790" y="899"/>
                      </a:lnTo>
                      <a:lnTo>
                        <a:pt x="1792" y="893"/>
                      </a:lnTo>
                      <a:lnTo>
                        <a:pt x="1782" y="884"/>
                      </a:lnTo>
                      <a:lnTo>
                        <a:pt x="1772" y="879"/>
                      </a:lnTo>
                      <a:lnTo>
                        <a:pt x="1764" y="877"/>
                      </a:lnTo>
                      <a:lnTo>
                        <a:pt x="1755" y="877"/>
                      </a:lnTo>
                      <a:lnTo>
                        <a:pt x="1747" y="879"/>
                      </a:lnTo>
                      <a:lnTo>
                        <a:pt x="1739" y="882"/>
                      </a:lnTo>
                      <a:lnTo>
                        <a:pt x="1732" y="887"/>
                      </a:lnTo>
                      <a:lnTo>
                        <a:pt x="1726" y="893"/>
                      </a:lnTo>
                      <a:lnTo>
                        <a:pt x="1715" y="906"/>
                      </a:lnTo>
                      <a:lnTo>
                        <a:pt x="1706" y="918"/>
                      </a:lnTo>
                      <a:lnTo>
                        <a:pt x="1701" y="928"/>
                      </a:lnTo>
                      <a:lnTo>
                        <a:pt x="1700" y="932"/>
                      </a:lnTo>
                      <a:lnTo>
                        <a:pt x="1694" y="950"/>
                      </a:lnTo>
                      <a:lnTo>
                        <a:pt x="1687" y="965"/>
                      </a:lnTo>
                      <a:lnTo>
                        <a:pt x="1681" y="980"/>
                      </a:lnTo>
                      <a:lnTo>
                        <a:pt x="1673" y="992"/>
                      </a:lnTo>
                      <a:lnTo>
                        <a:pt x="1661" y="1013"/>
                      </a:lnTo>
                      <a:lnTo>
                        <a:pt x="1648" y="1029"/>
                      </a:lnTo>
                      <a:lnTo>
                        <a:pt x="1638" y="1038"/>
                      </a:lnTo>
                      <a:lnTo>
                        <a:pt x="1629" y="1046"/>
                      </a:lnTo>
                      <a:lnTo>
                        <a:pt x="1623" y="1049"/>
                      </a:lnTo>
                      <a:lnTo>
                        <a:pt x="1621" y="1051"/>
                      </a:lnTo>
                      <a:lnTo>
                        <a:pt x="1613" y="1043"/>
                      </a:lnTo>
                      <a:lnTo>
                        <a:pt x="1608" y="1036"/>
                      </a:lnTo>
                      <a:lnTo>
                        <a:pt x="1605" y="1029"/>
                      </a:lnTo>
                      <a:lnTo>
                        <a:pt x="1604" y="1020"/>
                      </a:lnTo>
                      <a:lnTo>
                        <a:pt x="1604" y="1011"/>
                      </a:lnTo>
                      <a:lnTo>
                        <a:pt x="1605" y="1003"/>
                      </a:lnTo>
                      <a:lnTo>
                        <a:pt x="1607" y="994"/>
                      </a:lnTo>
                      <a:lnTo>
                        <a:pt x="1611" y="986"/>
                      </a:lnTo>
                      <a:lnTo>
                        <a:pt x="1618" y="970"/>
                      </a:lnTo>
                      <a:lnTo>
                        <a:pt x="1626" y="958"/>
                      </a:lnTo>
                      <a:lnTo>
                        <a:pt x="1632" y="949"/>
                      </a:lnTo>
                      <a:lnTo>
                        <a:pt x="1634" y="945"/>
                      </a:lnTo>
                      <a:lnTo>
                        <a:pt x="1635" y="933"/>
                      </a:lnTo>
                      <a:lnTo>
                        <a:pt x="1637" y="922"/>
                      </a:lnTo>
                      <a:lnTo>
                        <a:pt x="1639" y="911"/>
                      </a:lnTo>
                      <a:lnTo>
                        <a:pt x="1643" y="901"/>
                      </a:lnTo>
                      <a:lnTo>
                        <a:pt x="1648" y="891"/>
                      </a:lnTo>
                      <a:lnTo>
                        <a:pt x="1654" y="883"/>
                      </a:lnTo>
                      <a:lnTo>
                        <a:pt x="1660" y="874"/>
                      </a:lnTo>
                      <a:lnTo>
                        <a:pt x="1667" y="867"/>
                      </a:lnTo>
                      <a:lnTo>
                        <a:pt x="1667" y="858"/>
                      </a:lnTo>
                      <a:lnTo>
                        <a:pt x="1666" y="836"/>
                      </a:lnTo>
                      <a:lnTo>
                        <a:pt x="1662" y="806"/>
                      </a:lnTo>
                      <a:lnTo>
                        <a:pt x="1656" y="769"/>
                      </a:lnTo>
                      <a:lnTo>
                        <a:pt x="1651" y="751"/>
                      </a:lnTo>
                      <a:lnTo>
                        <a:pt x="1646" y="732"/>
                      </a:lnTo>
                      <a:lnTo>
                        <a:pt x="1639" y="714"/>
                      </a:lnTo>
                      <a:lnTo>
                        <a:pt x="1630" y="698"/>
                      </a:lnTo>
                      <a:lnTo>
                        <a:pt x="1627" y="691"/>
                      </a:lnTo>
                      <a:lnTo>
                        <a:pt x="1621" y="683"/>
                      </a:lnTo>
                      <a:lnTo>
                        <a:pt x="1616" y="677"/>
                      </a:lnTo>
                      <a:lnTo>
                        <a:pt x="1610" y="671"/>
                      </a:lnTo>
                      <a:lnTo>
                        <a:pt x="1604" y="666"/>
                      </a:lnTo>
                      <a:lnTo>
                        <a:pt x="1596" y="663"/>
                      </a:lnTo>
                      <a:lnTo>
                        <a:pt x="1590" y="659"/>
                      </a:lnTo>
                      <a:lnTo>
                        <a:pt x="1582" y="656"/>
                      </a:lnTo>
                      <a:lnTo>
                        <a:pt x="1583" y="649"/>
                      </a:lnTo>
                      <a:lnTo>
                        <a:pt x="1586" y="629"/>
                      </a:lnTo>
                      <a:lnTo>
                        <a:pt x="1589" y="603"/>
                      </a:lnTo>
                      <a:lnTo>
                        <a:pt x="1590" y="572"/>
                      </a:lnTo>
                      <a:lnTo>
                        <a:pt x="1590" y="556"/>
                      </a:lnTo>
                      <a:lnTo>
                        <a:pt x="1588" y="541"/>
                      </a:lnTo>
                      <a:lnTo>
                        <a:pt x="1585" y="528"/>
                      </a:lnTo>
                      <a:lnTo>
                        <a:pt x="1582" y="516"/>
                      </a:lnTo>
                      <a:lnTo>
                        <a:pt x="1579" y="511"/>
                      </a:lnTo>
                      <a:lnTo>
                        <a:pt x="1577" y="506"/>
                      </a:lnTo>
                      <a:lnTo>
                        <a:pt x="1573" y="501"/>
                      </a:lnTo>
                      <a:lnTo>
                        <a:pt x="1569" y="497"/>
                      </a:lnTo>
                      <a:lnTo>
                        <a:pt x="1564" y="495"/>
                      </a:lnTo>
                      <a:lnTo>
                        <a:pt x="1561" y="494"/>
                      </a:lnTo>
                      <a:lnTo>
                        <a:pt x="1555" y="492"/>
                      </a:lnTo>
                      <a:lnTo>
                        <a:pt x="1548" y="492"/>
                      </a:lnTo>
                      <a:lnTo>
                        <a:pt x="1546" y="492"/>
                      </a:lnTo>
                      <a:lnTo>
                        <a:pt x="1540" y="490"/>
                      </a:lnTo>
                      <a:lnTo>
                        <a:pt x="1530" y="485"/>
                      </a:lnTo>
                      <a:lnTo>
                        <a:pt x="1518" y="476"/>
                      </a:lnTo>
                      <a:lnTo>
                        <a:pt x="1512" y="472"/>
                      </a:lnTo>
                      <a:lnTo>
                        <a:pt x="1506" y="464"/>
                      </a:lnTo>
                      <a:lnTo>
                        <a:pt x="1500" y="456"/>
                      </a:lnTo>
                      <a:lnTo>
                        <a:pt x="1493" y="446"/>
                      </a:lnTo>
                      <a:lnTo>
                        <a:pt x="1488" y="434"/>
                      </a:lnTo>
                      <a:lnTo>
                        <a:pt x="1484" y="420"/>
                      </a:lnTo>
                      <a:lnTo>
                        <a:pt x="1480" y="405"/>
                      </a:lnTo>
                      <a:lnTo>
                        <a:pt x="1476" y="387"/>
                      </a:lnTo>
                      <a:lnTo>
                        <a:pt x="1429" y="393"/>
                      </a:lnTo>
                      <a:lnTo>
                        <a:pt x="1388" y="396"/>
                      </a:lnTo>
                      <a:lnTo>
                        <a:pt x="1353" y="396"/>
                      </a:lnTo>
                      <a:lnTo>
                        <a:pt x="1323" y="394"/>
                      </a:lnTo>
                      <a:lnTo>
                        <a:pt x="1298" y="392"/>
                      </a:lnTo>
                      <a:lnTo>
                        <a:pt x="1277" y="388"/>
                      </a:lnTo>
                      <a:lnTo>
                        <a:pt x="1260" y="383"/>
                      </a:lnTo>
                      <a:lnTo>
                        <a:pt x="1244" y="377"/>
                      </a:lnTo>
                      <a:lnTo>
                        <a:pt x="1218" y="365"/>
                      </a:lnTo>
                      <a:lnTo>
                        <a:pt x="1195" y="350"/>
                      </a:lnTo>
                      <a:lnTo>
                        <a:pt x="1181" y="344"/>
                      </a:lnTo>
                      <a:lnTo>
                        <a:pt x="1167" y="338"/>
                      </a:lnTo>
                      <a:lnTo>
                        <a:pt x="1149" y="333"/>
                      </a:lnTo>
                      <a:lnTo>
                        <a:pt x="1129" y="328"/>
                      </a:lnTo>
                      <a:lnTo>
                        <a:pt x="1121" y="330"/>
                      </a:lnTo>
                      <a:lnTo>
                        <a:pt x="1098" y="332"/>
                      </a:lnTo>
                      <a:lnTo>
                        <a:pt x="1081" y="331"/>
                      </a:lnTo>
                      <a:lnTo>
                        <a:pt x="1063" y="330"/>
                      </a:lnTo>
                      <a:lnTo>
                        <a:pt x="1041" y="327"/>
                      </a:lnTo>
                      <a:lnTo>
                        <a:pt x="1016" y="322"/>
                      </a:lnTo>
                      <a:lnTo>
                        <a:pt x="990" y="315"/>
                      </a:lnTo>
                      <a:lnTo>
                        <a:pt x="962" y="304"/>
                      </a:lnTo>
                      <a:lnTo>
                        <a:pt x="947" y="298"/>
                      </a:lnTo>
                      <a:lnTo>
                        <a:pt x="933" y="290"/>
                      </a:lnTo>
                      <a:lnTo>
                        <a:pt x="918" y="283"/>
                      </a:lnTo>
                      <a:lnTo>
                        <a:pt x="902" y="273"/>
                      </a:lnTo>
                      <a:lnTo>
                        <a:pt x="886" y="263"/>
                      </a:lnTo>
                      <a:lnTo>
                        <a:pt x="870" y="251"/>
                      </a:lnTo>
                      <a:lnTo>
                        <a:pt x="854" y="239"/>
                      </a:lnTo>
                      <a:lnTo>
                        <a:pt x="839" y="225"/>
                      </a:lnTo>
                      <a:lnTo>
                        <a:pt x="823" y="211"/>
                      </a:lnTo>
                      <a:lnTo>
                        <a:pt x="807" y="195"/>
                      </a:lnTo>
                      <a:lnTo>
                        <a:pt x="791" y="176"/>
                      </a:lnTo>
                      <a:lnTo>
                        <a:pt x="775" y="158"/>
                      </a:lnTo>
                      <a:lnTo>
                        <a:pt x="765" y="159"/>
                      </a:lnTo>
                      <a:lnTo>
                        <a:pt x="758" y="161"/>
                      </a:lnTo>
                      <a:lnTo>
                        <a:pt x="750" y="161"/>
                      </a:lnTo>
                      <a:lnTo>
                        <a:pt x="746" y="161"/>
                      </a:lnTo>
                      <a:lnTo>
                        <a:pt x="738" y="159"/>
                      </a:lnTo>
                      <a:lnTo>
                        <a:pt x="736" y="158"/>
                      </a:lnTo>
                      <a:lnTo>
                        <a:pt x="617" y="158"/>
                      </a:lnTo>
                      <a:lnTo>
                        <a:pt x="619" y="135"/>
                      </a:lnTo>
                      <a:lnTo>
                        <a:pt x="622" y="85"/>
                      </a:lnTo>
                      <a:lnTo>
                        <a:pt x="621" y="70"/>
                      </a:lnTo>
                      <a:lnTo>
                        <a:pt x="619" y="57"/>
                      </a:lnTo>
                      <a:lnTo>
                        <a:pt x="618" y="43"/>
                      </a:lnTo>
                      <a:lnTo>
                        <a:pt x="615" y="31"/>
                      </a:lnTo>
                      <a:lnTo>
                        <a:pt x="611" y="20"/>
                      </a:lnTo>
                      <a:lnTo>
                        <a:pt x="606" y="11"/>
                      </a:lnTo>
                      <a:lnTo>
                        <a:pt x="602" y="8"/>
                      </a:lnTo>
                      <a:lnTo>
                        <a:pt x="599" y="5"/>
                      </a:lnTo>
                      <a:lnTo>
                        <a:pt x="595" y="3"/>
                      </a:lnTo>
                      <a:lnTo>
                        <a:pt x="591" y="0"/>
                      </a:lnTo>
                      <a:lnTo>
                        <a:pt x="556" y="22"/>
                      </a:lnTo>
                      <a:lnTo>
                        <a:pt x="529" y="41"/>
                      </a:lnTo>
                      <a:lnTo>
                        <a:pt x="508" y="57"/>
                      </a:lnTo>
                      <a:lnTo>
                        <a:pt x="495" y="70"/>
                      </a:lnTo>
                      <a:lnTo>
                        <a:pt x="477" y="90"/>
                      </a:lnTo>
                      <a:lnTo>
                        <a:pt x="465" y="102"/>
                      </a:lnTo>
                      <a:lnTo>
                        <a:pt x="458" y="105"/>
                      </a:lnTo>
                      <a:lnTo>
                        <a:pt x="448" y="108"/>
                      </a:lnTo>
                      <a:lnTo>
                        <a:pt x="432" y="110"/>
                      </a:lnTo>
                      <a:lnTo>
                        <a:pt x="411" y="112"/>
                      </a:lnTo>
                      <a:lnTo>
                        <a:pt x="345" y="115"/>
                      </a:lnTo>
                      <a:lnTo>
                        <a:pt x="238" y="119"/>
                      </a:lnTo>
                      <a:lnTo>
                        <a:pt x="234" y="119"/>
                      </a:lnTo>
                      <a:lnTo>
                        <a:pt x="227" y="119"/>
                      </a:lnTo>
                      <a:lnTo>
                        <a:pt x="222" y="120"/>
                      </a:lnTo>
                      <a:lnTo>
                        <a:pt x="217" y="121"/>
                      </a:lnTo>
                      <a:lnTo>
                        <a:pt x="212" y="124"/>
                      </a:lnTo>
                      <a:lnTo>
                        <a:pt x="206" y="126"/>
                      </a:lnTo>
                      <a:lnTo>
                        <a:pt x="201" y="131"/>
                      </a:lnTo>
                      <a:lnTo>
                        <a:pt x="196" y="136"/>
                      </a:lnTo>
                      <a:lnTo>
                        <a:pt x="191" y="143"/>
                      </a:lnTo>
                      <a:lnTo>
                        <a:pt x="187" y="152"/>
                      </a:lnTo>
                      <a:lnTo>
                        <a:pt x="185" y="162"/>
                      </a:lnTo>
                      <a:lnTo>
                        <a:pt x="182" y="174"/>
                      </a:lnTo>
                      <a:lnTo>
                        <a:pt x="182" y="188"/>
                      </a:lnTo>
                      <a:lnTo>
                        <a:pt x="185" y="203"/>
                      </a:lnTo>
                      <a:lnTo>
                        <a:pt x="211" y="375"/>
                      </a:lnTo>
                      <a:lnTo>
                        <a:pt x="211" y="380"/>
                      </a:lnTo>
                      <a:lnTo>
                        <a:pt x="208" y="393"/>
                      </a:lnTo>
                      <a:lnTo>
                        <a:pt x="205" y="412"/>
                      </a:lnTo>
                      <a:lnTo>
                        <a:pt x="197" y="432"/>
                      </a:lnTo>
                      <a:lnTo>
                        <a:pt x="194" y="442"/>
                      </a:lnTo>
                      <a:lnTo>
                        <a:pt x="187" y="452"/>
                      </a:lnTo>
                      <a:lnTo>
                        <a:pt x="180" y="461"/>
                      </a:lnTo>
                      <a:lnTo>
                        <a:pt x="171" y="469"/>
                      </a:lnTo>
                      <a:lnTo>
                        <a:pt x="163" y="475"/>
                      </a:lnTo>
                      <a:lnTo>
                        <a:pt x="152" y="479"/>
                      </a:lnTo>
                      <a:lnTo>
                        <a:pt x="146" y="480"/>
                      </a:lnTo>
                      <a:lnTo>
                        <a:pt x="140" y="480"/>
                      </a:lnTo>
                      <a:lnTo>
                        <a:pt x="132" y="480"/>
                      </a:lnTo>
                      <a:lnTo>
                        <a:pt x="125" y="479"/>
                      </a:lnTo>
                      <a:lnTo>
                        <a:pt x="116" y="479"/>
                      </a:lnTo>
                      <a:lnTo>
                        <a:pt x="109" y="480"/>
                      </a:lnTo>
                      <a:lnTo>
                        <a:pt x="102" y="480"/>
                      </a:lnTo>
                      <a:lnTo>
                        <a:pt x="96" y="481"/>
                      </a:lnTo>
                      <a:lnTo>
                        <a:pt x="91" y="484"/>
                      </a:lnTo>
                      <a:lnTo>
                        <a:pt x="86" y="486"/>
                      </a:lnTo>
                      <a:lnTo>
                        <a:pt x="82" y="489"/>
                      </a:lnTo>
                      <a:lnTo>
                        <a:pt x="78" y="492"/>
                      </a:lnTo>
                      <a:lnTo>
                        <a:pt x="72" y="500"/>
                      </a:lnTo>
                      <a:lnTo>
                        <a:pt x="69" y="507"/>
                      </a:lnTo>
                      <a:lnTo>
                        <a:pt x="66" y="517"/>
                      </a:lnTo>
                      <a:lnTo>
                        <a:pt x="64" y="525"/>
                      </a:lnTo>
                      <a:lnTo>
                        <a:pt x="60" y="534"/>
                      </a:lnTo>
                      <a:lnTo>
                        <a:pt x="58" y="544"/>
                      </a:lnTo>
                      <a:lnTo>
                        <a:pt x="54" y="551"/>
                      </a:lnTo>
                      <a:lnTo>
                        <a:pt x="48" y="558"/>
                      </a:lnTo>
                      <a:lnTo>
                        <a:pt x="44" y="562"/>
                      </a:lnTo>
                      <a:lnTo>
                        <a:pt x="41" y="565"/>
                      </a:lnTo>
                      <a:lnTo>
                        <a:pt x="36" y="567"/>
                      </a:lnTo>
                      <a:lnTo>
                        <a:pt x="31" y="569"/>
                      </a:lnTo>
                      <a:lnTo>
                        <a:pt x="25" y="571"/>
                      </a:lnTo>
                      <a:lnTo>
                        <a:pt x="17" y="572"/>
                      </a:lnTo>
                      <a:lnTo>
                        <a:pt x="10" y="572"/>
                      </a:lnTo>
                      <a:lnTo>
                        <a:pt x="1" y="572"/>
                      </a:lnTo>
                      <a:lnTo>
                        <a:pt x="0" y="595"/>
                      </a:lnTo>
                      <a:lnTo>
                        <a:pt x="3" y="615"/>
                      </a:lnTo>
                      <a:lnTo>
                        <a:pt x="5" y="631"/>
                      </a:lnTo>
                      <a:lnTo>
                        <a:pt x="10" y="642"/>
                      </a:lnTo>
                      <a:lnTo>
                        <a:pt x="16" y="651"/>
                      </a:lnTo>
                      <a:lnTo>
                        <a:pt x="22" y="659"/>
                      </a:lnTo>
                      <a:lnTo>
                        <a:pt x="29" y="664"/>
                      </a:lnTo>
                      <a:lnTo>
                        <a:pt x="36" y="670"/>
                      </a:lnTo>
                      <a:lnTo>
                        <a:pt x="43" y="676"/>
                      </a:lnTo>
                      <a:lnTo>
                        <a:pt x="50" y="682"/>
                      </a:lnTo>
                      <a:lnTo>
                        <a:pt x="55" y="691"/>
                      </a:lnTo>
                      <a:lnTo>
                        <a:pt x="61" y="703"/>
                      </a:lnTo>
                      <a:lnTo>
                        <a:pt x="65" y="716"/>
                      </a:lnTo>
                      <a:lnTo>
                        <a:pt x="67" y="736"/>
                      </a:lnTo>
                      <a:lnTo>
                        <a:pt x="67" y="759"/>
                      </a:lnTo>
                      <a:lnTo>
                        <a:pt x="66" y="787"/>
                      </a:lnTo>
                      <a:lnTo>
                        <a:pt x="66" y="1051"/>
                      </a:lnTo>
                      <a:lnTo>
                        <a:pt x="65" y="1053"/>
                      </a:lnTo>
                      <a:lnTo>
                        <a:pt x="61" y="1063"/>
                      </a:lnTo>
                      <a:lnTo>
                        <a:pt x="60" y="1069"/>
                      </a:lnTo>
                      <a:lnTo>
                        <a:pt x="60" y="1076"/>
                      </a:lnTo>
                      <a:lnTo>
                        <a:pt x="63" y="1084"/>
                      </a:lnTo>
                      <a:lnTo>
                        <a:pt x="66" y="1093"/>
                      </a:lnTo>
                      <a:lnTo>
                        <a:pt x="71" y="1102"/>
                      </a:lnTo>
                      <a:lnTo>
                        <a:pt x="80" y="1112"/>
                      </a:lnTo>
                      <a:lnTo>
                        <a:pt x="92" y="1123"/>
                      </a:lnTo>
                      <a:lnTo>
                        <a:pt x="108" y="1134"/>
                      </a:lnTo>
                      <a:lnTo>
                        <a:pt x="127" y="1144"/>
                      </a:lnTo>
                      <a:lnTo>
                        <a:pt x="152" y="1155"/>
                      </a:lnTo>
                      <a:lnTo>
                        <a:pt x="182" y="1164"/>
                      </a:lnTo>
                      <a:lnTo>
                        <a:pt x="217" y="1175"/>
                      </a:lnTo>
                      <a:lnTo>
                        <a:pt x="224" y="1174"/>
                      </a:lnTo>
                      <a:lnTo>
                        <a:pt x="240" y="1173"/>
                      </a:lnTo>
                      <a:lnTo>
                        <a:pt x="250" y="1172"/>
                      </a:lnTo>
                      <a:lnTo>
                        <a:pt x="262" y="1173"/>
                      </a:lnTo>
                      <a:lnTo>
                        <a:pt x="276" y="1173"/>
                      </a:lnTo>
                      <a:lnTo>
                        <a:pt x="288" y="1175"/>
                      </a:lnTo>
                      <a:lnTo>
                        <a:pt x="301" y="1179"/>
                      </a:lnTo>
                      <a:lnTo>
                        <a:pt x="312" y="1184"/>
                      </a:lnTo>
                      <a:lnTo>
                        <a:pt x="318" y="1188"/>
                      </a:lnTo>
                      <a:lnTo>
                        <a:pt x="324" y="1191"/>
                      </a:lnTo>
                      <a:lnTo>
                        <a:pt x="329" y="1195"/>
                      </a:lnTo>
                      <a:lnTo>
                        <a:pt x="333" y="1200"/>
                      </a:lnTo>
                      <a:lnTo>
                        <a:pt x="338" y="1205"/>
                      </a:lnTo>
                      <a:lnTo>
                        <a:pt x="342" y="1211"/>
                      </a:lnTo>
                      <a:lnTo>
                        <a:pt x="344" y="1217"/>
                      </a:lnTo>
                      <a:lnTo>
                        <a:pt x="347" y="1224"/>
                      </a:lnTo>
                      <a:lnTo>
                        <a:pt x="348" y="1232"/>
                      </a:lnTo>
                      <a:lnTo>
                        <a:pt x="349" y="1240"/>
                      </a:lnTo>
                      <a:lnTo>
                        <a:pt x="349" y="1250"/>
                      </a:lnTo>
                      <a:lnTo>
                        <a:pt x="349" y="1260"/>
                      </a:lnTo>
                      <a:lnTo>
                        <a:pt x="348" y="1264"/>
                      </a:lnTo>
                      <a:lnTo>
                        <a:pt x="348" y="1275"/>
                      </a:lnTo>
                      <a:lnTo>
                        <a:pt x="349" y="1282"/>
                      </a:lnTo>
                      <a:lnTo>
                        <a:pt x="351" y="1291"/>
                      </a:lnTo>
                      <a:lnTo>
                        <a:pt x="354" y="1300"/>
                      </a:lnTo>
                      <a:lnTo>
                        <a:pt x="359" y="1309"/>
                      </a:lnTo>
                      <a:lnTo>
                        <a:pt x="366" y="1320"/>
                      </a:lnTo>
                      <a:lnTo>
                        <a:pt x="375" y="1330"/>
                      </a:lnTo>
                      <a:lnTo>
                        <a:pt x="387" y="1339"/>
                      </a:lnTo>
                      <a:lnTo>
                        <a:pt x="402" y="1349"/>
                      </a:lnTo>
                      <a:lnTo>
                        <a:pt x="419" y="1358"/>
                      </a:lnTo>
                      <a:lnTo>
                        <a:pt x="440" y="1365"/>
                      </a:lnTo>
                      <a:lnTo>
                        <a:pt x="464" y="1373"/>
                      </a:lnTo>
                      <a:lnTo>
                        <a:pt x="493" y="1379"/>
                      </a:lnTo>
                      <a:lnTo>
                        <a:pt x="495" y="1377"/>
                      </a:lnTo>
                      <a:lnTo>
                        <a:pt x="501" y="1376"/>
                      </a:lnTo>
                      <a:lnTo>
                        <a:pt x="503" y="1377"/>
                      </a:lnTo>
                      <a:lnTo>
                        <a:pt x="508" y="1380"/>
                      </a:lnTo>
                      <a:lnTo>
                        <a:pt x="512" y="1385"/>
                      </a:lnTo>
                      <a:lnTo>
                        <a:pt x="517" y="1392"/>
                      </a:lnTo>
                      <a:lnTo>
                        <a:pt x="522" y="1403"/>
                      </a:lnTo>
                      <a:lnTo>
                        <a:pt x="526" y="1417"/>
                      </a:lnTo>
                      <a:lnTo>
                        <a:pt x="530" y="1435"/>
                      </a:lnTo>
                      <a:lnTo>
                        <a:pt x="534" y="1458"/>
                      </a:lnTo>
                      <a:lnTo>
                        <a:pt x="537" y="1486"/>
                      </a:lnTo>
                      <a:lnTo>
                        <a:pt x="541" y="1521"/>
                      </a:lnTo>
                      <a:lnTo>
                        <a:pt x="544" y="1561"/>
                      </a:lnTo>
                      <a:lnTo>
                        <a:pt x="545" y="1608"/>
                      </a:lnTo>
                      <a:lnTo>
                        <a:pt x="553" y="1633"/>
                      </a:lnTo>
                      <a:lnTo>
                        <a:pt x="562" y="1655"/>
                      </a:lnTo>
                      <a:lnTo>
                        <a:pt x="570" y="1675"/>
                      </a:lnTo>
                      <a:lnTo>
                        <a:pt x="579" y="1691"/>
                      </a:lnTo>
                      <a:lnTo>
                        <a:pt x="593" y="1712"/>
                      </a:lnTo>
                      <a:lnTo>
                        <a:pt x="597" y="1719"/>
                      </a:lnTo>
                      <a:lnTo>
                        <a:pt x="605" y="1883"/>
                      </a:lnTo>
                      <a:lnTo>
                        <a:pt x="615" y="1884"/>
                      </a:lnTo>
                      <a:lnTo>
                        <a:pt x="624" y="1885"/>
                      </a:lnTo>
                      <a:lnTo>
                        <a:pt x="634" y="1889"/>
                      </a:lnTo>
                      <a:lnTo>
                        <a:pt x="641" y="1893"/>
                      </a:lnTo>
                      <a:lnTo>
                        <a:pt x="649" y="1898"/>
                      </a:lnTo>
                      <a:lnTo>
                        <a:pt x="655" y="1903"/>
                      </a:lnTo>
                      <a:lnTo>
                        <a:pt x="661" y="1908"/>
                      </a:lnTo>
                      <a:lnTo>
                        <a:pt x="666" y="1912"/>
                      </a:lnTo>
                      <a:lnTo>
                        <a:pt x="679" y="1933"/>
                      </a:lnTo>
                      <a:lnTo>
                        <a:pt x="683" y="1943"/>
                      </a:lnTo>
                      <a:lnTo>
                        <a:pt x="690" y="1943"/>
                      </a:lnTo>
                      <a:lnTo>
                        <a:pt x="697" y="1944"/>
                      </a:lnTo>
                      <a:lnTo>
                        <a:pt x="703" y="1947"/>
                      </a:lnTo>
                      <a:lnTo>
                        <a:pt x="709" y="1949"/>
                      </a:lnTo>
                      <a:lnTo>
                        <a:pt x="719" y="1956"/>
                      </a:lnTo>
                      <a:lnTo>
                        <a:pt x="727" y="1965"/>
                      </a:lnTo>
                      <a:lnTo>
                        <a:pt x="738" y="1981"/>
                      </a:lnTo>
                      <a:lnTo>
                        <a:pt x="742" y="1988"/>
                      </a:lnTo>
                      <a:lnTo>
                        <a:pt x="1739" y="1916"/>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7" name="Freeform 446"/>
                <p:cNvSpPr>
                  <a:spLocks/>
                </p:cNvSpPr>
                <p:nvPr/>
              </p:nvSpPr>
              <p:spPr bwMode="auto">
                <a:xfrm>
                  <a:off x="2791" y="1347"/>
                  <a:ext cx="537" cy="350"/>
                </a:xfrm>
                <a:custGeom>
                  <a:avLst/>
                  <a:gdLst>
                    <a:gd name="T0" fmla="*/ 0 w 2148"/>
                    <a:gd name="T1" fmla="*/ 0 h 1398"/>
                    <a:gd name="T2" fmla="*/ 0 w 2148"/>
                    <a:gd name="T3" fmla="*/ 0 h 1398"/>
                    <a:gd name="T4" fmla="*/ 0 w 2148"/>
                    <a:gd name="T5" fmla="*/ 0 h 1398"/>
                    <a:gd name="T6" fmla="*/ 0 w 2148"/>
                    <a:gd name="T7" fmla="*/ 0 h 1398"/>
                    <a:gd name="T8" fmla="*/ 0 w 2148"/>
                    <a:gd name="T9" fmla="*/ 0 h 1398"/>
                    <a:gd name="T10" fmla="*/ 0 w 2148"/>
                    <a:gd name="T11" fmla="*/ 0 h 1398"/>
                    <a:gd name="T12" fmla="*/ 0 w 2148"/>
                    <a:gd name="T13" fmla="*/ 0 h 1398"/>
                    <a:gd name="T14" fmla="*/ 0 w 2148"/>
                    <a:gd name="T15" fmla="*/ 0 h 1398"/>
                    <a:gd name="T16" fmla="*/ 0 w 2148"/>
                    <a:gd name="T17" fmla="*/ 0 h 1398"/>
                    <a:gd name="T18" fmla="*/ 0 w 2148"/>
                    <a:gd name="T19" fmla="*/ 0 h 1398"/>
                    <a:gd name="T20" fmla="*/ 0 w 2148"/>
                    <a:gd name="T21" fmla="*/ 0 h 1398"/>
                    <a:gd name="T22" fmla="*/ 0 w 2148"/>
                    <a:gd name="T23" fmla="*/ 0 h 1398"/>
                    <a:gd name="T24" fmla="*/ 0 w 2148"/>
                    <a:gd name="T25" fmla="*/ 0 h 1398"/>
                    <a:gd name="T26" fmla="*/ 0 w 2148"/>
                    <a:gd name="T27" fmla="*/ 0 h 1398"/>
                    <a:gd name="T28" fmla="*/ 0 w 2148"/>
                    <a:gd name="T29" fmla="*/ 0 h 1398"/>
                    <a:gd name="T30" fmla="*/ 0 w 2148"/>
                    <a:gd name="T31" fmla="*/ 0 h 1398"/>
                    <a:gd name="T32" fmla="*/ 0 w 2148"/>
                    <a:gd name="T33" fmla="*/ 0 h 1398"/>
                    <a:gd name="T34" fmla="*/ 0 w 2148"/>
                    <a:gd name="T35" fmla="*/ 0 h 1398"/>
                    <a:gd name="T36" fmla="*/ 0 w 2148"/>
                    <a:gd name="T37" fmla="*/ 0 h 1398"/>
                    <a:gd name="T38" fmla="*/ 0 w 2148"/>
                    <a:gd name="T39" fmla="*/ 0 h 1398"/>
                    <a:gd name="T40" fmla="*/ 0 w 2148"/>
                    <a:gd name="T41" fmla="*/ 0 h 1398"/>
                    <a:gd name="T42" fmla="*/ 0 w 2148"/>
                    <a:gd name="T43" fmla="*/ 0 h 1398"/>
                    <a:gd name="T44" fmla="*/ 0 w 2148"/>
                    <a:gd name="T45" fmla="*/ 0 h 1398"/>
                    <a:gd name="T46" fmla="*/ 0 w 2148"/>
                    <a:gd name="T47" fmla="*/ 0 h 1398"/>
                    <a:gd name="T48" fmla="*/ 0 w 2148"/>
                    <a:gd name="T49" fmla="*/ 0 h 1398"/>
                    <a:gd name="T50" fmla="*/ 0 w 2148"/>
                    <a:gd name="T51" fmla="*/ 0 h 1398"/>
                    <a:gd name="T52" fmla="*/ 0 w 2148"/>
                    <a:gd name="T53" fmla="*/ 0 h 1398"/>
                    <a:gd name="T54" fmla="*/ 0 w 2148"/>
                    <a:gd name="T55" fmla="*/ 0 h 1398"/>
                    <a:gd name="T56" fmla="*/ 0 w 2148"/>
                    <a:gd name="T57" fmla="*/ 0 h 1398"/>
                    <a:gd name="T58" fmla="*/ 0 w 2148"/>
                    <a:gd name="T59" fmla="*/ 0 h 1398"/>
                    <a:gd name="T60" fmla="*/ 0 w 2148"/>
                    <a:gd name="T61" fmla="*/ 0 h 1398"/>
                    <a:gd name="T62" fmla="*/ 0 w 2148"/>
                    <a:gd name="T63" fmla="*/ 0 h 1398"/>
                    <a:gd name="T64" fmla="*/ 0 w 2148"/>
                    <a:gd name="T65" fmla="*/ 0 h 1398"/>
                    <a:gd name="T66" fmla="*/ 0 w 2148"/>
                    <a:gd name="T67" fmla="*/ 0 h 1398"/>
                    <a:gd name="T68" fmla="*/ 0 w 2148"/>
                    <a:gd name="T69" fmla="*/ 0 h 1398"/>
                    <a:gd name="T70" fmla="*/ 0 w 2148"/>
                    <a:gd name="T71" fmla="*/ 0 h 1398"/>
                    <a:gd name="T72" fmla="*/ 0 w 2148"/>
                    <a:gd name="T73" fmla="*/ 0 h 1398"/>
                    <a:gd name="T74" fmla="*/ 0 w 2148"/>
                    <a:gd name="T75" fmla="*/ 0 h 1398"/>
                    <a:gd name="T76" fmla="*/ 0 w 2148"/>
                    <a:gd name="T77" fmla="*/ 0 h 1398"/>
                    <a:gd name="T78" fmla="*/ 0 w 2148"/>
                    <a:gd name="T79" fmla="*/ 0 h 1398"/>
                    <a:gd name="T80" fmla="*/ 0 w 2148"/>
                    <a:gd name="T81" fmla="*/ 0 h 1398"/>
                    <a:gd name="T82" fmla="*/ 0 w 2148"/>
                    <a:gd name="T83" fmla="*/ 0 h 1398"/>
                    <a:gd name="T84" fmla="*/ 0 w 2148"/>
                    <a:gd name="T85" fmla="*/ 0 h 1398"/>
                    <a:gd name="T86" fmla="*/ 0 w 2148"/>
                    <a:gd name="T87" fmla="*/ 0 h 1398"/>
                    <a:gd name="T88" fmla="*/ 0 w 2148"/>
                    <a:gd name="T89" fmla="*/ 0 h 1398"/>
                    <a:gd name="T90" fmla="*/ 0 w 2148"/>
                    <a:gd name="T91" fmla="*/ 0 h 1398"/>
                    <a:gd name="T92" fmla="*/ 0 w 2148"/>
                    <a:gd name="T93" fmla="*/ 0 h 1398"/>
                    <a:gd name="T94" fmla="*/ 0 w 2148"/>
                    <a:gd name="T95" fmla="*/ 0 h 1398"/>
                    <a:gd name="T96" fmla="*/ 0 w 2148"/>
                    <a:gd name="T97" fmla="*/ 0 h 1398"/>
                    <a:gd name="T98" fmla="*/ 0 w 2148"/>
                    <a:gd name="T99" fmla="*/ 0 h 1398"/>
                    <a:gd name="T100" fmla="*/ 0 w 2148"/>
                    <a:gd name="T101" fmla="*/ 0 h 13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48"/>
                    <a:gd name="T154" fmla="*/ 0 h 1398"/>
                    <a:gd name="T155" fmla="*/ 2148 w 2148"/>
                    <a:gd name="T156" fmla="*/ 1398 h 13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48" h="1398">
                      <a:moveTo>
                        <a:pt x="1742" y="0"/>
                      </a:moveTo>
                      <a:lnTo>
                        <a:pt x="1736" y="1"/>
                      </a:lnTo>
                      <a:lnTo>
                        <a:pt x="1717" y="1"/>
                      </a:lnTo>
                      <a:lnTo>
                        <a:pt x="1684" y="3"/>
                      </a:lnTo>
                      <a:lnTo>
                        <a:pt x="1639" y="4"/>
                      </a:lnTo>
                      <a:lnTo>
                        <a:pt x="1581" y="7"/>
                      </a:lnTo>
                      <a:lnTo>
                        <a:pt x="1510" y="11"/>
                      </a:lnTo>
                      <a:lnTo>
                        <a:pt x="1426" y="13"/>
                      </a:lnTo>
                      <a:lnTo>
                        <a:pt x="1328" y="17"/>
                      </a:lnTo>
                      <a:lnTo>
                        <a:pt x="1218" y="19"/>
                      </a:lnTo>
                      <a:lnTo>
                        <a:pt x="1093" y="23"/>
                      </a:lnTo>
                      <a:lnTo>
                        <a:pt x="956" y="25"/>
                      </a:lnTo>
                      <a:lnTo>
                        <a:pt x="804" y="28"/>
                      </a:lnTo>
                      <a:lnTo>
                        <a:pt x="639" y="30"/>
                      </a:lnTo>
                      <a:lnTo>
                        <a:pt x="461" y="31"/>
                      </a:lnTo>
                      <a:lnTo>
                        <a:pt x="269" y="33"/>
                      </a:lnTo>
                      <a:lnTo>
                        <a:pt x="64" y="33"/>
                      </a:lnTo>
                      <a:lnTo>
                        <a:pt x="48" y="29"/>
                      </a:lnTo>
                      <a:lnTo>
                        <a:pt x="36" y="28"/>
                      </a:lnTo>
                      <a:lnTo>
                        <a:pt x="26" y="29"/>
                      </a:lnTo>
                      <a:lnTo>
                        <a:pt x="18" y="31"/>
                      </a:lnTo>
                      <a:lnTo>
                        <a:pt x="11" y="36"/>
                      </a:lnTo>
                      <a:lnTo>
                        <a:pt x="7" y="42"/>
                      </a:lnTo>
                      <a:lnTo>
                        <a:pt x="4" y="49"/>
                      </a:lnTo>
                      <a:lnTo>
                        <a:pt x="1" y="56"/>
                      </a:lnTo>
                      <a:lnTo>
                        <a:pt x="0" y="71"/>
                      </a:lnTo>
                      <a:lnTo>
                        <a:pt x="1" y="84"/>
                      </a:lnTo>
                      <a:lnTo>
                        <a:pt x="2" y="94"/>
                      </a:lnTo>
                      <a:lnTo>
                        <a:pt x="4" y="99"/>
                      </a:lnTo>
                      <a:lnTo>
                        <a:pt x="15" y="117"/>
                      </a:lnTo>
                      <a:lnTo>
                        <a:pt x="25" y="135"/>
                      </a:lnTo>
                      <a:lnTo>
                        <a:pt x="32" y="151"/>
                      </a:lnTo>
                      <a:lnTo>
                        <a:pt x="38" y="167"/>
                      </a:lnTo>
                      <a:lnTo>
                        <a:pt x="42" y="181"/>
                      </a:lnTo>
                      <a:lnTo>
                        <a:pt x="45" y="194"/>
                      </a:lnTo>
                      <a:lnTo>
                        <a:pt x="48" y="206"/>
                      </a:lnTo>
                      <a:lnTo>
                        <a:pt x="48" y="216"/>
                      </a:lnTo>
                      <a:lnTo>
                        <a:pt x="48" y="233"/>
                      </a:lnTo>
                      <a:lnTo>
                        <a:pt x="47" y="246"/>
                      </a:lnTo>
                      <a:lnTo>
                        <a:pt x="44" y="253"/>
                      </a:lnTo>
                      <a:lnTo>
                        <a:pt x="43" y="255"/>
                      </a:lnTo>
                      <a:lnTo>
                        <a:pt x="43" y="268"/>
                      </a:lnTo>
                      <a:lnTo>
                        <a:pt x="40" y="277"/>
                      </a:lnTo>
                      <a:lnTo>
                        <a:pt x="38" y="286"/>
                      </a:lnTo>
                      <a:lnTo>
                        <a:pt x="34" y="295"/>
                      </a:lnTo>
                      <a:lnTo>
                        <a:pt x="26" y="308"/>
                      </a:lnTo>
                      <a:lnTo>
                        <a:pt x="17" y="320"/>
                      </a:lnTo>
                      <a:lnTo>
                        <a:pt x="14" y="326"/>
                      </a:lnTo>
                      <a:lnTo>
                        <a:pt x="10" y="333"/>
                      </a:lnTo>
                      <a:lnTo>
                        <a:pt x="6" y="339"/>
                      </a:lnTo>
                      <a:lnTo>
                        <a:pt x="5" y="345"/>
                      </a:lnTo>
                      <a:lnTo>
                        <a:pt x="4" y="352"/>
                      </a:lnTo>
                      <a:lnTo>
                        <a:pt x="5" y="361"/>
                      </a:lnTo>
                      <a:lnTo>
                        <a:pt x="6" y="371"/>
                      </a:lnTo>
                      <a:lnTo>
                        <a:pt x="11" y="380"/>
                      </a:lnTo>
                      <a:lnTo>
                        <a:pt x="11" y="389"/>
                      </a:lnTo>
                      <a:lnTo>
                        <a:pt x="14" y="399"/>
                      </a:lnTo>
                      <a:lnTo>
                        <a:pt x="16" y="410"/>
                      </a:lnTo>
                      <a:lnTo>
                        <a:pt x="20" y="421"/>
                      </a:lnTo>
                      <a:lnTo>
                        <a:pt x="29" y="442"/>
                      </a:lnTo>
                      <a:lnTo>
                        <a:pt x="40" y="464"/>
                      </a:lnTo>
                      <a:lnTo>
                        <a:pt x="60" y="498"/>
                      </a:lnTo>
                      <a:lnTo>
                        <a:pt x="70" y="511"/>
                      </a:lnTo>
                      <a:lnTo>
                        <a:pt x="86" y="546"/>
                      </a:lnTo>
                      <a:lnTo>
                        <a:pt x="99" y="577"/>
                      </a:lnTo>
                      <a:lnTo>
                        <a:pt x="110" y="608"/>
                      </a:lnTo>
                      <a:lnTo>
                        <a:pt x="120" y="635"/>
                      </a:lnTo>
                      <a:lnTo>
                        <a:pt x="131" y="674"/>
                      </a:lnTo>
                      <a:lnTo>
                        <a:pt x="135" y="689"/>
                      </a:lnTo>
                      <a:lnTo>
                        <a:pt x="142" y="704"/>
                      </a:lnTo>
                      <a:lnTo>
                        <a:pt x="147" y="718"/>
                      </a:lnTo>
                      <a:lnTo>
                        <a:pt x="149" y="733"/>
                      </a:lnTo>
                      <a:lnTo>
                        <a:pt x="152" y="748"/>
                      </a:lnTo>
                      <a:lnTo>
                        <a:pt x="153" y="761"/>
                      </a:lnTo>
                      <a:lnTo>
                        <a:pt x="153" y="776"/>
                      </a:lnTo>
                      <a:lnTo>
                        <a:pt x="152" y="788"/>
                      </a:lnTo>
                      <a:lnTo>
                        <a:pt x="151" y="800"/>
                      </a:lnTo>
                      <a:lnTo>
                        <a:pt x="146" y="821"/>
                      </a:lnTo>
                      <a:lnTo>
                        <a:pt x="141" y="838"/>
                      </a:lnTo>
                      <a:lnTo>
                        <a:pt x="137" y="849"/>
                      </a:lnTo>
                      <a:lnTo>
                        <a:pt x="135" y="853"/>
                      </a:lnTo>
                      <a:lnTo>
                        <a:pt x="154" y="866"/>
                      </a:lnTo>
                      <a:lnTo>
                        <a:pt x="171" y="881"/>
                      </a:lnTo>
                      <a:lnTo>
                        <a:pt x="185" y="896"/>
                      </a:lnTo>
                      <a:lnTo>
                        <a:pt x="196" y="910"/>
                      </a:lnTo>
                      <a:lnTo>
                        <a:pt x="204" y="924"/>
                      </a:lnTo>
                      <a:lnTo>
                        <a:pt x="212" y="939"/>
                      </a:lnTo>
                      <a:lnTo>
                        <a:pt x="217" y="952"/>
                      </a:lnTo>
                      <a:lnTo>
                        <a:pt x="219" y="966"/>
                      </a:lnTo>
                      <a:lnTo>
                        <a:pt x="222" y="978"/>
                      </a:lnTo>
                      <a:lnTo>
                        <a:pt x="223" y="989"/>
                      </a:lnTo>
                      <a:lnTo>
                        <a:pt x="223" y="999"/>
                      </a:lnTo>
                      <a:lnTo>
                        <a:pt x="223" y="1007"/>
                      </a:lnTo>
                      <a:lnTo>
                        <a:pt x="222" y="1019"/>
                      </a:lnTo>
                      <a:lnTo>
                        <a:pt x="220" y="1023"/>
                      </a:lnTo>
                      <a:lnTo>
                        <a:pt x="222" y="1060"/>
                      </a:lnTo>
                      <a:lnTo>
                        <a:pt x="223" y="1094"/>
                      </a:lnTo>
                      <a:lnTo>
                        <a:pt x="225" y="1127"/>
                      </a:lnTo>
                      <a:lnTo>
                        <a:pt x="228" y="1158"/>
                      </a:lnTo>
                      <a:lnTo>
                        <a:pt x="235" y="1214"/>
                      </a:lnTo>
                      <a:lnTo>
                        <a:pt x="244" y="1261"/>
                      </a:lnTo>
                      <a:lnTo>
                        <a:pt x="252" y="1300"/>
                      </a:lnTo>
                      <a:lnTo>
                        <a:pt x="260" y="1328"/>
                      </a:lnTo>
                      <a:lnTo>
                        <a:pt x="264" y="1345"/>
                      </a:lnTo>
                      <a:lnTo>
                        <a:pt x="267" y="1351"/>
                      </a:lnTo>
                      <a:lnTo>
                        <a:pt x="501" y="1351"/>
                      </a:lnTo>
                      <a:lnTo>
                        <a:pt x="706" y="1349"/>
                      </a:lnTo>
                      <a:lnTo>
                        <a:pt x="885" y="1346"/>
                      </a:lnTo>
                      <a:lnTo>
                        <a:pt x="1039" y="1343"/>
                      </a:lnTo>
                      <a:lnTo>
                        <a:pt x="1171" y="1339"/>
                      </a:lnTo>
                      <a:lnTo>
                        <a:pt x="1283" y="1335"/>
                      </a:lnTo>
                      <a:lnTo>
                        <a:pt x="1375" y="1330"/>
                      </a:lnTo>
                      <a:lnTo>
                        <a:pt x="1449" y="1325"/>
                      </a:lnTo>
                      <a:lnTo>
                        <a:pt x="1508" y="1321"/>
                      </a:lnTo>
                      <a:lnTo>
                        <a:pt x="1553" y="1316"/>
                      </a:lnTo>
                      <a:lnTo>
                        <a:pt x="1586" y="1311"/>
                      </a:lnTo>
                      <a:lnTo>
                        <a:pt x="1610" y="1307"/>
                      </a:lnTo>
                      <a:lnTo>
                        <a:pt x="1624" y="1303"/>
                      </a:lnTo>
                      <a:lnTo>
                        <a:pt x="1633" y="1301"/>
                      </a:lnTo>
                      <a:lnTo>
                        <a:pt x="1637" y="1300"/>
                      </a:lnTo>
                      <a:lnTo>
                        <a:pt x="1638" y="1298"/>
                      </a:lnTo>
                      <a:lnTo>
                        <a:pt x="1646" y="1296"/>
                      </a:lnTo>
                      <a:lnTo>
                        <a:pt x="1654" y="1296"/>
                      </a:lnTo>
                      <a:lnTo>
                        <a:pt x="1660" y="1298"/>
                      </a:lnTo>
                      <a:lnTo>
                        <a:pt x="1666" y="1302"/>
                      </a:lnTo>
                      <a:lnTo>
                        <a:pt x="1670" y="1308"/>
                      </a:lnTo>
                      <a:lnTo>
                        <a:pt x="1674" y="1314"/>
                      </a:lnTo>
                      <a:lnTo>
                        <a:pt x="1677" y="1322"/>
                      </a:lnTo>
                      <a:lnTo>
                        <a:pt x="1681" y="1330"/>
                      </a:lnTo>
                      <a:lnTo>
                        <a:pt x="1688" y="1350"/>
                      </a:lnTo>
                      <a:lnTo>
                        <a:pt x="1698" y="1368"/>
                      </a:lnTo>
                      <a:lnTo>
                        <a:pt x="1704" y="1377"/>
                      </a:lnTo>
                      <a:lnTo>
                        <a:pt x="1710" y="1384"/>
                      </a:lnTo>
                      <a:lnTo>
                        <a:pt x="1719" y="1392"/>
                      </a:lnTo>
                      <a:lnTo>
                        <a:pt x="1730" y="1398"/>
                      </a:lnTo>
                      <a:lnTo>
                        <a:pt x="1736" y="1394"/>
                      </a:lnTo>
                      <a:lnTo>
                        <a:pt x="1743" y="1390"/>
                      </a:lnTo>
                      <a:lnTo>
                        <a:pt x="1748" y="1387"/>
                      </a:lnTo>
                      <a:lnTo>
                        <a:pt x="1753" y="1383"/>
                      </a:lnTo>
                      <a:lnTo>
                        <a:pt x="1761" y="1373"/>
                      </a:lnTo>
                      <a:lnTo>
                        <a:pt x="1767" y="1365"/>
                      </a:lnTo>
                      <a:lnTo>
                        <a:pt x="1776" y="1344"/>
                      </a:lnTo>
                      <a:lnTo>
                        <a:pt x="1782" y="1323"/>
                      </a:lnTo>
                      <a:lnTo>
                        <a:pt x="1785" y="1314"/>
                      </a:lnTo>
                      <a:lnTo>
                        <a:pt x="1790" y="1305"/>
                      </a:lnTo>
                      <a:lnTo>
                        <a:pt x="1794" y="1297"/>
                      </a:lnTo>
                      <a:lnTo>
                        <a:pt x="1802" y="1290"/>
                      </a:lnTo>
                      <a:lnTo>
                        <a:pt x="1805" y="1287"/>
                      </a:lnTo>
                      <a:lnTo>
                        <a:pt x="1810" y="1285"/>
                      </a:lnTo>
                      <a:lnTo>
                        <a:pt x="1815" y="1283"/>
                      </a:lnTo>
                      <a:lnTo>
                        <a:pt x="1821" y="1281"/>
                      </a:lnTo>
                      <a:lnTo>
                        <a:pt x="1836" y="1279"/>
                      </a:lnTo>
                      <a:lnTo>
                        <a:pt x="1854" y="1279"/>
                      </a:lnTo>
                      <a:lnTo>
                        <a:pt x="1867" y="1148"/>
                      </a:lnTo>
                      <a:lnTo>
                        <a:pt x="1870" y="1144"/>
                      </a:lnTo>
                      <a:lnTo>
                        <a:pt x="1878" y="1134"/>
                      </a:lnTo>
                      <a:lnTo>
                        <a:pt x="1886" y="1120"/>
                      </a:lnTo>
                      <a:lnTo>
                        <a:pt x="1894" y="1103"/>
                      </a:lnTo>
                      <a:lnTo>
                        <a:pt x="1897" y="1093"/>
                      </a:lnTo>
                      <a:lnTo>
                        <a:pt x="1898" y="1083"/>
                      </a:lnTo>
                      <a:lnTo>
                        <a:pt x="1898" y="1074"/>
                      </a:lnTo>
                      <a:lnTo>
                        <a:pt x="1897" y="1065"/>
                      </a:lnTo>
                      <a:lnTo>
                        <a:pt x="1896" y="1061"/>
                      </a:lnTo>
                      <a:lnTo>
                        <a:pt x="1894" y="1056"/>
                      </a:lnTo>
                      <a:lnTo>
                        <a:pt x="1891" y="1052"/>
                      </a:lnTo>
                      <a:lnTo>
                        <a:pt x="1887" y="1049"/>
                      </a:lnTo>
                      <a:lnTo>
                        <a:pt x="1884" y="1045"/>
                      </a:lnTo>
                      <a:lnTo>
                        <a:pt x="1879" y="1043"/>
                      </a:lnTo>
                      <a:lnTo>
                        <a:pt x="1873" y="1039"/>
                      </a:lnTo>
                      <a:lnTo>
                        <a:pt x="1867" y="1037"/>
                      </a:lnTo>
                      <a:lnTo>
                        <a:pt x="1861" y="1014"/>
                      </a:lnTo>
                      <a:lnTo>
                        <a:pt x="1857" y="995"/>
                      </a:lnTo>
                      <a:lnTo>
                        <a:pt x="1856" y="988"/>
                      </a:lnTo>
                      <a:lnTo>
                        <a:pt x="1856" y="980"/>
                      </a:lnTo>
                      <a:lnTo>
                        <a:pt x="1857" y="974"/>
                      </a:lnTo>
                      <a:lnTo>
                        <a:pt x="1858" y="968"/>
                      </a:lnTo>
                      <a:lnTo>
                        <a:pt x="1861" y="963"/>
                      </a:lnTo>
                      <a:lnTo>
                        <a:pt x="1863" y="958"/>
                      </a:lnTo>
                      <a:lnTo>
                        <a:pt x="1865" y="954"/>
                      </a:lnTo>
                      <a:lnTo>
                        <a:pt x="1869" y="951"/>
                      </a:lnTo>
                      <a:lnTo>
                        <a:pt x="1878" y="946"/>
                      </a:lnTo>
                      <a:lnTo>
                        <a:pt x="1886" y="941"/>
                      </a:lnTo>
                      <a:lnTo>
                        <a:pt x="1908" y="935"/>
                      </a:lnTo>
                      <a:lnTo>
                        <a:pt x="1930" y="930"/>
                      </a:lnTo>
                      <a:lnTo>
                        <a:pt x="1940" y="925"/>
                      </a:lnTo>
                      <a:lnTo>
                        <a:pt x="1950" y="920"/>
                      </a:lnTo>
                      <a:lnTo>
                        <a:pt x="1955" y="918"/>
                      </a:lnTo>
                      <a:lnTo>
                        <a:pt x="1958" y="914"/>
                      </a:lnTo>
                      <a:lnTo>
                        <a:pt x="1962" y="910"/>
                      </a:lnTo>
                      <a:lnTo>
                        <a:pt x="1966" y="906"/>
                      </a:lnTo>
                      <a:lnTo>
                        <a:pt x="1969" y="904"/>
                      </a:lnTo>
                      <a:lnTo>
                        <a:pt x="1982" y="901"/>
                      </a:lnTo>
                      <a:lnTo>
                        <a:pt x="1998" y="896"/>
                      </a:lnTo>
                      <a:lnTo>
                        <a:pt x="2018" y="886"/>
                      </a:lnTo>
                      <a:lnTo>
                        <a:pt x="2028" y="881"/>
                      </a:lnTo>
                      <a:lnTo>
                        <a:pt x="2039" y="874"/>
                      </a:lnTo>
                      <a:lnTo>
                        <a:pt x="2049" y="866"/>
                      </a:lnTo>
                      <a:lnTo>
                        <a:pt x="2060" y="858"/>
                      </a:lnTo>
                      <a:lnTo>
                        <a:pt x="2069" y="849"/>
                      </a:lnTo>
                      <a:lnTo>
                        <a:pt x="2077" y="838"/>
                      </a:lnTo>
                      <a:lnTo>
                        <a:pt x="2085" y="826"/>
                      </a:lnTo>
                      <a:lnTo>
                        <a:pt x="2089" y="814"/>
                      </a:lnTo>
                      <a:lnTo>
                        <a:pt x="2093" y="809"/>
                      </a:lnTo>
                      <a:lnTo>
                        <a:pt x="2102" y="797"/>
                      </a:lnTo>
                      <a:lnTo>
                        <a:pt x="2114" y="778"/>
                      </a:lnTo>
                      <a:lnTo>
                        <a:pt x="2126" y="756"/>
                      </a:lnTo>
                      <a:lnTo>
                        <a:pt x="2132" y="744"/>
                      </a:lnTo>
                      <a:lnTo>
                        <a:pt x="2137" y="730"/>
                      </a:lnTo>
                      <a:lnTo>
                        <a:pt x="2142" y="717"/>
                      </a:lnTo>
                      <a:lnTo>
                        <a:pt x="2146" y="702"/>
                      </a:lnTo>
                      <a:lnTo>
                        <a:pt x="2147" y="689"/>
                      </a:lnTo>
                      <a:lnTo>
                        <a:pt x="2148" y="675"/>
                      </a:lnTo>
                      <a:lnTo>
                        <a:pt x="2146" y="662"/>
                      </a:lnTo>
                      <a:lnTo>
                        <a:pt x="2142" y="650"/>
                      </a:lnTo>
                      <a:lnTo>
                        <a:pt x="2142" y="646"/>
                      </a:lnTo>
                      <a:lnTo>
                        <a:pt x="2142" y="637"/>
                      </a:lnTo>
                      <a:lnTo>
                        <a:pt x="2140" y="624"/>
                      </a:lnTo>
                      <a:lnTo>
                        <a:pt x="2135" y="608"/>
                      </a:lnTo>
                      <a:lnTo>
                        <a:pt x="2131" y="599"/>
                      </a:lnTo>
                      <a:lnTo>
                        <a:pt x="2126" y="591"/>
                      </a:lnTo>
                      <a:lnTo>
                        <a:pt x="2120" y="581"/>
                      </a:lnTo>
                      <a:lnTo>
                        <a:pt x="2111" y="571"/>
                      </a:lnTo>
                      <a:lnTo>
                        <a:pt x="2103" y="563"/>
                      </a:lnTo>
                      <a:lnTo>
                        <a:pt x="2092" y="554"/>
                      </a:lnTo>
                      <a:lnTo>
                        <a:pt x="2078" y="546"/>
                      </a:lnTo>
                      <a:lnTo>
                        <a:pt x="2064" y="538"/>
                      </a:lnTo>
                      <a:lnTo>
                        <a:pt x="2059" y="530"/>
                      </a:lnTo>
                      <a:lnTo>
                        <a:pt x="2043" y="511"/>
                      </a:lnTo>
                      <a:lnTo>
                        <a:pt x="2029" y="498"/>
                      </a:lnTo>
                      <a:lnTo>
                        <a:pt x="2014" y="486"/>
                      </a:lnTo>
                      <a:lnTo>
                        <a:pt x="1995" y="472"/>
                      </a:lnTo>
                      <a:lnTo>
                        <a:pt x="1972" y="459"/>
                      </a:lnTo>
                      <a:lnTo>
                        <a:pt x="1939" y="380"/>
                      </a:lnTo>
                      <a:lnTo>
                        <a:pt x="1935" y="373"/>
                      </a:lnTo>
                      <a:lnTo>
                        <a:pt x="1924" y="357"/>
                      </a:lnTo>
                      <a:lnTo>
                        <a:pt x="1916" y="348"/>
                      </a:lnTo>
                      <a:lnTo>
                        <a:pt x="1906" y="341"/>
                      </a:lnTo>
                      <a:lnTo>
                        <a:pt x="1900" y="339"/>
                      </a:lnTo>
                      <a:lnTo>
                        <a:pt x="1894" y="336"/>
                      </a:lnTo>
                      <a:lnTo>
                        <a:pt x="1887" y="335"/>
                      </a:lnTo>
                      <a:lnTo>
                        <a:pt x="1880" y="335"/>
                      </a:lnTo>
                      <a:lnTo>
                        <a:pt x="1876" y="325"/>
                      </a:lnTo>
                      <a:lnTo>
                        <a:pt x="1863" y="304"/>
                      </a:lnTo>
                      <a:lnTo>
                        <a:pt x="1858" y="300"/>
                      </a:lnTo>
                      <a:lnTo>
                        <a:pt x="1852" y="295"/>
                      </a:lnTo>
                      <a:lnTo>
                        <a:pt x="1846" y="290"/>
                      </a:lnTo>
                      <a:lnTo>
                        <a:pt x="1838" y="285"/>
                      </a:lnTo>
                      <a:lnTo>
                        <a:pt x="1831" y="281"/>
                      </a:lnTo>
                      <a:lnTo>
                        <a:pt x="1821" y="277"/>
                      </a:lnTo>
                      <a:lnTo>
                        <a:pt x="1812" y="276"/>
                      </a:lnTo>
                      <a:lnTo>
                        <a:pt x="1802" y="275"/>
                      </a:lnTo>
                      <a:lnTo>
                        <a:pt x="1794" y="111"/>
                      </a:lnTo>
                      <a:lnTo>
                        <a:pt x="1790" y="104"/>
                      </a:lnTo>
                      <a:lnTo>
                        <a:pt x="1776" y="83"/>
                      </a:lnTo>
                      <a:lnTo>
                        <a:pt x="1767" y="67"/>
                      </a:lnTo>
                      <a:lnTo>
                        <a:pt x="1759" y="47"/>
                      </a:lnTo>
                      <a:lnTo>
                        <a:pt x="1750" y="25"/>
                      </a:lnTo>
                      <a:lnTo>
                        <a:pt x="1742" y="0"/>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8" name="Freeform 447"/>
                <p:cNvSpPr>
                  <a:spLocks/>
                </p:cNvSpPr>
                <p:nvPr/>
              </p:nvSpPr>
              <p:spPr bwMode="auto">
                <a:xfrm>
                  <a:off x="2791" y="1347"/>
                  <a:ext cx="537" cy="350"/>
                </a:xfrm>
                <a:custGeom>
                  <a:avLst/>
                  <a:gdLst>
                    <a:gd name="T0" fmla="*/ 0 w 2148"/>
                    <a:gd name="T1" fmla="*/ 0 h 1398"/>
                    <a:gd name="T2" fmla="*/ 0 w 2148"/>
                    <a:gd name="T3" fmla="*/ 0 h 1398"/>
                    <a:gd name="T4" fmla="*/ 0 w 2148"/>
                    <a:gd name="T5" fmla="*/ 0 h 1398"/>
                    <a:gd name="T6" fmla="*/ 0 w 2148"/>
                    <a:gd name="T7" fmla="*/ 0 h 1398"/>
                    <a:gd name="T8" fmla="*/ 0 w 2148"/>
                    <a:gd name="T9" fmla="*/ 0 h 1398"/>
                    <a:gd name="T10" fmla="*/ 0 w 2148"/>
                    <a:gd name="T11" fmla="*/ 0 h 1398"/>
                    <a:gd name="T12" fmla="*/ 0 w 2148"/>
                    <a:gd name="T13" fmla="*/ 0 h 1398"/>
                    <a:gd name="T14" fmla="*/ 0 w 2148"/>
                    <a:gd name="T15" fmla="*/ 0 h 1398"/>
                    <a:gd name="T16" fmla="*/ 0 w 2148"/>
                    <a:gd name="T17" fmla="*/ 0 h 1398"/>
                    <a:gd name="T18" fmla="*/ 0 w 2148"/>
                    <a:gd name="T19" fmla="*/ 0 h 1398"/>
                    <a:gd name="T20" fmla="*/ 0 w 2148"/>
                    <a:gd name="T21" fmla="*/ 0 h 1398"/>
                    <a:gd name="T22" fmla="*/ 0 w 2148"/>
                    <a:gd name="T23" fmla="*/ 0 h 1398"/>
                    <a:gd name="T24" fmla="*/ 0 w 2148"/>
                    <a:gd name="T25" fmla="*/ 0 h 1398"/>
                    <a:gd name="T26" fmla="*/ 0 w 2148"/>
                    <a:gd name="T27" fmla="*/ 0 h 1398"/>
                    <a:gd name="T28" fmla="*/ 0 w 2148"/>
                    <a:gd name="T29" fmla="*/ 0 h 1398"/>
                    <a:gd name="T30" fmla="*/ 0 w 2148"/>
                    <a:gd name="T31" fmla="*/ 0 h 1398"/>
                    <a:gd name="T32" fmla="*/ 0 w 2148"/>
                    <a:gd name="T33" fmla="*/ 0 h 1398"/>
                    <a:gd name="T34" fmla="*/ 0 w 2148"/>
                    <a:gd name="T35" fmla="*/ 0 h 1398"/>
                    <a:gd name="T36" fmla="*/ 0 w 2148"/>
                    <a:gd name="T37" fmla="*/ 0 h 1398"/>
                    <a:gd name="T38" fmla="*/ 0 w 2148"/>
                    <a:gd name="T39" fmla="*/ 0 h 1398"/>
                    <a:gd name="T40" fmla="*/ 0 w 2148"/>
                    <a:gd name="T41" fmla="*/ 0 h 1398"/>
                    <a:gd name="T42" fmla="*/ 0 w 2148"/>
                    <a:gd name="T43" fmla="*/ 0 h 1398"/>
                    <a:gd name="T44" fmla="*/ 0 w 2148"/>
                    <a:gd name="T45" fmla="*/ 0 h 1398"/>
                    <a:gd name="T46" fmla="*/ 0 w 2148"/>
                    <a:gd name="T47" fmla="*/ 0 h 1398"/>
                    <a:gd name="T48" fmla="*/ 0 w 2148"/>
                    <a:gd name="T49" fmla="*/ 0 h 1398"/>
                    <a:gd name="T50" fmla="*/ 0 w 2148"/>
                    <a:gd name="T51" fmla="*/ 0 h 1398"/>
                    <a:gd name="T52" fmla="*/ 0 w 2148"/>
                    <a:gd name="T53" fmla="*/ 0 h 1398"/>
                    <a:gd name="T54" fmla="*/ 0 w 2148"/>
                    <a:gd name="T55" fmla="*/ 0 h 1398"/>
                    <a:gd name="T56" fmla="*/ 0 w 2148"/>
                    <a:gd name="T57" fmla="*/ 0 h 1398"/>
                    <a:gd name="T58" fmla="*/ 0 w 2148"/>
                    <a:gd name="T59" fmla="*/ 0 h 1398"/>
                    <a:gd name="T60" fmla="*/ 0 w 2148"/>
                    <a:gd name="T61" fmla="*/ 0 h 1398"/>
                    <a:gd name="T62" fmla="*/ 0 w 2148"/>
                    <a:gd name="T63" fmla="*/ 0 h 1398"/>
                    <a:gd name="T64" fmla="*/ 0 w 2148"/>
                    <a:gd name="T65" fmla="*/ 0 h 1398"/>
                    <a:gd name="T66" fmla="*/ 0 w 2148"/>
                    <a:gd name="T67" fmla="*/ 0 h 1398"/>
                    <a:gd name="T68" fmla="*/ 0 w 2148"/>
                    <a:gd name="T69" fmla="*/ 0 h 1398"/>
                    <a:gd name="T70" fmla="*/ 0 w 2148"/>
                    <a:gd name="T71" fmla="*/ 0 h 1398"/>
                    <a:gd name="T72" fmla="*/ 0 w 2148"/>
                    <a:gd name="T73" fmla="*/ 0 h 1398"/>
                    <a:gd name="T74" fmla="*/ 0 w 2148"/>
                    <a:gd name="T75" fmla="*/ 0 h 1398"/>
                    <a:gd name="T76" fmla="*/ 0 w 2148"/>
                    <a:gd name="T77" fmla="*/ 0 h 1398"/>
                    <a:gd name="T78" fmla="*/ 0 w 2148"/>
                    <a:gd name="T79" fmla="*/ 0 h 1398"/>
                    <a:gd name="T80" fmla="*/ 0 w 2148"/>
                    <a:gd name="T81" fmla="*/ 0 h 1398"/>
                    <a:gd name="T82" fmla="*/ 0 w 2148"/>
                    <a:gd name="T83" fmla="*/ 0 h 1398"/>
                    <a:gd name="T84" fmla="*/ 0 w 2148"/>
                    <a:gd name="T85" fmla="*/ 0 h 1398"/>
                    <a:gd name="T86" fmla="*/ 0 w 2148"/>
                    <a:gd name="T87" fmla="*/ 0 h 1398"/>
                    <a:gd name="T88" fmla="*/ 0 w 2148"/>
                    <a:gd name="T89" fmla="*/ 0 h 1398"/>
                    <a:gd name="T90" fmla="*/ 0 w 2148"/>
                    <a:gd name="T91" fmla="*/ 0 h 1398"/>
                    <a:gd name="T92" fmla="*/ 0 w 2148"/>
                    <a:gd name="T93" fmla="*/ 0 h 1398"/>
                    <a:gd name="T94" fmla="*/ 0 w 2148"/>
                    <a:gd name="T95" fmla="*/ 0 h 1398"/>
                    <a:gd name="T96" fmla="*/ 0 w 2148"/>
                    <a:gd name="T97" fmla="*/ 0 h 1398"/>
                    <a:gd name="T98" fmla="*/ 0 w 2148"/>
                    <a:gd name="T99" fmla="*/ 0 h 1398"/>
                    <a:gd name="T100" fmla="*/ 0 w 2148"/>
                    <a:gd name="T101" fmla="*/ 0 h 1398"/>
                    <a:gd name="T102" fmla="*/ 0 w 2148"/>
                    <a:gd name="T103" fmla="*/ 0 h 1398"/>
                    <a:gd name="T104" fmla="*/ 0 w 2148"/>
                    <a:gd name="T105" fmla="*/ 0 h 1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48"/>
                    <a:gd name="T160" fmla="*/ 0 h 1398"/>
                    <a:gd name="T161" fmla="*/ 2148 w 2148"/>
                    <a:gd name="T162" fmla="*/ 1398 h 1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48" h="1398">
                      <a:moveTo>
                        <a:pt x="1742" y="0"/>
                      </a:moveTo>
                      <a:lnTo>
                        <a:pt x="1736" y="1"/>
                      </a:lnTo>
                      <a:lnTo>
                        <a:pt x="1717" y="1"/>
                      </a:lnTo>
                      <a:lnTo>
                        <a:pt x="1684" y="3"/>
                      </a:lnTo>
                      <a:lnTo>
                        <a:pt x="1639" y="4"/>
                      </a:lnTo>
                      <a:lnTo>
                        <a:pt x="1581" y="7"/>
                      </a:lnTo>
                      <a:lnTo>
                        <a:pt x="1510" y="11"/>
                      </a:lnTo>
                      <a:lnTo>
                        <a:pt x="1426" y="13"/>
                      </a:lnTo>
                      <a:lnTo>
                        <a:pt x="1328" y="17"/>
                      </a:lnTo>
                      <a:lnTo>
                        <a:pt x="1218" y="19"/>
                      </a:lnTo>
                      <a:lnTo>
                        <a:pt x="1093" y="23"/>
                      </a:lnTo>
                      <a:lnTo>
                        <a:pt x="956" y="25"/>
                      </a:lnTo>
                      <a:lnTo>
                        <a:pt x="804" y="28"/>
                      </a:lnTo>
                      <a:lnTo>
                        <a:pt x="639" y="30"/>
                      </a:lnTo>
                      <a:lnTo>
                        <a:pt x="461" y="31"/>
                      </a:lnTo>
                      <a:lnTo>
                        <a:pt x="269" y="33"/>
                      </a:lnTo>
                      <a:lnTo>
                        <a:pt x="64" y="33"/>
                      </a:lnTo>
                      <a:lnTo>
                        <a:pt x="48" y="29"/>
                      </a:lnTo>
                      <a:lnTo>
                        <a:pt x="36" y="28"/>
                      </a:lnTo>
                      <a:lnTo>
                        <a:pt x="26" y="29"/>
                      </a:lnTo>
                      <a:lnTo>
                        <a:pt x="18" y="31"/>
                      </a:lnTo>
                      <a:lnTo>
                        <a:pt x="11" y="36"/>
                      </a:lnTo>
                      <a:lnTo>
                        <a:pt x="7" y="42"/>
                      </a:lnTo>
                      <a:lnTo>
                        <a:pt x="4" y="49"/>
                      </a:lnTo>
                      <a:lnTo>
                        <a:pt x="1" y="56"/>
                      </a:lnTo>
                      <a:lnTo>
                        <a:pt x="0" y="71"/>
                      </a:lnTo>
                      <a:lnTo>
                        <a:pt x="1" y="84"/>
                      </a:lnTo>
                      <a:lnTo>
                        <a:pt x="2" y="94"/>
                      </a:lnTo>
                      <a:lnTo>
                        <a:pt x="4" y="99"/>
                      </a:lnTo>
                      <a:lnTo>
                        <a:pt x="15" y="117"/>
                      </a:lnTo>
                      <a:lnTo>
                        <a:pt x="25" y="135"/>
                      </a:lnTo>
                      <a:lnTo>
                        <a:pt x="32" y="151"/>
                      </a:lnTo>
                      <a:lnTo>
                        <a:pt x="38" y="167"/>
                      </a:lnTo>
                      <a:lnTo>
                        <a:pt x="42" y="181"/>
                      </a:lnTo>
                      <a:lnTo>
                        <a:pt x="45" y="194"/>
                      </a:lnTo>
                      <a:lnTo>
                        <a:pt x="48" y="206"/>
                      </a:lnTo>
                      <a:lnTo>
                        <a:pt x="48" y="216"/>
                      </a:lnTo>
                      <a:lnTo>
                        <a:pt x="48" y="233"/>
                      </a:lnTo>
                      <a:lnTo>
                        <a:pt x="47" y="246"/>
                      </a:lnTo>
                      <a:lnTo>
                        <a:pt x="44" y="253"/>
                      </a:lnTo>
                      <a:lnTo>
                        <a:pt x="43" y="255"/>
                      </a:lnTo>
                      <a:lnTo>
                        <a:pt x="43" y="268"/>
                      </a:lnTo>
                      <a:lnTo>
                        <a:pt x="40" y="277"/>
                      </a:lnTo>
                      <a:lnTo>
                        <a:pt x="38" y="286"/>
                      </a:lnTo>
                      <a:lnTo>
                        <a:pt x="34" y="295"/>
                      </a:lnTo>
                      <a:lnTo>
                        <a:pt x="26" y="308"/>
                      </a:lnTo>
                      <a:lnTo>
                        <a:pt x="17" y="320"/>
                      </a:lnTo>
                      <a:lnTo>
                        <a:pt x="14" y="326"/>
                      </a:lnTo>
                      <a:lnTo>
                        <a:pt x="10" y="333"/>
                      </a:lnTo>
                      <a:lnTo>
                        <a:pt x="6" y="339"/>
                      </a:lnTo>
                      <a:lnTo>
                        <a:pt x="5" y="345"/>
                      </a:lnTo>
                      <a:lnTo>
                        <a:pt x="4" y="352"/>
                      </a:lnTo>
                      <a:lnTo>
                        <a:pt x="5" y="361"/>
                      </a:lnTo>
                      <a:lnTo>
                        <a:pt x="6" y="371"/>
                      </a:lnTo>
                      <a:lnTo>
                        <a:pt x="11" y="380"/>
                      </a:lnTo>
                      <a:lnTo>
                        <a:pt x="11" y="389"/>
                      </a:lnTo>
                      <a:lnTo>
                        <a:pt x="14" y="399"/>
                      </a:lnTo>
                      <a:lnTo>
                        <a:pt x="16" y="410"/>
                      </a:lnTo>
                      <a:lnTo>
                        <a:pt x="20" y="421"/>
                      </a:lnTo>
                      <a:lnTo>
                        <a:pt x="29" y="442"/>
                      </a:lnTo>
                      <a:lnTo>
                        <a:pt x="40" y="464"/>
                      </a:lnTo>
                      <a:lnTo>
                        <a:pt x="60" y="498"/>
                      </a:lnTo>
                      <a:lnTo>
                        <a:pt x="70" y="511"/>
                      </a:lnTo>
                      <a:lnTo>
                        <a:pt x="86" y="546"/>
                      </a:lnTo>
                      <a:lnTo>
                        <a:pt x="99" y="577"/>
                      </a:lnTo>
                      <a:lnTo>
                        <a:pt x="110" y="608"/>
                      </a:lnTo>
                      <a:lnTo>
                        <a:pt x="120" y="635"/>
                      </a:lnTo>
                      <a:lnTo>
                        <a:pt x="131" y="674"/>
                      </a:lnTo>
                      <a:lnTo>
                        <a:pt x="135" y="689"/>
                      </a:lnTo>
                      <a:lnTo>
                        <a:pt x="142" y="704"/>
                      </a:lnTo>
                      <a:lnTo>
                        <a:pt x="147" y="718"/>
                      </a:lnTo>
                      <a:lnTo>
                        <a:pt x="149" y="733"/>
                      </a:lnTo>
                      <a:lnTo>
                        <a:pt x="152" y="748"/>
                      </a:lnTo>
                      <a:lnTo>
                        <a:pt x="153" y="761"/>
                      </a:lnTo>
                      <a:lnTo>
                        <a:pt x="153" y="776"/>
                      </a:lnTo>
                      <a:lnTo>
                        <a:pt x="152" y="788"/>
                      </a:lnTo>
                      <a:lnTo>
                        <a:pt x="151" y="800"/>
                      </a:lnTo>
                      <a:lnTo>
                        <a:pt x="146" y="821"/>
                      </a:lnTo>
                      <a:lnTo>
                        <a:pt x="141" y="838"/>
                      </a:lnTo>
                      <a:lnTo>
                        <a:pt x="137" y="849"/>
                      </a:lnTo>
                      <a:lnTo>
                        <a:pt x="135" y="853"/>
                      </a:lnTo>
                      <a:lnTo>
                        <a:pt x="154" y="866"/>
                      </a:lnTo>
                      <a:lnTo>
                        <a:pt x="171" y="881"/>
                      </a:lnTo>
                      <a:lnTo>
                        <a:pt x="185" y="896"/>
                      </a:lnTo>
                      <a:lnTo>
                        <a:pt x="196" y="910"/>
                      </a:lnTo>
                      <a:lnTo>
                        <a:pt x="204" y="924"/>
                      </a:lnTo>
                      <a:lnTo>
                        <a:pt x="212" y="939"/>
                      </a:lnTo>
                      <a:lnTo>
                        <a:pt x="217" y="952"/>
                      </a:lnTo>
                      <a:lnTo>
                        <a:pt x="219" y="966"/>
                      </a:lnTo>
                      <a:lnTo>
                        <a:pt x="222" y="978"/>
                      </a:lnTo>
                      <a:lnTo>
                        <a:pt x="223" y="989"/>
                      </a:lnTo>
                      <a:lnTo>
                        <a:pt x="223" y="999"/>
                      </a:lnTo>
                      <a:lnTo>
                        <a:pt x="223" y="1007"/>
                      </a:lnTo>
                      <a:lnTo>
                        <a:pt x="222" y="1019"/>
                      </a:lnTo>
                      <a:lnTo>
                        <a:pt x="220" y="1023"/>
                      </a:lnTo>
                      <a:lnTo>
                        <a:pt x="222" y="1060"/>
                      </a:lnTo>
                      <a:lnTo>
                        <a:pt x="223" y="1094"/>
                      </a:lnTo>
                      <a:lnTo>
                        <a:pt x="225" y="1127"/>
                      </a:lnTo>
                      <a:lnTo>
                        <a:pt x="228" y="1158"/>
                      </a:lnTo>
                      <a:lnTo>
                        <a:pt x="235" y="1214"/>
                      </a:lnTo>
                      <a:lnTo>
                        <a:pt x="244" y="1261"/>
                      </a:lnTo>
                      <a:lnTo>
                        <a:pt x="252" y="1300"/>
                      </a:lnTo>
                      <a:lnTo>
                        <a:pt x="260" y="1328"/>
                      </a:lnTo>
                      <a:lnTo>
                        <a:pt x="264" y="1345"/>
                      </a:lnTo>
                      <a:lnTo>
                        <a:pt x="267" y="1351"/>
                      </a:lnTo>
                      <a:lnTo>
                        <a:pt x="501" y="1351"/>
                      </a:lnTo>
                      <a:lnTo>
                        <a:pt x="706" y="1349"/>
                      </a:lnTo>
                      <a:lnTo>
                        <a:pt x="885" y="1346"/>
                      </a:lnTo>
                      <a:lnTo>
                        <a:pt x="1039" y="1343"/>
                      </a:lnTo>
                      <a:lnTo>
                        <a:pt x="1171" y="1339"/>
                      </a:lnTo>
                      <a:lnTo>
                        <a:pt x="1283" y="1335"/>
                      </a:lnTo>
                      <a:lnTo>
                        <a:pt x="1375" y="1330"/>
                      </a:lnTo>
                      <a:lnTo>
                        <a:pt x="1449" y="1325"/>
                      </a:lnTo>
                      <a:lnTo>
                        <a:pt x="1508" y="1321"/>
                      </a:lnTo>
                      <a:lnTo>
                        <a:pt x="1553" y="1316"/>
                      </a:lnTo>
                      <a:lnTo>
                        <a:pt x="1586" y="1311"/>
                      </a:lnTo>
                      <a:lnTo>
                        <a:pt x="1610" y="1307"/>
                      </a:lnTo>
                      <a:lnTo>
                        <a:pt x="1624" y="1303"/>
                      </a:lnTo>
                      <a:lnTo>
                        <a:pt x="1633" y="1301"/>
                      </a:lnTo>
                      <a:lnTo>
                        <a:pt x="1637" y="1300"/>
                      </a:lnTo>
                      <a:lnTo>
                        <a:pt x="1638" y="1298"/>
                      </a:lnTo>
                      <a:lnTo>
                        <a:pt x="1646" y="1296"/>
                      </a:lnTo>
                      <a:lnTo>
                        <a:pt x="1654" y="1296"/>
                      </a:lnTo>
                      <a:lnTo>
                        <a:pt x="1660" y="1298"/>
                      </a:lnTo>
                      <a:lnTo>
                        <a:pt x="1666" y="1302"/>
                      </a:lnTo>
                      <a:lnTo>
                        <a:pt x="1670" y="1308"/>
                      </a:lnTo>
                      <a:lnTo>
                        <a:pt x="1674" y="1314"/>
                      </a:lnTo>
                      <a:lnTo>
                        <a:pt x="1677" y="1322"/>
                      </a:lnTo>
                      <a:lnTo>
                        <a:pt x="1681" y="1330"/>
                      </a:lnTo>
                      <a:lnTo>
                        <a:pt x="1688" y="1350"/>
                      </a:lnTo>
                      <a:lnTo>
                        <a:pt x="1698" y="1368"/>
                      </a:lnTo>
                      <a:lnTo>
                        <a:pt x="1704" y="1377"/>
                      </a:lnTo>
                      <a:lnTo>
                        <a:pt x="1710" y="1384"/>
                      </a:lnTo>
                      <a:lnTo>
                        <a:pt x="1719" y="1392"/>
                      </a:lnTo>
                      <a:lnTo>
                        <a:pt x="1730" y="1398"/>
                      </a:lnTo>
                      <a:lnTo>
                        <a:pt x="1736" y="1394"/>
                      </a:lnTo>
                      <a:lnTo>
                        <a:pt x="1743" y="1390"/>
                      </a:lnTo>
                      <a:lnTo>
                        <a:pt x="1748" y="1387"/>
                      </a:lnTo>
                      <a:lnTo>
                        <a:pt x="1753" y="1383"/>
                      </a:lnTo>
                      <a:lnTo>
                        <a:pt x="1761" y="1373"/>
                      </a:lnTo>
                      <a:lnTo>
                        <a:pt x="1767" y="1365"/>
                      </a:lnTo>
                      <a:lnTo>
                        <a:pt x="1776" y="1344"/>
                      </a:lnTo>
                      <a:lnTo>
                        <a:pt x="1782" y="1323"/>
                      </a:lnTo>
                      <a:lnTo>
                        <a:pt x="1785" y="1314"/>
                      </a:lnTo>
                      <a:lnTo>
                        <a:pt x="1790" y="1305"/>
                      </a:lnTo>
                      <a:lnTo>
                        <a:pt x="1794" y="1297"/>
                      </a:lnTo>
                      <a:lnTo>
                        <a:pt x="1802" y="1290"/>
                      </a:lnTo>
                      <a:lnTo>
                        <a:pt x="1805" y="1287"/>
                      </a:lnTo>
                      <a:lnTo>
                        <a:pt x="1810" y="1285"/>
                      </a:lnTo>
                      <a:lnTo>
                        <a:pt x="1815" y="1283"/>
                      </a:lnTo>
                      <a:lnTo>
                        <a:pt x="1821" y="1281"/>
                      </a:lnTo>
                      <a:lnTo>
                        <a:pt x="1836" y="1279"/>
                      </a:lnTo>
                      <a:lnTo>
                        <a:pt x="1854" y="1279"/>
                      </a:lnTo>
                      <a:lnTo>
                        <a:pt x="1867" y="1148"/>
                      </a:lnTo>
                      <a:lnTo>
                        <a:pt x="1870" y="1144"/>
                      </a:lnTo>
                      <a:lnTo>
                        <a:pt x="1878" y="1134"/>
                      </a:lnTo>
                      <a:lnTo>
                        <a:pt x="1886" y="1120"/>
                      </a:lnTo>
                      <a:lnTo>
                        <a:pt x="1894" y="1103"/>
                      </a:lnTo>
                      <a:lnTo>
                        <a:pt x="1897" y="1093"/>
                      </a:lnTo>
                      <a:lnTo>
                        <a:pt x="1898" y="1083"/>
                      </a:lnTo>
                      <a:lnTo>
                        <a:pt x="1898" y="1074"/>
                      </a:lnTo>
                      <a:lnTo>
                        <a:pt x="1897" y="1065"/>
                      </a:lnTo>
                      <a:lnTo>
                        <a:pt x="1896" y="1061"/>
                      </a:lnTo>
                      <a:lnTo>
                        <a:pt x="1894" y="1056"/>
                      </a:lnTo>
                      <a:lnTo>
                        <a:pt x="1891" y="1052"/>
                      </a:lnTo>
                      <a:lnTo>
                        <a:pt x="1887" y="1049"/>
                      </a:lnTo>
                      <a:lnTo>
                        <a:pt x="1884" y="1045"/>
                      </a:lnTo>
                      <a:lnTo>
                        <a:pt x="1879" y="1043"/>
                      </a:lnTo>
                      <a:lnTo>
                        <a:pt x="1873" y="1039"/>
                      </a:lnTo>
                      <a:lnTo>
                        <a:pt x="1867" y="1037"/>
                      </a:lnTo>
                      <a:lnTo>
                        <a:pt x="1861" y="1014"/>
                      </a:lnTo>
                      <a:lnTo>
                        <a:pt x="1857" y="995"/>
                      </a:lnTo>
                      <a:lnTo>
                        <a:pt x="1856" y="988"/>
                      </a:lnTo>
                      <a:lnTo>
                        <a:pt x="1856" y="980"/>
                      </a:lnTo>
                      <a:lnTo>
                        <a:pt x="1857" y="974"/>
                      </a:lnTo>
                      <a:lnTo>
                        <a:pt x="1858" y="968"/>
                      </a:lnTo>
                      <a:lnTo>
                        <a:pt x="1861" y="963"/>
                      </a:lnTo>
                      <a:lnTo>
                        <a:pt x="1863" y="958"/>
                      </a:lnTo>
                      <a:lnTo>
                        <a:pt x="1865" y="954"/>
                      </a:lnTo>
                      <a:lnTo>
                        <a:pt x="1869" y="951"/>
                      </a:lnTo>
                      <a:lnTo>
                        <a:pt x="1878" y="946"/>
                      </a:lnTo>
                      <a:lnTo>
                        <a:pt x="1886" y="941"/>
                      </a:lnTo>
                      <a:lnTo>
                        <a:pt x="1908" y="935"/>
                      </a:lnTo>
                      <a:lnTo>
                        <a:pt x="1930" y="930"/>
                      </a:lnTo>
                      <a:lnTo>
                        <a:pt x="1940" y="925"/>
                      </a:lnTo>
                      <a:lnTo>
                        <a:pt x="1950" y="920"/>
                      </a:lnTo>
                      <a:lnTo>
                        <a:pt x="1955" y="918"/>
                      </a:lnTo>
                      <a:lnTo>
                        <a:pt x="1958" y="914"/>
                      </a:lnTo>
                      <a:lnTo>
                        <a:pt x="1962" y="910"/>
                      </a:lnTo>
                      <a:lnTo>
                        <a:pt x="1966" y="906"/>
                      </a:lnTo>
                      <a:lnTo>
                        <a:pt x="1969" y="904"/>
                      </a:lnTo>
                      <a:lnTo>
                        <a:pt x="1982" y="901"/>
                      </a:lnTo>
                      <a:lnTo>
                        <a:pt x="1998" y="896"/>
                      </a:lnTo>
                      <a:lnTo>
                        <a:pt x="2018" y="886"/>
                      </a:lnTo>
                      <a:lnTo>
                        <a:pt x="2028" y="881"/>
                      </a:lnTo>
                      <a:lnTo>
                        <a:pt x="2039" y="874"/>
                      </a:lnTo>
                      <a:lnTo>
                        <a:pt x="2049" y="866"/>
                      </a:lnTo>
                      <a:lnTo>
                        <a:pt x="2060" y="858"/>
                      </a:lnTo>
                      <a:lnTo>
                        <a:pt x="2069" y="849"/>
                      </a:lnTo>
                      <a:lnTo>
                        <a:pt x="2077" y="838"/>
                      </a:lnTo>
                      <a:lnTo>
                        <a:pt x="2085" y="826"/>
                      </a:lnTo>
                      <a:lnTo>
                        <a:pt x="2089" y="814"/>
                      </a:lnTo>
                      <a:lnTo>
                        <a:pt x="2093" y="809"/>
                      </a:lnTo>
                      <a:lnTo>
                        <a:pt x="2102" y="797"/>
                      </a:lnTo>
                      <a:lnTo>
                        <a:pt x="2114" y="778"/>
                      </a:lnTo>
                      <a:lnTo>
                        <a:pt x="2126" y="756"/>
                      </a:lnTo>
                      <a:lnTo>
                        <a:pt x="2132" y="744"/>
                      </a:lnTo>
                      <a:lnTo>
                        <a:pt x="2137" y="730"/>
                      </a:lnTo>
                      <a:lnTo>
                        <a:pt x="2142" y="717"/>
                      </a:lnTo>
                      <a:lnTo>
                        <a:pt x="2146" y="702"/>
                      </a:lnTo>
                      <a:lnTo>
                        <a:pt x="2147" y="689"/>
                      </a:lnTo>
                      <a:lnTo>
                        <a:pt x="2148" y="675"/>
                      </a:lnTo>
                      <a:lnTo>
                        <a:pt x="2146" y="662"/>
                      </a:lnTo>
                      <a:lnTo>
                        <a:pt x="2142" y="650"/>
                      </a:lnTo>
                      <a:lnTo>
                        <a:pt x="2142" y="646"/>
                      </a:lnTo>
                      <a:lnTo>
                        <a:pt x="2142" y="637"/>
                      </a:lnTo>
                      <a:lnTo>
                        <a:pt x="2140" y="624"/>
                      </a:lnTo>
                      <a:lnTo>
                        <a:pt x="2135" y="608"/>
                      </a:lnTo>
                      <a:lnTo>
                        <a:pt x="2131" y="599"/>
                      </a:lnTo>
                      <a:lnTo>
                        <a:pt x="2126" y="591"/>
                      </a:lnTo>
                      <a:lnTo>
                        <a:pt x="2120" y="581"/>
                      </a:lnTo>
                      <a:lnTo>
                        <a:pt x="2111" y="571"/>
                      </a:lnTo>
                      <a:lnTo>
                        <a:pt x="2103" y="563"/>
                      </a:lnTo>
                      <a:lnTo>
                        <a:pt x="2092" y="554"/>
                      </a:lnTo>
                      <a:lnTo>
                        <a:pt x="2078" y="546"/>
                      </a:lnTo>
                      <a:lnTo>
                        <a:pt x="2064" y="538"/>
                      </a:lnTo>
                      <a:lnTo>
                        <a:pt x="2059" y="530"/>
                      </a:lnTo>
                      <a:lnTo>
                        <a:pt x="2043" y="511"/>
                      </a:lnTo>
                      <a:lnTo>
                        <a:pt x="2029" y="498"/>
                      </a:lnTo>
                      <a:lnTo>
                        <a:pt x="2014" y="486"/>
                      </a:lnTo>
                      <a:lnTo>
                        <a:pt x="1995" y="472"/>
                      </a:lnTo>
                      <a:lnTo>
                        <a:pt x="1972" y="459"/>
                      </a:lnTo>
                      <a:lnTo>
                        <a:pt x="1939" y="380"/>
                      </a:lnTo>
                      <a:lnTo>
                        <a:pt x="1935" y="373"/>
                      </a:lnTo>
                      <a:lnTo>
                        <a:pt x="1924" y="357"/>
                      </a:lnTo>
                      <a:lnTo>
                        <a:pt x="1916" y="348"/>
                      </a:lnTo>
                      <a:lnTo>
                        <a:pt x="1906" y="341"/>
                      </a:lnTo>
                      <a:lnTo>
                        <a:pt x="1900" y="339"/>
                      </a:lnTo>
                      <a:lnTo>
                        <a:pt x="1894" y="336"/>
                      </a:lnTo>
                      <a:lnTo>
                        <a:pt x="1887" y="335"/>
                      </a:lnTo>
                      <a:lnTo>
                        <a:pt x="1880" y="335"/>
                      </a:lnTo>
                      <a:lnTo>
                        <a:pt x="1876" y="325"/>
                      </a:lnTo>
                      <a:lnTo>
                        <a:pt x="1863" y="304"/>
                      </a:lnTo>
                      <a:lnTo>
                        <a:pt x="1858" y="300"/>
                      </a:lnTo>
                      <a:lnTo>
                        <a:pt x="1852" y="295"/>
                      </a:lnTo>
                      <a:lnTo>
                        <a:pt x="1846" y="290"/>
                      </a:lnTo>
                      <a:lnTo>
                        <a:pt x="1838" y="285"/>
                      </a:lnTo>
                      <a:lnTo>
                        <a:pt x="1831" y="281"/>
                      </a:lnTo>
                      <a:lnTo>
                        <a:pt x="1821" y="277"/>
                      </a:lnTo>
                      <a:lnTo>
                        <a:pt x="1812" y="276"/>
                      </a:lnTo>
                      <a:lnTo>
                        <a:pt x="1802" y="275"/>
                      </a:lnTo>
                      <a:lnTo>
                        <a:pt x="1794" y="111"/>
                      </a:lnTo>
                      <a:lnTo>
                        <a:pt x="1790" y="104"/>
                      </a:lnTo>
                      <a:lnTo>
                        <a:pt x="1776" y="83"/>
                      </a:lnTo>
                      <a:lnTo>
                        <a:pt x="1767" y="67"/>
                      </a:lnTo>
                      <a:lnTo>
                        <a:pt x="1759" y="47"/>
                      </a:lnTo>
                      <a:lnTo>
                        <a:pt x="1750" y="25"/>
                      </a:lnTo>
                      <a:lnTo>
                        <a:pt x="1742"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9" name="Freeform 448"/>
                <p:cNvSpPr>
                  <a:spLocks/>
                </p:cNvSpPr>
                <p:nvPr/>
              </p:nvSpPr>
              <p:spPr bwMode="auto">
                <a:xfrm>
                  <a:off x="2858" y="1668"/>
                  <a:ext cx="603" cy="519"/>
                </a:xfrm>
                <a:custGeom>
                  <a:avLst/>
                  <a:gdLst>
                    <a:gd name="T0" fmla="*/ 0 w 2413"/>
                    <a:gd name="T1" fmla="*/ 0 h 2075"/>
                    <a:gd name="T2" fmla="*/ 0 w 2413"/>
                    <a:gd name="T3" fmla="*/ 0 h 2075"/>
                    <a:gd name="T4" fmla="*/ 0 w 2413"/>
                    <a:gd name="T5" fmla="*/ 0 h 2075"/>
                    <a:gd name="T6" fmla="*/ 0 w 2413"/>
                    <a:gd name="T7" fmla="*/ 0 h 2075"/>
                    <a:gd name="T8" fmla="*/ 0 w 2413"/>
                    <a:gd name="T9" fmla="*/ 0 h 2075"/>
                    <a:gd name="T10" fmla="*/ 0 w 2413"/>
                    <a:gd name="T11" fmla="*/ 0 h 2075"/>
                    <a:gd name="T12" fmla="*/ 0 w 2413"/>
                    <a:gd name="T13" fmla="*/ 0 h 2075"/>
                    <a:gd name="T14" fmla="*/ 0 w 2413"/>
                    <a:gd name="T15" fmla="*/ 0 h 2075"/>
                    <a:gd name="T16" fmla="*/ 0 w 2413"/>
                    <a:gd name="T17" fmla="*/ 0 h 2075"/>
                    <a:gd name="T18" fmla="*/ 0 w 2413"/>
                    <a:gd name="T19" fmla="*/ 0 h 2075"/>
                    <a:gd name="T20" fmla="*/ 0 w 2413"/>
                    <a:gd name="T21" fmla="*/ 0 h 2075"/>
                    <a:gd name="T22" fmla="*/ 0 w 2413"/>
                    <a:gd name="T23" fmla="*/ 0 h 2075"/>
                    <a:gd name="T24" fmla="*/ 0 w 2413"/>
                    <a:gd name="T25" fmla="*/ 0 h 2075"/>
                    <a:gd name="T26" fmla="*/ 0 w 2413"/>
                    <a:gd name="T27" fmla="*/ 0 h 2075"/>
                    <a:gd name="T28" fmla="*/ 0 w 2413"/>
                    <a:gd name="T29" fmla="*/ 0 h 2075"/>
                    <a:gd name="T30" fmla="*/ 0 w 2413"/>
                    <a:gd name="T31" fmla="*/ 0 h 2075"/>
                    <a:gd name="T32" fmla="*/ 0 w 2413"/>
                    <a:gd name="T33" fmla="*/ 0 h 2075"/>
                    <a:gd name="T34" fmla="*/ 0 w 2413"/>
                    <a:gd name="T35" fmla="*/ 0 h 2075"/>
                    <a:gd name="T36" fmla="*/ 0 w 2413"/>
                    <a:gd name="T37" fmla="*/ 0 h 2075"/>
                    <a:gd name="T38" fmla="*/ 0 w 2413"/>
                    <a:gd name="T39" fmla="*/ 0 h 2075"/>
                    <a:gd name="T40" fmla="*/ 0 w 2413"/>
                    <a:gd name="T41" fmla="*/ 0 h 2075"/>
                    <a:gd name="T42" fmla="*/ 0 w 2413"/>
                    <a:gd name="T43" fmla="*/ 0 h 2075"/>
                    <a:gd name="T44" fmla="*/ 0 w 2413"/>
                    <a:gd name="T45" fmla="*/ 0 h 2075"/>
                    <a:gd name="T46" fmla="*/ 0 w 2413"/>
                    <a:gd name="T47" fmla="*/ 0 h 2075"/>
                    <a:gd name="T48" fmla="*/ 0 w 2413"/>
                    <a:gd name="T49" fmla="*/ 0 h 2075"/>
                    <a:gd name="T50" fmla="*/ 0 w 2413"/>
                    <a:gd name="T51" fmla="*/ 0 h 2075"/>
                    <a:gd name="T52" fmla="*/ 0 w 2413"/>
                    <a:gd name="T53" fmla="*/ 0 h 2075"/>
                    <a:gd name="T54" fmla="*/ 0 w 2413"/>
                    <a:gd name="T55" fmla="*/ 0 h 2075"/>
                    <a:gd name="T56" fmla="*/ 0 w 2413"/>
                    <a:gd name="T57" fmla="*/ 0 h 2075"/>
                    <a:gd name="T58" fmla="*/ 0 w 2413"/>
                    <a:gd name="T59" fmla="*/ 0 h 2075"/>
                    <a:gd name="T60" fmla="*/ 0 w 2413"/>
                    <a:gd name="T61" fmla="*/ 0 h 2075"/>
                    <a:gd name="T62" fmla="*/ 0 w 2413"/>
                    <a:gd name="T63" fmla="*/ 0 h 2075"/>
                    <a:gd name="T64" fmla="*/ 0 w 2413"/>
                    <a:gd name="T65" fmla="*/ 0 h 2075"/>
                    <a:gd name="T66" fmla="*/ 0 w 2413"/>
                    <a:gd name="T67" fmla="*/ 0 h 2075"/>
                    <a:gd name="T68" fmla="*/ 0 w 2413"/>
                    <a:gd name="T69" fmla="*/ 0 h 2075"/>
                    <a:gd name="T70" fmla="*/ 0 w 2413"/>
                    <a:gd name="T71" fmla="*/ 0 h 2075"/>
                    <a:gd name="T72" fmla="*/ 0 w 2413"/>
                    <a:gd name="T73" fmla="*/ 0 h 2075"/>
                    <a:gd name="T74" fmla="*/ 0 w 2413"/>
                    <a:gd name="T75" fmla="*/ 0 h 2075"/>
                    <a:gd name="T76" fmla="*/ 0 w 2413"/>
                    <a:gd name="T77" fmla="*/ 0 h 2075"/>
                    <a:gd name="T78" fmla="*/ 0 w 2413"/>
                    <a:gd name="T79" fmla="*/ 0 h 2075"/>
                    <a:gd name="T80" fmla="*/ 0 w 2413"/>
                    <a:gd name="T81" fmla="*/ 0 h 2075"/>
                    <a:gd name="T82" fmla="*/ 0 w 2413"/>
                    <a:gd name="T83" fmla="*/ 0 h 2075"/>
                    <a:gd name="T84" fmla="*/ 0 w 2413"/>
                    <a:gd name="T85" fmla="*/ 0 h 2075"/>
                    <a:gd name="T86" fmla="*/ 0 w 2413"/>
                    <a:gd name="T87" fmla="*/ 0 h 2075"/>
                    <a:gd name="T88" fmla="*/ 0 w 2413"/>
                    <a:gd name="T89" fmla="*/ 0 h 2075"/>
                    <a:gd name="T90" fmla="*/ 0 w 2413"/>
                    <a:gd name="T91" fmla="*/ 0 h 2075"/>
                    <a:gd name="T92" fmla="*/ 0 w 2413"/>
                    <a:gd name="T93" fmla="*/ 0 h 2075"/>
                    <a:gd name="T94" fmla="*/ 0 w 2413"/>
                    <a:gd name="T95" fmla="*/ 0 h 2075"/>
                    <a:gd name="T96" fmla="*/ 0 w 2413"/>
                    <a:gd name="T97" fmla="*/ 0 h 2075"/>
                    <a:gd name="T98" fmla="*/ 0 w 2413"/>
                    <a:gd name="T99" fmla="*/ 0 h 2075"/>
                    <a:gd name="T100" fmla="*/ 0 w 2413"/>
                    <a:gd name="T101" fmla="*/ 0 h 2075"/>
                    <a:gd name="T102" fmla="*/ 0 w 2413"/>
                    <a:gd name="T103" fmla="*/ 0 h 2075"/>
                    <a:gd name="T104" fmla="*/ 0 w 2413"/>
                    <a:gd name="T105" fmla="*/ 0 h 20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13"/>
                    <a:gd name="T160" fmla="*/ 0 h 2075"/>
                    <a:gd name="T161" fmla="*/ 2413 w 2413"/>
                    <a:gd name="T162" fmla="*/ 2075 h 20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13" h="2075">
                      <a:moveTo>
                        <a:pt x="1" y="61"/>
                      </a:moveTo>
                      <a:lnTo>
                        <a:pt x="0" y="74"/>
                      </a:lnTo>
                      <a:lnTo>
                        <a:pt x="1" y="88"/>
                      </a:lnTo>
                      <a:lnTo>
                        <a:pt x="3" y="100"/>
                      </a:lnTo>
                      <a:lnTo>
                        <a:pt x="7" y="112"/>
                      </a:lnTo>
                      <a:lnTo>
                        <a:pt x="11" y="125"/>
                      </a:lnTo>
                      <a:lnTo>
                        <a:pt x="17" y="136"/>
                      </a:lnTo>
                      <a:lnTo>
                        <a:pt x="22" y="147"/>
                      </a:lnTo>
                      <a:lnTo>
                        <a:pt x="28" y="156"/>
                      </a:lnTo>
                      <a:lnTo>
                        <a:pt x="50" y="187"/>
                      </a:lnTo>
                      <a:lnTo>
                        <a:pt x="60" y="198"/>
                      </a:lnTo>
                      <a:lnTo>
                        <a:pt x="72" y="213"/>
                      </a:lnTo>
                      <a:lnTo>
                        <a:pt x="84" y="228"/>
                      </a:lnTo>
                      <a:lnTo>
                        <a:pt x="94" y="241"/>
                      </a:lnTo>
                      <a:lnTo>
                        <a:pt x="102" y="254"/>
                      </a:lnTo>
                      <a:lnTo>
                        <a:pt x="116" y="279"/>
                      </a:lnTo>
                      <a:lnTo>
                        <a:pt x="126" y="300"/>
                      </a:lnTo>
                      <a:lnTo>
                        <a:pt x="136" y="332"/>
                      </a:lnTo>
                      <a:lnTo>
                        <a:pt x="138" y="343"/>
                      </a:lnTo>
                      <a:lnTo>
                        <a:pt x="144" y="350"/>
                      </a:lnTo>
                      <a:lnTo>
                        <a:pt x="149" y="357"/>
                      </a:lnTo>
                      <a:lnTo>
                        <a:pt x="155" y="363"/>
                      </a:lnTo>
                      <a:lnTo>
                        <a:pt x="161" y="368"/>
                      </a:lnTo>
                      <a:lnTo>
                        <a:pt x="172" y="376"/>
                      </a:lnTo>
                      <a:lnTo>
                        <a:pt x="184" y="381"/>
                      </a:lnTo>
                      <a:lnTo>
                        <a:pt x="197" y="384"/>
                      </a:lnTo>
                      <a:lnTo>
                        <a:pt x="208" y="384"/>
                      </a:lnTo>
                      <a:lnTo>
                        <a:pt x="219" y="384"/>
                      </a:lnTo>
                      <a:lnTo>
                        <a:pt x="230" y="382"/>
                      </a:lnTo>
                      <a:lnTo>
                        <a:pt x="240" y="378"/>
                      </a:lnTo>
                      <a:lnTo>
                        <a:pt x="248" y="374"/>
                      </a:lnTo>
                      <a:lnTo>
                        <a:pt x="255" y="371"/>
                      </a:lnTo>
                      <a:lnTo>
                        <a:pt x="263" y="366"/>
                      </a:lnTo>
                      <a:lnTo>
                        <a:pt x="273" y="358"/>
                      </a:lnTo>
                      <a:lnTo>
                        <a:pt x="276" y="356"/>
                      </a:lnTo>
                      <a:lnTo>
                        <a:pt x="287" y="357"/>
                      </a:lnTo>
                      <a:lnTo>
                        <a:pt x="297" y="361"/>
                      </a:lnTo>
                      <a:lnTo>
                        <a:pt x="306" y="363"/>
                      </a:lnTo>
                      <a:lnTo>
                        <a:pt x="313" y="368"/>
                      </a:lnTo>
                      <a:lnTo>
                        <a:pt x="319" y="373"/>
                      </a:lnTo>
                      <a:lnTo>
                        <a:pt x="324" y="378"/>
                      </a:lnTo>
                      <a:lnTo>
                        <a:pt x="328" y="383"/>
                      </a:lnTo>
                      <a:lnTo>
                        <a:pt x="330" y="388"/>
                      </a:lnTo>
                      <a:lnTo>
                        <a:pt x="334" y="398"/>
                      </a:lnTo>
                      <a:lnTo>
                        <a:pt x="335" y="406"/>
                      </a:lnTo>
                      <a:lnTo>
                        <a:pt x="335" y="412"/>
                      </a:lnTo>
                      <a:lnTo>
                        <a:pt x="335" y="415"/>
                      </a:lnTo>
                      <a:lnTo>
                        <a:pt x="319" y="434"/>
                      </a:lnTo>
                      <a:lnTo>
                        <a:pt x="306" y="454"/>
                      </a:lnTo>
                      <a:lnTo>
                        <a:pt x="295" y="472"/>
                      </a:lnTo>
                      <a:lnTo>
                        <a:pt x="286" y="489"/>
                      </a:lnTo>
                      <a:lnTo>
                        <a:pt x="279" y="505"/>
                      </a:lnTo>
                      <a:lnTo>
                        <a:pt x="275" y="521"/>
                      </a:lnTo>
                      <a:lnTo>
                        <a:pt x="271" y="536"/>
                      </a:lnTo>
                      <a:lnTo>
                        <a:pt x="271" y="549"/>
                      </a:lnTo>
                      <a:lnTo>
                        <a:pt x="271" y="563"/>
                      </a:lnTo>
                      <a:lnTo>
                        <a:pt x="274" y="575"/>
                      </a:lnTo>
                      <a:lnTo>
                        <a:pt x="276" y="586"/>
                      </a:lnTo>
                      <a:lnTo>
                        <a:pt x="281" y="597"/>
                      </a:lnTo>
                      <a:lnTo>
                        <a:pt x="287" y="607"/>
                      </a:lnTo>
                      <a:lnTo>
                        <a:pt x="293" y="617"/>
                      </a:lnTo>
                      <a:lnTo>
                        <a:pt x="301" y="625"/>
                      </a:lnTo>
                      <a:lnTo>
                        <a:pt x="309" y="634"/>
                      </a:lnTo>
                      <a:lnTo>
                        <a:pt x="317" y="641"/>
                      </a:lnTo>
                      <a:lnTo>
                        <a:pt x="326" y="649"/>
                      </a:lnTo>
                      <a:lnTo>
                        <a:pt x="335" y="655"/>
                      </a:lnTo>
                      <a:lnTo>
                        <a:pt x="345" y="661"/>
                      </a:lnTo>
                      <a:lnTo>
                        <a:pt x="363" y="671"/>
                      </a:lnTo>
                      <a:lnTo>
                        <a:pt x="382" y="678"/>
                      </a:lnTo>
                      <a:lnTo>
                        <a:pt x="408" y="688"/>
                      </a:lnTo>
                      <a:lnTo>
                        <a:pt x="421" y="690"/>
                      </a:lnTo>
                      <a:lnTo>
                        <a:pt x="421" y="1701"/>
                      </a:lnTo>
                      <a:lnTo>
                        <a:pt x="440" y="1937"/>
                      </a:lnTo>
                      <a:lnTo>
                        <a:pt x="641" y="1933"/>
                      </a:lnTo>
                      <a:lnTo>
                        <a:pt x="828" y="1929"/>
                      </a:lnTo>
                      <a:lnTo>
                        <a:pt x="1000" y="1924"/>
                      </a:lnTo>
                      <a:lnTo>
                        <a:pt x="1158" y="1919"/>
                      </a:lnTo>
                      <a:lnTo>
                        <a:pt x="1301" y="1914"/>
                      </a:lnTo>
                      <a:lnTo>
                        <a:pt x="1431" y="1910"/>
                      </a:lnTo>
                      <a:lnTo>
                        <a:pt x="1546" y="1905"/>
                      </a:lnTo>
                      <a:lnTo>
                        <a:pt x="1648" y="1900"/>
                      </a:lnTo>
                      <a:lnTo>
                        <a:pt x="1738" y="1896"/>
                      </a:lnTo>
                      <a:lnTo>
                        <a:pt x="1815" y="1891"/>
                      </a:lnTo>
                      <a:lnTo>
                        <a:pt x="1878" y="1888"/>
                      </a:lnTo>
                      <a:lnTo>
                        <a:pt x="1931" y="1885"/>
                      </a:lnTo>
                      <a:lnTo>
                        <a:pt x="1970" y="1881"/>
                      </a:lnTo>
                      <a:lnTo>
                        <a:pt x="1998" y="1880"/>
                      </a:lnTo>
                      <a:lnTo>
                        <a:pt x="2016" y="1879"/>
                      </a:lnTo>
                      <a:lnTo>
                        <a:pt x="2020" y="1878"/>
                      </a:lnTo>
                      <a:lnTo>
                        <a:pt x="2031" y="1877"/>
                      </a:lnTo>
                      <a:lnTo>
                        <a:pt x="2041" y="1875"/>
                      </a:lnTo>
                      <a:lnTo>
                        <a:pt x="2049" y="1874"/>
                      </a:lnTo>
                      <a:lnTo>
                        <a:pt x="2056" y="1874"/>
                      </a:lnTo>
                      <a:lnTo>
                        <a:pt x="2063" y="1875"/>
                      </a:lnTo>
                      <a:lnTo>
                        <a:pt x="2068" y="1877"/>
                      </a:lnTo>
                      <a:lnTo>
                        <a:pt x="2073" y="1879"/>
                      </a:lnTo>
                      <a:lnTo>
                        <a:pt x="2077" y="1881"/>
                      </a:lnTo>
                      <a:lnTo>
                        <a:pt x="2079" y="1884"/>
                      </a:lnTo>
                      <a:lnTo>
                        <a:pt x="2082" y="1888"/>
                      </a:lnTo>
                      <a:lnTo>
                        <a:pt x="2084" y="1891"/>
                      </a:lnTo>
                      <a:lnTo>
                        <a:pt x="2085" y="1896"/>
                      </a:lnTo>
                      <a:lnTo>
                        <a:pt x="2085" y="1905"/>
                      </a:lnTo>
                      <a:lnTo>
                        <a:pt x="2085" y="1914"/>
                      </a:lnTo>
                      <a:lnTo>
                        <a:pt x="2082" y="1924"/>
                      </a:lnTo>
                      <a:lnTo>
                        <a:pt x="2079" y="1934"/>
                      </a:lnTo>
                      <a:lnTo>
                        <a:pt x="2074" y="1944"/>
                      </a:lnTo>
                      <a:lnTo>
                        <a:pt x="2071" y="1952"/>
                      </a:lnTo>
                      <a:lnTo>
                        <a:pt x="2063" y="1965"/>
                      </a:lnTo>
                      <a:lnTo>
                        <a:pt x="2060" y="1970"/>
                      </a:lnTo>
                      <a:lnTo>
                        <a:pt x="1987" y="2075"/>
                      </a:lnTo>
                      <a:lnTo>
                        <a:pt x="2243" y="2075"/>
                      </a:lnTo>
                      <a:lnTo>
                        <a:pt x="2232" y="2055"/>
                      </a:lnTo>
                      <a:lnTo>
                        <a:pt x="2224" y="2038"/>
                      </a:lnTo>
                      <a:lnTo>
                        <a:pt x="2220" y="2023"/>
                      </a:lnTo>
                      <a:lnTo>
                        <a:pt x="2218" y="2011"/>
                      </a:lnTo>
                      <a:lnTo>
                        <a:pt x="2218" y="2001"/>
                      </a:lnTo>
                      <a:lnTo>
                        <a:pt x="2220" y="1993"/>
                      </a:lnTo>
                      <a:lnTo>
                        <a:pt x="2225" y="1985"/>
                      </a:lnTo>
                      <a:lnTo>
                        <a:pt x="2230" y="1981"/>
                      </a:lnTo>
                      <a:lnTo>
                        <a:pt x="2236" y="1977"/>
                      </a:lnTo>
                      <a:lnTo>
                        <a:pt x="2243" y="1973"/>
                      </a:lnTo>
                      <a:lnTo>
                        <a:pt x="2249" y="1972"/>
                      </a:lnTo>
                      <a:lnTo>
                        <a:pt x="2255" y="1971"/>
                      </a:lnTo>
                      <a:lnTo>
                        <a:pt x="2266" y="1970"/>
                      </a:lnTo>
                      <a:lnTo>
                        <a:pt x="2270" y="1970"/>
                      </a:lnTo>
                      <a:lnTo>
                        <a:pt x="2265" y="1950"/>
                      </a:lnTo>
                      <a:lnTo>
                        <a:pt x="2262" y="1933"/>
                      </a:lnTo>
                      <a:lnTo>
                        <a:pt x="2260" y="1918"/>
                      </a:lnTo>
                      <a:lnTo>
                        <a:pt x="2262" y="1906"/>
                      </a:lnTo>
                      <a:lnTo>
                        <a:pt x="2263" y="1895"/>
                      </a:lnTo>
                      <a:lnTo>
                        <a:pt x="2266" y="1885"/>
                      </a:lnTo>
                      <a:lnTo>
                        <a:pt x="2270" y="1878"/>
                      </a:lnTo>
                      <a:lnTo>
                        <a:pt x="2274" y="1873"/>
                      </a:lnTo>
                      <a:lnTo>
                        <a:pt x="2279" y="1868"/>
                      </a:lnTo>
                      <a:lnTo>
                        <a:pt x="2284" y="1864"/>
                      </a:lnTo>
                      <a:lnTo>
                        <a:pt x="2289" y="1862"/>
                      </a:lnTo>
                      <a:lnTo>
                        <a:pt x="2293" y="1861"/>
                      </a:lnTo>
                      <a:lnTo>
                        <a:pt x="2300" y="1858"/>
                      </a:lnTo>
                      <a:lnTo>
                        <a:pt x="2303" y="1858"/>
                      </a:lnTo>
                      <a:lnTo>
                        <a:pt x="2320" y="1848"/>
                      </a:lnTo>
                      <a:lnTo>
                        <a:pt x="2337" y="1839"/>
                      </a:lnTo>
                      <a:lnTo>
                        <a:pt x="2351" y="1828"/>
                      </a:lnTo>
                      <a:lnTo>
                        <a:pt x="2364" y="1818"/>
                      </a:lnTo>
                      <a:lnTo>
                        <a:pt x="2375" y="1807"/>
                      </a:lnTo>
                      <a:lnTo>
                        <a:pt x="2384" y="1797"/>
                      </a:lnTo>
                      <a:lnTo>
                        <a:pt x="2393" y="1786"/>
                      </a:lnTo>
                      <a:lnTo>
                        <a:pt x="2399" y="1775"/>
                      </a:lnTo>
                      <a:lnTo>
                        <a:pt x="2404" y="1765"/>
                      </a:lnTo>
                      <a:lnTo>
                        <a:pt x="2408" y="1754"/>
                      </a:lnTo>
                      <a:lnTo>
                        <a:pt x="2411" y="1743"/>
                      </a:lnTo>
                      <a:lnTo>
                        <a:pt x="2413" y="1733"/>
                      </a:lnTo>
                      <a:lnTo>
                        <a:pt x="2413" y="1723"/>
                      </a:lnTo>
                      <a:lnTo>
                        <a:pt x="2413" y="1714"/>
                      </a:lnTo>
                      <a:lnTo>
                        <a:pt x="2413" y="1704"/>
                      </a:lnTo>
                      <a:lnTo>
                        <a:pt x="2412" y="1694"/>
                      </a:lnTo>
                      <a:lnTo>
                        <a:pt x="2407" y="1677"/>
                      </a:lnTo>
                      <a:lnTo>
                        <a:pt x="2401" y="1660"/>
                      </a:lnTo>
                      <a:lnTo>
                        <a:pt x="2394" y="1646"/>
                      </a:lnTo>
                      <a:lnTo>
                        <a:pt x="2386" y="1633"/>
                      </a:lnTo>
                      <a:lnTo>
                        <a:pt x="2374" y="1616"/>
                      </a:lnTo>
                      <a:lnTo>
                        <a:pt x="2368" y="1610"/>
                      </a:lnTo>
                      <a:lnTo>
                        <a:pt x="2368" y="1611"/>
                      </a:lnTo>
                      <a:lnTo>
                        <a:pt x="2364" y="1617"/>
                      </a:lnTo>
                      <a:lnTo>
                        <a:pt x="2360" y="1623"/>
                      </a:lnTo>
                      <a:lnTo>
                        <a:pt x="2353" y="1629"/>
                      </a:lnTo>
                      <a:lnTo>
                        <a:pt x="2350" y="1632"/>
                      </a:lnTo>
                      <a:lnTo>
                        <a:pt x="2345" y="1634"/>
                      </a:lnTo>
                      <a:lnTo>
                        <a:pt x="2340" y="1634"/>
                      </a:lnTo>
                      <a:lnTo>
                        <a:pt x="2335" y="1634"/>
                      </a:lnTo>
                      <a:lnTo>
                        <a:pt x="2329" y="1632"/>
                      </a:lnTo>
                      <a:lnTo>
                        <a:pt x="2323" y="1628"/>
                      </a:lnTo>
                      <a:lnTo>
                        <a:pt x="2317" y="1623"/>
                      </a:lnTo>
                      <a:lnTo>
                        <a:pt x="2309" y="1616"/>
                      </a:lnTo>
                      <a:lnTo>
                        <a:pt x="2306" y="1612"/>
                      </a:lnTo>
                      <a:lnTo>
                        <a:pt x="2298" y="1597"/>
                      </a:lnTo>
                      <a:lnTo>
                        <a:pt x="2296" y="1586"/>
                      </a:lnTo>
                      <a:lnTo>
                        <a:pt x="2296" y="1572"/>
                      </a:lnTo>
                      <a:lnTo>
                        <a:pt x="2296" y="1563"/>
                      </a:lnTo>
                      <a:lnTo>
                        <a:pt x="2297" y="1553"/>
                      </a:lnTo>
                      <a:lnTo>
                        <a:pt x="2300" y="1542"/>
                      </a:lnTo>
                      <a:lnTo>
                        <a:pt x="2303" y="1530"/>
                      </a:lnTo>
                      <a:lnTo>
                        <a:pt x="2292" y="1533"/>
                      </a:lnTo>
                      <a:lnTo>
                        <a:pt x="2269" y="1535"/>
                      </a:lnTo>
                      <a:lnTo>
                        <a:pt x="2264" y="1535"/>
                      </a:lnTo>
                      <a:lnTo>
                        <a:pt x="2258" y="1534"/>
                      </a:lnTo>
                      <a:lnTo>
                        <a:pt x="2254" y="1533"/>
                      </a:lnTo>
                      <a:lnTo>
                        <a:pt x="2251" y="1530"/>
                      </a:lnTo>
                      <a:lnTo>
                        <a:pt x="2248" y="1528"/>
                      </a:lnTo>
                      <a:lnTo>
                        <a:pt x="2247" y="1523"/>
                      </a:lnTo>
                      <a:lnTo>
                        <a:pt x="2248" y="1518"/>
                      </a:lnTo>
                      <a:lnTo>
                        <a:pt x="2251" y="1510"/>
                      </a:lnTo>
                      <a:lnTo>
                        <a:pt x="2254" y="1507"/>
                      </a:lnTo>
                      <a:lnTo>
                        <a:pt x="2264" y="1496"/>
                      </a:lnTo>
                      <a:lnTo>
                        <a:pt x="2270" y="1488"/>
                      </a:lnTo>
                      <a:lnTo>
                        <a:pt x="2276" y="1480"/>
                      </a:lnTo>
                      <a:lnTo>
                        <a:pt x="2282" y="1470"/>
                      </a:lnTo>
                      <a:lnTo>
                        <a:pt x="2287" y="1460"/>
                      </a:lnTo>
                      <a:lnTo>
                        <a:pt x="2291" y="1448"/>
                      </a:lnTo>
                      <a:lnTo>
                        <a:pt x="2293" y="1436"/>
                      </a:lnTo>
                      <a:lnTo>
                        <a:pt x="2293" y="1424"/>
                      </a:lnTo>
                      <a:lnTo>
                        <a:pt x="2292" y="1411"/>
                      </a:lnTo>
                      <a:lnTo>
                        <a:pt x="2290" y="1404"/>
                      </a:lnTo>
                      <a:lnTo>
                        <a:pt x="2287" y="1398"/>
                      </a:lnTo>
                      <a:lnTo>
                        <a:pt x="2284" y="1392"/>
                      </a:lnTo>
                      <a:lnTo>
                        <a:pt x="2279" y="1386"/>
                      </a:lnTo>
                      <a:lnTo>
                        <a:pt x="2273" y="1378"/>
                      </a:lnTo>
                      <a:lnTo>
                        <a:pt x="2266" y="1372"/>
                      </a:lnTo>
                      <a:lnTo>
                        <a:pt x="2259" y="1366"/>
                      </a:lnTo>
                      <a:lnTo>
                        <a:pt x="2251" y="1360"/>
                      </a:lnTo>
                      <a:lnTo>
                        <a:pt x="2249" y="1355"/>
                      </a:lnTo>
                      <a:lnTo>
                        <a:pt x="2247" y="1344"/>
                      </a:lnTo>
                      <a:lnTo>
                        <a:pt x="2243" y="1337"/>
                      </a:lnTo>
                      <a:lnTo>
                        <a:pt x="2240" y="1327"/>
                      </a:lnTo>
                      <a:lnTo>
                        <a:pt x="2235" y="1317"/>
                      </a:lnTo>
                      <a:lnTo>
                        <a:pt x="2229" y="1307"/>
                      </a:lnTo>
                      <a:lnTo>
                        <a:pt x="2221" y="1296"/>
                      </a:lnTo>
                      <a:lnTo>
                        <a:pt x="2213" y="1286"/>
                      </a:lnTo>
                      <a:lnTo>
                        <a:pt x="2202" y="1275"/>
                      </a:lnTo>
                      <a:lnTo>
                        <a:pt x="2189" y="1266"/>
                      </a:lnTo>
                      <a:lnTo>
                        <a:pt x="2175" y="1256"/>
                      </a:lnTo>
                      <a:lnTo>
                        <a:pt x="2159" y="1248"/>
                      </a:lnTo>
                      <a:lnTo>
                        <a:pt x="2140" y="1241"/>
                      </a:lnTo>
                      <a:lnTo>
                        <a:pt x="2120" y="1235"/>
                      </a:lnTo>
                      <a:lnTo>
                        <a:pt x="2110" y="1223"/>
                      </a:lnTo>
                      <a:lnTo>
                        <a:pt x="2079" y="1190"/>
                      </a:lnTo>
                      <a:lnTo>
                        <a:pt x="2056" y="1168"/>
                      </a:lnTo>
                      <a:lnTo>
                        <a:pt x="2025" y="1143"/>
                      </a:lnTo>
                      <a:lnTo>
                        <a:pt x="2007" y="1131"/>
                      </a:lnTo>
                      <a:lnTo>
                        <a:pt x="1987" y="1118"/>
                      </a:lnTo>
                      <a:lnTo>
                        <a:pt x="1965" y="1104"/>
                      </a:lnTo>
                      <a:lnTo>
                        <a:pt x="1942" y="1091"/>
                      </a:lnTo>
                      <a:lnTo>
                        <a:pt x="1942" y="920"/>
                      </a:lnTo>
                      <a:lnTo>
                        <a:pt x="1945" y="917"/>
                      </a:lnTo>
                      <a:lnTo>
                        <a:pt x="1949" y="908"/>
                      </a:lnTo>
                      <a:lnTo>
                        <a:pt x="1957" y="895"/>
                      </a:lnTo>
                      <a:lnTo>
                        <a:pt x="1963" y="875"/>
                      </a:lnTo>
                      <a:lnTo>
                        <a:pt x="1967" y="864"/>
                      </a:lnTo>
                      <a:lnTo>
                        <a:pt x="1968" y="852"/>
                      </a:lnTo>
                      <a:lnTo>
                        <a:pt x="1969" y="838"/>
                      </a:lnTo>
                      <a:lnTo>
                        <a:pt x="1970" y="824"/>
                      </a:lnTo>
                      <a:lnTo>
                        <a:pt x="1969" y="808"/>
                      </a:lnTo>
                      <a:lnTo>
                        <a:pt x="1965" y="792"/>
                      </a:lnTo>
                      <a:lnTo>
                        <a:pt x="1962" y="775"/>
                      </a:lnTo>
                      <a:lnTo>
                        <a:pt x="1956" y="756"/>
                      </a:lnTo>
                      <a:lnTo>
                        <a:pt x="1778" y="770"/>
                      </a:lnTo>
                      <a:lnTo>
                        <a:pt x="1778" y="765"/>
                      </a:lnTo>
                      <a:lnTo>
                        <a:pt x="1776" y="753"/>
                      </a:lnTo>
                      <a:lnTo>
                        <a:pt x="1770" y="733"/>
                      </a:lnTo>
                      <a:lnTo>
                        <a:pt x="1760" y="707"/>
                      </a:lnTo>
                      <a:lnTo>
                        <a:pt x="1754" y="694"/>
                      </a:lnTo>
                      <a:lnTo>
                        <a:pt x="1745" y="678"/>
                      </a:lnTo>
                      <a:lnTo>
                        <a:pt x="1734" y="662"/>
                      </a:lnTo>
                      <a:lnTo>
                        <a:pt x="1723" y="645"/>
                      </a:lnTo>
                      <a:lnTo>
                        <a:pt x="1708" y="628"/>
                      </a:lnTo>
                      <a:lnTo>
                        <a:pt x="1692" y="609"/>
                      </a:lnTo>
                      <a:lnTo>
                        <a:pt x="1674" y="591"/>
                      </a:lnTo>
                      <a:lnTo>
                        <a:pt x="1653" y="573"/>
                      </a:lnTo>
                      <a:lnTo>
                        <a:pt x="1651" y="573"/>
                      </a:lnTo>
                      <a:lnTo>
                        <a:pt x="1645" y="574"/>
                      </a:lnTo>
                      <a:lnTo>
                        <a:pt x="1641" y="573"/>
                      </a:lnTo>
                      <a:lnTo>
                        <a:pt x="1636" y="573"/>
                      </a:lnTo>
                      <a:lnTo>
                        <a:pt x="1630" y="570"/>
                      </a:lnTo>
                      <a:lnTo>
                        <a:pt x="1625" y="567"/>
                      </a:lnTo>
                      <a:lnTo>
                        <a:pt x="1619" y="562"/>
                      </a:lnTo>
                      <a:lnTo>
                        <a:pt x="1613" y="556"/>
                      </a:lnTo>
                      <a:lnTo>
                        <a:pt x="1607" y="547"/>
                      </a:lnTo>
                      <a:lnTo>
                        <a:pt x="1601" y="536"/>
                      </a:lnTo>
                      <a:lnTo>
                        <a:pt x="1596" y="524"/>
                      </a:lnTo>
                      <a:lnTo>
                        <a:pt x="1590" y="508"/>
                      </a:lnTo>
                      <a:lnTo>
                        <a:pt x="1586" y="489"/>
                      </a:lnTo>
                      <a:lnTo>
                        <a:pt x="1581" y="467"/>
                      </a:lnTo>
                      <a:lnTo>
                        <a:pt x="1579" y="467"/>
                      </a:lnTo>
                      <a:lnTo>
                        <a:pt x="1570" y="465"/>
                      </a:lnTo>
                      <a:lnTo>
                        <a:pt x="1565" y="464"/>
                      </a:lnTo>
                      <a:lnTo>
                        <a:pt x="1558" y="460"/>
                      </a:lnTo>
                      <a:lnTo>
                        <a:pt x="1550" y="454"/>
                      </a:lnTo>
                      <a:lnTo>
                        <a:pt x="1543" y="447"/>
                      </a:lnTo>
                      <a:lnTo>
                        <a:pt x="1535" y="438"/>
                      </a:lnTo>
                      <a:lnTo>
                        <a:pt x="1525" y="426"/>
                      </a:lnTo>
                      <a:lnTo>
                        <a:pt x="1516" y="411"/>
                      </a:lnTo>
                      <a:lnTo>
                        <a:pt x="1506" y="393"/>
                      </a:lnTo>
                      <a:lnTo>
                        <a:pt x="1497" y="372"/>
                      </a:lnTo>
                      <a:lnTo>
                        <a:pt x="1488" y="346"/>
                      </a:lnTo>
                      <a:lnTo>
                        <a:pt x="1478" y="317"/>
                      </a:lnTo>
                      <a:lnTo>
                        <a:pt x="1470" y="284"/>
                      </a:lnTo>
                      <a:lnTo>
                        <a:pt x="1464" y="114"/>
                      </a:lnTo>
                      <a:lnTo>
                        <a:pt x="1457" y="111"/>
                      </a:lnTo>
                      <a:lnTo>
                        <a:pt x="1454" y="108"/>
                      </a:lnTo>
                      <a:lnTo>
                        <a:pt x="1449" y="104"/>
                      </a:lnTo>
                      <a:lnTo>
                        <a:pt x="1446" y="100"/>
                      </a:lnTo>
                      <a:lnTo>
                        <a:pt x="1440" y="92"/>
                      </a:lnTo>
                      <a:lnTo>
                        <a:pt x="1437" y="82"/>
                      </a:lnTo>
                      <a:lnTo>
                        <a:pt x="1434" y="72"/>
                      </a:lnTo>
                      <a:lnTo>
                        <a:pt x="1433" y="61"/>
                      </a:lnTo>
                      <a:lnTo>
                        <a:pt x="1432" y="51"/>
                      </a:lnTo>
                      <a:lnTo>
                        <a:pt x="1432" y="40"/>
                      </a:lnTo>
                      <a:lnTo>
                        <a:pt x="1431" y="30"/>
                      </a:lnTo>
                      <a:lnTo>
                        <a:pt x="1431" y="22"/>
                      </a:lnTo>
                      <a:lnTo>
                        <a:pt x="1429" y="13"/>
                      </a:lnTo>
                      <a:lnTo>
                        <a:pt x="1427" y="7"/>
                      </a:lnTo>
                      <a:lnTo>
                        <a:pt x="1426" y="5"/>
                      </a:lnTo>
                      <a:lnTo>
                        <a:pt x="1424" y="2"/>
                      </a:lnTo>
                      <a:lnTo>
                        <a:pt x="1422" y="1"/>
                      </a:lnTo>
                      <a:lnTo>
                        <a:pt x="1419" y="0"/>
                      </a:lnTo>
                      <a:lnTo>
                        <a:pt x="1413" y="0"/>
                      </a:lnTo>
                      <a:lnTo>
                        <a:pt x="1405" y="2"/>
                      </a:lnTo>
                      <a:lnTo>
                        <a:pt x="1404" y="2"/>
                      </a:lnTo>
                      <a:lnTo>
                        <a:pt x="1399" y="5"/>
                      </a:lnTo>
                      <a:lnTo>
                        <a:pt x="1388" y="8"/>
                      </a:lnTo>
                      <a:lnTo>
                        <a:pt x="1372" y="12"/>
                      </a:lnTo>
                      <a:lnTo>
                        <a:pt x="1346" y="17"/>
                      </a:lnTo>
                      <a:lnTo>
                        <a:pt x="1309" y="22"/>
                      </a:lnTo>
                      <a:lnTo>
                        <a:pt x="1262" y="28"/>
                      </a:lnTo>
                      <a:lnTo>
                        <a:pt x="1199" y="34"/>
                      </a:lnTo>
                      <a:lnTo>
                        <a:pt x="1122" y="39"/>
                      </a:lnTo>
                      <a:lnTo>
                        <a:pt x="1027" y="45"/>
                      </a:lnTo>
                      <a:lnTo>
                        <a:pt x="913" y="50"/>
                      </a:lnTo>
                      <a:lnTo>
                        <a:pt x="779" y="55"/>
                      </a:lnTo>
                      <a:lnTo>
                        <a:pt x="621" y="57"/>
                      </a:lnTo>
                      <a:lnTo>
                        <a:pt x="442" y="60"/>
                      </a:lnTo>
                      <a:lnTo>
                        <a:pt x="235" y="61"/>
                      </a:lnTo>
                      <a:lnTo>
                        <a:pt x="1" y="61"/>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0" name="Freeform 449"/>
                <p:cNvSpPr>
                  <a:spLocks/>
                </p:cNvSpPr>
                <p:nvPr/>
              </p:nvSpPr>
              <p:spPr bwMode="auto">
                <a:xfrm>
                  <a:off x="2858" y="1668"/>
                  <a:ext cx="603" cy="519"/>
                </a:xfrm>
                <a:custGeom>
                  <a:avLst/>
                  <a:gdLst>
                    <a:gd name="T0" fmla="*/ 0 w 2413"/>
                    <a:gd name="T1" fmla="*/ 0 h 2075"/>
                    <a:gd name="T2" fmla="*/ 0 w 2413"/>
                    <a:gd name="T3" fmla="*/ 0 h 2075"/>
                    <a:gd name="T4" fmla="*/ 0 w 2413"/>
                    <a:gd name="T5" fmla="*/ 0 h 2075"/>
                    <a:gd name="T6" fmla="*/ 0 w 2413"/>
                    <a:gd name="T7" fmla="*/ 0 h 2075"/>
                    <a:gd name="T8" fmla="*/ 0 w 2413"/>
                    <a:gd name="T9" fmla="*/ 0 h 2075"/>
                    <a:gd name="T10" fmla="*/ 0 w 2413"/>
                    <a:gd name="T11" fmla="*/ 0 h 2075"/>
                    <a:gd name="T12" fmla="*/ 0 w 2413"/>
                    <a:gd name="T13" fmla="*/ 0 h 2075"/>
                    <a:gd name="T14" fmla="*/ 0 w 2413"/>
                    <a:gd name="T15" fmla="*/ 0 h 2075"/>
                    <a:gd name="T16" fmla="*/ 0 w 2413"/>
                    <a:gd name="T17" fmla="*/ 0 h 2075"/>
                    <a:gd name="T18" fmla="*/ 0 w 2413"/>
                    <a:gd name="T19" fmla="*/ 0 h 2075"/>
                    <a:gd name="T20" fmla="*/ 0 w 2413"/>
                    <a:gd name="T21" fmla="*/ 0 h 2075"/>
                    <a:gd name="T22" fmla="*/ 0 w 2413"/>
                    <a:gd name="T23" fmla="*/ 0 h 2075"/>
                    <a:gd name="T24" fmla="*/ 0 w 2413"/>
                    <a:gd name="T25" fmla="*/ 0 h 2075"/>
                    <a:gd name="T26" fmla="*/ 0 w 2413"/>
                    <a:gd name="T27" fmla="*/ 0 h 2075"/>
                    <a:gd name="T28" fmla="*/ 0 w 2413"/>
                    <a:gd name="T29" fmla="*/ 0 h 2075"/>
                    <a:gd name="T30" fmla="*/ 0 w 2413"/>
                    <a:gd name="T31" fmla="*/ 0 h 2075"/>
                    <a:gd name="T32" fmla="*/ 0 w 2413"/>
                    <a:gd name="T33" fmla="*/ 0 h 2075"/>
                    <a:gd name="T34" fmla="*/ 0 w 2413"/>
                    <a:gd name="T35" fmla="*/ 0 h 2075"/>
                    <a:gd name="T36" fmla="*/ 0 w 2413"/>
                    <a:gd name="T37" fmla="*/ 0 h 2075"/>
                    <a:gd name="T38" fmla="*/ 0 w 2413"/>
                    <a:gd name="T39" fmla="*/ 0 h 2075"/>
                    <a:gd name="T40" fmla="*/ 0 w 2413"/>
                    <a:gd name="T41" fmla="*/ 0 h 2075"/>
                    <a:gd name="T42" fmla="*/ 0 w 2413"/>
                    <a:gd name="T43" fmla="*/ 0 h 2075"/>
                    <a:gd name="T44" fmla="*/ 0 w 2413"/>
                    <a:gd name="T45" fmla="*/ 0 h 2075"/>
                    <a:gd name="T46" fmla="*/ 0 w 2413"/>
                    <a:gd name="T47" fmla="*/ 0 h 2075"/>
                    <a:gd name="T48" fmla="*/ 0 w 2413"/>
                    <a:gd name="T49" fmla="*/ 0 h 2075"/>
                    <a:gd name="T50" fmla="*/ 0 w 2413"/>
                    <a:gd name="T51" fmla="*/ 0 h 2075"/>
                    <a:gd name="T52" fmla="*/ 0 w 2413"/>
                    <a:gd name="T53" fmla="*/ 0 h 2075"/>
                    <a:gd name="T54" fmla="*/ 0 w 2413"/>
                    <a:gd name="T55" fmla="*/ 0 h 2075"/>
                    <a:gd name="T56" fmla="*/ 0 w 2413"/>
                    <a:gd name="T57" fmla="*/ 0 h 2075"/>
                    <a:gd name="T58" fmla="*/ 0 w 2413"/>
                    <a:gd name="T59" fmla="*/ 0 h 2075"/>
                    <a:gd name="T60" fmla="*/ 0 w 2413"/>
                    <a:gd name="T61" fmla="*/ 0 h 2075"/>
                    <a:gd name="T62" fmla="*/ 0 w 2413"/>
                    <a:gd name="T63" fmla="*/ 0 h 2075"/>
                    <a:gd name="T64" fmla="*/ 0 w 2413"/>
                    <a:gd name="T65" fmla="*/ 0 h 2075"/>
                    <a:gd name="T66" fmla="*/ 0 w 2413"/>
                    <a:gd name="T67" fmla="*/ 0 h 2075"/>
                    <a:gd name="T68" fmla="*/ 0 w 2413"/>
                    <a:gd name="T69" fmla="*/ 0 h 2075"/>
                    <a:gd name="T70" fmla="*/ 0 w 2413"/>
                    <a:gd name="T71" fmla="*/ 0 h 2075"/>
                    <a:gd name="T72" fmla="*/ 0 w 2413"/>
                    <a:gd name="T73" fmla="*/ 0 h 2075"/>
                    <a:gd name="T74" fmla="*/ 0 w 2413"/>
                    <a:gd name="T75" fmla="*/ 0 h 2075"/>
                    <a:gd name="T76" fmla="*/ 0 w 2413"/>
                    <a:gd name="T77" fmla="*/ 0 h 2075"/>
                    <a:gd name="T78" fmla="*/ 0 w 2413"/>
                    <a:gd name="T79" fmla="*/ 0 h 2075"/>
                    <a:gd name="T80" fmla="*/ 0 w 2413"/>
                    <a:gd name="T81" fmla="*/ 0 h 2075"/>
                    <a:gd name="T82" fmla="*/ 0 w 2413"/>
                    <a:gd name="T83" fmla="*/ 0 h 2075"/>
                    <a:gd name="T84" fmla="*/ 0 w 2413"/>
                    <a:gd name="T85" fmla="*/ 0 h 2075"/>
                    <a:gd name="T86" fmla="*/ 0 w 2413"/>
                    <a:gd name="T87" fmla="*/ 0 h 2075"/>
                    <a:gd name="T88" fmla="*/ 0 w 2413"/>
                    <a:gd name="T89" fmla="*/ 0 h 2075"/>
                    <a:gd name="T90" fmla="*/ 0 w 2413"/>
                    <a:gd name="T91" fmla="*/ 0 h 2075"/>
                    <a:gd name="T92" fmla="*/ 0 w 2413"/>
                    <a:gd name="T93" fmla="*/ 0 h 2075"/>
                    <a:gd name="T94" fmla="*/ 0 w 2413"/>
                    <a:gd name="T95" fmla="*/ 0 h 2075"/>
                    <a:gd name="T96" fmla="*/ 0 w 2413"/>
                    <a:gd name="T97" fmla="*/ 0 h 2075"/>
                    <a:gd name="T98" fmla="*/ 0 w 2413"/>
                    <a:gd name="T99" fmla="*/ 0 h 2075"/>
                    <a:gd name="T100" fmla="*/ 0 w 2413"/>
                    <a:gd name="T101" fmla="*/ 0 h 2075"/>
                    <a:gd name="T102" fmla="*/ 0 w 2413"/>
                    <a:gd name="T103" fmla="*/ 0 h 2075"/>
                    <a:gd name="T104" fmla="*/ 0 w 2413"/>
                    <a:gd name="T105" fmla="*/ 0 h 2075"/>
                    <a:gd name="T106" fmla="*/ 0 w 2413"/>
                    <a:gd name="T107" fmla="*/ 0 h 2075"/>
                    <a:gd name="T108" fmla="*/ 0 w 2413"/>
                    <a:gd name="T109" fmla="*/ 0 h 20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13"/>
                    <a:gd name="T166" fmla="*/ 0 h 2075"/>
                    <a:gd name="T167" fmla="*/ 2413 w 2413"/>
                    <a:gd name="T168" fmla="*/ 2075 h 20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13" h="2075">
                      <a:moveTo>
                        <a:pt x="1" y="61"/>
                      </a:moveTo>
                      <a:lnTo>
                        <a:pt x="0" y="74"/>
                      </a:lnTo>
                      <a:lnTo>
                        <a:pt x="1" y="88"/>
                      </a:lnTo>
                      <a:lnTo>
                        <a:pt x="3" y="100"/>
                      </a:lnTo>
                      <a:lnTo>
                        <a:pt x="7" y="112"/>
                      </a:lnTo>
                      <a:lnTo>
                        <a:pt x="11" y="125"/>
                      </a:lnTo>
                      <a:lnTo>
                        <a:pt x="17" y="136"/>
                      </a:lnTo>
                      <a:lnTo>
                        <a:pt x="22" y="147"/>
                      </a:lnTo>
                      <a:lnTo>
                        <a:pt x="28" y="156"/>
                      </a:lnTo>
                      <a:lnTo>
                        <a:pt x="50" y="187"/>
                      </a:lnTo>
                      <a:lnTo>
                        <a:pt x="60" y="198"/>
                      </a:lnTo>
                      <a:lnTo>
                        <a:pt x="72" y="213"/>
                      </a:lnTo>
                      <a:lnTo>
                        <a:pt x="84" y="228"/>
                      </a:lnTo>
                      <a:lnTo>
                        <a:pt x="94" y="241"/>
                      </a:lnTo>
                      <a:lnTo>
                        <a:pt x="102" y="254"/>
                      </a:lnTo>
                      <a:lnTo>
                        <a:pt x="116" y="279"/>
                      </a:lnTo>
                      <a:lnTo>
                        <a:pt x="126" y="300"/>
                      </a:lnTo>
                      <a:lnTo>
                        <a:pt x="136" y="332"/>
                      </a:lnTo>
                      <a:lnTo>
                        <a:pt x="138" y="343"/>
                      </a:lnTo>
                      <a:lnTo>
                        <a:pt x="144" y="350"/>
                      </a:lnTo>
                      <a:lnTo>
                        <a:pt x="149" y="357"/>
                      </a:lnTo>
                      <a:lnTo>
                        <a:pt x="155" y="363"/>
                      </a:lnTo>
                      <a:lnTo>
                        <a:pt x="161" y="368"/>
                      </a:lnTo>
                      <a:lnTo>
                        <a:pt x="172" y="376"/>
                      </a:lnTo>
                      <a:lnTo>
                        <a:pt x="184" y="381"/>
                      </a:lnTo>
                      <a:lnTo>
                        <a:pt x="197" y="384"/>
                      </a:lnTo>
                      <a:lnTo>
                        <a:pt x="208" y="384"/>
                      </a:lnTo>
                      <a:lnTo>
                        <a:pt x="219" y="384"/>
                      </a:lnTo>
                      <a:lnTo>
                        <a:pt x="230" y="382"/>
                      </a:lnTo>
                      <a:lnTo>
                        <a:pt x="240" y="378"/>
                      </a:lnTo>
                      <a:lnTo>
                        <a:pt x="248" y="374"/>
                      </a:lnTo>
                      <a:lnTo>
                        <a:pt x="255" y="371"/>
                      </a:lnTo>
                      <a:lnTo>
                        <a:pt x="263" y="366"/>
                      </a:lnTo>
                      <a:lnTo>
                        <a:pt x="273" y="358"/>
                      </a:lnTo>
                      <a:lnTo>
                        <a:pt x="276" y="356"/>
                      </a:lnTo>
                      <a:lnTo>
                        <a:pt x="287" y="357"/>
                      </a:lnTo>
                      <a:lnTo>
                        <a:pt x="297" y="361"/>
                      </a:lnTo>
                      <a:lnTo>
                        <a:pt x="306" y="363"/>
                      </a:lnTo>
                      <a:lnTo>
                        <a:pt x="313" y="368"/>
                      </a:lnTo>
                      <a:lnTo>
                        <a:pt x="319" y="373"/>
                      </a:lnTo>
                      <a:lnTo>
                        <a:pt x="324" y="378"/>
                      </a:lnTo>
                      <a:lnTo>
                        <a:pt x="328" y="383"/>
                      </a:lnTo>
                      <a:lnTo>
                        <a:pt x="330" y="388"/>
                      </a:lnTo>
                      <a:lnTo>
                        <a:pt x="334" y="398"/>
                      </a:lnTo>
                      <a:lnTo>
                        <a:pt x="335" y="406"/>
                      </a:lnTo>
                      <a:lnTo>
                        <a:pt x="335" y="412"/>
                      </a:lnTo>
                      <a:lnTo>
                        <a:pt x="335" y="415"/>
                      </a:lnTo>
                      <a:lnTo>
                        <a:pt x="319" y="434"/>
                      </a:lnTo>
                      <a:lnTo>
                        <a:pt x="306" y="454"/>
                      </a:lnTo>
                      <a:lnTo>
                        <a:pt x="295" y="472"/>
                      </a:lnTo>
                      <a:lnTo>
                        <a:pt x="286" y="489"/>
                      </a:lnTo>
                      <a:lnTo>
                        <a:pt x="279" y="505"/>
                      </a:lnTo>
                      <a:lnTo>
                        <a:pt x="275" y="521"/>
                      </a:lnTo>
                      <a:lnTo>
                        <a:pt x="271" y="536"/>
                      </a:lnTo>
                      <a:lnTo>
                        <a:pt x="271" y="549"/>
                      </a:lnTo>
                      <a:lnTo>
                        <a:pt x="271" y="563"/>
                      </a:lnTo>
                      <a:lnTo>
                        <a:pt x="274" y="575"/>
                      </a:lnTo>
                      <a:lnTo>
                        <a:pt x="276" y="586"/>
                      </a:lnTo>
                      <a:lnTo>
                        <a:pt x="281" y="597"/>
                      </a:lnTo>
                      <a:lnTo>
                        <a:pt x="287" y="607"/>
                      </a:lnTo>
                      <a:lnTo>
                        <a:pt x="293" y="617"/>
                      </a:lnTo>
                      <a:lnTo>
                        <a:pt x="301" y="625"/>
                      </a:lnTo>
                      <a:lnTo>
                        <a:pt x="309" y="634"/>
                      </a:lnTo>
                      <a:lnTo>
                        <a:pt x="317" y="641"/>
                      </a:lnTo>
                      <a:lnTo>
                        <a:pt x="326" y="649"/>
                      </a:lnTo>
                      <a:lnTo>
                        <a:pt x="335" y="655"/>
                      </a:lnTo>
                      <a:lnTo>
                        <a:pt x="345" y="661"/>
                      </a:lnTo>
                      <a:lnTo>
                        <a:pt x="363" y="671"/>
                      </a:lnTo>
                      <a:lnTo>
                        <a:pt x="382" y="678"/>
                      </a:lnTo>
                      <a:lnTo>
                        <a:pt x="408" y="688"/>
                      </a:lnTo>
                      <a:lnTo>
                        <a:pt x="421" y="690"/>
                      </a:lnTo>
                      <a:lnTo>
                        <a:pt x="421" y="1701"/>
                      </a:lnTo>
                      <a:lnTo>
                        <a:pt x="440" y="1937"/>
                      </a:lnTo>
                      <a:lnTo>
                        <a:pt x="641" y="1933"/>
                      </a:lnTo>
                      <a:lnTo>
                        <a:pt x="828" y="1929"/>
                      </a:lnTo>
                      <a:lnTo>
                        <a:pt x="1000" y="1924"/>
                      </a:lnTo>
                      <a:lnTo>
                        <a:pt x="1158" y="1919"/>
                      </a:lnTo>
                      <a:lnTo>
                        <a:pt x="1301" y="1914"/>
                      </a:lnTo>
                      <a:lnTo>
                        <a:pt x="1431" y="1910"/>
                      </a:lnTo>
                      <a:lnTo>
                        <a:pt x="1546" y="1905"/>
                      </a:lnTo>
                      <a:lnTo>
                        <a:pt x="1648" y="1900"/>
                      </a:lnTo>
                      <a:lnTo>
                        <a:pt x="1738" y="1896"/>
                      </a:lnTo>
                      <a:lnTo>
                        <a:pt x="1815" y="1891"/>
                      </a:lnTo>
                      <a:lnTo>
                        <a:pt x="1878" y="1888"/>
                      </a:lnTo>
                      <a:lnTo>
                        <a:pt x="1931" y="1885"/>
                      </a:lnTo>
                      <a:lnTo>
                        <a:pt x="1970" y="1881"/>
                      </a:lnTo>
                      <a:lnTo>
                        <a:pt x="1998" y="1880"/>
                      </a:lnTo>
                      <a:lnTo>
                        <a:pt x="2016" y="1879"/>
                      </a:lnTo>
                      <a:lnTo>
                        <a:pt x="2020" y="1878"/>
                      </a:lnTo>
                      <a:lnTo>
                        <a:pt x="2031" y="1877"/>
                      </a:lnTo>
                      <a:lnTo>
                        <a:pt x="2041" y="1875"/>
                      </a:lnTo>
                      <a:lnTo>
                        <a:pt x="2049" y="1874"/>
                      </a:lnTo>
                      <a:lnTo>
                        <a:pt x="2056" y="1874"/>
                      </a:lnTo>
                      <a:lnTo>
                        <a:pt x="2063" y="1875"/>
                      </a:lnTo>
                      <a:lnTo>
                        <a:pt x="2068" y="1877"/>
                      </a:lnTo>
                      <a:lnTo>
                        <a:pt x="2073" y="1879"/>
                      </a:lnTo>
                      <a:lnTo>
                        <a:pt x="2077" y="1881"/>
                      </a:lnTo>
                      <a:lnTo>
                        <a:pt x="2079" y="1884"/>
                      </a:lnTo>
                      <a:lnTo>
                        <a:pt x="2082" y="1888"/>
                      </a:lnTo>
                      <a:lnTo>
                        <a:pt x="2084" y="1891"/>
                      </a:lnTo>
                      <a:lnTo>
                        <a:pt x="2085" y="1896"/>
                      </a:lnTo>
                      <a:lnTo>
                        <a:pt x="2085" y="1905"/>
                      </a:lnTo>
                      <a:lnTo>
                        <a:pt x="2085" y="1914"/>
                      </a:lnTo>
                      <a:lnTo>
                        <a:pt x="2082" y="1924"/>
                      </a:lnTo>
                      <a:lnTo>
                        <a:pt x="2079" y="1934"/>
                      </a:lnTo>
                      <a:lnTo>
                        <a:pt x="2074" y="1944"/>
                      </a:lnTo>
                      <a:lnTo>
                        <a:pt x="2071" y="1952"/>
                      </a:lnTo>
                      <a:lnTo>
                        <a:pt x="2063" y="1965"/>
                      </a:lnTo>
                      <a:lnTo>
                        <a:pt x="2060" y="1970"/>
                      </a:lnTo>
                      <a:lnTo>
                        <a:pt x="1987" y="2075"/>
                      </a:lnTo>
                      <a:lnTo>
                        <a:pt x="2243" y="2075"/>
                      </a:lnTo>
                      <a:lnTo>
                        <a:pt x="2232" y="2055"/>
                      </a:lnTo>
                      <a:lnTo>
                        <a:pt x="2224" y="2038"/>
                      </a:lnTo>
                      <a:lnTo>
                        <a:pt x="2220" y="2023"/>
                      </a:lnTo>
                      <a:lnTo>
                        <a:pt x="2218" y="2011"/>
                      </a:lnTo>
                      <a:lnTo>
                        <a:pt x="2218" y="2001"/>
                      </a:lnTo>
                      <a:lnTo>
                        <a:pt x="2220" y="1993"/>
                      </a:lnTo>
                      <a:lnTo>
                        <a:pt x="2225" y="1985"/>
                      </a:lnTo>
                      <a:lnTo>
                        <a:pt x="2230" y="1981"/>
                      </a:lnTo>
                      <a:lnTo>
                        <a:pt x="2236" y="1977"/>
                      </a:lnTo>
                      <a:lnTo>
                        <a:pt x="2243" y="1973"/>
                      </a:lnTo>
                      <a:lnTo>
                        <a:pt x="2249" y="1972"/>
                      </a:lnTo>
                      <a:lnTo>
                        <a:pt x="2255" y="1971"/>
                      </a:lnTo>
                      <a:lnTo>
                        <a:pt x="2266" y="1970"/>
                      </a:lnTo>
                      <a:lnTo>
                        <a:pt x="2270" y="1970"/>
                      </a:lnTo>
                      <a:lnTo>
                        <a:pt x="2265" y="1950"/>
                      </a:lnTo>
                      <a:lnTo>
                        <a:pt x="2262" y="1933"/>
                      </a:lnTo>
                      <a:lnTo>
                        <a:pt x="2260" y="1918"/>
                      </a:lnTo>
                      <a:lnTo>
                        <a:pt x="2262" y="1906"/>
                      </a:lnTo>
                      <a:lnTo>
                        <a:pt x="2263" y="1895"/>
                      </a:lnTo>
                      <a:lnTo>
                        <a:pt x="2266" y="1885"/>
                      </a:lnTo>
                      <a:lnTo>
                        <a:pt x="2270" y="1878"/>
                      </a:lnTo>
                      <a:lnTo>
                        <a:pt x="2274" y="1873"/>
                      </a:lnTo>
                      <a:lnTo>
                        <a:pt x="2279" y="1868"/>
                      </a:lnTo>
                      <a:lnTo>
                        <a:pt x="2284" y="1864"/>
                      </a:lnTo>
                      <a:lnTo>
                        <a:pt x="2289" y="1862"/>
                      </a:lnTo>
                      <a:lnTo>
                        <a:pt x="2293" y="1861"/>
                      </a:lnTo>
                      <a:lnTo>
                        <a:pt x="2300" y="1858"/>
                      </a:lnTo>
                      <a:lnTo>
                        <a:pt x="2303" y="1858"/>
                      </a:lnTo>
                      <a:lnTo>
                        <a:pt x="2320" y="1848"/>
                      </a:lnTo>
                      <a:lnTo>
                        <a:pt x="2337" y="1839"/>
                      </a:lnTo>
                      <a:lnTo>
                        <a:pt x="2351" y="1828"/>
                      </a:lnTo>
                      <a:lnTo>
                        <a:pt x="2364" y="1818"/>
                      </a:lnTo>
                      <a:lnTo>
                        <a:pt x="2375" y="1807"/>
                      </a:lnTo>
                      <a:lnTo>
                        <a:pt x="2384" y="1797"/>
                      </a:lnTo>
                      <a:lnTo>
                        <a:pt x="2393" y="1786"/>
                      </a:lnTo>
                      <a:lnTo>
                        <a:pt x="2399" y="1775"/>
                      </a:lnTo>
                      <a:lnTo>
                        <a:pt x="2404" y="1765"/>
                      </a:lnTo>
                      <a:lnTo>
                        <a:pt x="2408" y="1754"/>
                      </a:lnTo>
                      <a:lnTo>
                        <a:pt x="2411" y="1743"/>
                      </a:lnTo>
                      <a:lnTo>
                        <a:pt x="2413" y="1733"/>
                      </a:lnTo>
                      <a:lnTo>
                        <a:pt x="2413" y="1723"/>
                      </a:lnTo>
                      <a:lnTo>
                        <a:pt x="2413" y="1714"/>
                      </a:lnTo>
                      <a:lnTo>
                        <a:pt x="2413" y="1704"/>
                      </a:lnTo>
                      <a:lnTo>
                        <a:pt x="2412" y="1694"/>
                      </a:lnTo>
                      <a:lnTo>
                        <a:pt x="2407" y="1677"/>
                      </a:lnTo>
                      <a:lnTo>
                        <a:pt x="2401" y="1660"/>
                      </a:lnTo>
                      <a:lnTo>
                        <a:pt x="2394" y="1646"/>
                      </a:lnTo>
                      <a:lnTo>
                        <a:pt x="2386" y="1633"/>
                      </a:lnTo>
                      <a:lnTo>
                        <a:pt x="2374" y="1616"/>
                      </a:lnTo>
                      <a:lnTo>
                        <a:pt x="2368" y="1610"/>
                      </a:lnTo>
                      <a:lnTo>
                        <a:pt x="2368" y="1611"/>
                      </a:lnTo>
                      <a:lnTo>
                        <a:pt x="2364" y="1617"/>
                      </a:lnTo>
                      <a:lnTo>
                        <a:pt x="2360" y="1623"/>
                      </a:lnTo>
                      <a:lnTo>
                        <a:pt x="2353" y="1629"/>
                      </a:lnTo>
                      <a:lnTo>
                        <a:pt x="2350" y="1632"/>
                      </a:lnTo>
                      <a:lnTo>
                        <a:pt x="2345" y="1634"/>
                      </a:lnTo>
                      <a:lnTo>
                        <a:pt x="2340" y="1634"/>
                      </a:lnTo>
                      <a:lnTo>
                        <a:pt x="2335" y="1634"/>
                      </a:lnTo>
                      <a:lnTo>
                        <a:pt x="2329" y="1632"/>
                      </a:lnTo>
                      <a:lnTo>
                        <a:pt x="2323" y="1628"/>
                      </a:lnTo>
                      <a:lnTo>
                        <a:pt x="2317" y="1623"/>
                      </a:lnTo>
                      <a:lnTo>
                        <a:pt x="2309" y="1616"/>
                      </a:lnTo>
                      <a:lnTo>
                        <a:pt x="2306" y="1612"/>
                      </a:lnTo>
                      <a:lnTo>
                        <a:pt x="2298" y="1597"/>
                      </a:lnTo>
                      <a:lnTo>
                        <a:pt x="2296" y="1586"/>
                      </a:lnTo>
                      <a:lnTo>
                        <a:pt x="2296" y="1572"/>
                      </a:lnTo>
                      <a:lnTo>
                        <a:pt x="2296" y="1563"/>
                      </a:lnTo>
                      <a:lnTo>
                        <a:pt x="2297" y="1553"/>
                      </a:lnTo>
                      <a:lnTo>
                        <a:pt x="2300" y="1542"/>
                      </a:lnTo>
                      <a:lnTo>
                        <a:pt x="2303" y="1530"/>
                      </a:lnTo>
                      <a:lnTo>
                        <a:pt x="2292" y="1533"/>
                      </a:lnTo>
                      <a:lnTo>
                        <a:pt x="2269" y="1535"/>
                      </a:lnTo>
                      <a:lnTo>
                        <a:pt x="2264" y="1535"/>
                      </a:lnTo>
                      <a:lnTo>
                        <a:pt x="2258" y="1534"/>
                      </a:lnTo>
                      <a:lnTo>
                        <a:pt x="2254" y="1533"/>
                      </a:lnTo>
                      <a:lnTo>
                        <a:pt x="2251" y="1530"/>
                      </a:lnTo>
                      <a:lnTo>
                        <a:pt x="2248" y="1528"/>
                      </a:lnTo>
                      <a:lnTo>
                        <a:pt x="2247" y="1523"/>
                      </a:lnTo>
                      <a:lnTo>
                        <a:pt x="2248" y="1518"/>
                      </a:lnTo>
                      <a:lnTo>
                        <a:pt x="2251" y="1510"/>
                      </a:lnTo>
                      <a:lnTo>
                        <a:pt x="2254" y="1507"/>
                      </a:lnTo>
                      <a:lnTo>
                        <a:pt x="2264" y="1496"/>
                      </a:lnTo>
                      <a:lnTo>
                        <a:pt x="2270" y="1488"/>
                      </a:lnTo>
                      <a:lnTo>
                        <a:pt x="2276" y="1480"/>
                      </a:lnTo>
                      <a:lnTo>
                        <a:pt x="2282" y="1470"/>
                      </a:lnTo>
                      <a:lnTo>
                        <a:pt x="2287" y="1460"/>
                      </a:lnTo>
                      <a:lnTo>
                        <a:pt x="2291" y="1448"/>
                      </a:lnTo>
                      <a:lnTo>
                        <a:pt x="2293" y="1436"/>
                      </a:lnTo>
                      <a:lnTo>
                        <a:pt x="2293" y="1424"/>
                      </a:lnTo>
                      <a:lnTo>
                        <a:pt x="2292" y="1411"/>
                      </a:lnTo>
                      <a:lnTo>
                        <a:pt x="2290" y="1404"/>
                      </a:lnTo>
                      <a:lnTo>
                        <a:pt x="2287" y="1398"/>
                      </a:lnTo>
                      <a:lnTo>
                        <a:pt x="2284" y="1392"/>
                      </a:lnTo>
                      <a:lnTo>
                        <a:pt x="2279" y="1386"/>
                      </a:lnTo>
                      <a:lnTo>
                        <a:pt x="2273" y="1378"/>
                      </a:lnTo>
                      <a:lnTo>
                        <a:pt x="2266" y="1372"/>
                      </a:lnTo>
                      <a:lnTo>
                        <a:pt x="2259" y="1366"/>
                      </a:lnTo>
                      <a:lnTo>
                        <a:pt x="2251" y="1360"/>
                      </a:lnTo>
                      <a:lnTo>
                        <a:pt x="2249" y="1355"/>
                      </a:lnTo>
                      <a:lnTo>
                        <a:pt x="2247" y="1344"/>
                      </a:lnTo>
                      <a:lnTo>
                        <a:pt x="2243" y="1337"/>
                      </a:lnTo>
                      <a:lnTo>
                        <a:pt x="2240" y="1327"/>
                      </a:lnTo>
                      <a:lnTo>
                        <a:pt x="2235" y="1317"/>
                      </a:lnTo>
                      <a:lnTo>
                        <a:pt x="2229" y="1307"/>
                      </a:lnTo>
                      <a:lnTo>
                        <a:pt x="2221" y="1296"/>
                      </a:lnTo>
                      <a:lnTo>
                        <a:pt x="2213" y="1286"/>
                      </a:lnTo>
                      <a:lnTo>
                        <a:pt x="2202" y="1275"/>
                      </a:lnTo>
                      <a:lnTo>
                        <a:pt x="2189" y="1266"/>
                      </a:lnTo>
                      <a:lnTo>
                        <a:pt x="2175" y="1256"/>
                      </a:lnTo>
                      <a:lnTo>
                        <a:pt x="2159" y="1248"/>
                      </a:lnTo>
                      <a:lnTo>
                        <a:pt x="2140" y="1241"/>
                      </a:lnTo>
                      <a:lnTo>
                        <a:pt x="2120" y="1235"/>
                      </a:lnTo>
                      <a:lnTo>
                        <a:pt x="2110" y="1223"/>
                      </a:lnTo>
                      <a:lnTo>
                        <a:pt x="2079" y="1190"/>
                      </a:lnTo>
                      <a:lnTo>
                        <a:pt x="2056" y="1168"/>
                      </a:lnTo>
                      <a:lnTo>
                        <a:pt x="2025" y="1143"/>
                      </a:lnTo>
                      <a:lnTo>
                        <a:pt x="2007" y="1131"/>
                      </a:lnTo>
                      <a:lnTo>
                        <a:pt x="1987" y="1118"/>
                      </a:lnTo>
                      <a:lnTo>
                        <a:pt x="1965" y="1104"/>
                      </a:lnTo>
                      <a:lnTo>
                        <a:pt x="1942" y="1091"/>
                      </a:lnTo>
                      <a:lnTo>
                        <a:pt x="1942" y="920"/>
                      </a:lnTo>
                      <a:lnTo>
                        <a:pt x="1945" y="917"/>
                      </a:lnTo>
                      <a:lnTo>
                        <a:pt x="1949" y="908"/>
                      </a:lnTo>
                      <a:lnTo>
                        <a:pt x="1957" y="895"/>
                      </a:lnTo>
                      <a:lnTo>
                        <a:pt x="1963" y="875"/>
                      </a:lnTo>
                      <a:lnTo>
                        <a:pt x="1967" y="864"/>
                      </a:lnTo>
                      <a:lnTo>
                        <a:pt x="1968" y="852"/>
                      </a:lnTo>
                      <a:lnTo>
                        <a:pt x="1969" y="838"/>
                      </a:lnTo>
                      <a:lnTo>
                        <a:pt x="1970" y="824"/>
                      </a:lnTo>
                      <a:lnTo>
                        <a:pt x="1969" y="808"/>
                      </a:lnTo>
                      <a:lnTo>
                        <a:pt x="1965" y="792"/>
                      </a:lnTo>
                      <a:lnTo>
                        <a:pt x="1962" y="775"/>
                      </a:lnTo>
                      <a:lnTo>
                        <a:pt x="1956" y="756"/>
                      </a:lnTo>
                      <a:lnTo>
                        <a:pt x="1778" y="770"/>
                      </a:lnTo>
                      <a:lnTo>
                        <a:pt x="1778" y="765"/>
                      </a:lnTo>
                      <a:lnTo>
                        <a:pt x="1776" y="753"/>
                      </a:lnTo>
                      <a:lnTo>
                        <a:pt x="1770" y="733"/>
                      </a:lnTo>
                      <a:lnTo>
                        <a:pt x="1760" y="707"/>
                      </a:lnTo>
                      <a:lnTo>
                        <a:pt x="1754" y="694"/>
                      </a:lnTo>
                      <a:lnTo>
                        <a:pt x="1745" y="678"/>
                      </a:lnTo>
                      <a:lnTo>
                        <a:pt x="1734" y="662"/>
                      </a:lnTo>
                      <a:lnTo>
                        <a:pt x="1723" y="645"/>
                      </a:lnTo>
                      <a:lnTo>
                        <a:pt x="1708" y="628"/>
                      </a:lnTo>
                      <a:lnTo>
                        <a:pt x="1692" y="609"/>
                      </a:lnTo>
                      <a:lnTo>
                        <a:pt x="1674" y="591"/>
                      </a:lnTo>
                      <a:lnTo>
                        <a:pt x="1653" y="573"/>
                      </a:lnTo>
                      <a:lnTo>
                        <a:pt x="1651" y="573"/>
                      </a:lnTo>
                      <a:lnTo>
                        <a:pt x="1645" y="574"/>
                      </a:lnTo>
                      <a:lnTo>
                        <a:pt x="1641" y="573"/>
                      </a:lnTo>
                      <a:lnTo>
                        <a:pt x="1636" y="573"/>
                      </a:lnTo>
                      <a:lnTo>
                        <a:pt x="1630" y="570"/>
                      </a:lnTo>
                      <a:lnTo>
                        <a:pt x="1625" y="567"/>
                      </a:lnTo>
                      <a:lnTo>
                        <a:pt x="1619" y="562"/>
                      </a:lnTo>
                      <a:lnTo>
                        <a:pt x="1613" y="556"/>
                      </a:lnTo>
                      <a:lnTo>
                        <a:pt x="1607" y="547"/>
                      </a:lnTo>
                      <a:lnTo>
                        <a:pt x="1601" y="536"/>
                      </a:lnTo>
                      <a:lnTo>
                        <a:pt x="1596" y="524"/>
                      </a:lnTo>
                      <a:lnTo>
                        <a:pt x="1590" y="508"/>
                      </a:lnTo>
                      <a:lnTo>
                        <a:pt x="1586" y="489"/>
                      </a:lnTo>
                      <a:lnTo>
                        <a:pt x="1581" y="467"/>
                      </a:lnTo>
                      <a:lnTo>
                        <a:pt x="1579" y="467"/>
                      </a:lnTo>
                      <a:lnTo>
                        <a:pt x="1570" y="465"/>
                      </a:lnTo>
                      <a:lnTo>
                        <a:pt x="1565" y="464"/>
                      </a:lnTo>
                      <a:lnTo>
                        <a:pt x="1558" y="460"/>
                      </a:lnTo>
                      <a:lnTo>
                        <a:pt x="1550" y="454"/>
                      </a:lnTo>
                      <a:lnTo>
                        <a:pt x="1543" y="447"/>
                      </a:lnTo>
                      <a:lnTo>
                        <a:pt x="1535" y="438"/>
                      </a:lnTo>
                      <a:lnTo>
                        <a:pt x="1525" y="426"/>
                      </a:lnTo>
                      <a:lnTo>
                        <a:pt x="1516" y="411"/>
                      </a:lnTo>
                      <a:lnTo>
                        <a:pt x="1506" y="393"/>
                      </a:lnTo>
                      <a:lnTo>
                        <a:pt x="1497" y="372"/>
                      </a:lnTo>
                      <a:lnTo>
                        <a:pt x="1488" y="346"/>
                      </a:lnTo>
                      <a:lnTo>
                        <a:pt x="1478" y="317"/>
                      </a:lnTo>
                      <a:lnTo>
                        <a:pt x="1470" y="284"/>
                      </a:lnTo>
                      <a:lnTo>
                        <a:pt x="1464" y="114"/>
                      </a:lnTo>
                      <a:lnTo>
                        <a:pt x="1457" y="111"/>
                      </a:lnTo>
                      <a:lnTo>
                        <a:pt x="1454" y="108"/>
                      </a:lnTo>
                      <a:lnTo>
                        <a:pt x="1449" y="104"/>
                      </a:lnTo>
                      <a:lnTo>
                        <a:pt x="1446" y="100"/>
                      </a:lnTo>
                      <a:lnTo>
                        <a:pt x="1440" y="92"/>
                      </a:lnTo>
                      <a:lnTo>
                        <a:pt x="1437" y="82"/>
                      </a:lnTo>
                      <a:lnTo>
                        <a:pt x="1434" y="72"/>
                      </a:lnTo>
                      <a:lnTo>
                        <a:pt x="1433" y="61"/>
                      </a:lnTo>
                      <a:lnTo>
                        <a:pt x="1432" y="51"/>
                      </a:lnTo>
                      <a:lnTo>
                        <a:pt x="1432" y="40"/>
                      </a:lnTo>
                      <a:lnTo>
                        <a:pt x="1431" y="30"/>
                      </a:lnTo>
                      <a:lnTo>
                        <a:pt x="1431" y="22"/>
                      </a:lnTo>
                      <a:lnTo>
                        <a:pt x="1429" y="13"/>
                      </a:lnTo>
                      <a:lnTo>
                        <a:pt x="1427" y="7"/>
                      </a:lnTo>
                      <a:lnTo>
                        <a:pt x="1426" y="5"/>
                      </a:lnTo>
                      <a:lnTo>
                        <a:pt x="1424" y="2"/>
                      </a:lnTo>
                      <a:lnTo>
                        <a:pt x="1422" y="1"/>
                      </a:lnTo>
                      <a:lnTo>
                        <a:pt x="1419" y="0"/>
                      </a:lnTo>
                      <a:lnTo>
                        <a:pt x="1413" y="0"/>
                      </a:lnTo>
                      <a:lnTo>
                        <a:pt x="1405" y="2"/>
                      </a:lnTo>
                      <a:lnTo>
                        <a:pt x="1404" y="2"/>
                      </a:lnTo>
                      <a:lnTo>
                        <a:pt x="1399" y="5"/>
                      </a:lnTo>
                      <a:lnTo>
                        <a:pt x="1388" y="8"/>
                      </a:lnTo>
                      <a:lnTo>
                        <a:pt x="1372" y="12"/>
                      </a:lnTo>
                      <a:lnTo>
                        <a:pt x="1346" y="17"/>
                      </a:lnTo>
                      <a:lnTo>
                        <a:pt x="1309" y="22"/>
                      </a:lnTo>
                      <a:lnTo>
                        <a:pt x="1262" y="28"/>
                      </a:lnTo>
                      <a:lnTo>
                        <a:pt x="1199" y="34"/>
                      </a:lnTo>
                      <a:lnTo>
                        <a:pt x="1122" y="39"/>
                      </a:lnTo>
                      <a:lnTo>
                        <a:pt x="1027" y="45"/>
                      </a:lnTo>
                      <a:lnTo>
                        <a:pt x="913" y="50"/>
                      </a:lnTo>
                      <a:lnTo>
                        <a:pt x="779" y="55"/>
                      </a:lnTo>
                      <a:lnTo>
                        <a:pt x="621" y="57"/>
                      </a:lnTo>
                      <a:lnTo>
                        <a:pt x="442" y="60"/>
                      </a:lnTo>
                      <a:lnTo>
                        <a:pt x="235" y="61"/>
                      </a:lnTo>
                      <a:lnTo>
                        <a:pt x="1" y="6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1" name="Freeform 450"/>
                <p:cNvSpPr>
                  <a:spLocks/>
                </p:cNvSpPr>
                <p:nvPr/>
              </p:nvSpPr>
              <p:spPr bwMode="auto">
                <a:xfrm>
                  <a:off x="2750" y="691"/>
                  <a:ext cx="574" cy="664"/>
                </a:xfrm>
                <a:custGeom>
                  <a:avLst/>
                  <a:gdLst>
                    <a:gd name="T0" fmla="*/ 0 w 2296"/>
                    <a:gd name="T1" fmla="*/ 0 h 2657"/>
                    <a:gd name="T2" fmla="*/ 0 w 2296"/>
                    <a:gd name="T3" fmla="*/ 0 h 2657"/>
                    <a:gd name="T4" fmla="*/ 0 w 2296"/>
                    <a:gd name="T5" fmla="*/ 0 h 2657"/>
                    <a:gd name="T6" fmla="*/ 0 w 2296"/>
                    <a:gd name="T7" fmla="*/ 0 h 2657"/>
                    <a:gd name="T8" fmla="*/ 0 w 2296"/>
                    <a:gd name="T9" fmla="*/ 0 h 2657"/>
                    <a:gd name="T10" fmla="*/ 0 w 2296"/>
                    <a:gd name="T11" fmla="*/ 0 h 2657"/>
                    <a:gd name="T12" fmla="*/ 0 w 2296"/>
                    <a:gd name="T13" fmla="*/ 0 h 2657"/>
                    <a:gd name="T14" fmla="*/ 0 w 2296"/>
                    <a:gd name="T15" fmla="*/ 0 h 2657"/>
                    <a:gd name="T16" fmla="*/ 0 w 2296"/>
                    <a:gd name="T17" fmla="*/ 0 h 2657"/>
                    <a:gd name="T18" fmla="*/ 0 w 2296"/>
                    <a:gd name="T19" fmla="*/ 0 h 2657"/>
                    <a:gd name="T20" fmla="*/ 0 w 2296"/>
                    <a:gd name="T21" fmla="*/ 0 h 2657"/>
                    <a:gd name="T22" fmla="*/ 0 w 2296"/>
                    <a:gd name="T23" fmla="*/ 0 h 2657"/>
                    <a:gd name="T24" fmla="*/ 0 w 2296"/>
                    <a:gd name="T25" fmla="*/ 0 h 2657"/>
                    <a:gd name="T26" fmla="*/ 0 w 2296"/>
                    <a:gd name="T27" fmla="*/ 0 h 2657"/>
                    <a:gd name="T28" fmla="*/ 0 w 2296"/>
                    <a:gd name="T29" fmla="*/ 0 h 2657"/>
                    <a:gd name="T30" fmla="*/ 0 w 2296"/>
                    <a:gd name="T31" fmla="*/ 0 h 2657"/>
                    <a:gd name="T32" fmla="*/ 0 w 2296"/>
                    <a:gd name="T33" fmla="*/ 0 h 2657"/>
                    <a:gd name="T34" fmla="*/ 0 w 2296"/>
                    <a:gd name="T35" fmla="*/ 0 h 2657"/>
                    <a:gd name="T36" fmla="*/ 0 w 2296"/>
                    <a:gd name="T37" fmla="*/ 0 h 2657"/>
                    <a:gd name="T38" fmla="*/ 0 w 2296"/>
                    <a:gd name="T39" fmla="*/ 0 h 2657"/>
                    <a:gd name="T40" fmla="*/ 0 w 2296"/>
                    <a:gd name="T41" fmla="*/ 0 h 2657"/>
                    <a:gd name="T42" fmla="*/ 0 w 2296"/>
                    <a:gd name="T43" fmla="*/ 0 h 2657"/>
                    <a:gd name="T44" fmla="*/ 0 w 2296"/>
                    <a:gd name="T45" fmla="*/ 0 h 2657"/>
                    <a:gd name="T46" fmla="*/ 0 w 2296"/>
                    <a:gd name="T47" fmla="*/ 0 h 2657"/>
                    <a:gd name="T48" fmla="*/ 0 w 2296"/>
                    <a:gd name="T49" fmla="*/ 0 h 2657"/>
                    <a:gd name="T50" fmla="*/ 0 w 2296"/>
                    <a:gd name="T51" fmla="*/ 0 h 2657"/>
                    <a:gd name="T52" fmla="*/ 0 w 2296"/>
                    <a:gd name="T53" fmla="*/ 0 h 2657"/>
                    <a:gd name="T54" fmla="*/ 0 w 2296"/>
                    <a:gd name="T55" fmla="*/ 0 h 2657"/>
                    <a:gd name="T56" fmla="*/ 0 w 2296"/>
                    <a:gd name="T57" fmla="*/ 0 h 2657"/>
                    <a:gd name="T58" fmla="*/ 0 w 2296"/>
                    <a:gd name="T59" fmla="*/ 0 h 2657"/>
                    <a:gd name="T60" fmla="*/ 0 w 2296"/>
                    <a:gd name="T61" fmla="*/ 0 h 2657"/>
                    <a:gd name="T62" fmla="*/ 0 w 2296"/>
                    <a:gd name="T63" fmla="*/ 0 h 2657"/>
                    <a:gd name="T64" fmla="*/ 0 w 2296"/>
                    <a:gd name="T65" fmla="*/ 0 h 2657"/>
                    <a:gd name="T66" fmla="*/ 0 w 2296"/>
                    <a:gd name="T67" fmla="*/ 0 h 2657"/>
                    <a:gd name="T68" fmla="*/ 0 w 2296"/>
                    <a:gd name="T69" fmla="*/ 0 h 2657"/>
                    <a:gd name="T70" fmla="*/ 0 w 2296"/>
                    <a:gd name="T71" fmla="*/ 0 h 2657"/>
                    <a:gd name="T72" fmla="*/ 0 w 2296"/>
                    <a:gd name="T73" fmla="*/ 0 h 2657"/>
                    <a:gd name="T74" fmla="*/ 0 w 2296"/>
                    <a:gd name="T75" fmla="*/ 0 h 2657"/>
                    <a:gd name="T76" fmla="*/ 0 w 2296"/>
                    <a:gd name="T77" fmla="*/ 0 h 2657"/>
                    <a:gd name="T78" fmla="*/ 0 w 2296"/>
                    <a:gd name="T79" fmla="*/ 0 h 2657"/>
                    <a:gd name="T80" fmla="*/ 0 w 2296"/>
                    <a:gd name="T81" fmla="*/ 0 h 2657"/>
                    <a:gd name="T82" fmla="*/ 0 w 2296"/>
                    <a:gd name="T83" fmla="*/ 0 h 2657"/>
                    <a:gd name="T84" fmla="*/ 0 w 2296"/>
                    <a:gd name="T85" fmla="*/ 0 h 2657"/>
                    <a:gd name="T86" fmla="*/ 0 w 2296"/>
                    <a:gd name="T87" fmla="*/ 0 h 2657"/>
                    <a:gd name="T88" fmla="*/ 0 w 2296"/>
                    <a:gd name="T89" fmla="*/ 0 h 2657"/>
                    <a:gd name="T90" fmla="*/ 0 w 2296"/>
                    <a:gd name="T91" fmla="*/ 0 h 2657"/>
                    <a:gd name="T92" fmla="*/ 0 w 2296"/>
                    <a:gd name="T93" fmla="*/ 0 h 2657"/>
                    <a:gd name="T94" fmla="*/ 0 w 2296"/>
                    <a:gd name="T95" fmla="*/ 0 h 2657"/>
                    <a:gd name="T96" fmla="*/ 0 w 2296"/>
                    <a:gd name="T97" fmla="*/ 0 h 2657"/>
                    <a:gd name="T98" fmla="*/ 0 w 2296"/>
                    <a:gd name="T99" fmla="*/ 0 h 2657"/>
                    <a:gd name="T100" fmla="*/ 0 w 2296"/>
                    <a:gd name="T101" fmla="*/ 0 h 2657"/>
                    <a:gd name="T102" fmla="*/ 0 w 2296"/>
                    <a:gd name="T103" fmla="*/ 0 h 2657"/>
                    <a:gd name="T104" fmla="*/ 0 w 2296"/>
                    <a:gd name="T105" fmla="*/ 0 h 2657"/>
                    <a:gd name="T106" fmla="*/ 0 w 2296"/>
                    <a:gd name="T107" fmla="*/ 0 h 2657"/>
                    <a:gd name="T108" fmla="*/ 0 w 2296"/>
                    <a:gd name="T109" fmla="*/ 0 h 2657"/>
                    <a:gd name="T110" fmla="*/ 0 w 2296"/>
                    <a:gd name="T111" fmla="*/ 0 h 2657"/>
                    <a:gd name="T112" fmla="*/ 0 w 2296"/>
                    <a:gd name="T113" fmla="*/ 0 h 2657"/>
                    <a:gd name="T114" fmla="*/ 0 w 2296"/>
                    <a:gd name="T115" fmla="*/ 0 h 2657"/>
                    <a:gd name="T116" fmla="*/ 0 w 2296"/>
                    <a:gd name="T117" fmla="*/ 0 h 2657"/>
                    <a:gd name="T118" fmla="*/ 0 w 2296"/>
                    <a:gd name="T119" fmla="*/ 0 h 2657"/>
                    <a:gd name="T120" fmla="*/ 0 w 2296"/>
                    <a:gd name="T121" fmla="*/ 0 h 2657"/>
                    <a:gd name="T122" fmla="*/ 0 w 2296"/>
                    <a:gd name="T123" fmla="*/ 0 h 2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96"/>
                    <a:gd name="T187" fmla="*/ 0 h 2657"/>
                    <a:gd name="T188" fmla="*/ 2296 w 2296"/>
                    <a:gd name="T189" fmla="*/ 2657 h 2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96" h="2657">
                      <a:moveTo>
                        <a:pt x="1601" y="1135"/>
                      </a:moveTo>
                      <a:lnTo>
                        <a:pt x="1602" y="1124"/>
                      </a:lnTo>
                      <a:lnTo>
                        <a:pt x="1604" y="1113"/>
                      </a:lnTo>
                      <a:lnTo>
                        <a:pt x="1610" y="1102"/>
                      </a:lnTo>
                      <a:lnTo>
                        <a:pt x="1618" y="1092"/>
                      </a:lnTo>
                      <a:lnTo>
                        <a:pt x="1626" y="1082"/>
                      </a:lnTo>
                      <a:lnTo>
                        <a:pt x="1635" y="1074"/>
                      </a:lnTo>
                      <a:lnTo>
                        <a:pt x="1646" y="1065"/>
                      </a:lnTo>
                      <a:lnTo>
                        <a:pt x="1656" y="1057"/>
                      </a:lnTo>
                      <a:lnTo>
                        <a:pt x="1694" y="1032"/>
                      </a:lnTo>
                      <a:lnTo>
                        <a:pt x="1712" y="1024"/>
                      </a:lnTo>
                      <a:lnTo>
                        <a:pt x="1727" y="1013"/>
                      </a:lnTo>
                      <a:lnTo>
                        <a:pt x="1741" y="1000"/>
                      </a:lnTo>
                      <a:lnTo>
                        <a:pt x="1757" y="984"/>
                      </a:lnTo>
                      <a:lnTo>
                        <a:pt x="1772" y="968"/>
                      </a:lnTo>
                      <a:lnTo>
                        <a:pt x="1788" y="950"/>
                      </a:lnTo>
                      <a:lnTo>
                        <a:pt x="1803" y="931"/>
                      </a:lnTo>
                      <a:lnTo>
                        <a:pt x="1816" y="911"/>
                      </a:lnTo>
                      <a:lnTo>
                        <a:pt x="1829" y="891"/>
                      </a:lnTo>
                      <a:lnTo>
                        <a:pt x="1854" y="855"/>
                      </a:lnTo>
                      <a:lnTo>
                        <a:pt x="1872" y="823"/>
                      </a:lnTo>
                      <a:lnTo>
                        <a:pt x="1885" y="802"/>
                      </a:lnTo>
                      <a:lnTo>
                        <a:pt x="1888" y="793"/>
                      </a:lnTo>
                      <a:lnTo>
                        <a:pt x="1905" y="779"/>
                      </a:lnTo>
                      <a:lnTo>
                        <a:pt x="1921" y="765"/>
                      </a:lnTo>
                      <a:lnTo>
                        <a:pt x="1940" y="753"/>
                      </a:lnTo>
                      <a:lnTo>
                        <a:pt x="1958" y="741"/>
                      </a:lnTo>
                      <a:lnTo>
                        <a:pt x="1997" y="720"/>
                      </a:lnTo>
                      <a:lnTo>
                        <a:pt x="2042" y="698"/>
                      </a:lnTo>
                      <a:lnTo>
                        <a:pt x="2094" y="675"/>
                      </a:lnTo>
                      <a:lnTo>
                        <a:pt x="2153" y="646"/>
                      </a:lnTo>
                      <a:lnTo>
                        <a:pt x="2184" y="629"/>
                      </a:lnTo>
                      <a:lnTo>
                        <a:pt x="2219" y="610"/>
                      </a:lnTo>
                      <a:lnTo>
                        <a:pt x="2257" y="588"/>
                      </a:lnTo>
                      <a:lnTo>
                        <a:pt x="2296" y="564"/>
                      </a:lnTo>
                      <a:lnTo>
                        <a:pt x="2276" y="564"/>
                      </a:lnTo>
                      <a:lnTo>
                        <a:pt x="2258" y="563"/>
                      </a:lnTo>
                      <a:lnTo>
                        <a:pt x="2242" y="560"/>
                      </a:lnTo>
                      <a:lnTo>
                        <a:pt x="2227" y="556"/>
                      </a:lnTo>
                      <a:lnTo>
                        <a:pt x="2199" y="545"/>
                      </a:lnTo>
                      <a:lnTo>
                        <a:pt x="2169" y="534"/>
                      </a:lnTo>
                      <a:lnTo>
                        <a:pt x="2153" y="528"/>
                      </a:lnTo>
                      <a:lnTo>
                        <a:pt x="2134" y="523"/>
                      </a:lnTo>
                      <a:lnTo>
                        <a:pt x="2112" y="518"/>
                      </a:lnTo>
                      <a:lnTo>
                        <a:pt x="2089" y="516"/>
                      </a:lnTo>
                      <a:lnTo>
                        <a:pt x="2062" y="513"/>
                      </a:lnTo>
                      <a:lnTo>
                        <a:pt x="2030" y="513"/>
                      </a:lnTo>
                      <a:lnTo>
                        <a:pt x="1995" y="514"/>
                      </a:lnTo>
                      <a:lnTo>
                        <a:pt x="1954" y="518"/>
                      </a:lnTo>
                      <a:lnTo>
                        <a:pt x="1948" y="513"/>
                      </a:lnTo>
                      <a:lnTo>
                        <a:pt x="1942" y="508"/>
                      </a:lnTo>
                      <a:lnTo>
                        <a:pt x="1936" y="504"/>
                      </a:lnTo>
                      <a:lnTo>
                        <a:pt x="1930" y="502"/>
                      </a:lnTo>
                      <a:lnTo>
                        <a:pt x="1916" y="498"/>
                      </a:lnTo>
                      <a:lnTo>
                        <a:pt x="1904" y="496"/>
                      </a:lnTo>
                      <a:lnTo>
                        <a:pt x="1892" y="496"/>
                      </a:lnTo>
                      <a:lnTo>
                        <a:pt x="1880" y="498"/>
                      </a:lnTo>
                      <a:lnTo>
                        <a:pt x="1869" y="502"/>
                      </a:lnTo>
                      <a:lnTo>
                        <a:pt x="1858" y="506"/>
                      </a:lnTo>
                      <a:lnTo>
                        <a:pt x="1838" y="516"/>
                      </a:lnTo>
                      <a:lnTo>
                        <a:pt x="1823" y="527"/>
                      </a:lnTo>
                      <a:lnTo>
                        <a:pt x="1814" y="534"/>
                      </a:lnTo>
                      <a:lnTo>
                        <a:pt x="1810" y="538"/>
                      </a:lnTo>
                      <a:lnTo>
                        <a:pt x="1782" y="546"/>
                      </a:lnTo>
                      <a:lnTo>
                        <a:pt x="1757" y="551"/>
                      </a:lnTo>
                      <a:lnTo>
                        <a:pt x="1734" y="555"/>
                      </a:lnTo>
                      <a:lnTo>
                        <a:pt x="1714" y="556"/>
                      </a:lnTo>
                      <a:lnTo>
                        <a:pt x="1697" y="555"/>
                      </a:lnTo>
                      <a:lnTo>
                        <a:pt x="1683" y="552"/>
                      </a:lnTo>
                      <a:lnTo>
                        <a:pt x="1670" y="549"/>
                      </a:lnTo>
                      <a:lnTo>
                        <a:pt x="1659" y="544"/>
                      </a:lnTo>
                      <a:lnTo>
                        <a:pt x="1650" y="539"/>
                      </a:lnTo>
                      <a:lnTo>
                        <a:pt x="1643" y="534"/>
                      </a:lnTo>
                      <a:lnTo>
                        <a:pt x="1637" y="528"/>
                      </a:lnTo>
                      <a:lnTo>
                        <a:pt x="1632" y="523"/>
                      </a:lnTo>
                      <a:lnTo>
                        <a:pt x="1627" y="514"/>
                      </a:lnTo>
                      <a:lnTo>
                        <a:pt x="1626" y="512"/>
                      </a:lnTo>
                      <a:lnTo>
                        <a:pt x="1605" y="489"/>
                      </a:lnTo>
                      <a:lnTo>
                        <a:pt x="1586" y="469"/>
                      </a:lnTo>
                      <a:lnTo>
                        <a:pt x="1568" y="456"/>
                      </a:lnTo>
                      <a:lnTo>
                        <a:pt x="1550" y="444"/>
                      </a:lnTo>
                      <a:lnTo>
                        <a:pt x="1536" y="438"/>
                      </a:lnTo>
                      <a:lnTo>
                        <a:pt x="1522" y="435"/>
                      </a:lnTo>
                      <a:lnTo>
                        <a:pt x="1510" y="432"/>
                      </a:lnTo>
                      <a:lnTo>
                        <a:pt x="1500" y="433"/>
                      </a:lnTo>
                      <a:lnTo>
                        <a:pt x="1490" y="436"/>
                      </a:lnTo>
                      <a:lnTo>
                        <a:pt x="1483" y="440"/>
                      </a:lnTo>
                      <a:lnTo>
                        <a:pt x="1477" y="443"/>
                      </a:lnTo>
                      <a:lnTo>
                        <a:pt x="1471" y="448"/>
                      </a:lnTo>
                      <a:lnTo>
                        <a:pt x="1465" y="456"/>
                      </a:lnTo>
                      <a:lnTo>
                        <a:pt x="1462" y="459"/>
                      </a:lnTo>
                      <a:lnTo>
                        <a:pt x="1441" y="446"/>
                      </a:lnTo>
                      <a:lnTo>
                        <a:pt x="1424" y="433"/>
                      </a:lnTo>
                      <a:lnTo>
                        <a:pt x="1408" y="421"/>
                      </a:lnTo>
                      <a:lnTo>
                        <a:pt x="1396" y="410"/>
                      </a:lnTo>
                      <a:lnTo>
                        <a:pt x="1385" y="399"/>
                      </a:lnTo>
                      <a:lnTo>
                        <a:pt x="1377" y="389"/>
                      </a:lnTo>
                      <a:lnTo>
                        <a:pt x="1370" y="381"/>
                      </a:lnTo>
                      <a:lnTo>
                        <a:pt x="1366" y="372"/>
                      </a:lnTo>
                      <a:lnTo>
                        <a:pt x="1359" y="359"/>
                      </a:lnTo>
                      <a:lnTo>
                        <a:pt x="1357" y="349"/>
                      </a:lnTo>
                      <a:lnTo>
                        <a:pt x="1357" y="343"/>
                      </a:lnTo>
                      <a:lnTo>
                        <a:pt x="1357" y="340"/>
                      </a:lnTo>
                      <a:lnTo>
                        <a:pt x="1339" y="336"/>
                      </a:lnTo>
                      <a:lnTo>
                        <a:pt x="1320" y="332"/>
                      </a:lnTo>
                      <a:lnTo>
                        <a:pt x="1303" y="328"/>
                      </a:lnTo>
                      <a:lnTo>
                        <a:pt x="1286" y="327"/>
                      </a:lnTo>
                      <a:lnTo>
                        <a:pt x="1269" y="325"/>
                      </a:lnTo>
                      <a:lnTo>
                        <a:pt x="1253" y="325"/>
                      </a:lnTo>
                      <a:lnTo>
                        <a:pt x="1237" y="325"/>
                      </a:lnTo>
                      <a:lnTo>
                        <a:pt x="1222" y="326"/>
                      </a:lnTo>
                      <a:lnTo>
                        <a:pt x="1194" y="328"/>
                      </a:lnTo>
                      <a:lnTo>
                        <a:pt x="1168" y="333"/>
                      </a:lnTo>
                      <a:lnTo>
                        <a:pt x="1145" y="340"/>
                      </a:lnTo>
                      <a:lnTo>
                        <a:pt x="1123" y="348"/>
                      </a:lnTo>
                      <a:lnTo>
                        <a:pt x="1105" y="356"/>
                      </a:lnTo>
                      <a:lnTo>
                        <a:pt x="1089" y="366"/>
                      </a:lnTo>
                      <a:lnTo>
                        <a:pt x="1074" y="375"/>
                      </a:lnTo>
                      <a:lnTo>
                        <a:pt x="1063" y="382"/>
                      </a:lnTo>
                      <a:lnTo>
                        <a:pt x="1047" y="394"/>
                      </a:lnTo>
                      <a:lnTo>
                        <a:pt x="1042" y="400"/>
                      </a:lnTo>
                      <a:lnTo>
                        <a:pt x="1002" y="380"/>
                      </a:lnTo>
                      <a:lnTo>
                        <a:pt x="967" y="362"/>
                      </a:lnTo>
                      <a:lnTo>
                        <a:pt x="935" y="351"/>
                      </a:lnTo>
                      <a:lnTo>
                        <a:pt x="908" y="342"/>
                      </a:lnTo>
                      <a:lnTo>
                        <a:pt x="864" y="329"/>
                      </a:lnTo>
                      <a:lnTo>
                        <a:pt x="828" y="318"/>
                      </a:lnTo>
                      <a:lnTo>
                        <a:pt x="814" y="312"/>
                      </a:lnTo>
                      <a:lnTo>
                        <a:pt x="799" y="304"/>
                      </a:lnTo>
                      <a:lnTo>
                        <a:pt x="793" y="299"/>
                      </a:lnTo>
                      <a:lnTo>
                        <a:pt x="785" y="293"/>
                      </a:lnTo>
                      <a:lnTo>
                        <a:pt x="779" y="285"/>
                      </a:lnTo>
                      <a:lnTo>
                        <a:pt x="772" y="277"/>
                      </a:lnTo>
                      <a:lnTo>
                        <a:pt x="758" y="257"/>
                      </a:lnTo>
                      <a:lnTo>
                        <a:pt x="743" y="233"/>
                      </a:lnTo>
                      <a:lnTo>
                        <a:pt x="727" y="202"/>
                      </a:lnTo>
                      <a:lnTo>
                        <a:pt x="708" y="164"/>
                      </a:lnTo>
                      <a:lnTo>
                        <a:pt x="709" y="143"/>
                      </a:lnTo>
                      <a:lnTo>
                        <a:pt x="711" y="124"/>
                      </a:lnTo>
                      <a:lnTo>
                        <a:pt x="711" y="107"/>
                      </a:lnTo>
                      <a:lnTo>
                        <a:pt x="709" y="91"/>
                      </a:lnTo>
                      <a:lnTo>
                        <a:pt x="708" y="77"/>
                      </a:lnTo>
                      <a:lnTo>
                        <a:pt x="707" y="65"/>
                      </a:lnTo>
                      <a:lnTo>
                        <a:pt x="705" y="53"/>
                      </a:lnTo>
                      <a:lnTo>
                        <a:pt x="702" y="43"/>
                      </a:lnTo>
                      <a:lnTo>
                        <a:pt x="698" y="34"/>
                      </a:lnTo>
                      <a:lnTo>
                        <a:pt x="695" y="27"/>
                      </a:lnTo>
                      <a:lnTo>
                        <a:pt x="691" y="21"/>
                      </a:lnTo>
                      <a:lnTo>
                        <a:pt x="687" y="15"/>
                      </a:lnTo>
                      <a:lnTo>
                        <a:pt x="684" y="11"/>
                      </a:lnTo>
                      <a:lnTo>
                        <a:pt x="679" y="7"/>
                      </a:lnTo>
                      <a:lnTo>
                        <a:pt x="674" y="4"/>
                      </a:lnTo>
                      <a:lnTo>
                        <a:pt x="669" y="3"/>
                      </a:lnTo>
                      <a:lnTo>
                        <a:pt x="659" y="0"/>
                      </a:lnTo>
                      <a:lnTo>
                        <a:pt x="651" y="0"/>
                      </a:lnTo>
                      <a:lnTo>
                        <a:pt x="641" y="1"/>
                      </a:lnTo>
                      <a:lnTo>
                        <a:pt x="634" y="4"/>
                      </a:lnTo>
                      <a:lnTo>
                        <a:pt x="621" y="10"/>
                      </a:lnTo>
                      <a:lnTo>
                        <a:pt x="616" y="12"/>
                      </a:lnTo>
                      <a:lnTo>
                        <a:pt x="619" y="45"/>
                      </a:lnTo>
                      <a:lnTo>
                        <a:pt x="621" y="75"/>
                      </a:lnTo>
                      <a:lnTo>
                        <a:pt x="621" y="98"/>
                      </a:lnTo>
                      <a:lnTo>
                        <a:pt x="621" y="118"/>
                      </a:lnTo>
                      <a:lnTo>
                        <a:pt x="620" y="134"/>
                      </a:lnTo>
                      <a:lnTo>
                        <a:pt x="619" y="146"/>
                      </a:lnTo>
                      <a:lnTo>
                        <a:pt x="616" y="156"/>
                      </a:lnTo>
                      <a:lnTo>
                        <a:pt x="614" y="163"/>
                      </a:lnTo>
                      <a:lnTo>
                        <a:pt x="610" y="168"/>
                      </a:lnTo>
                      <a:lnTo>
                        <a:pt x="608" y="170"/>
                      </a:lnTo>
                      <a:lnTo>
                        <a:pt x="605" y="171"/>
                      </a:lnTo>
                      <a:lnTo>
                        <a:pt x="602" y="173"/>
                      </a:lnTo>
                      <a:lnTo>
                        <a:pt x="598" y="171"/>
                      </a:lnTo>
                      <a:lnTo>
                        <a:pt x="597" y="170"/>
                      </a:lnTo>
                      <a:lnTo>
                        <a:pt x="0" y="170"/>
                      </a:lnTo>
                      <a:lnTo>
                        <a:pt x="19" y="485"/>
                      </a:lnTo>
                      <a:lnTo>
                        <a:pt x="97" y="774"/>
                      </a:lnTo>
                      <a:lnTo>
                        <a:pt x="117" y="1030"/>
                      </a:lnTo>
                      <a:lnTo>
                        <a:pt x="177" y="1391"/>
                      </a:lnTo>
                      <a:lnTo>
                        <a:pt x="183" y="1555"/>
                      </a:lnTo>
                      <a:lnTo>
                        <a:pt x="184" y="1565"/>
                      </a:lnTo>
                      <a:lnTo>
                        <a:pt x="186" y="1573"/>
                      </a:lnTo>
                      <a:lnTo>
                        <a:pt x="184" y="1582"/>
                      </a:lnTo>
                      <a:lnTo>
                        <a:pt x="183" y="1590"/>
                      </a:lnTo>
                      <a:lnTo>
                        <a:pt x="182" y="1598"/>
                      </a:lnTo>
                      <a:lnTo>
                        <a:pt x="178" y="1605"/>
                      </a:lnTo>
                      <a:lnTo>
                        <a:pt x="176" y="1611"/>
                      </a:lnTo>
                      <a:lnTo>
                        <a:pt x="172" y="1617"/>
                      </a:lnTo>
                      <a:lnTo>
                        <a:pt x="157" y="1634"/>
                      </a:lnTo>
                      <a:lnTo>
                        <a:pt x="150" y="1639"/>
                      </a:lnTo>
                      <a:lnTo>
                        <a:pt x="140" y="1643"/>
                      </a:lnTo>
                      <a:lnTo>
                        <a:pt x="131" y="1647"/>
                      </a:lnTo>
                      <a:lnTo>
                        <a:pt x="123" y="1650"/>
                      </a:lnTo>
                      <a:lnTo>
                        <a:pt x="116" y="1655"/>
                      </a:lnTo>
                      <a:lnTo>
                        <a:pt x="110" y="1659"/>
                      </a:lnTo>
                      <a:lnTo>
                        <a:pt x="105" y="1664"/>
                      </a:lnTo>
                      <a:lnTo>
                        <a:pt x="101" y="1669"/>
                      </a:lnTo>
                      <a:lnTo>
                        <a:pt x="97" y="1674"/>
                      </a:lnTo>
                      <a:lnTo>
                        <a:pt x="95" y="1680"/>
                      </a:lnTo>
                      <a:lnTo>
                        <a:pt x="94" y="1685"/>
                      </a:lnTo>
                      <a:lnTo>
                        <a:pt x="93" y="1691"/>
                      </a:lnTo>
                      <a:lnTo>
                        <a:pt x="93" y="1696"/>
                      </a:lnTo>
                      <a:lnTo>
                        <a:pt x="94" y="1707"/>
                      </a:lnTo>
                      <a:lnTo>
                        <a:pt x="96" y="1718"/>
                      </a:lnTo>
                      <a:lnTo>
                        <a:pt x="100" y="1729"/>
                      </a:lnTo>
                      <a:lnTo>
                        <a:pt x="106" y="1738"/>
                      </a:lnTo>
                      <a:lnTo>
                        <a:pt x="111" y="1747"/>
                      </a:lnTo>
                      <a:lnTo>
                        <a:pt x="117" y="1756"/>
                      </a:lnTo>
                      <a:lnTo>
                        <a:pt x="127" y="1767"/>
                      </a:lnTo>
                      <a:lnTo>
                        <a:pt x="131" y="1772"/>
                      </a:lnTo>
                      <a:lnTo>
                        <a:pt x="150" y="1785"/>
                      </a:lnTo>
                      <a:lnTo>
                        <a:pt x="167" y="1800"/>
                      </a:lnTo>
                      <a:lnTo>
                        <a:pt x="181" y="1813"/>
                      </a:lnTo>
                      <a:lnTo>
                        <a:pt x="192" y="1825"/>
                      </a:lnTo>
                      <a:lnTo>
                        <a:pt x="202" y="1838"/>
                      </a:lnTo>
                      <a:lnTo>
                        <a:pt x="209" y="1849"/>
                      </a:lnTo>
                      <a:lnTo>
                        <a:pt x="214" y="1860"/>
                      </a:lnTo>
                      <a:lnTo>
                        <a:pt x="219" y="1869"/>
                      </a:lnTo>
                      <a:lnTo>
                        <a:pt x="221" y="1878"/>
                      </a:lnTo>
                      <a:lnTo>
                        <a:pt x="222" y="1885"/>
                      </a:lnTo>
                      <a:lnTo>
                        <a:pt x="224" y="1893"/>
                      </a:lnTo>
                      <a:lnTo>
                        <a:pt x="224" y="1899"/>
                      </a:lnTo>
                      <a:lnTo>
                        <a:pt x="224" y="1906"/>
                      </a:lnTo>
                      <a:lnTo>
                        <a:pt x="222" y="1909"/>
                      </a:lnTo>
                      <a:lnTo>
                        <a:pt x="230" y="2657"/>
                      </a:lnTo>
                      <a:lnTo>
                        <a:pt x="435" y="2657"/>
                      </a:lnTo>
                      <a:lnTo>
                        <a:pt x="627" y="2655"/>
                      </a:lnTo>
                      <a:lnTo>
                        <a:pt x="805" y="2654"/>
                      </a:lnTo>
                      <a:lnTo>
                        <a:pt x="970" y="2653"/>
                      </a:lnTo>
                      <a:lnTo>
                        <a:pt x="1122" y="2651"/>
                      </a:lnTo>
                      <a:lnTo>
                        <a:pt x="1259" y="2648"/>
                      </a:lnTo>
                      <a:lnTo>
                        <a:pt x="1384" y="2646"/>
                      </a:lnTo>
                      <a:lnTo>
                        <a:pt x="1494" y="2643"/>
                      </a:lnTo>
                      <a:lnTo>
                        <a:pt x="1592" y="2641"/>
                      </a:lnTo>
                      <a:lnTo>
                        <a:pt x="1676" y="2638"/>
                      </a:lnTo>
                      <a:lnTo>
                        <a:pt x="1747" y="2637"/>
                      </a:lnTo>
                      <a:lnTo>
                        <a:pt x="1805" y="2635"/>
                      </a:lnTo>
                      <a:lnTo>
                        <a:pt x="1850" y="2633"/>
                      </a:lnTo>
                      <a:lnTo>
                        <a:pt x="1883" y="2632"/>
                      </a:lnTo>
                      <a:lnTo>
                        <a:pt x="1902" y="2631"/>
                      </a:lnTo>
                      <a:lnTo>
                        <a:pt x="1908" y="2631"/>
                      </a:lnTo>
                      <a:lnTo>
                        <a:pt x="1907" y="2583"/>
                      </a:lnTo>
                      <a:lnTo>
                        <a:pt x="1904" y="2543"/>
                      </a:lnTo>
                      <a:lnTo>
                        <a:pt x="1900" y="2509"/>
                      </a:lnTo>
                      <a:lnTo>
                        <a:pt x="1897" y="2480"/>
                      </a:lnTo>
                      <a:lnTo>
                        <a:pt x="1893" y="2456"/>
                      </a:lnTo>
                      <a:lnTo>
                        <a:pt x="1889" y="2438"/>
                      </a:lnTo>
                      <a:lnTo>
                        <a:pt x="1885" y="2423"/>
                      </a:lnTo>
                      <a:lnTo>
                        <a:pt x="1880" y="2412"/>
                      </a:lnTo>
                      <a:lnTo>
                        <a:pt x="1875" y="2403"/>
                      </a:lnTo>
                      <a:lnTo>
                        <a:pt x="1871" y="2398"/>
                      </a:lnTo>
                      <a:lnTo>
                        <a:pt x="1866" y="2395"/>
                      </a:lnTo>
                      <a:lnTo>
                        <a:pt x="1864" y="2393"/>
                      </a:lnTo>
                      <a:lnTo>
                        <a:pt x="1858" y="2393"/>
                      </a:lnTo>
                      <a:lnTo>
                        <a:pt x="1856" y="2395"/>
                      </a:lnTo>
                      <a:lnTo>
                        <a:pt x="1827" y="2389"/>
                      </a:lnTo>
                      <a:lnTo>
                        <a:pt x="1803" y="2381"/>
                      </a:lnTo>
                      <a:lnTo>
                        <a:pt x="1782" y="2374"/>
                      </a:lnTo>
                      <a:lnTo>
                        <a:pt x="1765" y="2365"/>
                      </a:lnTo>
                      <a:lnTo>
                        <a:pt x="1750" y="2355"/>
                      </a:lnTo>
                      <a:lnTo>
                        <a:pt x="1738" y="2346"/>
                      </a:lnTo>
                      <a:lnTo>
                        <a:pt x="1729" y="2336"/>
                      </a:lnTo>
                      <a:lnTo>
                        <a:pt x="1722" y="2325"/>
                      </a:lnTo>
                      <a:lnTo>
                        <a:pt x="1717" y="2316"/>
                      </a:lnTo>
                      <a:lnTo>
                        <a:pt x="1714" y="2307"/>
                      </a:lnTo>
                      <a:lnTo>
                        <a:pt x="1712" y="2298"/>
                      </a:lnTo>
                      <a:lnTo>
                        <a:pt x="1711" y="2291"/>
                      </a:lnTo>
                      <a:lnTo>
                        <a:pt x="1711" y="2280"/>
                      </a:lnTo>
                      <a:lnTo>
                        <a:pt x="1712" y="2276"/>
                      </a:lnTo>
                      <a:lnTo>
                        <a:pt x="1712" y="2266"/>
                      </a:lnTo>
                      <a:lnTo>
                        <a:pt x="1712" y="2256"/>
                      </a:lnTo>
                      <a:lnTo>
                        <a:pt x="1711" y="2248"/>
                      </a:lnTo>
                      <a:lnTo>
                        <a:pt x="1710" y="2240"/>
                      </a:lnTo>
                      <a:lnTo>
                        <a:pt x="1707" y="2233"/>
                      </a:lnTo>
                      <a:lnTo>
                        <a:pt x="1705" y="2227"/>
                      </a:lnTo>
                      <a:lnTo>
                        <a:pt x="1701" y="2221"/>
                      </a:lnTo>
                      <a:lnTo>
                        <a:pt x="1696" y="2216"/>
                      </a:lnTo>
                      <a:lnTo>
                        <a:pt x="1692" y="2211"/>
                      </a:lnTo>
                      <a:lnTo>
                        <a:pt x="1687" y="2207"/>
                      </a:lnTo>
                      <a:lnTo>
                        <a:pt x="1681" y="2204"/>
                      </a:lnTo>
                      <a:lnTo>
                        <a:pt x="1675" y="2200"/>
                      </a:lnTo>
                      <a:lnTo>
                        <a:pt x="1664" y="2195"/>
                      </a:lnTo>
                      <a:lnTo>
                        <a:pt x="1651" y="2191"/>
                      </a:lnTo>
                      <a:lnTo>
                        <a:pt x="1639" y="2189"/>
                      </a:lnTo>
                      <a:lnTo>
                        <a:pt x="1625" y="2189"/>
                      </a:lnTo>
                      <a:lnTo>
                        <a:pt x="1613" y="2188"/>
                      </a:lnTo>
                      <a:lnTo>
                        <a:pt x="1603" y="2189"/>
                      </a:lnTo>
                      <a:lnTo>
                        <a:pt x="1587" y="2190"/>
                      </a:lnTo>
                      <a:lnTo>
                        <a:pt x="1580" y="2191"/>
                      </a:lnTo>
                      <a:lnTo>
                        <a:pt x="1545" y="2180"/>
                      </a:lnTo>
                      <a:lnTo>
                        <a:pt x="1515" y="2171"/>
                      </a:lnTo>
                      <a:lnTo>
                        <a:pt x="1490" y="2160"/>
                      </a:lnTo>
                      <a:lnTo>
                        <a:pt x="1471" y="2150"/>
                      </a:lnTo>
                      <a:lnTo>
                        <a:pt x="1455" y="2139"/>
                      </a:lnTo>
                      <a:lnTo>
                        <a:pt x="1443" y="2128"/>
                      </a:lnTo>
                      <a:lnTo>
                        <a:pt x="1434" y="2118"/>
                      </a:lnTo>
                      <a:lnTo>
                        <a:pt x="1429" y="2109"/>
                      </a:lnTo>
                      <a:lnTo>
                        <a:pt x="1426" y="2100"/>
                      </a:lnTo>
                      <a:lnTo>
                        <a:pt x="1423" y="2092"/>
                      </a:lnTo>
                      <a:lnTo>
                        <a:pt x="1423" y="2085"/>
                      </a:lnTo>
                      <a:lnTo>
                        <a:pt x="1424" y="2079"/>
                      </a:lnTo>
                      <a:lnTo>
                        <a:pt x="1428" y="2069"/>
                      </a:lnTo>
                      <a:lnTo>
                        <a:pt x="1429" y="2067"/>
                      </a:lnTo>
                      <a:lnTo>
                        <a:pt x="1429" y="1803"/>
                      </a:lnTo>
                      <a:lnTo>
                        <a:pt x="1430" y="1775"/>
                      </a:lnTo>
                      <a:lnTo>
                        <a:pt x="1430" y="1752"/>
                      </a:lnTo>
                      <a:lnTo>
                        <a:pt x="1428" y="1732"/>
                      </a:lnTo>
                      <a:lnTo>
                        <a:pt x="1424" y="1719"/>
                      </a:lnTo>
                      <a:lnTo>
                        <a:pt x="1418" y="1707"/>
                      </a:lnTo>
                      <a:lnTo>
                        <a:pt x="1413" y="1698"/>
                      </a:lnTo>
                      <a:lnTo>
                        <a:pt x="1406" y="1692"/>
                      </a:lnTo>
                      <a:lnTo>
                        <a:pt x="1399" y="1686"/>
                      </a:lnTo>
                      <a:lnTo>
                        <a:pt x="1392" y="1680"/>
                      </a:lnTo>
                      <a:lnTo>
                        <a:pt x="1385" y="1675"/>
                      </a:lnTo>
                      <a:lnTo>
                        <a:pt x="1379" y="1667"/>
                      </a:lnTo>
                      <a:lnTo>
                        <a:pt x="1373" y="1658"/>
                      </a:lnTo>
                      <a:lnTo>
                        <a:pt x="1368" y="1647"/>
                      </a:lnTo>
                      <a:lnTo>
                        <a:pt x="1366" y="1631"/>
                      </a:lnTo>
                      <a:lnTo>
                        <a:pt x="1363" y="1611"/>
                      </a:lnTo>
                      <a:lnTo>
                        <a:pt x="1364" y="1588"/>
                      </a:lnTo>
                      <a:lnTo>
                        <a:pt x="1373" y="1588"/>
                      </a:lnTo>
                      <a:lnTo>
                        <a:pt x="1380" y="1588"/>
                      </a:lnTo>
                      <a:lnTo>
                        <a:pt x="1388" y="1587"/>
                      </a:lnTo>
                      <a:lnTo>
                        <a:pt x="1394" y="1585"/>
                      </a:lnTo>
                      <a:lnTo>
                        <a:pt x="1399" y="1583"/>
                      </a:lnTo>
                      <a:lnTo>
                        <a:pt x="1404" y="1581"/>
                      </a:lnTo>
                      <a:lnTo>
                        <a:pt x="1407" y="1578"/>
                      </a:lnTo>
                      <a:lnTo>
                        <a:pt x="1411" y="1574"/>
                      </a:lnTo>
                      <a:lnTo>
                        <a:pt x="1417" y="1567"/>
                      </a:lnTo>
                      <a:lnTo>
                        <a:pt x="1421" y="1560"/>
                      </a:lnTo>
                      <a:lnTo>
                        <a:pt x="1423" y="1550"/>
                      </a:lnTo>
                      <a:lnTo>
                        <a:pt x="1427" y="1541"/>
                      </a:lnTo>
                      <a:lnTo>
                        <a:pt x="1429" y="1533"/>
                      </a:lnTo>
                      <a:lnTo>
                        <a:pt x="1432" y="1523"/>
                      </a:lnTo>
                      <a:lnTo>
                        <a:pt x="1435" y="1516"/>
                      </a:lnTo>
                      <a:lnTo>
                        <a:pt x="1441" y="1508"/>
                      </a:lnTo>
                      <a:lnTo>
                        <a:pt x="1445" y="1505"/>
                      </a:lnTo>
                      <a:lnTo>
                        <a:pt x="1449" y="1502"/>
                      </a:lnTo>
                      <a:lnTo>
                        <a:pt x="1454" y="1500"/>
                      </a:lnTo>
                      <a:lnTo>
                        <a:pt x="1459" y="1497"/>
                      </a:lnTo>
                      <a:lnTo>
                        <a:pt x="1465" y="1496"/>
                      </a:lnTo>
                      <a:lnTo>
                        <a:pt x="1472" y="1496"/>
                      </a:lnTo>
                      <a:lnTo>
                        <a:pt x="1479" y="1495"/>
                      </a:lnTo>
                      <a:lnTo>
                        <a:pt x="1488" y="1495"/>
                      </a:lnTo>
                      <a:lnTo>
                        <a:pt x="1495" y="1496"/>
                      </a:lnTo>
                      <a:lnTo>
                        <a:pt x="1503" y="1496"/>
                      </a:lnTo>
                      <a:lnTo>
                        <a:pt x="1509" y="1496"/>
                      </a:lnTo>
                      <a:lnTo>
                        <a:pt x="1515" y="1495"/>
                      </a:lnTo>
                      <a:lnTo>
                        <a:pt x="1526" y="1491"/>
                      </a:lnTo>
                      <a:lnTo>
                        <a:pt x="1534" y="1485"/>
                      </a:lnTo>
                      <a:lnTo>
                        <a:pt x="1543" y="1477"/>
                      </a:lnTo>
                      <a:lnTo>
                        <a:pt x="1550" y="1468"/>
                      </a:lnTo>
                      <a:lnTo>
                        <a:pt x="1557" y="1458"/>
                      </a:lnTo>
                      <a:lnTo>
                        <a:pt x="1560" y="1448"/>
                      </a:lnTo>
                      <a:lnTo>
                        <a:pt x="1568" y="1428"/>
                      </a:lnTo>
                      <a:lnTo>
                        <a:pt x="1571" y="1409"/>
                      </a:lnTo>
                      <a:lnTo>
                        <a:pt x="1574" y="1396"/>
                      </a:lnTo>
                      <a:lnTo>
                        <a:pt x="1574" y="1391"/>
                      </a:lnTo>
                      <a:lnTo>
                        <a:pt x="1548" y="1219"/>
                      </a:lnTo>
                      <a:lnTo>
                        <a:pt x="1545" y="1204"/>
                      </a:lnTo>
                      <a:lnTo>
                        <a:pt x="1545" y="1190"/>
                      </a:lnTo>
                      <a:lnTo>
                        <a:pt x="1548" y="1178"/>
                      </a:lnTo>
                      <a:lnTo>
                        <a:pt x="1550" y="1168"/>
                      </a:lnTo>
                      <a:lnTo>
                        <a:pt x="1554" y="1159"/>
                      </a:lnTo>
                      <a:lnTo>
                        <a:pt x="1559" y="1152"/>
                      </a:lnTo>
                      <a:lnTo>
                        <a:pt x="1564" y="1147"/>
                      </a:lnTo>
                      <a:lnTo>
                        <a:pt x="1569" y="1142"/>
                      </a:lnTo>
                      <a:lnTo>
                        <a:pt x="1575" y="1140"/>
                      </a:lnTo>
                      <a:lnTo>
                        <a:pt x="1580" y="1137"/>
                      </a:lnTo>
                      <a:lnTo>
                        <a:pt x="1585" y="1136"/>
                      </a:lnTo>
                      <a:lnTo>
                        <a:pt x="1590" y="1135"/>
                      </a:lnTo>
                      <a:lnTo>
                        <a:pt x="1597" y="1135"/>
                      </a:lnTo>
                      <a:lnTo>
                        <a:pt x="1601" y="1135"/>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2" name="Freeform 451"/>
                <p:cNvSpPr>
                  <a:spLocks/>
                </p:cNvSpPr>
                <p:nvPr/>
              </p:nvSpPr>
              <p:spPr bwMode="auto">
                <a:xfrm>
                  <a:off x="2750" y="691"/>
                  <a:ext cx="574" cy="664"/>
                </a:xfrm>
                <a:custGeom>
                  <a:avLst/>
                  <a:gdLst>
                    <a:gd name="T0" fmla="*/ 0 w 2296"/>
                    <a:gd name="T1" fmla="*/ 0 h 2657"/>
                    <a:gd name="T2" fmla="*/ 0 w 2296"/>
                    <a:gd name="T3" fmla="*/ 0 h 2657"/>
                    <a:gd name="T4" fmla="*/ 0 w 2296"/>
                    <a:gd name="T5" fmla="*/ 0 h 2657"/>
                    <a:gd name="T6" fmla="*/ 0 w 2296"/>
                    <a:gd name="T7" fmla="*/ 0 h 2657"/>
                    <a:gd name="T8" fmla="*/ 0 w 2296"/>
                    <a:gd name="T9" fmla="*/ 0 h 2657"/>
                    <a:gd name="T10" fmla="*/ 0 w 2296"/>
                    <a:gd name="T11" fmla="*/ 0 h 2657"/>
                    <a:gd name="T12" fmla="*/ 0 w 2296"/>
                    <a:gd name="T13" fmla="*/ 0 h 2657"/>
                    <a:gd name="T14" fmla="*/ 0 w 2296"/>
                    <a:gd name="T15" fmla="*/ 0 h 2657"/>
                    <a:gd name="T16" fmla="*/ 0 w 2296"/>
                    <a:gd name="T17" fmla="*/ 0 h 2657"/>
                    <a:gd name="T18" fmla="*/ 0 w 2296"/>
                    <a:gd name="T19" fmla="*/ 0 h 2657"/>
                    <a:gd name="T20" fmla="*/ 0 w 2296"/>
                    <a:gd name="T21" fmla="*/ 0 h 2657"/>
                    <a:gd name="T22" fmla="*/ 0 w 2296"/>
                    <a:gd name="T23" fmla="*/ 0 h 2657"/>
                    <a:gd name="T24" fmla="*/ 0 w 2296"/>
                    <a:gd name="T25" fmla="*/ 0 h 2657"/>
                    <a:gd name="T26" fmla="*/ 0 w 2296"/>
                    <a:gd name="T27" fmla="*/ 0 h 2657"/>
                    <a:gd name="T28" fmla="*/ 0 w 2296"/>
                    <a:gd name="T29" fmla="*/ 0 h 2657"/>
                    <a:gd name="T30" fmla="*/ 0 w 2296"/>
                    <a:gd name="T31" fmla="*/ 0 h 2657"/>
                    <a:gd name="T32" fmla="*/ 0 w 2296"/>
                    <a:gd name="T33" fmla="*/ 0 h 2657"/>
                    <a:gd name="T34" fmla="*/ 0 w 2296"/>
                    <a:gd name="T35" fmla="*/ 0 h 2657"/>
                    <a:gd name="T36" fmla="*/ 0 w 2296"/>
                    <a:gd name="T37" fmla="*/ 0 h 2657"/>
                    <a:gd name="T38" fmla="*/ 0 w 2296"/>
                    <a:gd name="T39" fmla="*/ 0 h 2657"/>
                    <a:gd name="T40" fmla="*/ 0 w 2296"/>
                    <a:gd name="T41" fmla="*/ 0 h 2657"/>
                    <a:gd name="T42" fmla="*/ 0 w 2296"/>
                    <a:gd name="T43" fmla="*/ 0 h 2657"/>
                    <a:gd name="T44" fmla="*/ 0 w 2296"/>
                    <a:gd name="T45" fmla="*/ 0 h 2657"/>
                    <a:gd name="T46" fmla="*/ 0 w 2296"/>
                    <a:gd name="T47" fmla="*/ 0 h 2657"/>
                    <a:gd name="T48" fmla="*/ 0 w 2296"/>
                    <a:gd name="T49" fmla="*/ 0 h 2657"/>
                    <a:gd name="T50" fmla="*/ 0 w 2296"/>
                    <a:gd name="T51" fmla="*/ 0 h 2657"/>
                    <a:gd name="T52" fmla="*/ 0 w 2296"/>
                    <a:gd name="T53" fmla="*/ 0 h 2657"/>
                    <a:gd name="T54" fmla="*/ 0 w 2296"/>
                    <a:gd name="T55" fmla="*/ 0 h 2657"/>
                    <a:gd name="T56" fmla="*/ 0 w 2296"/>
                    <a:gd name="T57" fmla="*/ 0 h 2657"/>
                    <a:gd name="T58" fmla="*/ 0 w 2296"/>
                    <a:gd name="T59" fmla="*/ 0 h 2657"/>
                    <a:gd name="T60" fmla="*/ 0 w 2296"/>
                    <a:gd name="T61" fmla="*/ 0 h 2657"/>
                    <a:gd name="T62" fmla="*/ 0 w 2296"/>
                    <a:gd name="T63" fmla="*/ 0 h 2657"/>
                    <a:gd name="T64" fmla="*/ 0 w 2296"/>
                    <a:gd name="T65" fmla="*/ 0 h 2657"/>
                    <a:gd name="T66" fmla="*/ 0 w 2296"/>
                    <a:gd name="T67" fmla="*/ 0 h 2657"/>
                    <a:gd name="T68" fmla="*/ 0 w 2296"/>
                    <a:gd name="T69" fmla="*/ 0 h 2657"/>
                    <a:gd name="T70" fmla="*/ 0 w 2296"/>
                    <a:gd name="T71" fmla="*/ 0 h 2657"/>
                    <a:gd name="T72" fmla="*/ 0 w 2296"/>
                    <a:gd name="T73" fmla="*/ 0 h 2657"/>
                    <a:gd name="T74" fmla="*/ 0 w 2296"/>
                    <a:gd name="T75" fmla="*/ 0 h 2657"/>
                    <a:gd name="T76" fmla="*/ 0 w 2296"/>
                    <a:gd name="T77" fmla="*/ 0 h 2657"/>
                    <a:gd name="T78" fmla="*/ 0 w 2296"/>
                    <a:gd name="T79" fmla="*/ 0 h 2657"/>
                    <a:gd name="T80" fmla="*/ 0 w 2296"/>
                    <a:gd name="T81" fmla="*/ 0 h 2657"/>
                    <a:gd name="T82" fmla="*/ 0 w 2296"/>
                    <a:gd name="T83" fmla="*/ 0 h 2657"/>
                    <a:gd name="T84" fmla="*/ 0 w 2296"/>
                    <a:gd name="T85" fmla="*/ 0 h 2657"/>
                    <a:gd name="T86" fmla="*/ 0 w 2296"/>
                    <a:gd name="T87" fmla="*/ 0 h 2657"/>
                    <a:gd name="T88" fmla="*/ 0 w 2296"/>
                    <a:gd name="T89" fmla="*/ 0 h 2657"/>
                    <a:gd name="T90" fmla="*/ 0 w 2296"/>
                    <a:gd name="T91" fmla="*/ 0 h 2657"/>
                    <a:gd name="T92" fmla="*/ 0 w 2296"/>
                    <a:gd name="T93" fmla="*/ 0 h 2657"/>
                    <a:gd name="T94" fmla="*/ 0 w 2296"/>
                    <a:gd name="T95" fmla="*/ 0 h 2657"/>
                    <a:gd name="T96" fmla="*/ 0 w 2296"/>
                    <a:gd name="T97" fmla="*/ 0 h 2657"/>
                    <a:gd name="T98" fmla="*/ 0 w 2296"/>
                    <a:gd name="T99" fmla="*/ 0 h 2657"/>
                    <a:gd name="T100" fmla="*/ 0 w 2296"/>
                    <a:gd name="T101" fmla="*/ 0 h 2657"/>
                    <a:gd name="T102" fmla="*/ 0 w 2296"/>
                    <a:gd name="T103" fmla="*/ 0 h 2657"/>
                    <a:gd name="T104" fmla="*/ 0 w 2296"/>
                    <a:gd name="T105" fmla="*/ 0 h 2657"/>
                    <a:gd name="T106" fmla="*/ 0 w 2296"/>
                    <a:gd name="T107" fmla="*/ 0 h 2657"/>
                    <a:gd name="T108" fmla="*/ 0 w 2296"/>
                    <a:gd name="T109" fmla="*/ 0 h 2657"/>
                    <a:gd name="T110" fmla="*/ 0 w 2296"/>
                    <a:gd name="T111" fmla="*/ 0 h 2657"/>
                    <a:gd name="T112" fmla="*/ 0 w 2296"/>
                    <a:gd name="T113" fmla="*/ 0 h 2657"/>
                    <a:gd name="T114" fmla="*/ 0 w 2296"/>
                    <a:gd name="T115" fmla="*/ 0 h 2657"/>
                    <a:gd name="T116" fmla="*/ 0 w 2296"/>
                    <a:gd name="T117" fmla="*/ 0 h 2657"/>
                    <a:gd name="T118" fmla="*/ 0 w 2296"/>
                    <a:gd name="T119" fmla="*/ 0 h 2657"/>
                    <a:gd name="T120" fmla="*/ 0 w 2296"/>
                    <a:gd name="T121" fmla="*/ 0 h 2657"/>
                    <a:gd name="T122" fmla="*/ 0 w 2296"/>
                    <a:gd name="T123" fmla="*/ 0 h 2657"/>
                    <a:gd name="T124" fmla="*/ 0 w 2296"/>
                    <a:gd name="T125" fmla="*/ 0 h 26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6"/>
                    <a:gd name="T190" fmla="*/ 0 h 2657"/>
                    <a:gd name="T191" fmla="*/ 2296 w 2296"/>
                    <a:gd name="T192" fmla="*/ 2657 h 26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6" h="2657">
                      <a:moveTo>
                        <a:pt x="1601" y="1135"/>
                      </a:moveTo>
                      <a:lnTo>
                        <a:pt x="1602" y="1124"/>
                      </a:lnTo>
                      <a:lnTo>
                        <a:pt x="1604" y="1113"/>
                      </a:lnTo>
                      <a:lnTo>
                        <a:pt x="1610" y="1102"/>
                      </a:lnTo>
                      <a:lnTo>
                        <a:pt x="1618" y="1092"/>
                      </a:lnTo>
                      <a:lnTo>
                        <a:pt x="1626" y="1082"/>
                      </a:lnTo>
                      <a:lnTo>
                        <a:pt x="1635" y="1074"/>
                      </a:lnTo>
                      <a:lnTo>
                        <a:pt x="1646" y="1065"/>
                      </a:lnTo>
                      <a:lnTo>
                        <a:pt x="1656" y="1057"/>
                      </a:lnTo>
                      <a:lnTo>
                        <a:pt x="1694" y="1032"/>
                      </a:lnTo>
                      <a:lnTo>
                        <a:pt x="1712" y="1024"/>
                      </a:lnTo>
                      <a:lnTo>
                        <a:pt x="1727" y="1013"/>
                      </a:lnTo>
                      <a:lnTo>
                        <a:pt x="1741" y="1000"/>
                      </a:lnTo>
                      <a:lnTo>
                        <a:pt x="1757" y="984"/>
                      </a:lnTo>
                      <a:lnTo>
                        <a:pt x="1772" y="968"/>
                      </a:lnTo>
                      <a:lnTo>
                        <a:pt x="1788" y="950"/>
                      </a:lnTo>
                      <a:lnTo>
                        <a:pt x="1803" y="931"/>
                      </a:lnTo>
                      <a:lnTo>
                        <a:pt x="1816" y="911"/>
                      </a:lnTo>
                      <a:lnTo>
                        <a:pt x="1829" y="891"/>
                      </a:lnTo>
                      <a:lnTo>
                        <a:pt x="1854" y="855"/>
                      </a:lnTo>
                      <a:lnTo>
                        <a:pt x="1872" y="823"/>
                      </a:lnTo>
                      <a:lnTo>
                        <a:pt x="1885" y="802"/>
                      </a:lnTo>
                      <a:lnTo>
                        <a:pt x="1888" y="793"/>
                      </a:lnTo>
                      <a:lnTo>
                        <a:pt x="1905" y="779"/>
                      </a:lnTo>
                      <a:lnTo>
                        <a:pt x="1921" y="765"/>
                      </a:lnTo>
                      <a:lnTo>
                        <a:pt x="1940" y="753"/>
                      </a:lnTo>
                      <a:lnTo>
                        <a:pt x="1958" y="741"/>
                      </a:lnTo>
                      <a:lnTo>
                        <a:pt x="1997" y="720"/>
                      </a:lnTo>
                      <a:lnTo>
                        <a:pt x="2042" y="698"/>
                      </a:lnTo>
                      <a:lnTo>
                        <a:pt x="2094" y="675"/>
                      </a:lnTo>
                      <a:lnTo>
                        <a:pt x="2153" y="646"/>
                      </a:lnTo>
                      <a:lnTo>
                        <a:pt x="2184" y="629"/>
                      </a:lnTo>
                      <a:lnTo>
                        <a:pt x="2219" y="610"/>
                      </a:lnTo>
                      <a:lnTo>
                        <a:pt x="2257" y="588"/>
                      </a:lnTo>
                      <a:lnTo>
                        <a:pt x="2296" y="564"/>
                      </a:lnTo>
                      <a:lnTo>
                        <a:pt x="2276" y="564"/>
                      </a:lnTo>
                      <a:lnTo>
                        <a:pt x="2258" y="563"/>
                      </a:lnTo>
                      <a:lnTo>
                        <a:pt x="2242" y="560"/>
                      </a:lnTo>
                      <a:lnTo>
                        <a:pt x="2227" y="556"/>
                      </a:lnTo>
                      <a:lnTo>
                        <a:pt x="2199" y="545"/>
                      </a:lnTo>
                      <a:lnTo>
                        <a:pt x="2169" y="534"/>
                      </a:lnTo>
                      <a:lnTo>
                        <a:pt x="2153" y="528"/>
                      </a:lnTo>
                      <a:lnTo>
                        <a:pt x="2134" y="523"/>
                      </a:lnTo>
                      <a:lnTo>
                        <a:pt x="2112" y="518"/>
                      </a:lnTo>
                      <a:lnTo>
                        <a:pt x="2089" y="516"/>
                      </a:lnTo>
                      <a:lnTo>
                        <a:pt x="2062" y="513"/>
                      </a:lnTo>
                      <a:lnTo>
                        <a:pt x="2030" y="513"/>
                      </a:lnTo>
                      <a:lnTo>
                        <a:pt x="1995" y="514"/>
                      </a:lnTo>
                      <a:lnTo>
                        <a:pt x="1954" y="518"/>
                      </a:lnTo>
                      <a:lnTo>
                        <a:pt x="1948" y="513"/>
                      </a:lnTo>
                      <a:lnTo>
                        <a:pt x="1942" y="508"/>
                      </a:lnTo>
                      <a:lnTo>
                        <a:pt x="1936" y="504"/>
                      </a:lnTo>
                      <a:lnTo>
                        <a:pt x="1930" y="502"/>
                      </a:lnTo>
                      <a:lnTo>
                        <a:pt x="1916" y="498"/>
                      </a:lnTo>
                      <a:lnTo>
                        <a:pt x="1904" y="496"/>
                      </a:lnTo>
                      <a:lnTo>
                        <a:pt x="1892" y="496"/>
                      </a:lnTo>
                      <a:lnTo>
                        <a:pt x="1880" y="498"/>
                      </a:lnTo>
                      <a:lnTo>
                        <a:pt x="1869" y="502"/>
                      </a:lnTo>
                      <a:lnTo>
                        <a:pt x="1858" y="506"/>
                      </a:lnTo>
                      <a:lnTo>
                        <a:pt x="1838" y="516"/>
                      </a:lnTo>
                      <a:lnTo>
                        <a:pt x="1823" y="527"/>
                      </a:lnTo>
                      <a:lnTo>
                        <a:pt x="1814" y="534"/>
                      </a:lnTo>
                      <a:lnTo>
                        <a:pt x="1810" y="538"/>
                      </a:lnTo>
                      <a:lnTo>
                        <a:pt x="1782" y="546"/>
                      </a:lnTo>
                      <a:lnTo>
                        <a:pt x="1757" y="551"/>
                      </a:lnTo>
                      <a:lnTo>
                        <a:pt x="1734" y="555"/>
                      </a:lnTo>
                      <a:lnTo>
                        <a:pt x="1714" y="556"/>
                      </a:lnTo>
                      <a:lnTo>
                        <a:pt x="1697" y="555"/>
                      </a:lnTo>
                      <a:lnTo>
                        <a:pt x="1683" y="552"/>
                      </a:lnTo>
                      <a:lnTo>
                        <a:pt x="1670" y="549"/>
                      </a:lnTo>
                      <a:lnTo>
                        <a:pt x="1659" y="544"/>
                      </a:lnTo>
                      <a:lnTo>
                        <a:pt x="1650" y="539"/>
                      </a:lnTo>
                      <a:lnTo>
                        <a:pt x="1643" y="534"/>
                      </a:lnTo>
                      <a:lnTo>
                        <a:pt x="1637" y="528"/>
                      </a:lnTo>
                      <a:lnTo>
                        <a:pt x="1632" y="523"/>
                      </a:lnTo>
                      <a:lnTo>
                        <a:pt x="1627" y="514"/>
                      </a:lnTo>
                      <a:lnTo>
                        <a:pt x="1626" y="512"/>
                      </a:lnTo>
                      <a:lnTo>
                        <a:pt x="1605" y="489"/>
                      </a:lnTo>
                      <a:lnTo>
                        <a:pt x="1586" y="469"/>
                      </a:lnTo>
                      <a:lnTo>
                        <a:pt x="1568" y="456"/>
                      </a:lnTo>
                      <a:lnTo>
                        <a:pt x="1550" y="444"/>
                      </a:lnTo>
                      <a:lnTo>
                        <a:pt x="1536" y="438"/>
                      </a:lnTo>
                      <a:lnTo>
                        <a:pt x="1522" y="435"/>
                      </a:lnTo>
                      <a:lnTo>
                        <a:pt x="1510" y="432"/>
                      </a:lnTo>
                      <a:lnTo>
                        <a:pt x="1500" y="433"/>
                      </a:lnTo>
                      <a:lnTo>
                        <a:pt x="1490" y="436"/>
                      </a:lnTo>
                      <a:lnTo>
                        <a:pt x="1483" y="440"/>
                      </a:lnTo>
                      <a:lnTo>
                        <a:pt x="1477" y="443"/>
                      </a:lnTo>
                      <a:lnTo>
                        <a:pt x="1471" y="448"/>
                      </a:lnTo>
                      <a:lnTo>
                        <a:pt x="1465" y="456"/>
                      </a:lnTo>
                      <a:lnTo>
                        <a:pt x="1462" y="459"/>
                      </a:lnTo>
                      <a:lnTo>
                        <a:pt x="1441" y="446"/>
                      </a:lnTo>
                      <a:lnTo>
                        <a:pt x="1424" y="433"/>
                      </a:lnTo>
                      <a:lnTo>
                        <a:pt x="1408" y="421"/>
                      </a:lnTo>
                      <a:lnTo>
                        <a:pt x="1396" y="410"/>
                      </a:lnTo>
                      <a:lnTo>
                        <a:pt x="1385" y="399"/>
                      </a:lnTo>
                      <a:lnTo>
                        <a:pt x="1377" y="389"/>
                      </a:lnTo>
                      <a:lnTo>
                        <a:pt x="1370" y="381"/>
                      </a:lnTo>
                      <a:lnTo>
                        <a:pt x="1366" y="372"/>
                      </a:lnTo>
                      <a:lnTo>
                        <a:pt x="1359" y="359"/>
                      </a:lnTo>
                      <a:lnTo>
                        <a:pt x="1357" y="349"/>
                      </a:lnTo>
                      <a:lnTo>
                        <a:pt x="1357" y="343"/>
                      </a:lnTo>
                      <a:lnTo>
                        <a:pt x="1357" y="340"/>
                      </a:lnTo>
                      <a:lnTo>
                        <a:pt x="1339" y="336"/>
                      </a:lnTo>
                      <a:lnTo>
                        <a:pt x="1320" y="332"/>
                      </a:lnTo>
                      <a:lnTo>
                        <a:pt x="1303" y="328"/>
                      </a:lnTo>
                      <a:lnTo>
                        <a:pt x="1286" y="327"/>
                      </a:lnTo>
                      <a:lnTo>
                        <a:pt x="1269" y="325"/>
                      </a:lnTo>
                      <a:lnTo>
                        <a:pt x="1253" y="325"/>
                      </a:lnTo>
                      <a:lnTo>
                        <a:pt x="1237" y="325"/>
                      </a:lnTo>
                      <a:lnTo>
                        <a:pt x="1222" y="326"/>
                      </a:lnTo>
                      <a:lnTo>
                        <a:pt x="1194" y="328"/>
                      </a:lnTo>
                      <a:lnTo>
                        <a:pt x="1168" y="333"/>
                      </a:lnTo>
                      <a:lnTo>
                        <a:pt x="1145" y="340"/>
                      </a:lnTo>
                      <a:lnTo>
                        <a:pt x="1123" y="348"/>
                      </a:lnTo>
                      <a:lnTo>
                        <a:pt x="1105" y="356"/>
                      </a:lnTo>
                      <a:lnTo>
                        <a:pt x="1089" y="366"/>
                      </a:lnTo>
                      <a:lnTo>
                        <a:pt x="1074" y="375"/>
                      </a:lnTo>
                      <a:lnTo>
                        <a:pt x="1063" y="382"/>
                      </a:lnTo>
                      <a:lnTo>
                        <a:pt x="1047" y="394"/>
                      </a:lnTo>
                      <a:lnTo>
                        <a:pt x="1042" y="400"/>
                      </a:lnTo>
                      <a:lnTo>
                        <a:pt x="1002" y="380"/>
                      </a:lnTo>
                      <a:lnTo>
                        <a:pt x="967" y="362"/>
                      </a:lnTo>
                      <a:lnTo>
                        <a:pt x="935" y="351"/>
                      </a:lnTo>
                      <a:lnTo>
                        <a:pt x="908" y="342"/>
                      </a:lnTo>
                      <a:lnTo>
                        <a:pt x="864" y="329"/>
                      </a:lnTo>
                      <a:lnTo>
                        <a:pt x="828" y="318"/>
                      </a:lnTo>
                      <a:lnTo>
                        <a:pt x="814" y="312"/>
                      </a:lnTo>
                      <a:lnTo>
                        <a:pt x="799" y="304"/>
                      </a:lnTo>
                      <a:lnTo>
                        <a:pt x="793" y="299"/>
                      </a:lnTo>
                      <a:lnTo>
                        <a:pt x="785" y="293"/>
                      </a:lnTo>
                      <a:lnTo>
                        <a:pt x="779" y="285"/>
                      </a:lnTo>
                      <a:lnTo>
                        <a:pt x="772" y="277"/>
                      </a:lnTo>
                      <a:lnTo>
                        <a:pt x="758" y="257"/>
                      </a:lnTo>
                      <a:lnTo>
                        <a:pt x="743" y="233"/>
                      </a:lnTo>
                      <a:lnTo>
                        <a:pt x="727" y="202"/>
                      </a:lnTo>
                      <a:lnTo>
                        <a:pt x="708" y="164"/>
                      </a:lnTo>
                      <a:lnTo>
                        <a:pt x="709" y="143"/>
                      </a:lnTo>
                      <a:lnTo>
                        <a:pt x="711" y="124"/>
                      </a:lnTo>
                      <a:lnTo>
                        <a:pt x="711" y="107"/>
                      </a:lnTo>
                      <a:lnTo>
                        <a:pt x="709" y="91"/>
                      </a:lnTo>
                      <a:lnTo>
                        <a:pt x="708" y="77"/>
                      </a:lnTo>
                      <a:lnTo>
                        <a:pt x="707" y="65"/>
                      </a:lnTo>
                      <a:lnTo>
                        <a:pt x="705" y="53"/>
                      </a:lnTo>
                      <a:lnTo>
                        <a:pt x="702" y="43"/>
                      </a:lnTo>
                      <a:lnTo>
                        <a:pt x="698" y="34"/>
                      </a:lnTo>
                      <a:lnTo>
                        <a:pt x="695" y="27"/>
                      </a:lnTo>
                      <a:lnTo>
                        <a:pt x="691" y="21"/>
                      </a:lnTo>
                      <a:lnTo>
                        <a:pt x="687" y="15"/>
                      </a:lnTo>
                      <a:lnTo>
                        <a:pt x="684" y="11"/>
                      </a:lnTo>
                      <a:lnTo>
                        <a:pt x="679" y="7"/>
                      </a:lnTo>
                      <a:lnTo>
                        <a:pt x="674" y="4"/>
                      </a:lnTo>
                      <a:lnTo>
                        <a:pt x="669" y="3"/>
                      </a:lnTo>
                      <a:lnTo>
                        <a:pt x="659" y="0"/>
                      </a:lnTo>
                      <a:lnTo>
                        <a:pt x="651" y="0"/>
                      </a:lnTo>
                      <a:lnTo>
                        <a:pt x="641" y="1"/>
                      </a:lnTo>
                      <a:lnTo>
                        <a:pt x="634" y="4"/>
                      </a:lnTo>
                      <a:lnTo>
                        <a:pt x="621" y="10"/>
                      </a:lnTo>
                      <a:lnTo>
                        <a:pt x="616" y="12"/>
                      </a:lnTo>
                      <a:lnTo>
                        <a:pt x="619" y="45"/>
                      </a:lnTo>
                      <a:lnTo>
                        <a:pt x="621" y="75"/>
                      </a:lnTo>
                      <a:lnTo>
                        <a:pt x="621" y="98"/>
                      </a:lnTo>
                      <a:lnTo>
                        <a:pt x="621" y="118"/>
                      </a:lnTo>
                      <a:lnTo>
                        <a:pt x="620" y="134"/>
                      </a:lnTo>
                      <a:lnTo>
                        <a:pt x="619" y="146"/>
                      </a:lnTo>
                      <a:lnTo>
                        <a:pt x="616" y="156"/>
                      </a:lnTo>
                      <a:lnTo>
                        <a:pt x="614" y="163"/>
                      </a:lnTo>
                      <a:lnTo>
                        <a:pt x="610" y="168"/>
                      </a:lnTo>
                      <a:lnTo>
                        <a:pt x="608" y="170"/>
                      </a:lnTo>
                      <a:lnTo>
                        <a:pt x="605" y="171"/>
                      </a:lnTo>
                      <a:lnTo>
                        <a:pt x="602" y="173"/>
                      </a:lnTo>
                      <a:lnTo>
                        <a:pt x="598" y="171"/>
                      </a:lnTo>
                      <a:lnTo>
                        <a:pt x="597" y="170"/>
                      </a:lnTo>
                      <a:lnTo>
                        <a:pt x="0" y="170"/>
                      </a:lnTo>
                      <a:lnTo>
                        <a:pt x="19" y="485"/>
                      </a:lnTo>
                      <a:lnTo>
                        <a:pt x="97" y="774"/>
                      </a:lnTo>
                      <a:lnTo>
                        <a:pt x="117" y="1030"/>
                      </a:lnTo>
                      <a:lnTo>
                        <a:pt x="177" y="1391"/>
                      </a:lnTo>
                      <a:lnTo>
                        <a:pt x="183" y="1555"/>
                      </a:lnTo>
                      <a:lnTo>
                        <a:pt x="184" y="1565"/>
                      </a:lnTo>
                      <a:lnTo>
                        <a:pt x="186" y="1573"/>
                      </a:lnTo>
                      <a:lnTo>
                        <a:pt x="184" y="1582"/>
                      </a:lnTo>
                      <a:lnTo>
                        <a:pt x="183" y="1590"/>
                      </a:lnTo>
                      <a:lnTo>
                        <a:pt x="182" y="1598"/>
                      </a:lnTo>
                      <a:lnTo>
                        <a:pt x="178" y="1605"/>
                      </a:lnTo>
                      <a:lnTo>
                        <a:pt x="176" y="1611"/>
                      </a:lnTo>
                      <a:lnTo>
                        <a:pt x="172" y="1617"/>
                      </a:lnTo>
                      <a:lnTo>
                        <a:pt x="157" y="1634"/>
                      </a:lnTo>
                      <a:lnTo>
                        <a:pt x="150" y="1639"/>
                      </a:lnTo>
                      <a:lnTo>
                        <a:pt x="140" y="1643"/>
                      </a:lnTo>
                      <a:lnTo>
                        <a:pt x="131" y="1647"/>
                      </a:lnTo>
                      <a:lnTo>
                        <a:pt x="123" y="1650"/>
                      </a:lnTo>
                      <a:lnTo>
                        <a:pt x="116" y="1655"/>
                      </a:lnTo>
                      <a:lnTo>
                        <a:pt x="110" y="1659"/>
                      </a:lnTo>
                      <a:lnTo>
                        <a:pt x="105" y="1664"/>
                      </a:lnTo>
                      <a:lnTo>
                        <a:pt x="101" y="1669"/>
                      </a:lnTo>
                      <a:lnTo>
                        <a:pt x="97" y="1674"/>
                      </a:lnTo>
                      <a:lnTo>
                        <a:pt x="95" y="1680"/>
                      </a:lnTo>
                      <a:lnTo>
                        <a:pt x="94" y="1685"/>
                      </a:lnTo>
                      <a:lnTo>
                        <a:pt x="93" y="1691"/>
                      </a:lnTo>
                      <a:lnTo>
                        <a:pt x="93" y="1696"/>
                      </a:lnTo>
                      <a:lnTo>
                        <a:pt x="94" y="1707"/>
                      </a:lnTo>
                      <a:lnTo>
                        <a:pt x="96" y="1718"/>
                      </a:lnTo>
                      <a:lnTo>
                        <a:pt x="100" y="1729"/>
                      </a:lnTo>
                      <a:lnTo>
                        <a:pt x="106" y="1738"/>
                      </a:lnTo>
                      <a:lnTo>
                        <a:pt x="111" y="1747"/>
                      </a:lnTo>
                      <a:lnTo>
                        <a:pt x="117" y="1756"/>
                      </a:lnTo>
                      <a:lnTo>
                        <a:pt x="127" y="1767"/>
                      </a:lnTo>
                      <a:lnTo>
                        <a:pt x="131" y="1772"/>
                      </a:lnTo>
                      <a:lnTo>
                        <a:pt x="150" y="1785"/>
                      </a:lnTo>
                      <a:lnTo>
                        <a:pt x="167" y="1800"/>
                      </a:lnTo>
                      <a:lnTo>
                        <a:pt x="181" y="1813"/>
                      </a:lnTo>
                      <a:lnTo>
                        <a:pt x="192" y="1825"/>
                      </a:lnTo>
                      <a:lnTo>
                        <a:pt x="202" y="1838"/>
                      </a:lnTo>
                      <a:lnTo>
                        <a:pt x="209" y="1849"/>
                      </a:lnTo>
                      <a:lnTo>
                        <a:pt x="214" y="1860"/>
                      </a:lnTo>
                      <a:lnTo>
                        <a:pt x="219" y="1869"/>
                      </a:lnTo>
                      <a:lnTo>
                        <a:pt x="221" y="1878"/>
                      </a:lnTo>
                      <a:lnTo>
                        <a:pt x="222" y="1885"/>
                      </a:lnTo>
                      <a:lnTo>
                        <a:pt x="224" y="1893"/>
                      </a:lnTo>
                      <a:lnTo>
                        <a:pt x="224" y="1899"/>
                      </a:lnTo>
                      <a:lnTo>
                        <a:pt x="224" y="1906"/>
                      </a:lnTo>
                      <a:lnTo>
                        <a:pt x="222" y="1909"/>
                      </a:lnTo>
                      <a:lnTo>
                        <a:pt x="230" y="2657"/>
                      </a:lnTo>
                      <a:lnTo>
                        <a:pt x="435" y="2657"/>
                      </a:lnTo>
                      <a:lnTo>
                        <a:pt x="627" y="2655"/>
                      </a:lnTo>
                      <a:lnTo>
                        <a:pt x="805" y="2654"/>
                      </a:lnTo>
                      <a:lnTo>
                        <a:pt x="970" y="2653"/>
                      </a:lnTo>
                      <a:lnTo>
                        <a:pt x="1122" y="2651"/>
                      </a:lnTo>
                      <a:lnTo>
                        <a:pt x="1259" y="2648"/>
                      </a:lnTo>
                      <a:lnTo>
                        <a:pt x="1384" y="2646"/>
                      </a:lnTo>
                      <a:lnTo>
                        <a:pt x="1494" y="2643"/>
                      </a:lnTo>
                      <a:lnTo>
                        <a:pt x="1592" y="2641"/>
                      </a:lnTo>
                      <a:lnTo>
                        <a:pt x="1676" y="2638"/>
                      </a:lnTo>
                      <a:lnTo>
                        <a:pt x="1747" y="2637"/>
                      </a:lnTo>
                      <a:lnTo>
                        <a:pt x="1805" y="2635"/>
                      </a:lnTo>
                      <a:lnTo>
                        <a:pt x="1850" y="2633"/>
                      </a:lnTo>
                      <a:lnTo>
                        <a:pt x="1883" y="2632"/>
                      </a:lnTo>
                      <a:lnTo>
                        <a:pt x="1902" y="2631"/>
                      </a:lnTo>
                      <a:lnTo>
                        <a:pt x="1908" y="2631"/>
                      </a:lnTo>
                      <a:lnTo>
                        <a:pt x="1907" y="2583"/>
                      </a:lnTo>
                      <a:lnTo>
                        <a:pt x="1904" y="2543"/>
                      </a:lnTo>
                      <a:lnTo>
                        <a:pt x="1900" y="2509"/>
                      </a:lnTo>
                      <a:lnTo>
                        <a:pt x="1897" y="2480"/>
                      </a:lnTo>
                      <a:lnTo>
                        <a:pt x="1893" y="2456"/>
                      </a:lnTo>
                      <a:lnTo>
                        <a:pt x="1889" y="2438"/>
                      </a:lnTo>
                      <a:lnTo>
                        <a:pt x="1885" y="2423"/>
                      </a:lnTo>
                      <a:lnTo>
                        <a:pt x="1880" y="2412"/>
                      </a:lnTo>
                      <a:lnTo>
                        <a:pt x="1875" y="2403"/>
                      </a:lnTo>
                      <a:lnTo>
                        <a:pt x="1871" y="2398"/>
                      </a:lnTo>
                      <a:lnTo>
                        <a:pt x="1866" y="2395"/>
                      </a:lnTo>
                      <a:lnTo>
                        <a:pt x="1864" y="2393"/>
                      </a:lnTo>
                      <a:lnTo>
                        <a:pt x="1858" y="2393"/>
                      </a:lnTo>
                      <a:lnTo>
                        <a:pt x="1856" y="2395"/>
                      </a:lnTo>
                      <a:lnTo>
                        <a:pt x="1827" y="2389"/>
                      </a:lnTo>
                      <a:lnTo>
                        <a:pt x="1803" y="2381"/>
                      </a:lnTo>
                      <a:lnTo>
                        <a:pt x="1782" y="2374"/>
                      </a:lnTo>
                      <a:lnTo>
                        <a:pt x="1765" y="2365"/>
                      </a:lnTo>
                      <a:lnTo>
                        <a:pt x="1750" y="2355"/>
                      </a:lnTo>
                      <a:lnTo>
                        <a:pt x="1738" y="2346"/>
                      </a:lnTo>
                      <a:lnTo>
                        <a:pt x="1729" y="2336"/>
                      </a:lnTo>
                      <a:lnTo>
                        <a:pt x="1722" y="2325"/>
                      </a:lnTo>
                      <a:lnTo>
                        <a:pt x="1717" y="2316"/>
                      </a:lnTo>
                      <a:lnTo>
                        <a:pt x="1714" y="2307"/>
                      </a:lnTo>
                      <a:lnTo>
                        <a:pt x="1712" y="2298"/>
                      </a:lnTo>
                      <a:lnTo>
                        <a:pt x="1711" y="2291"/>
                      </a:lnTo>
                      <a:lnTo>
                        <a:pt x="1711" y="2280"/>
                      </a:lnTo>
                      <a:lnTo>
                        <a:pt x="1712" y="2276"/>
                      </a:lnTo>
                      <a:lnTo>
                        <a:pt x="1712" y="2266"/>
                      </a:lnTo>
                      <a:lnTo>
                        <a:pt x="1712" y="2256"/>
                      </a:lnTo>
                      <a:lnTo>
                        <a:pt x="1711" y="2248"/>
                      </a:lnTo>
                      <a:lnTo>
                        <a:pt x="1710" y="2240"/>
                      </a:lnTo>
                      <a:lnTo>
                        <a:pt x="1707" y="2233"/>
                      </a:lnTo>
                      <a:lnTo>
                        <a:pt x="1705" y="2227"/>
                      </a:lnTo>
                      <a:lnTo>
                        <a:pt x="1701" y="2221"/>
                      </a:lnTo>
                      <a:lnTo>
                        <a:pt x="1696" y="2216"/>
                      </a:lnTo>
                      <a:lnTo>
                        <a:pt x="1692" y="2211"/>
                      </a:lnTo>
                      <a:lnTo>
                        <a:pt x="1687" y="2207"/>
                      </a:lnTo>
                      <a:lnTo>
                        <a:pt x="1681" y="2204"/>
                      </a:lnTo>
                      <a:lnTo>
                        <a:pt x="1675" y="2200"/>
                      </a:lnTo>
                      <a:lnTo>
                        <a:pt x="1664" y="2195"/>
                      </a:lnTo>
                      <a:lnTo>
                        <a:pt x="1651" y="2191"/>
                      </a:lnTo>
                      <a:lnTo>
                        <a:pt x="1639" y="2189"/>
                      </a:lnTo>
                      <a:lnTo>
                        <a:pt x="1625" y="2189"/>
                      </a:lnTo>
                      <a:lnTo>
                        <a:pt x="1613" y="2188"/>
                      </a:lnTo>
                      <a:lnTo>
                        <a:pt x="1603" y="2189"/>
                      </a:lnTo>
                      <a:lnTo>
                        <a:pt x="1587" y="2190"/>
                      </a:lnTo>
                      <a:lnTo>
                        <a:pt x="1580" y="2191"/>
                      </a:lnTo>
                      <a:lnTo>
                        <a:pt x="1545" y="2180"/>
                      </a:lnTo>
                      <a:lnTo>
                        <a:pt x="1515" y="2171"/>
                      </a:lnTo>
                      <a:lnTo>
                        <a:pt x="1490" y="2160"/>
                      </a:lnTo>
                      <a:lnTo>
                        <a:pt x="1471" y="2150"/>
                      </a:lnTo>
                      <a:lnTo>
                        <a:pt x="1455" y="2139"/>
                      </a:lnTo>
                      <a:lnTo>
                        <a:pt x="1443" y="2128"/>
                      </a:lnTo>
                      <a:lnTo>
                        <a:pt x="1434" y="2118"/>
                      </a:lnTo>
                      <a:lnTo>
                        <a:pt x="1429" y="2109"/>
                      </a:lnTo>
                      <a:lnTo>
                        <a:pt x="1426" y="2100"/>
                      </a:lnTo>
                      <a:lnTo>
                        <a:pt x="1423" y="2092"/>
                      </a:lnTo>
                      <a:lnTo>
                        <a:pt x="1423" y="2085"/>
                      </a:lnTo>
                      <a:lnTo>
                        <a:pt x="1424" y="2079"/>
                      </a:lnTo>
                      <a:lnTo>
                        <a:pt x="1428" y="2069"/>
                      </a:lnTo>
                      <a:lnTo>
                        <a:pt x="1429" y="2067"/>
                      </a:lnTo>
                      <a:lnTo>
                        <a:pt x="1429" y="1803"/>
                      </a:lnTo>
                      <a:lnTo>
                        <a:pt x="1430" y="1775"/>
                      </a:lnTo>
                      <a:lnTo>
                        <a:pt x="1430" y="1752"/>
                      </a:lnTo>
                      <a:lnTo>
                        <a:pt x="1428" y="1732"/>
                      </a:lnTo>
                      <a:lnTo>
                        <a:pt x="1424" y="1719"/>
                      </a:lnTo>
                      <a:lnTo>
                        <a:pt x="1418" y="1707"/>
                      </a:lnTo>
                      <a:lnTo>
                        <a:pt x="1413" y="1698"/>
                      </a:lnTo>
                      <a:lnTo>
                        <a:pt x="1406" y="1692"/>
                      </a:lnTo>
                      <a:lnTo>
                        <a:pt x="1399" y="1686"/>
                      </a:lnTo>
                      <a:lnTo>
                        <a:pt x="1392" y="1680"/>
                      </a:lnTo>
                      <a:lnTo>
                        <a:pt x="1385" y="1675"/>
                      </a:lnTo>
                      <a:lnTo>
                        <a:pt x="1379" y="1667"/>
                      </a:lnTo>
                      <a:lnTo>
                        <a:pt x="1373" y="1658"/>
                      </a:lnTo>
                      <a:lnTo>
                        <a:pt x="1368" y="1647"/>
                      </a:lnTo>
                      <a:lnTo>
                        <a:pt x="1366" y="1631"/>
                      </a:lnTo>
                      <a:lnTo>
                        <a:pt x="1363" y="1611"/>
                      </a:lnTo>
                      <a:lnTo>
                        <a:pt x="1364" y="1588"/>
                      </a:lnTo>
                      <a:lnTo>
                        <a:pt x="1373" y="1588"/>
                      </a:lnTo>
                      <a:lnTo>
                        <a:pt x="1380" y="1588"/>
                      </a:lnTo>
                      <a:lnTo>
                        <a:pt x="1388" y="1587"/>
                      </a:lnTo>
                      <a:lnTo>
                        <a:pt x="1394" y="1585"/>
                      </a:lnTo>
                      <a:lnTo>
                        <a:pt x="1399" y="1583"/>
                      </a:lnTo>
                      <a:lnTo>
                        <a:pt x="1404" y="1581"/>
                      </a:lnTo>
                      <a:lnTo>
                        <a:pt x="1407" y="1578"/>
                      </a:lnTo>
                      <a:lnTo>
                        <a:pt x="1411" y="1574"/>
                      </a:lnTo>
                      <a:lnTo>
                        <a:pt x="1417" y="1567"/>
                      </a:lnTo>
                      <a:lnTo>
                        <a:pt x="1421" y="1560"/>
                      </a:lnTo>
                      <a:lnTo>
                        <a:pt x="1423" y="1550"/>
                      </a:lnTo>
                      <a:lnTo>
                        <a:pt x="1427" y="1541"/>
                      </a:lnTo>
                      <a:lnTo>
                        <a:pt x="1429" y="1533"/>
                      </a:lnTo>
                      <a:lnTo>
                        <a:pt x="1432" y="1523"/>
                      </a:lnTo>
                      <a:lnTo>
                        <a:pt x="1435" y="1516"/>
                      </a:lnTo>
                      <a:lnTo>
                        <a:pt x="1441" y="1508"/>
                      </a:lnTo>
                      <a:lnTo>
                        <a:pt x="1445" y="1505"/>
                      </a:lnTo>
                      <a:lnTo>
                        <a:pt x="1449" y="1502"/>
                      </a:lnTo>
                      <a:lnTo>
                        <a:pt x="1454" y="1500"/>
                      </a:lnTo>
                      <a:lnTo>
                        <a:pt x="1459" y="1497"/>
                      </a:lnTo>
                      <a:lnTo>
                        <a:pt x="1465" y="1496"/>
                      </a:lnTo>
                      <a:lnTo>
                        <a:pt x="1472" y="1496"/>
                      </a:lnTo>
                      <a:lnTo>
                        <a:pt x="1479" y="1495"/>
                      </a:lnTo>
                      <a:lnTo>
                        <a:pt x="1488" y="1495"/>
                      </a:lnTo>
                      <a:lnTo>
                        <a:pt x="1495" y="1496"/>
                      </a:lnTo>
                      <a:lnTo>
                        <a:pt x="1503" y="1496"/>
                      </a:lnTo>
                      <a:lnTo>
                        <a:pt x="1509" y="1496"/>
                      </a:lnTo>
                      <a:lnTo>
                        <a:pt x="1515" y="1495"/>
                      </a:lnTo>
                      <a:lnTo>
                        <a:pt x="1526" y="1491"/>
                      </a:lnTo>
                      <a:lnTo>
                        <a:pt x="1534" y="1485"/>
                      </a:lnTo>
                      <a:lnTo>
                        <a:pt x="1543" y="1477"/>
                      </a:lnTo>
                      <a:lnTo>
                        <a:pt x="1550" y="1468"/>
                      </a:lnTo>
                      <a:lnTo>
                        <a:pt x="1557" y="1458"/>
                      </a:lnTo>
                      <a:lnTo>
                        <a:pt x="1560" y="1448"/>
                      </a:lnTo>
                      <a:lnTo>
                        <a:pt x="1568" y="1428"/>
                      </a:lnTo>
                      <a:lnTo>
                        <a:pt x="1571" y="1409"/>
                      </a:lnTo>
                      <a:lnTo>
                        <a:pt x="1574" y="1396"/>
                      </a:lnTo>
                      <a:lnTo>
                        <a:pt x="1574" y="1391"/>
                      </a:lnTo>
                      <a:lnTo>
                        <a:pt x="1548" y="1219"/>
                      </a:lnTo>
                      <a:lnTo>
                        <a:pt x="1545" y="1204"/>
                      </a:lnTo>
                      <a:lnTo>
                        <a:pt x="1545" y="1190"/>
                      </a:lnTo>
                      <a:lnTo>
                        <a:pt x="1548" y="1178"/>
                      </a:lnTo>
                      <a:lnTo>
                        <a:pt x="1550" y="1168"/>
                      </a:lnTo>
                      <a:lnTo>
                        <a:pt x="1554" y="1159"/>
                      </a:lnTo>
                      <a:lnTo>
                        <a:pt x="1559" y="1152"/>
                      </a:lnTo>
                      <a:lnTo>
                        <a:pt x="1564" y="1147"/>
                      </a:lnTo>
                      <a:lnTo>
                        <a:pt x="1569" y="1142"/>
                      </a:lnTo>
                      <a:lnTo>
                        <a:pt x="1575" y="1140"/>
                      </a:lnTo>
                      <a:lnTo>
                        <a:pt x="1580" y="1137"/>
                      </a:lnTo>
                      <a:lnTo>
                        <a:pt x="1585" y="1136"/>
                      </a:lnTo>
                      <a:lnTo>
                        <a:pt x="1590" y="1135"/>
                      </a:lnTo>
                      <a:lnTo>
                        <a:pt x="1597" y="1135"/>
                      </a:lnTo>
                      <a:lnTo>
                        <a:pt x="1601" y="113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3" name="Freeform 452"/>
                <p:cNvSpPr>
                  <a:spLocks/>
                </p:cNvSpPr>
                <p:nvPr/>
              </p:nvSpPr>
              <p:spPr bwMode="auto">
                <a:xfrm>
                  <a:off x="2207" y="712"/>
                  <a:ext cx="589" cy="368"/>
                </a:xfrm>
                <a:custGeom>
                  <a:avLst/>
                  <a:gdLst>
                    <a:gd name="T0" fmla="*/ 0 w 2355"/>
                    <a:gd name="T1" fmla="*/ 0 h 1470"/>
                    <a:gd name="T2" fmla="*/ 0 w 2355"/>
                    <a:gd name="T3" fmla="*/ 0 h 1470"/>
                    <a:gd name="T4" fmla="*/ 0 w 2355"/>
                    <a:gd name="T5" fmla="*/ 0 h 1470"/>
                    <a:gd name="T6" fmla="*/ 0 w 2355"/>
                    <a:gd name="T7" fmla="*/ 0 h 1470"/>
                    <a:gd name="T8" fmla="*/ 0 w 2355"/>
                    <a:gd name="T9" fmla="*/ 0 h 1470"/>
                    <a:gd name="T10" fmla="*/ 0 w 2355"/>
                    <a:gd name="T11" fmla="*/ 0 h 1470"/>
                    <a:gd name="T12" fmla="*/ 0 w 2355"/>
                    <a:gd name="T13" fmla="*/ 0 h 1470"/>
                    <a:gd name="T14" fmla="*/ 0 w 2355"/>
                    <a:gd name="T15" fmla="*/ 0 h 1470"/>
                    <a:gd name="T16" fmla="*/ 0 w 2355"/>
                    <a:gd name="T17" fmla="*/ 0 h 1470"/>
                    <a:gd name="T18" fmla="*/ 0 w 2355"/>
                    <a:gd name="T19" fmla="*/ 0 h 1470"/>
                    <a:gd name="T20" fmla="*/ 0 w 2355"/>
                    <a:gd name="T21" fmla="*/ 0 h 1470"/>
                    <a:gd name="T22" fmla="*/ 0 w 2355"/>
                    <a:gd name="T23" fmla="*/ 0 h 1470"/>
                    <a:gd name="T24" fmla="*/ 0 w 2355"/>
                    <a:gd name="T25" fmla="*/ 0 h 1470"/>
                    <a:gd name="T26" fmla="*/ 0 w 2355"/>
                    <a:gd name="T27" fmla="*/ 0 h 1470"/>
                    <a:gd name="T28" fmla="*/ 0 w 2355"/>
                    <a:gd name="T29" fmla="*/ 0 h 1470"/>
                    <a:gd name="T30" fmla="*/ 0 w 2355"/>
                    <a:gd name="T31" fmla="*/ 0 h 1470"/>
                    <a:gd name="T32" fmla="*/ 0 w 2355"/>
                    <a:gd name="T33" fmla="*/ 0 h 1470"/>
                    <a:gd name="T34" fmla="*/ 0 w 2355"/>
                    <a:gd name="T35" fmla="*/ 0 h 1470"/>
                    <a:gd name="T36" fmla="*/ 0 w 2355"/>
                    <a:gd name="T37" fmla="*/ 0 h 1470"/>
                    <a:gd name="T38" fmla="*/ 0 w 2355"/>
                    <a:gd name="T39" fmla="*/ 0 h 1470"/>
                    <a:gd name="T40" fmla="*/ 0 w 2355"/>
                    <a:gd name="T41" fmla="*/ 0 h 1470"/>
                    <a:gd name="T42" fmla="*/ 0 w 2355"/>
                    <a:gd name="T43" fmla="*/ 0 h 1470"/>
                    <a:gd name="T44" fmla="*/ 0 w 2355"/>
                    <a:gd name="T45" fmla="*/ 0 h 1470"/>
                    <a:gd name="T46" fmla="*/ 0 w 2355"/>
                    <a:gd name="T47" fmla="*/ 0 h 1470"/>
                    <a:gd name="T48" fmla="*/ 0 w 2355"/>
                    <a:gd name="T49" fmla="*/ 0 h 1470"/>
                    <a:gd name="T50" fmla="*/ 0 w 2355"/>
                    <a:gd name="T51" fmla="*/ 0 h 1470"/>
                    <a:gd name="T52" fmla="*/ 0 w 2355"/>
                    <a:gd name="T53" fmla="*/ 0 h 1470"/>
                    <a:gd name="T54" fmla="*/ 0 w 2355"/>
                    <a:gd name="T55" fmla="*/ 0 h 1470"/>
                    <a:gd name="T56" fmla="*/ 0 w 2355"/>
                    <a:gd name="T57" fmla="*/ 0 h 1470"/>
                    <a:gd name="T58" fmla="*/ 0 w 2355"/>
                    <a:gd name="T59" fmla="*/ 0 h 1470"/>
                    <a:gd name="T60" fmla="*/ 0 w 2355"/>
                    <a:gd name="T61" fmla="*/ 0 h 1470"/>
                    <a:gd name="T62" fmla="*/ 0 w 2355"/>
                    <a:gd name="T63" fmla="*/ 0 h 1470"/>
                    <a:gd name="T64" fmla="*/ 0 w 2355"/>
                    <a:gd name="T65" fmla="*/ 0 h 1470"/>
                    <a:gd name="T66" fmla="*/ 0 w 2355"/>
                    <a:gd name="T67" fmla="*/ 0 h 1470"/>
                    <a:gd name="T68" fmla="*/ 0 w 2355"/>
                    <a:gd name="T69" fmla="*/ 0 h 1470"/>
                    <a:gd name="T70" fmla="*/ 0 w 2355"/>
                    <a:gd name="T71" fmla="*/ 0 h 1470"/>
                    <a:gd name="T72" fmla="*/ 0 w 2355"/>
                    <a:gd name="T73" fmla="*/ 0 h 1470"/>
                    <a:gd name="T74" fmla="*/ 0 w 2355"/>
                    <a:gd name="T75" fmla="*/ 0 h 1470"/>
                    <a:gd name="T76" fmla="*/ 0 w 2355"/>
                    <a:gd name="T77" fmla="*/ 0 h 1470"/>
                    <a:gd name="T78" fmla="*/ 0 w 2355"/>
                    <a:gd name="T79" fmla="*/ 0 h 1470"/>
                    <a:gd name="T80" fmla="*/ 0 w 2355"/>
                    <a:gd name="T81" fmla="*/ 0 h 1470"/>
                    <a:gd name="T82" fmla="*/ 0 w 2355"/>
                    <a:gd name="T83" fmla="*/ 0 h 1470"/>
                    <a:gd name="T84" fmla="*/ 0 w 2355"/>
                    <a:gd name="T85" fmla="*/ 0 h 1470"/>
                    <a:gd name="T86" fmla="*/ 0 w 2355"/>
                    <a:gd name="T87" fmla="*/ 0 h 1470"/>
                    <a:gd name="T88" fmla="*/ 0 w 2355"/>
                    <a:gd name="T89" fmla="*/ 0 h 1470"/>
                    <a:gd name="T90" fmla="*/ 0 w 2355"/>
                    <a:gd name="T91" fmla="*/ 0 h 1470"/>
                    <a:gd name="T92" fmla="*/ 0 w 2355"/>
                    <a:gd name="T93" fmla="*/ 0 h 1470"/>
                    <a:gd name="T94" fmla="*/ 0 w 2355"/>
                    <a:gd name="T95" fmla="*/ 0 h 1470"/>
                    <a:gd name="T96" fmla="*/ 0 w 2355"/>
                    <a:gd name="T97" fmla="*/ 0 h 1470"/>
                    <a:gd name="T98" fmla="*/ 0 w 2355"/>
                    <a:gd name="T99" fmla="*/ 0 h 1470"/>
                    <a:gd name="T100" fmla="*/ 0 w 2355"/>
                    <a:gd name="T101" fmla="*/ 0 h 1470"/>
                    <a:gd name="T102" fmla="*/ 0 w 2355"/>
                    <a:gd name="T103" fmla="*/ 0 h 1470"/>
                    <a:gd name="T104" fmla="*/ 0 w 2355"/>
                    <a:gd name="T105" fmla="*/ 0 h 1470"/>
                    <a:gd name="T106" fmla="*/ 0 w 2355"/>
                    <a:gd name="T107" fmla="*/ 0 h 14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55"/>
                    <a:gd name="T163" fmla="*/ 0 h 1470"/>
                    <a:gd name="T164" fmla="*/ 2355 w 2355"/>
                    <a:gd name="T165" fmla="*/ 1470 h 14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55" h="1470">
                      <a:moveTo>
                        <a:pt x="2172" y="85"/>
                      </a:moveTo>
                      <a:lnTo>
                        <a:pt x="1939" y="83"/>
                      </a:lnTo>
                      <a:lnTo>
                        <a:pt x="1717" y="79"/>
                      </a:lnTo>
                      <a:lnTo>
                        <a:pt x="1508" y="75"/>
                      </a:lnTo>
                      <a:lnTo>
                        <a:pt x="1311" y="69"/>
                      </a:lnTo>
                      <a:lnTo>
                        <a:pt x="1126" y="62"/>
                      </a:lnTo>
                      <a:lnTo>
                        <a:pt x="956" y="56"/>
                      </a:lnTo>
                      <a:lnTo>
                        <a:pt x="799" y="47"/>
                      </a:lnTo>
                      <a:lnTo>
                        <a:pt x="657" y="40"/>
                      </a:lnTo>
                      <a:lnTo>
                        <a:pt x="530" y="33"/>
                      </a:lnTo>
                      <a:lnTo>
                        <a:pt x="419" y="25"/>
                      </a:lnTo>
                      <a:lnTo>
                        <a:pt x="323" y="18"/>
                      </a:lnTo>
                      <a:lnTo>
                        <a:pt x="244" y="12"/>
                      </a:lnTo>
                      <a:lnTo>
                        <a:pt x="181" y="7"/>
                      </a:lnTo>
                      <a:lnTo>
                        <a:pt x="136" y="3"/>
                      </a:lnTo>
                      <a:lnTo>
                        <a:pt x="108" y="1"/>
                      </a:lnTo>
                      <a:lnTo>
                        <a:pt x="98" y="0"/>
                      </a:lnTo>
                      <a:lnTo>
                        <a:pt x="98" y="52"/>
                      </a:lnTo>
                      <a:lnTo>
                        <a:pt x="94" y="122"/>
                      </a:lnTo>
                      <a:lnTo>
                        <a:pt x="90" y="208"/>
                      </a:lnTo>
                      <a:lnTo>
                        <a:pt x="83" y="307"/>
                      </a:lnTo>
                      <a:lnTo>
                        <a:pt x="76" y="413"/>
                      </a:lnTo>
                      <a:lnTo>
                        <a:pt x="68" y="527"/>
                      </a:lnTo>
                      <a:lnTo>
                        <a:pt x="59" y="645"/>
                      </a:lnTo>
                      <a:lnTo>
                        <a:pt x="49" y="762"/>
                      </a:lnTo>
                      <a:lnTo>
                        <a:pt x="41" y="877"/>
                      </a:lnTo>
                      <a:lnTo>
                        <a:pt x="31" y="988"/>
                      </a:lnTo>
                      <a:lnTo>
                        <a:pt x="23" y="1088"/>
                      </a:lnTo>
                      <a:lnTo>
                        <a:pt x="16" y="1177"/>
                      </a:lnTo>
                      <a:lnTo>
                        <a:pt x="9" y="1252"/>
                      </a:lnTo>
                      <a:lnTo>
                        <a:pt x="5" y="1308"/>
                      </a:lnTo>
                      <a:lnTo>
                        <a:pt x="1" y="1345"/>
                      </a:lnTo>
                      <a:lnTo>
                        <a:pt x="0" y="1358"/>
                      </a:lnTo>
                      <a:lnTo>
                        <a:pt x="165" y="1372"/>
                      </a:lnTo>
                      <a:lnTo>
                        <a:pt x="343" y="1385"/>
                      </a:lnTo>
                      <a:lnTo>
                        <a:pt x="529" y="1398"/>
                      </a:lnTo>
                      <a:lnTo>
                        <a:pt x="722" y="1409"/>
                      </a:lnTo>
                      <a:lnTo>
                        <a:pt x="918" y="1418"/>
                      </a:lnTo>
                      <a:lnTo>
                        <a:pt x="1114" y="1428"/>
                      </a:lnTo>
                      <a:lnTo>
                        <a:pt x="1306" y="1436"/>
                      </a:lnTo>
                      <a:lnTo>
                        <a:pt x="1492" y="1443"/>
                      </a:lnTo>
                      <a:lnTo>
                        <a:pt x="1669" y="1449"/>
                      </a:lnTo>
                      <a:lnTo>
                        <a:pt x="1831" y="1455"/>
                      </a:lnTo>
                      <a:lnTo>
                        <a:pt x="1978" y="1460"/>
                      </a:lnTo>
                      <a:lnTo>
                        <a:pt x="2105" y="1464"/>
                      </a:lnTo>
                      <a:lnTo>
                        <a:pt x="2210" y="1466"/>
                      </a:lnTo>
                      <a:lnTo>
                        <a:pt x="2288" y="1467"/>
                      </a:lnTo>
                      <a:lnTo>
                        <a:pt x="2338" y="1469"/>
                      </a:lnTo>
                      <a:lnTo>
                        <a:pt x="2355" y="1470"/>
                      </a:lnTo>
                      <a:lnTo>
                        <a:pt x="2349" y="1306"/>
                      </a:lnTo>
                      <a:lnTo>
                        <a:pt x="2289" y="945"/>
                      </a:lnTo>
                      <a:lnTo>
                        <a:pt x="2269" y="689"/>
                      </a:lnTo>
                      <a:lnTo>
                        <a:pt x="2191" y="400"/>
                      </a:lnTo>
                      <a:lnTo>
                        <a:pt x="2172" y="85"/>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4" name="Freeform 453"/>
                <p:cNvSpPr>
                  <a:spLocks/>
                </p:cNvSpPr>
                <p:nvPr/>
              </p:nvSpPr>
              <p:spPr bwMode="auto">
                <a:xfrm>
                  <a:off x="2207" y="712"/>
                  <a:ext cx="589" cy="368"/>
                </a:xfrm>
                <a:custGeom>
                  <a:avLst/>
                  <a:gdLst>
                    <a:gd name="T0" fmla="*/ 0 w 2355"/>
                    <a:gd name="T1" fmla="*/ 0 h 1470"/>
                    <a:gd name="T2" fmla="*/ 0 w 2355"/>
                    <a:gd name="T3" fmla="*/ 0 h 1470"/>
                    <a:gd name="T4" fmla="*/ 0 w 2355"/>
                    <a:gd name="T5" fmla="*/ 0 h 1470"/>
                    <a:gd name="T6" fmla="*/ 0 w 2355"/>
                    <a:gd name="T7" fmla="*/ 0 h 1470"/>
                    <a:gd name="T8" fmla="*/ 0 w 2355"/>
                    <a:gd name="T9" fmla="*/ 0 h 1470"/>
                    <a:gd name="T10" fmla="*/ 0 w 2355"/>
                    <a:gd name="T11" fmla="*/ 0 h 1470"/>
                    <a:gd name="T12" fmla="*/ 0 w 2355"/>
                    <a:gd name="T13" fmla="*/ 0 h 1470"/>
                    <a:gd name="T14" fmla="*/ 0 w 2355"/>
                    <a:gd name="T15" fmla="*/ 0 h 1470"/>
                    <a:gd name="T16" fmla="*/ 0 w 2355"/>
                    <a:gd name="T17" fmla="*/ 0 h 1470"/>
                    <a:gd name="T18" fmla="*/ 0 w 2355"/>
                    <a:gd name="T19" fmla="*/ 0 h 1470"/>
                    <a:gd name="T20" fmla="*/ 0 w 2355"/>
                    <a:gd name="T21" fmla="*/ 0 h 1470"/>
                    <a:gd name="T22" fmla="*/ 0 w 2355"/>
                    <a:gd name="T23" fmla="*/ 0 h 1470"/>
                    <a:gd name="T24" fmla="*/ 0 w 2355"/>
                    <a:gd name="T25" fmla="*/ 0 h 1470"/>
                    <a:gd name="T26" fmla="*/ 0 w 2355"/>
                    <a:gd name="T27" fmla="*/ 0 h 1470"/>
                    <a:gd name="T28" fmla="*/ 0 w 2355"/>
                    <a:gd name="T29" fmla="*/ 0 h 1470"/>
                    <a:gd name="T30" fmla="*/ 0 w 2355"/>
                    <a:gd name="T31" fmla="*/ 0 h 1470"/>
                    <a:gd name="T32" fmla="*/ 0 w 2355"/>
                    <a:gd name="T33" fmla="*/ 0 h 1470"/>
                    <a:gd name="T34" fmla="*/ 0 w 2355"/>
                    <a:gd name="T35" fmla="*/ 0 h 1470"/>
                    <a:gd name="T36" fmla="*/ 0 w 2355"/>
                    <a:gd name="T37" fmla="*/ 0 h 1470"/>
                    <a:gd name="T38" fmla="*/ 0 w 2355"/>
                    <a:gd name="T39" fmla="*/ 0 h 1470"/>
                    <a:gd name="T40" fmla="*/ 0 w 2355"/>
                    <a:gd name="T41" fmla="*/ 0 h 1470"/>
                    <a:gd name="T42" fmla="*/ 0 w 2355"/>
                    <a:gd name="T43" fmla="*/ 0 h 1470"/>
                    <a:gd name="T44" fmla="*/ 0 w 2355"/>
                    <a:gd name="T45" fmla="*/ 0 h 1470"/>
                    <a:gd name="T46" fmla="*/ 0 w 2355"/>
                    <a:gd name="T47" fmla="*/ 0 h 1470"/>
                    <a:gd name="T48" fmla="*/ 0 w 2355"/>
                    <a:gd name="T49" fmla="*/ 0 h 1470"/>
                    <a:gd name="T50" fmla="*/ 0 w 2355"/>
                    <a:gd name="T51" fmla="*/ 0 h 1470"/>
                    <a:gd name="T52" fmla="*/ 0 w 2355"/>
                    <a:gd name="T53" fmla="*/ 0 h 1470"/>
                    <a:gd name="T54" fmla="*/ 0 w 2355"/>
                    <a:gd name="T55" fmla="*/ 0 h 1470"/>
                    <a:gd name="T56" fmla="*/ 0 w 2355"/>
                    <a:gd name="T57" fmla="*/ 0 h 1470"/>
                    <a:gd name="T58" fmla="*/ 0 w 2355"/>
                    <a:gd name="T59" fmla="*/ 0 h 1470"/>
                    <a:gd name="T60" fmla="*/ 0 w 2355"/>
                    <a:gd name="T61" fmla="*/ 0 h 1470"/>
                    <a:gd name="T62" fmla="*/ 0 w 2355"/>
                    <a:gd name="T63" fmla="*/ 0 h 1470"/>
                    <a:gd name="T64" fmla="*/ 0 w 2355"/>
                    <a:gd name="T65" fmla="*/ 0 h 1470"/>
                    <a:gd name="T66" fmla="*/ 0 w 2355"/>
                    <a:gd name="T67" fmla="*/ 0 h 1470"/>
                    <a:gd name="T68" fmla="*/ 0 w 2355"/>
                    <a:gd name="T69" fmla="*/ 0 h 1470"/>
                    <a:gd name="T70" fmla="*/ 0 w 2355"/>
                    <a:gd name="T71" fmla="*/ 0 h 1470"/>
                    <a:gd name="T72" fmla="*/ 0 w 2355"/>
                    <a:gd name="T73" fmla="*/ 0 h 1470"/>
                    <a:gd name="T74" fmla="*/ 0 w 2355"/>
                    <a:gd name="T75" fmla="*/ 0 h 1470"/>
                    <a:gd name="T76" fmla="*/ 0 w 2355"/>
                    <a:gd name="T77" fmla="*/ 0 h 1470"/>
                    <a:gd name="T78" fmla="*/ 0 w 2355"/>
                    <a:gd name="T79" fmla="*/ 0 h 1470"/>
                    <a:gd name="T80" fmla="*/ 0 w 2355"/>
                    <a:gd name="T81" fmla="*/ 0 h 1470"/>
                    <a:gd name="T82" fmla="*/ 0 w 2355"/>
                    <a:gd name="T83" fmla="*/ 0 h 1470"/>
                    <a:gd name="T84" fmla="*/ 0 w 2355"/>
                    <a:gd name="T85" fmla="*/ 0 h 1470"/>
                    <a:gd name="T86" fmla="*/ 0 w 2355"/>
                    <a:gd name="T87" fmla="*/ 0 h 1470"/>
                    <a:gd name="T88" fmla="*/ 0 w 2355"/>
                    <a:gd name="T89" fmla="*/ 0 h 1470"/>
                    <a:gd name="T90" fmla="*/ 0 w 2355"/>
                    <a:gd name="T91" fmla="*/ 0 h 1470"/>
                    <a:gd name="T92" fmla="*/ 0 w 2355"/>
                    <a:gd name="T93" fmla="*/ 0 h 1470"/>
                    <a:gd name="T94" fmla="*/ 0 w 2355"/>
                    <a:gd name="T95" fmla="*/ 0 h 1470"/>
                    <a:gd name="T96" fmla="*/ 0 w 2355"/>
                    <a:gd name="T97" fmla="*/ 0 h 1470"/>
                    <a:gd name="T98" fmla="*/ 0 w 2355"/>
                    <a:gd name="T99" fmla="*/ 0 h 1470"/>
                    <a:gd name="T100" fmla="*/ 0 w 2355"/>
                    <a:gd name="T101" fmla="*/ 0 h 1470"/>
                    <a:gd name="T102" fmla="*/ 0 w 2355"/>
                    <a:gd name="T103" fmla="*/ 0 h 1470"/>
                    <a:gd name="T104" fmla="*/ 0 w 2355"/>
                    <a:gd name="T105" fmla="*/ 0 h 1470"/>
                    <a:gd name="T106" fmla="*/ 0 w 2355"/>
                    <a:gd name="T107" fmla="*/ 0 h 1470"/>
                    <a:gd name="T108" fmla="*/ 0 w 2355"/>
                    <a:gd name="T109" fmla="*/ 0 h 1470"/>
                    <a:gd name="T110" fmla="*/ 0 w 2355"/>
                    <a:gd name="T111" fmla="*/ 0 h 1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55"/>
                    <a:gd name="T169" fmla="*/ 0 h 1470"/>
                    <a:gd name="T170" fmla="*/ 2355 w 2355"/>
                    <a:gd name="T171" fmla="*/ 1470 h 14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55" h="1470">
                      <a:moveTo>
                        <a:pt x="2172" y="85"/>
                      </a:moveTo>
                      <a:lnTo>
                        <a:pt x="1939" y="83"/>
                      </a:lnTo>
                      <a:lnTo>
                        <a:pt x="1717" y="79"/>
                      </a:lnTo>
                      <a:lnTo>
                        <a:pt x="1508" y="75"/>
                      </a:lnTo>
                      <a:lnTo>
                        <a:pt x="1311" y="69"/>
                      </a:lnTo>
                      <a:lnTo>
                        <a:pt x="1126" y="62"/>
                      </a:lnTo>
                      <a:lnTo>
                        <a:pt x="956" y="56"/>
                      </a:lnTo>
                      <a:lnTo>
                        <a:pt x="799" y="47"/>
                      </a:lnTo>
                      <a:lnTo>
                        <a:pt x="657" y="40"/>
                      </a:lnTo>
                      <a:lnTo>
                        <a:pt x="530" y="33"/>
                      </a:lnTo>
                      <a:lnTo>
                        <a:pt x="419" y="25"/>
                      </a:lnTo>
                      <a:lnTo>
                        <a:pt x="323" y="18"/>
                      </a:lnTo>
                      <a:lnTo>
                        <a:pt x="244" y="12"/>
                      </a:lnTo>
                      <a:lnTo>
                        <a:pt x="181" y="7"/>
                      </a:lnTo>
                      <a:lnTo>
                        <a:pt x="136" y="3"/>
                      </a:lnTo>
                      <a:lnTo>
                        <a:pt x="108" y="1"/>
                      </a:lnTo>
                      <a:lnTo>
                        <a:pt x="98" y="0"/>
                      </a:lnTo>
                      <a:lnTo>
                        <a:pt x="98" y="52"/>
                      </a:lnTo>
                      <a:lnTo>
                        <a:pt x="94" y="122"/>
                      </a:lnTo>
                      <a:lnTo>
                        <a:pt x="90" y="208"/>
                      </a:lnTo>
                      <a:lnTo>
                        <a:pt x="83" y="307"/>
                      </a:lnTo>
                      <a:lnTo>
                        <a:pt x="76" y="413"/>
                      </a:lnTo>
                      <a:lnTo>
                        <a:pt x="68" y="527"/>
                      </a:lnTo>
                      <a:lnTo>
                        <a:pt x="59" y="645"/>
                      </a:lnTo>
                      <a:lnTo>
                        <a:pt x="49" y="762"/>
                      </a:lnTo>
                      <a:lnTo>
                        <a:pt x="41" y="877"/>
                      </a:lnTo>
                      <a:lnTo>
                        <a:pt x="31" y="988"/>
                      </a:lnTo>
                      <a:lnTo>
                        <a:pt x="23" y="1088"/>
                      </a:lnTo>
                      <a:lnTo>
                        <a:pt x="16" y="1177"/>
                      </a:lnTo>
                      <a:lnTo>
                        <a:pt x="9" y="1252"/>
                      </a:lnTo>
                      <a:lnTo>
                        <a:pt x="5" y="1308"/>
                      </a:lnTo>
                      <a:lnTo>
                        <a:pt x="1" y="1345"/>
                      </a:lnTo>
                      <a:lnTo>
                        <a:pt x="0" y="1358"/>
                      </a:lnTo>
                      <a:lnTo>
                        <a:pt x="165" y="1372"/>
                      </a:lnTo>
                      <a:lnTo>
                        <a:pt x="343" y="1385"/>
                      </a:lnTo>
                      <a:lnTo>
                        <a:pt x="529" y="1398"/>
                      </a:lnTo>
                      <a:lnTo>
                        <a:pt x="722" y="1409"/>
                      </a:lnTo>
                      <a:lnTo>
                        <a:pt x="918" y="1418"/>
                      </a:lnTo>
                      <a:lnTo>
                        <a:pt x="1114" y="1428"/>
                      </a:lnTo>
                      <a:lnTo>
                        <a:pt x="1306" y="1436"/>
                      </a:lnTo>
                      <a:lnTo>
                        <a:pt x="1492" y="1443"/>
                      </a:lnTo>
                      <a:lnTo>
                        <a:pt x="1669" y="1449"/>
                      </a:lnTo>
                      <a:lnTo>
                        <a:pt x="1831" y="1455"/>
                      </a:lnTo>
                      <a:lnTo>
                        <a:pt x="1978" y="1460"/>
                      </a:lnTo>
                      <a:lnTo>
                        <a:pt x="2105" y="1464"/>
                      </a:lnTo>
                      <a:lnTo>
                        <a:pt x="2210" y="1466"/>
                      </a:lnTo>
                      <a:lnTo>
                        <a:pt x="2288" y="1467"/>
                      </a:lnTo>
                      <a:lnTo>
                        <a:pt x="2338" y="1469"/>
                      </a:lnTo>
                      <a:lnTo>
                        <a:pt x="2355" y="1470"/>
                      </a:lnTo>
                      <a:lnTo>
                        <a:pt x="2349" y="1306"/>
                      </a:lnTo>
                      <a:lnTo>
                        <a:pt x="2289" y="945"/>
                      </a:lnTo>
                      <a:lnTo>
                        <a:pt x="2269" y="689"/>
                      </a:lnTo>
                      <a:lnTo>
                        <a:pt x="2191" y="400"/>
                      </a:lnTo>
                      <a:lnTo>
                        <a:pt x="2172" y="85"/>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5" name="Freeform 454"/>
                <p:cNvSpPr>
                  <a:spLocks/>
                </p:cNvSpPr>
                <p:nvPr/>
              </p:nvSpPr>
              <p:spPr bwMode="auto">
                <a:xfrm>
                  <a:off x="2177" y="1052"/>
                  <a:ext cx="632" cy="423"/>
                </a:xfrm>
                <a:custGeom>
                  <a:avLst/>
                  <a:gdLst>
                    <a:gd name="T0" fmla="*/ 0 w 2525"/>
                    <a:gd name="T1" fmla="*/ 0 h 1692"/>
                    <a:gd name="T2" fmla="*/ 0 w 2525"/>
                    <a:gd name="T3" fmla="*/ 0 h 1692"/>
                    <a:gd name="T4" fmla="*/ 0 w 2525"/>
                    <a:gd name="T5" fmla="*/ 0 h 1692"/>
                    <a:gd name="T6" fmla="*/ 0 w 2525"/>
                    <a:gd name="T7" fmla="*/ 0 h 1692"/>
                    <a:gd name="T8" fmla="*/ 0 w 2525"/>
                    <a:gd name="T9" fmla="*/ 0 h 1692"/>
                    <a:gd name="T10" fmla="*/ 0 w 2525"/>
                    <a:gd name="T11" fmla="*/ 0 h 1692"/>
                    <a:gd name="T12" fmla="*/ 0 w 2525"/>
                    <a:gd name="T13" fmla="*/ 0 h 1692"/>
                    <a:gd name="T14" fmla="*/ 0 w 2525"/>
                    <a:gd name="T15" fmla="*/ 0 h 1692"/>
                    <a:gd name="T16" fmla="*/ 0 w 2525"/>
                    <a:gd name="T17" fmla="*/ 0 h 1692"/>
                    <a:gd name="T18" fmla="*/ 0 w 2525"/>
                    <a:gd name="T19" fmla="*/ 0 h 1692"/>
                    <a:gd name="T20" fmla="*/ 0 w 2525"/>
                    <a:gd name="T21" fmla="*/ 0 h 1692"/>
                    <a:gd name="T22" fmla="*/ 0 w 2525"/>
                    <a:gd name="T23" fmla="*/ 0 h 1692"/>
                    <a:gd name="T24" fmla="*/ 0 w 2525"/>
                    <a:gd name="T25" fmla="*/ 0 h 1692"/>
                    <a:gd name="T26" fmla="*/ 0 w 2525"/>
                    <a:gd name="T27" fmla="*/ 0 h 1692"/>
                    <a:gd name="T28" fmla="*/ 0 w 2525"/>
                    <a:gd name="T29" fmla="*/ 0 h 1692"/>
                    <a:gd name="T30" fmla="*/ 0 w 2525"/>
                    <a:gd name="T31" fmla="*/ 0 h 1692"/>
                    <a:gd name="T32" fmla="*/ 0 w 2525"/>
                    <a:gd name="T33" fmla="*/ 0 h 1692"/>
                    <a:gd name="T34" fmla="*/ 0 w 2525"/>
                    <a:gd name="T35" fmla="*/ 0 h 1692"/>
                    <a:gd name="T36" fmla="*/ 0 w 2525"/>
                    <a:gd name="T37" fmla="*/ 0 h 1692"/>
                    <a:gd name="T38" fmla="*/ 0 w 2525"/>
                    <a:gd name="T39" fmla="*/ 0 h 1692"/>
                    <a:gd name="T40" fmla="*/ 0 w 2525"/>
                    <a:gd name="T41" fmla="*/ 0 h 1692"/>
                    <a:gd name="T42" fmla="*/ 0 w 2525"/>
                    <a:gd name="T43" fmla="*/ 0 h 1692"/>
                    <a:gd name="T44" fmla="*/ 0 w 2525"/>
                    <a:gd name="T45" fmla="*/ 0 h 1692"/>
                    <a:gd name="T46" fmla="*/ 0 w 2525"/>
                    <a:gd name="T47" fmla="*/ 0 h 1692"/>
                    <a:gd name="T48" fmla="*/ 0 w 2525"/>
                    <a:gd name="T49" fmla="*/ 0 h 1692"/>
                    <a:gd name="T50" fmla="*/ 0 w 2525"/>
                    <a:gd name="T51" fmla="*/ 0 h 1692"/>
                    <a:gd name="T52" fmla="*/ 0 w 2525"/>
                    <a:gd name="T53" fmla="*/ 0 h 1692"/>
                    <a:gd name="T54" fmla="*/ 0 w 2525"/>
                    <a:gd name="T55" fmla="*/ 0 h 1692"/>
                    <a:gd name="T56" fmla="*/ 0 w 2525"/>
                    <a:gd name="T57" fmla="*/ 0 h 1692"/>
                    <a:gd name="T58" fmla="*/ 0 w 2525"/>
                    <a:gd name="T59" fmla="*/ 0 h 1692"/>
                    <a:gd name="T60" fmla="*/ 0 w 2525"/>
                    <a:gd name="T61" fmla="*/ 0 h 1692"/>
                    <a:gd name="T62" fmla="*/ 0 w 2525"/>
                    <a:gd name="T63" fmla="*/ 0 h 1692"/>
                    <a:gd name="T64" fmla="*/ 0 w 2525"/>
                    <a:gd name="T65" fmla="*/ 0 h 1692"/>
                    <a:gd name="T66" fmla="*/ 0 w 2525"/>
                    <a:gd name="T67" fmla="*/ 0 h 1692"/>
                    <a:gd name="T68" fmla="*/ 0 w 2525"/>
                    <a:gd name="T69" fmla="*/ 0 h 1692"/>
                    <a:gd name="T70" fmla="*/ 0 w 2525"/>
                    <a:gd name="T71" fmla="*/ 0 h 1692"/>
                    <a:gd name="T72" fmla="*/ 0 w 2525"/>
                    <a:gd name="T73" fmla="*/ 0 h 1692"/>
                    <a:gd name="T74" fmla="*/ 0 w 2525"/>
                    <a:gd name="T75" fmla="*/ 0 h 1692"/>
                    <a:gd name="T76" fmla="*/ 0 w 2525"/>
                    <a:gd name="T77" fmla="*/ 0 h 1692"/>
                    <a:gd name="T78" fmla="*/ 0 w 2525"/>
                    <a:gd name="T79" fmla="*/ 0 h 1692"/>
                    <a:gd name="T80" fmla="*/ 0 w 2525"/>
                    <a:gd name="T81" fmla="*/ 0 h 1692"/>
                    <a:gd name="T82" fmla="*/ 0 w 2525"/>
                    <a:gd name="T83" fmla="*/ 0 h 1692"/>
                    <a:gd name="T84" fmla="*/ 0 w 2525"/>
                    <a:gd name="T85" fmla="*/ 0 h 1692"/>
                    <a:gd name="T86" fmla="*/ 0 w 2525"/>
                    <a:gd name="T87" fmla="*/ 0 h 1692"/>
                    <a:gd name="T88" fmla="*/ 0 w 2525"/>
                    <a:gd name="T89" fmla="*/ 0 h 1692"/>
                    <a:gd name="T90" fmla="*/ 0 w 2525"/>
                    <a:gd name="T91" fmla="*/ 0 h 1692"/>
                    <a:gd name="T92" fmla="*/ 0 w 2525"/>
                    <a:gd name="T93" fmla="*/ 0 h 1692"/>
                    <a:gd name="T94" fmla="*/ 0 w 2525"/>
                    <a:gd name="T95" fmla="*/ 0 h 1692"/>
                    <a:gd name="T96" fmla="*/ 0 w 2525"/>
                    <a:gd name="T97" fmla="*/ 0 h 1692"/>
                    <a:gd name="T98" fmla="*/ 0 w 2525"/>
                    <a:gd name="T99" fmla="*/ 0 h 1692"/>
                    <a:gd name="T100" fmla="*/ 0 w 2525"/>
                    <a:gd name="T101" fmla="*/ 0 h 1692"/>
                    <a:gd name="T102" fmla="*/ 0 w 2525"/>
                    <a:gd name="T103" fmla="*/ 0 h 1692"/>
                    <a:gd name="T104" fmla="*/ 0 w 2525"/>
                    <a:gd name="T105" fmla="*/ 0 h 1692"/>
                    <a:gd name="T106" fmla="*/ 0 w 2525"/>
                    <a:gd name="T107" fmla="*/ 0 h 1692"/>
                    <a:gd name="T108" fmla="*/ 0 w 2525"/>
                    <a:gd name="T109" fmla="*/ 0 h 1692"/>
                    <a:gd name="T110" fmla="*/ 0 w 2525"/>
                    <a:gd name="T111" fmla="*/ 0 h 1692"/>
                    <a:gd name="T112" fmla="*/ 0 w 2525"/>
                    <a:gd name="T113" fmla="*/ 0 h 1692"/>
                    <a:gd name="T114" fmla="*/ 0 w 2525"/>
                    <a:gd name="T115" fmla="*/ 0 h 1692"/>
                    <a:gd name="T116" fmla="*/ 0 w 2525"/>
                    <a:gd name="T117" fmla="*/ 0 h 1692"/>
                    <a:gd name="T118" fmla="*/ 0 w 2525"/>
                    <a:gd name="T119" fmla="*/ 0 h 1692"/>
                    <a:gd name="T120" fmla="*/ 0 w 2525"/>
                    <a:gd name="T121" fmla="*/ 0 h 1692"/>
                    <a:gd name="T122" fmla="*/ 0 w 2525"/>
                    <a:gd name="T123" fmla="*/ 0 h 1692"/>
                    <a:gd name="T124" fmla="*/ 0 w 2525"/>
                    <a:gd name="T125" fmla="*/ 0 h 1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5"/>
                    <a:gd name="T190" fmla="*/ 0 h 1692"/>
                    <a:gd name="T191" fmla="*/ 2525 w 2525"/>
                    <a:gd name="T192" fmla="*/ 1692 h 16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5" h="1692">
                      <a:moveTo>
                        <a:pt x="117" y="0"/>
                      </a:moveTo>
                      <a:lnTo>
                        <a:pt x="72" y="420"/>
                      </a:lnTo>
                      <a:lnTo>
                        <a:pt x="0" y="1325"/>
                      </a:lnTo>
                      <a:lnTo>
                        <a:pt x="164" y="1340"/>
                      </a:lnTo>
                      <a:lnTo>
                        <a:pt x="328" y="1352"/>
                      </a:lnTo>
                      <a:lnTo>
                        <a:pt x="492" y="1363"/>
                      </a:lnTo>
                      <a:lnTo>
                        <a:pt x="652" y="1373"/>
                      </a:lnTo>
                      <a:lnTo>
                        <a:pt x="809" y="1381"/>
                      </a:lnTo>
                      <a:lnTo>
                        <a:pt x="959" y="1389"/>
                      </a:lnTo>
                      <a:lnTo>
                        <a:pt x="1104" y="1395"/>
                      </a:lnTo>
                      <a:lnTo>
                        <a:pt x="1238" y="1401"/>
                      </a:lnTo>
                      <a:lnTo>
                        <a:pt x="1363" y="1405"/>
                      </a:lnTo>
                      <a:lnTo>
                        <a:pt x="1476" y="1408"/>
                      </a:lnTo>
                      <a:lnTo>
                        <a:pt x="1575" y="1412"/>
                      </a:lnTo>
                      <a:lnTo>
                        <a:pt x="1661" y="1413"/>
                      </a:lnTo>
                      <a:lnTo>
                        <a:pt x="1729" y="1416"/>
                      </a:lnTo>
                      <a:lnTo>
                        <a:pt x="1781" y="1417"/>
                      </a:lnTo>
                      <a:lnTo>
                        <a:pt x="1812" y="1417"/>
                      </a:lnTo>
                      <a:lnTo>
                        <a:pt x="1822" y="1417"/>
                      </a:lnTo>
                      <a:lnTo>
                        <a:pt x="1833" y="1432"/>
                      </a:lnTo>
                      <a:lnTo>
                        <a:pt x="1844" y="1444"/>
                      </a:lnTo>
                      <a:lnTo>
                        <a:pt x="1854" y="1455"/>
                      </a:lnTo>
                      <a:lnTo>
                        <a:pt x="1863" y="1463"/>
                      </a:lnTo>
                      <a:lnTo>
                        <a:pt x="1871" y="1470"/>
                      </a:lnTo>
                      <a:lnTo>
                        <a:pt x="1880" y="1476"/>
                      </a:lnTo>
                      <a:lnTo>
                        <a:pt x="1887" y="1479"/>
                      </a:lnTo>
                      <a:lnTo>
                        <a:pt x="1894" y="1482"/>
                      </a:lnTo>
                      <a:lnTo>
                        <a:pt x="1905" y="1484"/>
                      </a:lnTo>
                      <a:lnTo>
                        <a:pt x="1914" y="1484"/>
                      </a:lnTo>
                      <a:lnTo>
                        <a:pt x="1919" y="1483"/>
                      </a:lnTo>
                      <a:lnTo>
                        <a:pt x="1921" y="1483"/>
                      </a:lnTo>
                      <a:lnTo>
                        <a:pt x="1927" y="1498"/>
                      </a:lnTo>
                      <a:lnTo>
                        <a:pt x="1934" y="1510"/>
                      </a:lnTo>
                      <a:lnTo>
                        <a:pt x="1941" y="1520"/>
                      </a:lnTo>
                      <a:lnTo>
                        <a:pt x="1947" y="1527"/>
                      </a:lnTo>
                      <a:lnTo>
                        <a:pt x="1954" y="1533"/>
                      </a:lnTo>
                      <a:lnTo>
                        <a:pt x="1961" y="1537"/>
                      </a:lnTo>
                      <a:lnTo>
                        <a:pt x="1967" y="1539"/>
                      </a:lnTo>
                      <a:lnTo>
                        <a:pt x="1973" y="1541"/>
                      </a:lnTo>
                      <a:lnTo>
                        <a:pt x="1979" y="1542"/>
                      </a:lnTo>
                      <a:lnTo>
                        <a:pt x="1984" y="1541"/>
                      </a:lnTo>
                      <a:lnTo>
                        <a:pt x="1989" y="1541"/>
                      </a:lnTo>
                      <a:lnTo>
                        <a:pt x="1992" y="1539"/>
                      </a:lnTo>
                      <a:lnTo>
                        <a:pt x="1997" y="1537"/>
                      </a:lnTo>
                      <a:lnTo>
                        <a:pt x="2000" y="1536"/>
                      </a:lnTo>
                      <a:lnTo>
                        <a:pt x="2008" y="1537"/>
                      </a:lnTo>
                      <a:lnTo>
                        <a:pt x="2017" y="1537"/>
                      </a:lnTo>
                      <a:lnTo>
                        <a:pt x="2025" y="1536"/>
                      </a:lnTo>
                      <a:lnTo>
                        <a:pt x="2035" y="1533"/>
                      </a:lnTo>
                      <a:lnTo>
                        <a:pt x="2043" y="1531"/>
                      </a:lnTo>
                      <a:lnTo>
                        <a:pt x="2051" y="1526"/>
                      </a:lnTo>
                      <a:lnTo>
                        <a:pt x="2058" y="1522"/>
                      </a:lnTo>
                      <a:lnTo>
                        <a:pt x="2066" y="1517"/>
                      </a:lnTo>
                      <a:lnTo>
                        <a:pt x="2089" y="1498"/>
                      </a:lnTo>
                      <a:lnTo>
                        <a:pt x="2099" y="1489"/>
                      </a:lnTo>
                      <a:lnTo>
                        <a:pt x="2127" y="1487"/>
                      </a:lnTo>
                      <a:lnTo>
                        <a:pt x="2151" y="1485"/>
                      </a:lnTo>
                      <a:lnTo>
                        <a:pt x="2172" y="1485"/>
                      </a:lnTo>
                      <a:lnTo>
                        <a:pt x="2189" y="1487"/>
                      </a:lnTo>
                      <a:lnTo>
                        <a:pt x="2204" y="1489"/>
                      </a:lnTo>
                      <a:lnTo>
                        <a:pt x="2216" y="1493"/>
                      </a:lnTo>
                      <a:lnTo>
                        <a:pt x="2225" y="1498"/>
                      </a:lnTo>
                      <a:lnTo>
                        <a:pt x="2232" y="1501"/>
                      </a:lnTo>
                      <a:lnTo>
                        <a:pt x="2237" y="1506"/>
                      </a:lnTo>
                      <a:lnTo>
                        <a:pt x="2240" y="1511"/>
                      </a:lnTo>
                      <a:lnTo>
                        <a:pt x="2242" y="1516"/>
                      </a:lnTo>
                      <a:lnTo>
                        <a:pt x="2243" y="1520"/>
                      </a:lnTo>
                      <a:lnTo>
                        <a:pt x="2243" y="1526"/>
                      </a:lnTo>
                      <a:lnTo>
                        <a:pt x="2242" y="1528"/>
                      </a:lnTo>
                      <a:lnTo>
                        <a:pt x="2252" y="1527"/>
                      </a:lnTo>
                      <a:lnTo>
                        <a:pt x="2262" y="1526"/>
                      </a:lnTo>
                      <a:lnTo>
                        <a:pt x="2271" y="1526"/>
                      </a:lnTo>
                      <a:lnTo>
                        <a:pt x="2280" y="1527"/>
                      </a:lnTo>
                      <a:lnTo>
                        <a:pt x="2298" y="1529"/>
                      </a:lnTo>
                      <a:lnTo>
                        <a:pt x="2316" y="1534"/>
                      </a:lnTo>
                      <a:lnTo>
                        <a:pt x="2331" y="1542"/>
                      </a:lnTo>
                      <a:lnTo>
                        <a:pt x="2347" y="1549"/>
                      </a:lnTo>
                      <a:lnTo>
                        <a:pt x="2361" y="1558"/>
                      </a:lnTo>
                      <a:lnTo>
                        <a:pt x="2374" y="1567"/>
                      </a:lnTo>
                      <a:lnTo>
                        <a:pt x="2396" y="1586"/>
                      </a:lnTo>
                      <a:lnTo>
                        <a:pt x="2412" y="1603"/>
                      </a:lnTo>
                      <a:lnTo>
                        <a:pt x="2423" y="1615"/>
                      </a:lnTo>
                      <a:lnTo>
                        <a:pt x="2426" y="1620"/>
                      </a:lnTo>
                      <a:lnTo>
                        <a:pt x="2525" y="1692"/>
                      </a:lnTo>
                      <a:lnTo>
                        <a:pt x="2515" y="1679"/>
                      </a:lnTo>
                      <a:lnTo>
                        <a:pt x="2495" y="1645"/>
                      </a:lnTo>
                      <a:lnTo>
                        <a:pt x="2484" y="1623"/>
                      </a:lnTo>
                      <a:lnTo>
                        <a:pt x="2475" y="1602"/>
                      </a:lnTo>
                      <a:lnTo>
                        <a:pt x="2471" y="1591"/>
                      </a:lnTo>
                      <a:lnTo>
                        <a:pt x="2469" y="1580"/>
                      </a:lnTo>
                      <a:lnTo>
                        <a:pt x="2466" y="1570"/>
                      </a:lnTo>
                      <a:lnTo>
                        <a:pt x="2466" y="1561"/>
                      </a:lnTo>
                      <a:lnTo>
                        <a:pt x="2461" y="1552"/>
                      </a:lnTo>
                      <a:lnTo>
                        <a:pt x="2460" y="1542"/>
                      </a:lnTo>
                      <a:lnTo>
                        <a:pt x="2459" y="1533"/>
                      </a:lnTo>
                      <a:lnTo>
                        <a:pt x="2460" y="1526"/>
                      </a:lnTo>
                      <a:lnTo>
                        <a:pt x="2461" y="1520"/>
                      </a:lnTo>
                      <a:lnTo>
                        <a:pt x="2465" y="1514"/>
                      </a:lnTo>
                      <a:lnTo>
                        <a:pt x="2469" y="1507"/>
                      </a:lnTo>
                      <a:lnTo>
                        <a:pt x="2472" y="1501"/>
                      </a:lnTo>
                      <a:lnTo>
                        <a:pt x="2481" y="1489"/>
                      </a:lnTo>
                      <a:lnTo>
                        <a:pt x="2489" y="1476"/>
                      </a:lnTo>
                      <a:lnTo>
                        <a:pt x="2493" y="1467"/>
                      </a:lnTo>
                      <a:lnTo>
                        <a:pt x="2495" y="1458"/>
                      </a:lnTo>
                      <a:lnTo>
                        <a:pt x="2498" y="1449"/>
                      </a:lnTo>
                      <a:lnTo>
                        <a:pt x="2498" y="1436"/>
                      </a:lnTo>
                      <a:lnTo>
                        <a:pt x="2499" y="1434"/>
                      </a:lnTo>
                      <a:lnTo>
                        <a:pt x="2502" y="1427"/>
                      </a:lnTo>
                      <a:lnTo>
                        <a:pt x="2503" y="1414"/>
                      </a:lnTo>
                      <a:lnTo>
                        <a:pt x="2503" y="1397"/>
                      </a:lnTo>
                      <a:lnTo>
                        <a:pt x="2503" y="1387"/>
                      </a:lnTo>
                      <a:lnTo>
                        <a:pt x="2500" y="1375"/>
                      </a:lnTo>
                      <a:lnTo>
                        <a:pt x="2497" y="1362"/>
                      </a:lnTo>
                      <a:lnTo>
                        <a:pt x="2493" y="1348"/>
                      </a:lnTo>
                      <a:lnTo>
                        <a:pt x="2487" y="1332"/>
                      </a:lnTo>
                      <a:lnTo>
                        <a:pt x="2480" y="1316"/>
                      </a:lnTo>
                      <a:lnTo>
                        <a:pt x="2470" y="1298"/>
                      </a:lnTo>
                      <a:lnTo>
                        <a:pt x="2459" y="1280"/>
                      </a:lnTo>
                      <a:lnTo>
                        <a:pt x="2457" y="1275"/>
                      </a:lnTo>
                      <a:lnTo>
                        <a:pt x="2456" y="1265"/>
                      </a:lnTo>
                      <a:lnTo>
                        <a:pt x="2455" y="1252"/>
                      </a:lnTo>
                      <a:lnTo>
                        <a:pt x="2456" y="1237"/>
                      </a:lnTo>
                      <a:lnTo>
                        <a:pt x="2459" y="1230"/>
                      </a:lnTo>
                      <a:lnTo>
                        <a:pt x="2462" y="1223"/>
                      </a:lnTo>
                      <a:lnTo>
                        <a:pt x="2466" y="1217"/>
                      </a:lnTo>
                      <a:lnTo>
                        <a:pt x="2473" y="1212"/>
                      </a:lnTo>
                      <a:lnTo>
                        <a:pt x="2481" y="1210"/>
                      </a:lnTo>
                      <a:lnTo>
                        <a:pt x="2491" y="1209"/>
                      </a:lnTo>
                      <a:lnTo>
                        <a:pt x="2503" y="1210"/>
                      </a:lnTo>
                      <a:lnTo>
                        <a:pt x="2519" y="1214"/>
                      </a:lnTo>
                      <a:lnTo>
                        <a:pt x="2511" y="466"/>
                      </a:lnTo>
                      <a:lnTo>
                        <a:pt x="2513" y="463"/>
                      </a:lnTo>
                      <a:lnTo>
                        <a:pt x="2513" y="456"/>
                      </a:lnTo>
                      <a:lnTo>
                        <a:pt x="2513" y="450"/>
                      </a:lnTo>
                      <a:lnTo>
                        <a:pt x="2511" y="442"/>
                      </a:lnTo>
                      <a:lnTo>
                        <a:pt x="2510" y="435"/>
                      </a:lnTo>
                      <a:lnTo>
                        <a:pt x="2508" y="426"/>
                      </a:lnTo>
                      <a:lnTo>
                        <a:pt x="2503" y="417"/>
                      </a:lnTo>
                      <a:lnTo>
                        <a:pt x="2498" y="406"/>
                      </a:lnTo>
                      <a:lnTo>
                        <a:pt x="2491" y="395"/>
                      </a:lnTo>
                      <a:lnTo>
                        <a:pt x="2481" y="382"/>
                      </a:lnTo>
                      <a:lnTo>
                        <a:pt x="2470" y="370"/>
                      </a:lnTo>
                      <a:lnTo>
                        <a:pt x="2456" y="357"/>
                      </a:lnTo>
                      <a:lnTo>
                        <a:pt x="2439" y="342"/>
                      </a:lnTo>
                      <a:lnTo>
                        <a:pt x="2420" y="329"/>
                      </a:lnTo>
                      <a:lnTo>
                        <a:pt x="2416" y="324"/>
                      </a:lnTo>
                      <a:lnTo>
                        <a:pt x="2406" y="313"/>
                      </a:lnTo>
                      <a:lnTo>
                        <a:pt x="2400" y="304"/>
                      </a:lnTo>
                      <a:lnTo>
                        <a:pt x="2395" y="295"/>
                      </a:lnTo>
                      <a:lnTo>
                        <a:pt x="2389" y="286"/>
                      </a:lnTo>
                      <a:lnTo>
                        <a:pt x="2385" y="275"/>
                      </a:lnTo>
                      <a:lnTo>
                        <a:pt x="2383" y="264"/>
                      </a:lnTo>
                      <a:lnTo>
                        <a:pt x="2382" y="253"/>
                      </a:lnTo>
                      <a:lnTo>
                        <a:pt x="2382" y="248"/>
                      </a:lnTo>
                      <a:lnTo>
                        <a:pt x="2383" y="242"/>
                      </a:lnTo>
                      <a:lnTo>
                        <a:pt x="2384" y="237"/>
                      </a:lnTo>
                      <a:lnTo>
                        <a:pt x="2386" y="231"/>
                      </a:lnTo>
                      <a:lnTo>
                        <a:pt x="2390" y="226"/>
                      </a:lnTo>
                      <a:lnTo>
                        <a:pt x="2394" y="221"/>
                      </a:lnTo>
                      <a:lnTo>
                        <a:pt x="2399" y="216"/>
                      </a:lnTo>
                      <a:lnTo>
                        <a:pt x="2405" y="212"/>
                      </a:lnTo>
                      <a:lnTo>
                        <a:pt x="2412" y="207"/>
                      </a:lnTo>
                      <a:lnTo>
                        <a:pt x="2420" y="204"/>
                      </a:lnTo>
                      <a:lnTo>
                        <a:pt x="2429" y="200"/>
                      </a:lnTo>
                      <a:lnTo>
                        <a:pt x="2439" y="196"/>
                      </a:lnTo>
                      <a:lnTo>
                        <a:pt x="2446" y="191"/>
                      </a:lnTo>
                      <a:lnTo>
                        <a:pt x="2461" y="174"/>
                      </a:lnTo>
                      <a:lnTo>
                        <a:pt x="2465" y="168"/>
                      </a:lnTo>
                      <a:lnTo>
                        <a:pt x="2467" y="162"/>
                      </a:lnTo>
                      <a:lnTo>
                        <a:pt x="2471" y="155"/>
                      </a:lnTo>
                      <a:lnTo>
                        <a:pt x="2472" y="147"/>
                      </a:lnTo>
                      <a:lnTo>
                        <a:pt x="2473" y="139"/>
                      </a:lnTo>
                      <a:lnTo>
                        <a:pt x="2475" y="130"/>
                      </a:lnTo>
                      <a:lnTo>
                        <a:pt x="2473" y="122"/>
                      </a:lnTo>
                      <a:lnTo>
                        <a:pt x="2472" y="112"/>
                      </a:lnTo>
                      <a:lnTo>
                        <a:pt x="2455" y="111"/>
                      </a:lnTo>
                      <a:lnTo>
                        <a:pt x="2405" y="109"/>
                      </a:lnTo>
                      <a:lnTo>
                        <a:pt x="2327" y="108"/>
                      </a:lnTo>
                      <a:lnTo>
                        <a:pt x="2222" y="106"/>
                      </a:lnTo>
                      <a:lnTo>
                        <a:pt x="2095" y="102"/>
                      </a:lnTo>
                      <a:lnTo>
                        <a:pt x="1948" y="97"/>
                      </a:lnTo>
                      <a:lnTo>
                        <a:pt x="1786" y="91"/>
                      </a:lnTo>
                      <a:lnTo>
                        <a:pt x="1609" y="85"/>
                      </a:lnTo>
                      <a:lnTo>
                        <a:pt x="1423" y="78"/>
                      </a:lnTo>
                      <a:lnTo>
                        <a:pt x="1231" y="70"/>
                      </a:lnTo>
                      <a:lnTo>
                        <a:pt x="1035" y="60"/>
                      </a:lnTo>
                      <a:lnTo>
                        <a:pt x="839" y="51"/>
                      </a:lnTo>
                      <a:lnTo>
                        <a:pt x="646" y="40"/>
                      </a:lnTo>
                      <a:lnTo>
                        <a:pt x="460" y="27"/>
                      </a:lnTo>
                      <a:lnTo>
                        <a:pt x="282" y="14"/>
                      </a:lnTo>
                      <a:lnTo>
                        <a:pt x="117" y="0"/>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6" name="Freeform 455"/>
                <p:cNvSpPr>
                  <a:spLocks/>
                </p:cNvSpPr>
                <p:nvPr/>
              </p:nvSpPr>
              <p:spPr bwMode="auto">
                <a:xfrm>
                  <a:off x="2177" y="1052"/>
                  <a:ext cx="632" cy="423"/>
                </a:xfrm>
                <a:custGeom>
                  <a:avLst/>
                  <a:gdLst>
                    <a:gd name="T0" fmla="*/ 0 w 2525"/>
                    <a:gd name="T1" fmla="*/ 0 h 1692"/>
                    <a:gd name="T2" fmla="*/ 0 w 2525"/>
                    <a:gd name="T3" fmla="*/ 0 h 1692"/>
                    <a:gd name="T4" fmla="*/ 0 w 2525"/>
                    <a:gd name="T5" fmla="*/ 0 h 1692"/>
                    <a:gd name="T6" fmla="*/ 0 w 2525"/>
                    <a:gd name="T7" fmla="*/ 0 h 1692"/>
                    <a:gd name="T8" fmla="*/ 0 w 2525"/>
                    <a:gd name="T9" fmla="*/ 0 h 1692"/>
                    <a:gd name="T10" fmla="*/ 0 w 2525"/>
                    <a:gd name="T11" fmla="*/ 0 h 1692"/>
                    <a:gd name="T12" fmla="*/ 0 w 2525"/>
                    <a:gd name="T13" fmla="*/ 0 h 1692"/>
                    <a:gd name="T14" fmla="*/ 0 w 2525"/>
                    <a:gd name="T15" fmla="*/ 0 h 1692"/>
                    <a:gd name="T16" fmla="*/ 0 w 2525"/>
                    <a:gd name="T17" fmla="*/ 0 h 1692"/>
                    <a:gd name="T18" fmla="*/ 0 w 2525"/>
                    <a:gd name="T19" fmla="*/ 0 h 1692"/>
                    <a:gd name="T20" fmla="*/ 0 w 2525"/>
                    <a:gd name="T21" fmla="*/ 0 h 1692"/>
                    <a:gd name="T22" fmla="*/ 0 w 2525"/>
                    <a:gd name="T23" fmla="*/ 0 h 1692"/>
                    <a:gd name="T24" fmla="*/ 0 w 2525"/>
                    <a:gd name="T25" fmla="*/ 0 h 1692"/>
                    <a:gd name="T26" fmla="*/ 0 w 2525"/>
                    <a:gd name="T27" fmla="*/ 0 h 1692"/>
                    <a:gd name="T28" fmla="*/ 0 w 2525"/>
                    <a:gd name="T29" fmla="*/ 0 h 1692"/>
                    <a:gd name="T30" fmla="*/ 0 w 2525"/>
                    <a:gd name="T31" fmla="*/ 0 h 1692"/>
                    <a:gd name="T32" fmla="*/ 0 w 2525"/>
                    <a:gd name="T33" fmla="*/ 0 h 1692"/>
                    <a:gd name="T34" fmla="*/ 0 w 2525"/>
                    <a:gd name="T35" fmla="*/ 0 h 1692"/>
                    <a:gd name="T36" fmla="*/ 0 w 2525"/>
                    <a:gd name="T37" fmla="*/ 0 h 1692"/>
                    <a:gd name="T38" fmla="*/ 0 w 2525"/>
                    <a:gd name="T39" fmla="*/ 0 h 1692"/>
                    <a:gd name="T40" fmla="*/ 0 w 2525"/>
                    <a:gd name="T41" fmla="*/ 0 h 1692"/>
                    <a:gd name="T42" fmla="*/ 0 w 2525"/>
                    <a:gd name="T43" fmla="*/ 0 h 1692"/>
                    <a:gd name="T44" fmla="*/ 0 w 2525"/>
                    <a:gd name="T45" fmla="*/ 0 h 1692"/>
                    <a:gd name="T46" fmla="*/ 0 w 2525"/>
                    <a:gd name="T47" fmla="*/ 0 h 1692"/>
                    <a:gd name="T48" fmla="*/ 0 w 2525"/>
                    <a:gd name="T49" fmla="*/ 0 h 1692"/>
                    <a:gd name="T50" fmla="*/ 0 w 2525"/>
                    <a:gd name="T51" fmla="*/ 0 h 1692"/>
                    <a:gd name="T52" fmla="*/ 0 w 2525"/>
                    <a:gd name="T53" fmla="*/ 0 h 1692"/>
                    <a:gd name="T54" fmla="*/ 0 w 2525"/>
                    <a:gd name="T55" fmla="*/ 0 h 1692"/>
                    <a:gd name="T56" fmla="*/ 0 w 2525"/>
                    <a:gd name="T57" fmla="*/ 0 h 1692"/>
                    <a:gd name="T58" fmla="*/ 0 w 2525"/>
                    <a:gd name="T59" fmla="*/ 0 h 1692"/>
                    <a:gd name="T60" fmla="*/ 0 w 2525"/>
                    <a:gd name="T61" fmla="*/ 0 h 1692"/>
                    <a:gd name="T62" fmla="*/ 0 w 2525"/>
                    <a:gd name="T63" fmla="*/ 0 h 1692"/>
                    <a:gd name="T64" fmla="*/ 0 w 2525"/>
                    <a:gd name="T65" fmla="*/ 0 h 1692"/>
                    <a:gd name="T66" fmla="*/ 0 w 2525"/>
                    <a:gd name="T67" fmla="*/ 0 h 1692"/>
                    <a:gd name="T68" fmla="*/ 0 w 2525"/>
                    <a:gd name="T69" fmla="*/ 0 h 1692"/>
                    <a:gd name="T70" fmla="*/ 0 w 2525"/>
                    <a:gd name="T71" fmla="*/ 0 h 1692"/>
                    <a:gd name="T72" fmla="*/ 0 w 2525"/>
                    <a:gd name="T73" fmla="*/ 0 h 1692"/>
                    <a:gd name="T74" fmla="*/ 0 w 2525"/>
                    <a:gd name="T75" fmla="*/ 0 h 1692"/>
                    <a:gd name="T76" fmla="*/ 0 w 2525"/>
                    <a:gd name="T77" fmla="*/ 0 h 1692"/>
                    <a:gd name="T78" fmla="*/ 0 w 2525"/>
                    <a:gd name="T79" fmla="*/ 0 h 1692"/>
                    <a:gd name="T80" fmla="*/ 0 w 2525"/>
                    <a:gd name="T81" fmla="*/ 0 h 1692"/>
                    <a:gd name="T82" fmla="*/ 0 w 2525"/>
                    <a:gd name="T83" fmla="*/ 0 h 1692"/>
                    <a:gd name="T84" fmla="*/ 0 w 2525"/>
                    <a:gd name="T85" fmla="*/ 0 h 1692"/>
                    <a:gd name="T86" fmla="*/ 0 w 2525"/>
                    <a:gd name="T87" fmla="*/ 0 h 1692"/>
                    <a:gd name="T88" fmla="*/ 0 w 2525"/>
                    <a:gd name="T89" fmla="*/ 0 h 1692"/>
                    <a:gd name="T90" fmla="*/ 0 w 2525"/>
                    <a:gd name="T91" fmla="*/ 0 h 1692"/>
                    <a:gd name="T92" fmla="*/ 0 w 2525"/>
                    <a:gd name="T93" fmla="*/ 0 h 1692"/>
                    <a:gd name="T94" fmla="*/ 0 w 2525"/>
                    <a:gd name="T95" fmla="*/ 0 h 1692"/>
                    <a:gd name="T96" fmla="*/ 0 w 2525"/>
                    <a:gd name="T97" fmla="*/ 0 h 16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25"/>
                    <a:gd name="T148" fmla="*/ 0 h 1692"/>
                    <a:gd name="T149" fmla="*/ 2525 w 2525"/>
                    <a:gd name="T150" fmla="*/ 1692 h 16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25" h="1692">
                      <a:moveTo>
                        <a:pt x="117" y="0"/>
                      </a:moveTo>
                      <a:lnTo>
                        <a:pt x="72" y="420"/>
                      </a:lnTo>
                      <a:lnTo>
                        <a:pt x="0" y="1325"/>
                      </a:lnTo>
                      <a:lnTo>
                        <a:pt x="164" y="1340"/>
                      </a:lnTo>
                      <a:lnTo>
                        <a:pt x="328" y="1352"/>
                      </a:lnTo>
                      <a:lnTo>
                        <a:pt x="492" y="1363"/>
                      </a:lnTo>
                      <a:lnTo>
                        <a:pt x="652" y="1373"/>
                      </a:lnTo>
                      <a:lnTo>
                        <a:pt x="809" y="1381"/>
                      </a:lnTo>
                      <a:lnTo>
                        <a:pt x="959" y="1389"/>
                      </a:lnTo>
                      <a:lnTo>
                        <a:pt x="1104" y="1395"/>
                      </a:lnTo>
                      <a:lnTo>
                        <a:pt x="1238" y="1401"/>
                      </a:lnTo>
                      <a:lnTo>
                        <a:pt x="1363" y="1405"/>
                      </a:lnTo>
                      <a:lnTo>
                        <a:pt x="1476" y="1408"/>
                      </a:lnTo>
                      <a:lnTo>
                        <a:pt x="1575" y="1412"/>
                      </a:lnTo>
                      <a:lnTo>
                        <a:pt x="1661" y="1413"/>
                      </a:lnTo>
                      <a:lnTo>
                        <a:pt x="1729" y="1416"/>
                      </a:lnTo>
                      <a:lnTo>
                        <a:pt x="1781" y="1417"/>
                      </a:lnTo>
                      <a:lnTo>
                        <a:pt x="1812" y="1417"/>
                      </a:lnTo>
                      <a:lnTo>
                        <a:pt x="1822" y="1417"/>
                      </a:lnTo>
                      <a:lnTo>
                        <a:pt x="1833" y="1432"/>
                      </a:lnTo>
                      <a:lnTo>
                        <a:pt x="1844" y="1444"/>
                      </a:lnTo>
                      <a:lnTo>
                        <a:pt x="1854" y="1455"/>
                      </a:lnTo>
                      <a:lnTo>
                        <a:pt x="1863" y="1463"/>
                      </a:lnTo>
                      <a:lnTo>
                        <a:pt x="1871" y="1470"/>
                      </a:lnTo>
                      <a:lnTo>
                        <a:pt x="1880" y="1476"/>
                      </a:lnTo>
                      <a:lnTo>
                        <a:pt x="1887" y="1479"/>
                      </a:lnTo>
                      <a:lnTo>
                        <a:pt x="1894" y="1482"/>
                      </a:lnTo>
                      <a:lnTo>
                        <a:pt x="1905" y="1484"/>
                      </a:lnTo>
                      <a:lnTo>
                        <a:pt x="1914" y="1484"/>
                      </a:lnTo>
                      <a:lnTo>
                        <a:pt x="1919" y="1483"/>
                      </a:lnTo>
                      <a:lnTo>
                        <a:pt x="1921" y="1483"/>
                      </a:lnTo>
                      <a:lnTo>
                        <a:pt x="1927" y="1498"/>
                      </a:lnTo>
                      <a:lnTo>
                        <a:pt x="1934" y="1510"/>
                      </a:lnTo>
                      <a:lnTo>
                        <a:pt x="1941" y="1520"/>
                      </a:lnTo>
                      <a:lnTo>
                        <a:pt x="1947" y="1527"/>
                      </a:lnTo>
                      <a:lnTo>
                        <a:pt x="1954" y="1533"/>
                      </a:lnTo>
                      <a:lnTo>
                        <a:pt x="1961" y="1537"/>
                      </a:lnTo>
                      <a:lnTo>
                        <a:pt x="1967" y="1539"/>
                      </a:lnTo>
                      <a:lnTo>
                        <a:pt x="1973" y="1541"/>
                      </a:lnTo>
                      <a:lnTo>
                        <a:pt x="1979" y="1542"/>
                      </a:lnTo>
                      <a:lnTo>
                        <a:pt x="1984" y="1541"/>
                      </a:lnTo>
                      <a:lnTo>
                        <a:pt x="1989" y="1541"/>
                      </a:lnTo>
                      <a:lnTo>
                        <a:pt x="1992" y="1539"/>
                      </a:lnTo>
                      <a:lnTo>
                        <a:pt x="1997" y="1537"/>
                      </a:lnTo>
                      <a:lnTo>
                        <a:pt x="2000" y="1536"/>
                      </a:lnTo>
                      <a:lnTo>
                        <a:pt x="2008" y="1537"/>
                      </a:lnTo>
                      <a:lnTo>
                        <a:pt x="2017" y="1537"/>
                      </a:lnTo>
                      <a:lnTo>
                        <a:pt x="2025" y="1536"/>
                      </a:lnTo>
                      <a:lnTo>
                        <a:pt x="2035" y="1533"/>
                      </a:lnTo>
                      <a:lnTo>
                        <a:pt x="2043" y="1531"/>
                      </a:lnTo>
                      <a:lnTo>
                        <a:pt x="2051" y="1526"/>
                      </a:lnTo>
                      <a:lnTo>
                        <a:pt x="2058" y="1522"/>
                      </a:lnTo>
                      <a:lnTo>
                        <a:pt x="2066" y="1517"/>
                      </a:lnTo>
                      <a:lnTo>
                        <a:pt x="2089" y="1498"/>
                      </a:lnTo>
                      <a:lnTo>
                        <a:pt x="2099" y="1489"/>
                      </a:lnTo>
                      <a:lnTo>
                        <a:pt x="2127" y="1487"/>
                      </a:lnTo>
                      <a:lnTo>
                        <a:pt x="2151" y="1485"/>
                      </a:lnTo>
                      <a:lnTo>
                        <a:pt x="2172" y="1485"/>
                      </a:lnTo>
                      <a:lnTo>
                        <a:pt x="2189" y="1487"/>
                      </a:lnTo>
                      <a:lnTo>
                        <a:pt x="2204" y="1489"/>
                      </a:lnTo>
                      <a:lnTo>
                        <a:pt x="2216" y="1493"/>
                      </a:lnTo>
                      <a:lnTo>
                        <a:pt x="2225" y="1498"/>
                      </a:lnTo>
                      <a:lnTo>
                        <a:pt x="2232" y="1501"/>
                      </a:lnTo>
                      <a:lnTo>
                        <a:pt x="2237" y="1506"/>
                      </a:lnTo>
                      <a:lnTo>
                        <a:pt x="2240" y="1511"/>
                      </a:lnTo>
                      <a:lnTo>
                        <a:pt x="2242" y="1516"/>
                      </a:lnTo>
                      <a:lnTo>
                        <a:pt x="2243" y="1520"/>
                      </a:lnTo>
                      <a:lnTo>
                        <a:pt x="2243" y="1526"/>
                      </a:lnTo>
                      <a:lnTo>
                        <a:pt x="2242" y="1528"/>
                      </a:lnTo>
                      <a:lnTo>
                        <a:pt x="2252" y="1527"/>
                      </a:lnTo>
                      <a:lnTo>
                        <a:pt x="2262" y="1526"/>
                      </a:lnTo>
                      <a:lnTo>
                        <a:pt x="2271" y="1526"/>
                      </a:lnTo>
                      <a:lnTo>
                        <a:pt x="2280" y="1527"/>
                      </a:lnTo>
                      <a:lnTo>
                        <a:pt x="2298" y="1529"/>
                      </a:lnTo>
                      <a:lnTo>
                        <a:pt x="2316" y="1534"/>
                      </a:lnTo>
                      <a:lnTo>
                        <a:pt x="2331" y="1542"/>
                      </a:lnTo>
                      <a:lnTo>
                        <a:pt x="2347" y="1549"/>
                      </a:lnTo>
                      <a:lnTo>
                        <a:pt x="2361" y="1558"/>
                      </a:lnTo>
                      <a:lnTo>
                        <a:pt x="2374" y="1567"/>
                      </a:lnTo>
                      <a:lnTo>
                        <a:pt x="2396" y="1586"/>
                      </a:lnTo>
                      <a:lnTo>
                        <a:pt x="2412" y="1603"/>
                      </a:lnTo>
                      <a:lnTo>
                        <a:pt x="2423" y="1615"/>
                      </a:lnTo>
                      <a:lnTo>
                        <a:pt x="2426" y="1620"/>
                      </a:lnTo>
                      <a:lnTo>
                        <a:pt x="2525" y="1692"/>
                      </a:lnTo>
                      <a:lnTo>
                        <a:pt x="2515" y="1679"/>
                      </a:lnTo>
                      <a:lnTo>
                        <a:pt x="2495" y="1645"/>
                      </a:lnTo>
                      <a:lnTo>
                        <a:pt x="2484" y="1623"/>
                      </a:lnTo>
                      <a:lnTo>
                        <a:pt x="2475" y="1602"/>
                      </a:lnTo>
                      <a:lnTo>
                        <a:pt x="2471" y="1591"/>
                      </a:lnTo>
                      <a:lnTo>
                        <a:pt x="2469" y="1580"/>
                      </a:lnTo>
                      <a:lnTo>
                        <a:pt x="2466" y="1570"/>
                      </a:lnTo>
                      <a:lnTo>
                        <a:pt x="2466" y="1561"/>
                      </a:lnTo>
                      <a:lnTo>
                        <a:pt x="2461" y="1552"/>
                      </a:lnTo>
                      <a:lnTo>
                        <a:pt x="2460" y="1542"/>
                      </a:lnTo>
                      <a:lnTo>
                        <a:pt x="2459" y="1533"/>
                      </a:lnTo>
                      <a:lnTo>
                        <a:pt x="2460" y="1526"/>
                      </a:lnTo>
                      <a:lnTo>
                        <a:pt x="2461" y="1520"/>
                      </a:lnTo>
                      <a:lnTo>
                        <a:pt x="2465" y="1514"/>
                      </a:lnTo>
                      <a:lnTo>
                        <a:pt x="2469" y="1507"/>
                      </a:lnTo>
                      <a:lnTo>
                        <a:pt x="2472" y="1501"/>
                      </a:lnTo>
                      <a:lnTo>
                        <a:pt x="2481" y="1489"/>
                      </a:lnTo>
                      <a:lnTo>
                        <a:pt x="2489" y="1476"/>
                      </a:lnTo>
                      <a:lnTo>
                        <a:pt x="2493" y="1467"/>
                      </a:lnTo>
                      <a:lnTo>
                        <a:pt x="2495" y="1458"/>
                      </a:lnTo>
                      <a:lnTo>
                        <a:pt x="2498" y="1449"/>
                      </a:lnTo>
                      <a:lnTo>
                        <a:pt x="2498" y="1436"/>
                      </a:lnTo>
                      <a:lnTo>
                        <a:pt x="2499" y="1434"/>
                      </a:lnTo>
                      <a:lnTo>
                        <a:pt x="2502" y="1427"/>
                      </a:lnTo>
                      <a:lnTo>
                        <a:pt x="2503" y="1414"/>
                      </a:lnTo>
                      <a:lnTo>
                        <a:pt x="2503" y="1397"/>
                      </a:lnTo>
                      <a:lnTo>
                        <a:pt x="2503" y="1387"/>
                      </a:lnTo>
                      <a:lnTo>
                        <a:pt x="2500" y="1375"/>
                      </a:lnTo>
                      <a:lnTo>
                        <a:pt x="2497" y="1362"/>
                      </a:lnTo>
                      <a:lnTo>
                        <a:pt x="2493" y="1348"/>
                      </a:lnTo>
                      <a:lnTo>
                        <a:pt x="2487" y="1332"/>
                      </a:lnTo>
                      <a:lnTo>
                        <a:pt x="2480" y="1316"/>
                      </a:lnTo>
                      <a:lnTo>
                        <a:pt x="2470" y="1298"/>
                      </a:lnTo>
                      <a:lnTo>
                        <a:pt x="2459" y="1280"/>
                      </a:lnTo>
                      <a:lnTo>
                        <a:pt x="2457" y="1275"/>
                      </a:lnTo>
                      <a:lnTo>
                        <a:pt x="2456" y="1265"/>
                      </a:lnTo>
                      <a:lnTo>
                        <a:pt x="2455" y="1252"/>
                      </a:lnTo>
                      <a:lnTo>
                        <a:pt x="2456" y="1237"/>
                      </a:lnTo>
                      <a:lnTo>
                        <a:pt x="2459" y="1230"/>
                      </a:lnTo>
                      <a:lnTo>
                        <a:pt x="2462" y="1223"/>
                      </a:lnTo>
                      <a:lnTo>
                        <a:pt x="2466" y="1217"/>
                      </a:lnTo>
                      <a:lnTo>
                        <a:pt x="2473" y="1212"/>
                      </a:lnTo>
                      <a:lnTo>
                        <a:pt x="2481" y="1210"/>
                      </a:lnTo>
                      <a:lnTo>
                        <a:pt x="2491" y="1209"/>
                      </a:lnTo>
                      <a:lnTo>
                        <a:pt x="2503" y="1210"/>
                      </a:lnTo>
                      <a:lnTo>
                        <a:pt x="2519" y="1214"/>
                      </a:lnTo>
                      <a:lnTo>
                        <a:pt x="2511" y="466"/>
                      </a:lnTo>
                      <a:lnTo>
                        <a:pt x="2513" y="463"/>
                      </a:lnTo>
                      <a:lnTo>
                        <a:pt x="2513" y="456"/>
                      </a:lnTo>
                      <a:lnTo>
                        <a:pt x="2513" y="450"/>
                      </a:lnTo>
                      <a:lnTo>
                        <a:pt x="2511" y="442"/>
                      </a:lnTo>
                      <a:lnTo>
                        <a:pt x="2510" y="435"/>
                      </a:lnTo>
                      <a:lnTo>
                        <a:pt x="2508" y="426"/>
                      </a:lnTo>
                      <a:lnTo>
                        <a:pt x="2503" y="417"/>
                      </a:lnTo>
                      <a:lnTo>
                        <a:pt x="2498" y="406"/>
                      </a:lnTo>
                      <a:lnTo>
                        <a:pt x="2491" y="395"/>
                      </a:lnTo>
                      <a:lnTo>
                        <a:pt x="2481" y="382"/>
                      </a:lnTo>
                      <a:lnTo>
                        <a:pt x="2470" y="370"/>
                      </a:lnTo>
                      <a:lnTo>
                        <a:pt x="2456" y="357"/>
                      </a:lnTo>
                      <a:lnTo>
                        <a:pt x="2439" y="342"/>
                      </a:lnTo>
                      <a:lnTo>
                        <a:pt x="2420" y="329"/>
                      </a:lnTo>
                      <a:lnTo>
                        <a:pt x="2416" y="324"/>
                      </a:lnTo>
                      <a:lnTo>
                        <a:pt x="2406" y="313"/>
                      </a:lnTo>
                      <a:lnTo>
                        <a:pt x="2400" y="304"/>
                      </a:lnTo>
                      <a:lnTo>
                        <a:pt x="2395" y="295"/>
                      </a:lnTo>
                      <a:lnTo>
                        <a:pt x="2389" y="286"/>
                      </a:lnTo>
                      <a:lnTo>
                        <a:pt x="2385" y="275"/>
                      </a:lnTo>
                      <a:lnTo>
                        <a:pt x="2383" y="264"/>
                      </a:lnTo>
                      <a:lnTo>
                        <a:pt x="2382" y="253"/>
                      </a:lnTo>
                      <a:lnTo>
                        <a:pt x="2382" y="248"/>
                      </a:lnTo>
                      <a:lnTo>
                        <a:pt x="2383" y="242"/>
                      </a:lnTo>
                      <a:lnTo>
                        <a:pt x="2384" y="237"/>
                      </a:lnTo>
                      <a:lnTo>
                        <a:pt x="2386" y="231"/>
                      </a:lnTo>
                      <a:lnTo>
                        <a:pt x="2390" y="226"/>
                      </a:lnTo>
                      <a:lnTo>
                        <a:pt x="2394" y="221"/>
                      </a:lnTo>
                      <a:lnTo>
                        <a:pt x="2399" y="216"/>
                      </a:lnTo>
                      <a:lnTo>
                        <a:pt x="2405" y="212"/>
                      </a:lnTo>
                      <a:lnTo>
                        <a:pt x="2412" y="207"/>
                      </a:lnTo>
                      <a:lnTo>
                        <a:pt x="2420" y="204"/>
                      </a:lnTo>
                      <a:lnTo>
                        <a:pt x="2429" y="200"/>
                      </a:lnTo>
                      <a:lnTo>
                        <a:pt x="2439" y="196"/>
                      </a:lnTo>
                      <a:lnTo>
                        <a:pt x="2446" y="191"/>
                      </a:lnTo>
                      <a:lnTo>
                        <a:pt x="2461" y="174"/>
                      </a:lnTo>
                      <a:lnTo>
                        <a:pt x="2465" y="168"/>
                      </a:lnTo>
                      <a:lnTo>
                        <a:pt x="2467" y="162"/>
                      </a:lnTo>
                      <a:lnTo>
                        <a:pt x="2471" y="155"/>
                      </a:lnTo>
                      <a:lnTo>
                        <a:pt x="2472" y="147"/>
                      </a:lnTo>
                      <a:lnTo>
                        <a:pt x="2473" y="139"/>
                      </a:lnTo>
                      <a:lnTo>
                        <a:pt x="2475" y="130"/>
                      </a:lnTo>
                      <a:lnTo>
                        <a:pt x="2473" y="122"/>
                      </a:lnTo>
                      <a:lnTo>
                        <a:pt x="2472" y="112"/>
                      </a:lnTo>
                      <a:lnTo>
                        <a:pt x="2455" y="111"/>
                      </a:lnTo>
                      <a:lnTo>
                        <a:pt x="2405" y="109"/>
                      </a:lnTo>
                      <a:lnTo>
                        <a:pt x="2327" y="108"/>
                      </a:lnTo>
                      <a:lnTo>
                        <a:pt x="2222" y="106"/>
                      </a:lnTo>
                      <a:lnTo>
                        <a:pt x="2095" y="102"/>
                      </a:lnTo>
                      <a:lnTo>
                        <a:pt x="1948" y="97"/>
                      </a:lnTo>
                      <a:lnTo>
                        <a:pt x="1786" y="91"/>
                      </a:lnTo>
                      <a:lnTo>
                        <a:pt x="1609" y="85"/>
                      </a:lnTo>
                      <a:lnTo>
                        <a:pt x="1423" y="78"/>
                      </a:lnTo>
                      <a:lnTo>
                        <a:pt x="1231" y="70"/>
                      </a:lnTo>
                      <a:lnTo>
                        <a:pt x="1035" y="60"/>
                      </a:lnTo>
                      <a:lnTo>
                        <a:pt x="839" y="51"/>
                      </a:lnTo>
                      <a:lnTo>
                        <a:pt x="646" y="40"/>
                      </a:lnTo>
                      <a:lnTo>
                        <a:pt x="460" y="27"/>
                      </a:lnTo>
                      <a:lnTo>
                        <a:pt x="282" y="14"/>
                      </a:lnTo>
                      <a:lnTo>
                        <a:pt x="11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7" name="Freeform 456"/>
                <p:cNvSpPr>
                  <a:spLocks/>
                </p:cNvSpPr>
                <p:nvPr/>
              </p:nvSpPr>
              <p:spPr bwMode="auto">
                <a:xfrm>
                  <a:off x="2159" y="1383"/>
                  <a:ext cx="733" cy="371"/>
                </a:xfrm>
                <a:custGeom>
                  <a:avLst/>
                  <a:gdLst>
                    <a:gd name="T0" fmla="*/ 0 w 2932"/>
                    <a:gd name="T1" fmla="*/ 0 h 1483"/>
                    <a:gd name="T2" fmla="*/ 0 w 2932"/>
                    <a:gd name="T3" fmla="*/ 0 h 1483"/>
                    <a:gd name="T4" fmla="*/ 0 w 2932"/>
                    <a:gd name="T5" fmla="*/ 0 h 1483"/>
                    <a:gd name="T6" fmla="*/ 0 w 2932"/>
                    <a:gd name="T7" fmla="*/ 0 h 1483"/>
                    <a:gd name="T8" fmla="*/ 0 w 2932"/>
                    <a:gd name="T9" fmla="*/ 0 h 1483"/>
                    <a:gd name="T10" fmla="*/ 0 w 2932"/>
                    <a:gd name="T11" fmla="*/ 0 h 1483"/>
                    <a:gd name="T12" fmla="*/ 0 w 2932"/>
                    <a:gd name="T13" fmla="*/ 0 h 1483"/>
                    <a:gd name="T14" fmla="*/ 0 w 2932"/>
                    <a:gd name="T15" fmla="*/ 0 h 1483"/>
                    <a:gd name="T16" fmla="*/ 0 w 2932"/>
                    <a:gd name="T17" fmla="*/ 0 h 1483"/>
                    <a:gd name="T18" fmla="*/ 0 w 2932"/>
                    <a:gd name="T19" fmla="*/ 0 h 1483"/>
                    <a:gd name="T20" fmla="*/ 0 w 2932"/>
                    <a:gd name="T21" fmla="*/ 0 h 1483"/>
                    <a:gd name="T22" fmla="*/ 0 w 2932"/>
                    <a:gd name="T23" fmla="*/ 0 h 1483"/>
                    <a:gd name="T24" fmla="*/ 0 w 2932"/>
                    <a:gd name="T25" fmla="*/ 0 h 1483"/>
                    <a:gd name="T26" fmla="*/ 0 w 2932"/>
                    <a:gd name="T27" fmla="*/ 0 h 1483"/>
                    <a:gd name="T28" fmla="*/ 0 w 2932"/>
                    <a:gd name="T29" fmla="*/ 0 h 1483"/>
                    <a:gd name="T30" fmla="*/ 0 w 2932"/>
                    <a:gd name="T31" fmla="*/ 0 h 1483"/>
                    <a:gd name="T32" fmla="*/ 0 w 2932"/>
                    <a:gd name="T33" fmla="*/ 0 h 1483"/>
                    <a:gd name="T34" fmla="*/ 0 w 2932"/>
                    <a:gd name="T35" fmla="*/ 0 h 1483"/>
                    <a:gd name="T36" fmla="*/ 0 w 2932"/>
                    <a:gd name="T37" fmla="*/ 0 h 1483"/>
                    <a:gd name="T38" fmla="*/ 0 w 2932"/>
                    <a:gd name="T39" fmla="*/ 0 h 1483"/>
                    <a:gd name="T40" fmla="*/ 0 w 2932"/>
                    <a:gd name="T41" fmla="*/ 0 h 1483"/>
                    <a:gd name="T42" fmla="*/ 0 w 2932"/>
                    <a:gd name="T43" fmla="*/ 0 h 1483"/>
                    <a:gd name="T44" fmla="*/ 0 w 2932"/>
                    <a:gd name="T45" fmla="*/ 0 h 1483"/>
                    <a:gd name="T46" fmla="*/ 0 w 2932"/>
                    <a:gd name="T47" fmla="*/ 0 h 1483"/>
                    <a:gd name="T48" fmla="*/ 0 w 2932"/>
                    <a:gd name="T49" fmla="*/ 0 h 1483"/>
                    <a:gd name="T50" fmla="*/ 0 w 2932"/>
                    <a:gd name="T51" fmla="*/ 0 h 1483"/>
                    <a:gd name="T52" fmla="*/ 0 w 2932"/>
                    <a:gd name="T53" fmla="*/ 0 h 1483"/>
                    <a:gd name="T54" fmla="*/ 0 w 2932"/>
                    <a:gd name="T55" fmla="*/ 0 h 1483"/>
                    <a:gd name="T56" fmla="*/ 0 w 2932"/>
                    <a:gd name="T57" fmla="*/ 0 h 1483"/>
                    <a:gd name="T58" fmla="*/ 0 w 2932"/>
                    <a:gd name="T59" fmla="*/ 0 h 1483"/>
                    <a:gd name="T60" fmla="*/ 0 w 2932"/>
                    <a:gd name="T61" fmla="*/ 0 h 1483"/>
                    <a:gd name="T62" fmla="*/ 0 w 2932"/>
                    <a:gd name="T63" fmla="*/ 0 h 1483"/>
                    <a:gd name="T64" fmla="*/ 0 w 2932"/>
                    <a:gd name="T65" fmla="*/ 0 h 1483"/>
                    <a:gd name="T66" fmla="*/ 0 w 2932"/>
                    <a:gd name="T67" fmla="*/ 0 h 1483"/>
                    <a:gd name="T68" fmla="*/ 0 w 2932"/>
                    <a:gd name="T69" fmla="*/ 0 h 1483"/>
                    <a:gd name="T70" fmla="*/ 0 w 2932"/>
                    <a:gd name="T71" fmla="*/ 0 h 1483"/>
                    <a:gd name="T72" fmla="*/ 0 w 2932"/>
                    <a:gd name="T73" fmla="*/ 0 h 1483"/>
                    <a:gd name="T74" fmla="*/ 0 w 2932"/>
                    <a:gd name="T75" fmla="*/ 0 h 1483"/>
                    <a:gd name="T76" fmla="*/ 0 w 2932"/>
                    <a:gd name="T77" fmla="*/ 0 h 1483"/>
                    <a:gd name="T78" fmla="*/ 0 w 2932"/>
                    <a:gd name="T79" fmla="*/ 0 h 1483"/>
                    <a:gd name="T80" fmla="*/ 0 w 2932"/>
                    <a:gd name="T81" fmla="*/ 0 h 1483"/>
                    <a:gd name="T82" fmla="*/ 0 w 2932"/>
                    <a:gd name="T83" fmla="*/ 0 h 1483"/>
                    <a:gd name="T84" fmla="*/ 0 w 2932"/>
                    <a:gd name="T85" fmla="*/ 0 h 1483"/>
                    <a:gd name="T86" fmla="*/ 0 w 2932"/>
                    <a:gd name="T87" fmla="*/ 0 h 1483"/>
                    <a:gd name="T88" fmla="*/ 0 w 2932"/>
                    <a:gd name="T89" fmla="*/ 0 h 1483"/>
                    <a:gd name="T90" fmla="*/ 0 w 2932"/>
                    <a:gd name="T91" fmla="*/ 0 h 1483"/>
                    <a:gd name="T92" fmla="*/ 0 w 2932"/>
                    <a:gd name="T93" fmla="*/ 0 h 1483"/>
                    <a:gd name="T94" fmla="*/ 0 w 2932"/>
                    <a:gd name="T95" fmla="*/ 0 h 1483"/>
                    <a:gd name="T96" fmla="*/ 0 w 2932"/>
                    <a:gd name="T97" fmla="*/ 0 h 1483"/>
                    <a:gd name="T98" fmla="*/ 0 w 2932"/>
                    <a:gd name="T99" fmla="*/ 0 h 1483"/>
                    <a:gd name="T100" fmla="*/ 0 w 2932"/>
                    <a:gd name="T101" fmla="*/ 0 h 1483"/>
                    <a:gd name="T102" fmla="*/ 0 w 2932"/>
                    <a:gd name="T103" fmla="*/ 0 h 1483"/>
                    <a:gd name="T104" fmla="*/ 0 w 2932"/>
                    <a:gd name="T105" fmla="*/ 0 h 1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32"/>
                    <a:gd name="T160" fmla="*/ 0 h 1483"/>
                    <a:gd name="T161" fmla="*/ 2932 w 2932"/>
                    <a:gd name="T162" fmla="*/ 1483 h 1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32" h="1483">
                      <a:moveTo>
                        <a:pt x="2932" y="1483"/>
                      </a:moveTo>
                      <a:lnTo>
                        <a:pt x="2915" y="1483"/>
                      </a:lnTo>
                      <a:lnTo>
                        <a:pt x="2865" y="1483"/>
                      </a:lnTo>
                      <a:lnTo>
                        <a:pt x="2785" y="1481"/>
                      </a:lnTo>
                      <a:lnTo>
                        <a:pt x="2680" y="1480"/>
                      </a:lnTo>
                      <a:lnTo>
                        <a:pt x="2553" y="1478"/>
                      </a:lnTo>
                      <a:lnTo>
                        <a:pt x="2406" y="1475"/>
                      </a:lnTo>
                      <a:lnTo>
                        <a:pt x="2243" y="1472"/>
                      </a:lnTo>
                      <a:lnTo>
                        <a:pt x="2069" y="1468"/>
                      </a:lnTo>
                      <a:lnTo>
                        <a:pt x="1885" y="1463"/>
                      </a:lnTo>
                      <a:lnTo>
                        <a:pt x="1697" y="1458"/>
                      </a:lnTo>
                      <a:lnTo>
                        <a:pt x="1507" y="1452"/>
                      </a:lnTo>
                      <a:lnTo>
                        <a:pt x="1319" y="1445"/>
                      </a:lnTo>
                      <a:lnTo>
                        <a:pt x="1135" y="1436"/>
                      </a:lnTo>
                      <a:lnTo>
                        <a:pt x="960" y="1426"/>
                      </a:lnTo>
                      <a:lnTo>
                        <a:pt x="797" y="1415"/>
                      </a:lnTo>
                      <a:lnTo>
                        <a:pt x="649" y="1404"/>
                      </a:lnTo>
                      <a:lnTo>
                        <a:pt x="669" y="951"/>
                      </a:lnTo>
                      <a:lnTo>
                        <a:pt x="0" y="899"/>
                      </a:lnTo>
                      <a:lnTo>
                        <a:pt x="73" y="0"/>
                      </a:lnTo>
                      <a:lnTo>
                        <a:pt x="237" y="15"/>
                      </a:lnTo>
                      <a:lnTo>
                        <a:pt x="401" y="27"/>
                      </a:lnTo>
                      <a:lnTo>
                        <a:pt x="565" y="38"/>
                      </a:lnTo>
                      <a:lnTo>
                        <a:pt x="725" y="48"/>
                      </a:lnTo>
                      <a:lnTo>
                        <a:pt x="882" y="56"/>
                      </a:lnTo>
                      <a:lnTo>
                        <a:pt x="1032" y="64"/>
                      </a:lnTo>
                      <a:lnTo>
                        <a:pt x="1177" y="70"/>
                      </a:lnTo>
                      <a:lnTo>
                        <a:pt x="1311" y="76"/>
                      </a:lnTo>
                      <a:lnTo>
                        <a:pt x="1436" y="80"/>
                      </a:lnTo>
                      <a:lnTo>
                        <a:pt x="1549" y="83"/>
                      </a:lnTo>
                      <a:lnTo>
                        <a:pt x="1648" y="87"/>
                      </a:lnTo>
                      <a:lnTo>
                        <a:pt x="1734" y="88"/>
                      </a:lnTo>
                      <a:lnTo>
                        <a:pt x="1802" y="91"/>
                      </a:lnTo>
                      <a:lnTo>
                        <a:pt x="1854" y="92"/>
                      </a:lnTo>
                      <a:lnTo>
                        <a:pt x="1885" y="92"/>
                      </a:lnTo>
                      <a:lnTo>
                        <a:pt x="1895" y="92"/>
                      </a:lnTo>
                      <a:lnTo>
                        <a:pt x="1906" y="107"/>
                      </a:lnTo>
                      <a:lnTo>
                        <a:pt x="1917" y="119"/>
                      </a:lnTo>
                      <a:lnTo>
                        <a:pt x="1927" y="130"/>
                      </a:lnTo>
                      <a:lnTo>
                        <a:pt x="1936" y="138"/>
                      </a:lnTo>
                      <a:lnTo>
                        <a:pt x="1944" y="145"/>
                      </a:lnTo>
                      <a:lnTo>
                        <a:pt x="1953" y="151"/>
                      </a:lnTo>
                      <a:lnTo>
                        <a:pt x="1960" y="154"/>
                      </a:lnTo>
                      <a:lnTo>
                        <a:pt x="1967" y="157"/>
                      </a:lnTo>
                      <a:lnTo>
                        <a:pt x="1978" y="159"/>
                      </a:lnTo>
                      <a:lnTo>
                        <a:pt x="1987" y="159"/>
                      </a:lnTo>
                      <a:lnTo>
                        <a:pt x="1992" y="158"/>
                      </a:lnTo>
                      <a:lnTo>
                        <a:pt x="1994" y="158"/>
                      </a:lnTo>
                      <a:lnTo>
                        <a:pt x="2000" y="173"/>
                      </a:lnTo>
                      <a:lnTo>
                        <a:pt x="2007" y="185"/>
                      </a:lnTo>
                      <a:lnTo>
                        <a:pt x="2014" y="195"/>
                      </a:lnTo>
                      <a:lnTo>
                        <a:pt x="2020" y="202"/>
                      </a:lnTo>
                      <a:lnTo>
                        <a:pt x="2027" y="208"/>
                      </a:lnTo>
                      <a:lnTo>
                        <a:pt x="2034" y="212"/>
                      </a:lnTo>
                      <a:lnTo>
                        <a:pt x="2040" y="214"/>
                      </a:lnTo>
                      <a:lnTo>
                        <a:pt x="2046" y="216"/>
                      </a:lnTo>
                      <a:lnTo>
                        <a:pt x="2052" y="217"/>
                      </a:lnTo>
                      <a:lnTo>
                        <a:pt x="2057" y="216"/>
                      </a:lnTo>
                      <a:lnTo>
                        <a:pt x="2062" y="216"/>
                      </a:lnTo>
                      <a:lnTo>
                        <a:pt x="2065" y="214"/>
                      </a:lnTo>
                      <a:lnTo>
                        <a:pt x="2070" y="212"/>
                      </a:lnTo>
                      <a:lnTo>
                        <a:pt x="2073" y="211"/>
                      </a:lnTo>
                      <a:lnTo>
                        <a:pt x="2081" y="212"/>
                      </a:lnTo>
                      <a:lnTo>
                        <a:pt x="2090" y="212"/>
                      </a:lnTo>
                      <a:lnTo>
                        <a:pt x="2098" y="211"/>
                      </a:lnTo>
                      <a:lnTo>
                        <a:pt x="2108" y="208"/>
                      </a:lnTo>
                      <a:lnTo>
                        <a:pt x="2116" y="206"/>
                      </a:lnTo>
                      <a:lnTo>
                        <a:pt x="2124" y="201"/>
                      </a:lnTo>
                      <a:lnTo>
                        <a:pt x="2131" y="197"/>
                      </a:lnTo>
                      <a:lnTo>
                        <a:pt x="2139" y="192"/>
                      </a:lnTo>
                      <a:lnTo>
                        <a:pt x="2162" y="173"/>
                      </a:lnTo>
                      <a:lnTo>
                        <a:pt x="2172" y="164"/>
                      </a:lnTo>
                      <a:lnTo>
                        <a:pt x="2200" y="162"/>
                      </a:lnTo>
                      <a:lnTo>
                        <a:pt x="2224" y="160"/>
                      </a:lnTo>
                      <a:lnTo>
                        <a:pt x="2245" y="160"/>
                      </a:lnTo>
                      <a:lnTo>
                        <a:pt x="2262" y="162"/>
                      </a:lnTo>
                      <a:lnTo>
                        <a:pt x="2277" y="164"/>
                      </a:lnTo>
                      <a:lnTo>
                        <a:pt x="2289" y="168"/>
                      </a:lnTo>
                      <a:lnTo>
                        <a:pt x="2298" y="173"/>
                      </a:lnTo>
                      <a:lnTo>
                        <a:pt x="2305" y="176"/>
                      </a:lnTo>
                      <a:lnTo>
                        <a:pt x="2310" y="181"/>
                      </a:lnTo>
                      <a:lnTo>
                        <a:pt x="2313" y="186"/>
                      </a:lnTo>
                      <a:lnTo>
                        <a:pt x="2315" y="191"/>
                      </a:lnTo>
                      <a:lnTo>
                        <a:pt x="2316" y="195"/>
                      </a:lnTo>
                      <a:lnTo>
                        <a:pt x="2316" y="201"/>
                      </a:lnTo>
                      <a:lnTo>
                        <a:pt x="2315" y="203"/>
                      </a:lnTo>
                      <a:lnTo>
                        <a:pt x="2325" y="202"/>
                      </a:lnTo>
                      <a:lnTo>
                        <a:pt x="2335" y="201"/>
                      </a:lnTo>
                      <a:lnTo>
                        <a:pt x="2344" y="201"/>
                      </a:lnTo>
                      <a:lnTo>
                        <a:pt x="2353" y="202"/>
                      </a:lnTo>
                      <a:lnTo>
                        <a:pt x="2371" y="204"/>
                      </a:lnTo>
                      <a:lnTo>
                        <a:pt x="2389" y="209"/>
                      </a:lnTo>
                      <a:lnTo>
                        <a:pt x="2404" y="217"/>
                      </a:lnTo>
                      <a:lnTo>
                        <a:pt x="2420" y="224"/>
                      </a:lnTo>
                      <a:lnTo>
                        <a:pt x="2434" y="233"/>
                      </a:lnTo>
                      <a:lnTo>
                        <a:pt x="2447" y="242"/>
                      </a:lnTo>
                      <a:lnTo>
                        <a:pt x="2469" y="261"/>
                      </a:lnTo>
                      <a:lnTo>
                        <a:pt x="2485" y="278"/>
                      </a:lnTo>
                      <a:lnTo>
                        <a:pt x="2496" y="290"/>
                      </a:lnTo>
                      <a:lnTo>
                        <a:pt x="2499" y="295"/>
                      </a:lnTo>
                      <a:lnTo>
                        <a:pt x="2598" y="367"/>
                      </a:lnTo>
                      <a:lnTo>
                        <a:pt x="2614" y="402"/>
                      </a:lnTo>
                      <a:lnTo>
                        <a:pt x="2627" y="433"/>
                      </a:lnTo>
                      <a:lnTo>
                        <a:pt x="2638" y="464"/>
                      </a:lnTo>
                      <a:lnTo>
                        <a:pt x="2648" y="491"/>
                      </a:lnTo>
                      <a:lnTo>
                        <a:pt x="2659" y="530"/>
                      </a:lnTo>
                      <a:lnTo>
                        <a:pt x="2663" y="545"/>
                      </a:lnTo>
                      <a:lnTo>
                        <a:pt x="2670" y="560"/>
                      </a:lnTo>
                      <a:lnTo>
                        <a:pt x="2675" y="574"/>
                      </a:lnTo>
                      <a:lnTo>
                        <a:pt x="2677" y="589"/>
                      </a:lnTo>
                      <a:lnTo>
                        <a:pt x="2680" y="604"/>
                      </a:lnTo>
                      <a:lnTo>
                        <a:pt x="2681" y="617"/>
                      </a:lnTo>
                      <a:lnTo>
                        <a:pt x="2681" y="632"/>
                      </a:lnTo>
                      <a:lnTo>
                        <a:pt x="2680" y="644"/>
                      </a:lnTo>
                      <a:lnTo>
                        <a:pt x="2679" y="656"/>
                      </a:lnTo>
                      <a:lnTo>
                        <a:pt x="2674" y="677"/>
                      </a:lnTo>
                      <a:lnTo>
                        <a:pt x="2669" y="694"/>
                      </a:lnTo>
                      <a:lnTo>
                        <a:pt x="2665" y="705"/>
                      </a:lnTo>
                      <a:lnTo>
                        <a:pt x="2663" y="709"/>
                      </a:lnTo>
                      <a:lnTo>
                        <a:pt x="2682" y="722"/>
                      </a:lnTo>
                      <a:lnTo>
                        <a:pt x="2699" y="737"/>
                      </a:lnTo>
                      <a:lnTo>
                        <a:pt x="2713" y="752"/>
                      </a:lnTo>
                      <a:lnTo>
                        <a:pt x="2724" y="766"/>
                      </a:lnTo>
                      <a:lnTo>
                        <a:pt x="2732" y="780"/>
                      </a:lnTo>
                      <a:lnTo>
                        <a:pt x="2740" y="795"/>
                      </a:lnTo>
                      <a:lnTo>
                        <a:pt x="2745" y="808"/>
                      </a:lnTo>
                      <a:lnTo>
                        <a:pt x="2747" y="822"/>
                      </a:lnTo>
                      <a:lnTo>
                        <a:pt x="2750" y="834"/>
                      </a:lnTo>
                      <a:lnTo>
                        <a:pt x="2751" y="845"/>
                      </a:lnTo>
                      <a:lnTo>
                        <a:pt x="2751" y="855"/>
                      </a:lnTo>
                      <a:lnTo>
                        <a:pt x="2751" y="863"/>
                      </a:lnTo>
                      <a:lnTo>
                        <a:pt x="2750" y="875"/>
                      </a:lnTo>
                      <a:lnTo>
                        <a:pt x="2748" y="879"/>
                      </a:lnTo>
                      <a:lnTo>
                        <a:pt x="2750" y="916"/>
                      </a:lnTo>
                      <a:lnTo>
                        <a:pt x="2751" y="950"/>
                      </a:lnTo>
                      <a:lnTo>
                        <a:pt x="2753" y="982"/>
                      </a:lnTo>
                      <a:lnTo>
                        <a:pt x="2756" y="1012"/>
                      </a:lnTo>
                      <a:lnTo>
                        <a:pt x="2763" y="1068"/>
                      </a:lnTo>
                      <a:lnTo>
                        <a:pt x="2772" y="1114"/>
                      </a:lnTo>
                      <a:lnTo>
                        <a:pt x="2780" y="1151"/>
                      </a:lnTo>
                      <a:lnTo>
                        <a:pt x="2788" y="1178"/>
                      </a:lnTo>
                      <a:lnTo>
                        <a:pt x="2792" y="1195"/>
                      </a:lnTo>
                      <a:lnTo>
                        <a:pt x="2795" y="1201"/>
                      </a:lnTo>
                      <a:lnTo>
                        <a:pt x="2794" y="1214"/>
                      </a:lnTo>
                      <a:lnTo>
                        <a:pt x="2795" y="1228"/>
                      </a:lnTo>
                      <a:lnTo>
                        <a:pt x="2797" y="1240"/>
                      </a:lnTo>
                      <a:lnTo>
                        <a:pt x="2801" y="1252"/>
                      </a:lnTo>
                      <a:lnTo>
                        <a:pt x="2805" y="1265"/>
                      </a:lnTo>
                      <a:lnTo>
                        <a:pt x="2811" y="1276"/>
                      </a:lnTo>
                      <a:lnTo>
                        <a:pt x="2816" y="1287"/>
                      </a:lnTo>
                      <a:lnTo>
                        <a:pt x="2822" y="1296"/>
                      </a:lnTo>
                      <a:lnTo>
                        <a:pt x="2844" y="1327"/>
                      </a:lnTo>
                      <a:lnTo>
                        <a:pt x="2854" y="1338"/>
                      </a:lnTo>
                      <a:lnTo>
                        <a:pt x="2866" y="1353"/>
                      </a:lnTo>
                      <a:lnTo>
                        <a:pt x="2878" y="1368"/>
                      </a:lnTo>
                      <a:lnTo>
                        <a:pt x="2888" y="1381"/>
                      </a:lnTo>
                      <a:lnTo>
                        <a:pt x="2896" y="1394"/>
                      </a:lnTo>
                      <a:lnTo>
                        <a:pt x="2910" y="1419"/>
                      </a:lnTo>
                      <a:lnTo>
                        <a:pt x="2920" y="1440"/>
                      </a:lnTo>
                      <a:lnTo>
                        <a:pt x="2930" y="1472"/>
                      </a:lnTo>
                      <a:lnTo>
                        <a:pt x="2932" y="1483"/>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8" name="Freeform 457"/>
                <p:cNvSpPr>
                  <a:spLocks/>
                </p:cNvSpPr>
                <p:nvPr/>
              </p:nvSpPr>
              <p:spPr bwMode="auto">
                <a:xfrm>
                  <a:off x="2159" y="1383"/>
                  <a:ext cx="733" cy="371"/>
                </a:xfrm>
                <a:custGeom>
                  <a:avLst/>
                  <a:gdLst>
                    <a:gd name="T0" fmla="*/ 0 w 2932"/>
                    <a:gd name="T1" fmla="*/ 0 h 1483"/>
                    <a:gd name="T2" fmla="*/ 0 w 2932"/>
                    <a:gd name="T3" fmla="*/ 0 h 1483"/>
                    <a:gd name="T4" fmla="*/ 0 w 2932"/>
                    <a:gd name="T5" fmla="*/ 0 h 1483"/>
                    <a:gd name="T6" fmla="*/ 0 w 2932"/>
                    <a:gd name="T7" fmla="*/ 0 h 1483"/>
                    <a:gd name="T8" fmla="*/ 0 w 2932"/>
                    <a:gd name="T9" fmla="*/ 0 h 1483"/>
                    <a:gd name="T10" fmla="*/ 0 w 2932"/>
                    <a:gd name="T11" fmla="*/ 0 h 1483"/>
                    <a:gd name="T12" fmla="*/ 0 w 2932"/>
                    <a:gd name="T13" fmla="*/ 0 h 1483"/>
                    <a:gd name="T14" fmla="*/ 0 w 2932"/>
                    <a:gd name="T15" fmla="*/ 0 h 1483"/>
                    <a:gd name="T16" fmla="*/ 0 w 2932"/>
                    <a:gd name="T17" fmla="*/ 0 h 1483"/>
                    <a:gd name="T18" fmla="*/ 0 w 2932"/>
                    <a:gd name="T19" fmla="*/ 0 h 1483"/>
                    <a:gd name="T20" fmla="*/ 0 w 2932"/>
                    <a:gd name="T21" fmla="*/ 0 h 1483"/>
                    <a:gd name="T22" fmla="*/ 0 w 2932"/>
                    <a:gd name="T23" fmla="*/ 0 h 1483"/>
                    <a:gd name="T24" fmla="*/ 0 w 2932"/>
                    <a:gd name="T25" fmla="*/ 0 h 1483"/>
                    <a:gd name="T26" fmla="*/ 0 w 2932"/>
                    <a:gd name="T27" fmla="*/ 0 h 1483"/>
                    <a:gd name="T28" fmla="*/ 0 w 2932"/>
                    <a:gd name="T29" fmla="*/ 0 h 1483"/>
                    <a:gd name="T30" fmla="*/ 0 w 2932"/>
                    <a:gd name="T31" fmla="*/ 0 h 1483"/>
                    <a:gd name="T32" fmla="*/ 0 w 2932"/>
                    <a:gd name="T33" fmla="*/ 0 h 1483"/>
                    <a:gd name="T34" fmla="*/ 0 w 2932"/>
                    <a:gd name="T35" fmla="*/ 0 h 1483"/>
                    <a:gd name="T36" fmla="*/ 0 w 2932"/>
                    <a:gd name="T37" fmla="*/ 0 h 1483"/>
                    <a:gd name="T38" fmla="*/ 0 w 2932"/>
                    <a:gd name="T39" fmla="*/ 0 h 1483"/>
                    <a:gd name="T40" fmla="*/ 0 w 2932"/>
                    <a:gd name="T41" fmla="*/ 0 h 1483"/>
                    <a:gd name="T42" fmla="*/ 0 w 2932"/>
                    <a:gd name="T43" fmla="*/ 0 h 1483"/>
                    <a:gd name="T44" fmla="*/ 0 w 2932"/>
                    <a:gd name="T45" fmla="*/ 0 h 1483"/>
                    <a:gd name="T46" fmla="*/ 0 w 2932"/>
                    <a:gd name="T47" fmla="*/ 0 h 1483"/>
                    <a:gd name="T48" fmla="*/ 0 w 2932"/>
                    <a:gd name="T49" fmla="*/ 0 h 1483"/>
                    <a:gd name="T50" fmla="*/ 0 w 2932"/>
                    <a:gd name="T51" fmla="*/ 0 h 1483"/>
                    <a:gd name="T52" fmla="*/ 0 w 2932"/>
                    <a:gd name="T53" fmla="*/ 0 h 1483"/>
                    <a:gd name="T54" fmla="*/ 0 w 2932"/>
                    <a:gd name="T55" fmla="*/ 0 h 1483"/>
                    <a:gd name="T56" fmla="*/ 0 w 2932"/>
                    <a:gd name="T57" fmla="*/ 0 h 1483"/>
                    <a:gd name="T58" fmla="*/ 0 w 2932"/>
                    <a:gd name="T59" fmla="*/ 0 h 1483"/>
                    <a:gd name="T60" fmla="*/ 0 w 2932"/>
                    <a:gd name="T61" fmla="*/ 0 h 1483"/>
                    <a:gd name="T62" fmla="*/ 0 w 2932"/>
                    <a:gd name="T63" fmla="*/ 0 h 1483"/>
                    <a:gd name="T64" fmla="*/ 0 w 2932"/>
                    <a:gd name="T65" fmla="*/ 0 h 1483"/>
                    <a:gd name="T66" fmla="*/ 0 w 2932"/>
                    <a:gd name="T67" fmla="*/ 0 h 1483"/>
                    <a:gd name="T68" fmla="*/ 0 w 2932"/>
                    <a:gd name="T69" fmla="*/ 0 h 1483"/>
                    <a:gd name="T70" fmla="*/ 0 w 2932"/>
                    <a:gd name="T71" fmla="*/ 0 h 1483"/>
                    <a:gd name="T72" fmla="*/ 0 w 2932"/>
                    <a:gd name="T73" fmla="*/ 0 h 1483"/>
                    <a:gd name="T74" fmla="*/ 0 w 2932"/>
                    <a:gd name="T75" fmla="*/ 0 h 1483"/>
                    <a:gd name="T76" fmla="*/ 0 w 2932"/>
                    <a:gd name="T77" fmla="*/ 0 h 1483"/>
                    <a:gd name="T78" fmla="*/ 0 w 2932"/>
                    <a:gd name="T79" fmla="*/ 0 h 1483"/>
                    <a:gd name="T80" fmla="*/ 0 w 2932"/>
                    <a:gd name="T81" fmla="*/ 0 h 1483"/>
                    <a:gd name="T82" fmla="*/ 0 w 2932"/>
                    <a:gd name="T83" fmla="*/ 0 h 1483"/>
                    <a:gd name="T84" fmla="*/ 0 w 2932"/>
                    <a:gd name="T85" fmla="*/ 0 h 1483"/>
                    <a:gd name="T86" fmla="*/ 0 w 2932"/>
                    <a:gd name="T87" fmla="*/ 0 h 1483"/>
                    <a:gd name="T88" fmla="*/ 0 w 2932"/>
                    <a:gd name="T89" fmla="*/ 0 h 1483"/>
                    <a:gd name="T90" fmla="*/ 0 w 2932"/>
                    <a:gd name="T91" fmla="*/ 0 h 1483"/>
                    <a:gd name="T92" fmla="*/ 0 w 2932"/>
                    <a:gd name="T93" fmla="*/ 0 h 1483"/>
                    <a:gd name="T94" fmla="*/ 0 w 2932"/>
                    <a:gd name="T95" fmla="*/ 0 h 1483"/>
                    <a:gd name="T96" fmla="*/ 0 w 2932"/>
                    <a:gd name="T97" fmla="*/ 0 h 1483"/>
                    <a:gd name="T98" fmla="*/ 0 w 2932"/>
                    <a:gd name="T99" fmla="*/ 0 h 1483"/>
                    <a:gd name="T100" fmla="*/ 0 w 2932"/>
                    <a:gd name="T101" fmla="*/ 0 h 1483"/>
                    <a:gd name="T102" fmla="*/ 0 w 2932"/>
                    <a:gd name="T103" fmla="*/ 0 h 1483"/>
                    <a:gd name="T104" fmla="*/ 0 w 2932"/>
                    <a:gd name="T105" fmla="*/ 0 h 1483"/>
                    <a:gd name="T106" fmla="*/ 0 w 2932"/>
                    <a:gd name="T107" fmla="*/ 0 h 1483"/>
                    <a:gd name="T108" fmla="*/ 0 w 2932"/>
                    <a:gd name="T109" fmla="*/ 0 h 14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32"/>
                    <a:gd name="T166" fmla="*/ 0 h 1483"/>
                    <a:gd name="T167" fmla="*/ 2932 w 2932"/>
                    <a:gd name="T168" fmla="*/ 1483 h 14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32" h="1483">
                      <a:moveTo>
                        <a:pt x="2932" y="1483"/>
                      </a:moveTo>
                      <a:lnTo>
                        <a:pt x="2915" y="1483"/>
                      </a:lnTo>
                      <a:lnTo>
                        <a:pt x="2865" y="1483"/>
                      </a:lnTo>
                      <a:lnTo>
                        <a:pt x="2785" y="1481"/>
                      </a:lnTo>
                      <a:lnTo>
                        <a:pt x="2680" y="1480"/>
                      </a:lnTo>
                      <a:lnTo>
                        <a:pt x="2553" y="1478"/>
                      </a:lnTo>
                      <a:lnTo>
                        <a:pt x="2406" y="1475"/>
                      </a:lnTo>
                      <a:lnTo>
                        <a:pt x="2243" y="1472"/>
                      </a:lnTo>
                      <a:lnTo>
                        <a:pt x="2069" y="1468"/>
                      </a:lnTo>
                      <a:lnTo>
                        <a:pt x="1885" y="1463"/>
                      </a:lnTo>
                      <a:lnTo>
                        <a:pt x="1697" y="1458"/>
                      </a:lnTo>
                      <a:lnTo>
                        <a:pt x="1507" y="1452"/>
                      </a:lnTo>
                      <a:lnTo>
                        <a:pt x="1319" y="1445"/>
                      </a:lnTo>
                      <a:lnTo>
                        <a:pt x="1135" y="1436"/>
                      </a:lnTo>
                      <a:lnTo>
                        <a:pt x="960" y="1426"/>
                      </a:lnTo>
                      <a:lnTo>
                        <a:pt x="797" y="1415"/>
                      </a:lnTo>
                      <a:lnTo>
                        <a:pt x="649" y="1404"/>
                      </a:lnTo>
                      <a:lnTo>
                        <a:pt x="669" y="951"/>
                      </a:lnTo>
                      <a:lnTo>
                        <a:pt x="0" y="899"/>
                      </a:lnTo>
                      <a:lnTo>
                        <a:pt x="73" y="0"/>
                      </a:lnTo>
                      <a:lnTo>
                        <a:pt x="237" y="15"/>
                      </a:lnTo>
                      <a:lnTo>
                        <a:pt x="401" y="27"/>
                      </a:lnTo>
                      <a:lnTo>
                        <a:pt x="565" y="38"/>
                      </a:lnTo>
                      <a:lnTo>
                        <a:pt x="725" y="48"/>
                      </a:lnTo>
                      <a:lnTo>
                        <a:pt x="882" y="56"/>
                      </a:lnTo>
                      <a:lnTo>
                        <a:pt x="1032" y="64"/>
                      </a:lnTo>
                      <a:lnTo>
                        <a:pt x="1177" y="70"/>
                      </a:lnTo>
                      <a:lnTo>
                        <a:pt x="1311" y="76"/>
                      </a:lnTo>
                      <a:lnTo>
                        <a:pt x="1436" y="80"/>
                      </a:lnTo>
                      <a:lnTo>
                        <a:pt x="1549" y="83"/>
                      </a:lnTo>
                      <a:lnTo>
                        <a:pt x="1648" y="87"/>
                      </a:lnTo>
                      <a:lnTo>
                        <a:pt x="1734" y="88"/>
                      </a:lnTo>
                      <a:lnTo>
                        <a:pt x="1802" y="91"/>
                      </a:lnTo>
                      <a:lnTo>
                        <a:pt x="1854" y="92"/>
                      </a:lnTo>
                      <a:lnTo>
                        <a:pt x="1885" y="92"/>
                      </a:lnTo>
                      <a:lnTo>
                        <a:pt x="1895" y="92"/>
                      </a:lnTo>
                      <a:lnTo>
                        <a:pt x="1906" y="107"/>
                      </a:lnTo>
                      <a:lnTo>
                        <a:pt x="1917" y="119"/>
                      </a:lnTo>
                      <a:lnTo>
                        <a:pt x="1927" y="130"/>
                      </a:lnTo>
                      <a:lnTo>
                        <a:pt x="1936" y="138"/>
                      </a:lnTo>
                      <a:lnTo>
                        <a:pt x="1944" y="145"/>
                      </a:lnTo>
                      <a:lnTo>
                        <a:pt x="1953" y="151"/>
                      </a:lnTo>
                      <a:lnTo>
                        <a:pt x="1960" y="154"/>
                      </a:lnTo>
                      <a:lnTo>
                        <a:pt x="1967" y="157"/>
                      </a:lnTo>
                      <a:lnTo>
                        <a:pt x="1978" y="159"/>
                      </a:lnTo>
                      <a:lnTo>
                        <a:pt x="1987" y="159"/>
                      </a:lnTo>
                      <a:lnTo>
                        <a:pt x="1992" y="158"/>
                      </a:lnTo>
                      <a:lnTo>
                        <a:pt x="1994" y="158"/>
                      </a:lnTo>
                      <a:lnTo>
                        <a:pt x="2000" y="173"/>
                      </a:lnTo>
                      <a:lnTo>
                        <a:pt x="2007" y="185"/>
                      </a:lnTo>
                      <a:lnTo>
                        <a:pt x="2014" y="195"/>
                      </a:lnTo>
                      <a:lnTo>
                        <a:pt x="2020" y="202"/>
                      </a:lnTo>
                      <a:lnTo>
                        <a:pt x="2027" y="208"/>
                      </a:lnTo>
                      <a:lnTo>
                        <a:pt x="2034" y="212"/>
                      </a:lnTo>
                      <a:lnTo>
                        <a:pt x="2040" y="214"/>
                      </a:lnTo>
                      <a:lnTo>
                        <a:pt x="2046" y="216"/>
                      </a:lnTo>
                      <a:lnTo>
                        <a:pt x="2052" y="217"/>
                      </a:lnTo>
                      <a:lnTo>
                        <a:pt x="2057" y="216"/>
                      </a:lnTo>
                      <a:lnTo>
                        <a:pt x="2062" y="216"/>
                      </a:lnTo>
                      <a:lnTo>
                        <a:pt x="2065" y="214"/>
                      </a:lnTo>
                      <a:lnTo>
                        <a:pt x="2070" y="212"/>
                      </a:lnTo>
                      <a:lnTo>
                        <a:pt x="2073" y="211"/>
                      </a:lnTo>
                      <a:lnTo>
                        <a:pt x="2081" y="212"/>
                      </a:lnTo>
                      <a:lnTo>
                        <a:pt x="2090" y="212"/>
                      </a:lnTo>
                      <a:lnTo>
                        <a:pt x="2098" y="211"/>
                      </a:lnTo>
                      <a:lnTo>
                        <a:pt x="2108" y="208"/>
                      </a:lnTo>
                      <a:lnTo>
                        <a:pt x="2116" y="206"/>
                      </a:lnTo>
                      <a:lnTo>
                        <a:pt x="2124" y="201"/>
                      </a:lnTo>
                      <a:lnTo>
                        <a:pt x="2131" y="197"/>
                      </a:lnTo>
                      <a:lnTo>
                        <a:pt x="2139" y="192"/>
                      </a:lnTo>
                      <a:lnTo>
                        <a:pt x="2162" y="173"/>
                      </a:lnTo>
                      <a:lnTo>
                        <a:pt x="2172" y="164"/>
                      </a:lnTo>
                      <a:lnTo>
                        <a:pt x="2200" y="162"/>
                      </a:lnTo>
                      <a:lnTo>
                        <a:pt x="2224" y="160"/>
                      </a:lnTo>
                      <a:lnTo>
                        <a:pt x="2245" y="160"/>
                      </a:lnTo>
                      <a:lnTo>
                        <a:pt x="2262" y="162"/>
                      </a:lnTo>
                      <a:lnTo>
                        <a:pt x="2277" y="164"/>
                      </a:lnTo>
                      <a:lnTo>
                        <a:pt x="2289" y="168"/>
                      </a:lnTo>
                      <a:lnTo>
                        <a:pt x="2298" y="173"/>
                      </a:lnTo>
                      <a:lnTo>
                        <a:pt x="2305" y="176"/>
                      </a:lnTo>
                      <a:lnTo>
                        <a:pt x="2310" y="181"/>
                      </a:lnTo>
                      <a:lnTo>
                        <a:pt x="2313" y="186"/>
                      </a:lnTo>
                      <a:lnTo>
                        <a:pt x="2315" y="191"/>
                      </a:lnTo>
                      <a:lnTo>
                        <a:pt x="2316" y="195"/>
                      </a:lnTo>
                      <a:lnTo>
                        <a:pt x="2316" y="201"/>
                      </a:lnTo>
                      <a:lnTo>
                        <a:pt x="2315" y="203"/>
                      </a:lnTo>
                      <a:lnTo>
                        <a:pt x="2325" y="202"/>
                      </a:lnTo>
                      <a:lnTo>
                        <a:pt x="2335" y="201"/>
                      </a:lnTo>
                      <a:lnTo>
                        <a:pt x="2344" y="201"/>
                      </a:lnTo>
                      <a:lnTo>
                        <a:pt x="2353" y="202"/>
                      </a:lnTo>
                      <a:lnTo>
                        <a:pt x="2371" y="204"/>
                      </a:lnTo>
                      <a:lnTo>
                        <a:pt x="2389" y="209"/>
                      </a:lnTo>
                      <a:lnTo>
                        <a:pt x="2404" y="217"/>
                      </a:lnTo>
                      <a:lnTo>
                        <a:pt x="2420" y="224"/>
                      </a:lnTo>
                      <a:lnTo>
                        <a:pt x="2434" y="233"/>
                      </a:lnTo>
                      <a:lnTo>
                        <a:pt x="2447" y="242"/>
                      </a:lnTo>
                      <a:lnTo>
                        <a:pt x="2469" y="261"/>
                      </a:lnTo>
                      <a:lnTo>
                        <a:pt x="2485" y="278"/>
                      </a:lnTo>
                      <a:lnTo>
                        <a:pt x="2496" y="290"/>
                      </a:lnTo>
                      <a:lnTo>
                        <a:pt x="2499" y="295"/>
                      </a:lnTo>
                      <a:lnTo>
                        <a:pt x="2598" y="367"/>
                      </a:lnTo>
                      <a:lnTo>
                        <a:pt x="2614" y="402"/>
                      </a:lnTo>
                      <a:lnTo>
                        <a:pt x="2627" y="433"/>
                      </a:lnTo>
                      <a:lnTo>
                        <a:pt x="2638" y="464"/>
                      </a:lnTo>
                      <a:lnTo>
                        <a:pt x="2648" y="491"/>
                      </a:lnTo>
                      <a:lnTo>
                        <a:pt x="2659" y="530"/>
                      </a:lnTo>
                      <a:lnTo>
                        <a:pt x="2663" y="545"/>
                      </a:lnTo>
                      <a:lnTo>
                        <a:pt x="2670" y="560"/>
                      </a:lnTo>
                      <a:lnTo>
                        <a:pt x="2675" y="574"/>
                      </a:lnTo>
                      <a:lnTo>
                        <a:pt x="2677" y="589"/>
                      </a:lnTo>
                      <a:lnTo>
                        <a:pt x="2680" y="604"/>
                      </a:lnTo>
                      <a:lnTo>
                        <a:pt x="2681" y="617"/>
                      </a:lnTo>
                      <a:lnTo>
                        <a:pt x="2681" y="632"/>
                      </a:lnTo>
                      <a:lnTo>
                        <a:pt x="2680" y="644"/>
                      </a:lnTo>
                      <a:lnTo>
                        <a:pt x="2679" y="656"/>
                      </a:lnTo>
                      <a:lnTo>
                        <a:pt x="2674" y="677"/>
                      </a:lnTo>
                      <a:lnTo>
                        <a:pt x="2669" y="694"/>
                      </a:lnTo>
                      <a:lnTo>
                        <a:pt x="2665" y="705"/>
                      </a:lnTo>
                      <a:lnTo>
                        <a:pt x="2663" y="709"/>
                      </a:lnTo>
                      <a:lnTo>
                        <a:pt x="2682" y="722"/>
                      </a:lnTo>
                      <a:lnTo>
                        <a:pt x="2699" y="737"/>
                      </a:lnTo>
                      <a:lnTo>
                        <a:pt x="2713" y="752"/>
                      </a:lnTo>
                      <a:lnTo>
                        <a:pt x="2724" y="766"/>
                      </a:lnTo>
                      <a:lnTo>
                        <a:pt x="2732" y="780"/>
                      </a:lnTo>
                      <a:lnTo>
                        <a:pt x="2740" y="795"/>
                      </a:lnTo>
                      <a:lnTo>
                        <a:pt x="2745" y="808"/>
                      </a:lnTo>
                      <a:lnTo>
                        <a:pt x="2747" y="822"/>
                      </a:lnTo>
                      <a:lnTo>
                        <a:pt x="2750" y="834"/>
                      </a:lnTo>
                      <a:lnTo>
                        <a:pt x="2751" y="845"/>
                      </a:lnTo>
                      <a:lnTo>
                        <a:pt x="2751" y="855"/>
                      </a:lnTo>
                      <a:lnTo>
                        <a:pt x="2751" y="863"/>
                      </a:lnTo>
                      <a:lnTo>
                        <a:pt x="2750" y="875"/>
                      </a:lnTo>
                      <a:lnTo>
                        <a:pt x="2748" y="879"/>
                      </a:lnTo>
                      <a:lnTo>
                        <a:pt x="2750" y="916"/>
                      </a:lnTo>
                      <a:lnTo>
                        <a:pt x="2751" y="950"/>
                      </a:lnTo>
                      <a:lnTo>
                        <a:pt x="2753" y="982"/>
                      </a:lnTo>
                      <a:lnTo>
                        <a:pt x="2756" y="1012"/>
                      </a:lnTo>
                      <a:lnTo>
                        <a:pt x="2763" y="1068"/>
                      </a:lnTo>
                      <a:lnTo>
                        <a:pt x="2772" y="1114"/>
                      </a:lnTo>
                      <a:lnTo>
                        <a:pt x="2780" y="1151"/>
                      </a:lnTo>
                      <a:lnTo>
                        <a:pt x="2788" y="1178"/>
                      </a:lnTo>
                      <a:lnTo>
                        <a:pt x="2792" y="1195"/>
                      </a:lnTo>
                      <a:lnTo>
                        <a:pt x="2795" y="1201"/>
                      </a:lnTo>
                      <a:lnTo>
                        <a:pt x="2794" y="1214"/>
                      </a:lnTo>
                      <a:lnTo>
                        <a:pt x="2795" y="1228"/>
                      </a:lnTo>
                      <a:lnTo>
                        <a:pt x="2797" y="1240"/>
                      </a:lnTo>
                      <a:lnTo>
                        <a:pt x="2801" y="1252"/>
                      </a:lnTo>
                      <a:lnTo>
                        <a:pt x="2805" y="1265"/>
                      </a:lnTo>
                      <a:lnTo>
                        <a:pt x="2811" y="1276"/>
                      </a:lnTo>
                      <a:lnTo>
                        <a:pt x="2816" y="1287"/>
                      </a:lnTo>
                      <a:lnTo>
                        <a:pt x="2822" y="1296"/>
                      </a:lnTo>
                      <a:lnTo>
                        <a:pt x="2844" y="1327"/>
                      </a:lnTo>
                      <a:lnTo>
                        <a:pt x="2854" y="1338"/>
                      </a:lnTo>
                      <a:lnTo>
                        <a:pt x="2866" y="1353"/>
                      </a:lnTo>
                      <a:lnTo>
                        <a:pt x="2878" y="1368"/>
                      </a:lnTo>
                      <a:lnTo>
                        <a:pt x="2888" y="1381"/>
                      </a:lnTo>
                      <a:lnTo>
                        <a:pt x="2896" y="1394"/>
                      </a:lnTo>
                      <a:lnTo>
                        <a:pt x="2910" y="1419"/>
                      </a:lnTo>
                      <a:lnTo>
                        <a:pt x="2920" y="1440"/>
                      </a:lnTo>
                      <a:lnTo>
                        <a:pt x="2930" y="1472"/>
                      </a:lnTo>
                      <a:lnTo>
                        <a:pt x="2932" y="1483"/>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9" name="Freeform 458"/>
                <p:cNvSpPr>
                  <a:spLocks/>
                </p:cNvSpPr>
                <p:nvPr/>
              </p:nvSpPr>
              <p:spPr bwMode="auto">
                <a:xfrm>
                  <a:off x="1571" y="1086"/>
                  <a:ext cx="624" cy="522"/>
                </a:xfrm>
                <a:custGeom>
                  <a:avLst/>
                  <a:gdLst>
                    <a:gd name="T0" fmla="*/ 0 w 2499"/>
                    <a:gd name="T1" fmla="*/ 0 h 2086"/>
                    <a:gd name="T2" fmla="*/ 0 w 2499"/>
                    <a:gd name="T3" fmla="*/ 0 h 2086"/>
                    <a:gd name="T4" fmla="*/ 0 w 2499"/>
                    <a:gd name="T5" fmla="*/ 0 h 2086"/>
                    <a:gd name="T6" fmla="*/ 0 w 2499"/>
                    <a:gd name="T7" fmla="*/ 0 h 2086"/>
                    <a:gd name="T8" fmla="*/ 0 w 2499"/>
                    <a:gd name="T9" fmla="*/ 0 h 2086"/>
                    <a:gd name="T10" fmla="*/ 0 w 2499"/>
                    <a:gd name="T11" fmla="*/ 0 h 2086"/>
                    <a:gd name="T12" fmla="*/ 0 w 2499"/>
                    <a:gd name="T13" fmla="*/ 0 h 2086"/>
                    <a:gd name="T14" fmla="*/ 0 w 2499"/>
                    <a:gd name="T15" fmla="*/ 0 h 2086"/>
                    <a:gd name="T16" fmla="*/ 0 w 2499"/>
                    <a:gd name="T17" fmla="*/ 0 h 2086"/>
                    <a:gd name="T18" fmla="*/ 0 w 2499"/>
                    <a:gd name="T19" fmla="*/ 0 h 2086"/>
                    <a:gd name="T20" fmla="*/ 0 w 2499"/>
                    <a:gd name="T21" fmla="*/ 0 h 2086"/>
                    <a:gd name="T22" fmla="*/ 0 w 2499"/>
                    <a:gd name="T23" fmla="*/ 0 h 2086"/>
                    <a:gd name="T24" fmla="*/ 0 w 2499"/>
                    <a:gd name="T25" fmla="*/ 0 h 2086"/>
                    <a:gd name="T26" fmla="*/ 0 w 2499"/>
                    <a:gd name="T27" fmla="*/ 0 h 2086"/>
                    <a:gd name="T28" fmla="*/ 0 w 2499"/>
                    <a:gd name="T29" fmla="*/ 0 h 2086"/>
                    <a:gd name="T30" fmla="*/ 0 w 2499"/>
                    <a:gd name="T31" fmla="*/ 0 h 2086"/>
                    <a:gd name="T32" fmla="*/ 0 w 2499"/>
                    <a:gd name="T33" fmla="*/ 0 h 2086"/>
                    <a:gd name="T34" fmla="*/ 0 w 2499"/>
                    <a:gd name="T35" fmla="*/ 0 h 2086"/>
                    <a:gd name="T36" fmla="*/ 0 w 2499"/>
                    <a:gd name="T37" fmla="*/ 0 h 2086"/>
                    <a:gd name="T38" fmla="*/ 0 w 2499"/>
                    <a:gd name="T39" fmla="*/ 0 h 2086"/>
                    <a:gd name="T40" fmla="*/ 0 w 2499"/>
                    <a:gd name="T41" fmla="*/ 0 h 2086"/>
                    <a:gd name="T42" fmla="*/ 0 w 2499"/>
                    <a:gd name="T43" fmla="*/ 0 h 2086"/>
                    <a:gd name="T44" fmla="*/ 0 w 2499"/>
                    <a:gd name="T45" fmla="*/ 0 h 2086"/>
                    <a:gd name="T46" fmla="*/ 0 w 2499"/>
                    <a:gd name="T47" fmla="*/ 0 h 2086"/>
                    <a:gd name="T48" fmla="*/ 0 w 2499"/>
                    <a:gd name="T49" fmla="*/ 0 h 2086"/>
                    <a:gd name="T50" fmla="*/ 0 w 2499"/>
                    <a:gd name="T51" fmla="*/ 0 h 2086"/>
                    <a:gd name="T52" fmla="*/ 0 w 2499"/>
                    <a:gd name="T53" fmla="*/ 0 h 2086"/>
                    <a:gd name="T54" fmla="*/ 0 w 2499"/>
                    <a:gd name="T55" fmla="*/ 0 h 2086"/>
                    <a:gd name="T56" fmla="*/ 0 w 2499"/>
                    <a:gd name="T57" fmla="*/ 0 h 2086"/>
                    <a:gd name="T58" fmla="*/ 0 w 2499"/>
                    <a:gd name="T59" fmla="*/ 0 h 2086"/>
                    <a:gd name="T60" fmla="*/ 0 w 2499"/>
                    <a:gd name="T61" fmla="*/ 0 h 2086"/>
                    <a:gd name="T62" fmla="*/ 0 w 2499"/>
                    <a:gd name="T63" fmla="*/ 0 h 2086"/>
                    <a:gd name="T64" fmla="*/ 0 w 2499"/>
                    <a:gd name="T65" fmla="*/ 0 h 2086"/>
                    <a:gd name="T66" fmla="*/ 0 w 2499"/>
                    <a:gd name="T67" fmla="*/ 0 h 2086"/>
                    <a:gd name="T68" fmla="*/ 0 w 2499"/>
                    <a:gd name="T69" fmla="*/ 0 h 2086"/>
                    <a:gd name="T70" fmla="*/ 0 w 2499"/>
                    <a:gd name="T71" fmla="*/ 0 h 2086"/>
                    <a:gd name="T72" fmla="*/ 0 w 2499"/>
                    <a:gd name="T73" fmla="*/ 0 h 2086"/>
                    <a:gd name="T74" fmla="*/ 0 w 2499"/>
                    <a:gd name="T75" fmla="*/ 0 h 2086"/>
                    <a:gd name="T76" fmla="*/ 0 w 2499"/>
                    <a:gd name="T77" fmla="*/ 0 h 2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9"/>
                    <a:gd name="T118" fmla="*/ 0 h 2086"/>
                    <a:gd name="T119" fmla="*/ 2499 w 2499"/>
                    <a:gd name="T120" fmla="*/ 2086 h 20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9" h="2086">
                      <a:moveTo>
                        <a:pt x="2499" y="282"/>
                      </a:moveTo>
                      <a:lnTo>
                        <a:pt x="2488" y="281"/>
                      </a:lnTo>
                      <a:lnTo>
                        <a:pt x="2456" y="279"/>
                      </a:lnTo>
                      <a:lnTo>
                        <a:pt x="2403" y="274"/>
                      </a:lnTo>
                      <a:lnTo>
                        <a:pt x="2331" y="268"/>
                      </a:lnTo>
                      <a:lnTo>
                        <a:pt x="2241" y="260"/>
                      </a:lnTo>
                      <a:lnTo>
                        <a:pt x="2133" y="249"/>
                      </a:lnTo>
                      <a:lnTo>
                        <a:pt x="2008" y="237"/>
                      </a:lnTo>
                      <a:lnTo>
                        <a:pt x="1867" y="222"/>
                      </a:lnTo>
                      <a:lnTo>
                        <a:pt x="1711" y="204"/>
                      </a:lnTo>
                      <a:lnTo>
                        <a:pt x="1541" y="184"/>
                      </a:lnTo>
                      <a:lnTo>
                        <a:pt x="1356" y="161"/>
                      </a:lnTo>
                      <a:lnTo>
                        <a:pt x="1159" y="135"/>
                      </a:lnTo>
                      <a:lnTo>
                        <a:pt x="951" y="106"/>
                      </a:lnTo>
                      <a:lnTo>
                        <a:pt x="730" y="74"/>
                      </a:lnTo>
                      <a:lnTo>
                        <a:pt x="500" y="39"/>
                      </a:lnTo>
                      <a:lnTo>
                        <a:pt x="261" y="0"/>
                      </a:lnTo>
                      <a:lnTo>
                        <a:pt x="248" y="177"/>
                      </a:lnTo>
                      <a:lnTo>
                        <a:pt x="72" y="1351"/>
                      </a:lnTo>
                      <a:lnTo>
                        <a:pt x="0" y="1810"/>
                      </a:lnTo>
                      <a:lnTo>
                        <a:pt x="656" y="1915"/>
                      </a:lnTo>
                      <a:lnTo>
                        <a:pt x="848" y="1940"/>
                      </a:lnTo>
                      <a:lnTo>
                        <a:pt x="1029" y="1962"/>
                      </a:lnTo>
                      <a:lnTo>
                        <a:pt x="1201" y="1983"/>
                      </a:lnTo>
                      <a:lnTo>
                        <a:pt x="1363" y="2000"/>
                      </a:lnTo>
                      <a:lnTo>
                        <a:pt x="1515" y="2016"/>
                      </a:lnTo>
                      <a:lnTo>
                        <a:pt x="1654" y="2031"/>
                      </a:lnTo>
                      <a:lnTo>
                        <a:pt x="1782" y="2042"/>
                      </a:lnTo>
                      <a:lnTo>
                        <a:pt x="1898" y="2053"/>
                      </a:lnTo>
                      <a:lnTo>
                        <a:pt x="2002" y="2061"/>
                      </a:lnTo>
                      <a:lnTo>
                        <a:pt x="2094" y="2068"/>
                      </a:lnTo>
                      <a:lnTo>
                        <a:pt x="2171" y="2075"/>
                      </a:lnTo>
                      <a:lnTo>
                        <a:pt x="2236" y="2078"/>
                      </a:lnTo>
                      <a:lnTo>
                        <a:pt x="2287" y="2082"/>
                      </a:lnTo>
                      <a:lnTo>
                        <a:pt x="2324" y="2084"/>
                      </a:lnTo>
                      <a:lnTo>
                        <a:pt x="2346" y="2086"/>
                      </a:lnTo>
                      <a:lnTo>
                        <a:pt x="2354" y="2086"/>
                      </a:lnTo>
                      <a:lnTo>
                        <a:pt x="2427" y="1187"/>
                      </a:lnTo>
                      <a:lnTo>
                        <a:pt x="2499" y="282"/>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0" name="Freeform 459"/>
                <p:cNvSpPr>
                  <a:spLocks/>
                </p:cNvSpPr>
                <p:nvPr/>
              </p:nvSpPr>
              <p:spPr bwMode="auto">
                <a:xfrm>
                  <a:off x="1571" y="1086"/>
                  <a:ext cx="624" cy="522"/>
                </a:xfrm>
                <a:custGeom>
                  <a:avLst/>
                  <a:gdLst>
                    <a:gd name="T0" fmla="*/ 0 w 2499"/>
                    <a:gd name="T1" fmla="*/ 0 h 2086"/>
                    <a:gd name="T2" fmla="*/ 0 w 2499"/>
                    <a:gd name="T3" fmla="*/ 0 h 2086"/>
                    <a:gd name="T4" fmla="*/ 0 w 2499"/>
                    <a:gd name="T5" fmla="*/ 0 h 2086"/>
                    <a:gd name="T6" fmla="*/ 0 w 2499"/>
                    <a:gd name="T7" fmla="*/ 0 h 2086"/>
                    <a:gd name="T8" fmla="*/ 0 w 2499"/>
                    <a:gd name="T9" fmla="*/ 0 h 2086"/>
                    <a:gd name="T10" fmla="*/ 0 w 2499"/>
                    <a:gd name="T11" fmla="*/ 0 h 2086"/>
                    <a:gd name="T12" fmla="*/ 0 w 2499"/>
                    <a:gd name="T13" fmla="*/ 0 h 2086"/>
                    <a:gd name="T14" fmla="*/ 0 w 2499"/>
                    <a:gd name="T15" fmla="*/ 0 h 2086"/>
                    <a:gd name="T16" fmla="*/ 0 w 2499"/>
                    <a:gd name="T17" fmla="*/ 0 h 2086"/>
                    <a:gd name="T18" fmla="*/ 0 w 2499"/>
                    <a:gd name="T19" fmla="*/ 0 h 2086"/>
                    <a:gd name="T20" fmla="*/ 0 w 2499"/>
                    <a:gd name="T21" fmla="*/ 0 h 2086"/>
                    <a:gd name="T22" fmla="*/ 0 w 2499"/>
                    <a:gd name="T23" fmla="*/ 0 h 2086"/>
                    <a:gd name="T24" fmla="*/ 0 w 2499"/>
                    <a:gd name="T25" fmla="*/ 0 h 2086"/>
                    <a:gd name="T26" fmla="*/ 0 w 2499"/>
                    <a:gd name="T27" fmla="*/ 0 h 2086"/>
                    <a:gd name="T28" fmla="*/ 0 w 2499"/>
                    <a:gd name="T29" fmla="*/ 0 h 2086"/>
                    <a:gd name="T30" fmla="*/ 0 w 2499"/>
                    <a:gd name="T31" fmla="*/ 0 h 2086"/>
                    <a:gd name="T32" fmla="*/ 0 w 2499"/>
                    <a:gd name="T33" fmla="*/ 0 h 2086"/>
                    <a:gd name="T34" fmla="*/ 0 w 2499"/>
                    <a:gd name="T35" fmla="*/ 0 h 2086"/>
                    <a:gd name="T36" fmla="*/ 0 w 2499"/>
                    <a:gd name="T37" fmla="*/ 0 h 2086"/>
                    <a:gd name="T38" fmla="*/ 0 w 2499"/>
                    <a:gd name="T39" fmla="*/ 0 h 2086"/>
                    <a:gd name="T40" fmla="*/ 0 w 2499"/>
                    <a:gd name="T41" fmla="*/ 0 h 2086"/>
                    <a:gd name="T42" fmla="*/ 0 w 2499"/>
                    <a:gd name="T43" fmla="*/ 0 h 2086"/>
                    <a:gd name="T44" fmla="*/ 0 w 2499"/>
                    <a:gd name="T45" fmla="*/ 0 h 2086"/>
                    <a:gd name="T46" fmla="*/ 0 w 2499"/>
                    <a:gd name="T47" fmla="*/ 0 h 2086"/>
                    <a:gd name="T48" fmla="*/ 0 w 2499"/>
                    <a:gd name="T49" fmla="*/ 0 h 2086"/>
                    <a:gd name="T50" fmla="*/ 0 w 2499"/>
                    <a:gd name="T51" fmla="*/ 0 h 2086"/>
                    <a:gd name="T52" fmla="*/ 0 w 2499"/>
                    <a:gd name="T53" fmla="*/ 0 h 2086"/>
                    <a:gd name="T54" fmla="*/ 0 w 2499"/>
                    <a:gd name="T55" fmla="*/ 0 h 2086"/>
                    <a:gd name="T56" fmla="*/ 0 w 2499"/>
                    <a:gd name="T57" fmla="*/ 0 h 2086"/>
                    <a:gd name="T58" fmla="*/ 0 w 2499"/>
                    <a:gd name="T59" fmla="*/ 0 h 2086"/>
                    <a:gd name="T60" fmla="*/ 0 w 2499"/>
                    <a:gd name="T61" fmla="*/ 0 h 2086"/>
                    <a:gd name="T62" fmla="*/ 0 w 2499"/>
                    <a:gd name="T63" fmla="*/ 0 h 2086"/>
                    <a:gd name="T64" fmla="*/ 0 w 2499"/>
                    <a:gd name="T65" fmla="*/ 0 h 2086"/>
                    <a:gd name="T66" fmla="*/ 0 w 2499"/>
                    <a:gd name="T67" fmla="*/ 0 h 2086"/>
                    <a:gd name="T68" fmla="*/ 0 w 2499"/>
                    <a:gd name="T69" fmla="*/ 0 h 2086"/>
                    <a:gd name="T70" fmla="*/ 0 w 2499"/>
                    <a:gd name="T71" fmla="*/ 0 h 2086"/>
                    <a:gd name="T72" fmla="*/ 0 w 2499"/>
                    <a:gd name="T73" fmla="*/ 0 h 2086"/>
                    <a:gd name="T74" fmla="*/ 0 w 2499"/>
                    <a:gd name="T75" fmla="*/ 0 h 2086"/>
                    <a:gd name="T76" fmla="*/ 0 w 2499"/>
                    <a:gd name="T77" fmla="*/ 0 h 2086"/>
                    <a:gd name="T78" fmla="*/ 0 w 2499"/>
                    <a:gd name="T79" fmla="*/ 0 h 2086"/>
                    <a:gd name="T80" fmla="*/ 0 w 2499"/>
                    <a:gd name="T81" fmla="*/ 0 h 2086"/>
                    <a:gd name="T82" fmla="*/ 0 w 2499"/>
                    <a:gd name="T83" fmla="*/ 0 h 2086"/>
                    <a:gd name="T84" fmla="*/ 0 w 2499"/>
                    <a:gd name="T85" fmla="*/ 0 h 20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99"/>
                    <a:gd name="T130" fmla="*/ 0 h 2086"/>
                    <a:gd name="T131" fmla="*/ 2499 w 2499"/>
                    <a:gd name="T132" fmla="*/ 2086 h 20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99" h="2086">
                      <a:moveTo>
                        <a:pt x="2499" y="282"/>
                      </a:moveTo>
                      <a:lnTo>
                        <a:pt x="2488" y="281"/>
                      </a:lnTo>
                      <a:lnTo>
                        <a:pt x="2456" y="279"/>
                      </a:lnTo>
                      <a:lnTo>
                        <a:pt x="2403" y="274"/>
                      </a:lnTo>
                      <a:lnTo>
                        <a:pt x="2331" y="268"/>
                      </a:lnTo>
                      <a:lnTo>
                        <a:pt x="2241" y="260"/>
                      </a:lnTo>
                      <a:lnTo>
                        <a:pt x="2133" y="249"/>
                      </a:lnTo>
                      <a:lnTo>
                        <a:pt x="2008" y="237"/>
                      </a:lnTo>
                      <a:lnTo>
                        <a:pt x="1867" y="222"/>
                      </a:lnTo>
                      <a:lnTo>
                        <a:pt x="1711" y="204"/>
                      </a:lnTo>
                      <a:lnTo>
                        <a:pt x="1541" y="184"/>
                      </a:lnTo>
                      <a:lnTo>
                        <a:pt x="1356" y="161"/>
                      </a:lnTo>
                      <a:lnTo>
                        <a:pt x="1159" y="135"/>
                      </a:lnTo>
                      <a:lnTo>
                        <a:pt x="951" y="106"/>
                      </a:lnTo>
                      <a:lnTo>
                        <a:pt x="730" y="74"/>
                      </a:lnTo>
                      <a:lnTo>
                        <a:pt x="500" y="39"/>
                      </a:lnTo>
                      <a:lnTo>
                        <a:pt x="261" y="0"/>
                      </a:lnTo>
                      <a:lnTo>
                        <a:pt x="248" y="177"/>
                      </a:lnTo>
                      <a:lnTo>
                        <a:pt x="72" y="1351"/>
                      </a:lnTo>
                      <a:lnTo>
                        <a:pt x="0" y="1810"/>
                      </a:lnTo>
                      <a:lnTo>
                        <a:pt x="656" y="1915"/>
                      </a:lnTo>
                      <a:lnTo>
                        <a:pt x="848" y="1940"/>
                      </a:lnTo>
                      <a:lnTo>
                        <a:pt x="1029" y="1962"/>
                      </a:lnTo>
                      <a:lnTo>
                        <a:pt x="1201" y="1983"/>
                      </a:lnTo>
                      <a:lnTo>
                        <a:pt x="1363" y="2000"/>
                      </a:lnTo>
                      <a:lnTo>
                        <a:pt x="1515" y="2016"/>
                      </a:lnTo>
                      <a:lnTo>
                        <a:pt x="1654" y="2031"/>
                      </a:lnTo>
                      <a:lnTo>
                        <a:pt x="1782" y="2042"/>
                      </a:lnTo>
                      <a:lnTo>
                        <a:pt x="1898" y="2053"/>
                      </a:lnTo>
                      <a:lnTo>
                        <a:pt x="2002" y="2061"/>
                      </a:lnTo>
                      <a:lnTo>
                        <a:pt x="2094" y="2068"/>
                      </a:lnTo>
                      <a:lnTo>
                        <a:pt x="2171" y="2075"/>
                      </a:lnTo>
                      <a:lnTo>
                        <a:pt x="2236" y="2078"/>
                      </a:lnTo>
                      <a:lnTo>
                        <a:pt x="2287" y="2082"/>
                      </a:lnTo>
                      <a:lnTo>
                        <a:pt x="2324" y="2084"/>
                      </a:lnTo>
                      <a:lnTo>
                        <a:pt x="2346" y="2086"/>
                      </a:lnTo>
                      <a:lnTo>
                        <a:pt x="2354" y="2086"/>
                      </a:lnTo>
                      <a:lnTo>
                        <a:pt x="2427" y="1187"/>
                      </a:lnTo>
                      <a:lnTo>
                        <a:pt x="2499" y="28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1" name="Freeform 460"/>
                <p:cNvSpPr>
                  <a:spLocks/>
                </p:cNvSpPr>
                <p:nvPr/>
              </p:nvSpPr>
              <p:spPr bwMode="auto">
                <a:xfrm>
                  <a:off x="1324" y="580"/>
                  <a:ext cx="907" cy="577"/>
                </a:xfrm>
                <a:custGeom>
                  <a:avLst/>
                  <a:gdLst>
                    <a:gd name="T0" fmla="*/ 0 w 3628"/>
                    <a:gd name="T1" fmla="*/ 0 h 2310"/>
                    <a:gd name="T2" fmla="*/ 0 w 3628"/>
                    <a:gd name="T3" fmla="*/ 0 h 2310"/>
                    <a:gd name="T4" fmla="*/ 0 w 3628"/>
                    <a:gd name="T5" fmla="*/ 0 h 2310"/>
                    <a:gd name="T6" fmla="*/ 0 w 3628"/>
                    <a:gd name="T7" fmla="*/ 0 h 2310"/>
                    <a:gd name="T8" fmla="*/ 0 w 3628"/>
                    <a:gd name="T9" fmla="*/ 0 h 2310"/>
                    <a:gd name="T10" fmla="*/ 0 w 3628"/>
                    <a:gd name="T11" fmla="*/ 0 h 2310"/>
                    <a:gd name="T12" fmla="*/ 0 w 3628"/>
                    <a:gd name="T13" fmla="*/ 0 h 2310"/>
                    <a:gd name="T14" fmla="*/ 0 w 3628"/>
                    <a:gd name="T15" fmla="*/ 0 h 2310"/>
                    <a:gd name="T16" fmla="*/ 0 w 3628"/>
                    <a:gd name="T17" fmla="*/ 0 h 2310"/>
                    <a:gd name="T18" fmla="*/ 0 w 3628"/>
                    <a:gd name="T19" fmla="*/ 0 h 2310"/>
                    <a:gd name="T20" fmla="*/ 0 w 3628"/>
                    <a:gd name="T21" fmla="*/ 0 h 2310"/>
                    <a:gd name="T22" fmla="*/ 0 w 3628"/>
                    <a:gd name="T23" fmla="*/ 0 h 2310"/>
                    <a:gd name="T24" fmla="*/ 0 w 3628"/>
                    <a:gd name="T25" fmla="*/ 0 h 2310"/>
                    <a:gd name="T26" fmla="*/ 0 w 3628"/>
                    <a:gd name="T27" fmla="*/ 0 h 2310"/>
                    <a:gd name="T28" fmla="*/ 0 w 3628"/>
                    <a:gd name="T29" fmla="*/ 0 h 2310"/>
                    <a:gd name="T30" fmla="*/ 0 w 3628"/>
                    <a:gd name="T31" fmla="*/ 0 h 2310"/>
                    <a:gd name="T32" fmla="*/ 0 w 3628"/>
                    <a:gd name="T33" fmla="*/ 0 h 2310"/>
                    <a:gd name="T34" fmla="*/ 0 w 3628"/>
                    <a:gd name="T35" fmla="*/ 0 h 2310"/>
                    <a:gd name="T36" fmla="*/ 0 w 3628"/>
                    <a:gd name="T37" fmla="*/ 0 h 2310"/>
                    <a:gd name="T38" fmla="*/ 0 w 3628"/>
                    <a:gd name="T39" fmla="*/ 0 h 2310"/>
                    <a:gd name="T40" fmla="*/ 0 w 3628"/>
                    <a:gd name="T41" fmla="*/ 0 h 2310"/>
                    <a:gd name="T42" fmla="*/ 0 w 3628"/>
                    <a:gd name="T43" fmla="*/ 0 h 2310"/>
                    <a:gd name="T44" fmla="*/ 0 w 3628"/>
                    <a:gd name="T45" fmla="*/ 0 h 2310"/>
                    <a:gd name="T46" fmla="*/ 0 w 3628"/>
                    <a:gd name="T47" fmla="*/ 0 h 2310"/>
                    <a:gd name="T48" fmla="*/ 0 w 3628"/>
                    <a:gd name="T49" fmla="*/ 0 h 2310"/>
                    <a:gd name="T50" fmla="*/ 0 w 3628"/>
                    <a:gd name="T51" fmla="*/ 0 h 2310"/>
                    <a:gd name="T52" fmla="*/ 0 w 3628"/>
                    <a:gd name="T53" fmla="*/ 0 h 2310"/>
                    <a:gd name="T54" fmla="*/ 0 w 3628"/>
                    <a:gd name="T55" fmla="*/ 0 h 2310"/>
                    <a:gd name="T56" fmla="*/ 0 w 3628"/>
                    <a:gd name="T57" fmla="*/ 0 h 2310"/>
                    <a:gd name="T58" fmla="*/ 0 w 3628"/>
                    <a:gd name="T59" fmla="*/ 0 h 2310"/>
                    <a:gd name="T60" fmla="*/ 0 w 3628"/>
                    <a:gd name="T61" fmla="*/ 0 h 2310"/>
                    <a:gd name="T62" fmla="*/ 0 w 3628"/>
                    <a:gd name="T63" fmla="*/ 0 h 2310"/>
                    <a:gd name="T64" fmla="*/ 0 w 3628"/>
                    <a:gd name="T65" fmla="*/ 0 h 2310"/>
                    <a:gd name="T66" fmla="*/ 0 w 3628"/>
                    <a:gd name="T67" fmla="*/ 0 h 2310"/>
                    <a:gd name="T68" fmla="*/ 0 w 3628"/>
                    <a:gd name="T69" fmla="*/ 0 h 2310"/>
                    <a:gd name="T70" fmla="*/ 0 w 3628"/>
                    <a:gd name="T71" fmla="*/ 0 h 2310"/>
                    <a:gd name="T72" fmla="*/ 0 w 3628"/>
                    <a:gd name="T73" fmla="*/ 0 h 2310"/>
                    <a:gd name="T74" fmla="*/ 0 w 3628"/>
                    <a:gd name="T75" fmla="*/ 0 h 2310"/>
                    <a:gd name="T76" fmla="*/ 0 w 3628"/>
                    <a:gd name="T77" fmla="*/ 0 h 2310"/>
                    <a:gd name="T78" fmla="*/ 0 w 3628"/>
                    <a:gd name="T79" fmla="*/ 0 h 2310"/>
                    <a:gd name="T80" fmla="*/ 0 w 3628"/>
                    <a:gd name="T81" fmla="*/ 0 h 2310"/>
                    <a:gd name="T82" fmla="*/ 0 w 3628"/>
                    <a:gd name="T83" fmla="*/ 0 h 2310"/>
                    <a:gd name="T84" fmla="*/ 0 w 3628"/>
                    <a:gd name="T85" fmla="*/ 0 h 2310"/>
                    <a:gd name="T86" fmla="*/ 0 w 3628"/>
                    <a:gd name="T87" fmla="*/ 0 h 2310"/>
                    <a:gd name="T88" fmla="*/ 0 w 3628"/>
                    <a:gd name="T89" fmla="*/ 0 h 2310"/>
                    <a:gd name="T90" fmla="*/ 0 w 3628"/>
                    <a:gd name="T91" fmla="*/ 0 h 2310"/>
                    <a:gd name="T92" fmla="*/ 0 w 3628"/>
                    <a:gd name="T93" fmla="*/ 0 h 2310"/>
                    <a:gd name="T94" fmla="*/ 0 w 3628"/>
                    <a:gd name="T95" fmla="*/ 0 h 2310"/>
                    <a:gd name="T96" fmla="*/ 0 w 3628"/>
                    <a:gd name="T97" fmla="*/ 0 h 2310"/>
                    <a:gd name="T98" fmla="*/ 0 w 3628"/>
                    <a:gd name="T99" fmla="*/ 0 h 2310"/>
                    <a:gd name="T100" fmla="*/ 0 w 3628"/>
                    <a:gd name="T101" fmla="*/ 0 h 2310"/>
                    <a:gd name="T102" fmla="*/ 0 w 3628"/>
                    <a:gd name="T103" fmla="*/ 0 h 2310"/>
                    <a:gd name="T104" fmla="*/ 0 w 3628"/>
                    <a:gd name="T105" fmla="*/ 0 h 2310"/>
                    <a:gd name="T106" fmla="*/ 0 w 3628"/>
                    <a:gd name="T107" fmla="*/ 0 h 23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28"/>
                    <a:gd name="T163" fmla="*/ 0 h 2310"/>
                    <a:gd name="T164" fmla="*/ 3628 w 3628"/>
                    <a:gd name="T165" fmla="*/ 2310 h 23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28" h="2310">
                      <a:moveTo>
                        <a:pt x="3628" y="532"/>
                      </a:moveTo>
                      <a:lnTo>
                        <a:pt x="3525" y="525"/>
                      </a:lnTo>
                      <a:lnTo>
                        <a:pt x="3422" y="518"/>
                      </a:lnTo>
                      <a:lnTo>
                        <a:pt x="3320" y="510"/>
                      </a:lnTo>
                      <a:lnTo>
                        <a:pt x="3217" y="501"/>
                      </a:lnTo>
                      <a:lnTo>
                        <a:pt x="3014" y="483"/>
                      </a:lnTo>
                      <a:lnTo>
                        <a:pt x="2814" y="462"/>
                      </a:lnTo>
                      <a:lnTo>
                        <a:pt x="2620" y="439"/>
                      </a:lnTo>
                      <a:lnTo>
                        <a:pt x="2433" y="417"/>
                      </a:lnTo>
                      <a:lnTo>
                        <a:pt x="2256" y="393"/>
                      </a:lnTo>
                      <a:lnTo>
                        <a:pt x="2090" y="370"/>
                      </a:lnTo>
                      <a:lnTo>
                        <a:pt x="1937" y="347"/>
                      </a:lnTo>
                      <a:lnTo>
                        <a:pt x="1797" y="326"/>
                      </a:lnTo>
                      <a:lnTo>
                        <a:pt x="1675" y="308"/>
                      </a:lnTo>
                      <a:lnTo>
                        <a:pt x="1571" y="290"/>
                      </a:lnTo>
                      <a:lnTo>
                        <a:pt x="1486" y="276"/>
                      </a:lnTo>
                      <a:lnTo>
                        <a:pt x="1424" y="266"/>
                      </a:lnTo>
                      <a:lnTo>
                        <a:pt x="1386" y="259"/>
                      </a:lnTo>
                      <a:lnTo>
                        <a:pt x="1372" y="256"/>
                      </a:lnTo>
                      <a:lnTo>
                        <a:pt x="1208" y="229"/>
                      </a:lnTo>
                      <a:lnTo>
                        <a:pt x="1055" y="203"/>
                      </a:lnTo>
                      <a:lnTo>
                        <a:pt x="915" y="179"/>
                      </a:lnTo>
                      <a:lnTo>
                        <a:pt x="785" y="156"/>
                      </a:lnTo>
                      <a:lnTo>
                        <a:pt x="665" y="134"/>
                      </a:lnTo>
                      <a:lnTo>
                        <a:pt x="557" y="112"/>
                      </a:lnTo>
                      <a:lnTo>
                        <a:pt x="460" y="92"/>
                      </a:lnTo>
                      <a:lnTo>
                        <a:pt x="374" y="75"/>
                      </a:lnTo>
                      <a:lnTo>
                        <a:pt x="298" y="58"/>
                      </a:lnTo>
                      <a:lnTo>
                        <a:pt x="233" y="43"/>
                      </a:lnTo>
                      <a:lnTo>
                        <a:pt x="178" y="31"/>
                      </a:lnTo>
                      <a:lnTo>
                        <a:pt x="132" y="20"/>
                      </a:lnTo>
                      <a:lnTo>
                        <a:pt x="98" y="11"/>
                      </a:lnTo>
                      <a:lnTo>
                        <a:pt x="74" y="5"/>
                      </a:lnTo>
                      <a:lnTo>
                        <a:pt x="59" y="1"/>
                      </a:lnTo>
                      <a:lnTo>
                        <a:pt x="54" y="0"/>
                      </a:lnTo>
                      <a:lnTo>
                        <a:pt x="56" y="22"/>
                      </a:lnTo>
                      <a:lnTo>
                        <a:pt x="58" y="43"/>
                      </a:lnTo>
                      <a:lnTo>
                        <a:pt x="59" y="61"/>
                      </a:lnTo>
                      <a:lnTo>
                        <a:pt x="58" y="80"/>
                      </a:lnTo>
                      <a:lnTo>
                        <a:pt x="56" y="97"/>
                      </a:lnTo>
                      <a:lnTo>
                        <a:pt x="54" y="113"/>
                      </a:lnTo>
                      <a:lnTo>
                        <a:pt x="52" y="128"/>
                      </a:lnTo>
                      <a:lnTo>
                        <a:pt x="48" y="140"/>
                      </a:lnTo>
                      <a:lnTo>
                        <a:pt x="41" y="162"/>
                      </a:lnTo>
                      <a:lnTo>
                        <a:pt x="34" y="178"/>
                      </a:lnTo>
                      <a:lnTo>
                        <a:pt x="30" y="188"/>
                      </a:lnTo>
                      <a:lnTo>
                        <a:pt x="27" y="191"/>
                      </a:lnTo>
                      <a:lnTo>
                        <a:pt x="22" y="211"/>
                      </a:lnTo>
                      <a:lnTo>
                        <a:pt x="17" y="229"/>
                      </a:lnTo>
                      <a:lnTo>
                        <a:pt x="12" y="249"/>
                      </a:lnTo>
                      <a:lnTo>
                        <a:pt x="9" y="267"/>
                      </a:lnTo>
                      <a:lnTo>
                        <a:pt x="4" y="304"/>
                      </a:lnTo>
                      <a:lnTo>
                        <a:pt x="1" y="339"/>
                      </a:lnTo>
                      <a:lnTo>
                        <a:pt x="0" y="372"/>
                      </a:lnTo>
                      <a:lnTo>
                        <a:pt x="0" y="403"/>
                      </a:lnTo>
                      <a:lnTo>
                        <a:pt x="3" y="432"/>
                      </a:lnTo>
                      <a:lnTo>
                        <a:pt x="6" y="459"/>
                      </a:lnTo>
                      <a:lnTo>
                        <a:pt x="10" y="484"/>
                      </a:lnTo>
                      <a:lnTo>
                        <a:pt x="15" y="506"/>
                      </a:lnTo>
                      <a:lnTo>
                        <a:pt x="20" y="525"/>
                      </a:lnTo>
                      <a:lnTo>
                        <a:pt x="23" y="541"/>
                      </a:lnTo>
                      <a:lnTo>
                        <a:pt x="31" y="563"/>
                      </a:lnTo>
                      <a:lnTo>
                        <a:pt x="34" y="571"/>
                      </a:lnTo>
                      <a:lnTo>
                        <a:pt x="38" y="587"/>
                      </a:lnTo>
                      <a:lnTo>
                        <a:pt x="42" y="601"/>
                      </a:lnTo>
                      <a:lnTo>
                        <a:pt x="44" y="615"/>
                      </a:lnTo>
                      <a:lnTo>
                        <a:pt x="45" y="627"/>
                      </a:lnTo>
                      <a:lnTo>
                        <a:pt x="45" y="648"/>
                      </a:lnTo>
                      <a:lnTo>
                        <a:pt x="44" y="665"/>
                      </a:lnTo>
                      <a:lnTo>
                        <a:pt x="38" y="688"/>
                      </a:lnTo>
                      <a:lnTo>
                        <a:pt x="34" y="696"/>
                      </a:lnTo>
                      <a:lnTo>
                        <a:pt x="43" y="698"/>
                      </a:lnTo>
                      <a:lnTo>
                        <a:pt x="53" y="701"/>
                      </a:lnTo>
                      <a:lnTo>
                        <a:pt x="61" y="704"/>
                      </a:lnTo>
                      <a:lnTo>
                        <a:pt x="69" y="709"/>
                      </a:lnTo>
                      <a:lnTo>
                        <a:pt x="82" y="720"/>
                      </a:lnTo>
                      <a:lnTo>
                        <a:pt x="93" y="731"/>
                      </a:lnTo>
                      <a:lnTo>
                        <a:pt x="108" y="752"/>
                      </a:lnTo>
                      <a:lnTo>
                        <a:pt x="113" y="762"/>
                      </a:lnTo>
                      <a:lnTo>
                        <a:pt x="118" y="776"/>
                      </a:lnTo>
                      <a:lnTo>
                        <a:pt x="124" y="789"/>
                      </a:lnTo>
                      <a:lnTo>
                        <a:pt x="131" y="798"/>
                      </a:lnTo>
                      <a:lnTo>
                        <a:pt x="137" y="807"/>
                      </a:lnTo>
                      <a:lnTo>
                        <a:pt x="152" y="820"/>
                      </a:lnTo>
                      <a:lnTo>
                        <a:pt x="167" y="830"/>
                      </a:lnTo>
                      <a:lnTo>
                        <a:pt x="173" y="835"/>
                      </a:lnTo>
                      <a:lnTo>
                        <a:pt x="178" y="841"/>
                      </a:lnTo>
                      <a:lnTo>
                        <a:pt x="183" y="846"/>
                      </a:lnTo>
                      <a:lnTo>
                        <a:pt x="186" y="854"/>
                      </a:lnTo>
                      <a:lnTo>
                        <a:pt x="187" y="862"/>
                      </a:lnTo>
                      <a:lnTo>
                        <a:pt x="189" y="872"/>
                      </a:lnTo>
                      <a:lnTo>
                        <a:pt x="187" y="884"/>
                      </a:lnTo>
                      <a:lnTo>
                        <a:pt x="185" y="899"/>
                      </a:lnTo>
                      <a:lnTo>
                        <a:pt x="196" y="912"/>
                      </a:lnTo>
                      <a:lnTo>
                        <a:pt x="206" y="925"/>
                      </a:lnTo>
                      <a:lnTo>
                        <a:pt x="213" y="938"/>
                      </a:lnTo>
                      <a:lnTo>
                        <a:pt x="219" y="951"/>
                      </a:lnTo>
                      <a:lnTo>
                        <a:pt x="223" y="965"/>
                      </a:lnTo>
                      <a:lnTo>
                        <a:pt x="227" y="978"/>
                      </a:lnTo>
                      <a:lnTo>
                        <a:pt x="228" y="991"/>
                      </a:lnTo>
                      <a:lnTo>
                        <a:pt x="229" y="1003"/>
                      </a:lnTo>
                      <a:lnTo>
                        <a:pt x="229" y="1024"/>
                      </a:lnTo>
                      <a:lnTo>
                        <a:pt x="228" y="1041"/>
                      </a:lnTo>
                      <a:lnTo>
                        <a:pt x="225" y="1053"/>
                      </a:lnTo>
                      <a:lnTo>
                        <a:pt x="224" y="1057"/>
                      </a:lnTo>
                      <a:lnTo>
                        <a:pt x="240" y="1056"/>
                      </a:lnTo>
                      <a:lnTo>
                        <a:pt x="251" y="1056"/>
                      </a:lnTo>
                      <a:lnTo>
                        <a:pt x="261" y="1058"/>
                      </a:lnTo>
                      <a:lnTo>
                        <a:pt x="268" y="1063"/>
                      </a:lnTo>
                      <a:lnTo>
                        <a:pt x="273" y="1068"/>
                      </a:lnTo>
                      <a:lnTo>
                        <a:pt x="277" y="1073"/>
                      </a:lnTo>
                      <a:lnTo>
                        <a:pt x="280" y="1080"/>
                      </a:lnTo>
                      <a:lnTo>
                        <a:pt x="283" y="1086"/>
                      </a:lnTo>
                      <a:lnTo>
                        <a:pt x="287" y="1093"/>
                      </a:lnTo>
                      <a:lnTo>
                        <a:pt x="290" y="1100"/>
                      </a:lnTo>
                      <a:lnTo>
                        <a:pt x="296" y="1106"/>
                      </a:lnTo>
                      <a:lnTo>
                        <a:pt x="304" y="1111"/>
                      </a:lnTo>
                      <a:lnTo>
                        <a:pt x="314" y="1114"/>
                      </a:lnTo>
                      <a:lnTo>
                        <a:pt x="326" y="1117"/>
                      </a:lnTo>
                      <a:lnTo>
                        <a:pt x="342" y="1117"/>
                      </a:lnTo>
                      <a:lnTo>
                        <a:pt x="362" y="1116"/>
                      </a:lnTo>
                      <a:lnTo>
                        <a:pt x="365" y="1135"/>
                      </a:lnTo>
                      <a:lnTo>
                        <a:pt x="365" y="1152"/>
                      </a:lnTo>
                      <a:lnTo>
                        <a:pt x="364" y="1168"/>
                      </a:lnTo>
                      <a:lnTo>
                        <a:pt x="361" y="1183"/>
                      </a:lnTo>
                      <a:lnTo>
                        <a:pt x="358" y="1196"/>
                      </a:lnTo>
                      <a:lnTo>
                        <a:pt x="351" y="1207"/>
                      </a:lnTo>
                      <a:lnTo>
                        <a:pt x="347" y="1218"/>
                      </a:lnTo>
                      <a:lnTo>
                        <a:pt x="340" y="1227"/>
                      </a:lnTo>
                      <a:lnTo>
                        <a:pt x="333" y="1236"/>
                      </a:lnTo>
                      <a:lnTo>
                        <a:pt x="327" y="1242"/>
                      </a:lnTo>
                      <a:lnTo>
                        <a:pt x="321" y="1248"/>
                      </a:lnTo>
                      <a:lnTo>
                        <a:pt x="315" y="1253"/>
                      </a:lnTo>
                      <a:lnTo>
                        <a:pt x="306" y="1259"/>
                      </a:lnTo>
                      <a:lnTo>
                        <a:pt x="303" y="1260"/>
                      </a:lnTo>
                      <a:lnTo>
                        <a:pt x="290" y="1451"/>
                      </a:lnTo>
                      <a:lnTo>
                        <a:pt x="282" y="1452"/>
                      </a:lnTo>
                      <a:lnTo>
                        <a:pt x="276" y="1455"/>
                      </a:lnTo>
                      <a:lnTo>
                        <a:pt x="268" y="1458"/>
                      </a:lnTo>
                      <a:lnTo>
                        <a:pt x="262" y="1462"/>
                      </a:lnTo>
                      <a:lnTo>
                        <a:pt x="252" y="1469"/>
                      </a:lnTo>
                      <a:lnTo>
                        <a:pt x="244" y="1479"/>
                      </a:lnTo>
                      <a:lnTo>
                        <a:pt x="236" y="1490"/>
                      </a:lnTo>
                      <a:lnTo>
                        <a:pt x="232" y="1501"/>
                      </a:lnTo>
                      <a:lnTo>
                        <a:pt x="228" y="1512"/>
                      </a:lnTo>
                      <a:lnTo>
                        <a:pt x="225" y="1523"/>
                      </a:lnTo>
                      <a:lnTo>
                        <a:pt x="223" y="1545"/>
                      </a:lnTo>
                      <a:lnTo>
                        <a:pt x="223" y="1564"/>
                      </a:lnTo>
                      <a:lnTo>
                        <a:pt x="224" y="1577"/>
                      </a:lnTo>
                      <a:lnTo>
                        <a:pt x="224" y="1582"/>
                      </a:lnTo>
                      <a:lnTo>
                        <a:pt x="239" y="1597"/>
                      </a:lnTo>
                      <a:lnTo>
                        <a:pt x="252" y="1609"/>
                      </a:lnTo>
                      <a:lnTo>
                        <a:pt x="265" y="1617"/>
                      </a:lnTo>
                      <a:lnTo>
                        <a:pt x="277" y="1622"/>
                      </a:lnTo>
                      <a:lnTo>
                        <a:pt x="288" y="1625"/>
                      </a:lnTo>
                      <a:lnTo>
                        <a:pt x="299" y="1626"/>
                      </a:lnTo>
                      <a:lnTo>
                        <a:pt x="307" y="1625"/>
                      </a:lnTo>
                      <a:lnTo>
                        <a:pt x="316" y="1622"/>
                      </a:lnTo>
                      <a:lnTo>
                        <a:pt x="323" y="1619"/>
                      </a:lnTo>
                      <a:lnTo>
                        <a:pt x="331" y="1615"/>
                      </a:lnTo>
                      <a:lnTo>
                        <a:pt x="336" y="1610"/>
                      </a:lnTo>
                      <a:lnTo>
                        <a:pt x="340" y="1605"/>
                      </a:lnTo>
                      <a:lnTo>
                        <a:pt x="347" y="1598"/>
                      </a:lnTo>
                      <a:lnTo>
                        <a:pt x="349" y="1594"/>
                      </a:lnTo>
                      <a:lnTo>
                        <a:pt x="370" y="1583"/>
                      </a:lnTo>
                      <a:lnTo>
                        <a:pt x="388" y="1576"/>
                      </a:lnTo>
                      <a:lnTo>
                        <a:pt x="403" y="1571"/>
                      </a:lnTo>
                      <a:lnTo>
                        <a:pt x="416" y="1570"/>
                      </a:lnTo>
                      <a:lnTo>
                        <a:pt x="427" y="1571"/>
                      </a:lnTo>
                      <a:lnTo>
                        <a:pt x="436" y="1573"/>
                      </a:lnTo>
                      <a:lnTo>
                        <a:pt x="443" y="1578"/>
                      </a:lnTo>
                      <a:lnTo>
                        <a:pt x="449" y="1584"/>
                      </a:lnTo>
                      <a:lnTo>
                        <a:pt x="453" y="1591"/>
                      </a:lnTo>
                      <a:lnTo>
                        <a:pt x="457" y="1598"/>
                      </a:lnTo>
                      <a:lnTo>
                        <a:pt x="458" y="1605"/>
                      </a:lnTo>
                      <a:lnTo>
                        <a:pt x="459" y="1613"/>
                      </a:lnTo>
                      <a:lnTo>
                        <a:pt x="460" y="1624"/>
                      </a:lnTo>
                      <a:lnTo>
                        <a:pt x="460" y="1627"/>
                      </a:lnTo>
                      <a:lnTo>
                        <a:pt x="454" y="1652"/>
                      </a:lnTo>
                      <a:lnTo>
                        <a:pt x="452" y="1674"/>
                      </a:lnTo>
                      <a:lnTo>
                        <a:pt x="451" y="1695"/>
                      </a:lnTo>
                      <a:lnTo>
                        <a:pt x="452" y="1714"/>
                      </a:lnTo>
                      <a:lnTo>
                        <a:pt x="456" y="1733"/>
                      </a:lnTo>
                      <a:lnTo>
                        <a:pt x="459" y="1750"/>
                      </a:lnTo>
                      <a:lnTo>
                        <a:pt x="465" y="1764"/>
                      </a:lnTo>
                      <a:lnTo>
                        <a:pt x="471" y="1779"/>
                      </a:lnTo>
                      <a:lnTo>
                        <a:pt x="479" y="1790"/>
                      </a:lnTo>
                      <a:lnTo>
                        <a:pt x="486" y="1801"/>
                      </a:lnTo>
                      <a:lnTo>
                        <a:pt x="492" y="1810"/>
                      </a:lnTo>
                      <a:lnTo>
                        <a:pt x="500" y="1818"/>
                      </a:lnTo>
                      <a:lnTo>
                        <a:pt x="509" y="1828"/>
                      </a:lnTo>
                      <a:lnTo>
                        <a:pt x="513" y="1830"/>
                      </a:lnTo>
                      <a:lnTo>
                        <a:pt x="508" y="1864"/>
                      </a:lnTo>
                      <a:lnTo>
                        <a:pt x="504" y="1890"/>
                      </a:lnTo>
                      <a:lnTo>
                        <a:pt x="503" y="1914"/>
                      </a:lnTo>
                      <a:lnTo>
                        <a:pt x="503" y="1933"/>
                      </a:lnTo>
                      <a:lnTo>
                        <a:pt x="504" y="1949"/>
                      </a:lnTo>
                      <a:lnTo>
                        <a:pt x="507" y="1961"/>
                      </a:lnTo>
                      <a:lnTo>
                        <a:pt x="509" y="1971"/>
                      </a:lnTo>
                      <a:lnTo>
                        <a:pt x="514" y="1979"/>
                      </a:lnTo>
                      <a:lnTo>
                        <a:pt x="518" y="1983"/>
                      </a:lnTo>
                      <a:lnTo>
                        <a:pt x="522" y="1987"/>
                      </a:lnTo>
                      <a:lnTo>
                        <a:pt x="527" y="1988"/>
                      </a:lnTo>
                      <a:lnTo>
                        <a:pt x="530" y="1990"/>
                      </a:lnTo>
                      <a:lnTo>
                        <a:pt x="536" y="1990"/>
                      </a:lnTo>
                      <a:lnTo>
                        <a:pt x="539" y="1988"/>
                      </a:lnTo>
                      <a:lnTo>
                        <a:pt x="553" y="1993"/>
                      </a:lnTo>
                      <a:lnTo>
                        <a:pt x="566" y="1998"/>
                      </a:lnTo>
                      <a:lnTo>
                        <a:pt x="577" y="2004"/>
                      </a:lnTo>
                      <a:lnTo>
                        <a:pt x="584" y="2012"/>
                      </a:lnTo>
                      <a:lnTo>
                        <a:pt x="590" y="2020"/>
                      </a:lnTo>
                      <a:lnTo>
                        <a:pt x="595" y="2028"/>
                      </a:lnTo>
                      <a:lnTo>
                        <a:pt x="599" y="2036"/>
                      </a:lnTo>
                      <a:lnTo>
                        <a:pt x="601" y="2045"/>
                      </a:lnTo>
                      <a:lnTo>
                        <a:pt x="602" y="2061"/>
                      </a:lnTo>
                      <a:lnTo>
                        <a:pt x="601" y="2074"/>
                      </a:lnTo>
                      <a:lnTo>
                        <a:pt x="599" y="2084"/>
                      </a:lnTo>
                      <a:lnTo>
                        <a:pt x="599" y="2086"/>
                      </a:lnTo>
                      <a:lnTo>
                        <a:pt x="597" y="2119"/>
                      </a:lnTo>
                      <a:lnTo>
                        <a:pt x="600" y="2145"/>
                      </a:lnTo>
                      <a:lnTo>
                        <a:pt x="601" y="2156"/>
                      </a:lnTo>
                      <a:lnTo>
                        <a:pt x="602" y="2166"/>
                      </a:lnTo>
                      <a:lnTo>
                        <a:pt x="605" y="2173"/>
                      </a:lnTo>
                      <a:lnTo>
                        <a:pt x="607" y="2181"/>
                      </a:lnTo>
                      <a:lnTo>
                        <a:pt x="611" y="2187"/>
                      </a:lnTo>
                      <a:lnTo>
                        <a:pt x="613" y="2190"/>
                      </a:lnTo>
                      <a:lnTo>
                        <a:pt x="617" y="2194"/>
                      </a:lnTo>
                      <a:lnTo>
                        <a:pt x="621" y="2198"/>
                      </a:lnTo>
                      <a:lnTo>
                        <a:pt x="623" y="2199"/>
                      </a:lnTo>
                      <a:lnTo>
                        <a:pt x="627" y="2200"/>
                      </a:lnTo>
                      <a:lnTo>
                        <a:pt x="632" y="2201"/>
                      </a:lnTo>
                      <a:lnTo>
                        <a:pt x="635" y="2200"/>
                      </a:lnTo>
                      <a:lnTo>
                        <a:pt x="643" y="2199"/>
                      </a:lnTo>
                      <a:lnTo>
                        <a:pt x="650" y="2195"/>
                      </a:lnTo>
                      <a:lnTo>
                        <a:pt x="657" y="2190"/>
                      </a:lnTo>
                      <a:lnTo>
                        <a:pt x="664" y="2185"/>
                      </a:lnTo>
                      <a:lnTo>
                        <a:pt x="673" y="2176"/>
                      </a:lnTo>
                      <a:lnTo>
                        <a:pt x="677" y="2172"/>
                      </a:lnTo>
                      <a:lnTo>
                        <a:pt x="681" y="2167"/>
                      </a:lnTo>
                      <a:lnTo>
                        <a:pt x="686" y="2165"/>
                      </a:lnTo>
                      <a:lnTo>
                        <a:pt x="691" y="2161"/>
                      </a:lnTo>
                      <a:lnTo>
                        <a:pt x="694" y="2160"/>
                      </a:lnTo>
                      <a:lnTo>
                        <a:pt x="703" y="2157"/>
                      </a:lnTo>
                      <a:lnTo>
                        <a:pt x="713" y="2159"/>
                      </a:lnTo>
                      <a:lnTo>
                        <a:pt x="721" y="2161"/>
                      </a:lnTo>
                      <a:lnTo>
                        <a:pt x="731" y="2165"/>
                      </a:lnTo>
                      <a:lnTo>
                        <a:pt x="739" y="2170"/>
                      </a:lnTo>
                      <a:lnTo>
                        <a:pt x="749" y="2176"/>
                      </a:lnTo>
                      <a:lnTo>
                        <a:pt x="758" y="2181"/>
                      </a:lnTo>
                      <a:lnTo>
                        <a:pt x="768" y="2185"/>
                      </a:lnTo>
                      <a:lnTo>
                        <a:pt x="776" y="2190"/>
                      </a:lnTo>
                      <a:lnTo>
                        <a:pt x="786" y="2193"/>
                      </a:lnTo>
                      <a:lnTo>
                        <a:pt x="795" y="2193"/>
                      </a:lnTo>
                      <a:lnTo>
                        <a:pt x="803" y="2192"/>
                      </a:lnTo>
                      <a:lnTo>
                        <a:pt x="808" y="2189"/>
                      </a:lnTo>
                      <a:lnTo>
                        <a:pt x="813" y="2187"/>
                      </a:lnTo>
                      <a:lnTo>
                        <a:pt x="817" y="2183"/>
                      </a:lnTo>
                      <a:lnTo>
                        <a:pt x="821" y="2178"/>
                      </a:lnTo>
                      <a:lnTo>
                        <a:pt x="833" y="2177"/>
                      </a:lnTo>
                      <a:lnTo>
                        <a:pt x="845" y="2176"/>
                      </a:lnTo>
                      <a:lnTo>
                        <a:pt x="857" y="2174"/>
                      </a:lnTo>
                      <a:lnTo>
                        <a:pt x="869" y="2176"/>
                      </a:lnTo>
                      <a:lnTo>
                        <a:pt x="892" y="2177"/>
                      </a:lnTo>
                      <a:lnTo>
                        <a:pt x="916" y="2181"/>
                      </a:lnTo>
                      <a:lnTo>
                        <a:pt x="951" y="2188"/>
                      </a:lnTo>
                      <a:lnTo>
                        <a:pt x="966" y="2192"/>
                      </a:lnTo>
                      <a:lnTo>
                        <a:pt x="992" y="2193"/>
                      </a:lnTo>
                      <a:lnTo>
                        <a:pt x="1014" y="2193"/>
                      </a:lnTo>
                      <a:lnTo>
                        <a:pt x="1034" y="2192"/>
                      </a:lnTo>
                      <a:lnTo>
                        <a:pt x="1053" y="2189"/>
                      </a:lnTo>
                      <a:lnTo>
                        <a:pt x="1069" y="2185"/>
                      </a:lnTo>
                      <a:lnTo>
                        <a:pt x="1083" y="2181"/>
                      </a:lnTo>
                      <a:lnTo>
                        <a:pt x="1094" y="2176"/>
                      </a:lnTo>
                      <a:lnTo>
                        <a:pt x="1105" y="2171"/>
                      </a:lnTo>
                      <a:lnTo>
                        <a:pt x="1113" y="2165"/>
                      </a:lnTo>
                      <a:lnTo>
                        <a:pt x="1120" y="2160"/>
                      </a:lnTo>
                      <a:lnTo>
                        <a:pt x="1125" y="2154"/>
                      </a:lnTo>
                      <a:lnTo>
                        <a:pt x="1130" y="2149"/>
                      </a:lnTo>
                      <a:lnTo>
                        <a:pt x="1135" y="2143"/>
                      </a:lnTo>
                      <a:lnTo>
                        <a:pt x="1136" y="2139"/>
                      </a:lnTo>
                      <a:lnTo>
                        <a:pt x="1146" y="2141"/>
                      </a:lnTo>
                      <a:lnTo>
                        <a:pt x="1154" y="2145"/>
                      </a:lnTo>
                      <a:lnTo>
                        <a:pt x="1161" y="2150"/>
                      </a:lnTo>
                      <a:lnTo>
                        <a:pt x="1165" y="2157"/>
                      </a:lnTo>
                      <a:lnTo>
                        <a:pt x="1173" y="2172"/>
                      </a:lnTo>
                      <a:lnTo>
                        <a:pt x="1178" y="2187"/>
                      </a:lnTo>
                      <a:lnTo>
                        <a:pt x="1181" y="2194"/>
                      </a:lnTo>
                      <a:lnTo>
                        <a:pt x="1184" y="2200"/>
                      </a:lnTo>
                      <a:lnTo>
                        <a:pt x="1189" y="2205"/>
                      </a:lnTo>
                      <a:lnTo>
                        <a:pt x="1194" y="2210"/>
                      </a:lnTo>
                      <a:lnTo>
                        <a:pt x="1201" y="2211"/>
                      </a:lnTo>
                      <a:lnTo>
                        <a:pt x="1209" y="2211"/>
                      </a:lnTo>
                      <a:lnTo>
                        <a:pt x="1221" y="2210"/>
                      </a:lnTo>
                      <a:lnTo>
                        <a:pt x="1234" y="2205"/>
                      </a:lnTo>
                      <a:lnTo>
                        <a:pt x="1247" y="2035"/>
                      </a:lnTo>
                      <a:lnTo>
                        <a:pt x="1485" y="2074"/>
                      </a:lnTo>
                      <a:lnTo>
                        <a:pt x="1713" y="2111"/>
                      </a:lnTo>
                      <a:lnTo>
                        <a:pt x="1932" y="2143"/>
                      </a:lnTo>
                      <a:lnTo>
                        <a:pt x="2140" y="2172"/>
                      </a:lnTo>
                      <a:lnTo>
                        <a:pt x="2336" y="2197"/>
                      </a:lnTo>
                      <a:lnTo>
                        <a:pt x="2520" y="2220"/>
                      </a:lnTo>
                      <a:lnTo>
                        <a:pt x="2692" y="2239"/>
                      </a:lnTo>
                      <a:lnTo>
                        <a:pt x="2848" y="2255"/>
                      </a:lnTo>
                      <a:lnTo>
                        <a:pt x="2990" y="2270"/>
                      </a:lnTo>
                      <a:lnTo>
                        <a:pt x="3115" y="2281"/>
                      </a:lnTo>
                      <a:lnTo>
                        <a:pt x="3224" y="2291"/>
                      </a:lnTo>
                      <a:lnTo>
                        <a:pt x="3316" y="2298"/>
                      </a:lnTo>
                      <a:lnTo>
                        <a:pt x="3388" y="2303"/>
                      </a:lnTo>
                      <a:lnTo>
                        <a:pt x="3441" y="2307"/>
                      </a:lnTo>
                      <a:lnTo>
                        <a:pt x="3474" y="2309"/>
                      </a:lnTo>
                      <a:lnTo>
                        <a:pt x="3485" y="2310"/>
                      </a:lnTo>
                      <a:lnTo>
                        <a:pt x="3530" y="1890"/>
                      </a:lnTo>
                      <a:lnTo>
                        <a:pt x="3531" y="1877"/>
                      </a:lnTo>
                      <a:lnTo>
                        <a:pt x="3535" y="1840"/>
                      </a:lnTo>
                      <a:lnTo>
                        <a:pt x="3539" y="1784"/>
                      </a:lnTo>
                      <a:lnTo>
                        <a:pt x="3546" y="1709"/>
                      </a:lnTo>
                      <a:lnTo>
                        <a:pt x="3553" y="1620"/>
                      </a:lnTo>
                      <a:lnTo>
                        <a:pt x="3561" y="1520"/>
                      </a:lnTo>
                      <a:lnTo>
                        <a:pt x="3571" y="1409"/>
                      </a:lnTo>
                      <a:lnTo>
                        <a:pt x="3579" y="1294"/>
                      </a:lnTo>
                      <a:lnTo>
                        <a:pt x="3589" y="1177"/>
                      </a:lnTo>
                      <a:lnTo>
                        <a:pt x="3598" y="1059"/>
                      </a:lnTo>
                      <a:lnTo>
                        <a:pt x="3606" y="945"/>
                      </a:lnTo>
                      <a:lnTo>
                        <a:pt x="3613" y="839"/>
                      </a:lnTo>
                      <a:lnTo>
                        <a:pt x="3620" y="740"/>
                      </a:lnTo>
                      <a:lnTo>
                        <a:pt x="3624" y="654"/>
                      </a:lnTo>
                      <a:lnTo>
                        <a:pt x="3628" y="584"/>
                      </a:lnTo>
                      <a:lnTo>
                        <a:pt x="3628" y="532"/>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2" name="Freeform 461"/>
                <p:cNvSpPr>
                  <a:spLocks/>
                </p:cNvSpPr>
                <p:nvPr/>
              </p:nvSpPr>
              <p:spPr bwMode="auto">
                <a:xfrm>
                  <a:off x="1324" y="580"/>
                  <a:ext cx="907" cy="577"/>
                </a:xfrm>
                <a:custGeom>
                  <a:avLst/>
                  <a:gdLst>
                    <a:gd name="T0" fmla="*/ 0 w 3628"/>
                    <a:gd name="T1" fmla="*/ 0 h 2310"/>
                    <a:gd name="T2" fmla="*/ 0 w 3628"/>
                    <a:gd name="T3" fmla="*/ 0 h 2310"/>
                    <a:gd name="T4" fmla="*/ 0 w 3628"/>
                    <a:gd name="T5" fmla="*/ 0 h 2310"/>
                    <a:gd name="T6" fmla="*/ 0 w 3628"/>
                    <a:gd name="T7" fmla="*/ 0 h 2310"/>
                    <a:gd name="T8" fmla="*/ 0 w 3628"/>
                    <a:gd name="T9" fmla="*/ 0 h 2310"/>
                    <a:gd name="T10" fmla="*/ 0 w 3628"/>
                    <a:gd name="T11" fmla="*/ 0 h 2310"/>
                    <a:gd name="T12" fmla="*/ 0 w 3628"/>
                    <a:gd name="T13" fmla="*/ 0 h 2310"/>
                    <a:gd name="T14" fmla="*/ 0 w 3628"/>
                    <a:gd name="T15" fmla="*/ 0 h 2310"/>
                    <a:gd name="T16" fmla="*/ 0 w 3628"/>
                    <a:gd name="T17" fmla="*/ 0 h 2310"/>
                    <a:gd name="T18" fmla="*/ 0 w 3628"/>
                    <a:gd name="T19" fmla="*/ 0 h 2310"/>
                    <a:gd name="T20" fmla="*/ 0 w 3628"/>
                    <a:gd name="T21" fmla="*/ 0 h 2310"/>
                    <a:gd name="T22" fmla="*/ 0 w 3628"/>
                    <a:gd name="T23" fmla="*/ 0 h 2310"/>
                    <a:gd name="T24" fmla="*/ 0 w 3628"/>
                    <a:gd name="T25" fmla="*/ 0 h 2310"/>
                    <a:gd name="T26" fmla="*/ 0 w 3628"/>
                    <a:gd name="T27" fmla="*/ 0 h 2310"/>
                    <a:gd name="T28" fmla="*/ 0 w 3628"/>
                    <a:gd name="T29" fmla="*/ 0 h 2310"/>
                    <a:gd name="T30" fmla="*/ 0 w 3628"/>
                    <a:gd name="T31" fmla="*/ 0 h 2310"/>
                    <a:gd name="T32" fmla="*/ 0 w 3628"/>
                    <a:gd name="T33" fmla="*/ 0 h 2310"/>
                    <a:gd name="T34" fmla="*/ 0 w 3628"/>
                    <a:gd name="T35" fmla="*/ 0 h 2310"/>
                    <a:gd name="T36" fmla="*/ 0 w 3628"/>
                    <a:gd name="T37" fmla="*/ 0 h 2310"/>
                    <a:gd name="T38" fmla="*/ 0 w 3628"/>
                    <a:gd name="T39" fmla="*/ 0 h 2310"/>
                    <a:gd name="T40" fmla="*/ 0 w 3628"/>
                    <a:gd name="T41" fmla="*/ 0 h 2310"/>
                    <a:gd name="T42" fmla="*/ 0 w 3628"/>
                    <a:gd name="T43" fmla="*/ 0 h 2310"/>
                    <a:gd name="T44" fmla="*/ 0 w 3628"/>
                    <a:gd name="T45" fmla="*/ 0 h 2310"/>
                    <a:gd name="T46" fmla="*/ 0 w 3628"/>
                    <a:gd name="T47" fmla="*/ 0 h 2310"/>
                    <a:gd name="T48" fmla="*/ 0 w 3628"/>
                    <a:gd name="T49" fmla="*/ 0 h 2310"/>
                    <a:gd name="T50" fmla="*/ 0 w 3628"/>
                    <a:gd name="T51" fmla="*/ 0 h 2310"/>
                    <a:gd name="T52" fmla="*/ 0 w 3628"/>
                    <a:gd name="T53" fmla="*/ 0 h 2310"/>
                    <a:gd name="T54" fmla="*/ 0 w 3628"/>
                    <a:gd name="T55" fmla="*/ 0 h 2310"/>
                    <a:gd name="T56" fmla="*/ 0 w 3628"/>
                    <a:gd name="T57" fmla="*/ 0 h 2310"/>
                    <a:gd name="T58" fmla="*/ 0 w 3628"/>
                    <a:gd name="T59" fmla="*/ 0 h 2310"/>
                    <a:gd name="T60" fmla="*/ 0 w 3628"/>
                    <a:gd name="T61" fmla="*/ 0 h 2310"/>
                    <a:gd name="T62" fmla="*/ 0 w 3628"/>
                    <a:gd name="T63" fmla="*/ 0 h 2310"/>
                    <a:gd name="T64" fmla="*/ 0 w 3628"/>
                    <a:gd name="T65" fmla="*/ 0 h 2310"/>
                    <a:gd name="T66" fmla="*/ 0 w 3628"/>
                    <a:gd name="T67" fmla="*/ 0 h 2310"/>
                    <a:gd name="T68" fmla="*/ 0 w 3628"/>
                    <a:gd name="T69" fmla="*/ 0 h 2310"/>
                    <a:gd name="T70" fmla="*/ 0 w 3628"/>
                    <a:gd name="T71" fmla="*/ 0 h 2310"/>
                    <a:gd name="T72" fmla="*/ 0 w 3628"/>
                    <a:gd name="T73" fmla="*/ 0 h 2310"/>
                    <a:gd name="T74" fmla="*/ 0 w 3628"/>
                    <a:gd name="T75" fmla="*/ 0 h 2310"/>
                    <a:gd name="T76" fmla="*/ 0 w 3628"/>
                    <a:gd name="T77" fmla="*/ 0 h 2310"/>
                    <a:gd name="T78" fmla="*/ 0 w 3628"/>
                    <a:gd name="T79" fmla="*/ 0 h 2310"/>
                    <a:gd name="T80" fmla="*/ 0 w 3628"/>
                    <a:gd name="T81" fmla="*/ 0 h 2310"/>
                    <a:gd name="T82" fmla="*/ 0 w 3628"/>
                    <a:gd name="T83" fmla="*/ 0 h 2310"/>
                    <a:gd name="T84" fmla="*/ 0 w 3628"/>
                    <a:gd name="T85" fmla="*/ 0 h 2310"/>
                    <a:gd name="T86" fmla="*/ 0 w 3628"/>
                    <a:gd name="T87" fmla="*/ 0 h 2310"/>
                    <a:gd name="T88" fmla="*/ 0 w 3628"/>
                    <a:gd name="T89" fmla="*/ 0 h 2310"/>
                    <a:gd name="T90" fmla="*/ 0 w 3628"/>
                    <a:gd name="T91" fmla="*/ 0 h 2310"/>
                    <a:gd name="T92" fmla="*/ 0 w 3628"/>
                    <a:gd name="T93" fmla="*/ 0 h 2310"/>
                    <a:gd name="T94" fmla="*/ 0 w 3628"/>
                    <a:gd name="T95" fmla="*/ 0 h 2310"/>
                    <a:gd name="T96" fmla="*/ 0 w 3628"/>
                    <a:gd name="T97" fmla="*/ 0 h 2310"/>
                    <a:gd name="T98" fmla="*/ 0 w 3628"/>
                    <a:gd name="T99" fmla="*/ 0 h 2310"/>
                    <a:gd name="T100" fmla="*/ 0 w 3628"/>
                    <a:gd name="T101" fmla="*/ 0 h 2310"/>
                    <a:gd name="T102" fmla="*/ 0 w 3628"/>
                    <a:gd name="T103" fmla="*/ 0 h 2310"/>
                    <a:gd name="T104" fmla="*/ 0 w 3628"/>
                    <a:gd name="T105" fmla="*/ 0 h 2310"/>
                    <a:gd name="T106" fmla="*/ 0 w 3628"/>
                    <a:gd name="T107" fmla="*/ 0 h 2310"/>
                    <a:gd name="T108" fmla="*/ 0 w 3628"/>
                    <a:gd name="T109" fmla="*/ 0 h 2310"/>
                    <a:gd name="T110" fmla="*/ 0 w 3628"/>
                    <a:gd name="T111" fmla="*/ 0 h 2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28"/>
                    <a:gd name="T169" fmla="*/ 0 h 2310"/>
                    <a:gd name="T170" fmla="*/ 3628 w 3628"/>
                    <a:gd name="T171" fmla="*/ 2310 h 23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28" h="2310">
                      <a:moveTo>
                        <a:pt x="3628" y="532"/>
                      </a:moveTo>
                      <a:lnTo>
                        <a:pt x="3525" y="525"/>
                      </a:lnTo>
                      <a:lnTo>
                        <a:pt x="3422" y="518"/>
                      </a:lnTo>
                      <a:lnTo>
                        <a:pt x="3320" y="510"/>
                      </a:lnTo>
                      <a:lnTo>
                        <a:pt x="3217" y="501"/>
                      </a:lnTo>
                      <a:lnTo>
                        <a:pt x="3014" y="483"/>
                      </a:lnTo>
                      <a:lnTo>
                        <a:pt x="2814" y="462"/>
                      </a:lnTo>
                      <a:lnTo>
                        <a:pt x="2620" y="439"/>
                      </a:lnTo>
                      <a:lnTo>
                        <a:pt x="2433" y="417"/>
                      </a:lnTo>
                      <a:lnTo>
                        <a:pt x="2256" y="393"/>
                      </a:lnTo>
                      <a:lnTo>
                        <a:pt x="2090" y="370"/>
                      </a:lnTo>
                      <a:lnTo>
                        <a:pt x="1937" y="347"/>
                      </a:lnTo>
                      <a:lnTo>
                        <a:pt x="1797" y="326"/>
                      </a:lnTo>
                      <a:lnTo>
                        <a:pt x="1675" y="308"/>
                      </a:lnTo>
                      <a:lnTo>
                        <a:pt x="1571" y="290"/>
                      </a:lnTo>
                      <a:lnTo>
                        <a:pt x="1486" y="276"/>
                      </a:lnTo>
                      <a:lnTo>
                        <a:pt x="1424" y="266"/>
                      </a:lnTo>
                      <a:lnTo>
                        <a:pt x="1386" y="259"/>
                      </a:lnTo>
                      <a:lnTo>
                        <a:pt x="1372" y="256"/>
                      </a:lnTo>
                      <a:lnTo>
                        <a:pt x="1208" y="229"/>
                      </a:lnTo>
                      <a:lnTo>
                        <a:pt x="1055" y="203"/>
                      </a:lnTo>
                      <a:lnTo>
                        <a:pt x="915" y="179"/>
                      </a:lnTo>
                      <a:lnTo>
                        <a:pt x="785" y="156"/>
                      </a:lnTo>
                      <a:lnTo>
                        <a:pt x="665" y="134"/>
                      </a:lnTo>
                      <a:lnTo>
                        <a:pt x="557" y="112"/>
                      </a:lnTo>
                      <a:lnTo>
                        <a:pt x="460" y="92"/>
                      </a:lnTo>
                      <a:lnTo>
                        <a:pt x="374" y="75"/>
                      </a:lnTo>
                      <a:lnTo>
                        <a:pt x="298" y="58"/>
                      </a:lnTo>
                      <a:lnTo>
                        <a:pt x="233" y="43"/>
                      </a:lnTo>
                      <a:lnTo>
                        <a:pt x="178" y="31"/>
                      </a:lnTo>
                      <a:lnTo>
                        <a:pt x="132" y="20"/>
                      </a:lnTo>
                      <a:lnTo>
                        <a:pt x="98" y="11"/>
                      </a:lnTo>
                      <a:lnTo>
                        <a:pt x="74" y="5"/>
                      </a:lnTo>
                      <a:lnTo>
                        <a:pt x="59" y="1"/>
                      </a:lnTo>
                      <a:lnTo>
                        <a:pt x="54" y="0"/>
                      </a:lnTo>
                      <a:lnTo>
                        <a:pt x="56" y="22"/>
                      </a:lnTo>
                      <a:lnTo>
                        <a:pt x="58" y="43"/>
                      </a:lnTo>
                      <a:lnTo>
                        <a:pt x="59" y="61"/>
                      </a:lnTo>
                      <a:lnTo>
                        <a:pt x="58" y="80"/>
                      </a:lnTo>
                      <a:lnTo>
                        <a:pt x="56" y="97"/>
                      </a:lnTo>
                      <a:lnTo>
                        <a:pt x="54" y="113"/>
                      </a:lnTo>
                      <a:lnTo>
                        <a:pt x="52" y="128"/>
                      </a:lnTo>
                      <a:lnTo>
                        <a:pt x="48" y="140"/>
                      </a:lnTo>
                      <a:lnTo>
                        <a:pt x="41" y="162"/>
                      </a:lnTo>
                      <a:lnTo>
                        <a:pt x="34" y="178"/>
                      </a:lnTo>
                      <a:lnTo>
                        <a:pt x="30" y="188"/>
                      </a:lnTo>
                      <a:lnTo>
                        <a:pt x="27" y="191"/>
                      </a:lnTo>
                      <a:lnTo>
                        <a:pt x="22" y="211"/>
                      </a:lnTo>
                      <a:lnTo>
                        <a:pt x="17" y="229"/>
                      </a:lnTo>
                      <a:lnTo>
                        <a:pt x="12" y="249"/>
                      </a:lnTo>
                      <a:lnTo>
                        <a:pt x="9" y="267"/>
                      </a:lnTo>
                      <a:lnTo>
                        <a:pt x="4" y="304"/>
                      </a:lnTo>
                      <a:lnTo>
                        <a:pt x="1" y="339"/>
                      </a:lnTo>
                      <a:lnTo>
                        <a:pt x="0" y="372"/>
                      </a:lnTo>
                      <a:lnTo>
                        <a:pt x="0" y="403"/>
                      </a:lnTo>
                      <a:lnTo>
                        <a:pt x="3" y="432"/>
                      </a:lnTo>
                      <a:lnTo>
                        <a:pt x="6" y="459"/>
                      </a:lnTo>
                      <a:lnTo>
                        <a:pt x="10" y="484"/>
                      </a:lnTo>
                      <a:lnTo>
                        <a:pt x="15" y="506"/>
                      </a:lnTo>
                      <a:lnTo>
                        <a:pt x="20" y="525"/>
                      </a:lnTo>
                      <a:lnTo>
                        <a:pt x="23" y="541"/>
                      </a:lnTo>
                      <a:lnTo>
                        <a:pt x="31" y="563"/>
                      </a:lnTo>
                      <a:lnTo>
                        <a:pt x="34" y="571"/>
                      </a:lnTo>
                      <a:lnTo>
                        <a:pt x="38" y="587"/>
                      </a:lnTo>
                      <a:lnTo>
                        <a:pt x="42" y="601"/>
                      </a:lnTo>
                      <a:lnTo>
                        <a:pt x="44" y="615"/>
                      </a:lnTo>
                      <a:lnTo>
                        <a:pt x="45" y="627"/>
                      </a:lnTo>
                      <a:lnTo>
                        <a:pt x="45" y="648"/>
                      </a:lnTo>
                      <a:lnTo>
                        <a:pt x="44" y="665"/>
                      </a:lnTo>
                      <a:lnTo>
                        <a:pt x="38" y="688"/>
                      </a:lnTo>
                      <a:lnTo>
                        <a:pt x="34" y="696"/>
                      </a:lnTo>
                      <a:lnTo>
                        <a:pt x="43" y="698"/>
                      </a:lnTo>
                      <a:lnTo>
                        <a:pt x="53" y="701"/>
                      </a:lnTo>
                      <a:lnTo>
                        <a:pt x="61" y="704"/>
                      </a:lnTo>
                      <a:lnTo>
                        <a:pt x="69" y="709"/>
                      </a:lnTo>
                      <a:lnTo>
                        <a:pt x="82" y="720"/>
                      </a:lnTo>
                      <a:lnTo>
                        <a:pt x="93" y="731"/>
                      </a:lnTo>
                      <a:lnTo>
                        <a:pt x="108" y="752"/>
                      </a:lnTo>
                      <a:lnTo>
                        <a:pt x="113" y="762"/>
                      </a:lnTo>
                      <a:lnTo>
                        <a:pt x="118" y="776"/>
                      </a:lnTo>
                      <a:lnTo>
                        <a:pt x="124" y="789"/>
                      </a:lnTo>
                      <a:lnTo>
                        <a:pt x="131" y="798"/>
                      </a:lnTo>
                      <a:lnTo>
                        <a:pt x="137" y="807"/>
                      </a:lnTo>
                      <a:lnTo>
                        <a:pt x="152" y="820"/>
                      </a:lnTo>
                      <a:lnTo>
                        <a:pt x="167" y="830"/>
                      </a:lnTo>
                      <a:lnTo>
                        <a:pt x="173" y="835"/>
                      </a:lnTo>
                      <a:lnTo>
                        <a:pt x="178" y="841"/>
                      </a:lnTo>
                      <a:lnTo>
                        <a:pt x="183" y="846"/>
                      </a:lnTo>
                      <a:lnTo>
                        <a:pt x="186" y="854"/>
                      </a:lnTo>
                      <a:lnTo>
                        <a:pt x="187" y="862"/>
                      </a:lnTo>
                      <a:lnTo>
                        <a:pt x="189" y="872"/>
                      </a:lnTo>
                      <a:lnTo>
                        <a:pt x="187" y="884"/>
                      </a:lnTo>
                      <a:lnTo>
                        <a:pt x="185" y="899"/>
                      </a:lnTo>
                      <a:lnTo>
                        <a:pt x="196" y="912"/>
                      </a:lnTo>
                      <a:lnTo>
                        <a:pt x="206" y="925"/>
                      </a:lnTo>
                      <a:lnTo>
                        <a:pt x="213" y="938"/>
                      </a:lnTo>
                      <a:lnTo>
                        <a:pt x="219" y="951"/>
                      </a:lnTo>
                      <a:lnTo>
                        <a:pt x="223" y="965"/>
                      </a:lnTo>
                      <a:lnTo>
                        <a:pt x="227" y="978"/>
                      </a:lnTo>
                      <a:lnTo>
                        <a:pt x="228" y="991"/>
                      </a:lnTo>
                      <a:lnTo>
                        <a:pt x="229" y="1003"/>
                      </a:lnTo>
                      <a:lnTo>
                        <a:pt x="229" y="1024"/>
                      </a:lnTo>
                      <a:lnTo>
                        <a:pt x="228" y="1041"/>
                      </a:lnTo>
                      <a:lnTo>
                        <a:pt x="225" y="1053"/>
                      </a:lnTo>
                      <a:lnTo>
                        <a:pt x="224" y="1057"/>
                      </a:lnTo>
                      <a:lnTo>
                        <a:pt x="240" y="1056"/>
                      </a:lnTo>
                      <a:lnTo>
                        <a:pt x="251" y="1056"/>
                      </a:lnTo>
                      <a:lnTo>
                        <a:pt x="261" y="1058"/>
                      </a:lnTo>
                      <a:lnTo>
                        <a:pt x="268" y="1063"/>
                      </a:lnTo>
                      <a:lnTo>
                        <a:pt x="273" y="1068"/>
                      </a:lnTo>
                      <a:lnTo>
                        <a:pt x="277" y="1073"/>
                      </a:lnTo>
                      <a:lnTo>
                        <a:pt x="280" y="1080"/>
                      </a:lnTo>
                      <a:lnTo>
                        <a:pt x="283" y="1086"/>
                      </a:lnTo>
                      <a:lnTo>
                        <a:pt x="287" y="1093"/>
                      </a:lnTo>
                      <a:lnTo>
                        <a:pt x="290" y="1100"/>
                      </a:lnTo>
                      <a:lnTo>
                        <a:pt x="296" y="1106"/>
                      </a:lnTo>
                      <a:lnTo>
                        <a:pt x="304" y="1111"/>
                      </a:lnTo>
                      <a:lnTo>
                        <a:pt x="314" y="1114"/>
                      </a:lnTo>
                      <a:lnTo>
                        <a:pt x="326" y="1117"/>
                      </a:lnTo>
                      <a:lnTo>
                        <a:pt x="342" y="1117"/>
                      </a:lnTo>
                      <a:lnTo>
                        <a:pt x="362" y="1116"/>
                      </a:lnTo>
                      <a:lnTo>
                        <a:pt x="365" y="1135"/>
                      </a:lnTo>
                      <a:lnTo>
                        <a:pt x="365" y="1152"/>
                      </a:lnTo>
                      <a:lnTo>
                        <a:pt x="364" y="1168"/>
                      </a:lnTo>
                      <a:lnTo>
                        <a:pt x="361" y="1183"/>
                      </a:lnTo>
                      <a:lnTo>
                        <a:pt x="358" y="1196"/>
                      </a:lnTo>
                      <a:lnTo>
                        <a:pt x="351" y="1207"/>
                      </a:lnTo>
                      <a:lnTo>
                        <a:pt x="347" y="1218"/>
                      </a:lnTo>
                      <a:lnTo>
                        <a:pt x="340" y="1227"/>
                      </a:lnTo>
                      <a:lnTo>
                        <a:pt x="333" y="1236"/>
                      </a:lnTo>
                      <a:lnTo>
                        <a:pt x="327" y="1242"/>
                      </a:lnTo>
                      <a:lnTo>
                        <a:pt x="321" y="1248"/>
                      </a:lnTo>
                      <a:lnTo>
                        <a:pt x="315" y="1253"/>
                      </a:lnTo>
                      <a:lnTo>
                        <a:pt x="306" y="1259"/>
                      </a:lnTo>
                      <a:lnTo>
                        <a:pt x="303" y="1260"/>
                      </a:lnTo>
                      <a:lnTo>
                        <a:pt x="290" y="1451"/>
                      </a:lnTo>
                      <a:lnTo>
                        <a:pt x="282" y="1452"/>
                      </a:lnTo>
                      <a:lnTo>
                        <a:pt x="276" y="1455"/>
                      </a:lnTo>
                      <a:lnTo>
                        <a:pt x="268" y="1458"/>
                      </a:lnTo>
                      <a:lnTo>
                        <a:pt x="262" y="1462"/>
                      </a:lnTo>
                      <a:lnTo>
                        <a:pt x="252" y="1469"/>
                      </a:lnTo>
                      <a:lnTo>
                        <a:pt x="244" y="1479"/>
                      </a:lnTo>
                      <a:lnTo>
                        <a:pt x="236" y="1490"/>
                      </a:lnTo>
                      <a:lnTo>
                        <a:pt x="232" y="1501"/>
                      </a:lnTo>
                      <a:lnTo>
                        <a:pt x="228" y="1512"/>
                      </a:lnTo>
                      <a:lnTo>
                        <a:pt x="225" y="1523"/>
                      </a:lnTo>
                      <a:lnTo>
                        <a:pt x="223" y="1545"/>
                      </a:lnTo>
                      <a:lnTo>
                        <a:pt x="223" y="1564"/>
                      </a:lnTo>
                      <a:lnTo>
                        <a:pt x="224" y="1577"/>
                      </a:lnTo>
                      <a:lnTo>
                        <a:pt x="224" y="1582"/>
                      </a:lnTo>
                      <a:lnTo>
                        <a:pt x="239" y="1597"/>
                      </a:lnTo>
                      <a:lnTo>
                        <a:pt x="252" y="1609"/>
                      </a:lnTo>
                      <a:lnTo>
                        <a:pt x="265" y="1617"/>
                      </a:lnTo>
                      <a:lnTo>
                        <a:pt x="277" y="1622"/>
                      </a:lnTo>
                      <a:lnTo>
                        <a:pt x="288" y="1625"/>
                      </a:lnTo>
                      <a:lnTo>
                        <a:pt x="299" y="1626"/>
                      </a:lnTo>
                      <a:lnTo>
                        <a:pt x="307" y="1625"/>
                      </a:lnTo>
                      <a:lnTo>
                        <a:pt x="316" y="1622"/>
                      </a:lnTo>
                      <a:lnTo>
                        <a:pt x="323" y="1619"/>
                      </a:lnTo>
                      <a:lnTo>
                        <a:pt x="331" y="1615"/>
                      </a:lnTo>
                      <a:lnTo>
                        <a:pt x="336" y="1610"/>
                      </a:lnTo>
                      <a:lnTo>
                        <a:pt x="340" y="1605"/>
                      </a:lnTo>
                      <a:lnTo>
                        <a:pt x="347" y="1598"/>
                      </a:lnTo>
                      <a:lnTo>
                        <a:pt x="349" y="1594"/>
                      </a:lnTo>
                      <a:lnTo>
                        <a:pt x="370" y="1583"/>
                      </a:lnTo>
                      <a:lnTo>
                        <a:pt x="388" y="1576"/>
                      </a:lnTo>
                      <a:lnTo>
                        <a:pt x="403" y="1571"/>
                      </a:lnTo>
                      <a:lnTo>
                        <a:pt x="416" y="1570"/>
                      </a:lnTo>
                      <a:lnTo>
                        <a:pt x="427" y="1571"/>
                      </a:lnTo>
                      <a:lnTo>
                        <a:pt x="436" y="1573"/>
                      </a:lnTo>
                      <a:lnTo>
                        <a:pt x="443" y="1578"/>
                      </a:lnTo>
                      <a:lnTo>
                        <a:pt x="449" y="1584"/>
                      </a:lnTo>
                      <a:lnTo>
                        <a:pt x="453" y="1591"/>
                      </a:lnTo>
                      <a:lnTo>
                        <a:pt x="457" y="1598"/>
                      </a:lnTo>
                      <a:lnTo>
                        <a:pt x="458" y="1605"/>
                      </a:lnTo>
                      <a:lnTo>
                        <a:pt x="459" y="1613"/>
                      </a:lnTo>
                      <a:lnTo>
                        <a:pt x="460" y="1624"/>
                      </a:lnTo>
                      <a:lnTo>
                        <a:pt x="460" y="1627"/>
                      </a:lnTo>
                      <a:lnTo>
                        <a:pt x="454" y="1652"/>
                      </a:lnTo>
                      <a:lnTo>
                        <a:pt x="452" y="1674"/>
                      </a:lnTo>
                      <a:lnTo>
                        <a:pt x="451" y="1695"/>
                      </a:lnTo>
                      <a:lnTo>
                        <a:pt x="452" y="1714"/>
                      </a:lnTo>
                      <a:lnTo>
                        <a:pt x="456" y="1733"/>
                      </a:lnTo>
                      <a:lnTo>
                        <a:pt x="459" y="1750"/>
                      </a:lnTo>
                      <a:lnTo>
                        <a:pt x="465" y="1764"/>
                      </a:lnTo>
                      <a:lnTo>
                        <a:pt x="471" y="1779"/>
                      </a:lnTo>
                      <a:lnTo>
                        <a:pt x="479" y="1790"/>
                      </a:lnTo>
                      <a:lnTo>
                        <a:pt x="486" y="1801"/>
                      </a:lnTo>
                      <a:lnTo>
                        <a:pt x="492" y="1810"/>
                      </a:lnTo>
                      <a:lnTo>
                        <a:pt x="500" y="1818"/>
                      </a:lnTo>
                      <a:lnTo>
                        <a:pt x="509" y="1828"/>
                      </a:lnTo>
                      <a:lnTo>
                        <a:pt x="513" y="1830"/>
                      </a:lnTo>
                      <a:lnTo>
                        <a:pt x="508" y="1864"/>
                      </a:lnTo>
                      <a:lnTo>
                        <a:pt x="504" y="1890"/>
                      </a:lnTo>
                      <a:lnTo>
                        <a:pt x="503" y="1914"/>
                      </a:lnTo>
                      <a:lnTo>
                        <a:pt x="503" y="1933"/>
                      </a:lnTo>
                      <a:lnTo>
                        <a:pt x="504" y="1949"/>
                      </a:lnTo>
                      <a:lnTo>
                        <a:pt x="507" y="1961"/>
                      </a:lnTo>
                      <a:lnTo>
                        <a:pt x="509" y="1971"/>
                      </a:lnTo>
                      <a:lnTo>
                        <a:pt x="514" y="1979"/>
                      </a:lnTo>
                      <a:lnTo>
                        <a:pt x="518" y="1983"/>
                      </a:lnTo>
                      <a:lnTo>
                        <a:pt x="522" y="1987"/>
                      </a:lnTo>
                      <a:lnTo>
                        <a:pt x="527" y="1988"/>
                      </a:lnTo>
                      <a:lnTo>
                        <a:pt x="530" y="1990"/>
                      </a:lnTo>
                      <a:lnTo>
                        <a:pt x="536" y="1990"/>
                      </a:lnTo>
                      <a:lnTo>
                        <a:pt x="539" y="1988"/>
                      </a:lnTo>
                      <a:lnTo>
                        <a:pt x="553" y="1993"/>
                      </a:lnTo>
                      <a:lnTo>
                        <a:pt x="566" y="1998"/>
                      </a:lnTo>
                      <a:lnTo>
                        <a:pt x="577" y="2004"/>
                      </a:lnTo>
                      <a:lnTo>
                        <a:pt x="584" y="2012"/>
                      </a:lnTo>
                      <a:lnTo>
                        <a:pt x="590" y="2020"/>
                      </a:lnTo>
                      <a:lnTo>
                        <a:pt x="595" y="2028"/>
                      </a:lnTo>
                      <a:lnTo>
                        <a:pt x="599" y="2036"/>
                      </a:lnTo>
                      <a:lnTo>
                        <a:pt x="601" y="2045"/>
                      </a:lnTo>
                      <a:lnTo>
                        <a:pt x="602" y="2061"/>
                      </a:lnTo>
                      <a:lnTo>
                        <a:pt x="601" y="2074"/>
                      </a:lnTo>
                      <a:lnTo>
                        <a:pt x="599" y="2084"/>
                      </a:lnTo>
                      <a:lnTo>
                        <a:pt x="599" y="2086"/>
                      </a:lnTo>
                      <a:lnTo>
                        <a:pt x="597" y="2119"/>
                      </a:lnTo>
                      <a:lnTo>
                        <a:pt x="600" y="2145"/>
                      </a:lnTo>
                      <a:lnTo>
                        <a:pt x="601" y="2156"/>
                      </a:lnTo>
                      <a:lnTo>
                        <a:pt x="602" y="2166"/>
                      </a:lnTo>
                      <a:lnTo>
                        <a:pt x="605" y="2173"/>
                      </a:lnTo>
                      <a:lnTo>
                        <a:pt x="607" y="2181"/>
                      </a:lnTo>
                      <a:lnTo>
                        <a:pt x="611" y="2187"/>
                      </a:lnTo>
                      <a:lnTo>
                        <a:pt x="613" y="2190"/>
                      </a:lnTo>
                      <a:lnTo>
                        <a:pt x="617" y="2194"/>
                      </a:lnTo>
                      <a:lnTo>
                        <a:pt x="621" y="2198"/>
                      </a:lnTo>
                      <a:lnTo>
                        <a:pt x="623" y="2199"/>
                      </a:lnTo>
                      <a:lnTo>
                        <a:pt x="627" y="2200"/>
                      </a:lnTo>
                      <a:lnTo>
                        <a:pt x="632" y="2201"/>
                      </a:lnTo>
                      <a:lnTo>
                        <a:pt x="635" y="2200"/>
                      </a:lnTo>
                      <a:lnTo>
                        <a:pt x="643" y="2199"/>
                      </a:lnTo>
                      <a:lnTo>
                        <a:pt x="650" y="2195"/>
                      </a:lnTo>
                      <a:lnTo>
                        <a:pt x="657" y="2190"/>
                      </a:lnTo>
                      <a:lnTo>
                        <a:pt x="664" y="2185"/>
                      </a:lnTo>
                      <a:lnTo>
                        <a:pt x="673" y="2176"/>
                      </a:lnTo>
                      <a:lnTo>
                        <a:pt x="677" y="2172"/>
                      </a:lnTo>
                      <a:lnTo>
                        <a:pt x="681" y="2167"/>
                      </a:lnTo>
                      <a:lnTo>
                        <a:pt x="686" y="2165"/>
                      </a:lnTo>
                      <a:lnTo>
                        <a:pt x="691" y="2161"/>
                      </a:lnTo>
                      <a:lnTo>
                        <a:pt x="694" y="2160"/>
                      </a:lnTo>
                      <a:lnTo>
                        <a:pt x="703" y="2157"/>
                      </a:lnTo>
                      <a:lnTo>
                        <a:pt x="713" y="2159"/>
                      </a:lnTo>
                      <a:lnTo>
                        <a:pt x="721" y="2161"/>
                      </a:lnTo>
                      <a:lnTo>
                        <a:pt x="731" y="2165"/>
                      </a:lnTo>
                      <a:lnTo>
                        <a:pt x="739" y="2170"/>
                      </a:lnTo>
                      <a:lnTo>
                        <a:pt x="749" y="2176"/>
                      </a:lnTo>
                      <a:lnTo>
                        <a:pt x="758" y="2181"/>
                      </a:lnTo>
                      <a:lnTo>
                        <a:pt x="768" y="2185"/>
                      </a:lnTo>
                      <a:lnTo>
                        <a:pt x="776" y="2190"/>
                      </a:lnTo>
                      <a:lnTo>
                        <a:pt x="786" y="2193"/>
                      </a:lnTo>
                      <a:lnTo>
                        <a:pt x="795" y="2193"/>
                      </a:lnTo>
                      <a:lnTo>
                        <a:pt x="803" y="2192"/>
                      </a:lnTo>
                      <a:lnTo>
                        <a:pt x="808" y="2189"/>
                      </a:lnTo>
                      <a:lnTo>
                        <a:pt x="813" y="2187"/>
                      </a:lnTo>
                      <a:lnTo>
                        <a:pt x="817" y="2183"/>
                      </a:lnTo>
                      <a:lnTo>
                        <a:pt x="821" y="2178"/>
                      </a:lnTo>
                      <a:lnTo>
                        <a:pt x="833" y="2177"/>
                      </a:lnTo>
                      <a:lnTo>
                        <a:pt x="845" y="2176"/>
                      </a:lnTo>
                      <a:lnTo>
                        <a:pt x="857" y="2174"/>
                      </a:lnTo>
                      <a:lnTo>
                        <a:pt x="869" y="2176"/>
                      </a:lnTo>
                      <a:lnTo>
                        <a:pt x="892" y="2177"/>
                      </a:lnTo>
                      <a:lnTo>
                        <a:pt x="916" y="2181"/>
                      </a:lnTo>
                      <a:lnTo>
                        <a:pt x="951" y="2188"/>
                      </a:lnTo>
                      <a:lnTo>
                        <a:pt x="966" y="2192"/>
                      </a:lnTo>
                      <a:lnTo>
                        <a:pt x="992" y="2193"/>
                      </a:lnTo>
                      <a:lnTo>
                        <a:pt x="1014" y="2193"/>
                      </a:lnTo>
                      <a:lnTo>
                        <a:pt x="1034" y="2192"/>
                      </a:lnTo>
                      <a:lnTo>
                        <a:pt x="1053" y="2189"/>
                      </a:lnTo>
                      <a:lnTo>
                        <a:pt x="1069" y="2185"/>
                      </a:lnTo>
                      <a:lnTo>
                        <a:pt x="1083" y="2181"/>
                      </a:lnTo>
                      <a:lnTo>
                        <a:pt x="1094" y="2176"/>
                      </a:lnTo>
                      <a:lnTo>
                        <a:pt x="1105" y="2171"/>
                      </a:lnTo>
                      <a:lnTo>
                        <a:pt x="1113" y="2165"/>
                      </a:lnTo>
                      <a:lnTo>
                        <a:pt x="1120" y="2160"/>
                      </a:lnTo>
                      <a:lnTo>
                        <a:pt x="1125" y="2154"/>
                      </a:lnTo>
                      <a:lnTo>
                        <a:pt x="1130" y="2149"/>
                      </a:lnTo>
                      <a:lnTo>
                        <a:pt x="1135" y="2143"/>
                      </a:lnTo>
                      <a:lnTo>
                        <a:pt x="1136" y="2139"/>
                      </a:lnTo>
                      <a:lnTo>
                        <a:pt x="1146" y="2141"/>
                      </a:lnTo>
                      <a:lnTo>
                        <a:pt x="1154" y="2145"/>
                      </a:lnTo>
                      <a:lnTo>
                        <a:pt x="1161" y="2150"/>
                      </a:lnTo>
                      <a:lnTo>
                        <a:pt x="1165" y="2157"/>
                      </a:lnTo>
                      <a:lnTo>
                        <a:pt x="1173" y="2172"/>
                      </a:lnTo>
                      <a:lnTo>
                        <a:pt x="1178" y="2187"/>
                      </a:lnTo>
                      <a:lnTo>
                        <a:pt x="1181" y="2194"/>
                      </a:lnTo>
                      <a:lnTo>
                        <a:pt x="1184" y="2200"/>
                      </a:lnTo>
                      <a:lnTo>
                        <a:pt x="1189" y="2205"/>
                      </a:lnTo>
                      <a:lnTo>
                        <a:pt x="1194" y="2210"/>
                      </a:lnTo>
                      <a:lnTo>
                        <a:pt x="1201" y="2211"/>
                      </a:lnTo>
                      <a:lnTo>
                        <a:pt x="1209" y="2211"/>
                      </a:lnTo>
                      <a:lnTo>
                        <a:pt x="1221" y="2210"/>
                      </a:lnTo>
                      <a:lnTo>
                        <a:pt x="1234" y="2205"/>
                      </a:lnTo>
                      <a:lnTo>
                        <a:pt x="1247" y="2035"/>
                      </a:lnTo>
                      <a:lnTo>
                        <a:pt x="1485" y="2074"/>
                      </a:lnTo>
                      <a:lnTo>
                        <a:pt x="1713" y="2111"/>
                      </a:lnTo>
                      <a:lnTo>
                        <a:pt x="1932" y="2143"/>
                      </a:lnTo>
                      <a:lnTo>
                        <a:pt x="2140" y="2172"/>
                      </a:lnTo>
                      <a:lnTo>
                        <a:pt x="2336" y="2197"/>
                      </a:lnTo>
                      <a:lnTo>
                        <a:pt x="2520" y="2220"/>
                      </a:lnTo>
                      <a:lnTo>
                        <a:pt x="2692" y="2239"/>
                      </a:lnTo>
                      <a:lnTo>
                        <a:pt x="2848" y="2255"/>
                      </a:lnTo>
                      <a:lnTo>
                        <a:pt x="2990" y="2270"/>
                      </a:lnTo>
                      <a:lnTo>
                        <a:pt x="3115" y="2281"/>
                      </a:lnTo>
                      <a:lnTo>
                        <a:pt x="3224" y="2291"/>
                      </a:lnTo>
                      <a:lnTo>
                        <a:pt x="3316" y="2298"/>
                      </a:lnTo>
                      <a:lnTo>
                        <a:pt x="3388" y="2303"/>
                      </a:lnTo>
                      <a:lnTo>
                        <a:pt x="3441" y="2307"/>
                      </a:lnTo>
                      <a:lnTo>
                        <a:pt x="3474" y="2309"/>
                      </a:lnTo>
                      <a:lnTo>
                        <a:pt x="3485" y="2310"/>
                      </a:lnTo>
                      <a:lnTo>
                        <a:pt x="3530" y="1890"/>
                      </a:lnTo>
                      <a:lnTo>
                        <a:pt x="3531" y="1877"/>
                      </a:lnTo>
                      <a:lnTo>
                        <a:pt x="3535" y="1840"/>
                      </a:lnTo>
                      <a:lnTo>
                        <a:pt x="3539" y="1784"/>
                      </a:lnTo>
                      <a:lnTo>
                        <a:pt x="3546" y="1709"/>
                      </a:lnTo>
                      <a:lnTo>
                        <a:pt x="3553" y="1620"/>
                      </a:lnTo>
                      <a:lnTo>
                        <a:pt x="3561" y="1520"/>
                      </a:lnTo>
                      <a:lnTo>
                        <a:pt x="3571" y="1409"/>
                      </a:lnTo>
                      <a:lnTo>
                        <a:pt x="3579" y="1294"/>
                      </a:lnTo>
                      <a:lnTo>
                        <a:pt x="3589" y="1177"/>
                      </a:lnTo>
                      <a:lnTo>
                        <a:pt x="3598" y="1059"/>
                      </a:lnTo>
                      <a:lnTo>
                        <a:pt x="3606" y="945"/>
                      </a:lnTo>
                      <a:lnTo>
                        <a:pt x="3613" y="839"/>
                      </a:lnTo>
                      <a:lnTo>
                        <a:pt x="3620" y="740"/>
                      </a:lnTo>
                      <a:lnTo>
                        <a:pt x="3624" y="654"/>
                      </a:lnTo>
                      <a:lnTo>
                        <a:pt x="3628" y="584"/>
                      </a:lnTo>
                      <a:lnTo>
                        <a:pt x="3628" y="5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3" name="Freeform 462"/>
                <p:cNvSpPr>
                  <a:spLocks/>
                </p:cNvSpPr>
                <p:nvPr/>
              </p:nvSpPr>
              <p:spPr bwMode="auto">
                <a:xfrm>
                  <a:off x="1098" y="565"/>
                  <a:ext cx="535" cy="859"/>
                </a:xfrm>
                <a:custGeom>
                  <a:avLst/>
                  <a:gdLst>
                    <a:gd name="T0" fmla="*/ 0 w 2138"/>
                    <a:gd name="T1" fmla="*/ 0 h 3437"/>
                    <a:gd name="T2" fmla="*/ 0 w 2138"/>
                    <a:gd name="T3" fmla="*/ 0 h 3437"/>
                    <a:gd name="T4" fmla="*/ 0 w 2138"/>
                    <a:gd name="T5" fmla="*/ 0 h 3437"/>
                    <a:gd name="T6" fmla="*/ 0 w 2138"/>
                    <a:gd name="T7" fmla="*/ 0 h 3437"/>
                    <a:gd name="T8" fmla="*/ 0 w 2138"/>
                    <a:gd name="T9" fmla="*/ 0 h 3437"/>
                    <a:gd name="T10" fmla="*/ 0 w 2138"/>
                    <a:gd name="T11" fmla="*/ 0 h 3437"/>
                    <a:gd name="T12" fmla="*/ 0 w 2138"/>
                    <a:gd name="T13" fmla="*/ 0 h 3437"/>
                    <a:gd name="T14" fmla="*/ 0 w 2138"/>
                    <a:gd name="T15" fmla="*/ 0 h 3437"/>
                    <a:gd name="T16" fmla="*/ 0 w 2138"/>
                    <a:gd name="T17" fmla="*/ 0 h 3437"/>
                    <a:gd name="T18" fmla="*/ 0 w 2138"/>
                    <a:gd name="T19" fmla="*/ 0 h 3437"/>
                    <a:gd name="T20" fmla="*/ 0 w 2138"/>
                    <a:gd name="T21" fmla="*/ 0 h 3437"/>
                    <a:gd name="T22" fmla="*/ 0 w 2138"/>
                    <a:gd name="T23" fmla="*/ 0 h 3437"/>
                    <a:gd name="T24" fmla="*/ 0 w 2138"/>
                    <a:gd name="T25" fmla="*/ 0 h 3437"/>
                    <a:gd name="T26" fmla="*/ 0 w 2138"/>
                    <a:gd name="T27" fmla="*/ 0 h 3437"/>
                    <a:gd name="T28" fmla="*/ 0 w 2138"/>
                    <a:gd name="T29" fmla="*/ 0 h 3437"/>
                    <a:gd name="T30" fmla="*/ 0 w 2138"/>
                    <a:gd name="T31" fmla="*/ 0 h 3437"/>
                    <a:gd name="T32" fmla="*/ 0 w 2138"/>
                    <a:gd name="T33" fmla="*/ 0 h 3437"/>
                    <a:gd name="T34" fmla="*/ 0 w 2138"/>
                    <a:gd name="T35" fmla="*/ 0 h 3437"/>
                    <a:gd name="T36" fmla="*/ 0 w 2138"/>
                    <a:gd name="T37" fmla="*/ 0 h 3437"/>
                    <a:gd name="T38" fmla="*/ 0 w 2138"/>
                    <a:gd name="T39" fmla="*/ 0 h 3437"/>
                    <a:gd name="T40" fmla="*/ 0 w 2138"/>
                    <a:gd name="T41" fmla="*/ 0 h 3437"/>
                    <a:gd name="T42" fmla="*/ 0 w 2138"/>
                    <a:gd name="T43" fmla="*/ 0 h 3437"/>
                    <a:gd name="T44" fmla="*/ 0 w 2138"/>
                    <a:gd name="T45" fmla="*/ 0 h 3437"/>
                    <a:gd name="T46" fmla="*/ 0 w 2138"/>
                    <a:gd name="T47" fmla="*/ 0 h 3437"/>
                    <a:gd name="T48" fmla="*/ 0 w 2138"/>
                    <a:gd name="T49" fmla="*/ 0 h 3437"/>
                    <a:gd name="T50" fmla="*/ 0 w 2138"/>
                    <a:gd name="T51" fmla="*/ 0 h 3437"/>
                    <a:gd name="T52" fmla="*/ 0 w 2138"/>
                    <a:gd name="T53" fmla="*/ 0 h 3437"/>
                    <a:gd name="T54" fmla="*/ 0 w 2138"/>
                    <a:gd name="T55" fmla="*/ 0 h 3437"/>
                    <a:gd name="T56" fmla="*/ 0 w 2138"/>
                    <a:gd name="T57" fmla="*/ 0 h 3437"/>
                    <a:gd name="T58" fmla="*/ 0 w 2138"/>
                    <a:gd name="T59" fmla="*/ 0 h 3437"/>
                    <a:gd name="T60" fmla="*/ 0 w 2138"/>
                    <a:gd name="T61" fmla="*/ 0 h 3437"/>
                    <a:gd name="T62" fmla="*/ 0 w 2138"/>
                    <a:gd name="T63" fmla="*/ 0 h 3437"/>
                    <a:gd name="T64" fmla="*/ 0 w 2138"/>
                    <a:gd name="T65" fmla="*/ 0 h 3437"/>
                    <a:gd name="T66" fmla="*/ 0 w 2138"/>
                    <a:gd name="T67" fmla="*/ 0 h 3437"/>
                    <a:gd name="T68" fmla="*/ 0 w 2138"/>
                    <a:gd name="T69" fmla="*/ 0 h 3437"/>
                    <a:gd name="T70" fmla="*/ 0 w 2138"/>
                    <a:gd name="T71" fmla="*/ 0 h 3437"/>
                    <a:gd name="T72" fmla="*/ 0 w 2138"/>
                    <a:gd name="T73" fmla="*/ 0 h 3437"/>
                    <a:gd name="T74" fmla="*/ 0 w 2138"/>
                    <a:gd name="T75" fmla="*/ 0 h 3437"/>
                    <a:gd name="T76" fmla="*/ 0 w 2138"/>
                    <a:gd name="T77" fmla="*/ 0 h 3437"/>
                    <a:gd name="T78" fmla="*/ 0 w 2138"/>
                    <a:gd name="T79" fmla="*/ 0 h 3437"/>
                    <a:gd name="T80" fmla="*/ 0 w 2138"/>
                    <a:gd name="T81" fmla="*/ 0 h 3437"/>
                    <a:gd name="T82" fmla="*/ 0 w 2138"/>
                    <a:gd name="T83" fmla="*/ 0 h 3437"/>
                    <a:gd name="T84" fmla="*/ 0 w 2138"/>
                    <a:gd name="T85" fmla="*/ 0 h 3437"/>
                    <a:gd name="T86" fmla="*/ 0 w 2138"/>
                    <a:gd name="T87" fmla="*/ 0 h 3437"/>
                    <a:gd name="T88" fmla="*/ 0 w 2138"/>
                    <a:gd name="T89" fmla="*/ 0 h 3437"/>
                    <a:gd name="T90" fmla="*/ 0 w 2138"/>
                    <a:gd name="T91" fmla="*/ 0 h 3437"/>
                    <a:gd name="T92" fmla="*/ 0 w 2138"/>
                    <a:gd name="T93" fmla="*/ 0 h 3437"/>
                    <a:gd name="T94" fmla="*/ 0 w 2138"/>
                    <a:gd name="T95" fmla="*/ 0 h 3437"/>
                    <a:gd name="T96" fmla="*/ 0 w 2138"/>
                    <a:gd name="T97" fmla="*/ 0 h 3437"/>
                    <a:gd name="T98" fmla="*/ 0 w 2138"/>
                    <a:gd name="T99" fmla="*/ 0 h 3437"/>
                    <a:gd name="T100" fmla="*/ 0 w 2138"/>
                    <a:gd name="T101" fmla="*/ 0 h 3437"/>
                    <a:gd name="T102" fmla="*/ 0 w 2138"/>
                    <a:gd name="T103" fmla="*/ 0 h 3437"/>
                    <a:gd name="T104" fmla="*/ 0 w 2138"/>
                    <a:gd name="T105" fmla="*/ 0 h 3437"/>
                    <a:gd name="T106" fmla="*/ 0 w 2138"/>
                    <a:gd name="T107" fmla="*/ 0 h 3437"/>
                    <a:gd name="T108" fmla="*/ 0 w 2138"/>
                    <a:gd name="T109" fmla="*/ 0 h 34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8"/>
                    <a:gd name="T166" fmla="*/ 0 h 3437"/>
                    <a:gd name="T167" fmla="*/ 2138 w 2138"/>
                    <a:gd name="T168" fmla="*/ 3437 h 34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8" h="3437">
                      <a:moveTo>
                        <a:pt x="958" y="58"/>
                      </a:moveTo>
                      <a:lnTo>
                        <a:pt x="663" y="0"/>
                      </a:lnTo>
                      <a:lnTo>
                        <a:pt x="630" y="261"/>
                      </a:lnTo>
                      <a:lnTo>
                        <a:pt x="538" y="656"/>
                      </a:lnTo>
                      <a:lnTo>
                        <a:pt x="446" y="1043"/>
                      </a:lnTo>
                      <a:lnTo>
                        <a:pt x="445" y="1051"/>
                      </a:lnTo>
                      <a:lnTo>
                        <a:pt x="444" y="1074"/>
                      </a:lnTo>
                      <a:lnTo>
                        <a:pt x="442" y="1107"/>
                      </a:lnTo>
                      <a:lnTo>
                        <a:pt x="438" y="1147"/>
                      </a:lnTo>
                      <a:lnTo>
                        <a:pt x="432" y="1188"/>
                      </a:lnTo>
                      <a:lnTo>
                        <a:pt x="424" y="1229"/>
                      </a:lnTo>
                      <a:lnTo>
                        <a:pt x="419" y="1246"/>
                      </a:lnTo>
                      <a:lnTo>
                        <a:pt x="413" y="1262"/>
                      </a:lnTo>
                      <a:lnTo>
                        <a:pt x="407" y="1275"/>
                      </a:lnTo>
                      <a:lnTo>
                        <a:pt x="400" y="1285"/>
                      </a:lnTo>
                      <a:lnTo>
                        <a:pt x="415" y="1295"/>
                      </a:lnTo>
                      <a:lnTo>
                        <a:pt x="427" y="1303"/>
                      </a:lnTo>
                      <a:lnTo>
                        <a:pt x="438" y="1313"/>
                      </a:lnTo>
                      <a:lnTo>
                        <a:pt x="446" y="1323"/>
                      </a:lnTo>
                      <a:lnTo>
                        <a:pt x="455" y="1333"/>
                      </a:lnTo>
                      <a:lnTo>
                        <a:pt x="462" y="1342"/>
                      </a:lnTo>
                      <a:lnTo>
                        <a:pt x="467" y="1352"/>
                      </a:lnTo>
                      <a:lnTo>
                        <a:pt x="472" y="1362"/>
                      </a:lnTo>
                      <a:lnTo>
                        <a:pt x="479" y="1378"/>
                      </a:lnTo>
                      <a:lnTo>
                        <a:pt x="483" y="1391"/>
                      </a:lnTo>
                      <a:lnTo>
                        <a:pt x="486" y="1400"/>
                      </a:lnTo>
                      <a:lnTo>
                        <a:pt x="486" y="1404"/>
                      </a:lnTo>
                      <a:lnTo>
                        <a:pt x="489" y="1406"/>
                      </a:lnTo>
                      <a:lnTo>
                        <a:pt x="500" y="1412"/>
                      </a:lnTo>
                      <a:lnTo>
                        <a:pt x="506" y="1416"/>
                      </a:lnTo>
                      <a:lnTo>
                        <a:pt x="514" y="1422"/>
                      </a:lnTo>
                      <a:lnTo>
                        <a:pt x="520" y="1428"/>
                      </a:lnTo>
                      <a:lnTo>
                        <a:pt x="526" y="1436"/>
                      </a:lnTo>
                      <a:lnTo>
                        <a:pt x="531" y="1444"/>
                      </a:lnTo>
                      <a:lnTo>
                        <a:pt x="535" y="1453"/>
                      </a:lnTo>
                      <a:lnTo>
                        <a:pt x="536" y="1462"/>
                      </a:lnTo>
                      <a:lnTo>
                        <a:pt x="536" y="1472"/>
                      </a:lnTo>
                      <a:lnTo>
                        <a:pt x="533" y="1478"/>
                      </a:lnTo>
                      <a:lnTo>
                        <a:pt x="531" y="1484"/>
                      </a:lnTo>
                      <a:lnTo>
                        <a:pt x="528" y="1489"/>
                      </a:lnTo>
                      <a:lnTo>
                        <a:pt x="525" y="1495"/>
                      </a:lnTo>
                      <a:lnTo>
                        <a:pt x="520" y="1502"/>
                      </a:lnTo>
                      <a:lnTo>
                        <a:pt x="514" y="1508"/>
                      </a:lnTo>
                      <a:lnTo>
                        <a:pt x="506" y="1515"/>
                      </a:lnTo>
                      <a:lnTo>
                        <a:pt x="499" y="1521"/>
                      </a:lnTo>
                      <a:lnTo>
                        <a:pt x="495" y="1529"/>
                      </a:lnTo>
                      <a:lnTo>
                        <a:pt x="486" y="1549"/>
                      </a:lnTo>
                      <a:lnTo>
                        <a:pt x="470" y="1578"/>
                      </a:lnTo>
                      <a:lnTo>
                        <a:pt x="451" y="1609"/>
                      </a:lnTo>
                      <a:lnTo>
                        <a:pt x="440" y="1625"/>
                      </a:lnTo>
                      <a:lnTo>
                        <a:pt x="429" y="1641"/>
                      </a:lnTo>
                      <a:lnTo>
                        <a:pt x="417" y="1656"/>
                      </a:lnTo>
                      <a:lnTo>
                        <a:pt x="405" y="1668"/>
                      </a:lnTo>
                      <a:lnTo>
                        <a:pt x="391" y="1679"/>
                      </a:lnTo>
                      <a:lnTo>
                        <a:pt x="379" y="1686"/>
                      </a:lnTo>
                      <a:lnTo>
                        <a:pt x="373" y="1689"/>
                      </a:lnTo>
                      <a:lnTo>
                        <a:pt x="367" y="1691"/>
                      </a:lnTo>
                      <a:lnTo>
                        <a:pt x="361" y="1693"/>
                      </a:lnTo>
                      <a:lnTo>
                        <a:pt x="355" y="1693"/>
                      </a:lnTo>
                      <a:lnTo>
                        <a:pt x="355" y="1696"/>
                      </a:lnTo>
                      <a:lnTo>
                        <a:pt x="356" y="1709"/>
                      </a:lnTo>
                      <a:lnTo>
                        <a:pt x="356" y="1717"/>
                      </a:lnTo>
                      <a:lnTo>
                        <a:pt x="356" y="1727"/>
                      </a:lnTo>
                      <a:lnTo>
                        <a:pt x="353" y="1738"/>
                      </a:lnTo>
                      <a:lnTo>
                        <a:pt x="351" y="1750"/>
                      </a:lnTo>
                      <a:lnTo>
                        <a:pt x="346" y="1764"/>
                      </a:lnTo>
                      <a:lnTo>
                        <a:pt x="340" y="1777"/>
                      </a:lnTo>
                      <a:lnTo>
                        <a:pt x="331" y="1792"/>
                      </a:lnTo>
                      <a:lnTo>
                        <a:pt x="322" y="1805"/>
                      </a:lnTo>
                      <a:lnTo>
                        <a:pt x="308" y="1820"/>
                      </a:lnTo>
                      <a:lnTo>
                        <a:pt x="291" y="1835"/>
                      </a:lnTo>
                      <a:lnTo>
                        <a:pt x="273" y="1849"/>
                      </a:lnTo>
                      <a:lnTo>
                        <a:pt x="249" y="1863"/>
                      </a:lnTo>
                      <a:lnTo>
                        <a:pt x="246" y="1876"/>
                      </a:lnTo>
                      <a:lnTo>
                        <a:pt x="240" y="1888"/>
                      </a:lnTo>
                      <a:lnTo>
                        <a:pt x="232" y="1899"/>
                      </a:lnTo>
                      <a:lnTo>
                        <a:pt x="222" y="1912"/>
                      </a:lnTo>
                      <a:lnTo>
                        <a:pt x="203" y="1931"/>
                      </a:lnTo>
                      <a:lnTo>
                        <a:pt x="181" y="1951"/>
                      </a:lnTo>
                      <a:lnTo>
                        <a:pt x="171" y="1959"/>
                      </a:lnTo>
                      <a:lnTo>
                        <a:pt x="162" y="1968"/>
                      </a:lnTo>
                      <a:lnTo>
                        <a:pt x="156" y="1975"/>
                      </a:lnTo>
                      <a:lnTo>
                        <a:pt x="150" y="1984"/>
                      </a:lnTo>
                      <a:lnTo>
                        <a:pt x="149" y="1988"/>
                      </a:lnTo>
                      <a:lnTo>
                        <a:pt x="148" y="1991"/>
                      </a:lnTo>
                      <a:lnTo>
                        <a:pt x="148" y="1995"/>
                      </a:lnTo>
                      <a:lnTo>
                        <a:pt x="148" y="1999"/>
                      </a:lnTo>
                      <a:lnTo>
                        <a:pt x="149" y="2002"/>
                      </a:lnTo>
                      <a:lnTo>
                        <a:pt x="150" y="2006"/>
                      </a:lnTo>
                      <a:lnTo>
                        <a:pt x="154" y="2010"/>
                      </a:lnTo>
                      <a:lnTo>
                        <a:pt x="158" y="2013"/>
                      </a:lnTo>
                      <a:lnTo>
                        <a:pt x="162" y="2012"/>
                      </a:lnTo>
                      <a:lnTo>
                        <a:pt x="176" y="2012"/>
                      </a:lnTo>
                      <a:lnTo>
                        <a:pt x="186" y="2012"/>
                      </a:lnTo>
                      <a:lnTo>
                        <a:pt x="195" y="2012"/>
                      </a:lnTo>
                      <a:lnTo>
                        <a:pt x="207" y="2013"/>
                      </a:lnTo>
                      <a:lnTo>
                        <a:pt x="216" y="2017"/>
                      </a:lnTo>
                      <a:lnTo>
                        <a:pt x="227" y="2022"/>
                      </a:lnTo>
                      <a:lnTo>
                        <a:pt x="236" y="2028"/>
                      </a:lnTo>
                      <a:lnTo>
                        <a:pt x="241" y="2032"/>
                      </a:lnTo>
                      <a:lnTo>
                        <a:pt x="244" y="2037"/>
                      </a:lnTo>
                      <a:lnTo>
                        <a:pt x="248" y="2041"/>
                      </a:lnTo>
                      <a:lnTo>
                        <a:pt x="252" y="2046"/>
                      </a:lnTo>
                      <a:lnTo>
                        <a:pt x="254" y="2054"/>
                      </a:lnTo>
                      <a:lnTo>
                        <a:pt x="257" y="2060"/>
                      </a:lnTo>
                      <a:lnTo>
                        <a:pt x="258" y="2068"/>
                      </a:lnTo>
                      <a:lnTo>
                        <a:pt x="259" y="2076"/>
                      </a:lnTo>
                      <a:lnTo>
                        <a:pt x="259" y="2086"/>
                      </a:lnTo>
                      <a:lnTo>
                        <a:pt x="259" y="2095"/>
                      </a:lnTo>
                      <a:lnTo>
                        <a:pt x="258" y="2106"/>
                      </a:lnTo>
                      <a:lnTo>
                        <a:pt x="255" y="2119"/>
                      </a:lnTo>
                      <a:lnTo>
                        <a:pt x="252" y="2122"/>
                      </a:lnTo>
                      <a:lnTo>
                        <a:pt x="241" y="2133"/>
                      </a:lnTo>
                      <a:lnTo>
                        <a:pt x="233" y="2142"/>
                      </a:lnTo>
                      <a:lnTo>
                        <a:pt x="225" y="2152"/>
                      </a:lnTo>
                      <a:lnTo>
                        <a:pt x="216" y="2165"/>
                      </a:lnTo>
                      <a:lnTo>
                        <a:pt x="207" y="2180"/>
                      </a:lnTo>
                      <a:lnTo>
                        <a:pt x="197" y="2197"/>
                      </a:lnTo>
                      <a:lnTo>
                        <a:pt x="187" y="2218"/>
                      </a:lnTo>
                      <a:lnTo>
                        <a:pt x="177" y="2240"/>
                      </a:lnTo>
                      <a:lnTo>
                        <a:pt x="167" y="2266"/>
                      </a:lnTo>
                      <a:lnTo>
                        <a:pt x="159" y="2294"/>
                      </a:lnTo>
                      <a:lnTo>
                        <a:pt x="150" y="2324"/>
                      </a:lnTo>
                      <a:lnTo>
                        <a:pt x="143" y="2357"/>
                      </a:lnTo>
                      <a:lnTo>
                        <a:pt x="138" y="2394"/>
                      </a:lnTo>
                      <a:lnTo>
                        <a:pt x="46" y="2801"/>
                      </a:lnTo>
                      <a:lnTo>
                        <a:pt x="0" y="3056"/>
                      </a:lnTo>
                      <a:lnTo>
                        <a:pt x="945" y="3247"/>
                      </a:lnTo>
                      <a:lnTo>
                        <a:pt x="1962" y="3437"/>
                      </a:lnTo>
                      <a:lnTo>
                        <a:pt x="2138" y="2263"/>
                      </a:lnTo>
                      <a:lnTo>
                        <a:pt x="2125" y="2268"/>
                      </a:lnTo>
                      <a:lnTo>
                        <a:pt x="2113" y="2269"/>
                      </a:lnTo>
                      <a:lnTo>
                        <a:pt x="2105" y="2269"/>
                      </a:lnTo>
                      <a:lnTo>
                        <a:pt x="2098" y="2268"/>
                      </a:lnTo>
                      <a:lnTo>
                        <a:pt x="2093" y="2263"/>
                      </a:lnTo>
                      <a:lnTo>
                        <a:pt x="2088" y="2258"/>
                      </a:lnTo>
                      <a:lnTo>
                        <a:pt x="2085" y="2252"/>
                      </a:lnTo>
                      <a:lnTo>
                        <a:pt x="2082" y="2245"/>
                      </a:lnTo>
                      <a:lnTo>
                        <a:pt x="2077" y="2230"/>
                      </a:lnTo>
                      <a:lnTo>
                        <a:pt x="2069" y="2215"/>
                      </a:lnTo>
                      <a:lnTo>
                        <a:pt x="2065" y="2208"/>
                      </a:lnTo>
                      <a:lnTo>
                        <a:pt x="2058" y="2203"/>
                      </a:lnTo>
                      <a:lnTo>
                        <a:pt x="2050" y="2199"/>
                      </a:lnTo>
                      <a:lnTo>
                        <a:pt x="2040" y="2197"/>
                      </a:lnTo>
                      <a:lnTo>
                        <a:pt x="2039" y="2201"/>
                      </a:lnTo>
                      <a:lnTo>
                        <a:pt x="2034" y="2207"/>
                      </a:lnTo>
                      <a:lnTo>
                        <a:pt x="2029" y="2212"/>
                      </a:lnTo>
                      <a:lnTo>
                        <a:pt x="2024" y="2218"/>
                      </a:lnTo>
                      <a:lnTo>
                        <a:pt x="2017" y="2223"/>
                      </a:lnTo>
                      <a:lnTo>
                        <a:pt x="2009" y="2229"/>
                      </a:lnTo>
                      <a:lnTo>
                        <a:pt x="1998" y="2234"/>
                      </a:lnTo>
                      <a:lnTo>
                        <a:pt x="1987" y="2239"/>
                      </a:lnTo>
                      <a:lnTo>
                        <a:pt x="1973" y="2243"/>
                      </a:lnTo>
                      <a:lnTo>
                        <a:pt x="1957" y="2247"/>
                      </a:lnTo>
                      <a:lnTo>
                        <a:pt x="1938" y="2250"/>
                      </a:lnTo>
                      <a:lnTo>
                        <a:pt x="1918" y="2251"/>
                      </a:lnTo>
                      <a:lnTo>
                        <a:pt x="1896" y="2251"/>
                      </a:lnTo>
                      <a:lnTo>
                        <a:pt x="1870" y="2250"/>
                      </a:lnTo>
                      <a:lnTo>
                        <a:pt x="1855" y="2246"/>
                      </a:lnTo>
                      <a:lnTo>
                        <a:pt x="1820" y="2239"/>
                      </a:lnTo>
                      <a:lnTo>
                        <a:pt x="1796" y="2235"/>
                      </a:lnTo>
                      <a:lnTo>
                        <a:pt x="1773" y="2234"/>
                      </a:lnTo>
                      <a:lnTo>
                        <a:pt x="1761" y="2232"/>
                      </a:lnTo>
                      <a:lnTo>
                        <a:pt x="1749" y="2234"/>
                      </a:lnTo>
                      <a:lnTo>
                        <a:pt x="1737" y="2235"/>
                      </a:lnTo>
                      <a:lnTo>
                        <a:pt x="1725" y="2236"/>
                      </a:lnTo>
                      <a:lnTo>
                        <a:pt x="1721" y="2241"/>
                      </a:lnTo>
                      <a:lnTo>
                        <a:pt x="1717" y="2245"/>
                      </a:lnTo>
                      <a:lnTo>
                        <a:pt x="1712" y="2247"/>
                      </a:lnTo>
                      <a:lnTo>
                        <a:pt x="1707" y="2250"/>
                      </a:lnTo>
                      <a:lnTo>
                        <a:pt x="1699" y="2251"/>
                      </a:lnTo>
                      <a:lnTo>
                        <a:pt x="1690" y="2251"/>
                      </a:lnTo>
                      <a:lnTo>
                        <a:pt x="1680" y="2248"/>
                      </a:lnTo>
                      <a:lnTo>
                        <a:pt x="1672" y="2243"/>
                      </a:lnTo>
                      <a:lnTo>
                        <a:pt x="1662" y="2239"/>
                      </a:lnTo>
                      <a:lnTo>
                        <a:pt x="1653" y="2234"/>
                      </a:lnTo>
                      <a:lnTo>
                        <a:pt x="1643" y="2228"/>
                      </a:lnTo>
                      <a:lnTo>
                        <a:pt x="1635" y="2223"/>
                      </a:lnTo>
                      <a:lnTo>
                        <a:pt x="1625" y="2219"/>
                      </a:lnTo>
                      <a:lnTo>
                        <a:pt x="1617" y="2217"/>
                      </a:lnTo>
                      <a:lnTo>
                        <a:pt x="1607" y="2215"/>
                      </a:lnTo>
                      <a:lnTo>
                        <a:pt x="1598" y="2218"/>
                      </a:lnTo>
                      <a:lnTo>
                        <a:pt x="1595" y="2219"/>
                      </a:lnTo>
                      <a:lnTo>
                        <a:pt x="1590" y="2223"/>
                      </a:lnTo>
                      <a:lnTo>
                        <a:pt x="1585" y="2225"/>
                      </a:lnTo>
                      <a:lnTo>
                        <a:pt x="1581" y="2230"/>
                      </a:lnTo>
                      <a:lnTo>
                        <a:pt x="1577" y="2234"/>
                      </a:lnTo>
                      <a:lnTo>
                        <a:pt x="1568" y="2243"/>
                      </a:lnTo>
                      <a:lnTo>
                        <a:pt x="1561" y="2248"/>
                      </a:lnTo>
                      <a:lnTo>
                        <a:pt x="1554" y="2253"/>
                      </a:lnTo>
                      <a:lnTo>
                        <a:pt x="1547" y="2257"/>
                      </a:lnTo>
                      <a:lnTo>
                        <a:pt x="1539" y="2258"/>
                      </a:lnTo>
                      <a:lnTo>
                        <a:pt x="1536" y="2259"/>
                      </a:lnTo>
                      <a:lnTo>
                        <a:pt x="1531" y="2258"/>
                      </a:lnTo>
                      <a:lnTo>
                        <a:pt x="1527" y="2257"/>
                      </a:lnTo>
                      <a:lnTo>
                        <a:pt x="1525" y="2256"/>
                      </a:lnTo>
                      <a:lnTo>
                        <a:pt x="1521" y="2252"/>
                      </a:lnTo>
                      <a:lnTo>
                        <a:pt x="1517" y="2248"/>
                      </a:lnTo>
                      <a:lnTo>
                        <a:pt x="1515" y="2245"/>
                      </a:lnTo>
                      <a:lnTo>
                        <a:pt x="1511" y="2239"/>
                      </a:lnTo>
                      <a:lnTo>
                        <a:pt x="1509" y="2231"/>
                      </a:lnTo>
                      <a:lnTo>
                        <a:pt x="1506" y="2224"/>
                      </a:lnTo>
                      <a:lnTo>
                        <a:pt x="1505" y="2214"/>
                      </a:lnTo>
                      <a:lnTo>
                        <a:pt x="1504" y="2203"/>
                      </a:lnTo>
                      <a:lnTo>
                        <a:pt x="1501" y="2177"/>
                      </a:lnTo>
                      <a:lnTo>
                        <a:pt x="1503" y="2144"/>
                      </a:lnTo>
                      <a:lnTo>
                        <a:pt x="1503" y="2142"/>
                      </a:lnTo>
                      <a:lnTo>
                        <a:pt x="1505" y="2132"/>
                      </a:lnTo>
                      <a:lnTo>
                        <a:pt x="1506" y="2119"/>
                      </a:lnTo>
                      <a:lnTo>
                        <a:pt x="1505" y="2103"/>
                      </a:lnTo>
                      <a:lnTo>
                        <a:pt x="1503" y="2094"/>
                      </a:lnTo>
                      <a:lnTo>
                        <a:pt x="1499" y="2086"/>
                      </a:lnTo>
                      <a:lnTo>
                        <a:pt x="1494" y="2078"/>
                      </a:lnTo>
                      <a:lnTo>
                        <a:pt x="1488" y="2070"/>
                      </a:lnTo>
                      <a:lnTo>
                        <a:pt x="1481" y="2062"/>
                      </a:lnTo>
                      <a:lnTo>
                        <a:pt x="1470" y="2056"/>
                      </a:lnTo>
                      <a:lnTo>
                        <a:pt x="1457" y="2051"/>
                      </a:lnTo>
                      <a:lnTo>
                        <a:pt x="1443" y="2046"/>
                      </a:lnTo>
                      <a:lnTo>
                        <a:pt x="1440" y="2048"/>
                      </a:lnTo>
                      <a:lnTo>
                        <a:pt x="1434" y="2048"/>
                      </a:lnTo>
                      <a:lnTo>
                        <a:pt x="1431" y="2046"/>
                      </a:lnTo>
                      <a:lnTo>
                        <a:pt x="1426" y="2045"/>
                      </a:lnTo>
                      <a:lnTo>
                        <a:pt x="1422" y="2041"/>
                      </a:lnTo>
                      <a:lnTo>
                        <a:pt x="1418" y="2037"/>
                      </a:lnTo>
                      <a:lnTo>
                        <a:pt x="1413" y="2029"/>
                      </a:lnTo>
                      <a:lnTo>
                        <a:pt x="1411" y="2019"/>
                      </a:lnTo>
                      <a:lnTo>
                        <a:pt x="1408" y="2007"/>
                      </a:lnTo>
                      <a:lnTo>
                        <a:pt x="1407" y="1991"/>
                      </a:lnTo>
                      <a:lnTo>
                        <a:pt x="1407" y="1972"/>
                      </a:lnTo>
                      <a:lnTo>
                        <a:pt x="1408" y="1948"/>
                      </a:lnTo>
                      <a:lnTo>
                        <a:pt x="1412" y="1922"/>
                      </a:lnTo>
                      <a:lnTo>
                        <a:pt x="1417" y="1888"/>
                      </a:lnTo>
                      <a:lnTo>
                        <a:pt x="1413" y="1886"/>
                      </a:lnTo>
                      <a:lnTo>
                        <a:pt x="1404" y="1876"/>
                      </a:lnTo>
                      <a:lnTo>
                        <a:pt x="1396" y="1868"/>
                      </a:lnTo>
                      <a:lnTo>
                        <a:pt x="1390" y="1859"/>
                      </a:lnTo>
                      <a:lnTo>
                        <a:pt x="1383" y="1848"/>
                      </a:lnTo>
                      <a:lnTo>
                        <a:pt x="1375" y="1837"/>
                      </a:lnTo>
                      <a:lnTo>
                        <a:pt x="1369" y="1822"/>
                      </a:lnTo>
                      <a:lnTo>
                        <a:pt x="1363" y="1808"/>
                      </a:lnTo>
                      <a:lnTo>
                        <a:pt x="1360" y="1791"/>
                      </a:lnTo>
                      <a:lnTo>
                        <a:pt x="1356" y="1772"/>
                      </a:lnTo>
                      <a:lnTo>
                        <a:pt x="1355" y="1753"/>
                      </a:lnTo>
                      <a:lnTo>
                        <a:pt x="1356" y="1732"/>
                      </a:lnTo>
                      <a:lnTo>
                        <a:pt x="1358" y="1710"/>
                      </a:lnTo>
                      <a:lnTo>
                        <a:pt x="1364" y="1685"/>
                      </a:lnTo>
                      <a:lnTo>
                        <a:pt x="1364" y="1682"/>
                      </a:lnTo>
                      <a:lnTo>
                        <a:pt x="1363" y="1671"/>
                      </a:lnTo>
                      <a:lnTo>
                        <a:pt x="1362" y="1663"/>
                      </a:lnTo>
                      <a:lnTo>
                        <a:pt x="1361" y="1656"/>
                      </a:lnTo>
                      <a:lnTo>
                        <a:pt x="1357" y="1649"/>
                      </a:lnTo>
                      <a:lnTo>
                        <a:pt x="1353" y="1642"/>
                      </a:lnTo>
                      <a:lnTo>
                        <a:pt x="1347" y="1636"/>
                      </a:lnTo>
                      <a:lnTo>
                        <a:pt x="1340" y="1631"/>
                      </a:lnTo>
                      <a:lnTo>
                        <a:pt x="1331" y="1629"/>
                      </a:lnTo>
                      <a:lnTo>
                        <a:pt x="1320" y="1628"/>
                      </a:lnTo>
                      <a:lnTo>
                        <a:pt x="1307" y="1629"/>
                      </a:lnTo>
                      <a:lnTo>
                        <a:pt x="1292" y="1634"/>
                      </a:lnTo>
                      <a:lnTo>
                        <a:pt x="1274" y="1641"/>
                      </a:lnTo>
                      <a:lnTo>
                        <a:pt x="1253" y="1652"/>
                      </a:lnTo>
                      <a:lnTo>
                        <a:pt x="1251" y="1656"/>
                      </a:lnTo>
                      <a:lnTo>
                        <a:pt x="1244" y="1663"/>
                      </a:lnTo>
                      <a:lnTo>
                        <a:pt x="1240" y="1668"/>
                      </a:lnTo>
                      <a:lnTo>
                        <a:pt x="1235" y="1673"/>
                      </a:lnTo>
                      <a:lnTo>
                        <a:pt x="1227" y="1677"/>
                      </a:lnTo>
                      <a:lnTo>
                        <a:pt x="1220" y="1680"/>
                      </a:lnTo>
                      <a:lnTo>
                        <a:pt x="1211" y="1683"/>
                      </a:lnTo>
                      <a:lnTo>
                        <a:pt x="1203" y="1684"/>
                      </a:lnTo>
                      <a:lnTo>
                        <a:pt x="1192" y="1683"/>
                      </a:lnTo>
                      <a:lnTo>
                        <a:pt x="1181" y="1680"/>
                      </a:lnTo>
                      <a:lnTo>
                        <a:pt x="1169" y="1675"/>
                      </a:lnTo>
                      <a:lnTo>
                        <a:pt x="1156" y="1667"/>
                      </a:lnTo>
                      <a:lnTo>
                        <a:pt x="1143" y="1655"/>
                      </a:lnTo>
                      <a:lnTo>
                        <a:pt x="1128" y="1640"/>
                      </a:lnTo>
                      <a:lnTo>
                        <a:pt x="1128" y="1635"/>
                      </a:lnTo>
                      <a:lnTo>
                        <a:pt x="1127" y="1622"/>
                      </a:lnTo>
                      <a:lnTo>
                        <a:pt x="1127" y="1603"/>
                      </a:lnTo>
                      <a:lnTo>
                        <a:pt x="1129" y="1581"/>
                      </a:lnTo>
                      <a:lnTo>
                        <a:pt x="1132" y="1570"/>
                      </a:lnTo>
                      <a:lnTo>
                        <a:pt x="1136" y="1559"/>
                      </a:lnTo>
                      <a:lnTo>
                        <a:pt x="1140" y="1548"/>
                      </a:lnTo>
                      <a:lnTo>
                        <a:pt x="1148" y="1537"/>
                      </a:lnTo>
                      <a:lnTo>
                        <a:pt x="1156" y="1527"/>
                      </a:lnTo>
                      <a:lnTo>
                        <a:pt x="1166" y="1520"/>
                      </a:lnTo>
                      <a:lnTo>
                        <a:pt x="1172" y="1516"/>
                      </a:lnTo>
                      <a:lnTo>
                        <a:pt x="1180" y="1513"/>
                      </a:lnTo>
                      <a:lnTo>
                        <a:pt x="1186" y="1510"/>
                      </a:lnTo>
                      <a:lnTo>
                        <a:pt x="1194" y="1509"/>
                      </a:lnTo>
                      <a:lnTo>
                        <a:pt x="1207" y="1318"/>
                      </a:lnTo>
                      <a:lnTo>
                        <a:pt x="1210" y="1317"/>
                      </a:lnTo>
                      <a:lnTo>
                        <a:pt x="1219" y="1311"/>
                      </a:lnTo>
                      <a:lnTo>
                        <a:pt x="1225" y="1306"/>
                      </a:lnTo>
                      <a:lnTo>
                        <a:pt x="1231" y="1300"/>
                      </a:lnTo>
                      <a:lnTo>
                        <a:pt x="1237" y="1294"/>
                      </a:lnTo>
                      <a:lnTo>
                        <a:pt x="1244" y="1285"/>
                      </a:lnTo>
                      <a:lnTo>
                        <a:pt x="1251" y="1276"/>
                      </a:lnTo>
                      <a:lnTo>
                        <a:pt x="1255" y="1265"/>
                      </a:lnTo>
                      <a:lnTo>
                        <a:pt x="1262" y="1254"/>
                      </a:lnTo>
                      <a:lnTo>
                        <a:pt x="1265" y="1241"/>
                      </a:lnTo>
                      <a:lnTo>
                        <a:pt x="1268" y="1226"/>
                      </a:lnTo>
                      <a:lnTo>
                        <a:pt x="1269" y="1210"/>
                      </a:lnTo>
                      <a:lnTo>
                        <a:pt x="1269" y="1193"/>
                      </a:lnTo>
                      <a:lnTo>
                        <a:pt x="1266" y="1174"/>
                      </a:lnTo>
                      <a:lnTo>
                        <a:pt x="1246" y="1175"/>
                      </a:lnTo>
                      <a:lnTo>
                        <a:pt x="1230" y="1175"/>
                      </a:lnTo>
                      <a:lnTo>
                        <a:pt x="1218" y="1172"/>
                      </a:lnTo>
                      <a:lnTo>
                        <a:pt x="1208" y="1169"/>
                      </a:lnTo>
                      <a:lnTo>
                        <a:pt x="1200" y="1164"/>
                      </a:lnTo>
                      <a:lnTo>
                        <a:pt x="1194" y="1158"/>
                      </a:lnTo>
                      <a:lnTo>
                        <a:pt x="1191" y="1151"/>
                      </a:lnTo>
                      <a:lnTo>
                        <a:pt x="1187" y="1144"/>
                      </a:lnTo>
                      <a:lnTo>
                        <a:pt x="1184" y="1138"/>
                      </a:lnTo>
                      <a:lnTo>
                        <a:pt x="1181" y="1131"/>
                      </a:lnTo>
                      <a:lnTo>
                        <a:pt x="1177" y="1126"/>
                      </a:lnTo>
                      <a:lnTo>
                        <a:pt x="1172" y="1121"/>
                      </a:lnTo>
                      <a:lnTo>
                        <a:pt x="1165" y="1116"/>
                      </a:lnTo>
                      <a:lnTo>
                        <a:pt x="1155" y="1114"/>
                      </a:lnTo>
                      <a:lnTo>
                        <a:pt x="1144" y="1114"/>
                      </a:lnTo>
                      <a:lnTo>
                        <a:pt x="1128" y="1115"/>
                      </a:lnTo>
                      <a:lnTo>
                        <a:pt x="1129" y="1111"/>
                      </a:lnTo>
                      <a:lnTo>
                        <a:pt x="1132" y="1099"/>
                      </a:lnTo>
                      <a:lnTo>
                        <a:pt x="1133" y="1082"/>
                      </a:lnTo>
                      <a:lnTo>
                        <a:pt x="1133" y="1061"/>
                      </a:lnTo>
                      <a:lnTo>
                        <a:pt x="1132" y="1049"/>
                      </a:lnTo>
                      <a:lnTo>
                        <a:pt x="1131" y="1036"/>
                      </a:lnTo>
                      <a:lnTo>
                        <a:pt x="1127" y="1023"/>
                      </a:lnTo>
                      <a:lnTo>
                        <a:pt x="1123" y="1009"/>
                      </a:lnTo>
                      <a:lnTo>
                        <a:pt x="1117" y="996"/>
                      </a:lnTo>
                      <a:lnTo>
                        <a:pt x="1110" y="983"/>
                      </a:lnTo>
                      <a:lnTo>
                        <a:pt x="1100" y="970"/>
                      </a:lnTo>
                      <a:lnTo>
                        <a:pt x="1089" y="957"/>
                      </a:lnTo>
                      <a:lnTo>
                        <a:pt x="1091" y="942"/>
                      </a:lnTo>
                      <a:lnTo>
                        <a:pt x="1093" y="930"/>
                      </a:lnTo>
                      <a:lnTo>
                        <a:pt x="1091" y="920"/>
                      </a:lnTo>
                      <a:lnTo>
                        <a:pt x="1090" y="912"/>
                      </a:lnTo>
                      <a:lnTo>
                        <a:pt x="1087" y="904"/>
                      </a:lnTo>
                      <a:lnTo>
                        <a:pt x="1082" y="899"/>
                      </a:lnTo>
                      <a:lnTo>
                        <a:pt x="1077" y="893"/>
                      </a:lnTo>
                      <a:lnTo>
                        <a:pt x="1071" y="888"/>
                      </a:lnTo>
                      <a:lnTo>
                        <a:pt x="1056" y="878"/>
                      </a:lnTo>
                      <a:lnTo>
                        <a:pt x="1041" y="865"/>
                      </a:lnTo>
                      <a:lnTo>
                        <a:pt x="1035" y="856"/>
                      </a:lnTo>
                      <a:lnTo>
                        <a:pt x="1028" y="847"/>
                      </a:lnTo>
                      <a:lnTo>
                        <a:pt x="1022" y="834"/>
                      </a:lnTo>
                      <a:lnTo>
                        <a:pt x="1017" y="820"/>
                      </a:lnTo>
                      <a:lnTo>
                        <a:pt x="1012" y="810"/>
                      </a:lnTo>
                      <a:lnTo>
                        <a:pt x="997" y="789"/>
                      </a:lnTo>
                      <a:lnTo>
                        <a:pt x="986" y="778"/>
                      </a:lnTo>
                      <a:lnTo>
                        <a:pt x="973" y="767"/>
                      </a:lnTo>
                      <a:lnTo>
                        <a:pt x="965" y="762"/>
                      </a:lnTo>
                      <a:lnTo>
                        <a:pt x="957" y="759"/>
                      </a:lnTo>
                      <a:lnTo>
                        <a:pt x="947" y="756"/>
                      </a:lnTo>
                      <a:lnTo>
                        <a:pt x="938" y="754"/>
                      </a:lnTo>
                      <a:lnTo>
                        <a:pt x="942" y="746"/>
                      </a:lnTo>
                      <a:lnTo>
                        <a:pt x="948" y="723"/>
                      </a:lnTo>
                      <a:lnTo>
                        <a:pt x="949" y="706"/>
                      </a:lnTo>
                      <a:lnTo>
                        <a:pt x="949" y="685"/>
                      </a:lnTo>
                      <a:lnTo>
                        <a:pt x="948" y="673"/>
                      </a:lnTo>
                      <a:lnTo>
                        <a:pt x="946" y="659"/>
                      </a:lnTo>
                      <a:lnTo>
                        <a:pt x="942" y="645"/>
                      </a:lnTo>
                      <a:lnTo>
                        <a:pt x="938" y="629"/>
                      </a:lnTo>
                      <a:lnTo>
                        <a:pt x="935" y="621"/>
                      </a:lnTo>
                      <a:lnTo>
                        <a:pt x="927" y="599"/>
                      </a:lnTo>
                      <a:lnTo>
                        <a:pt x="924" y="583"/>
                      </a:lnTo>
                      <a:lnTo>
                        <a:pt x="919" y="564"/>
                      </a:lnTo>
                      <a:lnTo>
                        <a:pt x="914" y="542"/>
                      </a:lnTo>
                      <a:lnTo>
                        <a:pt x="910" y="517"/>
                      </a:lnTo>
                      <a:lnTo>
                        <a:pt x="907" y="490"/>
                      </a:lnTo>
                      <a:lnTo>
                        <a:pt x="904" y="461"/>
                      </a:lnTo>
                      <a:lnTo>
                        <a:pt x="904" y="430"/>
                      </a:lnTo>
                      <a:lnTo>
                        <a:pt x="905" y="397"/>
                      </a:lnTo>
                      <a:lnTo>
                        <a:pt x="908" y="362"/>
                      </a:lnTo>
                      <a:lnTo>
                        <a:pt x="913" y="325"/>
                      </a:lnTo>
                      <a:lnTo>
                        <a:pt x="916" y="307"/>
                      </a:lnTo>
                      <a:lnTo>
                        <a:pt x="921" y="287"/>
                      </a:lnTo>
                      <a:lnTo>
                        <a:pt x="926" y="269"/>
                      </a:lnTo>
                      <a:lnTo>
                        <a:pt x="931" y="249"/>
                      </a:lnTo>
                      <a:lnTo>
                        <a:pt x="934" y="246"/>
                      </a:lnTo>
                      <a:lnTo>
                        <a:pt x="938" y="236"/>
                      </a:lnTo>
                      <a:lnTo>
                        <a:pt x="945" y="220"/>
                      </a:lnTo>
                      <a:lnTo>
                        <a:pt x="952" y="198"/>
                      </a:lnTo>
                      <a:lnTo>
                        <a:pt x="956" y="186"/>
                      </a:lnTo>
                      <a:lnTo>
                        <a:pt x="958" y="171"/>
                      </a:lnTo>
                      <a:lnTo>
                        <a:pt x="960" y="155"/>
                      </a:lnTo>
                      <a:lnTo>
                        <a:pt x="962" y="138"/>
                      </a:lnTo>
                      <a:lnTo>
                        <a:pt x="963" y="119"/>
                      </a:lnTo>
                      <a:lnTo>
                        <a:pt x="962" y="101"/>
                      </a:lnTo>
                      <a:lnTo>
                        <a:pt x="960" y="80"/>
                      </a:lnTo>
                      <a:lnTo>
                        <a:pt x="958" y="58"/>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4" name="Freeform 463"/>
                <p:cNvSpPr>
                  <a:spLocks/>
                </p:cNvSpPr>
                <p:nvPr/>
              </p:nvSpPr>
              <p:spPr bwMode="auto">
                <a:xfrm>
                  <a:off x="1098" y="565"/>
                  <a:ext cx="535" cy="859"/>
                </a:xfrm>
                <a:custGeom>
                  <a:avLst/>
                  <a:gdLst>
                    <a:gd name="T0" fmla="*/ 0 w 2138"/>
                    <a:gd name="T1" fmla="*/ 0 h 3437"/>
                    <a:gd name="T2" fmla="*/ 0 w 2138"/>
                    <a:gd name="T3" fmla="*/ 0 h 3437"/>
                    <a:gd name="T4" fmla="*/ 0 w 2138"/>
                    <a:gd name="T5" fmla="*/ 0 h 3437"/>
                    <a:gd name="T6" fmla="*/ 0 w 2138"/>
                    <a:gd name="T7" fmla="*/ 0 h 3437"/>
                    <a:gd name="T8" fmla="*/ 0 w 2138"/>
                    <a:gd name="T9" fmla="*/ 0 h 3437"/>
                    <a:gd name="T10" fmla="*/ 0 w 2138"/>
                    <a:gd name="T11" fmla="*/ 0 h 3437"/>
                    <a:gd name="T12" fmla="*/ 0 w 2138"/>
                    <a:gd name="T13" fmla="*/ 0 h 3437"/>
                    <a:gd name="T14" fmla="*/ 0 w 2138"/>
                    <a:gd name="T15" fmla="*/ 0 h 3437"/>
                    <a:gd name="T16" fmla="*/ 0 w 2138"/>
                    <a:gd name="T17" fmla="*/ 0 h 3437"/>
                    <a:gd name="T18" fmla="*/ 0 w 2138"/>
                    <a:gd name="T19" fmla="*/ 0 h 3437"/>
                    <a:gd name="T20" fmla="*/ 0 w 2138"/>
                    <a:gd name="T21" fmla="*/ 0 h 3437"/>
                    <a:gd name="T22" fmla="*/ 0 w 2138"/>
                    <a:gd name="T23" fmla="*/ 0 h 3437"/>
                    <a:gd name="T24" fmla="*/ 0 w 2138"/>
                    <a:gd name="T25" fmla="*/ 0 h 3437"/>
                    <a:gd name="T26" fmla="*/ 0 w 2138"/>
                    <a:gd name="T27" fmla="*/ 0 h 3437"/>
                    <a:gd name="T28" fmla="*/ 0 w 2138"/>
                    <a:gd name="T29" fmla="*/ 0 h 3437"/>
                    <a:gd name="T30" fmla="*/ 0 w 2138"/>
                    <a:gd name="T31" fmla="*/ 0 h 3437"/>
                    <a:gd name="T32" fmla="*/ 0 w 2138"/>
                    <a:gd name="T33" fmla="*/ 0 h 3437"/>
                    <a:gd name="T34" fmla="*/ 0 w 2138"/>
                    <a:gd name="T35" fmla="*/ 0 h 3437"/>
                    <a:gd name="T36" fmla="*/ 0 w 2138"/>
                    <a:gd name="T37" fmla="*/ 0 h 3437"/>
                    <a:gd name="T38" fmla="*/ 0 w 2138"/>
                    <a:gd name="T39" fmla="*/ 0 h 3437"/>
                    <a:gd name="T40" fmla="*/ 0 w 2138"/>
                    <a:gd name="T41" fmla="*/ 0 h 3437"/>
                    <a:gd name="T42" fmla="*/ 0 w 2138"/>
                    <a:gd name="T43" fmla="*/ 0 h 3437"/>
                    <a:gd name="T44" fmla="*/ 0 w 2138"/>
                    <a:gd name="T45" fmla="*/ 0 h 3437"/>
                    <a:gd name="T46" fmla="*/ 0 w 2138"/>
                    <a:gd name="T47" fmla="*/ 0 h 3437"/>
                    <a:gd name="T48" fmla="*/ 0 w 2138"/>
                    <a:gd name="T49" fmla="*/ 0 h 3437"/>
                    <a:gd name="T50" fmla="*/ 0 w 2138"/>
                    <a:gd name="T51" fmla="*/ 0 h 3437"/>
                    <a:gd name="T52" fmla="*/ 0 w 2138"/>
                    <a:gd name="T53" fmla="*/ 0 h 3437"/>
                    <a:gd name="T54" fmla="*/ 0 w 2138"/>
                    <a:gd name="T55" fmla="*/ 0 h 3437"/>
                    <a:gd name="T56" fmla="*/ 0 w 2138"/>
                    <a:gd name="T57" fmla="*/ 0 h 3437"/>
                    <a:gd name="T58" fmla="*/ 0 w 2138"/>
                    <a:gd name="T59" fmla="*/ 0 h 3437"/>
                    <a:gd name="T60" fmla="*/ 0 w 2138"/>
                    <a:gd name="T61" fmla="*/ 0 h 3437"/>
                    <a:gd name="T62" fmla="*/ 0 w 2138"/>
                    <a:gd name="T63" fmla="*/ 0 h 3437"/>
                    <a:gd name="T64" fmla="*/ 0 w 2138"/>
                    <a:gd name="T65" fmla="*/ 0 h 3437"/>
                    <a:gd name="T66" fmla="*/ 0 w 2138"/>
                    <a:gd name="T67" fmla="*/ 0 h 3437"/>
                    <a:gd name="T68" fmla="*/ 0 w 2138"/>
                    <a:gd name="T69" fmla="*/ 0 h 3437"/>
                    <a:gd name="T70" fmla="*/ 0 w 2138"/>
                    <a:gd name="T71" fmla="*/ 0 h 3437"/>
                    <a:gd name="T72" fmla="*/ 0 w 2138"/>
                    <a:gd name="T73" fmla="*/ 0 h 3437"/>
                    <a:gd name="T74" fmla="*/ 0 w 2138"/>
                    <a:gd name="T75" fmla="*/ 0 h 3437"/>
                    <a:gd name="T76" fmla="*/ 0 w 2138"/>
                    <a:gd name="T77" fmla="*/ 0 h 3437"/>
                    <a:gd name="T78" fmla="*/ 0 w 2138"/>
                    <a:gd name="T79" fmla="*/ 0 h 3437"/>
                    <a:gd name="T80" fmla="*/ 0 w 2138"/>
                    <a:gd name="T81" fmla="*/ 0 h 3437"/>
                    <a:gd name="T82" fmla="*/ 0 w 2138"/>
                    <a:gd name="T83" fmla="*/ 0 h 3437"/>
                    <a:gd name="T84" fmla="*/ 0 w 2138"/>
                    <a:gd name="T85" fmla="*/ 0 h 3437"/>
                    <a:gd name="T86" fmla="*/ 0 w 2138"/>
                    <a:gd name="T87" fmla="*/ 0 h 3437"/>
                    <a:gd name="T88" fmla="*/ 0 w 2138"/>
                    <a:gd name="T89" fmla="*/ 0 h 3437"/>
                    <a:gd name="T90" fmla="*/ 0 w 2138"/>
                    <a:gd name="T91" fmla="*/ 0 h 3437"/>
                    <a:gd name="T92" fmla="*/ 0 w 2138"/>
                    <a:gd name="T93" fmla="*/ 0 h 3437"/>
                    <a:gd name="T94" fmla="*/ 0 w 2138"/>
                    <a:gd name="T95" fmla="*/ 0 h 3437"/>
                    <a:gd name="T96" fmla="*/ 0 w 2138"/>
                    <a:gd name="T97" fmla="*/ 0 h 3437"/>
                    <a:gd name="T98" fmla="*/ 0 w 2138"/>
                    <a:gd name="T99" fmla="*/ 0 h 3437"/>
                    <a:gd name="T100" fmla="*/ 0 w 2138"/>
                    <a:gd name="T101" fmla="*/ 0 h 3437"/>
                    <a:gd name="T102" fmla="*/ 0 w 2138"/>
                    <a:gd name="T103" fmla="*/ 0 h 3437"/>
                    <a:gd name="T104" fmla="*/ 0 w 2138"/>
                    <a:gd name="T105" fmla="*/ 0 h 3437"/>
                    <a:gd name="T106" fmla="*/ 0 w 2138"/>
                    <a:gd name="T107" fmla="*/ 0 h 3437"/>
                    <a:gd name="T108" fmla="*/ 0 w 2138"/>
                    <a:gd name="T109" fmla="*/ 0 h 3437"/>
                    <a:gd name="T110" fmla="*/ 0 w 2138"/>
                    <a:gd name="T111" fmla="*/ 0 h 34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38"/>
                    <a:gd name="T169" fmla="*/ 0 h 3437"/>
                    <a:gd name="T170" fmla="*/ 2138 w 2138"/>
                    <a:gd name="T171" fmla="*/ 3437 h 34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38" h="3437">
                      <a:moveTo>
                        <a:pt x="958" y="58"/>
                      </a:moveTo>
                      <a:lnTo>
                        <a:pt x="663" y="0"/>
                      </a:lnTo>
                      <a:lnTo>
                        <a:pt x="630" y="261"/>
                      </a:lnTo>
                      <a:lnTo>
                        <a:pt x="538" y="656"/>
                      </a:lnTo>
                      <a:lnTo>
                        <a:pt x="446" y="1043"/>
                      </a:lnTo>
                      <a:lnTo>
                        <a:pt x="445" y="1051"/>
                      </a:lnTo>
                      <a:lnTo>
                        <a:pt x="444" y="1074"/>
                      </a:lnTo>
                      <a:lnTo>
                        <a:pt x="442" y="1107"/>
                      </a:lnTo>
                      <a:lnTo>
                        <a:pt x="438" y="1147"/>
                      </a:lnTo>
                      <a:lnTo>
                        <a:pt x="432" y="1188"/>
                      </a:lnTo>
                      <a:lnTo>
                        <a:pt x="424" y="1229"/>
                      </a:lnTo>
                      <a:lnTo>
                        <a:pt x="419" y="1246"/>
                      </a:lnTo>
                      <a:lnTo>
                        <a:pt x="413" y="1262"/>
                      </a:lnTo>
                      <a:lnTo>
                        <a:pt x="407" y="1275"/>
                      </a:lnTo>
                      <a:lnTo>
                        <a:pt x="400" y="1285"/>
                      </a:lnTo>
                      <a:lnTo>
                        <a:pt x="415" y="1295"/>
                      </a:lnTo>
                      <a:lnTo>
                        <a:pt x="427" y="1303"/>
                      </a:lnTo>
                      <a:lnTo>
                        <a:pt x="438" y="1313"/>
                      </a:lnTo>
                      <a:lnTo>
                        <a:pt x="446" y="1323"/>
                      </a:lnTo>
                      <a:lnTo>
                        <a:pt x="455" y="1333"/>
                      </a:lnTo>
                      <a:lnTo>
                        <a:pt x="462" y="1342"/>
                      </a:lnTo>
                      <a:lnTo>
                        <a:pt x="467" y="1352"/>
                      </a:lnTo>
                      <a:lnTo>
                        <a:pt x="472" y="1362"/>
                      </a:lnTo>
                      <a:lnTo>
                        <a:pt x="479" y="1378"/>
                      </a:lnTo>
                      <a:lnTo>
                        <a:pt x="483" y="1391"/>
                      </a:lnTo>
                      <a:lnTo>
                        <a:pt x="486" y="1400"/>
                      </a:lnTo>
                      <a:lnTo>
                        <a:pt x="486" y="1404"/>
                      </a:lnTo>
                      <a:lnTo>
                        <a:pt x="489" y="1406"/>
                      </a:lnTo>
                      <a:lnTo>
                        <a:pt x="500" y="1412"/>
                      </a:lnTo>
                      <a:lnTo>
                        <a:pt x="506" y="1416"/>
                      </a:lnTo>
                      <a:lnTo>
                        <a:pt x="514" y="1422"/>
                      </a:lnTo>
                      <a:lnTo>
                        <a:pt x="520" y="1428"/>
                      </a:lnTo>
                      <a:lnTo>
                        <a:pt x="526" y="1436"/>
                      </a:lnTo>
                      <a:lnTo>
                        <a:pt x="531" y="1444"/>
                      </a:lnTo>
                      <a:lnTo>
                        <a:pt x="535" y="1453"/>
                      </a:lnTo>
                      <a:lnTo>
                        <a:pt x="536" y="1462"/>
                      </a:lnTo>
                      <a:lnTo>
                        <a:pt x="536" y="1472"/>
                      </a:lnTo>
                      <a:lnTo>
                        <a:pt x="533" y="1478"/>
                      </a:lnTo>
                      <a:lnTo>
                        <a:pt x="531" y="1484"/>
                      </a:lnTo>
                      <a:lnTo>
                        <a:pt x="528" y="1489"/>
                      </a:lnTo>
                      <a:lnTo>
                        <a:pt x="525" y="1495"/>
                      </a:lnTo>
                      <a:lnTo>
                        <a:pt x="520" y="1502"/>
                      </a:lnTo>
                      <a:lnTo>
                        <a:pt x="514" y="1508"/>
                      </a:lnTo>
                      <a:lnTo>
                        <a:pt x="506" y="1515"/>
                      </a:lnTo>
                      <a:lnTo>
                        <a:pt x="499" y="1521"/>
                      </a:lnTo>
                      <a:lnTo>
                        <a:pt x="495" y="1529"/>
                      </a:lnTo>
                      <a:lnTo>
                        <a:pt x="486" y="1549"/>
                      </a:lnTo>
                      <a:lnTo>
                        <a:pt x="470" y="1578"/>
                      </a:lnTo>
                      <a:lnTo>
                        <a:pt x="451" y="1609"/>
                      </a:lnTo>
                      <a:lnTo>
                        <a:pt x="440" y="1625"/>
                      </a:lnTo>
                      <a:lnTo>
                        <a:pt x="429" y="1641"/>
                      </a:lnTo>
                      <a:lnTo>
                        <a:pt x="417" y="1656"/>
                      </a:lnTo>
                      <a:lnTo>
                        <a:pt x="405" y="1668"/>
                      </a:lnTo>
                      <a:lnTo>
                        <a:pt x="391" y="1679"/>
                      </a:lnTo>
                      <a:lnTo>
                        <a:pt x="379" y="1686"/>
                      </a:lnTo>
                      <a:lnTo>
                        <a:pt x="373" y="1689"/>
                      </a:lnTo>
                      <a:lnTo>
                        <a:pt x="367" y="1691"/>
                      </a:lnTo>
                      <a:lnTo>
                        <a:pt x="361" y="1693"/>
                      </a:lnTo>
                      <a:lnTo>
                        <a:pt x="355" y="1693"/>
                      </a:lnTo>
                      <a:lnTo>
                        <a:pt x="355" y="1696"/>
                      </a:lnTo>
                      <a:lnTo>
                        <a:pt x="356" y="1709"/>
                      </a:lnTo>
                      <a:lnTo>
                        <a:pt x="356" y="1717"/>
                      </a:lnTo>
                      <a:lnTo>
                        <a:pt x="356" y="1727"/>
                      </a:lnTo>
                      <a:lnTo>
                        <a:pt x="353" y="1738"/>
                      </a:lnTo>
                      <a:lnTo>
                        <a:pt x="351" y="1750"/>
                      </a:lnTo>
                      <a:lnTo>
                        <a:pt x="346" y="1764"/>
                      </a:lnTo>
                      <a:lnTo>
                        <a:pt x="340" y="1777"/>
                      </a:lnTo>
                      <a:lnTo>
                        <a:pt x="331" y="1792"/>
                      </a:lnTo>
                      <a:lnTo>
                        <a:pt x="322" y="1805"/>
                      </a:lnTo>
                      <a:lnTo>
                        <a:pt x="308" y="1820"/>
                      </a:lnTo>
                      <a:lnTo>
                        <a:pt x="291" y="1835"/>
                      </a:lnTo>
                      <a:lnTo>
                        <a:pt x="273" y="1849"/>
                      </a:lnTo>
                      <a:lnTo>
                        <a:pt x="249" y="1863"/>
                      </a:lnTo>
                      <a:lnTo>
                        <a:pt x="246" y="1876"/>
                      </a:lnTo>
                      <a:lnTo>
                        <a:pt x="240" y="1888"/>
                      </a:lnTo>
                      <a:lnTo>
                        <a:pt x="232" y="1899"/>
                      </a:lnTo>
                      <a:lnTo>
                        <a:pt x="222" y="1912"/>
                      </a:lnTo>
                      <a:lnTo>
                        <a:pt x="203" y="1931"/>
                      </a:lnTo>
                      <a:lnTo>
                        <a:pt x="181" y="1951"/>
                      </a:lnTo>
                      <a:lnTo>
                        <a:pt x="171" y="1959"/>
                      </a:lnTo>
                      <a:lnTo>
                        <a:pt x="162" y="1968"/>
                      </a:lnTo>
                      <a:lnTo>
                        <a:pt x="156" y="1975"/>
                      </a:lnTo>
                      <a:lnTo>
                        <a:pt x="150" y="1984"/>
                      </a:lnTo>
                      <a:lnTo>
                        <a:pt x="149" y="1988"/>
                      </a:lnTo>
                      <a:lnTo>
                        <a:pt x="148" y="1991"/>
                      </a:lnTo>
                      <a:lnTo>
                        <a:pt x="148" y="1995"/>
                      </a:lnTo>
                      <a:lnTo>
                        <a:pt x="148" y="1999"/>
                      </a:lnTo>
                      <a:lnTo>
                        <a:pt x="149" y="2002"/>
                      </a:lnTo>
                      <a:lnTo>
                        <a:pt x="150" y="2006"/>
                      </a:lnTo>
                      <a:lnTo>
                        <a:pt x="154" y="2010"/>
                      </a:lnTo>
                      <a:lnTo>
                        <a:pt x="158" y="2013"/>
                      </a:lnTo>
                      <a:lnTo>
                        <a:pt x="162" y="2012"/>
                      </a:lnTo>
                      <a:lnTo>
                        <a:pt x="176" y="2012"/>
                      </a:lnTo>
                      <a:lnTo>
                        <a:pt x="186" y="2012"/>
                      </a:lnTo>
                      <a:lnTo>
                        <a:pt x="195" y="2012"/>
                      </a:lnTo>
                      <a:lnTo>
                        <a:pt x="207" y="2013"/>
                      </a:lnTo>
                      <a:lnTo>
                        <a:pt x="216" y="2017"/>
                      </a:lnTo>
                      <a:lnTo>
                        <a:pt x="227" y="2022"/>
                      </a:lnTo>
                      <a:lnTo>
                        <a:pt x="236" y="2028"/>
                      </a:lnTo>
                      <a:lnTo>
                        <a:pt x="241" y="2032"/>
                      </a:lnTo>
                      <a:lnTo>
                        <a:pt x="244" y="2037"/>
                      </a:lnTo>
                      <a:lnTo>
                        <a:pt x="248" y="2041"/>
                      </a:lnTo>
                      <a:lnTo>
                        <a:pt x="252" y="2046"/>
                      </a:lnTo>
                      <a:lnTo>
                        <a:pt x="254" y="2054"/>
                      </a:lnTo>
                      <a:lnTo>
                        <a:pt x="257" y="2060"/>
                      </a:lnTo>
                      <a:lnTo>
                        <a:pt x="258" y="2068"/>
                      </a:lnTo>
                      <a:lnTo>
                        <a:pt x="259" y="2076"/>
                      </a:lnTo>
                      <a:lnTo>
                        <a:pt x="259" y="2086"/>
                      </a:lnTo>
                      <a:lnTo>
                        <a:pt x="259" y="2095"/>
                      </a:lnTo>
                      <a:lnTo>
                        <a:pt x="258" y="2106"/>
                      </a:lnTo>
                      <a:lnTo>
                        <a:pt x="255" y="2119"/>
                      </a:lnTo>
                      <a:lnTo>
                        <a:pt x="252" y="2122"/>
                      </a:lnTo>
                      <a:lnTo>
                        <a:pt x="241" y="2133"/>
                      </a:lnTo>
                      <a:lnTo>
                        <a:pt x="233" y="2142"/>
                      </a:lnTo>
                      <a:lnTo>
                        <a:pt x="225" y="2152"/>
                      </a:lnTo>
                      <a:lnTo>
                        <a:pt x="216" y="2165"/>
                      </a:lnTo>
                      <a:lnTo>
                        <a:pt x="207" y="2180"/>
                      </a:lnTo>
                      <a:lnTo>
                        <a:pt x="197" y="2197"/>
                      </a:lnTo>
                      <a:lnTo>
                        <a:pt x="187" y="2218"/>
                      </a:lnTo>
                      <a:lnTo>
                        <a:pt x="177" y="2240"/>
                      </a:lnTo>
                      <a:lnTo>
                        <a:pt x="167" y="2266"/>
                      </a:lnTo>
                      <a:lnTo>
                        <a:pt x="159" y="2294"/>
                      </a:lnTo>
                      <a:lnTo>
                        <a:pt x="150" y="2324"/>
                      </a:lnTo>
                      <a:lnTo>
                        <a:pt x="143" y="2357"/>
                      </a:lnTo>
                      <a:lnTo>
                        <a:pt x="138" y="2394"/>
                      </a:lnTo>
                      <a:lnTo>
                        <a:pt x="46" y="2801"/>
                      </a:lnTo>
                      <a:lnTo>
                        <a:pt x="0" y="3056"/>
                      </a:lnTo>
                      <a:lnTo>
                        <a:pt x="945" y="3247"/>
                      </a:lnTo>
                      <a:lnTo>
                        <a:pt x="1962" y="3437"/>
                      </a:lnTo>
                      <a:lnTo>
                        <a:pt x="2138" y="2263"/>
                      </a:lnTo>
                      <a:lnTo>
                        <a:pt x="2125" y="2268"/>
                      </a:lnTo>
                      <a:lnTo>
                        <a:pt x="2113" y="2269"/>
                      </a:lnTo>
                      <a:lnTo>
                        <a:pt x="2105" y="2269"/>
                      </a:lnTo>
                      <a:lnTo>
                        <a:pt x="2098" y="2268"/>
                      </a:lnTo>
                      <a:lnTo>
                        <a:pt x="2093" y="2263"/>
                      </a:lnTo>
                      <a:lnTo>
                        <a:pt x="2088" y="2258"/>
                      </a:lnTo>
                      <a:lnTo>
                        <a:pt x="2085" y="2252"/>
                      </a:lnTo>
                      <a:lnTo>
                        <a:pt x="2082" y="2245"/>
                      </a:lnTo>
                      <a:lnTo>
                        <a:pt x="2077" y="2230"/>
                      </a:lnTo>
                      <a:lnTo>
                        <a:pt x="2069" y="2215"/>
                      </a:lnTo>
                      <a:lnTo>
                        <a:pt x="2065" y="2208"/>
                      </a:lnTo>
                      <a:lnTo>
                        <a:pt x="2058" y="2203"/>
                      </a:lnTo>
                      <a:lnTo>
                        <a:pt x="2050" y="2199"/>
                      </a:lnTo>
                      <a:lnTo>
                        <a:pt x="2040" y="2197"/>
                      </a:lnTo>
                      <a:lnTo>
                        <a:pt x="2039" y="2201"/>
                      </a:lnTo>
                      <a:lnTo>
                        <a:pt x="2034" y="2207"/>
                      </a:lnTo>
                      <a:lnTo>
                        <a:pt x="2029" y="2212"/>
                      </a:lnTo>
                      <a:lnTo>
                        <a:pt x="2024" y="2218"/>
                      </a:lnTo>
                      <a:lnTo>
                        <a:pt x="2017" y="2223"/>
                      </a:lnTo>
                      <a:lnTo>
                        <a:pt x="2009" y="2229"/>
                      </a:lnTo>
                      <a:lnTo>
                        <a:pt x="1998" y="2234"/>
                      </a:lnTo>
                      <a:lnTo>
                        <a:pt x="1987" y="2239"/>
                      </a:lnTo>
                      <a:lnTo>
                        <a:pt x="1973" y="2243"/>
                      </a:lnTo>
                      <a:lnTo>
                        <a:pt x="1957" y="2247"/>
                      </a:lnTo>
                      <a:lnTo>
                        <a:pt x="1938" y="2250"/>
                      </a:lnTo>
                      <a:lnTo>
                        <a:pt x="1918" y="2251"/>
                      </a:lnTo>
                      <a:lnTo>
                        <a:pt x="1896" y="2251"/>
                      </a:lnTo>
                      <a:lnTo>
                        <a:pt x="1870" y="2250"/>
                      </a:lnTo>
                      <a:lnTo>
                        <a:pt x="1855" y="2246"/>
                      </a:lnTo>
                      <a:lnTo>
                        <a:pt x="1820" y="2239"/>
                      </a:lnTo>
                      <a:lnTo>
                        <a:pt x="1796" y="2235"/>
                      </a:lnTo>
                      <a:lnTo>
                        <a:pt x="1773" y="2234"/>
                      </a:lnTo>
                      <a:lnTo>
                        <a:pt x="1761" y="2232"/>
                      </a:lnTo>
                      <a:lnTo>
                        <a:pt x="1749" y="2234"/>
                      </a:lnTo>
                      <a:lnTo>
                        <a:pt x="1737" y="2235"/>
                      </a:lnTo>
                      <a:lnTo>
                        <a:pt x="1725" y="2236"/>
                      </a:lnTo>
                      <a:lnTo>
                        <a:pt x="1721" y="2241"/>
                      </a:lnTo>
                      <a:lnTo>
                        <a:pt x="1717" y="2245"/>
                      </a:lnTo>
                      <a:lnTo>
                        <a:pt x="1712" y="2247"/>
                      </a:lnTo>
                      <a:lnTo>
                        <a:pt x="1707" y="2250"/>
                      </a:lnTo>
                      <a:lnTo>
                        <a:pt x="1699" y="2251"/>
                      </a:lnTo>
                      <a:lnTo>
                        <a:pt x="1690" y="2251"/>
                      </a:lnTo>
                      <a:lnTo>
                        <a:pt x="1680" y="2248"/>
                      </a:lnTo>
                      <a:lnTo>
                        <a:pt x="1672" y="2243"/>
                      </a:lnTo>
                      <a:lnTo>
                        <a:pt x="1662" y="2239"/>
                      </a:lnTo>
                      <a:lnTo>
                        <a:pt x="1653" y="2234"/>
                      </a:lnTo>
                      <a:lnTo>
                        <a:pt x="1643" y="2228"/>
                      </a:lnTo>
                      <a:lnTo>
                        <a:pt x="1635" y="2223"/>
                      </a:lnTo>
                      <a:lnTo>
                        <a:pt x="1625" y="2219"/>
                      </a:lnTo>
                      <a:lnTo>
                        <a:pt x="1617" y="2217"/>
                      </a:lnTo>
                      <a:lnTo>
                        <a:pt x="1607" y="2215"/>
                      </a:lnTo>
                      <a:lnTo>
                        <a:pt x="1598" y="2218"/>
                      </a:lnTo>
                      <a:lnTo>
                        <a:pt x="1595" y="2219"/>
                      </a:lnTo>
                      <a:lnTo>
                        <a:pt x="1590" y="2223"/>
                      </a:lnTo>
                      <a:lnTo>
                        <a:pt x="1585" y="2225"/>
                      </a:lnTo>
                      <a:lnTo>
                        <a:pt x="1581" y="2230"/>
                      </a:lnTo>
                      <a:lnTo>
                        <a:pt x="1577" y="2234"/>
                      </a:lnTo>
                      <a:lnTo>
                        <a:pt x="1568" y="2243"/>
                      </a:lnTo>
                      <a:lnTo>
                        <a:pt x="1561" y="2248"/>
                      </a:lnTo>
                      <a:lnTo>
                        <a:pt x="1554" y="2253"/>
                      </a:lnTo>
                      <a:lnTo>
                        <a:pt x="1547" y="2257"/>
                      </a:lnTo>
                      <a:lnTo>
                        <a:pt x="1539" y="2258"/>
                      </a:lnTo>
                      <a:lnTo>
                        <a:pt x="1536" y="2259"/>
                      </a:lnTo>
                      <a:lnTo>
                        <a:pt x="1531" y="2258"/>
                      </a:lnTo>
                      <a:lnTo>
                        <a:pt x="1527" y="2257"/>
                      </a:lnTo>
                      <a:lnTo>
                        <a:pt x="1525" y="2256"/>
                      </a:lnTo>
                      <a:lnTo>
                        <a:pt x="1521" y="2252"/>
                      </a:lnTo>
                      <a:lnTo>
                        <a:pt x="1517" y="2248"/>
                      </a:lnTo>
                      <a:lnTo>
                        <a:pt x="1515" y="2245"/>
                      </a:lnTo>
                      <a:lnTo>
                        <a:pt x="1511" y="2239"/>
                      </a:lnTo>
                      <a:lnTo>
                        <a:pt x="1509" y="2231"/>
                      </a:lnTo>
                      <a:lnTo>
                        <a:pt x="1506" y="2224"/>
                      </a:lnTo>
                      <a:lnTo>
                        <a:pt x="1505" y="2214"/>
                      </a:lnTo>
                      <a:lnTo>
                        <a:pt x="1504" y="2203"/>
                      </a:lnTo>
                      <a:lnTo>
                        <a:pt x="1501" y="2177"/>
                      </a:lnTo>
                      <a:lnTo>
                        <a:pt x="1503" y="2144"/>
                      </a:lnTo>
                      <a:lnTo>
                        <a:pt x="1503" y="2142"/>
                      </a:lnTo>
                      <a:lnTo>
                        <a:pt x="1505" y="2132"/>
                      </a:lnTo>
                      <a:lnTo>
                        <a:pt x="1506" y="2119"/>
                      </a:lnTo>
                      <a:lnTo>
                        <a:pt x="1505" y="2103"/>
                      </a:lnTo>
                      <a:lnTo>
                        <a:pt x="1503" y="2094"/>
                      </a:lnTo>
                      <a:lnTo>
                        <a:pt x="1499" y="2086"/>
                      </a:lnTo>
                      <a:lnTo>
                        <a:pt x="1494" y="2078"/>
                      </a:lnTo>
                      <a:lnTo>
                        <a:pt x="1488" y="2070"/>
                      </a:lnTo>
                      <a:lnTo>
                        <a:pt x="1481" y="2062"/>
                      </a:lnTo>
                      <a:lnTo>
                        <a:pt x="1470" y="2056"/>
                      </a:lnTo>
                      <a:lnTo>
                        <a:pt x="1457" y="2051"/>
                      </a:lnTo>
                      <a:lnTo>
                        <a:pt x="1443" y="2046"/>
                      </a:lnTo>
                      <a:lnTo>
                        <a:pt x="1440" y="2048"/>
                      </a:lnTo>
                      <a:lnTo>
                        <a:pt x="1434" y="2048"/>
                      </a:lnTo>
                      <a:lnTo>
                        <a:pt x="1431" y="2046"/>
                      </a:lnTo>
                      <a:lnTo>
                        <a:pt x="1426" y="2045"/>
                      </a:lnTo>
                      <a:lnTo>
                        <a:pt x="1422" y="2041"/>
                      </a:lnTo>
                      <a:lnTo>
                        <a:pt x="1418" y="2037"/>
                      </a:lnTo>
                      <a:lnTo>
                        <a:pt x="1413" y="2029"/>
                      </a:lnTo>
                      <a:lnTo>
                        <a:pt x="1411" y="2019"/>
                      </a:lnTo>
                      <a:lnTo>
                        <a:pt x="1408" y="2007"/>
                      </a:lnTo>
                      <a:lnTo>
                        <a:pt x="1407" y="1991"/>
                      </a:lnTo>
                      <a:lnTo>
                        <a:pt x="1407" y="1972"/>
                      </a:lnTo>
                      <a:lnTo>
                        <a:pt x="1408" y="1948"/>
                      </a:lnTo>
                      <a:lnTo>
                        <a:pt x="1412" y="1922"/>
                      </a:lnTo>
                      <a:lnTo>
                        <a:pt x="1417" y="1888"/>
                      </a:lnTo>
                      <a:lnTo>
                        <a:pt x="1413" y="1886"/>
                      </a:lnTo>
                      <a:lnTo>
                        <a:pt x="1404" y="1876"/>
                      </a:lnTo>
                      <a:lnTo>
                        <a:pt x="1396" y="1868"/>
                      </a:lnTo>
                      <a:lnTo>
                        <a:pt x="1390" y="1859"/>
                      </a:lnTo>
                      <a:lnTo>
                        <a:pt x="1383" y="1848"/>
                      </a:lnTo>
                      <a:lnTo>
                        <a:pt x="1375" y="1837"/>
                      </a:lnTo>
                      <a:lnTo>
                        <a:pt x="1369" y="1822"/>
                      </a:lnTo>
                      <a:lnTo>
                        <a:pt x="1363" y="1808"/>
                      </a:lnTo>
                      <a:lnTo>
                        <a:pt x="1360" y="1791"/>
                      </a:lnTo>
                      <a:lnTo>
                        <a:pt x="1356" y="1772"/>
                      </a:lnTo>
                      <a:lnTo>
                        <a:pt x="1355" y="1753"/>
                      </a:lnTo>
                      <a:lnTo>
                        <a:pt x="1356" y="1732"/>
                      </a:lnTo>
                      <a:lnTo>
                        <a:pt x="1358" y="1710"/>
                      </a:lnTo>
                      <a:lnTo>
                        <a:pt x="1364" y="1685"/>
                      </a:lnTo>
                      <a:lnTo>
                        <a:pt x="1364" y="1682"/>
                      </a:lnTo>
                      <a:lnTo>
                        <a:pt x="1363" y="1671"/>
                      </a:lnTo>
                      <a:lnTo>
                        <a:pt x="1362" y="1663"/>
                      </a:lnTo>
                      <a:lnTo>
                        <a:pt x="1361" y="1656"/>
                      </a:lnTo>
                      <a:lnTo>
                        <a:pt x="1357" y="1649"/>
                      </a:lnTo>
                      <a:lnTo>
                        <a:pt x="1353" y="1642"/>
                      </a:lnTo>
                      <a:lnTo>
                        <a:pt x="1347" y="1636"/>
                      </a:lnTo>
                      <a:lnTo>
                        <a:pt x="1340" y="1631"/>
                      </a:lnTo>
                      <a:lnTo>
                        <a:pt x="1331" y="1629"/>
                      </a:lnTo>
                      <a:lnTo>
                        <a:pt x="1320" y="1628"/>
                      </a:lnTo>
                      <a:lnTo>
                        <a:pt x="1307" y="1629"/>
                      </a:lnTo>
                      <a:lnTo>
                        <a:pt x="1292" y="1634"/>
                      </a:lnTo>
                      <a:lnTo>
                        <a:pt x="1274" y="1641"/>
                      </a:lnTo>
                      <a:lnTo>
                        <a:pt x="1253" y="1652"/>
                      </a:lnTo>
                      <a:lnTo>
                        <a:pt x="1251" y="1656"/>
                      </a:lnTo>
                      <a:lnTo>
                        <a:pt x="1244" y="1663"/>
                      </a:lnTo>
                      <a:lnTo>
                        <a:pt x="1240" y="1668"/>
                      </a:lnTo>
                      <a:lnTo>
                        <a:pt x="1235" y="1673"/>
                      </a:lnTo>
                      <a:lnTo>
                        <a:pt x="1227" y="1677"/>
                      </a:lnTo>
                      <a:lnTo>
                        <a:pt x="1220" y="1680"/>
                      </a:lnTo>
                      <a:lnTo>
                        <a:pt x="1211" y="1683"/>
                      </a:lnTo>
                      <a:lnTo>
                        <a:pt x="1203" y="1684"/>
                      </a:lnTo>
                      <a:lnTo>
                        <a:pt x="1192" y="1683"/>
                      </a:lnTo>
                      <a:lnTo>
                        <a:pt x="1181" y="1680"/>
                      </a:lnTo>
                      <a:lnTo>
                        <a:pt x="1169" y="1675"/>
                      </a:lnTo>
                      <a:lnTo>
                        <a:pt x="1156" y="1667"/>
                      </a:lnTo>
                      <a:lnTo>
                        <a:pt x="1143" y="1655"/>
                      </a:lnTo>
                      <a:lnTo>
                        <a:pt x="1128" y="1640"/>
                      </a:lnTo>
                      <a:lnTo>
                        <a:pt x="1128" y="1635"/>
                      </a:lnTo>
                      <a:lnTo>
                        <a:pt x="1127" y="1622"/>
                      </a:lnTo>
                      <a:lnTo>
                        <a:pt x="1127" y="1603"/>
                      </a:lnTo>
                      <a:lnTo>
                        <a:pt x="1129" y="1581"/>
                      </a:lnTo>
                      <a:lnTo>
                        <a:pt x="1132" y="1570"/>
                      </a:lnTo>
                      <a:lnTo>
                        <a:pt x="1136" y="1559"/>
                      </a:lnTo>
                      <a:lnTo>
                        <a:pt x="1140" y="1548"/>
                      </a:lnTo>
                      <a:lnTo>
                        <a:pt x="1148" y="1537"/>
                      </a:lnTo>
                      <a:lnTo>
                        <a:pt x="1156" y="1527"/>
                      </a:lnTo>
                      <a:lnTo>
                        <a:pt x="1166" y="1520"/>
                      </a:lnTo>
                      <a:lnTo>
                        <a:pt x="1172" y="1516"/>
                      </a:lnTo>
                      <a:lnTo>
                        <a:pt x="1180" y="1513"/>
                      </a:lnTo>
                      <a:lnTo>
                        <a:pt x="1186" y="1510"/>
                      </a:lnTo>
                      <a:lnTo>
                        <a:pt x="1194" y="1509"/>
                      </a:lnTo>
                      <a:lnTo>
                        <a:pt x="1207" y="1318"/>
                      </a:lnTo>
                      <a:lnTo>
                        <a:pt x="1210" y="1317"/>
                      </a:lnTo>
                      <a:lnTo>
                        <a:pt x="1219" y="1311"/>
                      </a:lnTo>
                      <a:lnTo>
                        <a:pt x="1225" y="1306"/>
                      </a:lnTo>
                      <a:lnTo>
                        <a:pt x="1231" y="1300"/>
                      </a:lnTo>
                      <a:lnTo>
                        <a:pt x="1237" y="1294"/>
                      </a:lnTo>
                      <a:lnTo>
                        <a:pt x="1244" y="1285"/>
                      </a:lnTo>
                      <a:lnTo>
                        <a:pt x="1251" y="1276"/>
                      </a:lnTo>
                      <a:lnTo>
                        <a:pt x="1255" y="1265"/>
                      </a:lnTo>
                      <a:lnTo>
                        <a:pt x="1262" y="1254"/>
                      </a:lnTo>
                      <a:lnTo>
                        <a:pt x="1265" y="1241"/>
                      </a:lnTo>
                      <a:lnTo>
                        <a:pt x="1268" y="1226"/>
                      </a:lnTo>
                      <a:lnTo>
                        <a:pt x="1269" y="1210"/>
                      </a:lnTo>
                      <a:lnTo>
                        <a:pt x="1269" y="1193"/>
                      </a:lnTo>
                      <a:lnTo>
                        <a:pt x="1266" y="1174"/>
                      </a:lnTo>
                      <a:lnTo>
                        <a:pt x="1246" y="1175"/>
                      </a:lnTo>
                      <a:lnTo>
                        <a:pt x="1230" y="1175"/>
                      </a:lnTo>
                      <a:lnTo>
                        <a:pt x="1218" y="1172"/>
                      </a:lnTo>
                      <a:lnTo>
                        <a:pt x="1208" y="1169"/>
                      </a:lnTo>
                      <a:lnTo>
                        <a:pt x="1200" y="1164"/>
                      </a:lnTo>
                      <a:lnTo>
                        <a:pt x="1194" y="1158"/>
                      </a:lnTo>
                      <a:lnTo>
                        <a:pt x="1191" y="1151"/>
                      </a:lnTo>
                      <a:lnTo>
                        <a:pt x="1187" y="1144"/>
                      </a:lnTo>
                      <a:lnTo>
                        <a:pt x="1184" y="1138"/>
                      </a:lnTo>
                      <a:lnTo>
                        <a:pt x="1181" y="1131"/>
                      </a:lnTo>
                      <a:lnTo>
                        <a:pt x="1177" y="1126"/>
                      </a:lnTo>
                      <a:lnTo>
                        <a:pt x="1172" y="1121"/>
                      </a:lnTo>
                      <a:lnTo>
                        <a:pt x="1165" y="1116"/>
                      </a:lnTo>
                      <a:lnTo>
                        <a:pt x="1155" y="1114"/>
                      </a:lnTo>
                      <a:lnTo>
                        <a:pt x="1144" y="1114"/>
                      </a:lnTo>
                      <a:lnTo>
                        <a:pt x="1128" y="1115"/>
                      </a:lnTo>
                      <a:lnTo>
                        <a:pt x="1129" y="1111"/>
                      </a:lnTo>
                      <a:lnTo>
                        <a:pt x="1132" y="1099"/>
                      </a:lnTo>
                      <a:lnTo>
                        <a:pt x="1133" y="1082"/>
                      </a:lnTo>
                      <a:lnTo>
                        <a:pt x="1133" y="1061"/>
                      </a:lnTo>
                      <a:lnTo>
                        <a:pt x="1132" y="1049"/>
                      </a:lnTo>
                      <a:lnTo>
                        <a:pt x="1131" y="1036"/>
                      </a:lnTo>
                      <a:lnTo>
                        <a:pt x="1127" y="1023"/>
                      </a:lnTo>
                      <a:lnTo>
                        <a:pt x="1123" y="1009"/>
                      </a:lnTo>
                      <a:lnTo>
                        <a:pt x="1117" y="996"/>
                      </a:lnTo>
                      <a:lnTo>
                        <a:pt x="1110" y="983"/>
                      </a:lnTo>
                      <a:lnTo>
                        <a:pt x="1100" y="970"/>
                      </a:lnTo>
                      <a:lnTo>
                        <a:pt x="1089" y="957"/>
                      </a:lnTo>
                      <a:lnTo>
                        <a:pt x="1091" y="942"/>
                      </a:lnTo>
                      <a:lnTo>
                        <a:pt x="1093" y="930"/>
                      </a:lnTo>
                      <a:lnTo>
                        <a:pt x="1091" y="920"/>
                      </a:lnTo>
                      <a:lnTo>
                        <a:pt x="1090" y="912"/>
                      </a:lnTo>
                      <a:lnTo>
                        <a:pt x="1087" y="904"/>
                      </a:lnTo>
                      <a:lnTo>
                        <a:pt x="1082" y="899"/>
                      </a:lnTo>
                      <a:lnTo>
                        <a:pt x="1077" y="893"/>
                      </a:lnTo>
                      <a:lnTo>
                        <a:pt x="1071" y="888"/>
                      </a:lnTo>
                      <a:lnTo>
                        <a:pt x="1056" y="878"/>
                      </a:lnTo>
                      <a:lnTo>
                        <a:pt x="1041" y="865"/>
                      </a:lnTo>
                      <a:lnTo>
                        <a:pt x="1035" y="856"/>
                      </a:lnTo>
                      <a:lnTo>
                        <a:pt x="1028" y="847"/>
                      </a:lnTo>
                      <a:lnTo>
                        <a:pt x="1022" y="834"/>
                      </a:lnTo>
                      <a:lnTo>
                        <a:pt x="1017" y="820"/>
                      </a:lnTo>
                      <a:lnTo>
                        <a:pt x="1012" y="810"/>
                      </a:lnTo>
                      <a:lnTo>
                        <a:pt x="997" y="789"/>
                      </a:lnTo>
                      <a:lnTo>
                        <a:pt x="986" y="778"/>
                      </a:lnTo>
                      <a:lnTo>
                        <a:pt x="973" y="767"/>
                      </a:lnTo>
                      <a:lnTo>
                        <a:pt x="965" y="762"/>
                      </a:lnTo>
                      <a:lnTo>
                        <a:pt x="957" y="759"/>
                      </a:lnTo>
                      <a:lnTo>
                        <a:pt x="947" y="756"/>
                      </a:lnTo>
                      <a:lnTo>
                        <a:pt x="938" y="754"/>
                      </a:lnTo>
                      <a:lnTo>
                        <a:pt x="942" y="746"/>
                      </a:lnTo>
                      <a:lnTo>
                        <a:pt x="948" y="723"/>
                      </a:lnTo>
                      <a:lnTo>
                        <a:pt x="949" y="706"/>
                      </a:lnTo>
                      <a:lnTo>
                        <a:pt x="949" y="685"/>
                      </a:lnTo>
                      <a:lnTo>
                        <a:pt x="948" y="673"/>
                      </a:lnTo>
                      <a:lnTo>
                        <a:pt x="946" y="659"/>
                      </a:lnTo>
                      <a:lnTo>
                        <a:pt x="942" y="645"/>
                      </a:lnTo>
                      <a:lnTo>
                        <a:pt x="938" y="629"/>
                      </a:lnTo>
                      <a:lnTo>
                        <a:pt x="935" y="621"/>
                      </a:lnTo>
                      <a:lnTo>
                        <a:pt x="927" y="599"/>
                      </a:lnTo>
                      <a:lnTo>
                        <a:pt x="924" y="583"/>
                      </a:lnTo>
                      <a:lnTo>
                        <a:pt x="919" y="564"/>
                      </a:lnTo>
                      <a:lnTo>
                        <a:pt x="914" y="542"/>
                      </a:lnTo>
                      <a:lnTo>
                        <a:pt x="910" y="517"/>
                      </a:lnTo>
                      <a:lnTo>
                        <a:pt x="907" y="490"/>
                      </a:lnTo>
                      <a:lnTo>
                        <a:pt x="904" y="461"/>
                      </a:lnTo>
                      <a:lnTo>
                        <a:pt x="904" y="430"/>
                      </a:lnTo>
                      <a:lnTo>
                        <a:pt x="905" y="397"/>
                      </a:lnTo>
                      <a:lnTo>
                        <a:pt x="908" y="362"/>
                      </a:lnTo>
                      <a:lnTo>
                        <a:pt x="913" y="325"/>
                      </a:lnTo>
                      <a:lnTo>
                        <a:pt x="916" y="307"/>
                      </a:lnTo>
                      <a:lnTo>
                        <a:pt x="921" y="287"/>
                      </a:lnTo>
                      <a:lnTo>
                        <a:pt x="926" y="269"/>
                      </a:lnTo>
                      <a:lnTo>
                        <a:pt x="931" y="249"/>
                      </a:lnTo>
                      <a:lnTo>
                        <a:pt x="934" y="246"/>
                      </a:lnTo>
                      <a:lnTo>
                        <a:pt x="938" y="236"/>
                      </a:lnTo>
                      <a:lnTo>
                        <a:pt x="945" y="220"/>
                      </a:lnTo>
                      <a:lnTo>
                        <a:pt x="952" y="198"/>
                      </a:lnTo>
                      <a:lnTo>
                        <a:pt x="956" y="186"/>
                      </a:lnTo>
                      <a:lnTo>
                        <a:pt x="958" y="171"/>
                      </a:lnTo>
                      <a:lnTo>
                        <a:pt x="960" y="155"/>
                      </a:lnTo>
                      <a:lnTo>
                        <a:pt x="962" y="138"/>
                      </a:lnTo>
                      <a:lnTo>
                        <a:pt x="963" y="119"/>
                      </a:lnTo>
                      <a:lnTo>
                        <a:pt x="962" y="101"/>
                      </a:lnTo>
                      <a:lnTo>
                        <a:pt x="960" y="80"/>
                      </a:lnTo>
                      <a:lnTo>
                        <a:pt x="958" y="5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5" name="Freeform 464"/>
                <p:cNvSpPr>
                  <a:spLocks/>
                </p:cNvSpPr>
                <p:nvPr/>
              </p:nvSpPr>
              <p:spPr bwMode="auto">
                <a:xfrm>
                  <a:off x="687" y="452"/>
                  <a:ext cx="577" cy="434"/>
                </a:xfrm>
                <a:custGeom>
                  <a:avLst/>
                  <a:gdLst>
                    <a:gd name="T0" fmla="*/ 0 w 2310"/>
                    <a:gd name="T1" fmla="*/ 0 h 1738"/>
                    <a:gd name="T2" fmla="*/ 0 w 2310"/>
                    <a:gd name="T3" fmla="*/ 0 h 1738"/>
                    <a:gd name="T4" fmla="*/ 0 w 2310"/>
                    <a:gd name="T5" fmla="*/ 0 h 1738"/>
                    <a:gd name="T6" fmla="*/ 0 w 2310"/>
                    <a:gd name="T7" fmla="*/ 0 h 1738"/>
                    <a:gd name="T8" fmla="*/ 0 w 2310"/>
                    <a:gd name="T9" fmla="*/ 0 h 1738"/>
                    <a:gd name="T10" fmla="*/ 0 w 2310"/>
                    <a:gd name="T11" fmla="*/ 0 h 1738"/>
                    <a:gd name="T12" fmla="*/ 0 w 2310"/>
                    <a:gd name="T13" fmla="*/ 0 h 1738"/>
                    <a:gd name="T14" fmla="*/ 0 w 2310"/>
                    <a:gd name="T15" fmla="*/ 0 h 1738"/>
                    <a:gd name="T16" fmla="*/ 0 w 2310"/>
                    <a:gd name="T17" fmla="*/ 0 h 1738"/>
                    <a:gd name="T18" fmla="*/ 0 w 2310"/>
                    <a:gd name="T19" fmla="*/ 0 h 1738"/>
                    <a:gd name="T20" fmla="*/ 0 w 2310"/>
                    <a:gd name="T21" fmla="*/ 0 h 1738"/>
                    <a:gd name="T22" fmla="*/ 0 w 2310"/>
                    <a:gd name="T23" fmla="*/ 0 h 1738"/>
                    <a:gd name="T24" fmla="*/ 0 w 2310"/>
                    <a:gd name="T25" fmla="*/ 0 h 1738"/>
                    <a:gd name="T26" fmla="*/ 0 w 2310"/>
                    <a:gd name="T27" fmla="*/ 0 h 1738"/>
                    <a:gd name="T28" fmla="*/ 0 w 2310"/>
                    <a:gd name="T29" fmla="*/ 0 h 1738"/>
                    <a:gd name="T30" fmla="*/ 0 w 2310"/>
                    <a:gd name="T31" fmla="*/ 0 h 1738"/>
                    <a:gd name="T32" fmla="*/ 0 w 2310"/>
                    <a:gd name="T33" fmla="*/ 0 h 1738"/>
                    <a:gd name="T34" fmla="*/ 0 w 2310"/>
                    <a:gd name="T35" fmla="*/ 0 h 1738"/>
                    <a:gd name="T36" fmla="*/ 0 w 2310"/>
                    <a:gd name="T37" fmla="*/ 0 h 1738"/>
                    <a:gd name="T38" fmla="*/ 0 w 2310"/>
                    <a:gd name="T39" fmla="*/ 0 h 1738"/>
                    <a:gd name="T40" fmla="*/ 0 w 2310"/>
                    <a:gd name="T41" fmla="*/ 0 h 1738"/>
                    <a:gd name="T42" fmla="*/ 0 w 2310"/>
                    <a:gd name="T43" fmla="*/ 0 h 1738"/>
                    <a:gd name="T44" fmla="*/ 0 w 2310"/>
                    <a:gd name="T45" fmla="*/ 0 h 1738"/>
                    <a:gd name="T46" fmla="*/ 0 w 2310"/>
                    <a:gd name="T47" fmla="*/ 0 h 1738"/>
                    <a:gd name="T48" fmla="*/ 0 w 2310"/>
                    <a:gd name="T49" fmla="*/ 0 h 1738"/>
                    <a:gd name="T50" fmla="*/ 0 w 2310"/>
                    <a:gd name="T51" fmla="*/ 0 h 1738"/>
                    <a:gd name="T52" fmla="*/ 0 w 2310"/>
                    <a:gd name="T53" fmla="*/ 0 h 1738"/>
                    <a:gd name="T54" fmla="*/ 0 w 2310"/>
                    <a:gd name="T55" fmla="*/ 0 h 1738"/>
                    <a:gd name="T56" fmla="*/ 0 w 2310"/>
                    <a:gd name="T57" fmla="*/ 0 h 1738"/>
                    <a:gd name="T58" fmla="*/ 0 w 2310"/>
                    <a:gd name="T59" fmla="*/ 0 h 1738"/>
                    <a:gd name="T60" fmla="*/ 0 w 2310"/>
                    <a:gd name="T61" fmla="*/ 0 h 1738"/>
                    <a:gd name="T62" fmla="*/ 0 w 2310"/>
                    <a:gd name="T63" fmla="*/ 0 h 1738"/>
                    <a:gd name="T64" fmla="*/ 0 w 2310"/>
                    <a:gd name="T65" fmla="*/ 0 h 1738"/>
                    <a:gd name="T66" fmla="*/ 0 w 2310"/>
                    <a:gd name="T67" fmla="*/ 0 h 1738"/>
                    <a:gd name="T68" fmla="*/ 0 w 2310"/>
                    <a:gd name="T69" fmla="*/ 0 h 1738"/>
                    <a:gd name="T70" fmla="*/ 0 w 2310"/>
                    <a:gd name="T71" fmla="*/ 0 h 1738"/>
                    <a:gd name="T72" fmla="*/ 0 w 2310"/>
                    <a:gd name="T73" fmla="*/ 0 h 1738"/>
                    <a:gd name="T74" fmla="*/ 0 w 2310"/>
                    <a:gd name="T75" fmla="*/ 0 h 1738"/>
                    <a:gd name="T76" fmla="*/ 0 w 2310"/>
                    <a:gd name="T77" fmla="*/ 0 h 1738"/>
                    <a:gd name="T78" fmla="*/ 0 w 2310"/>
                    <a:gd name="T79" fmla="*/ 0 h 1738"/>
                    <a:gd name="T80" fmla="*/ 0 w 2310"/>
                    <a:gd name="T81" fmla="*/ 0 h 1738"/>
                    <a:gd name="T82" fmla="*/ 0 w 2310"/>
                    <a:gd name="T83" fmla="*/ 0 h 1738"/>
                    <a:gd name="T84" fmla="*/ 0 w 2310"/>
                    <a:gd name="T85" fmla="*/ 0 h 1738"/>
                    <a:gd name="T86" fmla="*/ 0 w 2310"/>
                    <a:gd name="T87" fmla="*/ 0 h 1738"/>
                    <a:gd name="T88" fmla="*/ 0 w 2310"/>
                    <a:gd name="T89" fmla="*/ 0 h 1738"/>
                    <a:gd name="T90" fmla="*/ 0 w 2310"/>
                    <a:gd name="T91" fmla="*/ 0 h 1738"/>
                    <a:gd name="T92" fmla="*/ 0 w 2310"/>
                    <a:gd name="T93" fmla="*/ 0 h 1738"/>
                    <a:gd name="T94" fmla="*/ 0 w 2310"/>
                    <a:gd name="T95" fmla="*/ 0 h 1738"/>
                    <a:gd name="T96" fmla="*/ 0 w 2310"/>
                    <a:gd name="T97" fmla="*/ 0 h 1738"/>
                    <a:gd name="T98" fmla="*/ 0 w 2310"/>
                    <a:gd name="T99" fmla="*/ 0 h 1738"/>
                    <a:gd name="T100" fmla="*/ 0 w 2310"/>
                    <a:gd name="T101" fmla="*/ 0 h 1738"/>
                    <a:gd name="T102" fmla="*/ 0 w 2310"/>
                    <a:gd name="T103" fmla="*/ 0 h 1738"/>
                    <a:gd name="T104" fmla="*/ 0 w 2310"/>
                    <a:gd name="T105" fmla="*/ 0 h 1738"/>
                    <a:gd name="T106" fmla="*/ 0 w 2310"/>
                    <a:gd name="T107" fmla="*/ 0 h 1738"/>
                    <a:gd name="T108" fmla="*/ 0 w 2310"/>
                    <a:gd name="T109" fmla="*/ 0 h 1738"/>
                    <a:gd name="T110" fmla="*/ 0 w 2310"/>
                    <a:gd name="T111" fmla="*/ 0 h 17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0"/>
                    <a:gd name="T169" fmla="*/ 0 h 1738"/>
                    <a:gd name="T170" fmla="*/ 2310 w 2310"/>
                    <a:gd name="T171" fmla="*/ 1738 h 17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0" h="1738">
                      <a:moveTo>
                        <a:pt x="2310" y="453"/>
                      </a:moveTo>
                      <a:lnTo>
                        <a:pt x="2152" y="413"/>
                      </a:lnTo>
                      <a:lnTo>
                        <a:pt x="1997" y="373"/>
                      </a:lnTo>
                      <a:lnTo>
                        <a:pt x="1846" y="333"/>
                      </a:lnTo>
                      <a:lnTo>
                        <a:pt x="1699" y="293"/>
                      </a:lnTo>
                      <a:lnTo>
                        <a:pt x="1559" y="254"/>
                      </a:lnTo>
                      <a:lnTo>
                        <a:pt x="1425" y="217"/>
                      </a:lnTo>
                      <a:lnTo>
                        <a:pt x="1299" y="181"/>
                      </a:lnTo>
                      <a:lnTo>
                        <a:pt x="1182" y="148"/>
                      </a:lnTo>
                      <a:lnTo>
                        <a:pt x="1075" y="116"/>
                      </a:lnTo>
                      <a:lnTo>
                        <a:pt x="978" y="88"/>
                      </a:lnTo>
                      <a:lnTo>
                        <a:pt x="895" y="62"/>
                      </a:lnTo>
                      <a:lnTo>
                        <a:pt x="823" y="41"/>
                      </a:lnTo>
                      <a:lnTo>
                        <a:pt x="767" y="24"/>
                      </a:lnTo>
                      <a:lnTo>
                        <a:pt x="724" y="11"/>
                      </a:lnTo>
                      <a:lnTo>
                        <a:pt x="698" y="3"/>
                      </a:lnTo>
                      <a:lnTo>
                        <a:pt x="689" y="0"/>
                      </a:lnTo>
                      <a:lnTo>
                        <a:pt x="691" y="4"/>
                      </a:lnTo>
                      <a:lnTo>
                        <a:pt x="692" y="9"/>
                      </a:lnTo>
                      <a:lnTo>
                        <a:pt x="692" y="14"/>
                      </a:lnTo>
                      <a:lnTo>
                        <a:pt x="692" y="18"/>
                      </a:lnTo>
                      <a:lnTo>
                        <a:pt x="691" y="24"/>
                      </a:lnTo>
                      <a:lnTo>
                        <a:pt x="689" y="26"/>
                      </a:lnTo>
                      <a:lnTo>
                        <a:pt x="696" y="197"/>
                      </a:lnTo>
                      <a:lnTo>
                        <a:pt x="680" y="217"/>
                      </a:lnTo>
                      <a:lnTo>
                        <a:pt x="666" y="237"/>
                      </a:lnTo>
                      <a:lnTo>
                        <a:pt x="655" y="255"/>
                      </a:lnTo>
                      <a:lnTo>
                        <a:pt x="647" y="273"/>
                      </a:lnTo>
                      <a:lnTo>
                        <a:pt x="641" y="288"/>
                      </a:lnTo>
                      <a:lnTo>
                        <a:pt x="634" y="304"/>
                      </a:lnTo>
                      <a:lnTo>
                        <a:pt x="631" y="318"/>
                      </a:lnTo>
                      <a:lnTo>
                        <a:pt x="628" y="330"/>
                      </a:lnTo>
                      <a:lnTo>
                        <a:pt x="627" y="341"/>
                      </a:lnTo>
                      <a:lnTo>
                        <a:pt x="627" y="352"/>
                      </a:lnTo>
                      <a:lnTo>
                        <a:pt x="627" y="361"/>
                      </a:lnTo>
                      <a:lnTo>
                        <a:pt x="627" y="367"/>
                      </a:lnTo>
                      <a:lnTo>
                        <a:pt x="630" y="377"/>
                      </a:lnTo>
                      <a:lnTo>
                        <a:pt x="631" y="380"/>
                      </a:lnTo>
                      <a:lnTo>
                        <a:pt x="644" y="401"/>
                      </a:lnTo>
                      <a:lnTo>
                        <a:pt x="655" y="421"/>
                      </a:lnTo>
                      <a:lnTo>
                        <a:pt x="664" y="440"/>
                      </a:lnTo>
                      <a:lnTo>
                        <a:pt x="670" y="459"/>
                      </a:lnTo>
                      <a:lnTo>
                        <a:pt x="672" y="476"/>
                      </a:lnTo>
                      <a:lnTo>
                        <a:pt x="674" y="492"/>
                      </a:lnTo>
                      <a:lnTo>
                        <a:pt x="674" y="506"/>
                      </a:lnTo>
                      <a:lnTo>
                        <a:pt x="672" y="521"/>
                      </a:lnTo>
                      <a:lnTo>
                        <a:pt x="670" y="533"/>
                      </a:lnTo>
                      <a:lnTo>
                        <a:pt x="666" y="544"/>
                      </a:lnTo>
                      <a:lnTo>
                        <a:pt x="663" y="554"/>
                      </a:lnTo>
                      <a:lnTo>
                        <a:pt x="659" y="563"/>
                      </a:lnTo>
                      <a:lnTo>
                        <a:pt x="653" y="574"/>
                      </a:lnTo>
                      <a:lnTo>
                        <a:pt x="650" y="577"/>
                      </a:lnTo>
                      <a:lnTo>
                        <a:pt x="578" y="748"/>
                      </a:lnTo>
                      <a:lnTo>
                        <a:pt x="572" y="739"/>
                      </a:lnTo>
                      <a:lnTo>
                        <a:pt x="566" y="733"/>
                      </a:lnTo>
                      <a:lnTo>
                        <a:pt x="561" y="729"/>
                      </a:lnTo>
                      <a:lnTo>
                        <a:pt x="556" y="729"/>
                      </a:lnTo>
                      <a:lnTo>
                        <a:pt x="551" y="730"/>
                      </a:lnTo>
                      <a:lnTo>
                        <a:pt x="546" y="734"/>
                      </a:lnTo>
                      <a:lnTo>
                        <a:pt x="543" y="739"/>
                      </a:lnTo>
                      <a:lnTo>
                        <a:pt x="539" y="745"/>
                      </a:lnTo>
                      <a:lnTo>
                        <a:pt x="529" y="772"/>
                      </a:lnTo>
                      <a:lnTo>
                        <a:pt x="525" y="787"/>
                      </a:lnTo>
                      <a:lnTo>
                        <a:pt x="381" y="767"/>
                      </a:lnTo>
                      <a:lnTo>
                        <a:pt x="392" y="741"/>
                      </a:lnTo>
                      <a:lnTo>
                        <a:pt x="401" y="719"/>
                      </a:lnTo>
                      <a:lnTo>
                        <a:pt x="406" y="701"/>
                      </a:lnTo>
                      <a:lnTo>
                        <a:pt x="409" y="684"/>
                      </a:lnTo>
                      <a:lnTo>
                        <a:pt x="412" y="670"/>
                      </a:lnTo>
                      <a:lnTo>
                        <a:pt x="412" y="658"/>
                      </a:lnTo>
                      <a:lnTo>
                        <a:pt x="410" y="648"/>
                      </a:lnTo>
                      <a:lnTo>
                        <a:pt x="409" y="641"/>
                      </a:lnTo>
                      <a:lnTo>
                        <a:pt x="406" y="635"/>
                      </a:lnTo>
                      <a:lnTo>
                        <a:pt x="403" y="631"/>
                      </a:lnTo>
                      <a:lnTo>
                        <a:pt x="399" y="628"/>
                      </a:lnTo>
                      <a:lnTo>
                        <a:pt x="396" y="625"/>
                      </a:lnTo>
                      <a:lnTo>
                        <a:pt x="390" y="624"/>
                      </a:lnTo>
                      <a:lnTo>
                        <a:pt x="387" y="623"/>
                      </a:lnTo>
                      <a:lnTo>
                        <a:pt x="408" y="602"/>
                      </a:lnTo>
                      <a:lnTo>
                        <a:pt x="428" y="582"/>
                      </a:lnTo>
                      <a:lnTo>
                        <a:pt x="447" y="565"/>
                      </a:lnTo>
                      <a:lnTo>
                        <a:pt x="465" y="549"/>
                      </a:lnTo>
                      <a:lnTo>
                        <a:pt x="499" y="521"/>
                      </a:lnTo>
                      <a:lnTo>
                        <a:pt x="528" y="500"/>
                      </a:lnTo>
                      <a:lnTo>
                        <a:pt x="551" y="484"/>
                      </a:lnTo>
                      <a:lnTo>
                        <a:pt x="570" y="473"/>
                      </a:lnTo>
                      <a:lnTo>
                        <a:pt x="581" y="467"/>
                      </a:lnTo>
                      <a:lnTo>
                        <a:pt x="584" y="466"/>
                      </a:lnTo>
                      <a:lnTo>
                        <a:pt x="590" y="347"/>
                      </a:lnTo>
                      <a:lnTo>
                        <a:pt x="567" y="329"/>
                      </a:lnTo>
                      <a:lnTo>
                        <a:pt x="543" y="313"/>
                      </a:lnTo>
                      <a:lnTo>
                        <a:pt x="517" y="298"/>
                      </a:lnTo>
                      <a:lnTo>
                        <a:pt x="492" y="286"/>
                      </a:lnTo>
                      <a:lnTo>
                        <a:pt x="467" y="275"/>
                      </a:lnTo>
                      <a:lnTo>
                        <a:pt x="442" y="266"/>
                      </a:lnTo>
                      <a:lnTo>
                        <a:pt x="419" y="259"/>
                      </a:lnTo>
                      <a:lnTo>
                        <a:pt x="397" y="253"/>
                      </a:lnTo>
                      <a:lnTo>
                        <a:pt x="357" y="243"/>
                      </a:lnTo>
                      <a:lnTo>
                        <a:pt x="325" y="238"/>
                      </a:lnTo>
                      <a:lnTo>
                        <a:pt x="304" y="237"/>
                      </a:lnTo>
                      <a:lnTo>
                        <a:pt x="295" y="236"/>
                      </a:lnTo>
                      <a:lnTo>
                        <a:pt x="286" y="221"/>
                      </a:lnTo>
                      <a:lnTo>
                        <a:pt x="273" y="205"/>
                      </a:lnTo>
                      <a:lnTo>
                        <a:pt x="259" y="188"/>
                      </a:lnTo>
                      <a:lnTo>
                        <a:pt x="241" y="171"/>
                      </a:lnTo>
                      <a:lnTo>
                        <a:pt x="205" y="137"/>
                      </a:lnTo>
                      <a:lnTo>
                        <a:pt x="167" y="105"/>
                      </a:lnTo>
                      <a:lnTo>
                        <a:pt x="131" y="77"/>
                      </a:lnTo>
                      <a:lnTo>
                        <a:pt x="101" y="53"/>
                      </a:lnTo>
                      <a:lnTo>
                        <a:pt x="80" y="39"/>
                      </a:lnTo>
                      <a:lnTo>
                        <a:pt x="73" y="33"/>
                      </a:lnTo>
                      <a:lnTo>
                        <a:pt x="65" y="40"/>
                      </a:lnTo>
                      <a:lnTo>
                        <a:pt x="59" y="47"/>
                      </a:lnTo>
                      <a:lnTo>
                        <a:pt x="53" y="55"/>
                      </a:lnTo>
                      <a:lnTo>
                        <a:pt x="48" y="63"/>
                      </a:lnTo>
                      <a:lnTo>
                        <a:pt x="40" y="80"/>
                      </a:lnTo>
                      <a:lnTo>
                        <a:pt x="33" y="99"/>
                      </a:lnTo>
                      <a:lnTo>
                        <a:pt x="29" y="118"/>
                      </a:lnTo>
                      <a:lnTo>
                        <a:pt x="26" y="137"/>
                      </a:lnTo>
                      <a:lnTo>
                        <a:pt x="24" y="156"/>
                      </a:lnTo>
                      <a:lnTo>
                        <a:pt x="24" y="175"/>
                      </a:lnTo>
                      <a:lnTo>
                        <a:pt x="25" y="209"/>
                      </a:lnTo>
                      <a:lnTo>
                        <a:pt x="29" y="237"/>
                      </a:lnTo>
                      <a:lnTo>
                        <a:pt x="32" y="255"/>
                      </a:lnTo>
                      <a:lnTo>
                        <a:pt x="33" y="263"/>
                      </a:lnTo>
                      <a:lnTo>
                        <a:pt x="38" y="293"/>
                      </a:lnTo>
                      <a:lnTo>
                        <a:pt x="41" y="324"/>
                      </a:lnTo>
                      <a:lnTo>
                        <a:pt x="43" y="352"/>
                      </a:lnTo>
                      <a:lnTo>
                        <a:pt x="46" y="378"/>
                      </a:lnTo>
                      <a:lnTo>
                        <a:pt x="47" y="427"/>
                      </a:lnTo>
                      <a:lnTo>
                        <a:pt x="47" y="467"/>
                      </a:lnTo>
                      <a:lnTo>
                        <a:pt x="44" y="500"/>
                      </a:lnTo>
                      <a:lnTo>
                        <a:pt x="42" y="525"/>
                      </a:lnTo>
                      <a:lnTo>
                        <a:pt x="41" y="539"/>
                      </a:lnTo>
                      <a:lnTo>
                        <a:pt x="40" y="544"/>
                      </a:lnTo>
                      <a:lnTo>
                        <a:pt x="46" y="566"/>
                      </a:lnTo>
                      <a:lnTo>
                        <a:pt x="49" y="588"/>
                      </a:lnTo>
                      <a:lnTo>
                        <a:pt x="52" y="608"/>
                      </a:lnTo>
                      <a:lnTo>
                        <a:pt x="54" y="625"/>
                      </a:lnTo>
                      <a:lnTo>
                        <a:pt x="54" y="642"/>
                      </a:lnTo>
                      <a:lnTo>
                        <a:pt x="54" y="657"/>
                      </a:lnTo>
                      <a:lnTo>
                        <a:pt x="53" y="670"/>
                      </a:lnTo>
                      <a:lnTo>
                        <a:pt x="52" y="683"/>
                      </a:lnTo>
                      <a:lnTo>
                        <a:pt x="48" y="702"/>
                      </a:lnTo>
                      <a:lnTo>
                        <a:pt x="44" y="717"/>
                      </a:lnTo>
                      <a:lnTo>
                        <a:pt x="41" y="726"/>
                      </a:lnTo>
                      <a:lnTo>
                        <a:pt x="40" y="728"/>
                      </a:lnTo>
                      <a:lnTo>
                        <a:pt x="64" y="733"/>
                      </a:lnTo>
                      <a:lnTo>
                        <a:pt x="82" y="739"/>
                      </a:lnTo>
                      <a:lnTo>
                        <a:pt x="88" y="741"/>
                      </a:lnTo>
                      <a:lnTo>
                        <a:pt x="93" y="745"/>
                      </a:lnTo>
                      <a:lnTo>
                        <a:pt x="97" y="749"/>
                      </a:lnTo>
                      <a:lnTo>
                        <a:pt x="100" y="751"/>
                      </a:lnTo>
                      <a:lnTo>
                        <a:pt x="101" y="755"/>
                      </a:lnTo>
                      <a:lnTo>
                        <a:pt x="101" y="757"/>
                      </a:lnTo>
                      <a:lnTo>
                        <a:pt x="100" y="761"/>
                      </a:lnTo>
                      <a:lnTo>
                        <a:pt x="98" y="765"/>
                      </a:lnTo>
                      <a:lnTo>
                        <a:pt x="92" y="771"/>
                      </a:lnTo>
                      <a:lnTo>
                        <a:pt x="84" y="777"/>
                      </a:lnTo>
                      <a:lnTo>
                        <a:pt x="73" y="783"/>
                      </a:lnTo>
                      <a:lnTo>
                        <a:pt x="62" y="789"/>
                      </a:lnTo>
                      <a:lnTo>
                        <a:pt x="51" y="794"/>
                      </a:lnTo>
                      <a:lnTo>
                        <a:pt x="40" y="798"/>
                      </a:lnTo>
                      <a:lnTo>
                        <a:pt x="21" y="804"/>
                      </a:lnTo>
                      <a:lnTo>
                        <a:pt x="14" y="806"/>
                      </a:lnTo>
                      <a:lnTo>
                        <a:pt x="15" y="826"/>
                      </a:lnTo>
                      <a:lnTo>
                        <a:pt x="19" y="842"/>
                      </a:lnTo>
                      <a:lnTo>
                        <a:pt x="22" y="854"/>
                      </a:lnTo>
                      <a:lnTo>
                        <a:pt x="26" y="864"/>
                      </a:lnTo>
                      <a:lnTo>
                        <a:pt x="36" y="879"/>
                      </a:lnTo>
                      <a:lnTo>
                        <a:pt x="46" y="891"/>
                      </a:lnTo>
                      <a:lnTo>
                        <a:pt x="51" y="896"/>
                      </a:lnTo>
                      <a:lnTo>
                        <a:pt x="54" y="903"/>
                      </a:lnTo>
                      <a:lnTo>
                        <a:pt x="57" y="910"/>
                      </a:lnTo>
                      <a:lnTo>
                        <a:pt x="59" y="919"/>
                      </a:lnTo>
                      <a:lnTo>
                        <a:pt x="59" y="931"/>
                      </a:lnTo>
                      <a:lnTo>
                        <a:pt x="59" y="945"/>
                      </a:lnTo>
                      <a:lnTo>
                        <a:pt x="57" y="963"/>
                      </a:lnTo>
                      <a:lnTo>
                        <a:pt x="53" y="984"/>
                      </a:lnTo>
                      <a:lnTo>
                        <a:pt x="46" y="997"/>
                      </a:lnTo>
                      <a:lnTo>
                        <a:pt x="40" y="1006"/>
                      </a:lnTo>
                      <a:lnTo>
                        <a:pt x="36" y="1008"/>
                      </a:lnTo>
                      <a:lnTo>
                        <a:pt x="33" y="1011"/>
                      </a:lnTo>
                      <a:lnTo>
                        <a:pt x="31" y="1011"/>
                      </a:lnTo>
                      <a:lnTo>
                        <a:pt x="29" y="1011"/>
                      </a:lnTo>
                      <a:lnTo>
                        <a:pt x="24" y="1008"/>
                      </a:lnTo>
                      <a:lnTo>
                        <a:pt x="19" y="1002"/>
                      </a:lnTo>
                      <a:lnTo>
                        <a:pt x="15" y="995"/>
                      </a:lnTo>
                      <a:lnTo>
                        <a:pt x="13" y="986"/>
                      </a:lnTo>
                      <a:lnTo>
                        <a:pt x="6" y="965"/>
                      </a:lnTo>
                      <a:lnTo>
                        <a:pt x="3" y="946"/>
                      </a:lnTo>
                      <a:lnTo>
                        <a:pt x="2" y="931"/>
                      </a:lnTo>
                      <a:lnTo>
                        <a:pt x="0" y="925"/>
                      </a:lnTo>
                      <a:lnTo>
                        <a:pt x="0" y="1030"/>
                      </a:lnTo>
                      <a:lnTo>
                        <a:pt x="27" y="1038"/>
                      </a:lnTo>
                      <a:lnTo>
                        <a:pt x="51" y="1045"/>
                      </a:lnTo>
                      <a:lnTo>
                        <a:pt x="69" y="1054"/>
                      </a:lnTo>
                      <a:lnTo>
                        <a:pt x="85" y="1062"/>
                      </a:lnTo>
                      <a:lnTo>
                        <a:pt x="96" y="1070"/>
                      </a:lnTo>
                      <a:lnTo>
                        <a:pt x="106" y="1078"/>
                      </a:lnTo>
                      <a:lnTo>
                        <a:pt x="112" y="1087"/>
                      </a:lnTo>
                      <a:lnTo>
                        <a:pt x="115" y="1094"/>
                      </a:lnTo>
                      <a:lnTo>
                        <a:pt x="118" y="1101"/>
                      </a:lnTo>
                      <a:lnTo>
                        <a:pt x="118" y="1107"/>
                      </a:lnTo>
                      <a:lnTo>
                        <a:pt x="118" y="1114"/>
                      </a:lnTo>
                      <a:lnTo>
                        <a:pt x="117" y="1118"/>
                      </a:lnTo>
                      <a:lnTo>
                        <a:pt x="114" y="1126"/>
                      </a:lnTo>
                      <a:lnTo>
                        <a:pt x="112" y="1128"/>
                      </a:lnTo>
                      <a:lnTo>
                        <a:pt x="191" y="1181"/>
                      </a:lnTo>
                      <a:lnTo>
                        <a:pt x="196" y="1182"/>
                      </a:lnTo>
                      <a:lnTo>
                        <a:pt x="208" y="1186"/>
                      </a:lnTo>
                      <a:lnTo>
                        <a:pt x="217" y="1189"/>
                      </a:lnTo>
                      <a:lnTo>
                        <a:pt x="226" y="1193"/>
                      </a:lnTo>
                      <a:lnTo>
                        <a:pt x="234" y="1198"/>
                      </a:lnTo>
                      <a:lnTo>
                        <a:pt x="243" y="1205"/>
                      </a:lnTo>
                      <a:lnTo>
                        <a:pt x="251" y="1214"/>
                      </a:lnTo>
                      <a:lnTo>
                        <a:pt x="259" y="1223"/>
                      </a:lnTo>
                      <a:lnTo>
                        <a:pt x="265" y="1235"/>
                      </a:lnTo>
                      <a:lnTo>
                        <a:pt x="268" y="1247"/>
                      </a:lnTo>
                      <a:lnTo>
                        <a:pt x="270" y="1254"/>
                      </a:lnTo>
                      <a:lnTo>
                        <a:pt x="270" y="1262"/>
                      </a:lnTo>
                      <a:lnTo>
                        <a:pt x="270" y="1270"/>
                      </a:lnTo>
                      <a:lnTo>
                        <a:pt x="268" y="1279"/>
                      </a:lnTo>
                      <a:lnTo>
                        <a:pt x="267" y="1287"/>
                      </a:lnTo>
                      <a:lnTo>
                        <a:pt x="265" y="1297"/>
                      </a:lnTo>
                      <a:lnTo>
                        <a:pt x="261" y="1308"/>
                      </a:lnTo>
                      <a:lnTo>
                        <a:pt x="256" y="1318"/>
                      </a:lnTo>
                      <a:lnTo>
                        <a:pt x="256" y="1324"/>
                      </a:lnTo>
                      <a:lnTo>
                        <a:pt x="254" y="1340"/>
                      </a:lnTo>
                      <a:lnTo>
                        <a:pt x="254" y="1362"/>
                      </a:lnTo>
                      <a:lnTo>
                        <a:pt x="254" y="1389"/>
                      </a:lnTo>
                      <a:lnTo>
                        <a:pt x="255" y="1404"/>
                      </a:lnTo>
                      <a:lnTo>
                        <a:pt x="257" y="1418"/>
                      </a:lnTo>
                      <a:lnTo>
                        <a:pt x="260" y="1432"/>
                      </a:lnTo>
                      <a:lnTo>
                        <a:pt x="265" y="1445"/>
                      </a:lnTo>
                      <a:lnTo>
                        <a:pt x="270" y="1459"/>
                      </a:lnTo>
                      <a:lnTo>
                        <a:pt x="277" y="1471"/>
                      </a:lnTo>
                      <a:lnTo>
                        <a:pt x="281" y="1476"/>
                      </a:lnTo>
                      <a:lnTo>
                        <a:pt x="286" y="1481"/>
                      </a:lnTo>
                      <a:lnTo>
                        <a:pt x="290" y="1485"/>
                      </a:lnTo>
                      <a:lnTo>
                        <a:pt x="295" y="1489"/>
                      </a:lnTo>
                      <a:lnTo>
                        <a:pt x="308" y="1493"/>
                      </a:lnTo>
                      <a:lnTo>
                        <a:pt x="337" y="1504"/>
                      </a:lnTo>
                      <a:lnTo>
                        <a:pt x="357" y="1514"/>
                      </a:lnTo>
                      <a:lnTo>
                        <a:pt x="376" y="1525"/>
                      </a:lnTo>
                      <a:lnTo>
                        <a:pt x="386" y="1531"/>
                      </a:lnTo>
                      <a:lnTo>
                        <a:pt x="396" y="1538"/>
                      </a:lnTo>
                      <a:lnTo>
                        <a:pt x="406" y="1547"/>
                      </a:lnTo>
                      <a:lnTo>
                        <a:pt x="414" y="1554"/>
                      </a:lnTo>
                      <a:lnTo>
                        <a:pt x="436" y="1553"/>
                      </a:lnTo>
                      <a:lnTo>
                        <a:pt x="456" y="1551"/>
                      </a:lnTo>
                      <a:lnTo>
                        <a:pt x="472" y="1548"/>
                      </a:lnTo>
                      <a:lnTo>
                        <a:pt x="486" y="1546"/>
                      </a:lnTo>
                      <a:lnTo>
                        <a:pt x="507" y="1540"/>
                      </a:lnTo>
                      <a:lnTo>
                        <a:pt x="523" y="1532"/>
                      </a:lnTo>
                      <a:lnTo>
                        <a:pt x="536" y="1526"/>
                      </a:lnTo>
                      <a:lnTo>
                        <a:pt x="551" y="1520"/>
                      </a:lnTo>
                      <a:lnTo>
                        <a:pt x="560" y="1519"/>
                      </a:lnTo>
                      <a:lnTo>
                        <a:pt x="571" y="1516"/>
                      </a:lnTo>
                      <a:lnTo>
                        <a:pt x="583" y="1515"/>
                      </a:lnTo>
                      <a:lnTo>
                        <a:pt x="598" y="1515"/>
                      </a:lnTo>
                      <a:lnTo>
                        <a:pt x="611" y="1520"/>
                      </a:lnTo>
                      <a:lnTo>
                        <a:pt x="623" y="1525"/>
                      </a:lnTo>
                      <a:lnTo>
                        <a:pt x="636" y="1531"/>
                      </a:lnTo>
                      <a:lnTo>
                        <a:pt x="645" y="1537"/>
                      </a:lnTo>
                      <a:lnTo>
                        <a:pt x="663" y="1552"/>
                      </a:lnTo>
                      <a:lnTo>
                        <a:pt x="678" y="1567"/>
                      </a:lnTo>
                      <a:lnTo>
                        <a:pt x="694" y="1580"/>
                      </a:lnTo>
                      <a:lnTo>
                        <a:pt x="712" y="1592"/>
                      </a:lnTo>
                      <a:lnTo>
                        <a:pt x="720" y="1598"/>
                      </a:lnTo>
                      <a:lnTo>
                        <a:pt x="731" y="1602"/>
                      </a:lnTo>
                      <a:lnTo>
                        <a:pt x="742" y="1606"/>
                      </a:lnTo>
                      <a:lnTo>
                        <a:pt x="754" y="1607"/>
                      </a:lnTo>
                      <a:lnTo>
                        <a:pt x="758" y="1604"/>
                      </a:lnTo>
                      <a:lnTo>
                        <a:pt x="767" y="1596"/>
                      </a:lnTo>
                      <a:lnTo>
                        <a:pt x="771" y="1591"/>
                      </a:lnTo>
                      <a:lnTo>
                        <a:pt x="779" y="1586"/>
                      </a:lnTo>
                      <a:lnTo>
                        <a:pt x="786" y="1581"/>
                      </a:lnTo>
                      <a:lnTo>
                        <a:pt x="795" y="1578"/>
                      </a:lnTo>
                      <a:lnTo>
                        <a:pt x="803" y="1574"/>
                      </a:lnTo>
                      <a:lnTo>
                        <a:pt x="813" y="1573"/>
                      </a:lnTo>
                      <a:lnTo>
                        <a:pt x="823" y="1573"/>
                      </a:lnTo>
                      <a:lnTo>
                        <a:pt x="833" y="1574"/>
                      </a:lnTo>
                      <a:lnTo>
                        <a:pt x="842" y="1578"/>
                      </a:lnTo>
                      <a:lnTo>
                        <a:pt x="852" y="1585"/>
                      </a:lnTo>
                      <a:lnTo>
                        <a:pt x="863" y="1595"/>
                      </a:lnTo>
                      <a:lnTo>
                        <a:pt x="873" y="1607"/>
                      </a:lnTo>
                      <a:lnTo>
                        <a:pt x="880" y="1607"/>
                      </a:lnTo>
                      <a:lnTo>
                        <a:pt x="901" y="1608"/>
                      </a:lnTo>
                      <a:lnTo>
                        <a:pt x="917" y="1611"/>
                      </a:lnTo>
                      <a:lnTo>
                        <a:pt x="937" y="1616"/>
                      </a:lnTo>
                      <a:lnTo>
                        <a:pt x="959" y="1623"/>
                      </a:lnTo>
                      <a:lnTo>
                        <a:pt x="984" y="1634"/>
                      </a:lnTo>
                      <a:lnTo>
                        <a:pt x="995" y="1634"/>
                      </a:lnTo>
                      <a:lnTo>
                        <a:pt x="1027" y="1629"/>
                      </a:lnTo>
                      <a:lnTo>
                        <a:pt x="1051" y="1624"/>
                      </a:lnTo>
                      <a:lnTo>
                        <a:pt x="1079" y="1614"/>
                      </a:lnTo>
                      <a:lnTo>
                        <a:pt x="1095" y="1608"/>
                      </a:lnTo>
                      <a:lnTo>
                        <a:pt x="1112" y="1600"/>
                      </a:lnTo>
                      <a:lnTo>
                        <a:pt x="1129" y="1591"/>
                      </a:lnTo>
                      <a:lnTo>
                        <a:pt x="1148" y="1581"/>
                      </a:lnTo>
                      <a:lnTo>
                        <a:pt x="1158" y="1580"/>
                      </a:lnTo>
                      <a:lnTo>
                        <a:pt x="1168" y="1581"/>
                      </a:lnTo>
                      <a:lnTo>
                        <a:pt x="1175" y="1584"/>
                      </a:lnTo>
                      <a:lnTo>
                        <a:pt x="1182" y="1587"/>
                      </a:lnTo>
                      <a:lnTo>
                        <a:pt x="1193" y="1597"/>
                      </a:lnTo>
                      <a:lnTo>
                        <a:pt x="1204" y="1609"/>
                      </a:lnTo>
                      <a:lnTo>
                        <a:pt x="1215" y="1623"/>
                      </a:lnTo>
                      <a:lnTo>
                        <a:pt x="1229" y="1635"/>
                      </a:lnTo>
                      <a:lnTo>
                        <a:pt x="1238" y="1641"/>
                      </a:lnTo>
                      <a:lnTo>
                        <a:pt x="1248" y="1646"/>
                      </a:lnTo>
                      <a:lnTo>
                        <a:pt x="1260" y="1650"/>
                      </a:lnTo>
                      <a:lnTo>
                        <a:pt x="1273" y="1653"/>
                      </a:lnTo>
                      <a:lnTo>
                        <a:pt x="1277" y="1650"/>
                      </a:lnTo>
                      <a:lnTo>
                        <a:pt x="1287" y="1641"/>
                      </a:lnTo>
                      <a:lnTo>
                        <a:pt x="1304" y="1629"/>
                      </a:lnTo>
                      <a:lnTo>
                        <a:pt x="1326" y="1617"/>
                      </a:lnTo>
                      <a:lnTo>
                        <a:pt x="1339" y="1609"/>
                      </a:lnTo>
                      <a:lnTo>
                        <a:pt x="1354" y="1604"/>
                      </a:lnTo>
                      <a:lnTo>
                        <a:pt x="1370" y="1600"/>
                      </a:lnTo>
                      <a:lnTo>
                        <a:pt x="1387" y="1595"/>
                      </a:lnTo>
                      <a:lnTo>
                        <a:pt x="1404" y="1592"/>
                      </a:lnTo>
                      <a:lnTo>
                        <a:pt x="1423" y="1591"/>
                      </a:lnTo>
                      <a:lnTo>
                        <a:pt x="1442" y="1591"/>
                      </a:lnTo>
                      <a:lnTo>
                        <a:pt x="1463" y="1593"/>
                      </a:lnTo>
                      <a:lnTo>
                        <a:pt x="1791" y="1673"/>
                      </a:lnTo>
                      <a:lnTo>
                        <a:pt x="2047" y="1738"/>
                      </a:lnTo>
                      <a:lnTo>
                        <a:pt x="2054" y="1728"/>
                      </a:lnTo>
                      <a:lnTo>
                        <a:pt x="2060" y="1715"/>
                      </a:lnTo>
                      <a:lnTo>
                        <a:pt x="2066" y="1699"/>
                      </a:lnTo>
                      <a:lnTo>
                        <a:pt x="2071" y="1682"/>
                      </a:lnTo>
                      <a:lnTo>
                        <a:pt x="2079" y="1641"/>
                      </a:lnTo>
                      <a:lnTo>
                        <a:pt x="2085" y="1600"/>
                      </a:lnTo>
                      <a:lnTo>
                        <a:pt x="2089" y="1560"/>
                      </a:lnTo>
                      <a:lnTo>
                        <a:pt x="2091" y="1527"/>
                      </a:lnTo>
                      <a:lnTo>
                        <a:pt x="2092" y="1504"/>
                      </a:lnTo>
                      <a:lnTo>
                        <a:pt x="2093" y="1496"/>
                      </a:lnTo>
                      <a:lnTo>
                        <a:pt x="2185" y="1109"/>
                      </a:lnTo>
                      <a:lnTo>
                        <a:pt x="2277" y="714"/>
                      </a:lnTo>
                      <a:lnTo>
                        <a:pt x="2310" y="453"/>
                      </a:lnTo>
                      <a:close/>
                    </a:path>
                  </a:pathLst>
                </a:custGeom>
                <a:solidFill>
                  <a:schemeClr val="accent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6" name="Freeform 465"/>
                <p:cNvSpPr>
                  <a:spLocks/>
                </p:cNvSpPr>
                <p:nvPr/>
              </p:nvSpPr>
              <p:spPr bwMode="auto">
                <a:xfrm>
                  <a:off x="687" y="452"/>
                  <a:ext cx="577" cy="434"/>
                </a:xfrm>
                <a:custGeom>
                  <a:avLst/>
                  <a:gdLst>
                    <a:gd name="T0" fmla="*/ 0 w 2310"/>
                    <a:gd name="T1" fmla="*/ 0 h 1738"/>
                    <a:gd name="T2" fmla="*/ 0 w 2310"/>
                    <a:gd name="T3" fmla="*/ 0 h 1738"/>
                    <a:gd name="T4" fmla="*/ 0 w 2310"/>
                    <a:gd name="T5" fmla="*/ 0 h 1738"/>
                    <a:gd name="T6" fmla="*/ 0 w 2310"/>
                    <a:gd name="T7" fmla="*/ 0 h 1738"/>
                    <a:gd name="T8" fmla="*/ 0 w 2310"/>
                    <a:gd name="T9" fmla="*/ 0 h 1738"/>
                    <a:gd name="T10" fmla="*/ 0 w 2310"/>
                    <a:gd name="T11" fmla="*/ 0 h 1738"/>
                    <a:gd name="T12" fmla="*/ 0 w 2310"/>
                    <a:gd name="T13" fmla="*/ 0 h 1738"/>
                    <a:gd name="T14" fmla="*/ 0 w 2310"/>
                    <a:gd name="T15" fmla="*/ 0 h 1738"/>
                    <a:gd name="T16" fmla="*/ 0 w 2310"/>
                    <a:gd name="T17" fmla="*/ 0 h 1738"/>
                    <a:gd name="T18" fmla="*/ 0 w 2310"/>
                    <a:gd name="T19" fmla="*/ 0 h 1738"/>
                    <a:gd name="T20" fmla="*/ 0 w 2310"/>
                    <a:gd name="T21" fmla="*/ 0 h 1738"/>
                    <a:gd name="T22" fmla="*/ 0 w 2310"/>
                    <a:gd name="T23" fmla="*/ 0 h 1738"/>
                    <a:gd name="T24" fmla="*/ 0 w 2310"/>
                    <a:gd name="T25" fmla="*/ 0 h 1738"/>
                    <a:gd name="T26" fmla="*/ 0 w 2310"/>
                    <a:gd name="T27" fmla="*/ 0 h 1738"/>
                    <a:gd name="T28" fmla="*/ 0 w 2310"/>
                    <a:gd name="T29" fmla="*/ 0 h 1738"/>
                    <a:gd name="T30" fmla="*/ 0 w 2310"/>
                    <a:gd name="T31" fmla="*/ 0 h 1738"/>
                    <a:gd name="T32" fmla="*/ 0 w 2310"/>
                    <a:gd name="T33" fmla="*/ 0 h 1738"/>
                    <a:gd name="T34" fmla="*/ 0 w 2310"/>
                    <a:gd name="T35" fmla="*/ 0 h 1738"/>
                    <a:gd name="T36" fmla="*/ 0 w 2310"/>
                    <a:gd name="T37" fmla="*/ 0 h 1738"/>
                    <a:gd name="T38" fmla="*/ 0 w 2310"/>
                    <a:gd name="T39" fmla="*/ 0 h 1738"/>
                    <a:gd name="T40" fmla="*/ 0 w 2310"/>
                    <a:gd name="T41" fmla="*/ 0 h 1738"/>
                    <a:gd name="T42" fmla="*/ 0 w 2310"/>
                    <a:gd name="T43" fmla="*/ 0 h 1738"/>
                    <a:gd name="T44" fmla="*/ 0 w 2310"/>
                    <a:gd name="T45" fmla="*/ 0 h 1738"/>
                    <a:gd name="T46" fmla="*/ 0 w 2310"/>
                    <a:gd name="T47" fmla="*/ 0 h 1738"/>
                    <a:gd name="T48" fmla="*/ 0 w 2310"/>
                    <a:gd name="T49" fmla="*/ 0 h 1738"/>
                    <a:gd name="T50" fmla="*/ 0 w 2310"/>
                    <a:gd name="T51" fmla="*/ 0 h 1738"/>
                    <a:gd name="T52" fmla="*/ 0 w 2310"/>
                    <a:gd name="T53" fmla="*/ 0 h 1738"/>
                    <a:gd name="T54" fmla="*/ 0 w 2310"/>
                    <a:gd name="T55" fmla="*/ 0 h 1738"/>
                    <a:gd name="T56" fmla="*/ 0 w 2310"/>
                    <a:gd name="T57" fmla="*/ 0 h 1738"/>
                    <a:gd name="T58" fmla="*/ 0 w 2310"/>
                    <a:gd name="T59" fmla="*/ 0 h 1738"/>
                    <a:gd name="T60" fmla="*/ 0 w 2310"/>
                    <a:gd name="T61" fmla="*/ 0 h 1738"/>
                    <a:gd name="T62" fmla="*/ 0 w 2310"/>
                    <a:gd name="T63" fmla="*/ 0 h 1738"/>
                    <a:gd name="T64" fmla="*/ 0 w 2310"/>
                    <a:gd name="T65" fmla="*/ 0 h 1738"/>
                    <a:gd name="T66" fmla="*/ 0 w 2310"/>
                    <a:gd name="T67" fmla="*/ 0 h 1738"/>
                    <a:gd name="T68" fmla="*/ 0 w 2310"/>
                    <a:gd name="T69" fmla="*/ 0 h 1738"/>
                    <a:gd name="T70" fmla="*/ 0 w 2310"/>
                    <a:gd name="T71" fmla="*/ 0 h 1738"/>
                    <a:gd name="T72" fmla="*/ 0 w 2310"/>
                    <a:gd name="T73" fmla="*/ 0 h 1738"/>
                    <a:gd name="T74" fmla="*/ 0 w 2310"/>
                    <a:gd name="T75" fmla="*/ 0 h 1738"/>
                    <a:gd name="T76" fmla="*/ 0 w 2310"/>
                    <a:gd name="T77" fmla="*/ 0 h 1738"/>
                    <a:gd name="T78" fmla="*/ 0 w 2310"/>
                    <a:gd name="T79" fmla="*/ 0 h 1738"/>
                    <a:gd name="T80" fmla="*/ 0 w 2310"/>
                    <a:gd name="T81" fmla="*/ 0 h 1738"/>
                    <a:gd name="T82" fmla="*/ 0 w 2310"/>
                    <a:gd name="T83" fmla="*/ 0 h 1738"/>
                    <a:gd name="T84" fmla="*/ 0 w 2310"/>
                    <a:gd name="T85" fmla="*/ 0 h 1738"/>
                    <a:gd name="T86" fmla="*/ 0 w 2310"/>
                    <a:gd name="T87" fmla="*/ 0 h 1738"/>
                    <a:gd name="T88" fmla="*/ 0 w 2310"/>
                    <a:gd name="T89" fmla="*/ 0 h 1738"/>
                    <a:gd name="T90" fmla="*/ 0 w 2310"/>
                    <a:gd name="T91" fmla="*/ 0 h 1738"/>
                    <a:gd name="T92" fmla="*/ 0 w 2310"/>
                    <a:gd name="T93" fmla="*/ 0 h 1738"/>
                    <a:gd name="T94" fmla="*/ 0 w 2310"/>
                    <a:gd name="T95" fmla="*/ 0 h 1738"/>
                    <a:gd name="T96" fmla="*/ 0 w 2310"/>
                    <a:gd name="T97" fmla="*/ 0 h 1738"/>
                    <a:gd name="T98" fmla="*/ 0 w 2310"/>
                    <a:gd name="T99" fmla="*/ 0 h 1738"/>
                    <a:gd name="T100" fmla="*/ 0 w 2310"/>
                    <a:gd name="T101" fmla="*/ 0 h 1738"/>
                    <a:gd name="T102" fmla="*/ 0 w 2310"/>
                    <a:gd name="T103" fmla="*/ 0 h 1738"/>
                    <a:gd name="T104" fmla="*/ 0 w 2310"/>
                    <a:gd name="T105" fmla="*/ 0 h 1738"/>
                    <a:gd name="T106" fmla="*/ 0 w 2310"/>
                    <a:gd name="T107" fmla="*/ 0 h 1738"/>
                    <a:gd name="T108" fmla="*/ 0 w 2310"/>
                    <a:gd name="T109" fmla="*/ 0 h 1738"/>
                    <a:gd name="T110" fmla="*/ 0 w 2310"/>
                    <a:gd name="T111" fmla="*/ 0 h 1738"/>
                    <a:gd name="T112" fmla="*/ 0 w 2310"/>
                    <a:gd name="T113" fmla="*/ 0 h 1738"/>
                    <a:gd name="T114" fmla="*/ 0 w 2310"/>
                    <a:gd name="T115" fmla="*/ 0 h 1738"/>
                    <a:gd name="T116" fmla="*/ 0 w 2310"/>
                    <a:gd name="T117" fmla="*/ 0 h 1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10"/>
                    <a:gd name="T178" fmla="*/ 0 h 1738"/>
                    <a:gd name="T179" fmla="*/ 2310 w 2310"/>
                    <a:gd name="T180" fmla="*/ 1738 h 1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10" h="1738">
                      <a:moveTo>
                        <a:pt x="2310" y="453"/>
                      </a:moveTo>
                      <a:lnTo>
                        <a:pt x="2152" y="413"/>
                      </a:lnTo>
                      <a:lnTo>
                        <a:pt x="1997" y="373"/>
                      </a:lnTo>
                      <a:lnTo>
                        <a:pt x="1846" y="333"/>
                      </a:lnTo>
                      <a:lnTo>
                        <a:pt x="1699" y="293"/>
                      </a:lnTo>
                      <a:lnTo>
                        <a:pt x="1559" y="254"/>
                      </a:lnTo>
                      <a:lnTo>
                        <a:pt x="1425" y="217"/>
                      </a:lnTo>
                      <a:lnTo>
                        <a:pt x="1299" y="181"/>
                      </a:lnTo>
                      <a:lnTo>
                        <a:pt x="1182" y="148"/>
                      </a:lnTo>
                      <a:lnTo>
                        <a:pt x="1075" y="116"/>
                      </a:lnTo>
                      <a:lnTo>
                        <a:pt x="978" y="88"/>
                      </a:lnTo>
                      <a:lnTo>
                        <a:pt x="895" y="62"/>
                      </a:lnTo>
                      <a:lnTo>
                        <a:pt x="823" y="41"/>
                      </a:lnTo>
                      <a:lnTo>
                        <a:pt x="767" y="24"/>
                      </a:lnTo>
                      <a:lnTo>
                        <a:pt x="724" y="11"/>
                      </a:lnTo>
                      <a:lnTo>
                        <a:pt x="698" y="3"/>
                      </a:lnTo>
                      <a:lnTo>
                        <a:pt x="689" y="0"/>
                      </a:lnTo>
                      <a:lnTo>
                        <a:pt x="691" y="4"/>
                      </a:lnTo>
                      <a:lnTo>
                        <a:pt x="692" y="9"/>
                      </a:lnTo>
                      <a:lnTo>
                        <a:pt x="692" y="14"/>
                      </a:lnTo>
                      <a:lnTo>
                        <a:pt x="692" y="18"/>
                      </a:lnTo>
                      <a:lnTo>
                        <a:pt x="691" y="24"/>
                      </a:lnTo>
                      <a:lnTo>
                        <a:pt x="689" y="26"/>
                      </a:lnTo>
                      <a:lnTo>
                        <a:pt x="696" y="197"/>
                      </a:lnTo>
                      <a:lnTo>
                        <a:pt x="680" y="217"/>
                      </a:lnTo>
                      <a:lnTo>
                        <a:pt x="666" y="237"/>
                      </a:lnTo>
                      <a:lnTo>
                        <a:pt x="655" y="255"/>
                      </a:lnTo>
                      <a:lnTo>
                        <a:pt x="647" y="273"/>
                      </a:lnTo>
                      <a:lnTo>
                        <a:pt x="641" y="288"/>
                      </a:lnTo>
                      <a:lnTo>
                        <a:pt x="634" y="304"/>
                      </a:lnTo>
                      <a:lnTo>
                        <a:pt x="631" y="318"/>
                      </a:lnTo>
                      <a:lnTo>
                        <a:pt x="628" y="330"/>
                      </a:lnTo>
                      <a:lnTo>
                        <a:pt x="627" y="341"/>
                      </a:lnTo>
                      <a:lnTo>
                        <a:pt x="627" y="352"/>
                      </a:lnTo>
                      <a:lnTo>
                        <a:pt x="627" y="361"/>
                      </a:lnTo>
                      <a:lnTo>
                        <a:pt x="627" y="367"/>
                      </a:lnTo>
                      <a:lnTo>
                        <a:pt x="630" y="377"/>
                      </a:lnTo>
                      <a:lnTo>
                        <a:pt x="631" y="380"/>
                      </a:lnTo>
                      <a:lnTo>
                        <a:pt x="644" y="401"/>
                      </a:lnTo>
                      <a:lnTo>
                        <a:pt x="655" y="421"/>
                      </a:lnTo>
                      <a:lnTo>
                        <a:pt x="664" y="440"/>
                      </a:lnTo>
                      <a:lnTo>
                        <a:pt x="670" y="459"/>
                      </a:lnTo>
                      <a:lnTo>
                        <a:pt x="672" y="476"/>
                      </a:lnTo>
                      <a:lnTo>
                        <a:pt x="674" y="492"/>
                      </a:lnTo>
                      <a:lnTo>
                        <a:pt x="674" y="506"/>
                      </a:lnTo>
                      <a:lnTo>
                        <a:pt x="672" y="521"/>
                      </a:lnTo>
                      <a:lnTo>
                        <a:pt x="670" y="533"/>
                      </a:lnTo>
                      <a:lnTo>
                        <a:pt x="666" y="544"/>
                      </a:lnTo>
                      <a:lnTo>
                        <a:pt x="663" y="554"/>
                      </a:lnTo>
                      <a:lnTo>
                        <a:pt x="659" y="563"/>
                      </a:lnTo>
                      <a:lnTo>
                        <a:pt x="653" y="574"/>
                      </a:lnTo>
                      <a:lnTo>
                        <a:pt x="650" y="577"/>
                      </a:lnTo>
                      <a:lnTo>
                        <a:pt x="578" y="748"/>
                      </a:lnTo>
                      <a:lnTo>
                        <a:pt x="572" y="739"/>
                      </a:lnTo>
                      <a:lnTo>
                        <a:pt x="566" y="733"/>
                      </a:lnTo>
                      <a:lnTo>
                        <a:pt x="561" y="729"/>
                      </a:lnTo>
                      <a:lnTo>
                        <a:pt x="556" y="729"/>
                      </a:lnTo>
                      <a:lnTo>
                        <a:pt x="551" y="730"/>
                      </a:lnTo>
                      <a:lnTo>
                        <a:pt x="546" y="734"/>
                      </a:lnTo>
                      <a:lnTo>
                        <a:pt x="543" y="739"/>
                      </a:lnTo>
                      <a:lnTo>
                        <a:pt x="539" y="745"/>
                      </a:lnTo>
                      <a:lnTo>
                        <a:pt x="529" y="772"/>
                      </a:lnTo>
                      <a:lnTo>
                        <a:pt x="525" y="787"/>
                      </a:lnTo>
                      <a:lnTo>
                        <a:pt x="381" y="767"/>
                      </a:lnTo>
                      <a:lnTo>
                        <a:pt x="392" y="741"/>
                      </a:lnTo>
                      <a:lnTo>
                        <a:pt x="401" y="719"/>
                      </a:lnTo>
                      <a:lnTo>
                        <a:pt x="406" y="701"/>
                      </a:lnTo>
                      <a:lnTo>
                        <a:pt x="409" y="684"/>
                      </a:lnTo>
                      <a:lnTo>
                        <a:pt x="412" y="670"/>
                      </a:lnTo>
                      <a:lnTo>
                        <a:pt x="412" y="658"/>
                      </a:lnTo>
                      <a:lnTo>
                        <a:pt x="410" y="648"/>
                      </a:lnTo>
                      <a:lnTo>
                        <a:pt x="409" y="641"/>
                      </a:lnTo>
                      <a:lnTo>
                        <a:pt x="406" y="635"/>
                      </a:lnTo>
                      <a:lnTo>
                        <a:pt x="403" y="631"/>
                      </a:lnTo>
                      <a:lnTo>
                        <a:pt x="399" y="628"/>
                      </a:lnTo>
                      <a:lnTo>
                        <a:pt x="396" y="625"/>
                      </a:lnTo>
                      <a:lnTo>
                        <a:pt x="390" y="624"/>
                      </a:lnTo>
                      <a:lnTo>
                        <a:pt x="387" y="623"/>
                      </a:lnTo>
                      <a:lnTo>
                        <a:pt x="408" y="602"/>
                      </a:lnTo>
                      <a:lnTo>
                        <a:pt x="428" y="582"/>
                      </a:lnTo>
                      <a:lnTo>
                        <a:pt x="447" y="565"/>
                      </a:lnTo>
                      <a:lnTo>
                        <a:pt x="465" y="549"/>
                      </a:lnTo>
                      <a:lnTo>
                        <a:pt x="499" y="521"/>
                      </a:lnTo>
                      <a:lnTo>
                        <a:pt x="528" y="500"/>
                      </a:lnTo>
                      <a:lnTo>
                        <a:pt x="551" y="484"/>
                      </a:lnTo>
                      <a:lnTo>
                        <a:pt x="570" y="473"/>
                      </a:lnTo>
                      <a:lnTo>
                        <a:pt x="581" y="467"/>
                      </a:lnTo>
                      <a:lnTo>
                        <a:pt x="584" y="466"/>
                      </a:lnTo>
                      <a:lnTo>
                        <a:pt x="590" y="347"/>
                      </a:lnTo>
                      <a:lnTo>
                        <a:pt x="567" y="329"/>
                      </a:lnTo>
                      <a:lnTo>
                        <a:pt x="543" y="313"/>
                      </a:lnTo>
                      <a:lnTo>
                        <a:pt x="517" y="298"/>
                      </a:lnTo>
                      <a:lnTo>
                        <a:pt x="492" y="286"/>
                      </a:lnTo>
                      <a:lnTo>
                        <a:pt x="467" y="275"/>
                      </a:lnTo>
                      <a:lnTo>
                        <a:pt x="442" y="266"/>
                      </a:lnTo>
                      <a:lnTo>
                        <a:pt x="419" y="259"/>
                      </a:lnTo>
                      <a:lnTo>
                        <a:pt x="397" y="253"/>
                      </a:lnTo>
                      <a:lnTo>
                        <a:pt x="357" y="243"/>
                      </a:lnTo>
                      <a:lnTo>
                        <a:pt x="325" y="238"/>
                      </a:lnTo>
                      <a:lnTo>
                        <a:pt x="304" y="237"/>
                      </a:lnTo>
                      <a:lnTo>
                        <a:pt x="295" y="236"/>
                      </a:lnTo>
                      <a:lnTo>
                        <a:pt x="286" y="221"/>
                      </a:lnTo>
                      <a:lnTo>
                        <a:pt x="273" y="205"/>
                      </a:lnTo>
                      <a:lnTo>
                        <a:pt x="259" y="188"/>
                      </a:lnTo>
                      <a:lnTo>
                        <a:pt x="241" y="171"/>
                      </a:lnTo>
                      <a:lnTo>
                        <a:pt x="205" y="137"/>
                      </a:lnTo>
                      <a:lnTo>
                        <a:pt x="167" y="105"/>
                      </a:lnTo>
                      <a:lnTo>
                        <a:pt x="131" y="77"/>
                      </a:lnTo>
                      <a:lnTo>
                        <a:pt x="101" y="53"/>
                      </a:lnTo>
                      <a:lnTo>
                        <a:pt x="80" y="39"/>
                      </a:lnTo>
                      <a:lnTo>
                        <a:pt x="73" y="33"/>
                      </a:lnTo>
                      <a:lnTo>
                        <a:pt x="65" y="40"/>
                      </a:lnTo>
                      <a:lnTo>
                        <a:pt x="59" y="47"/>
                      </a:lnTo>
                      <a:lnTo>
                        <a:pt x="53" y="55"/>
                      </a:lnTo>
                      <a:lnTo>
                        <a:pt x="48" y="63"/>
                      </a:lnTo>
                      <a:lnTo>
                        <a:pt x="40" y="80"/>
                      </a:lnTo>
                      <a:lnTo>
                        <a:pt x="33" y="99"/>
                      </a:lnTo>
                      <a:lnTo>
                        <a:pt x="29" y="118"/>
                      </a:lnTo>
                      <a:lnTo>
                        <a:pt x="26" y="137"/>
                      </a:lnTo>
                      <a:lnTo>
                        <a:pt x="24" y="156"/>
                      </a:lnTo>
                      <a:lnTo>
                        <a:pt x="24" y="175"/>
                      </a:lnTo>
                      <a:lnTo>
                        <a:pt x="25" y="209"/>
                      </a:lnTo>
                      <a:lnTo>
                        <a:pt x="29" y="237"/>
                      </a:lnTo>
                      <a:lnTo>
                        <a:pt x="32" y="255"/>
                      </a:lnTo>
                      <a:lnTo>
                        <a:pt x="33" y="263"/>
                      </a:lnTo>
                      <a:lnTo>
                        <a:pt x="38" y="293"/>
                      </a:lnTo>
                      <a:lnTo>
                        <a:pt x="41" y="324"/>
                      </a:lnTo>
                      <a:lnTo>
                        <a:pt x="43" y="352"/>
                      </a:lnTo>
                      <a:lnTo>
                        <a:pt x="46" y="378"/>
                      </a:lnTo>
                      <a:lnTo>
                        <a:pt x="47" y="427"/>
                      </a:lnTo>
                      <a:lnTo>
                        <a:pt x="47" y="467"/>
                      </a:lnTo>
                      <a:lnTo>
                        <a:pt x="44" y="500"/>
                      </a:lnTo>
                      <a:lnTo>
                        <a:pt x="42" y="525"/>
                      </a:lnTo>
                      <a:lnTo>
                        <a:pt x="41" y="539"/>
                      </a:lnTo>
                      <a:lnTo>
                        <a:pt x="40" y="544"/>
                      </a:lnTo>
                      <a:lnTo>
                        <a:pt x="46" y="566"/>
                      </a:lnTo>
                      <a:lnTo>
                        <a:pt x="49" y="588"/>
                      </a:lnTo>
                      <a:lnTo>
                        <a:pt x="52" y="608"/>
                      </a:lnTo>
                      <a:lnTo>
                        <a:pt x="54" y="625"/>
                      </a:lnTo>
                      <a:lnTo>
                        <a:pt x="54" y="642"/>
                      </a:lnTo>
                      <a:lnTo>
                        <a:pt x="54" y="657"/>
                      </a:lnTo>
                      <a:lnTo>
                        <a:pt x="53" y="670"/>
                      </a:lnTo>
                      <a:lnTo>
                        <a:pt x="52" y="683"/>
                      </a:lnTo>
                      <a:lnTo>
                        <a:pt x="48" y="702"/>
                      </a:lnTo>
                      <a:lnTo>
                        <a:pt x="44" y="717"/>
                      </a:lnTo>
                      <a:lnTo>
                        <a:pt x="41" y="726"/>
                      </a:lnTo>
                      <a:lnTo>
                        <a:pt x="40" y="728"/>
                      </a:lnTo>
                      <a:lnTo>
                        <a:pt x="64" y="733"/>
                      </a:lnTo>
                      <a:lnTo>
                        <a:pt x="82" y="739"/>
                      </a:lnTo>
                      <a:lnTo>
                        <a:pt x="88" y="741"/>
                      </a:lnTo>
                      <a:lnTo>
                        <a:pt x="93" y="745"/>
                      </a:lnTo>
                      <a:lnTo>
                        <a:pt x="97" y="749"/>
                      </a:lnTo>
                      <a:lnTo>
                        <a:pt x="100" y="751"/>
                      </a:lnTo>
                      <a:lnTo>
                        <a:pt x="101" y="755"/>
                      </a:lnTo>
                      <a:lnTo>
                        <a:pt x="101" y="757"/>
                      </a:lnTo>
                      <a:lnTo>
                        <a:pt x="100" y="761"/>
                      </a:lnTo>
                      <a:lnTo>
                        <a:pt x="98" y="765"/>
                      </a:lnTo>
                      <a:lnTo>
                        <a:pt x="92" y="771"/>
                      </a:lnTo>
                      <a:lnTo>
                        <a:pt x="84" y="777"/>
                      </a:lnTo>
                      <a:lnTo>
                        <a:pt x="73" y="783"/>
                      </a:lnTo>
                      <a:lnTo>
                        <a:pt x="62" y="789"/>
                      </a:lnTo>
                      <a:lnTo>
                        <a:pt x="51" y="794"/>
                      </a:lnTo>
                      <a:lnTo>
                        <a:pt x="40" y="798"/>
                      </a:lnTo>
                      <a:lnTo>
                        <a:pt x="21" y="804"/>
                      </a:lnTo>
                      <a:lnTo>
                        <a:pt x="14" y="806"/>
                      </a:lnTo>
                      <a:lnTo>
                        <a:pt x="15" y="826"/>
                      </a:lnTo>
                      <a:lnTo>
                        <a:pt x="19" y="842"/>
                      </a:lnTo>
                      <a:lnTo>
                        <a:pt x="22" y="854"/>
                      </a:lnTo>
                      <a:lnTo>
                        <a:pt x="26" y="864"/>
                      </a:lnTo>
                      <a:lnTo>
                        <a:pt x="36" y="879"/>
                      </a:lnTo>
                      <a:lnTo>
                        <a:pt x="46" y="891"/>
                      </a:lnTo>
                      <a:lnTo>
                        <a:pt x="51" y="896"/>
                      </a:lnTo>
                      <a:lnTo>
                        <a:pt x="54" y="903"/>
                      </a:lnTo>
                      <a:lnTo>
                        <a:pt x="57" y="910"/>
                      </a:lnTo>
                      <a:lnTo>
                        <a:pt x="59" y="919"/>
                      </a:lnTo>
                      <a:lnTo>
                        <a:pt x="59" y="931"/>
                      </a:lnTo>
                      <a:lnTo>
                        <a:pt x="59" y="945"/>
                      </a:lnTo>
                      <a:lnTo>
                        <a:pt x="57" y="963"/>
                      </a:lnTo>
                      <a:lnTo>
                        <a:pt x="53" y="984"/>
                      </a:lnTo>
                      <a:lnTo>
                        <a:pt x="46" y="997"/>
                      </a:lnTo>
                      <a:lnTo>
                        <a:pt x="40" y="1006"/>
                      </a:lnTo>
                      <a:lnTo>
                        <a:pt x="36" y="1008"/>
                      </a:lnTo>
                      <a:lnTo>
                        <a:pt x="33" y="1011"/>
                      </a:lnTo>
                      <a:lnTo>
                        <a:pt x="31" y="1011"/>
                      </a:lnTo>
                      <a:lnTo>
                        <a:pt x="29" y="1011"/>
                      </a:lnTo>
                      <a:lnTo>
                        <a:pt x="24" y="1008"/>
                      </a:lnTo>
                      <a:lnTo>
                        <a:pt x="19" y="1002"/>
                      </a:lnTo>
                      <a:lnTo>
                        <a:pt x="15" y="995"/>
                      </a:lnTo>
                      <a:lnTo>
                        <a:pt x="13" y="986"/>
                      </a:lnTo>
                      <a:lnTo>
                        <a:pt x="6" y="965"/>
                      </a:lnTo>
                      <a:lnTo>
                        <a:pt x="3" y="946"/>
                      </a:lnTo>
                      <a:lnTo>
                        <a:pt x="2" y="931"/>
                      </a:lnTo>
                      <a:lnTo>
                        <a:pt x="0" y="925"/>
                      </a:lnTo>
                      <a:lnTo>
                        <a:pt x="0" y="1030"/>
                      </a:lnTo>
                      <a:lnTo>
                        <a:pt x="27" y="1038"/>
                      </a:lnTo>
                      <a:lnTo>
                        <a:pt x="51" y="1045"/>
                      </a:lnTo>
                      <a:lnTo>
                        <a:pt x="69" y="1054"/>
                      </a:lnTo>
                      <a:lnTo>
                        <a:pt x="85" y="1062"/>
                      </a:lnTo>
                      <a:lnTo>
                        <a:pt x="96" y="1070"/>
                      </a:lnTo>
                      <a:lnTo>
                        <a:pt x="106" y="1078"/>
                      </a:lnTo>
                      <a:lnTo>
                        <a:pt x="112" y="1087"/>
                      </a:lnTo>
                      <a:lnTo>
                        <a:pt x="115" y="1094"/>
                      </a:lnTo>
                      <a:lnTo>
                        <a:pt x="118" y="1101"/>
                      </a:lnTo>
                      <a:lnTo>
                        <a:pt x="118" y="1107"/>
                      </a:lnTo>
                      <a:lnTo>
                        <a:pt x="118" y="1114"/>
                      </a:lnTo>
                      <a:lnTo>
                        <a:pt x="117" y="1118"/>
                      </a:lnTo>
                      <a:lnTo>
                        <a:pt x="114" y="1126"/>
                      </a:lnTo>
                      <a:lnTo>
                        <a:pt x="112" y="1128"/>
                      </a:lnTo>
                      <a:lnTo>
                        <a:pt x="191" y="1181"/>
                      </a:lnTo>
                      <a:lnTo>
                        <a:pt x="196" y="1182"/>
                      </a:lnTo>
                      <a:lnTo>
                        <a:pt x="208" y="1186"/>
                      </a:lnTo>
                      <a:lnTo>
                        <a:pt x="217" y="1189"/>
                      </a:lnTo>
                      <a:lnTo>
                        <a:pt x="226" y="1193"/>
                      </a:lnTo>
                      <a:lnTo>
                        <a:pt x="234" y="1198"/>
                      </a:lnTo>
                      <a:lnTo>
                        <a:pt x="243" y="1205"/>
                      </a:lnTo>
                      <a:lnTo>
                        <a:pt x="251" y="1214"/>
                      </a:lnTo>
                      <a:lnTo>
                        <a:pt x="259" y="1223"/>
                      </a:lnTo>
                      <a:lnTo>
                        <a:pt x="265" y="1235"/>
                      </a:lnTo>
                      <a:lnTo>
                        <a:pt x="268" y="1247"/>
                      </a:lnTo>
                      <a:lnTo>
                        <a:pt x="270" y="1254"/>
                      </a:lnTo>
                      <a:lnTo>
                        <a:pt x="270" y="1262"/>
                      </a:lnTo>
                      <a:lnTo>
                        <a:pt x="270" y="1270"/>
                      </a:lnTo>
                      <a:lnTo>
                        <a:pt x="268" y="1279"/>
                      </a:lnTo>
                      <a:lnTo>
                        <a:pt x="267" y="1287"/>
                      </a:lnTo>
                      <a:lnTo>
                        <a:pt x="265" y="1297"/>
                      </a:lnTo>
                      <a:lnTo>
                        <a:pt x="261" y="1308"/>
                      </a:lnTo>
                      <a:lnTo>
                        <a:pt x="256" y="1318"/>
                      </a:lnTo>
                      <a:lnTo>
                        <a:pt x="256" y="1324"/>
                      </a:lnTo>
                      <a:lnTo>
                        <a:pt x="254" y="1340"/>
                      </a:lnTo>
                      <a:lnTo>
                        <a:pt x="254" y="1362"/>
                      </a:lnTo>
                      <a:lnTo>
                        <a:pt x="254" y="1389"/>
                      </a:lnTo>
                      <a:lnTo>
                        <a:pt x="255" y="1404"/>
                      </a:lnTo>
                      <a:lnTo>
                        <a:pt x="257" y="1418"/>
                      </a:lnTo>
                      <a:lnTo>
                        <a:pt x="260" y="1432"/>
                      </a:lnTo>
                      <a:lnTo>
                        <a:pt x="265" y="1445"/>
                      </a:lnTo>
                      <a:lnTo>
                        <a:pt x="270" y="1459"/>
                      </a:lnTo>
                      <a:lnTo>
                        <a:pt x="277" y="1471"/>
                      </a:lnTo>
                      <a:lnTo>
                        <a:pt x="281" y="1476"/>
                      </a:lnTo>
                      <a:lnTo>
                        <a:pt x="286" y="1481"/>
                      </a:lnTo>
                      <a:lnTo>
                        <a:pt x="290" y="1485"/>
                      </a:lnTo>
                      <a:lnTo>
                        <a:pt x="295" y="1489"/>
                      </a:lnTo>
                      <a:lnTo>
                        <a:pt x="308" y="1493"/>
                      </a:lnTo>
                      <a:lnTo>
                        <a:pt x="337" y="1504"/>
                      </a:lnTo>
                      <a:lnTo>
                        <a:pt x="357" y="1514"/>
                      </a:lnTo>
                      <a:lnTo>
                        <a:pt x="376" y="1525"/>
                      </a:lnTo>
                      <a:lnTo>
                        <a:pt x="386" y="1531"/>
                      </a:lnTo>
                      <a:lnTo>
                        <a:pt x="396" y="1538"/>
                      </a:lnTo>
                      <a:lnTo>
                        <a:pt x="406" y="1547"/>
                      </a:lnTo>
                      <a:lnTo>
                        <a:pt x="414" y="1554"/>
                      </a:lnTo>
                      <a:lnTo>
                        <a:pt x="436" y="1553"/>
                      </a:lnTo>
                      <a:lnTo>
                        <a:pt x="456" y="1551"/>
                      </a:lnTo>
                      <a:lnTo>
                        <a:pt x="472" y="1548"/>
                      </a:lnTo>
                      <a:lnTo>
                        <a:pt x="486" y="1546"/>
                      </a:lnTo>
                      <a:lnTo>
                        <a:pt x="507" y="1540"/>
                      </a:lnTo>
                      <a:lnTo>
                        <a:pt x="523" y="1532"/>
                      </a:lnTo>
                      <a:lnTo>
                        <a:pt x="536" y="1526"/>
                      </a:lnTo>
                      <a:lnTo>
                        <a:pt x="551" y="1520"/>
                      </a:lnTo>
                      <a:lnTo>
                        <a:pt x="560" y="1519"/>
                      </a:lnTo>
                      <a:lnTo>
                        <a:pt x="571" y="1516"/>
                      </a:lnTo>
                      <a:lnTo>
                        <a:pt x="583" y="1515"/>
                      </a:lnTo>
                      <a:lnTo>
                        <a:pt x="598" y="1515"/>
                      </a:lnTo>
                      <a:lnTo>
                        <a:pt x="611" y="1520"/>
                      </a:lnTo>
                      <a:lnTo>
                        <a:pt x="623" y="1525"/>
                      </a:lnTo>
                      <a:lnTo>
                        <a:pt x="636" y="1531"/>
                      </a:lnTo>
                      <a:lnTo>
                        <a:pt x="645" y="1537"/>
                      </a:lnTo>
                      <a:lnTo>
                        <a:pt x="663" y="1552"/>
                      </a:lnTo>
                      <a:lnTo>
                        <a:pt x="678" y="1567"/>
                      </a:lnTo>
                      <a:lnTo>
                        <a:pt x="694" y="1580"/>
                      </a:lnTo>
                      <a:lnTo>
                        <a:pt x="712" y="1592"/>
                      </a:lnTo>
                      <a:lnTo>
                        <a:pt x="720" y="1598"/>
                      </a:lnTo>
                      <a:lnTo>
                        <a:pt x="731" y="1602"/>
                      </a:lnTo>
                      <a:lnTo>
                        <a:pt x="742" y="1606"/>
                      </a:lnTo>
                      <a:lnTo>
                        <a:pt x="754" y="1607"/>
                      </a:lnTo>
                      <a:lnTo>
                        <a:pt x="758" y="1604"/>
                      </a:lnTo>
                      <a:lnTo>
                        <a:pt x="767" y="1596"/>
                      </a:lnTo>
                      <a:lnTo>
                        <a:pt x="771" y="1591"/>
                      </a:lnTo>
                      <a:lnTo>
                        <a:pt x="779" y="1586"/>
                      </a:lnTo>
                      <a:lnTo>
                        <a:pt x="786" y="1581"/>
                      </a:lnTo>
                      <a:lnTo>
                        <a:pt x="795" y="1578"/>
                      </a:lnTo>
                      <a:lnTo>
                        <a:pt x="803" y="1574"/>
                      </a:lnTo>
                      <a:lnTo>
                        <a:pt x="813" y="1573"/>
                      </a:lnTo>
                      <a:lnTo>
                        <a:pt x="823" y="1573"/>
                      </a:lnTo>
                      <a:lnTo>
                        <a:pt x="833" y="1574"/>
                      </a:lnTo>
                      <a:lnTo>
                        <a:pt x="842" y="1578"/>
                      </a:lnTo>
                      <a:lnTo>
                        <a:pt x="852" y="1585"/>
                      </a:lnTo>
                      <a:lnTo>
                        <a:pt x="863" y="1595"/>
                      </a:lnTo>
                      <a:lnTo>
                        <a:pt x="873" y="1607"/>
                      </a:lnTo>
                      <a:lnTo>
                        <a:pt x="880" y="1607"/>
                      </a:lnTo>
                      <a:lnTo>
                        <a:pt x="901" y="1608"/>
                      </a:lnTo>
                      <a:lnTo>
                        <a:pt x="917" y="1611"/>
                      </a:lnTo>
                      <a:lnTo>
                        <a:pt x="937" y="1616"/>
                      </a:lnTo>
                      <a:lnTo>
                        <a:pt x="959" y="1623"/>
                      </a:lnTo>
                      <a:lnTo>
                        <a:pt x="984" y="1634"/>
                      </a:lnTo>
                      <a:lnTo>
                        <a:pt x="995" y="1634"/>
                      </a:lnTo>
                      <a:lnTo>
                        <a:pt x="1027" y="1629"/>
                      </a:lnTo>
                      <a:lnTo>
                        <a:pt x="1051" y="1624"/>
                      </a:lnTo>
                      <a:lnTo>
                        <a:pt x="1079" y="1614"/>
                      </a:lnTo>
                      <a:lnTo>
                        <a:pt x="1095" y="1608"/>
                      </a:lnTo>
                      <a:lnTo>
                        <a:pt x="1112" y="1600"/>
                      </a:lnTo>
                      <a:lnTo>
                        <a:pt x="1129" y="1591"/>
                      </a:lnTo>
                      <a:lnTo>
                        <a:pt x="1148" y="1581"/>
                      </a:lnTo>
                      <a:lnTo>
                        <a:pt x="1158" y="1580"/>
                      </a:lnTo>
                      <a:lnTo>
                        <a:pt x="1168" y="1581"/>
                      </a:lnTo>
                      <a:lnTo>
                        <a:pt x="1175" y="1584"/>
                      </a:lnTo>
                      <a:lnTo>
                        <a:pt x="1182" y="1587"/>
                      </a:lnTo>
                      <a:lnTo>
                        <a:pt x="1193" y="1597"/>
                      </a:lnTo>
                      <a:lnTo>
                        <a:pt x="1204" y="1609"/>
                      </a:lnTo>
                      <a:lnTo>
                        <a:pt x="1215" y="1623"/>
                      </a:lnTo>
                      <a:lnTo>
                        <a:pt x="1229" y="1635"/>
                      </a:lnTo>
                      <a:lnTo>
                        <a:pt x="1238" y="1641"/>
                      </a:lnTo>
                      <a:lnTo>
                        <a:pt x="1248" y="1646"/>
                      </a:lnTo>
                      <a:lnTo>
                        <a:pt x="1260" y="1650"/>
                      </a:lnTo>
                      <a:lnTo>
                        <a:pt x="1273" y="1653"/>
                      </a:lnTo>
                      <a:lnTo>
                        <a:pt x="1277" y="1650"/>
                      </a:lnTo>
                      <a:lnTo>
                        <a:pt x="1287" y="1641"/>
                      </a:lnTo>
                      <a:lnTo>
                        <a:pt x="1304" y="1629"/>
                      </a:lnTo>
                      <a:lnTo>
                        <a:pt x="1326" y="1617"/>
                      </a:lnTo>
                      <a:lnTo>
                        <a:pt x="1339" y="1609"/>
                      </a:lnTo>
                      <a:lnTo>
                        <a:pt x="1354" y="1604"/>
                      </a:lnTo>
                      <a:lnTo>
                        <a:pt x="1370" y="1600"/>
                      </a:lnTo>
                      <a:lnTo>
                        <a:pt x="1387" y="1595"/>
                      </a:lnTo>
                      <a:lnTo>
                        <a:pt x="1404" y="1592"/>
                      </a:lnTo>
                      <a:lnTo>
                        <a:pt x="1423" y="1591"/>
                      </a:lnTo>
                      <a:lnTo>
                        <a:pt x="1442" y="1591"/>
                      </a:lnTo>
                      <a:lnTo>
                        <a:pt x="1463" y="1593"/>
                      </a:lnTo>
                      <a:lnTo>
                        <a:pt x="1791" y="1673"/>
                      </a:lnTo>
                      <a:lnTo>
                        <a:pt x="2047" y="1738"/>
                      </a:lnTo>
                      <a:lnTo>
                        <a:pt x="2054" y="1728"/>
                      </a:lnTo>
                      <a:lnTo>
                        <a:pt x="2060" y="1715"/>
                      </a:lnTo>
                      <a:lnTo>
                        <a:pt x="2066" y="1699"/>
                      </a:lnTo>
                      <a:lnTo>
                        <a:pt x="2071" y="1682"/>
                      </a:lnTo>
                      <a:lnTo>
                        <a:pt x="2079" y="1641"/>
                      </a:lnTo>
                      <a:lnTo>
                        <a:pt x="2085" y="1600"/>
                      </a:lnTo>
                      <a:lnTo>
                        <a:pt x="2089" y="1560"/>
                      </a:lnTo>
                      <a:lnTo>
                        <a:pt x="2091" y="1527"/>
                      </a:lnTo>
                      <a:lnTo>
                        <a:pt x="2092" y="1504"/>
                      </a:lnTo>
                      <a:lnTo>
                        <a:pt x="2093" y="1496"/>
                      </a:lnTo>
                      <a:lnTo>
                        <a:pt x="2185" y="1109"/>
                      </a:lnTo>
                      <a:lnTo>
                        <a:pt x="2277" y="714"/>
                      </a:lnTo>
                      <a:lnTo>
                        <a:pt x="2310" y="45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7" name="Freeform 466"/>
                <p:cNvSpPr>
                  <a:spLocks/>
                </p:cNvSpPr>
                <p:nvPr/>
              </p:nvSpPr>
              <p:spPr bwMode="auto">
                <a:xfrm>
                  <a:off x="515" y="721"/>
                  <a:ext cx="717" cy="608"/>
                </a:xfrm>
                <a:custGeom>
                  <a:avLst/>
                  <a:gdLst>
                    <a:gd name="T0" fmla="*/ 0 w 2868"/>
                    <a:gd name="T1" fmla="*/ 0 h 2432"/>
                    <a:gd name="T2" fmla="*/ 0 w 2868"/>
                    <a:gd name="T3" fmla="*/ 0 h 2432"/>
                    <a:gd name="T4" fmla="*/ 0 w 2868"/>
                    <a:gd name="T5" fmla="*/ 0 h 2432"/>
                    <a:gd name="T6" fmla="*/ 0 w 2868"/>
                    <a:gd name="T7" fmla="*/ 0 h 2432"/>
                    <a:gd name="T8" fmla="*/ 0 w 2868"/>
                    <a:gd name="T9" fmla="*/ 0 h 2432"/>
                    <a:gd name="T10" fmla="*/ 0 w 2868"/>
                    <a:gd name="T11" fmla="*/ 0 h 2432"/>
                    <a:gd name="T12" fmla="*/ 0 w 2868"/>
                    <a:gd name="T13" fmla="*/ 0 h 2432"/>
                    <a:gd name="T14" fmla="*/ 0 w 2868"/>
                    <a:gd name="T15" fmla="*/ 0 h 2432"/>
                    <a:gd name="T16" fmla="*/ 0 w 2868"/>
                    <a:gd name="T17" fmla="*/ 0 h 2432"/>
                    <a:gd name="T18" fmla="*/ 0 w 2868"/>
                    <a:gd name="T19" fmla="*/ 0 h 2432"/>
                    <a:gd name="T20" fmla="*/ 0 w 2868"/>
                    <a:gd name="T21" fmla="*/ 0 h 2432"/>
                    <a:gd name="T22" fmla="*/ 0 w 2868"/>
                    <a:gd name="T23" fmla="*/ 0 h 2432"/>
                    <a:gd name="T24" fmla="*/ 0 w 2868"/>
                    <a:gd name="T25" fmla="*/ 0 h 2432"/>
                    <a:gd name="T26" fmla="*/ 0 w 2868"/>
                    <a:gd name="T27" fmla="*/ 0 h 2432"/>
                    <a:gd name="T28" fmla="*/ 0 w 2868"/>
                    <a:gd name="T29" fmla="*/ 0 h 2432"/>
                    <a:gd name="T30" fmla="*/ 0 w 2868"/>
                    <a:gd name="T31" fmla="*/ 0 h 2432"/>
                    <a:gd name="T32" fmla="*/ 0 w 2868"/>
                    <a:gd name="T33" fmla="*/ 0 h 2432"/>
                    <a:gd name="T34" fmla="*/ 0 w 2868"/>
                    <a:gd name="T35" fmla="*/ 0 h 2432"/>
                    <a:gd name="T36" fmla="*/ 0 w 2868"/>
                    <a:gd name="T37" fmla="*/ 0 h 2432"/>
                    <a:gd name="T38" fmla="*/ 0 w 2868"/>
                    <a:gd name="T39" fmla="*/ 0 h 2432"/>
                    <a:gd name="T40" fmla="*/ 0 w 2868"/>
                    <a:gd name="T41" fmla="*/ 0 h 2432"/>
                    <a:gd name="T42" fmla="*/ 0 w 2868"/>
                    <a:gd name="T43" fmla="*/ 0 h 2432"/>
                    <a:gd name="T44" fmla="*/ 0 w 2868"/>
                    <a:gd name="T45" fmla="*/ 0 h 2432"/>
                    <a:gd name="T46" fmla="*/ 0 w 2868"/>
                    <a:gd name="T47" fmla="*/ 0 h 2432"/>
                    <a:gd name="T48" fmla="*/ 0 w 2868"/>
                    <a:gd name="T49" fmla="*/ 0 h 2432"/>
                    <a:gd name="T50" fmla="*/ 0 w 2868"/>
                    <a:gd name="T51" fmla="*/ 0 h 2432"/>
                    <a:gd name="T52" fmla="*/ 0 w 2868"/>
                    <a:gd name="T53" fmla="*/ 0 h 2432"/>
                    <a:gd name="T54" fmla="*/ 0 w 2868"/>
                    <a:gd name="T55" fmla="*/ 0 h 2432"/>
                    <a:gd name="T56" fmla="*/ 0 w 2868"/>
                    <a:gd name="T57" fmla="*/ 0 h 2432"/>
                    <a:gd name="T58" fmla="*/ 0 w 2868"/>
                    <a:gd name="T59" fmla="*/ 0 h 2432"/>
                    <a:gd name="T60" fmla="*/ 0 w 2868"/>
                    <a:gd name="T61" fmla="*/ 0 h 2432"/>
                    <a:gd name="T62" fmla="*/ 0 w 2868"/>
                    <a:gd name="T63" fmla="*/ 0 h 2432"/>
                    <a:gd name="T64" fmla="*/ 0 w 2868"/>
                    <a:gd name="T65" fmla="*/ 0 h 2432"/>
                    <a:gd name="T66" fmla="*/ 0 w 2868"/>
                    <a:gd name="T67" fmla="*/ 0 h 2432"/>
                    <a:gd name="T68" fmla="*/ 0 w 2868"/>
                    <a:gd name="T69" fmla="*/ 0 h 2432"/>
                    <a:gd name="T70" fmla="*/ 0 w 2868"/>
                    <a:gd name="T71" fmla="*/ 0 h 2432"/>
                    <a:gd name="T72" fmla="*/ 0 w 2868"/>
                    <a:gd name="T73" fmla="*/ 0 h 2432"/>
                    <a:gd name="T74" fmla="*/ 0 w 2868"/>
                    <a:gd name="T75" fmla="*/ 0 h 2432"/>
                    <a:gd name="T76" fmla="*/ 0 w 2868"/>
                    <a:gd name="T77" fmla="*/ 0 h 2432"/>
                    <a:gd name="T78" fmla="*/ 0 w 2868"/>
                    <a:gd name="T79" fmla="*/ 0 h 2432"/>
                    <a:gd name="T80" fmla="*/ 0 w 2868"/>
                    <a:gd name="T81" fmla="*/ 0 h 2432"/>
                    <a:gd name="T82" fmla="*/ 0 w 2868"/>
                    <a:gd name="T83" fmla="*/ 0 h 2432"/>
                    <a:gd name="T84" fmla="*/ 0 w 2868"/>
                    <a:gd name="T85" fmla="*/ 0 h 2432"/>
                    <a:gd name="T86" fmla="*/ 0 w 2868"/>
                    <a:gd name="T87" fmla="*/ 0 h 2432"/>
                    <a:gd name="T88" fmla="*/ 0 w 2868"/>
                    <a:gd name="T89" fmla="*/ 0 h 2432"/>
                    <a:gd name="T90" fmla="*/ 0 w 2868"/>
                    <a:gd name="T91" fmla="*/ 0 h 2432"/>
                    <a:gd name="T92" fmla="*/ 0 w 2868"/>
                    <a:gd name="T93" fmla="*/ 0 h 2432"/>
                    <a:gd name="T94" fmla="*/ 0 w 2868"/>
                    <a:gd name="T95" fmla="*/ 0 h 2432"/>
                    <a:gd name="T96" fmla="*/ 0 w 2868"/>
                    <a:gd name="T97" fmla="*/ 0 h 2432"/>
                    <a:gd name="T98" fmla="*/ 0 w 2868"/>
                    <a:gd name="T99" fmla="*/ 0 h 2432"/>
                    <a:gd name="T100" fmla="*/ 0 w 2868"/>
                    <a:gd name="T101" fmla="*/ 0 h 2432"/>
                    <a:gd name="T102" fmla="*/ 0 w 2868"/>
                    <a:gd name="T103" fmla="*/ 0 h 2432"/>
                    <a:gd name="T104" fmla="*/ 0 w 2868"/>
                    <a:gd name="T105" fmla="*/ 0 h 2432"/>
                    <a:gd name="T106" fmla="*/ 0 w 2868"/>
                    <a:gd name="T107" fmla="*/ 0 h 2432"/>
                    <a:gd name="T108" fmla="*/ 0 w 2868"/>
                    <a:gd name="T109" fmla="*/ 0 h 24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68"/>
                    <a:gd name="T166" fmla="*/ 0 h 2432"/>
                    <a:gd name="T167" fmla="*/ 2868 w 2868"/>
                    <a:gd name="T168" fmla="*/ 2432 h 243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68" h="2432">
                      <a:moveTo>
                        <a:pt x="797" y="51"/>
                      </a:moveTo>
                      <a:lnTo>
                        <a:pt x="796" y="48"/>
                      </a:lnTo>
                      <a:lnTo>
                        <a:pt x="792" y="40"/>
                      </a:lnTo>
                      <a:lnTo>
                        <a:pt x="789" y="35"/>
                      </a:lnTo>
                      <a:lnTo>
                        <a:pt x="785" y="29"/>
                      </a:lnTo>
                      <a:lnTo>
                        <a:pt x="780" y="24"/>
                      </a:lnTo>
                      <a:lnTo>
                        <a:pt x="773" y="18"/>
                      </a:lnTo>
                      <a:lnTo>
                        <a:pt x="766" y="13"/>
                      </a:lnTo>
                      <a:lnTo>
                        <a:pt x="756" y="8"/>
                      </a:lnTo>
                      <a:lnTo>
                        <a:pt x="745" y="5"/>
                      </a:lnTo>
                      <a:lnTo>
                        <a:pt x="733" y="1"/>
                      </a:lnTo>
                      <a:lnTo>
                        <a:pt x="720" y="0"/>
                      </a:lnTo>
                      <a:lnTo>
                        <a:pt x="704" y="0"/>
                      </a:lnTo>
                      <a:lnTo>
                        <a:pt x="685" y="1"/>
                      </a:lnTo>
                      <a:lnTo>
                        <a:pt x="666" y="5"/>
                      </a:lnTo>
                      <a:lnTo>
                        <a:pt x="665" y="35"/>
                      </a:lnTo>
                      <a:lnTo>
                        <a:pt x="662" y="60"/>
                      </a:lnTo>
                      <a:lnTo>
                        <a:pt x="660" y="72"/>
                      </a:lnTo>
                      <a:lnTo>
                        <a:pt x="657" y="82"/>
                      </a:lnTo>
                      <a:lnTo>
                        <a:pt x="654" y="92"/>
                      </a:lnTo>
                      <a:lnTo>
                        <a:pt x="650" y="101"/>
                      </a:lnTo>
                      <a:lnTo>
                        <a:pt x="645" y="110"/>
                      </a:lnTo>
                      <a:lnTo>
                        <a:pt x="640" y="119"/>
                      </a:lnTo>
                      <a:lnTo>
                        <a:pt x="634" y="126"/>
                      </a:lnTo>
                      <a:lnTo>
                        <a:pt x="627" y="133"/>
                      </a:lnTo>
                      <a:lnTo>
                        <a:pt x="612" y="148"/>
                      </a:lnTo>
                      <a:lnTo>
                        <a:pt x="594" y="163"/>
                      </a:lnTo>
                      <a:lnTo>
                        <a:pt x="596" y="180"/>
                      </a:lnTo>
                      <a:lnTo>
                        <a:pt x="597" y="197"/>
                      </a:lnTo>
                      <a:lnTo>
                        <a:pt x="597" y="213"/>
                      </a:lnTo>
                      <a:lnTo>
                        <a:pt x="596" y="229"/>
                      </a:lnTo>
                      <a:lnTo>
                        <a:pt x="594" y="259"/>
                      </a:lnTo>
                      <a:lnTo>
                        <a:pt x="589" y="286"/>
                      </a:lnTo>
                      <a:lnTo>
                        <a:pt x="579" y="325"/>
                      </a:lnTo>
                      <a:lnTo>
                        <a:pt x="574" y="340"/>
                      </a:lnTo>
                      <a:lnTo>
                        <a:pt x="564" y="348"/>
                      </a:lnTo>
                      <a:lnTo>
                        <a:pt x="556" y="356"/>
                      </a:lnTo>
                      <a:lnTo>
                        <a:pt x="548" y="366"/>
                      </a:lnTo>
                      <a:lnTo>
                        <a:pt x="542" y="376"/>
                      </a:lnTo>
                      <a:lnTo>
                        <a:pt x="532" y="400"/>
                      </a:lnTo>
                      <a:lnTo>
                        <a:pt x="525" y="423"/>
                      </a:lnTo>
                      <a:lnTo>
                        <a:pt x="521" y="434"/>
                      </a:lnTo>
                      <a:lnTo>
                        <a:pt x="518" y="445"/>
                      </a:lnTo>
                      <a:lnTo>
                        <a:pt x="513" y="455"/>
                      </a:lnTo>
                      <a:lnTo>
                        <a:pt x="508" y="464"/>
                      </a:lnTo>
                      <a:lnTo>
                        <a:pt x="502" y="470"/>
                      </a:lnTo>
                      <a:lnTo>
                        <a:pt x="494" y="475"/>
                      </a:lnTo>
                      <a:lnTo>
                        <a:pt x="491" y="476"/>
                      </a:lnTo>
                      <a:lnTo>
                        <a:pt x="486" y="477"/>
                      </a:lnTo>
                      <a:lnTo>
                        <a:pt x="481" y="479"/>
                      </a:lnTo>
                      <a:lnTo>
                        <a:pt x="476" y="477"/>
                      </a:lnTo>
                      <a:lnTo>
                        <a:pt x="470" y="504"/>
                      </a:lnTo>
                      <a:lnTo>
                        <a:pt x="465" y="526"/>
                      </a:lnTo>
                      <a:lnTo>
                        <a:pt x="460" y="546"/>
                      </a:lnTo>
                      <a:lnTo>
                        <a:pt x="454" y="562"/>
                      </a:lnTo>
                      <a:lnTo>
                        <a:pt x="444" y="589"/>
                      </a:lnTo>
                      <a:lnTo>
                        <a:pt x="436" y="612"/>
                      </a:lnTo>
                      <a:lnTo>
                        <a:pt x="432" y="623"/>
                      </a:lnTo>
                      <a:lnTo>
                        <a:pt x="431" y="635"/>
                      </a:lnTo>
                      <a:lnTo>
                        <a:pt x="430" y="647"/>
                      </a:lnTo>
                      <a:lnTo>
                        <a:pt x="431" y="662"/>
                      </a:lnTo>
                      <a:lnTo>
                        <a:pt x="432" y="679"/>
                      </a:lnTo>
                      <a:lnTo>
                        <a:pt x="437" y="698"/>
                      </a:lnTo>
                      <a:lnTo>
                        <a:pt x="442" y="721"/>
                      </a:lnTo>
                      <a:lnTo>
                        <a:pt x="449" y="747"/>
                      </a:lnTo>
                      <a:lnTo>
                        <a:pt x="426" y="750"/>
                      </a:lnTo>
                      <a:lnTo>
                        <a:pt x="405" y="754"/>
                      </a:lnTo>
                      <a:lnTo>
                        <a:pt x="388" y="760"/>
                      </a:lnTo>
                      <a:lnTo>
                        <a:pt x="373" y="766"/>
                      </a:lnTo>
                      <a:lnTo>
                        <a:pt x="361" y="774"/>
                      </a:lnTo>
                      <a:lnTo>
                        <a:pt x="351" y="781"/>
                      </a:lnTo>
                      <a:lnTo>
                        <a:pt x="344" y="789"/>
                      </a:lnTo>
                      <a:lnTo>
                        <a:pt x="339" y="798"/>
                      </a:lnTo>
                      <a:lnTo>
                        <a:pt x="335" y="805"/>
                      </a:lnTo>
                      <a:lnTo>
                        <a:pt x="333" y="813"/>
                      </a:lnTo>
                      <a:lnTo>
                        <a:pt x="330" y="820"/>
                      </a:lnTo>
                      <a:lnTo>
                        <a:pt x="330" y="826"/>
                      </a:lnTo>
                      <a:lnTo>
                        <a:pt x="330" y="835"/>
                      </a:lnTo>
                      <a:lnTo>
                        <a:pt x="332" y="838"/>
                      </a:lnTo>
                      <a:lnTo>
                        <a:pt x="332" y="891"/>
                      </a:lnTo>
                      <a:lnTo>
                        <a:pt x="332" y="931"/>
                      </a:lnTo>
                      <a:lnTo>
                        <a:pt x="330" y="949"/>
                      </a:lnTo>
                      <a:lnTo>
                        <a:pt x="329" y="963"/>
                      </a:lnTo>
                      <a:lnTo>
                        <a:pt x="328" y="976"/>
                      </a:lnTo>
                      <a:lnTo>
                        <a:pt x="326" y="987"/>
                      </a:lnTo>
                      <a:lnTo>
                        <a:pt x="322" y="996"/>
                      </a:lnTo>
                      <a:lnTo>
                        <a:pt x="318" y="1005"/>
                      </a:lnTo>
                      <a:lnTo>
                        <a:pt x="313" y="1012"/>
                      </a:lnTo>
                      <a:lnTo>
                        <a:pt x="306" y="1018"/>
                      </a:lnTo>
                      <a:lnTo>
                        <a:pt x="299" y="1025"/>
                      </a:lnTo>
                      <a:lnTo>
                        <a:pt x="289" y="1031"/>
                      </a:lnTo>
                      <a:lnTo>
                        <a:pt x="278" y="1036"/>
                      </a:lnTo>
                      <a:lnTo>
                        <a:pt x="266" y="1042"/>
                      </a:lnTo>
                      <a:lnTo>
                        <a:pt x="269" y="1058"/>
                      </a:lnTo>
                      <a:lnTo>
                        <a:pt x="270" y="1071"/>
                      </a:lnTo>
                      <a:lnTo>
                        <a:pt x="270" y="1081"/>
                      </a:lnTo>
                      <a:lnTo>
                        <a:pt x="270" y="1089"/>
                      </a:lnTo>
                      <a:lnTo>
                        <a:pt x="268" y="1094"/>
                      </a:lnTo>
                      <a:lnTo>
                        <a:pt x="266" y="1099"/>
                      </a:lnTo>
                      <a:lnTo>
                        <a:pt x="263" y="1102"/>
                      </a:lnTo>
                      <a:lnTo>
                        <a:pt x="259" y="1103"/>
                      </a:lnTo>
                      <a:lnTo>
                        <a:pt x="253" y="1102"/>
                      </a:lnTo>
                      <a:lnTo>
                        <a:pt x="246" y="1099"/>
                      </a:lnTo>
                      <a:lnTo>
                        <a:pt x="241" y="1096"/>
                      </a:lnTo>
                      <a:lnTo>
                        <a:pt x="240" y="1094"/>
                      </a:lnTo>
                      <a:lnTo>
                        <a:pt x="217" y="1133"/>
                      </a:lnTo>
                      <a:lnTo>
                        <a:pt x="198" y="1163"/>
                      </a:lnTo>
                      <a:lnTo>
                        <a:pt x="185" y="1180"/>
                      </a:lnTo>
                      <a:lnTo>
                        <a:pt x="181" y="1186"/>
                      </a:lnTo>
                      <a:lnTo>
                        <a:pt x="240" y="1225"/>
                      </a:lnTo>
                      <a:lnTo>
                        <a:pt x="230" y="1235"/>
                      </a:lnTo>
                      <a:lnTo>
                        <a:pt x="204" y="1252"/>
                      </a:lnTo>
                      <a:lnTo>
                        <a:pt x="196" y="1257"/>
                      </a:lnTo>
                      <a:lnTo>
                        <a:pt x="188" y="1261"/>
                      </a:lnTo>
                      <a:lnTo>
                        <a:pt x="179" y="1264"/>
                      </a:lnTo>
                      <a:lnTo>
                        <a:pt x="170" y="1267"/>
                      </a:lnTo>
                      <a:lnTo>
                        <a:pt x="161" y="1268"/>
                      </a:lnTo>
                      <a:lnTo>
                        <a:pt x="152" y="1269"/>
                      </a:lnTo>
                      <a:lnTo>
                        <a:pt x="143" y="1268"/>
                      </a:lnTo>
                      <a:lnTo>
                        <a:pt x="135" y="1264"/>
                      </a:lnTo>
                      <a:lnTo>
                        <a:pt x="121" y="1278"/>
                      </a:lnTo>
                      <a:lnTo>
                        <a:pt x="110" y="1291"/>
                      </a:lnTo>
                      <a:lnTo>
                        <a:pt x="99" y="1305"/>
                      </a:lnTo>
                      <a:lnTo>
                        <a:pt x="89" y="1320"/>
                      </a:lnTo>
                      <a:lnTo>
                        <a:pt x="81" y="1333"/>
                      </a:lnTo>
                      <a:lnTo>
                        <a:pt x="73" y="1348"/>
                      </a:lnTo>
                      <a:lnTo>
                        <a:pt x="67" y="1361"/>
                      </a:lnTo>
                      <a:lnTo>
                        <a:pt x="61" y="1375"/>
                      </a:lnTo>
                      <a:lnTo>
                        <a:pt x="46" y="1417"/>
                      </a:lnTo>
                      <a:lnTo>
                        <a:pt x="43" y="1436"/>
                      </a:lnTo>
                      <a:lnTo>
                        <a:pt x="48" y="1444"/>
                      </a:lnTo>
                      <a:lnTo>
                        <a:pt x="53" y="1453"/>
                      </a:lnTo>
                      <a:lnTo>
                        <a:pt x="55" y="1462"/>
                      </a:lnTo>
                      <a:lnTo>
                        <a:pt x="57" y="1470"/>
                      </a:lnTo>
                      <a:lnTo>
                        <a:pt x="60" y="1480"/>
                      </a:lnTo>
                      <a:lnTo>
                        <a:pt x="61" y="1489"/>
                      </a:lnTo>
                      <a:lnTo>
                        <a:pt x="61" y="1497"/>
                      </a:lnTo>
                      <a:lnTo>
                        <a:pt x="61" y="1506"/>
                      </a:lnTo>
                      <a:lnTo>
                        <a:pt x="60" y="1524"/>
                      </a:lnTo>
                      <a:lnTo>
                        <a:pt x="56" y="1540"/>
                      </a:lnTo>
                      <a:lnTo>
                        <a:pt x="51" y="1556"/>
                      </a:lnTo>
                      <a:lnTo>
                        <a:pt x="45" y="1572"/>
                      </a:lnTo>
                      <a:lnTo>
                        <a:pt x="38" y="1586"/>
                      </a:lnTo>
                      <a:lnTo>
                        <a:pt x="32" y="1599"/>
                      </a:lnTo>
                      <a:lnTo>
                        <a:pt x="24" y="1610"/>
                      </a:lnTo>
                      <a:lnTo>
                        <a:pt x="18" y="1619"/>
                      </a:lnTo>
                      <a:lnTo>
                        <a:pt x="7" y="1634"/>
                      </a:lnTo>
                      <a:lnTo>
                        <a:pt x="4" y="1639"/>
                      </a:lnTo>
                      <a:lnTo>
                        <a:pt x="1" y="1664"/>
                      </a:lnTo>
                      <a:lnTo>
                        <a:pt x="0" y="1686"/>
                      </a:lnTo>
                      <a:lnTo>
                        <a:pt x="0" y="1705"/>
                      </a:lnTo>
                      <a:lnTo>
                        <a:pt x="1" y="1722"/>
                      </a:lnTo>
                      <a:lnTo>
                        <a:pt x="2" y="1738"/>
                      </a:lnTo>
                      <a:lnTo>
                        <a:pt x="4" y="1752"/>
                      </a:lnTo>
                      <a:lnTo>
                        <a:pt x="6" y="1763"/>
                      </a:lnTo>
                      <a:lnTo>
                        <a:pt x="8" y="1773"/>
                      </a:lnTo>
                      <a:lnTo>
                        <a:pt x="13" y="1787"/>
                      </a:lnTo>
                      <a:lnTo>
                        <a:pt x="18" y="1797"/>
                      </a:lnTo>
                      <a:lnTo>
                        <a:pt x="22" y="1802"/>
                      </a:lnTo>
                      <a:lnTo>
                        <a:pt x="23" y="1803"/>
                      </a:lnTo>
                      <a:lnTo>
                        <a:pt x="1381" y="2196"/>
                      </a:lnTo>
                      <a:lnTo>
                        <a:pt x="2332" y="2432"/>
                      </a:lnTo>
                      <a:lnTo>
                        <a:pt x="2378" y="2177"/>
                      </a:lnTo>
                      <a:lnTo>
                        <a:pt x="2470" y="1770"/>
                      </a:lnTo>
                      <a:lnTo>
                        <a:pt x="2475" y="1733"/>
                      </a:lnTo>
                      <a:lnTo>
                        <a:pt x="2482" y="1700"/>
                      </a:lnTo>
                      <a:lnTo>
                        <a:pt x="2491" y="1670"/>
                      </a:lnTo>
                      <a:lnTo>
                        <a:pt x="2499" y="1642"/>
                      </a:lnTo>
                      <a:lnTo>
                        <a:pt x="2509" y="1616"/>
                      </a:lnTo>
                      <a:lnTo>
                        <a:pt x="2519" y="1594"/>
                      </a:lnTo>
                      <a:lnTo>
                        <a:pt x="2529" y="1573"/>
                      </a:lnTo>
                      <a:lnTo>
                        <a:pt x="2539" y="1556"/>
                      </a:lnTo>
                      <a:lnTo>
                        <a:pt x="2548" y="1541"/>
                      </a:lnTo>
                      <a:lnTo>
                        <a:pt x="2557" y="1528"/>
                      </a:lnTo>
                      <a:lnTo>
                        <a:pt x="2565" y="1518"/>
                      </a:lnTo>
                      <a:lnTo>
                        <a:pt x="2573" y="1509"/>
                      </a:lnTo>
                      <a:lnTo>
                        <a:pt x="2584" y="1498"/>
                      </a:lnTo>
                      <a:lnTo>
                        <a:pt x="2587" y="1495"/>
                      </a:lnTo>
                      <a:lnTo>
                        <a:pt x="2590" y="1482"/>
                      </a:lnTo>
                      <a:lnTo>
                        <a:pt x="2591" y="1471"/>
                      </a:lnTo>
                      <a:lnTo>
                        <a:pt x="2591" y="1462"/>
                      </a:lnTo>
                      <a:lnTo>
                        <a:pt x="2591" y="1452"/>
                      </a:lnTo>
                      <a:lnTo>
                        <a:pt x="2590" y="1444"/>
                      </a:lnTo>
                      <a:lnTo>
                        <a:pt x="2589" y="1436"/>
                      </a:lnTo>
                      <a:lnTo>
                        <a:pt x="2586" y="1430"/>
                      </a:lnTo>
                      <a:lnTo>
                        <a:pt x="2584" y="1422"/>
                      </a:lnTo>
                      <a:lnTo>
                        <a:pt x="2580" y="1417"/>
                      </a:lnTo>
                      <a:lnTo>
                        <a:pt x="2576" y="1413"/>
                      </a:lnTo>
                      <a:lnTo>
                        <a:pt x="2573" y="1408"/>
                      </a:lnTo>
                      <a:lnTo>
                        <a:pt x="2568" y="1404"/>
                      </a:lnTo>
                      <a:lnTo>
                        <a:pt x="2559" y="1398"/>
                      </a:lnTo>
                      <a:lnTo>
                        <a:pt x="2548" y="1393"/>
                      </a:lnTo>
                      <a:lnTo>
                        <a:pt x="2539" y="1389"/>
                      </a:lnTo>
                      <a:lnTo>
                        <a:pt x="2527" y="1388"/>
                      </a:lnTo>
                      <a:lnTo>
                        <a:pt x="2518" y="1388"/>
                      </a:lnTo>
                      <a:lnTo>
                        <a:pt x="2508" y="1388"/>
                      </a:lnTo>
                      <a:lnTo>
                        <a:pt x="2494" y="1388"/>
                      </a:lnTo>
                      <a:lnTo>
                        <a:pt x="2490" y="1389"/>
                      </a:lnTo>
                      <a:lnTo>
                        <a:pt x="2486" y="1386"/>
                      </a:lnTo>
                      <a:lnTo>
                        <a:pt x="2482" y="1382"/>
                      </a:lnTo>
                      <a:lnTo>
                        <a:pt x="2481" y="1378"/>
                      </a:lnTo>
                      <a:lnTo>
                        <a:pt x="2480" y="1375"/>
                      </a:lnTo>
                      <a:lnTo>
                        <a:pt x="2480" y="1371"/>
                      </a:lnTo>
                      <a:lnTo>
                        <a:pt x="2480" y="1367"/>
                      </a:lnTo>
                      <a:lnTo>
                        <a:pt x="2481" y="1364"/>
                      </a:lnTo>
                      <a:lnTo>
                        <a:pt x="2482" y="1360"/>
                      </a:lnTo>
                      <a:lnTo>
                        <a:pt x="2488" y="1351"/>
                      </a:lnTo>
                      <a:lnTo>
                        <a:pt x="2494" y="1344"/>
                      </a:lnTo>
                      <a:lnTo>
                        <a:pt x="2503" y="1335"/>
                      </a:lnTo>
                      <a:lnTo>
                        <a:pt x="2513" y="1327"/>
                      </a:lnTo>
                      <a:lnTo>
                        <a:pt x="2535" y="1307"/>
                      </a:lnTo>
                      <a:lnTo>
                        <a:pt x="2554" y="1288"/>
                      </a:lnTo>
                      <a:lnTo>
                        <a:pt x="2564" y="1275"/>
                      </a:lnTo>
                      <a:lnTo>
                        <a:pt x="2572" y="1264"/>
                      </a:lnTo>
                      <a:lnTo>
                        <a:pt x="2578" y="1252"/>
                      </a:lnTo>
                      <a:lnTo>
                        <a:pt x="2581" y="1239"/>
                      </a:lnTo>
                      <a:lnTo>
                        <a:pt x="2605" y="1225"/>
                      </a:lnTo>
                      <a:lnTo>
                        <a:pt x="2623" y="1211"/>
                      </a:lnTo>
                      <a:lnTo>
                        <a:pt x="2640" y="1196"/>
                      </a:lnTo>
                      <a:lnTo>
                        <a:pt x="2654" y="1181"/>
                      </a:lnTo>
                      <a:lnTo>
                        <a:pt x="2663" y="1168"/>
                      </a:lnTo>
                      <a:lnTo>
                        <a:pt x="2672" y="1153"/>
                      </a:lnTo>
                      <a:lnTo>
                        <a:pt x="2678" y="1140"/>
                      </a:lnTo>
                      <a:lnTo>
                        <a:pt x="2683" y="1126"/>
                      </a:lnTo>
                      <a:lnTo>
                        <a:pt x="2685" y="1114"/>
                      </a:lnTo>
                      <a:lnTo>
                        <a:pt x="2688" y="1103"/>
                      </a:lnTo>
                      <a:lnTo>
                        <a:pt x="2688" y="1093"/>
                      </a:lnTo>
                      <a:lnTo>
                        <a:pt x="2688" y="1085"/>
                      </a:lnTo>
                      <a:lnTo>
                        <a:pt x="2687" y="1072"/>
                      </a:lnTo>
                      <a:lnTo>
                        <a:pt x="2687" y="1069"/>
                      </a:lnTo>
                      <a:lnTo>
                        <a:pt x="2693" y="1069"/>
                      </a:lnTo>
                      <a:lnTo>
                        <a:pt x="2699" y="1067"/>
                      </a:lnTo>
                      <a:lnTo>
                        <a:pt x="2705" y="1065"/>
                      </a:lnTo>
                      <a:lnTo>
                        <a:pt x="2711" y="1062"/>
                      </a:lnTo>
                      <a:lnTo>
                        <a:pt x="2723" y="1055"/>
                      </a:lnTo>
                      <a:lnTo>
                        <a:pt x="2737" y="1044"/>
                      </a:lnTo>
                      <a:lnTo>
                        <a:pt x="2749" y="1032"/>
                      </a:lnTo>
                      <a:lnTo>
                        <a:pt x="2761" y="1017"/>
                      </a:lnTo>
                      <a:lnTo>
                        <a:pt x="2772" y="1001"/>
                      </a:lnTo>
                      <a:lnTo>
                        <a:pt x="2783" y="985"/>
                      </a:lnTo>
                      <a:lnTo>
                        <a:pt x="2802" y="954"/>
                      </a:lnTo>
                      <a:lnTo>
                        <a:pt x="2818" y="925"/>
                      </a:lnTo>
                      <a:lnTo>
                        <a:pt x="2827" y="905"/>
                      </a:lnTo>
                      <a:lnTo>
                        <a:pt x="2831" y="897"/>
                      </a:lnTo>
                      <a:lnTo>
                        <a:pt x="2838" y="891"/>
                      </a:lnTo>
                      <a:lnTo>
                        <a:pt x="2846" y="884"/>
                      </a:lnTo>
                      <a:lnTo>
                        <a:pt x="2852" y="878"/>
                      </a:lnTo>
                      <a:lnTo>
                        <a:pt x="2857" y="871"/>
                      </a:lnTo>
                      <a:lnTo>
                        <a:pt x="2860" y="865"/>
                      </a:lnTo>
                      <a:lnTo>
                        <a:pt x="2863" y="860"/>
                      </a:lnTo>
                      <a:lnTo>
                        <a:pt x="2865" y="854"/>
                      </a:lnTo>
                      <a:lnTo>
                        <a:pt x="2868" y="848"/>
                      </a:lnTo>
                      <a:lnTo>
                        <a:pt x="2868" y="838"/>
                      </a:lnTo>
                      <a:lnTo>
                        <a:pt x="2867" y="829"/>
                      </a:lnTo>
                      <a:lnTo>
                        <a:pt x="2863" y="820"/>
                      </a:lnTo>
                      <a:lnTo>
                        <a:pt x="2858" y="812"/>
                      </a:lnTo>
                      <a:lnTo>
                        <a:pt x="2852" y="804"/>
                      </a:lnTo>
                      <a:lnTo>
                        <a:pt x="2846" y="798"/>
                      </a:lnTo>
                      <a:lnTo>
                        <a:pt x="2838" y="792"/>
                      </a:lnTo>
                      <a:lnTo>
                        <a:pt x="2832" y="788"/>
                      </a:lnTo>
                      <a:lnTo>
                        <a:pt x="2821" y="782"/>
                      </a:lnTo>
                      <a:lnTo>
                        <a:pt x="2818" y="780"/>
                      </a:lnTo>
                      <a:lnTo>
                        <a:pt x="2818" y="776"/>
                      </a:lnTo>
                      <a:lnTo>
                        <a:pt x="2815" y="767"/>
                      </a:lnTo>
                      <a:lnTo>
                        <a:pt x="2811" y="754"/>
                      </a:lnTo>
                      <a:lnTo>
                        <a:pt x="2804" y="738"/>
                      </a:lnTo>
                      <a:lnTo>
                        <a:pt x="2799" y="728"/>
                      </a:lnTo>
                      <a:lnTo>
                        <a:pt x="2794" y="718"/>
                      </a:lnTo>
                      <a:lnTo>
                        <a:pt x="2787" y="709"/>
                      </a:lnTo>
                      <a:lnTo>
                        <a:pt x="2778" y="699"/>
                      </a:lnTo>
                      <a:lnTo>
                        <a:pt x="2770" y="689"/>
                      </a:lnTo>
                      <a:lnTo>
                        <a:pt x="2759" y="679"/>
                      </a:lnTo>
                      <a:lnTo>
                        <a:pt x="2747" y="671"/>
                      </a:lnTo>
                      <a:lnTo>
                        <a:pt x="2732" y="661"/>
                      </a:lnTo>
                      <a:lnTo>
                        <a:pt x="2476" y="596"/>
                      </a:lnTo>
                      <a:lnTo>
                        <a:pt x="2148" y="516"/>
                      </a:lnTo>
                      <a:lnTo>
                        <a:pt x="2127" y="514"/>
                      </a:lnTo>
                      <a:lnTo>
                        <a:pt x="2108" y="514"/>
                      </a:lnTo>
                      <a:lnTo>
                        <a:pt x="2089" y="515"/>
                      </a:lnTo>
                      <a:lnTo>
                        <a:pt x="2072" y="518"/>
                      </a:lnTo>
                      <a:lnTo>
                        <a:pt x="2055" y="523"/>
                      </a:lnTo>
                      <a:lnTo>
                        <a:pt x="2039" y="527"/>
                      </a:lnTo>
                      <a:lnTo>
                        <a:pt x="2024" y="532"/>
                      </a:lnTo>
                      <a:lnTo>
                        <a:pt x="2011" y="540"/>
                      </a:lnTo>
                      <a:lnTo>
                        <a:pt x="1989" y="552"/>
                      </a:lnTo>
                      <a:lnTo>
                        <a:pt x="1972" y="564"/>
                      </a:lnTo>
                      <a:lnTo>
                        <a:pt x="1962" y="573"/>
                      </a:lnTo>
                      <a:lnTo>
                        <a:pt x="1958" y="576"/>
                      </a:lnTo>
                      <a:lnTo>
                        <a:pt x="1945" y="573"/>
                      </a:lnTo>
                      <a:lnTo>
                        <a:pt x="1933" y="569"/>
                      </a:lnTo>
                      <a:lnTo>
                        <a:pt x="1923" y="564"/>
                      </a:lnTo>
                      <a:lnTo>
                        <a:pt x="1914" y="558"/>
                      </a:lnTo>
                      <a:lnTo>
                        <a:pt x="1900" y="546"/>
                      </a:lnTo>
                      <a:lnTo>
                        <a:pt x="1889" y="532"/>
                      </a:lnTo>
                      <a:lnTo>
                        <a:pt x="1878" y="520"/>
                      </a:lnTo>
                      <a:lnTo>
                        <a:pt x="1867" y="510"/>
                      </a:lnTo>
                      <a:lnTo>
                        <a:pt x="1860" y="507"/>
                      </a:lnTo>
                      <a:lnTo>
                        <a:pt x="1853" y="504"/>
                      </a:lnTo>
                      <a:lnTo>
                        <a:pt x="1843" y="503"/>
                      </a:lnTo>
                      <a:lnTo>
                        <a:pt x="1833" y="504"/>
                      </a:lnTo>
                      <a:lnTo>
                        <a:pt x="1814" y="514"/>
                      </a:lnTo>
                      <a:lnTo>
                        <a:pt x="1797" y="523"/>
                      </a:lnTo>
                      <a:lnTo>
                        <a:pt x="1780" y="531"/>
                      </a:lnTo>
                      <a:lnTo>
                        <a:pt x="1764" y="537"/>
                      </a:lnTo>
                      <a:lnTo>
                        <a:pt x="1736" y="547"/>
                      </a:lnTo>
                      <a:lnTo>
                        <a:pt x="1712" y="552"/>
                      </a:lnTo>
                      <a:lnTo>
                        <a:pt x="1680" y="557"/>
                      </a:lnTo>
                      <a:lnTo>
                        <a:pt x="1669" y="557"/>
                      </a:lnTo>
                      <a:lnTo>
                        <a:pt x="1644" y="546"/>
                      </a:lnTo>
                      <a:lnTo>
                        <a:pt x="1622" y="539"/>
                      </a:lnTo>
                      <a:lnTo>
                        <a:pt x="1602" y="534"/>
                      </a:lnTo>
                      <a:lnTo>
                        <a:pt x="1586" y="531"/>
                      </a:lnTo>
                      <a:lnTo>
                        <a:pt x="1565" y="530"/>
                      </a:lnTo>
                      <a:lnTo>
                        <a:pt x="1558" y="530"/>
                      </a:lnTo>
                      <a:lnTo>
                        <a:pt x="1548" y="518"/>
                      </a:lnTo>
                      <a:lnTo>
                        <a:pt x="1537" y="508"/>
                      </a:lnTo>
                      <a:lnTo>
                        <a:pt x="1527" y="501"/>
                      </a:lnTo>
                      <a:lnTo>
                        <a:pt x="1518" y="497"/>
                      </a:lnTo>
                      <a:lnTo>
                        <a:pt x="1508" y="496"/>
                      </a:lnTo>
                      <a:lnTo>
                        <a:pt x="1498" y="496"/>
                      </a:lnTo>
                      <a:lnTo>
                        <a:pt x="1488" y="497"/>
                      </a:lnTo>
                      <a:lnTo>
                        <a:pt x="1480" y="501"/>
                      </a:lnTo>
                      <a:lnTo>
                        <a:pt x="1471" y="504"/>
                      </a:lnTo>
                      <a:lnTo>
                        <a:pt x="1464" y="509"/>
                      </a:lnTo>
                      <a:lnTo>
                        <a:pt x="1456" y="514"/>
                      </a:lnTo>
                      <a:lnTo>
                        <a:pt x="1452" y="519"/>
                      </a:lnTo>
                      <a:lnTo>
                        <a:pt x="1443" y="527"/>
                      </a:lnTo>
                      <a:lnTo>
                        <a:pt x="1439" y="530"/>
                      </a:lnTo>
                      <a:lnTo>
                        <a:pt x="1427" y="529"/>
                      </a:lnTo>
                      <a:lnTo>
                        <a:pt x="1416" y="525"/>
                      </a:lnTo>
                      <a:lnTo>
                        <a:pt x="1405" y="521"/>
                      </a:lnTo>
                      <a:lnTo>
                        <a:pt x="1397" y="515"/>
                      </a:lnTo>
                      <a:lnTo>
                        <a:pt x="1379" y="503"/>
                      </a:lnTo>
                      <a:lnTo>
                        <a:pt x="1363" y="490"/>
                      </a:lnTo>
                      <a:lnTo>
                        <a:pt x="1348" y="475"/>
                      </a:lnTo>
                      <a:lnTo>
                        <a:pt x="1330" y="460"/>
                      </a:lnTo>
                      <a:lnTo>
                        <a:pt x="1321" y="454"/>
                      </a:lnTo>
                      <a:lnTo>
                        <a:pt x="1308" y="448"/>
                      </a:lnTo>
                      <a:lnTo>
                        <a:pt x="1296" y="443"/>
                      </a:lnTo>
                      <a:lnTo>
                        <a:pt x="1283" y="438"/>
                      </a:lnTo>
                      <a:lnTo>
                        <a:pt x="1268" y="438"/>
                      </a:lnTo>
                      <a:lnTo>
                        <a:pt x="1256" y="439"/>
                      </a:lnTo>
                      <a:lnTo>
                        <a:pt x="1245" y="442"/>
                      </a:lnTo>
                      <a:lnTo>
                        <a:pt x="1235" y="443"/>
                      </a:lnTo>
                      <a:lnTo>
                        <a:pt x="1220" y="449"/>
                      </a:lnTo>
                      <a:lnTo>
                        <a:pt x="1206" y="455"/>
                      </a:lnTo>
                      <a:lnTo>
                        <a:pt x="1190" y="463"/>
                      </a:lnTo>
                      <a:lnTo>
                        <a:pt x="1168" y="469"/>
                      </a:lnTo>
                      <a:lnTo>
                        <a:pt x="1154" y="471"/>
                      </a:lnTo>
                      <a:lnTo>
                        <a:pt x="1139" y="474"/>
                      </a:lnTo>
                      <a:lnTo>
                        <a:pt x="1120" y="476"/>
                      </a:lnTo>
                      <a:lnTo>
                        <a:pt x="1099" y="477"/>
                      </a:lnTo>
                      <a:lnTo>
                        <a:pt x="1078" y="461"/>
                      </a:lnTo>
                      <a:lnTo>
                        <a:pt x="1059" y="448"/>
                      </a:lnTo>
                      <a:lnTo>
                        <a:pt x="1038" y="437"/>
                      </a:lnTo>
                      <a:lnTo>
                        <a:pt x="1020" y="427"/>
                      </a:lnTo>
                      <a:lnTo>
                        <a:pt x="991" y="416"/>
                      </a:lnTo>
                      <a:lnTo>
                        <a:pt x="980" y="412"/>
                      </a:lnTo>
                      <a:lnTo>
                        <a:pt x="975" y="408"/>
                      </a:lnTo>
                      <a:lnTo>
                        <a:pt x="971" y="404"/>
                      </a:lnTo>
                      <a:lnTo>
                        <a:pt x="966" y="399"/>
                      </a:lnTo>
                      <a:lnTo>
                        <a:pt x="962" y="394"/>
                      </a:lnTo>
                      <a:lnTo>
                        <a:pt x="955" y="382"/>
                      </a:lnTo>
                      <a:lnTo>
                        <a:pt x="950" y="368"/>
                      </a:lnTo>
                      <a:lnTo>
                        <a:pt x="945" y="355"/>
                      </a:lnTo>
                      <a:lnTo>
                        <a:pt x="942" y="341"/>
                      </a:lnTo>
                      <a:lnTo>
                        <a:pt x="940" y="327"/>
                      </a:lnTo>
                      <a:lnTo>
                        <a:pt x="939" y="312"/>
                      </a:lnTo>
                      <a:lnTo>
                        <a:pt x="939" y="285"/>
                      </a:lnTo>
                      <a:lnTo>
                        <a:pt x="939" y="263"/>
                      </a:lnTo>
                      <a:lnTo>
                        <a:pt x="941" y="247"/>
                      </a:lnTo>
                      <a:lnTo>
                        <a:pt x="941" y="241"/>
                      </a:lnTo>
                      <a:lnTo>
                        <a:pt x="946" y="231"/>
                      </a:lnTo>
                      <a:lnTo>
                        <a:pt x="950" y="220"/>
                      </a:lnTo>
                      <a:lnTo>
                        <a:pt x="952" y="210"/>
                      </a:lnTo>
                      <a:lnTo>
                        <a:pt x="953" y="202"/>
                      </a:lnTo>
                      <a:lnTo>
                        <a:pt x="955" y="193"/>
                      </a:lnTo>
                      <a:lnTo>
                        <a:pt x="955" y="185"/>
                      </a:lnTo>
                      <a:lnTo>
                        <a:pt x="955" y="177"/>
                      </a:lnTo>
                      <a:lnTo>
                        <a:pt x="953" y="170"/>
                      </a:lnTo>
                      <a:lnTo>
                        <a:pt x="950" y="158"/>
                      </a:lnTo>
                      <a:lnTo>
                        <a:pt x="944" y="146"/>
                      </a:lnTo>
                      <a:lnTo>
                        <a:pt x="936" y="137"/>
                      </a:lnTo>
                      <a:lnTo>
                        <a:pt x="928" y="128"/>
                      </a:lnTo>
                      <a:lnTo>
                        <a:pt x="919" y="121"/>
                      </a:lnTo>
                      <a:lnTo>
                        <a:pt x="911" y="116"/>
                      </a:lnTo>
                      <a:lnTo>
                        <a:pt x="902" y="112"/>
                      </a:lnTo>
                      <a:lnTo>
                        <a:pt x="893" y="109"/>
                      </a:lnTo>
                      <a:lnTo>
                        <a:pt x="881" y="105"/>
                      </a:lnTo>
                      <a:lnTo>
                        <a:pt x="876" y="104"/>
                      </a:lnTo>
                      <a:lnTo>
                        <a:pt x="797" y="51"/>
                      </a:lnTo>
                      <a:close/>
                    </a:path>
                  </a:pathLst>
                </a:custGeom>
                <a:solidFill>
                  <a:schemeClr val="accent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8" name="Freeform 467"/>
                <p:cNvSpPr>
                  <a:spLocks/>
                </p:cNvSpPr>
                <p:nvPr/>
              </p:nvSpPr>
              <p:spPr bwMode="auto">
                <a:xfrm>
                  <a:off x="515" y="721"/>
                  <a:ext cx="717" cy="608"/>
                </a:xfrm>
                <a:custGeom>
                  <a:avLst/>
                  <a:gdLst>
                    <a:gd name="T0" fmla="*/ 0 w 2868"/>
                    <a:gd name="T1" fmla="*/ 0 h 2432"/>
                    <a:gd name="T2" fmla="*/ 0 w 2868"/>
                    <a:gd name="T3" fmla="*/ 0 h 2432"/>
                    <a:gd name="T4" fmla="*/ 0 w 2868"/>
                    <a:gd name="T5" fmla="*/ 0 h 2432"/>
                    <a:gd name="T6" fmla="*/ 0 w 2868"/>
                    <a:gd name="T7" fmla="*/ 0 h 2432"/>
                    <a:gd name="T8" fmla="*/ 0 w 2868"/>
                    <a:gd name="T9" fmla="*/ 0 h 2432"/>
                    <a:gd name="T10" fmla="*/ 0 w 2868"/>
                    <a:gd name="T11" fmla="*/ 0 h 2432"/>
                    <a:gd name="T12" fmla="*/ 0 w 2868"/>
                    <a:gd name="T13" fmla="*/ 0 h 2432"/>
                    <a:gd name="T14" fmla="*/ 0 w 2868"/>
                    <a:gd name="T15" fmla="*/ 0 h 2432"/>
                    <a:gd name="T16" fmla="*/ 0 w 2868"/>
                    <a:gd name="T17" fmla="*/ 0 h 2432"/>
                    <a:gd name="T18" fmla="*/ 0 w 2868"/>
                    <a:gd name="T19" fmla="*/ 0 h 2432"/>
                    <a:gd name="T20" fmla="*/ 0 w 2868"/>
                    <a:gd name="T21" fmla="*/ 0 h 2432"/>
                    <a:gd name="T22" fmla="*/ 0 w 2868"/>
                    <a:gd name="T23" fmla="*/ 0 h 2432"/>
                    <a:gd name="T24" fmla="*/ 0 w 2868"/>
                    <a:gd name="T25" fmla="*/ 0 h 2432"/>
                    <a:gd name="T26" fmla="*/ 0 w 2868"/>
                    <a:gd name="T27" fmla="*/ 0 h 2432"/>
                    <a:gd name="T28" fmla="*/ 0 w 2868"/>
                    <a:gd name="T29" fmla="*/ 0 h 2432"/>
                    <a:gd name="T30" fmla="*/ 0 w 2868"/>
                    <a:gd name="T31" fmla="*/ 0 h 2432"/>
                    <a:gd name="T32" fmla="*/ 0 w 2868"/>
                    <a:gd name="T33" fmla="*/ 0 h 2432"/>
                    <a:gd name="T34" fmla="*/ 0 w 2868"/>
                    <a:gd name="T35" fmla="*/ 0 h 2432"/>
                    <a:gd name="T36" fmla="*/ 0 w 2868"/>
                    <a:gd name="T37" fmla="*/ 0 h 2432"/>
                    <a:gd name="T38" fmla="*/ 0 w 2868"/>
                    <a:gd name="T39" fmla="*/ 0 h 2432"/>
                    <a:gd name="T40" fmla="*/ 0 w 2868"/>
                    <a:gd name="T41" fmla="*/ 0 h 2432"/>
                    <a:gd name="T42" fmla="*/ 0 w 2868"/>
                    <a:gd name="T43" fmla="*/ 0 h 2432"/>
                    <a:gd name="T44" fmla="*/ 0 w 2868"/>
                    <a:gd name="T45" fmla="*/ 0 h 2432"/>
                    <a:gd name="T46" fmla="*/ 0 w 2868"/>
                    <a:gd name="T47" fmla="*/ 0 h 2432"/>
                    <a:gd name="T48" fmla="*/ 0 w 2868"/>
                    <a:gd name="T49" fmla="*/ 0 h 2432"/>
                    <a:gd name="T50" fmla="*/ 0 w 2868"/>
                    <a:gd name="T51" fmla="*/ 0 h 2432"/>
                    <a:gd name="T52" fmla="*/ 0 w 2868"/>
                    <a:gd name="T53" fmla="*/ 0 h 2432"/>
                    <a:gd name="T54" fmla="*/ 0 w 2868"/>
                    <a:gd name="T55" fmla="*/ 0 h 2432"/>
                    <a:gd name="T56" fmla="*/ 0 w 2868"/>
                    <a:gd name="T57" fmla="*/ 0 h 2432"/>
                    <a:gd name="T58" fmla="*/ 0 w 2868"/>
                    <a:gd name="T59" fmla="*/ 0 h 2432"/>
                    <a:gd name="T60" fmla="*/ 0 w 2868"/>
                    <a:gd name="T61" fmla="*/ 0 h 2432"/>
                    <a:gd name="T62" fmla="*/ 0 w 2868"/>
                    <a:gd name="T63" fmla="*/ 0 h 2432"/>
                    <a:gd name="T64" fmla="*/ 0 w 2868"/>
                    <a:gd name="T65" fmla="*/ 0 h 2432"/>
                    <a:gd name="T66" fmla="*/ 0 w 2868"/>
                    <a:gd name="T67" fmla="*/ 0 h 2432"/>
                    <a:gd name="T68" fmla="*/ 0 w 2868"/>
                    <a:gd name="T69" fmla="*/ 0 h 2432"/>
                    <a:gd name="T70" fmla="*/ 0 w 2868"/>
                    <a:gd name="T71" fmla="*/ 0 h 2432"/>
                    <a:gd name="T72" fmla="*/ 0 w 2868"/>
                    <a:gd name="T73" fmla="*/ 0 h 2432"/>
                    <a:gd name="T74" fmla="*/ 0 w 2868"/>
                    <a:gd name="T75" fmla="*/ 0 h 2432"/>
                    <a:gd name="T76" fmla="*/ 0 w 2868"/>
                    <a:gd name="T77" fmla="*/ 0 h 2432"/>
                    <a:gd name="T78" fmla="*/ 0 w 2868"/>
                    <a:gd name="T79" fmla="*/ 0 h 2432"/>
                    <a:gd name="T80" fmla="*/ 0 w 2868"/>
                    <a:gd name="T81" fmla="*/ 0 h 2432"/>
                    <a:gd name="T82" fmla="*/ 0 w 2868"/>
                    <a:gd name="T83" fmla="*/ 0 h 2432"/>
                    <a:gd name="T84" fmla="*/ 0 w 2868"/>
                    <a:gd name="T85" fmla="*/ 0 h 2432"/>
                    <a:gd name="T86" fmla="*/ 0 w 2868"/>
                    <a:gd name="T87" fmla="*/ 0 h 2432"/>
                    <a:gd name="T88" fmla="*/ 0 w 2868"/>
                    <a:gd name="T89" fmla="*/ 0 h 2432"/>
                    <a:gd name="T90" fmla="*/ 0 w 2868"/>
                    <a:gd name="T91" fmla="*/ 0 h 2432"/>
                    <a:gd name="T92" fmla="*/ 0 w 2868"/>
                    <a:gd name="T93" fmla="*/ 0 h 2432"/>
                    <a:gd name="T94" fmla="*/ 0 w 2868"/>
                    <a:gd name="T95" fmla="*/ 0 h 2432"/>
                    <a:gd name="T96" fmla="*/ 0 w 2868"/>
                    <a:gd name="T97" fmla="*/ 0 h 2432"/>
                    <a:gd name="T98" fmla="*/ 0 w 2868"/>
                    <a:gd name="T99" fmla="*/ 0 h 2432"/>
                    <a:gd name="T100" fmla="*/ 0 w 2868"/>
                    <a:gd name="T101" fmla="*/ 0 h 2432"/>
                    <a:gd name="T102" fmla="*/ 0 w 2868"/>
                    <a:gd name="T103" fmla="*/ 0 h 2432"/>
                    <a:gd name="T104" fmla="*/ 0 w 2868"/>
                    <a:gd name="T105" fmla="*/ 0 h 2432"/>
                    <a:gd name="T106" fmla="*/ 0 w 2868"/>
                    <a:gd name="T107" fmla="*/ 0 h 2432"/>
                    <a:gd name="T108" fmla="*/ 0 w 2868"/>
                    <a:gd name="T109" fmla="*/ 0 h 2432"/>
                    <a:gd name="T110" fmla="*/ 0 w 2868"/>
                    <a:gd name="T111" fmla="*/ 0 h 2432"/>
                    <a:gd name="T112" fmla="*/ 0 w 2868"/>
                    <a:gd name="T113" fmla="*/ 0 h 24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8"/>
                    <a:gd name="T172" fmla="*/ 0 h 2432"/>
                    <a:gd name="T173" fmla="*/ 2868 w 2868"/>
                    <a:gd name="T174" fmla="*/ 2432 h 24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8" h="2432">
                      <a:moveTo>
                        <a:pt x="797" y="51"/>
                      </a:moveTo>
                      <a:lnTo>
                        <a:pt x="796" y="48"/>
                      </a:lnTo>
                      <a:lnTo>
                        <a:pt x="792" y="40"/>
                      </a:lnTo>
                      <a:lnTo>
                        <a:pt x="789" y="35"/>
                      </a:lnTo>
                      <a:lnTo>
                        <a:pt x="785" y="29"/>
                      </a:lnTo>
                      <a:lnTo>
                        <a:pt x="780" y="24"/>
                      </a:lnTo>
                      <a:lnTo>
                        <a:pt x="773" y="18"/>
                      </a:lnTo>
                      <a:lnTo>
                        <a:pt x="766" y="13"/>
                      </a:lnTo>
                      <a:lnTo>
                        <a:pt x="756" y="8"/>
                      </a:lnTo>
                      <a:lnTo>
                        <a:pt x="745" y="5"/>
                      </a:lnTo>
                      <a:lnTo>
                        <a:pt x="733" y="1"/>
                      </a:lnTo>
                      <a:lnTo>
                        <a:pt x="720" y="0"/>
                      </a:lnTo>
                      <a:lnTo>
                        <a:pt x="704" y="0"/>
                      </a:lnTo>
                      <a:lnTo>
                        <a:pt x="685" y="1"/>
                      </a:lnTo>
                      <a:lnTo>
                        <a:pt x="666" y="5"/>
                      </a:lnTo>
                      <a:lnTo>
                        <a:pt x="665" y="35"/>
                      </a:lnTo>
                      <a:lnTo>
                        <a:pt x="662" y="60"/>
                      </a:lnTo>
                      <a:lnTo>
                        <a:pt x="660" y="72"/>
                      </a:lnTo>
                      <a:lnTo>
                        <a:pt x="657" y="82"/>
                      </a:lnTo>
                      <a:lnTo>
                        <a:pt x="654" y="92"/>
                      </a:lnTo>
                      <a:lnTo>
                        <a:pt x="650" y="101"/>
                      </a:lnTo>
                      <a:lnTo>
                        <a:pt x="645" y="110"/>
                      </a:lnTo>
                      <a:lnTo>
                        <a:pt x="640" y="119"/>
                      </a:lnTo>
                      <a:lnTo>
                        <a:pt x="634" y="126"/>
                      </a:lnTo>
                      <a:lnTo>
                        <a:pt x="627" y="133"/>
                      </a:lnTo>
                      <a:lnTo>
                        <a:pt x="612" y="148"/>
                      </a:lnTo>
                      <a:lnTo>
                        <a:pt x="594" y="163"/>
                      </a:lnTo>
                      <a:lnTo>
                        <a:pt x="596" y="180"/>
                      </a:lnTo>
                      <a:lnTo>
                        <a:pt x="597" y="197"/>
                      </a:lnTo>
                      <a:lnTo>
                        <a:pt x="597" y="213"/>
                      </a:lnTo>
                      <a:lnTo>
                        <a:pt x="596" y="229"/>
                      </a:lnTo>
                      <a:lnTo>
                        <a:pt x="594" y="259"/>
                      </a:lnTo>
                      <a:lnTo>
                        <a:pt x="589" y="286"/>
                      </a:lnTo>
                      <a:lnTo>
                        <a:pt x="579" y="325"/>
                      </a:lnTo>
                      <a:lnTo>
                        <a:pt x="574" y="340"/>
                      </a:lnTo>
                      <a:lnTo>
                        <a:pt x="564" y="348"/>
                      </a:lnTo>
                      <a:lnTo>
                        <a:pt x="556" y="356"/>
                      </a:lnTo>
                      <a:lnTo>
                        <a:pt x="548" y="366"/>
                      </a:lnTo>
                      <a:lnTo>
                        <a:pt x="542" y="376"/>
                      </a:lnTo>
                      <a:lnTo>
                        <a:pt x="532" y="400"/>
                      </a:lnTo>
                      <a:lnTo>
                        <a:pt x="525" y="423"/>
                      </a:lnTo>
                      <a:lnTo>
                        <a:pt x="521" y="434"/>
                      </a:lnTo>
                      <a:lnTo>
                        <a:pt x="518" y="445"/>
                      </a:lnTo>
                      <a:lnTo>
                        <a:pt x="513" y="455"/>
                      </a:lnTo>
                      <a:lnTo>
                        <a:pt x="508" y="464"/>
                      </a:lnTo>
                      <a:lnTo>
                        <a:pt x="502" y="470"/>
                      </a:lnTo>
                      <a:lnTo>
                        <a:pt x="494" y="475"/>
                      </a:lnTo>
                      <a:lnTo>
                        <a:pt x="491" y="476"/>
                      </a:lnTo>
                      <a:lnTo>
                        <a:pt x="486" y="477"/>
                      </a:lnTo>
                      <a:lnTo>
                        <a:pt x="481" y="479"/>
                      </a:lnTo>
                      <a:lnTo>
                        <a:pt x="476" y="477"/>
                      </a:lnTo>
                      <a:lnTo>
                        <a:pt x="470" y="504"/>
                      </a:lnTo>
                      <a:lnTo>
                        <a:pt x="465" y="526"/>
                      </a:lnTo>
                      <a:lnTo>
                        <a:pt x="460" y="546"/>
                      </a:lnTo>
                      <a:lnTo>
                        <a:pt x="454" y="562"/>
                      </a:lnTo>
                      <a:lnTo>
                        <a:pt x="444" y="589"/>
                      </a:lnTo>
                      <a:lnTo>
                        <a:pt x="436" y="612"/>
                      </a:lnTo>
                      <a:lnTo>
                        <a:pt x="432" y="623"/>
                      </a:lnTo>
                      <a:lnTo>
                        <a:pt x="431" y="635"/>
                      </a:lnTo>
                      <a:lnTo>
                        <a:pt x="430" y="647"/>
                      </a:lnTo>
                      <a:lnTo>
                        <a:pt x="431" y="662"/>
                      </a:lnTo>
                      <a:lnTo>
                        <a:pt x="432" y="679"/>
                      </a:lnTo>
                      <a:lnTo>
                        <a:pt x="437" y="698"/>
                      </a:lnTo>
                      <a:lnTo>
                        <a:pt x="442" y="721"/>
                      </a:lnTo>
                      <a:lnTo>
                        <a:pt x="449" y="747"/>
                      </a:lnTo>
                      <a:lnTo>
                        <a:pt x="426" y="750"/>
                      </a:lnTo>
                      <a:lnTo>
                        <a:pt x="405" y="754"/>
                      </a:lnTo>
                      <a:lnTo>
                        <a:pt x="388" y="760"/>
                      </a:lnTo>
                      <a:lnTo>
                        <a:pt x="373" y="766"/>
                      </a:lnTo>
                      <a:lnTo>
                        <a:pt x="361" y="774"/>
                      </a:lnTo>
                      <a:lnTo>
                        <a:pt x="351" y="781"/>
                      </a:lnTo>
                      <a:lnTo>
                        <a:pt x="344" y="789"/>
                      </a:lnTo>
                      <a:lnTo>
                        <a:pt x="339" y="798"/>
                      </a:lnTo>
                      <a:lnTo>
                        <a:pt x="335" y="805"/>
                      </a:lnTo>
                      <a:lnTo>
                        <a:pt x="333" y="813"/>
                      </a:lnTo>
                      <a:lnTo>
                        <a:pt x="330" y="820"/>
                      </a:lnTo>
                      <a:lnTo>
                        <a:pt x="330" y="826"/>
                      </a:lnTo>
                      <a:lnTo>
                        <a:pt x="330" y="835"/>
                      </a:lnTo>
                      <a:lnTo>
                        <a:pt x="332" y="838"/>
                      </a:lnTo>
                      <a:lnTo>
                        <a:pt x="332" y="891"/>
                      </a:lnTo>
                      <a:lnTo>
                        <a:pt x="332" y="931"/>
                      </a:lnTo>
                      <a:lnTo>
                        <a:pt x="330" y="949"/>
                      </a:lnTo>
                      <a:lnTo>
                        <a:pt x="329" y="963"/>
                      </a:lnTo>
                      <a:lnTo>
                        <a:pt x="328" y="976"/>
                      </a:lnTo>
                      <a:lnTo>
                        <a:pt x="326" y="987"/>
                      </a:lnTo>
                      <a:lnTo>
                        <a:pt x="322" y="996"/>
                      </a:lnTo>
                      <a:lnTo>
                        <a:pt x="318" y="1005"/>
                      </a:lnTo>
                      <a:lnTo>
                        <a:pt x="313" y="1012"/>
                      </a:lnTo>
                      <a:lnTo>
                        <a:pt x="306" y="1018"/>
                      </a:lnTo>
                      <a:lnTo>
                        <a:pt x="299" y="1025"/>
                      </a:lnTo>
                      <a:lnTo>
                        <a:pt x="289" y="1031"/>
                      </a:lnTo>
                      <a:lnTo>
                        <a:pt x="278" y="1036"/>
                      </a:lnTo>
                      <a:lnTo>
                        <a:pt x="266" y="1042"/>
                      </a:lnTo>
                      <a:lnTo>
                        <a:pt x="269" y="1058"/>
                      </a:lnTo>
                      <a:lnTo>
                        <a:pt x="270" y="1071"/>
                      </a:lnTo>
                      <a:lnTo>
                        <a:pt x="270" y="1081"/>
                      </a:lnTo>
                      <a:lnTo>
                        <a:pt x="270" y="1089"/>
                      </a:lnTo>
                      <a:lnTo>
                        <a:pt x="268" y="1094"/>
                      </a:lnTo>
                      <a:lnTo>
                        <a:pt x="266" y="1099"/>
                      </a:lnTo>
                      <a:lnTo>
                        <a:pt x="263" y="1102"/>
                      </a:lnTo>
                      <a:lnTo>
                        <a:pt x="259" y="1103"/>
                      </a:lnTo>
                      <a:lnTo>
                        <a:pt x="253" y="1102"/>
                      </a:lnTo>
                      <a:lnTo>
                        <a:pt x="246" y="1099"/>
                      </a:lnTo>
                      <a:lnTo>
                        <a:pt x="241" y="1096"/>
                      </a:lnTo>
                      <a:lnTo>
                        <a:pt x="240" y="1094"/>
                      </a:lnTo>
                      <a:lnTo>
                        <a:pt x="217" y="1133"/>
                      </a:lnTo>
                      <a:lnTo>
                        <a:pt x="198" y="1163"/>
                      </a:lnTo>
                      <a:lnTo>
                        <a:pt x="185" y="1180"/>
                      </a:lnTo>
                      <a:lnTo>
                        <a:pt x="181" y="1186"/>
                      </a:lnTo>
                      <a:lnTo>
                        <a:pt x="240" y="1225"/>
                      </a:lnTo>
                      <a:lnTo>
                        <a:pt x="230" y="1235"/>
                      </a:lnTo>
                      <a:lnTo>
                        <a:pt x="204" y="1252"/>
                      </a:lnTo>
                      <a:lnTo>
                        <a:pt x="196" y="1257"/>
                      </a:lnTo>
                      <a:lnTo>
                        <a:pt x="188" y="1261"/>
                      </a:lnTo>
                      <a:lnTo>
                        <a:pt x="179" y="1264"/>
                      </a:lnTo>
                      <a:lnTo>
                        <a:pt x="170" y="1267"/>
                      </a:lnTo>
                      <a:lnTo>
                        <a:pt x="161" y="1268"/>
                      </a:lnTo>
                      <a:lnTo>
                        <a:pt x="152" y="1269"/>
                      </a:lnTo>
                      <a:lnTo>
                        <a:pt x="143" y="1268"/>
                      </a:lnTo>
                      <a:lnTo>
                        <a:pt x="135" y="1264"/>
                      </a:lnTo>
                      <a:lnTo>
                        <a:pt x="121" y="1278"/>
                      </a:lnTo>
                      <a:lnTo>
                        <a:pt x="110" y="1291"/>
                      </a:lnTo>
                      <a:lnTo>
                        <a:pt x="99" y="1305"/>
                      </a:lnTo>
                      <a:lnTo>
                        <a:pt x="89" y="1320"/>
                      </a:lnTo>
                      <a:lnTo>
                        <a:pt x="81" y="1333"/>
                      </a:lnTo>
                      <a:lnTo>
                        <a:pt x="73" y="1348"/>
                      </a:lnTo>
                      <a:lnTo>
                        <a:pt x="67" y="1361"/>
                      </a:lnTo>
                      <a:lnTo>
                        <a:pt x="61" y="1375"/>
                      </a:lnTo>
                      <a:lnTo>
                        <a:pt x="46" y="1417"/>
                      </a:lnTo>
                      <a:lnTo>
                        <a:pt x="43" y="1436"/>
                      </a:lnTo>
                      <a:lnTo>
                        <a:pt x="48" y="1444"/>
                      </a:lnTo>
                      <a:lnTo>
                        <a:pt x="53" y="1453"/>
                      </a:lnTo>
                      <a:lnTo>
                        <a:pt x="55" y="1462"/>
                      </a:lnTo>
                      <a:lnTo>
                        <a:pt x="57" y="1470"/>
                      </a:lnTo>
                      <a:lnTo>
                        <a:pt x="60" y="1480"/>
                      </a:lnTo>
                      <a:lnTo>
                        <a:pt x="61" y="1489"/>
                      </a:lnTo>
                      <a:lnTo>
                        <a:pt x="61" y="1497"/>
                      </a:lnTo>
                      <a:lnTo>
                        <a:pt x="61" y="1506"/>
                      </a:lnTo>
                      <a:lnTo>
                        <a:pt x="60" y="1524"/>
                      </a:lnTo>
                      <a:lnTo>
                        <a:pt x="56" y="1540"/>
                      </a:lnTo>
                      <a:lnTo>
                        <a:pt x="51" y="1556"/>
                      </a:lnTo>
                      <a:lnTo>
                        <a:pt x="45" y="1572"/>
                      </a:lnTo>
                      <a:lnTo>
                        <a:pt x="38" y="1586"/>
                      </a:lnTo>
                      <a:lnTo>
                        <a:pt x="32" y="1599"/>
                      </a:lnTo>
                      <a:lnTo>
                        <a:pt x="24" y="1610"/>
                      </a:lnTo>
                      <a:lnTo>
                        <a:pt x="18" y="1619"/>
                      </a:lnTo>
                      <a:lnTo>
                        <a:pt x="7" y="1634"/>
                      </a:lnTo>
                      <a:lnTo>
                        <a:pt x="4" y="1639"/>
                      </a:lnTo>
                      <a:lnTo>
                        <a:pt x="1" y="1664"/>
                      </a:lnTo>
                      <a:lnTo>
                        <a:pt x="0" y="1686"/>
                      </a:lnTo>
                      <a:lnTo>
                        <a:pt x="0" y="1705"/>
                      </a:lnTo>
                      <a:lnTo>
                        <a:pt x="1" y="1722"/>
                      </a:lnTo>
                      <a:lnTo>
                        <a:pt x="2" y="1738"/>
                      </a:lnTo>
                      <a:lnTo>
                        <a:pt x="4" y="1752"/>
                      </a:lnTo>
                      <a:lnTo>
                        <a:pt x="6" y="1763"/>
                      </a:lnTo>
                      <a:lnTo>
                        <a:pt x="8" y="1773"/>
                      </a:lnTo>
                      <a:lnTo>
                        <a:pt x="13" y="1787"/>
                      </a:lnTo>
                      <a:lnTo>
                        <a:pt x="18" y="1797"/>
                      </a:lnTo>
                      <a:lnTo>
                        <a:pt x="22" y="1802"/>
                      </a:lnTo>
                      <a:lnTo>
                        <a:pt x="23" y="1803"/>
                      </a:lnTo>
                      <a:lnTo>
                        <a:pt x="1381" y="2196"/>
                      </a:lnTo>
                      <a:lnTo>
                        <a:pt x="2332" y="2432"/>
                      </a:lnTo>
                      <a:lnTo>
                        <a:pt x="2378" y="2177"/>
                      </a:lnTo>
                      <a:lnTo>
                        <a:pt x="2470" y="1770"/>
                      </a:lnTo>
                      <a:lnTo>
                        <a:pt x="2475" y="1733"/>
                      </a:lnTo>
                      <a:lnTo>
                        <a:pt x="2482" y="1700"/>
                      </a:lnTo>
                      <a:lnTo>
                        <a:pt x="2491" y="1670"/>
                      </a:lnTo>
                      <a:lnTo>
                        <a:pt x="2499" y="1642"/>
                      </a:lnTo>
                      <a:lnTo>
                        <a:pt x="2509" y="1616"/>
                      </a:lnTo>
                      <a:lnTo>
                        <a:pt x="2519" y="1594"/>
                      </a:lnTo>
                      <a:lnTo>
                        <a:pt x="2529" y="1573"/>
                      </a:lnTo>
                      <a:lnTo>
                        <a:pt x="2539" y="1556"/>
                      </a:lnTo>
                      <a:lnTo>
                        <a:pt x="2548" y="1541"/>
                      </a:lnTo>
                      <a:lnTo>
                        <a:pt x="2557" y="1528"/>
                      </a:lnTo>
                      <a:lnTo>
                        <a:pt x="2565" y="1518"/>
                      </a:lnTo>
                      <a:lnTo>
                        <a:pt x="2573" y="1509"/>
                      </a:lnTo>
                      <a:lnTo>
                        <a:pt x="2584" y="1498"/>
                      </a:lnTo>
                      <a:lnTo>
                        <a:pt x="2587" y="1495"/>
                      </a:lnTo>
                      <a:lnTo>
                        <a:pt x="2590" y="1482"/>
                      </a:lnTo>
                      <a:lnTo>
                        <a:pt x="2591" y="1471"/>
                      </a:lnTo>
                      <a:lnTo>
                        <a:pt x="2591" y="1462"/>
                      </a:lnTo>
                      <a:lnTo>
                        <a:pt x="2591" y="1452"/>
                      </a:lnTo>
                      <a:lnTo>
                        <a:pt x="2590" y="1444"/>
                      </a:lnTo>
                      <a:lnTo>
                        <a:pt x="2589" y="1436"/>
                      </a:lnTo>
                      <a:lnTo>
                        <a:pt x="2586" y="1430"/>
                      </a:lnTo>
                      <a:lnTo>
                        <a:pt x="2584" y="1422"/>
                      </a:lnTo>
                      <a:lnTo>
                        <a:pt x="2580" y="1417"/>
                      </a:lnTo>
                      <a:lnTo>
                        <a:pt x="2576" y="1413"/>
                      </a:lnTo>
                      <a:lnTo>
                        <a:pt x="2573" y="1408"/>
                      </a:lnTo>
                      <a:lnTo>
                        <a:pt x="2568" y="1404"/>
                      </a:lnTo>
                      <a:lnTo>
                        <a:pt x="2559" y="1398"/>
                      </a:lnTo>
                      <a:lnTo>
                        <a:pt x="2548" y="1393"/>
                      </a:lnTo>
                      <a:lnTo>
                        <a:pt x="2539" y="1389"/>
                      </a:lnTo>
                      <a:lnTo>
                        <a:pt x="2527" y="1388"/>
                      </a:lnTo>
                      <a:lnTo>
                        <a:pt x="2518" y="1388"/>
                      </a:lnTo>
                      <a:lnTo>
                        <a:pt x="2508" y="1388"/>
                      </a:lnTo>
                      <a:lnTo>
                        <a:pt x="2494" y="1388"/>
                      </a:lnTo>
                      <a:lnTo>
                        <a:pt x="2490" y="1389"/>
                      </a:lnTo>
                      <a:lnTo>
                        <a:pt x="2486" y="1386"/>
                      </a:lnTo>
                      <a:lnTo>
                        <a:pt x="2482" y="1382"/>
                      </a:lnTo>
                      <a:lnTo>
                        <a:pt x="2481" y="1378"/>
                      </a:lnTo>
                      <a:lnTo>
                        <a:pt x="2480" y="1375"/>
                      </a:lnTo>
                      <a:lnTo>
                        <a:pt x="2480" y="1371"/>
                      </a:lnTo>
                      <a:lnTo>
                        <a:pt x="2480" y="1367"/>
                      </a:lnTo>
                      <a:lnTo>
                        <a:pt x="2481" y="1364"/>
                      </a:lnTo>
                      <a:lnTo>
                        <a:pt x="2482" y="1360"/>
                      </a:lnTo>
                      <a:lnTo>
                        <a:pt x="2488" y="1351"/>
                      </a:lnTo>
                      <a:lnTo>
                        <a:pt x="2494" y="1344"/>
                      </a:lnTo>
                      <a:lnTo>
                        <a:pt x="2503" y="1335"/>
                      </a:lnTo>
                      <a:lnTo>
                        <a:pt x="2513" y="1327"/>
                      </a:lnTo>
                      <a:lnTo>
                        <a:pt x="2535" y="1307"/>
                      </a:lnTo>
                      <a:lnTo>
                        <a:pt x="2554" y="1288"/>
                      </a:lnTo>
                      <a:lnTo>
                        <a:pt x="2564" y="1275"/>
                      </a:lnTo>
                      <a:lnTo>
                        <a:pt x="2572" y="1264"/>
                      </a:lnTo>
                      <a:lnTo>
                        <a:pt x="2578" y="1252"/>
                      </a:lnTo>
                      <a:lnTo>
                        <a:pt x="2581" y="1239"/>
                      </a:lnTo>
                      <a:lnTo>
                        <a:pt x="2605" y="1225"/>
                      </a:lnTo>
                      <a:lnTo>
                        <a:pt x="2623" y="1211"/>
                      </a:lnTo>
                      <a:lnTo>
                        <a:pt x="2640" y="1196"/>
                      </a:lnTo>
                      <a:lnTo>
                        <a:pt x="2654" y="1181"/>
                      </a:lnTo>
                      <a:lnTo>
                        <a:pt x="2663" y="1168"/>
                      </a:lnTo>
                      <a:lnTo>
                        <a:pt x="2672" y="1153"/>
                      </a:lnTo>
                      <a:lnTo>
                        <a:pt x="2678" y="1140"/>
                      </a:lnTo>
                      <a:lnTo>
                        <a:pt x="2683" y="1126"/>
                      </a:lnTo>
                      <a:lnTo>
                        <a:pt x="2685" y="1114"/>
                      </a:lnTo>
                      <a:lnTo>
                        <a:pt x="2688" y="1103"/>
                      </a:lnTo>
                      <a:lnTo>
                        <a:pt x="2688" y="1093"/>
                      </a:lnTo>
                      <a:lnTo>
                        <a:pt x="2688" y="1085"/>
                      </a:lnTo>
                      <a:lnTo>
                        <a:pt x="2687" y="1072"/>
                      </a:lnTo>
                      <a:lnTo>
                        <a:pt x="2687" y="1069"/>
                      </a:lnTo>
                      <a:lnTo>
                        <a:pt x="2693" y="1069"/>
                      </a:lnTo>
                      <a:lnTo>
                        <a:pt x="2699" y="1067"/>
                      </a:lnTo>
                      <a:lnTo>
                        <a:pt x="2705" y="1065"/>
                      </a:lnTo>
                      <a:lnTo>
                        <a:pt x="2711" y="1062"/>
                      </a:lnTo>
                      <a:lnTo>
                        <a:pt x="2723" y="1055"/>
                      </a:lnTo>
                      <a:lnTo>
                        <a:pt x="2737" y="1044"/>
                      </a:lnTo>
                      <a:lnTo>
                        <a:pt x="2749" y="1032"/>
                      </a:lnTo>
                      <a:lnTo>
                        <a:pt x="2761" y="1017"/>
                      </a:lnTo>
                      <a:lnTo>
                        <a:pt x="2772" y="1001"/>
                      </a:lnTo>
                      <a:lnTo>
                        <a:pt x="2783" y="985"/>
                      </a:lnTo>
                      <a:lnTo>
                        <a:pt x="2802" y="954"/>
                      </a:lnTo>
                      <a:lnTo>
                        <a:pt x="2818" y="925"/>
                      </a:lnTo>
                      <a:lnTo>
                        <a:pt x="2827" y="905"/>
                      </a:lnTo>
                      <a:lnTo>
                        <a:pt x="2831" y="897"/>
                      </a:lnTo>
                      <a:lnTo>
                        <a:pt x="2838" y="891"/>
                      </a:lnTo>
                      <a:lnTo>
                        <a:pt x="2846" y="884"/>
                      </a:lnTo>
                      <a:lnTo>
                        <a:pt x="2852" y="878"/>
                      </a:lnTo>
                      <a:lnTo>
                        <a:pt x="2857" y="871"/>
                      </a:lnTo>
                      <a:lnTo>
                        <a:pt x="2860" y="865"/>
                      </a:lnTo>
                      <a:lnTo>
                        <a:pt x="2863" y="860"/>
                      </a:lnTo>
                      <a:lnTo>
                        <a:pt x="2865" y="854"/>
                      </a:lnTo>
                      <a:lnTo>
                        <a:pt x="2868" y="848"/>
                      </a:lnTo>
                      <a:lnTo>
                        <a:pt x="2868" y="838"/>
                      </a:lnTo>
                      <a:lnTo>
                        <a:pt x="2867" y="829"/>
                      </a:lnTo>
                      <a:lnTo>
                        <a:pt x="2863" y="820"/>
                      </a:lnTo>
                      <a:lnTo>
                        <a:pt x="2858" y="812"/>
                      </a:lnTo>
                      <a:lnTo>
                        <a:pt x="2852" y="804"/>
                      </a:lnTo>
                      <a:lnTo>
                        <a:pt x="2846" y="798"/>
                      </a:lnTo>
                      <a:lnTo>
                        <a:pt x="2838" y="792"/>
                      </a:lnTo>
                      <a:lnTo>
                        <a:pt x="2832" y="788"/>
                      </a:lnTo>
                      <a:lnTo>
                        <a:pt x="2821" y="782"/>
                      </a:lnTo>
                      <a:lnTo>
                        <a:pt x="2818" y="780"/>
                      </a:lnTo>
                      <a:lnTo>
                        <a:pt x="2818" y="776"/>
                      </a:lnTo>
                      <a:lnTo>
                        <a:pt x="2815" y="767"/>
                      </a:lnTo>
                      <a:lnTo>
                        <a:pt x="2811" y="754"/>
                      </a:lnTo>
                      <a:lnTo>
                        <a:pt x="2804" y="738"/>
                      </a:lnTo>
                      <a:lnTo>
                        <a:pt x="2799" y="728"/>
                      </a:lnTo>
                      <a:lnTo>
                        <a:pt x="2794" y="718"/>
                      </a:lnTo>
                      <a:lnTo>
                        <a:pt x="2787" y="709"/>
                      </a:lnTo>
                      <a:lnTo>
                        <a:pt x="2778" y="699"/>
                      </a:lnTo>
                      <a:lnTo>
                        <a:pt x="2770" y="689"/>
                      </a:lnTo>
                      <a:lnTo>
                        <a:pt x="2759" y="679"/>
                      </a:lnTo>
                      <a:lnTo>
                        <a:pt x="2747" y="671"/>
                      </a:lnTo>
                      <a:lnTo>
                        <a:pt x="2732" y="661"/>
                      </a:lnTo>
                      <a:lnTo>
                        <a:pt x="2476" y="596"/>
                      </a:lnTo>
                      <a:lnTo>
                        <a:pt x="2148" y="516"/>
                      </a:lnTo>
                      <a:lnTo>
                        <a:pt x="2127" y="514"/>
                      </a:lnTo>
                      <a:lnTo>
                        <a:pt x="2108" y="514"/>
                      </a:lnTo>
                      <a:lnTo>
                        <a:pt x="2089" y="515"/>
                      </a:lnTo>
                      <a:lnTo>
                        <a:pt x="2072" y="518"/>
                      </a:lnTo>
                      <a:lnTo>
                        <a:pt x="2055" y="523"/>
                      </a:lnTo>
                      <a:lnTo>
                        <a:pt x="2039" y="527"/>
                      </a:lnTo>
                      <a:lnTo>
                        <a:pt x="2024" y="532"/>
                      </a:lnTo>
                      <a:lnTo>
                        <a:pt x="2011" y="540"/>
                      </a:lnTo>
                      <a:lnTo>
                        <a:pt x="1989" y="552"/>
                      </a:lnTo>
                      <a:lnTo>
                        <a:pt x="1972" y="564"/>
                      </a:lnTo>
                      <a:lnTo>
                        <a:pt x="1962" y="573"/>
                      </a:lnTo>
                      <a:lnTo>
                        <a:pt x="1958" y="576"/>
                      </a:lnTo>
                      <a:lnTo>
                        <a:pt x="1945" y="573"/>
                      </a:lnTo>
                      <a:lnTo>
                        <a:pt x="1933" y="569"/>
                      </a:lnTo>
                      <a:lnTo>
                        <a:pt x="1923" y="564"/>
                      </a:lnTo>
                      <a:lnTo>
                        <a:pt x="1914" y="558"/>
                      </a:lnTo>
                      <a:lnTo>
                        <a:pt x="1900" y="546"/>
                      </a:lnTo>
                      <a:lnTo>
                        <a:pt x="1889" y="532"/>
                      </a:lnTo>
                      <a:lnTo>
                        <a:pt x="1878" y="520"/>
                      </a:lnTo>
                      <a:lnTo>
                        <a:pt x="1867" y="510"/>
                      </a:lnTo>
                      <a:lnTo>
                        <a:pt x="1860" y="507"/>
                      </a:lnTo>
                      <a:lnTo>
                        <a:pt x="1853" y="504"/>
                      </a:lnTo>
                      <a:lnTo>
                        <a:pt x="1843" y="503"/>
                      </a:lnTo>
                      <a:lnTo>
                        <a:pt x="1833" y="504"/>
                      </a:lnTo>
                      <a:lnTo>
                        <a:pt x="1814" y="514"/>
                      </a:lnTo>
                      <a:lnTo>
                        <a:pt x="1797" y="523"/>
                      </a:lnTo>
                      <a:lnTo>
                        <a:pt x="1780" y="531"/>
                      </a:lnTo>
                      <a:lnTo>
                        <a:pt x="1764" y="537"/>
                      </a:lnTo>
                      <a:lnTo>
                        <a:pt x="1736" y="547"/>
                      </a:lnTo>
                      <a:lnTo>
                        <a:pt x="1712" y="552"/>
                      </a:lnTo>
                      <a:lnTo>
                        <a:pt x="1680" y="557"/>
                      </a:lnTo>
                      <a:lnTo>
                        <a:pt x="1669" y="557"/>
                      </a:lnTo>
                      <a:lnTo>
                        <a:pt x="1644" y="546"/>
                      </a:lnTo>
                      <a:lnTo>
                        <a:pt x="1622" y="539"/>
                      </a:lnTo>
                      <a:lnTo>
                        <a:pt x="1602" y="534"/>
                      </a:lnTo>
                      <a:lnTo>
                        <a:pt x="1586" y="531"/>
                      </a:lnTo>
                      <a:lnTo>
                        <a:pt x="1565" y="530"/>
                      </a:lnTo>
                      <a:lnTo>
                        <a:pt x="1558" y="530"/>
                      </a:lnTo>
                      <a:lnTo>
                        <a:pt x="1548" y="518"/>
                      </a:lnTo>
                      <a:lnTo>
                        <a:pt x="1537" y="508"/>
                      </a:lnTo>
                      <a:lnTo>
                        <a:pt x="1527" y="501"/>
                      </a:lnTo>
                      <a:lnTo>
                        <a:pt x="1518" y="497"/>
                      </a:lnTo>
                      <a:lnTo>
                        <a:pt x="1508" y="496"/>
                      </a:lnTo>
                      <a:lnTo>
                        <a:pt x="1498" y="496"/>
                      </a:lnTo>
                      <a:lnTo>
                        <a:pt x="1488" y="497"/>
                      </a:lnTo>
                      <a:lnTo>
                        <a:pt x="1480" y="501"/>
                      </a:lnTo>
                      <a:lnTo>
                        <a:pt x="1471" y="504"/>
                      </a:lnTo>
                      <a:lnTo>
                        <a:pt x="1464" y="509"/>
                      </a:lnTo>
                      <a:lnTo>
                        <a:pt x="1456" y="514"/>
                      </a:lnTo>
                      <a:lnTo>
                        <a:pt x="1452" y="519"/>
                      </a:lnTo>
                      <a:lnTo>
                        <a:pt x="1443" y="527"/>
                      </a:lnTo>
                      <a:lnTo>
                        <a:pt x="1439" y="530"/>
                      </a:lnTo>
                      <a:lnTo>
                        <a:pt x="1427" y="529"/>
                      </a:lnTo>
                      <a:lnTo>
                        <a:pt x="1416" y="525"/>
                      </a:lnTo>
                      <a:lnTo>
                        <a:pt x="1405" y="521"/>
                      </a:lnTo>
                      <a:lnTo>
                        <a:pt x="1397" y="515"/>
                      </a:lnTo>
                      <a:lnTo>
                        <a:pt x="1379" y="503"/>
                      </a:lnTo>
                      <a:lnTo>
                        <a:pt x="1363" y="490"/>
                      </a:lnTo>
                      <a:lnTo>
                        <a:pt x="1348" y="475"/>
                      </a:lnTo>
                      <a:lnTo>
                        <a:pt x="1330" y="460"/>
                      </a:lnTo>
                      <a:lnTo>
                        <a:pt x="1321" y="454"/>
                      </a:lnTo>
                      <a:lnTo>
                        <a:pt x="1308" y="448"/>
                      </a:lnTo>
                      <a:lnTo>
                        <a:pt x="1296" y="443"/>
                      </a:lnTo>
                      <a:lnTo>
                        <a:pt x="1283" y="438"/>
                      </a:lnTo>
                      <a:lnTo>
                        <a:pt x="1268" y="438"/>
                      </a:lnTo>
                      <a:lnTo>
                        <a:pt x="1256" y="439"/>
                      </a:lnTo>
                      <a:lnTo>
                        <a:pt x="1245" y="442"/>
                      </a:lnTo>
                      <a:lnTo>
                        <a:pt x="1235" y="443"/>
                      </a:lnTo>
                      <a:lnTo>
                        <a:pt x="1220" y="449"/>
                      </a:lnTo>
                      <a:lnTo>
                        <a:pt x="1206" y="455"/>
                      </a:lnTo>
                      <a:lnTo>
                        <a:pt x="1190" y="463"/>
                      </a:lnTo>
                      <a:lnTo>
                        <a:pt x="1168" y="469"/>
                      </a:lnTo>
                      <a:lnTo>
                        <a:pt x="1154" y="471"/>
                      </a:lnTo>
                      <a:lnTo>
                        <a:pt x="1139" y="474"/>
                      </a:lnTo>
                      <a:lnTo>
                        <a:pt x="1120" y="476"/>
                      </a:lnTo>
                      <a:lnTo>
                        <a:pt x="1099" y="477"/>
                      </a:lnTo>
                      <a:lnTo>
                        <a:pt x="1078" y="461"/>
                      </a:lnTo>
                      <a:lnTo>
                        <a:pt x="1059" y="448"/>
                      </a:lnTo>
                      <a:lnTo>
                        <a:pt x="1038" y="437"/>
                      </a:lnTo>
                      <a:lnTo>
                        <a:pt x="1020" y="427"/>
                      </a:lnTo>
                      <a:lnTo>
                        <a:pt x="991" y="416"/>
                      </a:lnTo>
                      <a:lnTo>
                        <a:pt x="980" y="412"/>
                      </a:lnTo>
                      <a:lnTo>
                        <a:pt x="975" y="408"/>
                      </a:lnTo>
                      <a:lnTo>
                        <a:pt x="971" y="404"/>
                      </a:lnTo>
                      <a:lnTo>
                        <a:pt x="966" y="399"/>
                      </a:lnTo>
                      <a:lnTo>
                        <a:pt x="962" y="394"/>
                      </a:lnTo>
                      <a:lnTo>
                        <a:pt x="955" y="382"/>
                      </a:lnTo>
                      <a:lnTo>
                        <a:pt x="950" y="368"/>
                      </a:lnTo>
                      <a:lnTo>
                        <a:pt x="945" y="355"/>
                      </a:lnTo>
                      <a:lnTo>
                        <a:pt x="942" y="341"/>
                      </a:lnTo>
                      <a:lnTo>
                        <a:pt x="940" y="327"/>
                      </a:lnTo>
                      <a:lnTo>
                        <a:pt x="939" y="312"/>
                      </a:lnTo>
                      <a:lnTo>
                        <a:pt x="939" y="285"/>
                      </a:lnTo>
                      <a:lnTo>
                        <a:pt x="939" y="263"/>
                      </a:lnTo>
                      <a:lnTo>
                        <a:pt x="941" y="247"/>
                      </a:lnTo>
                      <a:lnTo>
                        <a:pt x="941" y="241"/>
                      </a:lnTo>
                      <a:lnTo>
                        <a:pt x="946" y="231"/>
                      </a:lnTo>
                      <a:lnTo>
                        <a:pt x="950" y="220"/>
                      </a:lnTo>
                      <a:lnTo>
                        <a:pt x="952" y="210"/>
                      </a:lnTo>
                      <a:lnTo>
                        <a:pt x="953" y="202"/>
                      </a:lnTo>
                      <a:lnTo>
                        <a:pt x="955" y="193"/>
                      </a:lnTo>
                      <a:lnTo>
                        <a:pt x="955" y="185"/>
                      </a:lnTo>
                      <a:lnTo>
                        <a:pt x="955" y="177"/>
                      </a:lnTo>
                      <a:lnTo>
                        <a:pt x="953" y="170"/>
                      </a:lnTo>
                      <a:lnTo>
                        <a:pt x="950" y="158"/>
                      </a:lnTo>
                      <a:lnTo>
                        <a:pt x="944" y="146"/>
                      </a:lnTo>
                      <a:lnTo>
                        <a:pt x="936" y="137"/>
                      </a:lnTo>
                      <a:lnTo>
                        <a:pt x="928" y="128"/>
                      </a:lnTo>
                      <a:lnTo>
                        <a:pt x="919" y="121"/>
                      </a:lnTo>
                      <a:lnTo>
                        <a:pt x="911" y="116"/>
                      </a:lnTo>
                      <a:lnTo>
                        <a:pt x="902" y="112"/>
                      </a:lnTo>
                      <a:lnTo>
                        <a:pt x="893" y="109"/>
                      </a:lnTo>
                      <a:lnTo>
                        <a:pt x="881" y="105"/>
                      </a:lnTo>
                      <a:lnTo>
                        <a:pt x="876" y="104"/>
                      </a:lnTo>
                      <a:lnTo>
                        <a:pt x="797" y="5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9" name="Freeform 468"/>
                <p:cNvSpPr>
                  <a:spLocks/>
                </p:cNvSpPr>
                <p:nvPr/>
              </p:nvSpPr>
              <p:spPr bwMode="auto">
                <a:xfrm>
                  <a:off x="3971" y="1656"/>
                  <a:ext cx="684" cy="405"/>
                </a:xfrm>
                <a:custGeom>
                  <a:avLst/>
                  <a:gdLst>
                    <a:gd name="T0" fmla="*/ 0 w 2735"/>
                    <a:gd name="T1" fmla="*/ 0 h 1619"/>
                    <a:gd name="T2" fmla="*/ 0 w 2735"/>
                    <a:gd name="T3" fmla="*/ 0 h 1619"/>
                    <a:gd name="T4" fmla="*/ 0 w 2735"/>
                    <a:gd name="T5" fmla="*/ 0 h 1619"/>
                    <a:gd name="T6" fmla="*/ 0 w 2735"/>
                    <a:gd name="T7" fmla="*/ 0 h 1619"/>
                    <a:gd name="T8" fmla="*/ 0 w 2735"/>
                    <a:gd name="T9" fmla="*/ 0 h 1619"/>
                    <a:gd name="T10" fmla="*/ 0 w 2735"/>
                    <a:gd name="T11" fmla="*/ 0 h 1619"/>
                    <a:gd name="T12" fmla="*/ 0 w 2735"/>
                    <a:gd name="T13" fmla="*/ 0 h 1619"/>
                    <a:gd name="T14" fmla="*/ 0 w 2735"/>
                    <a:gd name="T15" fmla="*/ 0 h 1619"/>
                    <a:gd name="T16" fmla="*/ 0 w 2735"/>
                    <a:gd name="T17" fmla="*/ 0 h 1619"/>
                    <a:gd name="T18" fmla="*/ 0 w 2735"/>
                    <a:gd name="T19" fmla="*/ 0 h 1619"/>
                    <a:gd name="T20" fmla="*/ 0 w 2735"/>
                    <a:gd name="T21" fmla="*/ 0 h 1619"/>
                    <a:gd name="T22" fmla="*/ 0 w 2735"/>
                    <a:gd name="T23" fmla="*/ 0 h 1619"/>
                    <a:gd name="T24" fmla="*/ 0 w 2735"/>
                    <a:gd name="T25" fmla="*/ 0 h 1619"/>
                    <a:gd name="T26" fmla="*/ 0 w 2735"/>
                    <a:gd name="T27" fmla="*/ 0 h 1619"/>
                    <a:gd name="T28" fmla="*/ 0 w 2735"/>
                    <a:gd name="T29" fmla="*/ 0 h 1619"/>
                    <a:gd name="T30" fmla="*/ 0 w 2735"/>
                    <a:gd name="T31" fmla="*/ 0 h 1619"/>
                    <a:gd name="T32" fmla="*/ 0 w 2735"/>
                    <a:gd name="T33" fmla="*/ 0 h 1619"/>
                    <a:gd name="T34" fmla="*/ 0 w 2735"/>
                    <a:gd name="T35" fmla="*/ 0 h 1619"/>
                    <a:gd name="T36" fmla="*/ 0 w 2735"/>
                    <a:gd name="T37" fmla="*/ 0 h 1619"/>
                    <a:gd name="T38" fmla="*/ 0 w 2735"/>
                    <a:gd name="T39" fmla="*/ 0 h 1619"/>
                    <a:gd name="T40" fmla="*/ 0 w 2735"/>
                    <a:gd name="T41" fmla="*/ 0 h 1619"/>
                    <a:gd name="T42" fmla="*/ 0 w 2735"/>
                    <a:gd name="T43" fmla="*/ 0 h 1619"/>
                    <a:gd name="T44" fmla="*/ 0 w 2735"/>
                    <a:gd name="T45" fmla="*/ 0 h 1619"/>
                    <a:gd name="T46" fmla="*/ 0 w 2735"/>
                    <a:gd name="T47" fmla="*/ 0 h 1619"/>
                    <a:gd name="T48" fmla="*/ 0 w 2735"/>
                    <a:gd name="T49" fmla="*/ 0 h 1619"/>
                    <a:gd name="T50" fmla="*/ 0 w 2735"/>
                    <a:gd name="T51" fmla="*/ 0 h 1619"/>
                    <a:gd name="T52" fmla="*/ 0 w 2735"/>
                    <a:gd name="T53" fmla="*/ 0 h 1619"/>
                    <a:gd name="T54" fmla="*/ 0 w 2735"/>
                    <a:gd name="T55" fmla="*/ 0 h 1619"/>
                    <a:gd name="T56" fmla="*/ 0 w 2735"/>
                    <a:gd name="T57" fmla="*/ 0 h 1619"/>
                    <a:gd name="T58" fmla="*/ 0 w 2735"/>
                    <a:gd name="T59" fmla="*/ 0 h 1619"/>
                    <a:gd name="T60" fmla="*/ 0 w 2735"/>
                    <a:gd name="T61" fmla="*/ 0 h 1619"/>
                    <a:gd name="T62" fmla="*/ 0 w 2735"/>
                    <a:gd name="T63" fmla="*/ 0 h 1619"/>
                    <a:gd name="T64" fmla="*/ 0 w 2735"/>
                    <a:gd name="T65" fmla="*/ 0 h 1619"/>
                    <a:gd name="T66" fmla="*/ 0 w 2735"/>
                    <a:gd name="T67" fmla="*/ 0 h 1619"/>
                    <a:gd name="T68" fmla="*/ 0 w 2735"/>
                    <a:gd name="T69" fmla="*/ 0 h 1619"/>
                    <a:gd name="T70" fmla="*/ 0 w 2735"/>
                    <a:gd name="T71" fmla="*/ 0 h 1619"/>
                    <a:gd name="T72" fmla="*/ 0 w 2735"/>
                    <a:gd name="T73" fmla="*/ 0 h 1619"/>
                    <a:gd name="T74" fmla="*/ 0 w 2735"/>
                    <a:gd name="T75" fmla="*/ 0 h 1619"/>
                    <a:gd name="T76" fmla="*/ 0 w 2735"/>
                    <a:gd name="T77" fmla="*/ 0 h 1619"/>
                    <a:gd name="T78" fmla="*/ 0 w 2735"/>
                    <a:gd name="T79" fmla="*/ 0 h 1619"/>
                    <a:gd name="T80" fmla="*/ 0 w 2735"/>
                    <a:gd name="T81" fmla="*/ 0 h 1619"/>
                    <a:gd name="T82" fmla="*/ 0 w 2735"/>
                    <a:gd name="T83" fmla="*/ 0 h 1619"/>
                    <a:gd name="T84" fmla="*/ 0 w 2735"/>
                    <a:gd name="T85" fmla="*/ 0 h 1619"/>
                    <a:gd name="T86" fmla="*/ 0 w 2735"/>
                    <a:gd name="T87" fmla="*/ 0 h 1619"/>
                    <a:gd name="T88" fmla="*/ 0 w 2735"/>
                    <a:gd name="T89" fmla="*/ 0 h 1619"/>
                    <a:gd name="T90" fmla="*/ 0 w 2735"/>
                    <a:gd name="T91" fmla="*/ 0 h 1619"/>
                    <a:gd name="T92" fmla="*/ 0 w 2735"/>
                    <a:gd name="T93" fmla="*/ 0 h 1619"/>
                    <a:gd name="T94" fmla="*/ 0 w 2735"/>
                    <a:gd name="T95" fmla="*/ 0 h 1619"/>
                    <a:gd name="T96" fmla="*/ 0 w 2735"/>
                    <a:gd name="T97" fmla="*/ 0 h 1619"/>
                    <a:gd name="T98" fmla="*/ 0 w 2735"/>
                    <a:gd name="T99" fmla="*/ 0 h 1619"/>
                    <a:gd name="T100" fmla="*/ 0 w 2735"/>
                    <a:gd name="T101" fmla="*/ 0 h 1619"/>
                    <a:gd name="T102" fmla="*/ 0 w 2735"/>
                    <a:gd name="T103" fmla="*/ 0 h 1619"/>
                    <a:gd name="T104" fmla="*/ 0 w 2735"/>
                    <a:gd name="T105" fmla="*/ 0 h 1619"/>
                    <a:gd name="T106" fmla="*/ 0 w 2735"/>
                    <a:gd name="T107" fmla="*/ 0 h 1619"/>
                    <a:gd name="T108" fmla="*/ 0 w 2735"/>
                    <a:gd name="T109" fmla="*/ 0 h 1619"/>
                    <a:gd name="T110" fmla="*/ 0 w 2735"/>
                    <a:gd name="T111" fmla="*/ 0 h 1619"/>
                    <a:gd name="T112" fmla="*/ 0 w 2735"/>
                    <a:gd name="T113" fmla="*/ 0 h 1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35"/>
                    <a:gd name="T172" fmla="*/ 0 h 1619"/>
                    <a:gd name="T173" fmla="*/ 2735 w 2735"/>
                    <a:gd name="T174" fmla="*/ 1619 h 16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35" h="1619">
                      <a:moveTo>
                        <a:pt x="0" y="1619"/>
                      </a:moveTo>
                      <a:lnTo>
                        <a:pt x="119" y="1606"/>
                      </a:lnTo>
                      <a:lnTo>
                        <a:pt x="230" y="1594"/>
                      </a:lnTo>
                      <a:lnTo>
                        <a:pt x="336" y="1581"/>
                      </a:lnTo>
                      <a:lnTo>
                        <a:pt x="434" y="1570"/>
                      </a:lnTo>
                      <a:lnTo>
                        <a:pt x="524" y="1559"/>
                      </a:lnTo>
                      <a:lnTo>
                        <a:pt x="604" y="1548"/>
                      </a:lnTo>
                      <a:lnTo>
                        <a:pt x="641" y="1542"/>
                      </a:lnTo>
                      <a:lnTo>
                        <a:pt x="675" y="1535"/>
                      </a:lnTo>
                      <a:lnTo>
                        <a:pt x="706" y="1529"/>
                      </a:lnTo>
                      <a:lnTo>
                        <a:pt x="735" y="1521"/>
                      </a:lnTo>
                      <a:lnTo>
                        <a:pt x="1300" y="1455"/>
                      </a:lnTo>
                      <a:lnTo>
                        <a:pt x="1948" y="1338"/>
                      </a:lnTo>
                      <a:lnTo>
                        <a:pt x="2029" y="1327"/>
                      </a:lnTo>
                      <a:lnTo>
                        <a:pt x="2105" y="1314"/>
                      </a:lnTo>
                      <a:lnTo>
                        <a:pt x="2177" y="1302"/>
                      </a:lnTo>
                      <a:lnTo>
                        <a:pt x="2245" y="1289"/>
                      </a:lnTo>
                      <a:lnTo>
                        <a:pt x="2307" y="1276"/>
                      </a:lnTo>
                      <a:lnTo>
                        <a:pt x="2366" y="1264"/>
                      </a:lnTo>
                      <a:lnTo>
                        <a:pt x="2420" y="1252"/>
                      </a:lnTo>
                      <a:lnTo>
                        <a:pt x="2467" y="1240"/>
                      </a:lnTo>
                      <a:lnTo>
                        <a:pt x="2548" y="1219"/>
                      </a:lnTo>
                      <a:lnTo>
                        <a:pt x="2608" y="1202"/>
                      </a:lnTo>
                      <a:lnTo>
                        <a:pt x="2645" y="1191"/>
                      </a:lnTo>
                      <a:lnTo>
                        <a:pt x="2657" y="1187"/>
                      </a:lnTo>
                      <a:lnTo>
                        <a:pt x="2662" y="1174"/>
                      </a:lnTo>
                      <a:lnTo>
                        <a:pt x="2666" y="1161"/>
                      </a:lnTo>
                      <a:lnTo>
                        <a:pt x="2667" y="1152"/>
                      </a:lnTo>
                      <a:lnTo>
                        <a:pt x="2668" y="1144"/>
                      </a:lnTo>
                      <a:lnTo>
                        <a:pt x="2667" y="1138"/>
                      </a:lnTo>
                      <a:lnTo>
                        <a:pt x="2666" y="1133"/>
                      </a:lnTo>
                      <a:lnTo>
                        <a:pt x="2663" y="1130"/>
                      </a:lnTo>
                      <a:lnTo>
                        <a:pt x="2660" y="1127"/>
                      </a:lnTo>
                      <a:lnTo>
                        <a:pt x="2652" y="1126"/>
                      </a:lnTo>
                      <a:lnTo>
                        <a:pt x="2645" y="1126"/>
                      </a:lnTo>
                      <a:lnTo>
                        <a:pt x="2640" y="1127"/>
                      </a:lnTo>
                      <a:lnTo>
                        <a:pt x="2638" y="1127"/>
                      </a:lnTo>
                      <a:lnTo>
                        <a:pt x="2641" y="1123"/>
                      </a:lnTo>
                      <a:lnTo>
                        <a:pt x="2645" y="1121"/>
                      </a:lnTo>
                      <a:lnTo>
                        <a:pt x="2649" y="1119"/>
                      </a:lnTo>
                      <a:lnTo>
                        <a:pt x="2653" y="1119"/>
                      </a:lnTo>
                      <a:lnTo>
                        <a:pt x="2657" y="1119"/>
                      </a:lnTo>
                      <a:lnTo>
                        <a:pt x="2662" y="1120"/>
                      </a:lnTo>
                      <a:lnTo>
                        <a:pt x="2667" y="1122"/>
                      </a:lnTo>
                      <a:lnTo>
                        <a:pt x="2671" y="1126"/>
                      </a:lnTo>
                      <a:lnTo>
                        <a:pt x="2680" y="1134"/>
                      </a:lnTo>
                      <a:lnTo>
                        <a:pt x="2690" y="1147"/>
                      </a:lnTo>
                      <a:lnTo>
                        <a:pt x="2700" y="1159"/>
                      </a:lnTo>
                      <a:lnTo>
                        <a:pt x="2710" y="1174"/>
                      </a:lnTo>
                      <a:lnTo>
                        <a:pt x="2735" y="1154"/>
                      </a:lnTo>
                      <a:lnTo>
                        <a:pt x="2731" y="1138"/>
                      </a:lnTo>
                      <a:lnTo>
                        <a:pt x="2723" y="1123"/>
                      </a:lnTo>
                      <a:lnTo>
                        <a:pt x="2717" y="1111"/>
                      </a:lnTo>
                      <a:lnTo>
                        <a:pt x="2710" y="1098"/>
                      </a:lnTo>
                      <a:lnTo>
                        <a:pt x="2704" y="1087"/>
                      </a:lnTo>
                      <a:lnTo>
                        <a:pt x="2695" y="1076"/>
                      </a:lnTo>
                      <a:lnTo>
                        <a:pt x="2688" y="1066"/>
                      </a:lnTo>
                      <a:lnTo>
                        <a:pt x="2680" y="1057"/>
                      </a:lnTo>
                      <a:lnTo>
                        <a:pt x="2664" y="1041"/>
                      </a:lnTo>
                      <a:lnTo>
                        <a:pt x="2647" y="1029"/>
                      </a:lnTo>
                      <a:lnTo>
                        <a:pt x="2631" y="1019"/>
                      </a:lnTo>
                      <a:lnTo>
                        <a:pt x="2615" y="1011"/>
                      </a:lnTo>
                      <a:lnTo>
                        <a:pt x="2600" y="1006"/>
                      </a:lnTo>
                      <a:lnTo>
                        <a:pt x="2586" y="1001"/>
                      </a:lnTo>
                      <a:lnTo>
                        <a:pt x="2573" y="999"/>
                      </a:lnTo>
                      <a:lnTo>
                        <a:pt x="2562" y="997"/>
                      </a:lnTo>
                      <a:lnTo>
                        <a:pt x="2544" y="996"/>
                      </a:lnTo>
                      <a:lnTo>
                        <a:pt x="2538" y="996"/>
                      </a:lnTo>
                      <a:lnTo>
                        <a:pt x="2524" y="1019"/>
                      </a:lnTo>
                      <a:lnTo>
                        <a:pt x="2510" y="1038"/>
                      </a:lnTo>
                      <a:lnTo>
                        <a:pt x="2499" y="1050"/>
                      </a:lnTo>
                      <a:lnTo>
                        <a:pt x="2488" y="1059"/>
                      </a:lnTo>
                      <a:lnTo>
                        <a:pt x="2485" y="1061"/>
                      </a:lnTo>
                      <a:lnTo>
                        <a:pt x="2480" y="1063"/>
                      </a:lnTo>
                      <a:lnTo>
                        <a:pt x="2476" y="1065"/>
                      </a:lnTo>
                      <a:lnTo>
                        <a:pt x="2472" y="1066"/>
                      </a:lnTo>
                      <a:lnTo>
                        <a:pt x="2466" y="1065"/>
                      </a:lnTo>
                      <a:lnTo>
                        <a:pt x="2461" y="1061"/>
                      </a:lnTo>
                      <a:lnTo>
                        <a:pt x="2456" y="1056"/>
                      </a:lnTo>
                      <a:lnTo>
                        <a:pt x="2454" y="1051"/>
                      </a:lnTo>
                      <a:lnTo>
                        <a:pt x="2451" y="1044"/>
                      </a:lnTo>
                      <a:lnTo>
                        <a:pt x="2449" y="1038"/>
                      </a:lnTo>
                      <a:lnTo>
                        <a:pt x="2448" y="1027"/>
                      </a:lnTo>
                      <a:lnTo>
                        <a:pt x="2447" y="1023"/>
                      </a:lnTo>
                      <a:lnTo>
                        <a:pt x="2368" y="984"/>
                      </a:lnTo>
                      <a:lnTo>
                        <a:pt x="2368" y="977"/>
                      </a:lnTo>
                      <a:lnTo>
                        <a:pt x="2368" y="969"/>
                      </a:lnTo>
                      <a:lnTo>
                        <a:pt x="2367" y="964"/>
                      </a:lnTo>
                      <a:lnTo>
                        <a:pt x="2366" y="958"/>
                      </a:lnTo>
                      <a:lnTo>
                        <a:pt x="2363" y="953"/>
                      </a:lnTo>
                      <a:lnTo>
                        <a:pt x="2360" y="948"/>
                      </a:lnTo>
                      <a:lnTo>
                        <a:pt x="2356" y="945"/>
                      </a:lnTo>
                      <a:lnTo>
                        <a:pt x="2352" y="941"/>
                      </a:lnTo>
                      <a:lnTo>
                        <a:pt x="2344" y="935"/>
                      </a:lnTo>
                      <a:lnTo>
                        <a:pt x="2334" y="930"/>
                      </a:lnTo>
                      <a:lnTo>
                        <a:pt x="2323" y="926"/>
                      </a:lnTo>
                      <a:lnTo>
                        <a:pt x="2312" y="924"/>
                      </a:lnTo>
                      <a:lnTo>
                        <a:pt x="2290" y="923"/>
                      </a:lnTo>
                      <a:lnTo>
                        <a:pt x="2269" y="923"/>
                      </a:lnTo>
                      <a:lnTo>
                        <a:pt x="2256" y="924"/>
                      </a:lnTo>
                      <a:lnTo>
                        <a:pt x="2251" y="924"/>
                      </a:lnTo>
                      <a:lnTo>
                        <a:pt x="2279" y="919"/>
                      </a:lnTo>
                      <a:lnTo>
                        <a:pt x="2306" y="915"/>
                      </a:lnTo>
                      <a:lnTo>
                        <a:pt x="2328" y="914"/>
                      </a:lnTo>
                      <a:lnTo>
                        <a:pt x="2349" y="915"/>
                      </a:lnTo>
                      <a:lnTo>
                        <a:pt x="2366" y="919"/>
                      </a:lnTo>
                      <a:lnTo>
                        <a:pt x="2380" y="924"/>
                      </a:lnTo>
                      <a:lnTo>
                        <a:pt x="2393" y="929"/>
                      </a:lnTo>
                      <a:lnTo>
                        <a:pt x="2404" y="936"/>
                      </a:lnTo>
                      <a:lnTo>
                        <a:pt x="2412" y="942"/>
                      </a:lnTo>
                      <a:lnTo>
                        <a:pt x="2420" y="950"/>
                      </a:lnTo>
                      <a:lnTo>
                        <a:pt x="2425" y="957"/>
                      </a:lnTo>
                      <a:lnTo>
                        <a:pt x="2428" y="963"/>
                      </a:lnTo>
                      <a:lnTo>
                        <a:pt x="2433" y="973"/>
                      </a:lnTo>
                      <a:lnTo>
                        <a:pt x="2434" y="977"/>
                      </a:lnTo>
                      <a:lnTo>
                        <a:pt x="2526" y="970"/>
                      </a:lnTo>
                      <a:lnTo>
                        <a:pt x="2526" y="966"/>
                      </a:lnTo>
                      <a:lnTo>
                        <a:pt x="2524" y="961"/>
                      </a:lnTo>
                      <a:lnTo>
                        <a:pt x="2521" y="954"/>
                      </a:lnTo>
                      <a:lnTo>
                        <a:pt x="2516" y="950"/>
                      </a:lnTo>
                      <a:lnTo>
                        <a:pt x="2504" y="940"/>
                      </a:lnTo>
                      <a:lnTo>
                        <a:pt x="2488" y="929"/>
                      </a:lnTo>
                      <a:lnTo>
                        <a:pt x="2467" y="918"/>
                      </a:lnTo>
                      <a:lnTo>
                        <a:pt x="2445" y="908"/>
                      </a:lnTo>
                      <a:lnTo>
                        <a:pt x="2422" y="898"/>
                      </a:lnTo>
                      <a:lnTo>
                        <a:pt x="2398" y="888"/>
                      </a:lnTo>
                      <a:lnTo>
                        <a:pt x="2349" y="871"/>
                      </a:lnTo>
                      <a:lnTo>
                        <a:pt x="2306" y="858"/>
                      </a:lnTo>
                      <a:lnTo>
                        <a:pt x="2275" y="849"/>
                      </a:lnTo>
                      <a:lnTo>
                        <a:pt x="2263" y="846"/>
                      </a:lnTo>
                      <a:lnTo>
                        <a:pt x="2286" y="841"/>
                      </a:lnTo>
                      <a:lnTo>
                        <a:pt x="2307" y="837"/>
                      </a:lnTo>
                      <a:lnTo>
                        <a:pt x="2325" y="836"/>
                      </a:lnTo>
                      <a:lnTo>
                        <a:pt x="2343" y="836"/>
                      </a:lnTo>
                      <a:lnTo>
                        <a:pt x="2358" y="837"/>
                      </a:lnTo>
                      <a:lnTo>
                        <a:pt x="2372" y="839"/>
                      </a:lnTo>
                      <a:lnTo>
                        <a:pt x="2384" y="843"/>
                      </a:lnTo>
                      <a:lnTo>
                        <a:pt x="2395" y="847"/>
                      </a:lnTo>
                      <a:lnTo>
                        <a:pt x="2405" y="850"/>
                      </a:lnTo>
                      <a:lnTo>
                        <a:pt x="2412" y="855"/>
                      </a:lnTo>
                      <a:lnTo>
                        <a:pt x="2420" y="859"/>
                      </a:lnTo>
                      <a:lnTo>
                        <a:pt x="2425" y="863"/>
                      </a:lnTo>
                      <a:lnTo>
                        <a:pt x="2432" y="869"/>
                      </a:lnTo>
                      <a:lnTo>
                        <a:pt x="2434" y="871"/>
                      </a:lnTo>
                      <a:lnTo>
                        <a:pt x="2507" y="871"/>
                      </a:lnTo>
                      <a:lnTo>
                        <a:pt x="2505" y="849"/>
                      </a:lnTo>
                      <a:lnTo>
                        <a:pt x="2502" y="830"/>
                      </a:lnTo>
                      <a:lnTo>
                        <a:pt x="2498" y="812"/>
                      </a:lnTo>
                      <a:lnTo>
                        <a:pt x="2492" y="799"/>
                      </a:lnTo>
                      <a:lnTo>
                        <a:pt x="2485" y="788"/>
                      </a:lnTo>
                      <a:lnTo>
                        <a:pt x="2477" y="779"/>
                      </a:lnTo>
                      <a:lnTo>
                        <a:pt x="2469" y="772"/>
                      </a:lnTo>
                      <a:lnTo>
                        <a:pt x="2460" y="767"/>
                      </a:lnTo>
                      <a:lnTo>
                        <a:pt x="2451" y="764"/>
                      </a:lnTo>
                      <a:lnTo>
                        <a:pt x="2443" y="761"/>
                      </a:lnTo>
                      <a:lnTo>
                        <a:pt x="2436" y="760"/>
                      </a:lnTo>
                      <a:lnTo>
                        <a:pt x="2428" y="760"/>
                      </a:lnTo>
                      <a:lnTo>
                        <a:pt x="2418" y="760"/>
                      </a:lnTo>
                      <a:lnTo>
                        <a:pt x="2415" y="760"/>
                      </a:lnTo>
                      <a:lnTo>
                        <a:pt x="2377" y="738"/>
                      </a:lnTo>
                      <a:lnTo>
                        <a:pt x="2345" y="717"/>
                      </a:lnTo>
                      <a:lnTo>
                        <a:pt x="2319" y="699"/>
                      </a:lnTo>
                      <a:lnTo>
                        <a:pt x="2297" y="681"/>
                      </a:lnTo>
                      <a:lnTo>
                        <a:pt x="2280" y="666"/>
                      </a:lnTo>
                      <a:lnTo>
                        <a:pt x="2268" y="652"/>
                      </a:lnTo>
                      <a:lnTo>
                        <a:pt x="2258" y="639"/>
                      </a:lnTo>
                      <a:lnTo>
                        <a:pt x="2251" y="629"/>
                      </a:lnTo>
                      <a:lnTo>
                        <a:pt x="2247" y="619"/>
                      </a:lnTo>
                      <a:lnTo>
                        <a:pt x="2245" y="610"/>
                      </a:lnTo>
                      <a:lnTo>
                        <a:pt x="2245" y="604"/>
                      </a:lnTo>
                      <a:lnTo>
                        <a:pt x="2246" y="598"/>
                      </a:lnTo>
                      <a:lnTo>
                        <a:pt x="2248" y="592"/>
                      </a:lnTo>
                      <a:lnTo>
                        <a:pt x="2251" y="590"/>
                      </a:lnTo>
                      <a:lnTo>
                        <a:pt x="2447" y="728"/>
                      </a:lnTo>
                      <a:lnTo>
                        <a:pt x="2450" y="689"/>
                      </a:lnTo>
                      <a:lnTo>
                        <a:pt x="2450" y="658"/>
                      </a:lnTo>
                      <a:lnTo>
                        <a:pt x="2449" y="634"/>
                      </a:lnTo>
                      <a:lnTo>
                        <a:pt x="2447" y="614"/>
                      </a:lnTo>
                      <a:lnTo>
                        <a:pt x="2444" y="607"/>
                      </a:lnTo>
                      <a:lnTo>
                        <a:pt x="2442" y="599"/>
                      </a:lnTo>
                      <a:lnTo>
                        <a:pt x="2439" y="595"/>
                      </a:lnTo>
                      <a:lnTo>
                        <a:pt x="2437" y="590"/>
                      </a:lnTo>
                      <a:lnTo>
                        <a:pt x="2434" y="587"/>
                      </a:lnTo>
                      <a:lnTo>
                        <a:pt x="2431" y="584"/>
                      </a:lnTo>
                      <a:lnTo>
                        <a:pt x="2428" y="582"/>
                      </a:lnTo>
                      <a:lnTo>
                        <a:pt x="2425" y="581"/>
                      </a:lnTo>
                      <a:lnTo>
                        <a:pt x="2418" y="581"/>
                      </a:lnTo>
                      <a:lnTo>
                        <a:pt x="2412" y="584"/>
                      </a:lnTo>
                      <a:lnTo>
                        <a:pt x="2406" y="587"/>
                      </a:lnTo>
                      <a:lnTo>
                        <a:pt x="2400" y="591"/>
                      </a:lnTo>
                      <a:lnTo>
                        <a:pt x="2391" y="599"/>
                      </a:lnTo>
                      <a:lnTo>
                        <a:pt x="2388" y="603"/>
                      </a:lnTo>
                      <a:lnTo>
                        <a:pt x="2388" y="595"/>
                      </a:lnTo>
                      <a:lnTo>
                        <a:pt x="2385" y="588"/>
                      </a:lnTo>
                      <a:lnTo>
                        <a:pt x="2383" y="582"/>
                      </a:lnTo>
                      <a:lnTo>
                        <a:pt x="2379" y="577"/>
                      </a:lnTo>
                      <a:lnTo>
                        <a:pt x="2374" y="574"/>
                      </a:lnTo>
                      <a:lnTo>
                        <a:pt x="2369" y="570"/>
                      </a:lnTo>
                      <a:lnTo>
                        <a:pt x="2365" y="568"/>
                      </a:lnTo>
                      <a:lnTo>
                        <a:pt x="2358" y="566"/>
                      </a:lnTo>
                      <a:lnTo>
                        <a:pt x="2339" y="563"/>
                      </a:lnTo>
                      <a:lnTo>
                        <a:pt x="2329" y="564"/>
                      </a:lnTo>
                      <a:lnTo>
                        <a:pt x="2329" y="558"/>
                      </a:lnTo>
                      <a:lnTo>
                        <a:pt x="2328" y="553"/>
                      </a:lnTo>
                      <a:lnTo>
                        <a:pt x="2325" y="549"/>
                      </a:lnTo>
                      <a:lnTo>
                        <a:pt x="2323" y="544"/>
                      </a:lnTo>
                      <a:lnTo>
                        <a:pt x="2317" y="538"/>
                      </a:lnTo>
                      <a:lnTo>
                        <a:pt x="2308" y="532"/>
                      </a:lnTo>
                      <a:lnTo>
                        <a:pt x="2298" y="528"/>
                      </a:lnTo>
                      <a:lnTo>
                        <a:pt x="2287" y="525"/>
                      </a:lnTo>
                      <a:lnTo>
                        <a:pt x="2275" y="522"/>
                      </a:lnTo>
                      <a:lnTo>
                        <a:pt x="2263" y="521"/>
                      </a:lnTo>
                      <a:lnTo>
                        <a:pt x="2240" y="521"/>
                      </a:lnTo>
                      <a:lnTo>
                        <a:pt x="2219" y="522"/>
                      </a:lnTo>
                      <a:lnTo>
                        <a:pt x="2203" y="524"/>
                      </a:lnTo>
                      <a:lnTo>
                        <a:pt x="2198" y="524"/>
                      </a:lnTo>
                      <a:lnTo>
                        <a:pt x="2186" y="506"/>
                      </a:lnTo>
                      <a:lnTo>
                        <a:pt x="2175" y="493"/>
                      </a:lnTo>
                      <a:lnTo>
                        <a:pt x="2164" y="481"/>
                      </a:lnTo>
                      <a:lnTo>
                        <a:pt x="2155" y="470"/>
                      </a:lnTo>
                      <a:lnTo>
                        <a:pt x="2145" y="462"/>
                      </a:lnTo>
                      <a:lnTo>
                        <a:pt x="2138" y="456"/>
                      </a:lnTo>
                      <a:lnTo>
                        <a:pt x="2131" y="451"/>
                      </a:lnTo>
                      <a:lnTo>
                        <a:pt x="2125" y="448"/>
                      </a:lnTo>
                      <a:lnTo>
                        <a:pt x="2114" y="444"/>
                      </a:lnTo>
                      <a:lnTo>
                        <a:pt x="2105" y="444"/>
                      </a:lnTo>
                      <a:lnTo>
                        <a:pt x="2101" y="445"/>
                      </a:lnTo>
                      <a:lnTo>
                        <a:pt x="2099" y="445"/>
                      </a:lnTo>
                      <a:lnTo>
                        <a:pt x="2094" y="450"/>
                      </a:lnTo>
                      <a:lnTo>
                        <a:pt x="2089" y="453"/>
                      </a:lnTo>
                      <a:lnTo>
                        <a:pt x="2084" y="455"/>
                      </a:lnTo>
                      <a:lnTo>
                        <a:pt x="2079" y="457"/>
                      </a:lnTo>
                      <a:lnTo>
                        <a:pt x="2074" y="457"/>
                      </a:lnTo>
                      <a:lnTo>
                        <a:pt x="2071" y="457"/>
                      </a:lnTo>
                      <a:lnTo>
                        <a:pt x="2066" y="456"/>
                      </a:lnTo>
                      <a:lnTo>
                        <a:pt x="2062" y="455"/>
                      </a:lnTo>
                      <a:lnTo>
                        <a:pt x="2055" y="450"/>
                      </a:lnTo>
                      <a:lnTo>
                        <a:pt x="2049" y="444"/>
                      </a:lnTo>
                      <a:lnTo>
                        <a:pt x="2043" y="435"/>
                      </a:lnTo>
                      <a:lnTo>
                        <a:pt x="2038" y="426"/>
                      </a:lnTo>
                      <a:lnTo>
                        <a:pt x="2030" y="405"/>
                      </a:lnTo>
                      <a:lnTo>
                        <a:pt x="2024" y="386"/>
                      </a:lnTo>
                      <a:lnTo>
                        <a:pt x="2022" y="372"/>
                      </a:lnTo>
                      <a:lnTo>
                        <a:pt x="2021" y="367"/>
                      </a:lnTo>
                      <a:lnTo>
                        <a:pt x="2022" y="356"/>
                      </a:lnTo>
                      <a:lnTo>
                        <a:pt x="2023" y="345"/>
                      </a:lnTo>
                      <a:lnTo>
                        <a:pt x="2026" y="334"/>
                      </a:lnTo>
                      <a:lnTo>
                        <a:pt x="2028" y="323"/>
                      </a:lnTo>
                      <a:lnTo>
                        <a:pt x="2035" y="303"/>
                      </a:lnTo>
                      <a:lnTo>
                        <a:pt x="2044" y="285"/>
                      </a:lnTo>
                      <a:lnTo>
                        <a:pt x="2060" y="259"/>
                      </a:lnTo>
                      <a:lnTo>
                        <a:pt x="2067" y="248"/>
                      </a:lnTo>
                      <a:lnTo>
                        <a:pt x="2068" y="242"/>
                      </a:lnTo>
                      <a:lnTo>
                        <a:pt x="2066" y="236"/>
                      </a:lnTo>
                      <a:lnTo>
                        <a:pt x="2063" y="230"/>
                      </a:lnTo>
                      <a:lnTo>
                        <a:pt x="2057" y="224"/>
                      </a:lnTo>
                      <a:lnTo>
                        <a:pt x="2051" y="218"/>
                      </a:lnTo>
                      <a:lnTo>
                        <a:pt x="2044" y="211"/>
                      </a:lnTo>
                      <a:lnTo>
                        <a:pt x="2035" y="205"/>
                      </a:lnTo>
                      <a:lnTo>
                        <a:pt x="2026" y="200"/>
                      </a:lnTo>
                      <a:lnTo>
                        <a:pt x="1991" y="183"/>
                      </a:lnTo>
                      <a:lnTo>
                        <a:pt x="1975" y="176"/>
                      </a:lnTo>
                      <a:lnTo>
                        <a:pt x="1784" y="64"/>
                      </a:lnTo>
                      <a:lnTo>
                        <a:pt x="1706" y="0"/>
                      </a:lnTo>
                      <a:lnTo>
                        <a:pt x="1697" y="22"/>
                      </a:lnTo>
                      <a:lnTo>
                        <a:pt x="1677" y="72"/>
                      </a:lnTo>
                      <a:lnTo>
                        <a:pt x="1669" y="85"/>
                      </a:lnTo>
                      <a:lnTo>
                        <a:pt x="1662" y="100"/>
                      </a:lnTo>
                      <a:lnTo>
                        <a:pt x="1653" y="113"/>
                      </a:lnTo>
                      <a:lnTo>
                        <a:pt x="1645" y="127"/>
                      </a:lnTo>
                      <a:lnTo>
                        <a:pt x="1636" y="138"/>
                      </a:lnTo>
                      <a:lnTo>
                        <a:pt x="1626" y="149"/>
                      </a:lnTo>
                      <a:lnTo>
                        <a:pt x="1617" y="158"/>
                      </a:lnTo>
                      <a:lnTo>
                        <a:pt x="1607" y="164"/>
                      </a:lnTo>
                      <a:lnTo>
                        <a:pt x="1606" y="167"/>
                      </a:lnTo>
                      <a:lnTo>
                        <a:pt x="1602" y="180"/>
                      </a:lnTo>
                      <a:lnTo>
                        <a:pt x="1596" y="197"/>
                      </a:lnTo>
                      <a:lnTo>
                        <a:pt x="1585" y="216"/>
                      </a:lnTo>
                      <a:lnTo>
                        <a:pt x="1579" y="227"/>
                      </a:lnTo>
                      <a:lnTo>
                        <a:pt x="1571" y="237"/>
                      </a:lnTo>
                      <a:lnTo>
                        <a:pt x="1564" y="246"/>
                      </a:lnTo>
                      <a:lnTo>
                        <a:pt x="1555" y="254"/>
                      </a:lnTo>
                      <a:lnTo>
                        <a:pt x="1544" y="262"/>
                      </a:lnTo>
                      <a:lnTo>
                        <a:pt x="1533" y="268"/>
                      </a:lnTo>
                      <a:lnTo>
                        <a:pt x="1522" y="273"/>
                      </a:lnTo>
                      <a:lnTo>
                        <a:pt x="1509" y="275"/>
                      </a:lnTo>
                      <a:lnTo>
                        <a:pt x="1507" y="280"/>
                      </a:lnTo>
                      <a:lnTo>
                        <a:pt x="1499" y="292"/>
                      </a:lnTo>
                      <a:lnTo>
                        <a:pt x="1488" y="309"/>
                      </a:lnTo>
                      <a:lnTo>
                        <a:pt x="1475" y="326"/>
                      </a:lnTo>
                      <a:lnTo>
                        <a:pt x="1467" y="334"/>
                      </a:lnTo>
                      <a:lnTo>
                        <a:pt x="1459" y="341"/>
                      </a:lnTo>
                      <a:lnTo>
                        <a:pt x="1451" y="346"/>
                      </a:lnTo>
                      <a:lnTo>
                        <a:pt x="1443" y="350"/>
                      </a:lnTo>
                      <a:lnTo>
                        <a:pt x="1438" y="350"/>
                      </a:lnTo>
                      <a:lnTo>
                        <a:pt x="1434" y="350"/>
                      </a:lnTo>
                      <a:lnTo>
                        <a:pt x="1431" y="350"/>
                      </a:lnTo>
                      <a:lnTo>
                        <a:pt x="1426" y="349"/>
                      </a:lnTo>
                      <a:lnTo>
                        <a:pt x="1422" y="346"/>
                      </a:lnTo>
                      <a:lnTo>
                        <a:pt x="1418" y="342"/>
                      </a:lnTo>
                      <a:lnTo>
                        <a:pt x="1415" y="339"/>
                      </a:lnTo>
                      <a:lnTo>
                        <a:pt x="1411" y="334"/>
                      </a:lnTo>
                      <a:lnTo>
                        <a:pt x="1409" y="334"/>
                      </a:lnTo>
                      <a:lnTo>
                        <a:pt x="1406" y="336"/>
                      </a:lnTo>
                      <a:lnTo>
                        <a:pt x="1404" y="337"/>
                      </a:lnTo>
                      <a:lnTo>
                        <a:pt x="1401" y="341"/>
                      </a:lnTo>
                      <a:lnTo>
                        <a:pt x="1398" y="350"/>
                      </a:lnTo>
                      <a:lnTo>
                        <a:pt x="1394" y="361"/>
                      </a:lnTo>
                      <a:lnTo>
                        <a:pt x="1389" y="388"/>
                      </a:lnTo>
                      <a:lnTo>
                        <a:pt x="1384" y="420"/>
                      </a:lnTo>
                      <a:lnTo>
                        <a:pt x="1379" y="478"/>
                      </a:lnTo>
                      <a:lnTo>
                        <a:pt x="1378" y="504"/>
                      </a:lnTo>
                      <a:lnTo>
                        <a:pt x="1376" y="509"/>
                      </a:lnTo>
                      <a:lnTo>
                        <a:pt x="1368" y="521"/>
                      </a:lnTo>
                      <a:lnTo>
                        <a:pt x="1362" y="528"/>
                      </a:lnTo>
                      <a:lnTo>
                        <a:pt x="1356" y="537"/>
                      </a:lnTo>
                      <a:lnTo>
                        <a:pt x="1350" y="544"/>
                      </a:lnTo>
                      <a:lnTo>
                        <a:pt x="1341" y="552"/>
                      </a:lnTo>
                      <a:lnTo>
                        <a:pt x="1334" y="558"/>
                      </a:lnTo>
                      <a:lnTo>
                        <a:pt x="1324" y="563"/>
                      </a:lnTo>
                      <a:lnTo>
                        <a:pt x="1320" y="564"/>
                      </a:lnTo>
                      <a:lnTo>
                        <a:pt x="1316" y="565"/>
                      </a:lnTo>
                      <a:lnTo>
                        <a:pt x="1311" y="565"/>
                      </a:lnTo>
                      <a:lnTo>
                        <a:pt x="1306" y="565"/>
                      </a:lnTo>
                      <a:lnTo>
                        <a:pt x="1301" y="564"/>
                      </a:lnTo>
                      <a:lnTo>
                        <a:pt x="1296" y="563"/>
                      </a:lnTo>
                      <a:lnTo>
                        <a:pt x="1291" y="559"/>
                      </a:lnTo>
                      <a:lnTo>
                        <a:pt x="1286" y="555"/>
                      </a:lnTo>
                      <a:lnTo>
                        <a:pt x="1281" y="552"/>
                      </a:lnTo>
                      <a:lnTo>
                        <a:pt x="1276" y="546"/>
                      </a:lnTo>
                      <a:lnTo>
                        <a:pt x="1272" y="538"/>
                      </a:lnTo>
                      <a:lnTo>
                        <a:pt x="1267" y="531"/>
                      </a:lnTo>
                      <a:lnTo>
                        <a:pt x="1265" y="528"/>
                      </a:lnTo>
                      <a:lnTo>
                        <a:pt x="1261" y="521"/>
                      </a:lnTo>
                      <a:lnTo>
                        <a:pt x="1254" y="513"/>
                      </a:lnTo>
                      <a:lnTo>
                        <a:pt x="1247" y="505"/>
                      </a:lnTo>
                      <a:lnTo>
                        <a:pt x="1242" y="503"/>
                      </a:lnTo>
                      <a:lnTo>
                        <a:pt x="1237" y="500"/>
                      </a:lnTo>
                      <a:lnTo>
                        <a:pt x="1232" y="499"/>
                      </a:lnTo>
                      <a:lnTo>
                        <a:pt x="1227" y="500"/>
                      </a:lnTo>
                      <a:lnTo>
                        <a:pt x="1223" y="503"/>
                      </a:lnTo>
                      <a:lnTo>
                        <a:pt x="1218" y="508"/>
                      </a:lnTo>
                      <a:lnTo>
                        <a:pt x="1213" y="515"/>
                      </a:lnTo>
                      <a:lnTo>
                        <a:pt x="1208" y="524"/>
                      </a:lnTo>
                      <a:lnTo>
                        <a:pt x="1204" y="525"/>
                      </a:lnTo>
                      <a:lnTo>
                        <a:pt x="1201" y="527"/>
                      </a:lnTo>
                      <a:lnTo>
                        <a:pt x="1198" y="528"/>
                      </a:lnTo>
                      <a:lnTo>
                        <a:pt x="1196" y="532"/>
                      </a:lnTo>
                      <a:lnTo>
                        <a:pt x="1191" y="539"/>
                      </a:lnTo>
                      <a:lnTo>
                        <a:pt x="1188" y="548"/>
                      </a:lnTo>
                      <a:lnTo>
                        <a:pt x="1182" y="571"/>
                      </a:lnTo>
                      <a:lnTo>
                        <a:pt x="1178" y="598"/>
                      </a:lnTo>
                      <a:lnTo>
                        <a:pt x="1176" y="613"/>
                      </a:lnTo>
                      <a:lnTo>
                        <a:pt x="1174" y="629"/>
                      </a:lnTo>
                      <a:lnTo>
                        <a:pt x="1170" y="644"/>
                      </a:lnTo>
                      <a:lnTo>
                        <a:pt x="1166" y="658"/>
                      </a:lnTo>
                      <a:lnTo>
                        <a:pt x="1160" y="672"/>
                      </a:lnTo>
                      <a:lnTo>
                        <a:pt x="1154" y="685"/>
                      </a:lnTo>
                      <a:lnTo>
                        <a:pt x="1145" y="697"/>
                      </a:lnTo>
                      <a:lnTo>
                        <a:pt x="1136" y="707"/>
                      </a:lnTo>
                      <a:lnTo>
                        <a:pt x="1127" y="721"/>
                      </a:lnTo>
                      <a:lnTo>
                        <a:pt x="1106" y="756"/>
                      </a:lnTo>
                      <a:lnTo>
                        <a:pt x="1094" y="781"/>
                      </a:lnTo>
                      <a:lnTo>
                        <a:pt x="1083" y="810"/>
                      </a:lnTo>
                      <a:lnTo>
                        <a:pt x="1077" y="826"/>
                      </a:lnTo>
                      <a:lnTo>
                        <a:pt x="1072" y="843"/>
                      </a:lnTo>
                      <a:lnTo>
                        <a:pt x="1067" y="860"/>
                      </a:lnTo>
                      <a:lnTo>
                        <a:pt x="1063" y="879"/>
                      </a:lnTo>
                      <a:lnTo>
                        <a:pt x="1050" y="1023"/>
                      </a:lnTo>
                      <a:lnTo>
                        <a:pt x="1050" y="1025"/>
                      </a:lnTo>
                      <a:lnTo>
                        <a:pt x="1051" y="1034"/>
                      </a:lnTo>
                      <a:lnTo>
                        <a:pt x="1051" y="1045"/>
                      </a:lnTo>
                      <a:lnTo>
                        <a:pt x="1049" y="1057"/>
                      </a:lnTo>
                      <a:lnTo>
                        <a:pt x="1046" y="1063"/>
                      </a:lnTo>
                      <a:lnTo>
                        <a:pt x="1043" y="1068"/>
                      </a:lnTo>
                      <a:lnTo>
                        <a:pt x="1038" y="1074"/>
                      </a:lnTo>
                      <a:lnTo>
                        <a:pt x="1030" y="1078"/>
                      </a:lnTo>
                      <a:lnTo>
                        <a:pt x="1022" y="1081"/>
                      </a:lnTo>
                      <a:lnTo>
                        <a:pt x="1012" y="1083"/>
                      </a:lnTo>
                      <a:lnTo>
                        <a:pt x="999" y="1083"/>
                      </a:lnTo>
                      <a:lnTo>
                        <a:pt x="984" y="1082"/>
                      </a:lnTo>
                      <a:lnTo>
                        <a:pt x="981" y="1082"/>
                      </a:lnTo>
                      <a:lnTo>
                        <a:pt x="973" y="1082"/>
                      </a:lnTo>
                      <a:lnTo>
                        <a:pt x="967" y="1083"/>
                      </a:lnTo>
                      <a:lnTo>
                        <a:pt x="959" y="1084"/>
                      </a:lnTo>
                      <a:lnTo>
                        <a:pt x="951" y="1087"/>
                      </a:lnTo>
                      <a:lnTo>
                        <a:pt x="942" y="1090"/>
                      </a:lnTo>
                      <a:lnTo>
                        <a:pt x="934" y="1096"/>
                      </a:lnTo>
                      <a:lnTo>
                        <a:pt x="924" y="1103"/>
                      </a:lnTo>
                      <a:lnTo>
                        <a:pt x="914" y="1112"/>
                      </a:lnTo>
                      <a:lnTo>
                        <a:pt x="904" y="1123"/>
                      </a:lnTo>
                      <a:lnTo>
                        <a:pt x="895" y="1137"/>
                      </a:lnTo>
                      <a:lnTo>
                        <a:pt x="885" y="1153"/>
                      </a:lnTo>
                      <a:lnTo>
                        <a:pt x="875" y="1171"/>
                      </a:lnTo>
                      <a:lnTo>
                        <a:pt x="866" y="1193"/>
                      </a:lnTo>
                      <a:lnTo>
                        <a:pt x="864" y="1198"/>
                      </a:lnTo>
                      <a:lnTo>
                        <a:pt x="857" y="1208"/>
                      </a:lnTo>
                      <a:lnTo>
                        <a:pt x="850" y="1214"/>
                      </a:lnTo>
                      <a:lnTo>
                        <a:pt x="844" y="1221"/>
                      </a:lnTo>
                      <a:lnTo>
                        <a:pt x="837" y="1227"/>
                      </a:lnTo>
                      <a:lnTo>
                        <a:pt x="830" y="1232"/>
                      </a:lnTo>
                      <a:lnTo>
                        <a:pt x="821" y="1237"/>
                      </a:lnTo>
                      <a:lnTo>
                        <a:pt x="811" y="1240"/>
                      </a:lnTo>
                      <a:lnTo>
                        <a:pt x="806" y="1240"/>
                      </a:lnTo>
                      <a:lnTo>
                        <a:pt x="802" y="1240"/>
                      </a:lnTo>
                      <a:lnTo>
                        <a:pt x="797" y="1239"/>
                      </a:lnTo>
                      <a:lnTo>
                        <a:pt x="792" y="1237"/>
                      </a:lnTo>
                      <a:lnTo>
                        <a:pt x="787" y="1235"/>
                      </a:lnTo>
                      <a:lnTo>
                        <a:pt x="781" y="1232"/>
                      </a:lnTo>
                      <a:lnTo>
                        <a:pt x="776" y="1229"/>
                      </a:lnTo>
                      <a:lnTo>
                        <a:pt x="770" y="1224"/>
                      </a:lnTo>
                      <a:lnTo>
                        <a:pt x="765" y="1218"/>
                      </a:lnTo>
                      <a:lnTo>
                        <a:pt x="759" y="1210"/>
                      </a:lnTo>
                      <a:lnTo>
                        <a:pt x="754" y="1203"/>
                      </a:lnTo>
                      <a:lnTo>
                        <a:pt x="748" y="1193"/>
                      </a:lnTo>
                      <a:lnTo>
                        <a:pt x="636" y="1272"/>
                      </a:lnTo>
                      <a:lnTo>
                        <a:pt x="635" y="1272"/>
                      </a:lnTo>
                      <a:lnTo>
                        <a:pt x="628" y="1270"/>
                      </a:lnTo>
                      <a:lnTo>
                        <a:pt x="617" y="1267"/>
                      </a:lnTo>
                      <a:lnTo>
                        <a:pt x="600" y="1259"/>
                      </a:lnTo>
                      <a:lnTo>
                        <a:pt x="578" y="1246"/>
                      </a:lnTo>
                      <a:lnTo>
                        <a:pt x="551" y="1227"/>
                      </a:lnTo>
                      <a:lnTo>
                        <a:pt x="535" y="1215"/>
                      </a:lnTo>
                      <a:lnTo>
                        <a:pt x="518" y="1202"/>
                      </a:lnTo>
                      <a:lnTo>
                        <a:pt x="499" y="1186"/>
                      </a:lnTo>
                      <a:lnTo>
                        <a:pt x="480" y="1168"/>
                      </a:lnTo>
                      <a:lnTo>
                        <a:pt x="473" y="1170"/>
                      </a:lnTo>
                      <a:lnTo>
                        <a:pt x="456" y="1176"/>
                      </a:lnTo>
                      <a:lnTo>
                        <a:pt x="433" y="1188"/>
                      </a:lnTo>
                      <a:lnTo>
                        <a:pt x="404" y="1204"/>
                      </a:lnTo>
                      <a:lnTo>
                        <a:pt x="388" y="1214"/>
                      </a:lnTo>
                      <a:lnTo>
                        <a:pt x="372" y="1225"/>
                      </a:lnTo>
                      <a:lnTo>
                        <a:pt x="356" y="1237"/>
                      </a:lnTo>
                      <a:lnTo>
                        <a:pt x="341" y="1250"/>
                      </a:lnTo>
                      <a:lnTo>
                        <a:pt x="327" y="1264"/>
                      </a:lnTo>
                      <a:lnTo>
                        <a:pt x="312" y="1279"/>
                      </a:lnTo>
                      <a:lnTo>
                        <a:pt x="300" y="1295"/>
                      </a:lnTo>
                      <a:lnTo>
                        <a:pt x="289" y="1312"/>
                      </a:lnTo>
                      <a:lnTo>
                        <a:pt x="285" y="1323"/>
                      </a:lnTo>
                      <a:lnTo>
                        <a:pt x="273" y="1354"/>
                      </a:lnTo>
                      <a:lnTo>
                        <a:pt x="263" y="1373"/>
                      </a:lnTo>
                      <a:lnTo>
                        <a:pt x="251" y="1394"/>
                      </a:lnTo>
                      <a:lnTo>
                        <a:pt x="243" y="1405"/>
                      </a:lnTo>
                      <a:lnTo>
                        <a:pt x="235" y="1416"/>
                      </a:lnTo>
                      <a:lnTo>
                        <a:pt x="226" y="1426"/>
                      </a:lnTo>
                      <a:lnTo>
                        <a:pt x="216" y="1436"/>
                      </a:lnTo>
                      <a:lnTo>
                        <a:pt x="208" y="1444"/>
                      </a:lnTo>
                      <a:lnTo>
                        <a:pt x="182" y="1465"/>
                      </a:lnTo>
                      <a:lnTo>
                        <a:pt x="161" y="1478"/>
                      </a:lnTo>
                      <a:lnTo>
                        <a:pt x="137" y="1494"/>
                      </a:lnTo>
                      <a:lnTo>
                        <a:pt x="107" y="1510"/>
                      </a:lnTo>
                      <a:lnTo>
                        <a:pt x="72" y="1527"/>
                      </a:lnTo>
                      <a:lnTo>
                        <a:pt x="63" y="1534"/>
                      </a:lnTo>
                      <a:lnTo>
                        <a:pt x="41" y="1552"/>
                      </a:lnTo>
                      <a:lnTo>
                        <a:pt x="29" y="1564"/>
                      </a:lnTo>
                      <a:lnTo>
                        <a:pt x="17" y="1580"/>
                      </a:lnTo>
                      <a:lnTo>
                        <a:pt x="12" y="1590"/>
                      </a:lnTo>
                      <a:lnTo>
                        <a:pt x="7" y="1598"/>
                      </a:lnTo>
                      <a:lnTo>
                        <a:pt x="3" y="1609"/>
                      </a:lnTo>
                      <a:lnTo>
                        <a:pt x="0" y="1619"/>
                      </a:lnTo>
                      <a:close/>
                    </a:path>
                  </a:pathLst>
                </a:custGeom>
                <a:solidFill>
                  <a:srgbClr val="FF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0" name="Freeform 469"/>
                <p:cNvSpPr>
                  <a:spLocks/>
                </p:cNvSpPr>
                <p:nvPr/>
              </p:nvSpPr>
              <p:spPr bwMode="auto">
                <a:xfrm>
                  <a:off x="3971" y="1656"/>
                  <a:ext cx="684" cy="405"/>
                </a:xfrm>
                <a:custGeom>
                  <a:avLst/>
                  <a:gdLst>
                    <a:gd name="T0" fmla="*/ 0 w 2735"/>
                    <a:gd name="T1" fmla="*/ 0 h 1619"/>
                    <a:gd name="T2" fmla="*/ 0 w 2735"/>
                    <a:gd name="T3" fmla="*/ 0 h 1619"/>
                    <a:gd name="T4" fmla="*/ 0 w 2735"/>
                    <a:gd name="T5" fmla="*/ 0 h 1619"/>
                    <a:gd name="T6" fmla="*/ 0 w 2735"/>
                    <a:gd name="T7" fmla="*/ 0 h 1619"/>
                    <a:gd name="T8" fmla="*/ 0 w 2735"/>
                    <a:gd name="T9" fmla="*/ 0 h 1619"/>
                    <a:gd name="T10" fmla="*/ 0 w 2735"/>
                    <a:gd name="T11" fmla="*/ 0 h 1619"/>
                    <a:gd name="T12" fmla="*/ 0 w 2735"/>
                    <a:gd name="T13" fmla="*/ 0 h 1619"/>
                    <a:gd name="T14" fmla="*/ 0 w 2735"/>
                    <a:gd name="T15" fmla="*/ 0 h 1619"/>
                    <a:gd name="T16" fmla="*/ 0 w 2735"/>
                    <a:gd name="T17" fmla="*/ 0 h 1619"/>
                    <a:gd name="T18" fmla="*/ 0 w 2735"/>
                    <a:gd name="T19" fmla="*/ 0 h 1619"/>
                    <a:gd name="T20" fmla="*/ 0 w 2735"/>
                    <a:gd name="T21" fmla="*/ 0 h 1619"/>
                    <a:gd name="T22" fmla="*/ 0 w 2735"/>
                    <a:gd name="T23" fmla="*/ 0 h 1619"/>
                    <a:gd name="T24" fmla="*/ 0 w 2735"/>
                    <a:gd name="T25" fmla="*/ 0 h 1619"/>
                    <a:gd name="T26" fmla="*/ 0 w 2735"/>
                    <a:gd name="T27" fmla="*/ 0 h 1619"/>
                    <a:gd name="T28" fmla="*/ 0 w 2735"/>
                    <a:gd name="T29" fmla="*/ 0 h 1619"/>
                    <a:gd name="T30" fmla="*/ 0 w 2735"/>
                    <a:gd name="T31" fmla="*/ 0 h 1619"/>
                    <a:gd name="T32" fmla="*/ 0 w 2735"/>
                    <a:gd name="T33" fmla="*/ 0 h 1619"/>
                    <a:gd name="T34" fmla="*/ 0 w 2735"/>
                    <a:gd name="T35" fmla="*/ 0 h 1619"/>
                    <a:gd name="T36" fmla="*/ 0 w 2735"/>
                    <a:gd name="T37" fmla="*/ 0 h 1619"/>
                    <a:gd name="T38" fmla="*/ 0 w 2735"/>
                    <a:gd name="T39" fmla="*/ 0 h 1619"/>
                    <a:gd name="T40" fmla="*/ 0 w 2735"/>
                    <a:gd name="T41" fmla="*/ 0 h 1619"/>
                    <a:gd name="T42" fmla="*/ 0 w 2735"/>
                    <a:gd name="T43" fmla="*/ 0 h 1619"/>
                    <a:gd name="T44" fmla="*/ 0 w 2735"/>
                    <a:gd name="T45" fmla="*/ 0 h 1619"/>
                    <a:gd name="T46" fmla="*/ 0 w 2735"/>
                    <a:gd name="T47" fmla="*/ 0 h 1619"/>
                    <a:gd name="T48" fmla="*/ 0 w 2735"/>
                    <a:gd name="T49" fmla="*/ 0 h 1619"/>
                    <a:gd name="T50" fmla="*/ 0 w 2735"/>
                    <a:gd name="T51" fmla="*/ 0 h 1619"/>
                    <a:gd name="T52" fmla="*/ 0 w 2735"/>
                    <a:gd name="T53" fmla="*/ 0 h 1619"/>
                    <a:gd name="T54" fmla="*/ 0 w 2735"/>
                    <a:gd name="T55" fmla="*/ 0 h 1619"/>
                    <a:gd name="T56" fmla="*/ 0 w 2735"/>
                    <a:gd name="T57" fmla="*/ 0 h 1619"/>
                    <a:gd name="T58" fmla="*/ 0 w 2735"/>
                    <a:gd name="T59" fmla="*/ 0 h 1619"/>
                    <a:gd name="T60" fmla="*/ 0 w 2735"/>
                    <a:gd name="T61" fmla="*/ 0 h 1619"/>
                    <a:gd name="T62" fmla="*/ 0 w 2735"/>
                    <a:gd name="T63" fmla="*/ 0 h 1619"/>
                    <a:gd name="T64" fmla="*/ 0 w 2735"/>
                    <a:gd name="T65" fmla="*/ 0 h 1619"/>
                    <a:gd name="T66" fmla="*/ 0 w 2735"/>
                    <a:gd name="T67" fmla="*/ 0 h 1619"/>
                    <a:gd name="T68" fmla="*/ 0 w 2735"/>
                    <a:gd name="T69" fmla="*/ 0 h 1619"/>
                    <a:gd name="T70" fmla="*/ 0 w 2735"/>
                    <a:gd name="T71" fmla="*/ 0 h 1619"/>
                    <a:gd name="T72" fmla="*/ 0 w 2735"/>
                    <a:gd name="T73" fmla="*/ 0 h 1619"/>
                    <a:gd name="T74" fmla="*/ 0 w 2735"/>
                    <a:gd name="T75" fmla="*/ 0 h 1619"/>
                    <a:gd name="T76" fmla="*/ 0 w 2735"/>
                    <a:gd name="T77" fmla="*/ 0 h 1619"/>
                    <a:gd name="T78" fmla="*/ 0 w 2735"/>
                    <a:gd name="T79" fmla="*/ 0 h 1619"/>
                    <a:gd name="T80" fmla="*/ 0 w 2735"/>
                    <a:gd name="T81" fmla="*/ 0 h 1619"/>
                    <a:gd name="T82" fmla="*/ 0 w 2735"/>
                    <a:gd name="T83" fmla="*/ 0 h 1619"/>
                    <a:gd name="T84" fmla="*/ 0 w 2735"/>
                    <a:gd name="T85" fmla="*/ 0 h 1619"/>
                    <a:gd name="T86" fmla="*/ 0 w 2735"/>
                    <a:gd name="T87" fmla="*/ 0 h 1619"/>
                    <a:gd name="T88" fmla="*/ 0 w 2735"/>
                    <a:gd name="T89" fmla="*/ 0 h 1619"/>
                    <a:gd name="T90" fmla="*/ 0 w 2735"/>
                    <a:gd name="T91" fmla="*/ 0 h 1619"/>
                    <a:gd name="T92" fmla="*/ 0 w 2735"/>
                    <a:gd name="T93" fmla="*/ 0 h 1619"/>
                    <a:gd name="T94" fmla="*/ 0 w 2735"/>
                    <a:gd name="T95" fmla="*/ 0 h 1619"/>
                    <a:gd name="T96" fmla="*/ 0 w 2735"/>
                    <a:gd name="T97" fmla="*/ 0 h 1619"/>
                    <a:gd name="T98" fmla="*/ 0 w 2735"/>
                    <a:gd name="T99" fmla="*/ 0 h 1619"/>
                    <a:gd name="T100" fmla="*/ 0 w 2735"/>
                    <a:gd name="T101" fmla="*/ 0 h 1619"/>
                    <a:gd name="T102" fmla="*/ 0 w 2735"/>
                    <a:gd name="T103" fmla="*/ 0 h 1619"/>
                    <a:gd name="T104" fmla="*/ 0 w 2735"/>
                    <a:gd name="T105" fmla="*/ 0 h 1619"/>
                    <a:gd name="T106" fmla="*/ 0 w 2735"/>
                    <a:gd name="T107" fmla="*/ 0 h 1619"/>
                    <a:gd name="T108" fmla="*/ 0 w 2735"/>
                    <a:gd name="T109" fmla="*/ 0 h 1619"/>
                    <a:gd name="T110" fmla="*/ 0 w 2735"/>
                    <a:gd name="T111" fmla="*/ 0 h 1619"/>
                    <a:gd name="T112" fmla="*/ 0 w 2735"/>
                    <a:gd name="T113" fmla="*/ 0 h 1619"/>
                    <a:gd name="T114" fmla="*/ 0 w 2735"/>
                    <a:gd name="T115" fmla="*/ 0 h 1619"/>
                    <a:gd name="T116" fmla="*/ 0 w 2735"/>
                    <a:gd name="T117" fmla="*/ 0 h 1619"/>
                    <a:gd name="T118" fmla="*/ 0 w 2735"/>
                    <a:gd name="T119" fmla="*/ 0 h 16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5"/>
                    <a:gd name="T181" fmla="*/ 0 h 1619"/>
                    <a:gd name="T182" fmla="*/ 2735 w 2735"/>
                    <a:gd name="T183" fmla="*/ 1619 h 16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5" h="1619">
                      <a:moveTo>
                        <a:pt x="0" y="1619"/>
                      </a:moveTo>
                      <a:lnTo>
                        <a:pt x="119" y="1606"/>
                      </a:lnTo>
                      <a:lnTo>
                        <a:pt x="230" y="1594"/>
                      </a:lnTo>
                      <a:lnTo>
                        <a:pt x="336" y="1581"/>
                      </a:lnTo>
                      <a:lnTo>
                        <a:pt x="434" y="1570"/>
                      </a:lnTo>
                      <a:lnTo>
                        <a:pt x="524" y="1559"/>
                      </a:lnTo>
                      <a:lnTo>
                        <a:pt x="604" y="1548"/>
                      </a:lnTo>
                      <a:lnTo>
                        <a:pt x="641" y="1542"/>
                      </a:lnTo>
                      <a:lnTo>
                        <a:pt x="675" y="1535"/>
                      </a:lnTo>
                      <a:lnTo>
                        <a:pt x="706" y="1529"/>
                      </a:lnTo>
                      <a:lnTo>
                        <a:pt x="735" y="1521"/>
                      </a:lnTo>
                      <a:lnTo>
                        <a:pt x="1300" y="1455"/>
                      </a:lnTo>
                      <a:lnTo>
                        <a:pt x="1948" y="1338"/>
                      </a:lnTo>
                      <a:lnTo>
                        <a:pt x="2029" y="1327"/>
                      </a:lnTo>
                      <a:lnTo>
                        <a:pt x="2105" y="1314"/>
                      </a:lnTo>
                      <a:lnTo>
                        <a:pt x="2177" y="1302"/>
                      </a:lnTo>
                      <a:lnTo>
                        <a:pt x="2245" y="1289"/>
                      </a:lnTo>
                      <a:lnTo>
                        <a:pt x="2307" y="1276"/>
                      </a:lnTo>
                      <a:lnTo>
                        <a:pt x="2366" y="1264"/>
                      </a:lnTo>
                      <a:lnTo>
                        <a:pt x="2420" y="1252"/>
                      </a:lnTo>
                      <a:lnTo>
                        <a:pt x="2467" y="1240"/>
                      </a:lnTo>
                      <a:lnTo>
                        <a:pt x="2548" y="1219"/>
                      </a:lnTo>
                      <a:lnTo>
                        <a:pt x="2608" y="1202"/>
                      </a:lnTo>
                      <a:lnTo>
                        <a:pt x="2645" y="1191"/>
                      </a:lnTo>
                      <a:lnTo>
                        <a:pt x="2657" y="1187"/>
                      </a:lnTo>
                      <a:lnTo>
                        <a:pt x="2662" y="1174"/>
                      </a:lnTo>
                      <a:lnTo>
                        <a:pt x="2666" y="1161"/>
                      </a:lnTo>
                      <a:lnTo>
                        <a:pt x="2667" y="1152"/>
                      </a:lnTo>
                      <a:lnTo>
                        <a:pt x="2668" y="1144"/>
                      </a:lnTo>
                      <a:lnTo>
                        <a:pt x="2667" y="1138"/>
                      </a:lnTo>
                      <a:lnTo>
                        <a:pt x="2666" y="1133"/>
                      </a:lnTo>
                      <a:lnTo>
                        <a:pt x="2663" y="1130"/>
                      </a:lnTo>
                      <a:lnTo>
                        <a:pt x="2660" y="1127"/>
                      </a:lnTo>
                      <a:lnTo>
                        <a:pt x="2652" y="1126"/>
                      </a:lnTo>
                      <a:lnTo>
                        <a:pt x="2645" y="1126"/>
                      </a:lnTo>
                      <a:lnTo>
                        <a:pt x="2640" y="1127"/>
                      </a:lnTo>
                      <a:lnTo>
                        <a:pt x="2638" y="1127"/>
                      </a:lnTo>
                      <a:lnTo>
                        <a:pt x="2641" y="1123"/>
                      </a:lnTo>
                      <a:lnTo>
                        <a:pt x="2645" y="1121"/>
                      </a:lnTo>
                      <a:lnTo>
                        <a:pt x="2649" y="1119"/>
                      </a:lnTo>
                      <a:lnTo>
                        <a:pt x="2653" y="1119"/>
                      </a:lnTo>
                      <a:lnTo>
                        <a:pt x="2657" y="1119"/>
                      </a:lnTo>
                      <a:lnTo>
                        <a:pt x="2662" y="1120"/>
                      </a:lnTo>
                      <a:lnTo>
                        <a:pt x="2667" y="1122"/>
                      </a:lnTo>
                      <a:lnTo>
                        <a:pt x="2671" y="1126"/>
                      </a:lnTo>
                      <a:lnTo>
                        <a:pt x="2680" y="1134"/>
                      </a:lnTo>
                      <a:lnTo>
                        <a:pt x="2690" y="1147"/>
                      </a:lnTo>
                      <a:lnTo>
                        <a:pt x="2700" y="1159"/>
                      </a:lnTo>
                      <a:lnTo>
                        <a:pt x="2710" y="1174"/>
                      </a:lnTo>
                      <a:lnTo>
                        <a:pt x="2735" y="1154"/>
                      </a:lnTo>
                      <a:lnTo>
                        <a:pt x="2731" y="1138"/>
                      </a:lnTo>
                      <a:lnTo>
                        <a:pt x="2723" y="1123"/>
                      </a:lnTo>
                      <a:lnTo>
                        <a:pt x="2717" y="1111"/>
                      </a:lnTo>
                      <a:lnTo>
                        <a:pt x="2710" y="1098"/>
                      </a:lnTo>
                      <a:lnTo>
                        <a:pt x="2704" y="1087"/>
                      </a:lnTo>
                      <a:lnTo>
                        <a:pt x="2695" y="1076"/>
                      </a:lnTo>
                      <a:lnTo>
                        <a:pt x="2688" y="1066"/>
                      </a:lnTo>
                      <a:lnTo>
                        <a:pt x="2680" y="1057"/>
                      </a:lnTo>
                      <a:lnTo>
                        <a:pt x="2664" y="1041"/>
                      </a:lnTo>
                      <a:lnTo>
                        <a:pt x="2647" y="1029"/>
                      </a:lnTo>
                      <a:lnTo>
                        <a:pt x="2631" y="1019"/>
                      </a:lnTo>
                      <a:lnTo>
                        <a:pt x="2615" y="1011"/>
                      </a:lnTo>
                      <a:lnTo>
                        <a:pt x="2600" y="1006"/>
                      </a:lnTo>
                      <a:lnTo>
                        <a:pt x="2586" y="1001"/>
                      </a:lnTo>
                      <a:lnTo>
                        <a:pt x="2573" y="999"/>
                      </a:lnTo>
                      <a:lnTo>
                        <a:pt x="2562" y="997"/>
                      </a:lnTo>
                      <a:lnTo>
                        <a:pt x="2544" y="996"/>
                      </a:lnTo>
                      <a:lnTo>
                        <a:pt x="2538" y="996"/>
                      </a:lnTo>
                      <a:lnTo>
                        <a:pt x="2524" y="1019"/>
                      </a:lnTo>
                      <a:lnTo>
                        <a:pt x="2510" y="1038"/>
                      </a:lnTo>
                      <a:lnTo>
                        <a:pt x="2499" y="1050"/>
                      </a:lnTo>
                      <a:lnTo>
                        <a:pt x="2488" y="1059"/>
                      </a:lnTo>
                      <a:lnTo>
                        <a:pt x="2485" y="1061"/>
                      </a:lnTo>
                      <a:lnTo>
                        <a:pt x="2480" y="1063"/>
                      </a:lnTo>
                      <a:lnTo>
                        <a:pt x="2476" y="1065"/>
                      </a:lnTo>
                      <a:lnTo>
                        <a:pt x="2472" y="1066"/>
                      </a:lnTo>
                      <a:lnTo>
                        <a:pt x="2466" y="1065"/>
                      </a:lnTo>
                      <a:lnTo>
                        <a:pt x="2461" y="1061"/>
                      </a:lnTo>
                      <a:lnTo>
                        <a:pt x="2456" y="1056"/>
                      </a:lnTo>
                      <a:lnTo>
                        <a:pt x="2454" y="1051"/>
                      </a:lnTo>
                      <a:lnTo>
                        <a:pt x="2451" y="1044"/>
                      </a:lnTo>
                      <a:lnTo>
                        <a:pt x="2449" y="1038"/>
                      </a:lnTo>
                      <a:lnTo>
                        <a:pt x="2448" y="1027"/>
                      </a:lnTo>
                      <a:lnTo>
                        <a:pt x="2447" y="1023"/>
                      </a:lnTo>
                      <a:lnTo>
                        <a:pt x="2368" y="984"/>
                      </a:lnTo>
                      <a:lnTo>
                        <a:pt x="2368" y="977"/>
                      </a:lnTo>
                      <a:lnTo>
                        <a:pt x="2368" y="969"/>
                      </a:lnTo>
                      <a:lnTo>
                        <a:pt x="2367" y="964"/>
                      </a:lnTo>
                      <a:lnTo>
                        <a:pt x="2366" y="958"/>
                      </a:lnTo>
                      <a:lnTo>
                        <a:pt x="2363" y="953"/>
                      </a:lnTo>
                      <a:lnTo>
                        <a:pt x="2360" y="948"/>
                      </a:lnTo>
                      <a:lnTo>
                        <a:pt x="2356" y="945"/>
                      </a:lnTo>
                      <a:lnTo>
                        <a:pt x="2352" y="941"/>
                      </a:lnTo>
                      <a:lnTo>
                        <a:pt x="2344" y="935"/>
                      </a:lnTo>
                      <a:lnTo>
                        <a:pt x="2334" y="930"/>
                      </a:lnTo>
                      <a:lnTo>
                        <a:pt x="2323" y="926"/>
                      </a:lnTo>
                      <a:lnTo>
                        <a:pt x="2312" y="924"/>
                      </a:lnTo>
                      <a:lnTo>
                        <a:pt x="2290" y="923"/>
                      </a:lnTo>
                      <a:lnTo>
                        <a:pt x="2269" y="923"/>
                      </a:lnTo>
                      <a:lnTo>
                        <a:pt x="2256" y="924"/>
                      </a:lnTo>
                      <a:lnTo>
                        <a:pt x="2251" y="924"/>
                      </a:lnTo>
                      <a:lnTo>
                        <a:pt x="2279" y="919"/>
                      </a:lnTo>
                      <a:lnTo>
                        <a:pt x="2306" y="915"/>
                      </a:lnTo>
                      <a:lnTo>
                        <a:pt x="2328" y="914"/>
                      </a:lnTo>
                      <a:lnTo>
                        <a:pt x="2349" y="915"/>
                      </a:lnTo>
                      <a:lnTo>
                        <a:pt x="2366" y="919"/>
                      </a:lnTo>
                      <a:lnTo>
                        <a:pt x="2380" y="924"/>
                      </a:lnTo>
                      <a:lnTo>
                        <a:pt x="2393" y="929"/>
                      </a:lnTo>
                      <a:lnTo>
                        <a:pt x="2404" y="936"/>
                      </a:lnTo>
                      <a:lnTo>
                        <a:pt x="2412" y="942"/>
                      </a:lnTo>
                      <a:lnTo>
                        <a:pt x="2420" y="950"/>
                      </a:lnTo>
                      <a:lnTo>
                        <a:pt x="2425" y="957"/>
                      </a:lnTo>
                      <a:lnTo>
                        <a:pt x="2428" y="963"/>
                      </a:lnTo>
                      <a:lnTo>
                        <a:pt x="2433" y="973"/>
                      </a:lnTo>
                      <a:lnTo>
                        <a:pt x="2434" y="977"/>
                      </a:lnTo>
                      <a:lnTo>
                        <a:pt x="2526" y="970"/>
                      </a:lnTo>
                      <a:lnTo>
                        <a:pt x="2526" y="966"/>
                      </a:lnTo>
                      <a:lnTo>
                        <a:pt x="2524" y="961"/>
                      </a:lnTo>
                      <a:lnTo>
                        <a:pt x="2521" y="954"/>
                      </a:lnTo>
                      <a:lnTo>
                        <a:pt x="2516" y="950"/>
                      </a:lnTo>
                      <a:lnTo>
                        <a:pt x="2504" y="940"/>
                      </a:lnTo>
                      <a:lnTo>
                        <a:pt x="2488" y="929"/>
                      </a:lnTo>
                      <a:lnTo>
                        <a:pt x="2467" y="918"/>
                      </a:lnTo>
                      <a:lnTo>
                        <a:pt x="2445" y="908"/>
                      </a:lnTo>
                      <a:lnTo>
                        <a:pt x="2422" y="898"/>
                      </a:lnTo>
                      <a:lnTo>
                        <a:pt x="2398" y="888"/>
                      </a:lnTo>
                      <a:lnTo>
                        <a:pt x="2349" y="871"/>
                      </a:lnTo>
                      <a:lnTo>
                        <a:pt x="2306" y="858"/>
                      </a:lnTo>
                      <a:lnTo>
                        <a:pt x="2275" y="849"/>
                      </a:lnTo>
                      <a:lnTo>
                        <a:pt x="2263" y="846"/>
                      </a:lnTo>
                      <a:lnTo>
                        <a:pt x="2286" y="841"/>
                      </a:lnTo>
                      <a:lnTo>
                        <a:pt x="2307" y="837"/>
                      </a:lnTo>
                      <a:lnTo>
                        <a:pt x="2325" y="836"/>
                      </a:lnTo>
                      <a:lnTo>
                        <a:pt x="2343" y="836"/>
                      </a:lnTo>
                      <a:lnTo>
                        <a:pt x="2358" y="837"/>
                      </a:lnTo>
                      <a:lnTo>
                        <a:pt x="2372" y="839"/>
                      </a:lnTo>
                      <a:lnTo>
                        <a:pt x="2384" y="843"/>
                      </a:lnTo>
                      <a:lnTo>
                        <a:pt x="2395" y="847"/>
                      </a:lnTo>
                      <a:lnTo>
                        <a:pt x="2405" y="850"/>
                      </a:lnTo>
                      <a:lnTo>
                        <a:pt x="2412" y="855"/>
                      </a:lnTo>
                      <a:lnTo>
                        <a:pt x="2420" y="859"/>
                      </a:lnTo>
                      <a:lnTo>
                        <a:pt x="2425" y="863"/>
                      </a:lnTo>
                      <a:lnTo>
                        <a:pt x="2432" y="869"/>
                      </a:lnTo>
                      <a:lnTo>
                        <a:pt x="2434" y="871"/>
                      </a:lnTo>
                      <a:lnTo>
                        <a:pt x="2507" y="871"/>
                      </a:lnTo>
                      <a:lnTo>
                        <a:pt x="2505" y="849"/>
                      </a:lnTo>
                      <a:lnTo>
                        <a:pt x="2502" y="830"/>
                      </a:lnTo>
                      <a:lnTo>
                        <a:pt x="2498" y="812"/>
                      </a:lnTo>
                      <a:lnTo>
                        <a:pt x="2492" y="799"/>
                      </a:lnTo>
                      <a:lnTo>
                        <a:pt x="2485" y="788"/>
                      </a:lnTo>
                      <a:lnTo>
                        <a:pt x="2477" y="779"/>
                      </a:lnTo>
                      <a:lnTo>
                        <a:pt x="2469" y="772"/>
                      </a:lnTo>
                      <a:lnTo>
                        <a:pt x="2460" y="767"/>
                      </a:lnTo>
                      <a:lnTo>
                        <a:pt x="2451" y="764"/>
                      </a:lnTo>
                      <a:lnTo>
                        <a:pt x="2443" y="761"/>
                      </a:lnTo>
                      <a:lnTo>
                        <a:pt x="2436" y="760"/>
                      </a:lnTo>
                      <a:lnTo>
                        <a:pt x="2428" y="760"/>
                      </a:lnTo>
                      <a:lnTo>
                        <a:pt x="2418" y="760"/>
                      </a:lnTo>
                      <a:lnTo>
                        <a:pt x="2415" y="760"/>
                      </a:lnTo>
                      <a:lnTo>
                        <a:pt x="2377" y="738"/>
                      </a:lnTo>
                      <a:lnTo>
                        <a:pt x="2345" y="717"/>
                      </a:lnTo>
                      <a:lnTo>
                        <a:pt x="2319" y="699"/>
                      </a:lnTo>
                      <a:lnTo>
                        <a:pt x="2297" y="681"/>
                      </a:lnTo>
                      <a:lnTo>
                        <a:pt x="2280" y="666"/>
                      </a:lnTo>
                      <a:lnTo>
                        <a:pt x="2268" y="652"/>
                      </a:lnTo>
                      <a:lnTo>
                        <a:pt x="2258" y="639"/>
                      </a:lnTo>
                      <a:lnTo>
                        <a:pt x="2251" y="629"/>
                      </a:lnTo>
                      <a:lnTo>
                        <a:pt x="2247" y="619"/>
                      </a:lnTo>
                      <a:lnTo>
                        <a:pt x="2245" y="610"/>
                      </a:lnTo>
                      <a:lnTo>
                        <a:pt x="2245" y="604"/>
                      </a:lnTo>
                      <a:lnTo>
                        <a:pt x="2246" y="598"/>
                      </a:lnTo>
                      <a:lnTo>
                        <a:pt x="2248" y="592"/>
                      </a:lnTo>
                      <a:lnTo>
                        <a:pt x="2251" y="590"/>
                      </a:lnTo>
                      <a:lnTo>
                        <a:pt x="2447" y="728"/>
                      </a:lnTo>
                      <a:lnTo>
                        <a:pt x="2450" y="689"/>
                      </a:lnTo>
                      <a:lnTo>
                        <a:pt x="2450" y="658"/>
                      </a:lnTo>
                      <a:lnTo>
                        <a:pt x="2449" y="634"/>
                      </a:lnTo>
                      <a:lnTo>
                        <a:pt x="2447" y="614"/>
                      </a:lnTo>
                      <a:lnTo>
                        <a:pt x="2444" y="607"/>
                      </a:lnTo>
                      <a:lnTo>
                        <a:pt x="2442" y="599"/>
                      </a:lnTo>
                      <a:lnTo>
                        <a:pt x="2439" y="595"/>
                      </a:lnTo>
                      <a:lnTo>
                        <a:pt x="2437" y="590"/>
                      </a:lnTo>
                      <a:lnTo>
                        <a:pt x="2434" y="587"/>
                      </a:lnTo>
                      <a:lnTo>
                        <a:pt x="2431" y="584"/>
                      </a:lnTo>
                      <a:lnTo>
                        <a:pt x="2428" y="582"/>
                      </a:lnTo>
                      <a:lnTo>
                        <a:pt x="2425" y="581"/>
                      </a:lnTo>
                      <a:lnTo>
                        <a:pt x="2418" y="581"/>
                      </a:lnTo>
                      <a:lnTo>
                        <a:pt x="2412" y="584"/>
                      </a:lnTo>
                      <a:lnTo>
                        <a:pt x="2406" y="587"/>
                      </a:lnTo>
                      <a:lnTo>
                        <a:pt x="2400" y="591"/>
                      </a:lnTo>
                      <a:lnTo>
                        <a:pt x="2391" y="599"/>
                      </a:lnTo>
                      <a:lnTo>
                        <a:pt x="2388" y="603"/>
                      </a:lnTo>
                      <a:lnTo>
                        <a:pt x="2388" y="595"/>
                      </a:lnTo>
                      <a:lnTo>
                        <a:pt x="2385" y="588"/>
                      </a:lnTo>
                      <a:lnTo>
                        <a:pt x="2383" y="582"/>
                      </a:lnTo>
                      <a:lnTo>
                        <a:pt x="2379" y="577"/>
                      </a:lnTo>
                      <a:lnTo>
                        <a:pt x="2374" y="574"/>
                      </a:lnTo>
                      <a:lnTo>
                        <a:pt x="2369" y="570"/>
                      </a:lnTo>
                      <a:lnTo>
                        <a:pt x="2365" y="568"/>
                      </a:lnTo>
                      <a:lnTo>
                        <a:pt x="2358" y="566"/>
                      </a:lnTo>
                      <a:lnTo>
                        <a:pt x="2339" y="563"/>
                      </a:lnTo>
                      <a:lnTo>
                        <a:pt x="2329" y="564"/>
                      </a:lnTo>
                      <a:lnTo>
                        <a:pt x="2329" y="558"/>
                      </a:lnTo>
                      <a:lnTo>
                        <a:pt x="2328" y="553"/>
                      </a:lnTo>
                      <a:lnTo>
                        <a:pt x="2325" y="549"/>
                      </a:lnTo>
                      <a:lnTo>
                        <a:pt x="2323" y="544"/>
                      </a:lnTo>
                      <a:lnTo>
                        <a:pt x="2317" y="538"/>
                      </a:lnTo>
                      <a:lnTo>
                        <a:pt x="2308" y="532"/>
                      </a:lnTo>
                      <a:lnTo>
                        <a:pt x="2298" y="528"/>
                      </a:lnTo>
                      <a:lnTo>
                        <a:pt x="2287" y="525"/>
                      </a:lnTo>
                      <a:lnTo>
                        <a:pt x="2275" y="522"/>
                      </a:lnTo>
                      <a:lnTo>
                        <a:pt x="2263" y="521"/>
                      </a:lnTo>
                      <a:lnTo>
                        <a:pt x="2240" y="521"/>
                      </a:lnTo>
                      <a:lnTo>
                        <a:pt x="2219" y="522"/>
                      </a:lnTo>
                      <a:lnTo>
                        <a:pt x="2203" y="524"/>
                      </a:lnTo>
                      <a:lnTo>
                        <a:pt x="2198" y="524"/>
                      </a:lnTo>
                      <a:lnTo>
                        <a:pt x="2186" y="506"/>
                      </a:lnTo>
                      <a:lnTo>
                        <a:pt x="2175" y="493"/>
                      </a:lnTo>
                      <a:lnTo>
                        <a:pt x="2164" y="481"/>
                      </a:lnTo>
                      <a:lnTo>
                        <a:pt x="2155" y="470"/>
                      </a:lnTo>
                      <a:lnTo>
                        <a:pt x="2145" y="462"/>
                      </a:lnTo>
                      <a:lnTo>
                        <a:pt x="2138" y="456"/>
                      </a:lnTo>
                      <a:lnTo>
                        <a:pt x="2131" y="451"/>
                      </a:lnTo>
                      <a:lnTo>
                        <a:pt x="2125" y="448"/>
                      </a:lnTo>
                      <a:lnTo>
                        <a:pt x="2114" y="444"/>
                      </a:lnTo>
                      <a:lnTo>
                        <a:pt x="2105" y="444"/>
                      </a:lnTo>
                      <a:lnTo>
                        <a:pt x="2101" y="445"/>
                      </a:lnTo>
                      <a:lnTo>
                        <a:pt x="2099" y="445"/>
                      </a:lnTo>
                      <a:lnTo>
                        <a:pt x="2094" y="450"/>
                      </a:lnTo>
                      <a:lnTo>
                        <a:pt x="2089" y="453"/>
                      </a:lnTo>
                      <a:lnTo>
                        <a:pt x="2084" y="455"/>
                      </a:lnTo>
                      <a:lnTo>
                        <a:pt x="2079" y="457"/>
                      </a:lnTo>
                      <a:lnTo>
                        <a:pt x="2074" y="457"/>
                      </a:lnTo>
                      <a:lnTo>
                        <a:pt x="2071" y="457"/>
                      </a:lnTo>
                      <a:lnTo>
                        <a:pt x="2066" y="456"/>
                      </a:lnTo>
                      <a:lnTo>
                        <a:pt x="2062" y="455"/>
                      </a:lnTo>
                      <a:lnTo>
                        <a:pt x="2055" y="450"/>
                      </a:lnTo>
                      <a:lnTo>
                        <a:pt x="2049" y="444"/>
                      </a:lnTo>
                      <a:lnTo>
                        <a:pt x="2043" y="435"/>
                      </a:lnTo>
                      <a:lnTo>
                        <a:pt x="2038" y="426"/>
                      </a:lnTo>
                      <a:lnTo>
                        <a:pt x="2030" y="405"/>
                      </a:lnTo>
                      <a:lnTo>
                        <a:pt x="2024" y="386"/>
                      </a:lnTo>
                      <a:lnTo>
                        <a:pt x="2022" y="372"/>
                      </a:lnTo>
                      <a:lnTo>
                        <a:pt x="2021" y="367"/>
                      </a:lnTo>
                      <a:lnTo>
                        <a:pt x="2022" y="356"/>
                      </a:lnTo>
                      <a:lnTo>
                        <a:pt x="2023" y="345"/>
                      </a:lnTo>
                      <a:lnTo>
                        <a:pt x="2026" y="334"/>
                      </a:lnTo>
                      <a:lnTo>
                        <a:pt x="2028" y="323"/>
                      </a:lnTo>
                      <a:lnTo>
                        <a:pt x="2035" y="303"/>
                      </a:lnTo>
                      <a:lnTo>
                        <a:pt x="2044" y="285"/>
                      </a:lnTo>
                      <a:lnTo>
                        <a:pt x="2060" y="259"/>
                      </a:lnTo>
                      <a:lnTo>
                        <a:pt x="2067" y="248"/>
                      </a:lnTo>
                      <a:lnTo>
                        <a:pt x="2068" y="242"/>
                      </a:lnTo>
                      <a:lnTo>
                        <a:pt x="2066" y="236"/>
                      </a:lnTo>
                      <a:lnTo>
                        <a:pt x="2063" y="230"/>
                      </a:lnTo>
                      <a:lnTo>
                        <a:pt x="2057" y="224"/>
                      </a:lnTo>
                      <a:lnTo>
                        <a:pt x="2051" y="218"/>
                      </a:lnTo>
                      <a:lnTo>
                        <a:pt x="2044" y="211"/>
                      </a:lnTo>
                      <a:lnTo>
                        <a:pt x="2035" y="205"/>
                      </a:lnTo>
                      <a:lnTo>
                        <a:pt x="2026" y="200"/>
                      </a:lnTo>
                      <a:lnTo>
                        <a:pt x="1991" y="183"/>
                      </a:lnTo>
                      <a:lnTo>
                        <a:pt x="1975" y="176"/>
                      </a:lnTo>
                      <a:lnTo>
                        <a:pt x="1784" y="64"/>
                      </a:lnTo>
                      <a:lnTo>
                        <a:pt x="1706" y="0"/>
                      </a:lnTo>
                      <a:lnTo>
                        <a:pt x="1697" y="22"/>
                      </a:lnTo>
                      <a:lnTo>
                        <a:pt x="1677" y="72"/>
                      </a:lnTo>
                      <a:lnTo>
                        <a:pt x="1669" y="85"/>
                      </a:lnTo>
                      <a:lnTo>
                        <a:pt x="1662" y="100"/>
                      </a:lnTo>
                      <a:lnTo>
                        <a:pt x="1653" y="113"/>
                      </a:lnTo>
                      <a:lnTo>
                        <a:pt x="1645" y="127"/>
                      </a:lnTo>
                      <a:lnTo>
                        <a:pt x="1636" y="138"/>
                      </a:lnTo>
                      <a:lnTo>
                        <a:pt x="1626" y="149"/>
                      </a:lnTo>
                      <a:lnTo>
                        <a:pt x="1617" y="158"/>
                      </a:lnTo>
                      <a:lnTo>
                        <a:pt x="1607" y="164"/>
                      </a:lnTo>
                      <a:lnTo>
                        <a:pt x="1606" y="167"/>
                      </a:lnTo>
                      <a:lnTo>
                        <a:pt x="1602" y="180"/>
                      </a:lnTo>
                      <a:lnTo>
                        <a:pt x="1596" y="197"/>
                      </a:lnTo>
                      <a:lnTo>
                        <a:pt x="1585" y="216"/>
                      </a:lnTo>
                      <a:lnTo>
                        <a:pt x="1579" y="227"/>
                      </a:lnTo>
                      <a:lnTo>
                        <a:pt x="1571" y="237"/>
                      </a:lnTo>
                      <a:lnTo>
                        <a:pt x="1564" y="246"/>
                      </a:lnTo>
                      <a:lnTo>
                        <a:pt x="1555" y="254"/>
                      </a:lnTo>
                      <a:lnTo>
                        <a:pt x="1544" y="262"/>
                      </a:lnTo>
                      <a:lnTo>
                        <a:pt x="1533" y="268"/>
                      </a:lnTo>
                      <a:lnTo>
                        <a:pt x="1522" y="273"/>
                      </a:lnTo>
                      <a:lnTo>
                        <a:pt x="1509" y="275"/>
                      </a:lnTo>
                      <a:lnTo>
                        <a:pt x="1507" y="280"/>
                      </a:lnTo>
                      <a:lnTo>
                        <a:pt x="1499" y="292"/>
                      </a:lnTo>
                      <a:lnTo>
                        <a:pt x="1488" y="309"/>
                      </a:lnTo>
                      <a:lnTo>
                        <a:pt x="1475" y="326"/>
                      </a:lnTo>
                      <a:lnTo>
                        <a:pt x="1467" y="334"/>
                      </a:lnTo>
                      <a:lnTo>
                        <a:pt x="1459" y="341"/>
                      </a:lnTo>
                      <a:lnTo>
                        <a:pt x="1451" y="346"/>
                      </a:lnTo>
                      <a:lnTo>
                        <a:pt x="1443" y="350"/>
                      </a:lnTo>
                      <a:lnTo>
                        <a:pt x="1438" y="350"/>
                      </a:lnTo>
                      <a:lnTo>
                        <a:pt x="1434" y="350"/>
                      </a:lnTo>
                      <a:lnTo>
                        <a:pt x="1431" y="350"/>
                      </a:lnTo>
                      <a:lnTo>
                        <a:pt x="1426" y="349"/>
                      </a:lnTo>
                      <a:lnTo>
                        <a:pt x="1422" y="346"/>
                      </a:lnTo>
                      <a:lnTo>
                        <a:pt x="1418" y="342"/>
                      </a:lnTo>
                      <a:lnTo>
                        <a:pt x="1415" y="339"/>
                      </a:lnTo>
                      <a:lnTo>
                        <a:pt x="1411" y="334"/>
                      </a:lnTo>
                      <a:lnTo>
                        <a:pt x="1409" y="334"/>
                      </a:lnTo>
                      <a:lnTo>
                        <a:pt x="1406" y="336"/>
                      </a:lnTo>
                      <a:lnTo>
                        <a:pt x="1404" y="337"/>
                      </a:lnTo>
                      <a:lnTo>
                        <a:pt x="1401" y="341"/>
                      </a:lnTo>
                      <a:lnTo>
                        <a:pt x="1398" y="350"/>
                      </a:lnTo>
                      <a:lnTo>
                        <a:pt x="1394" y="361"/>
                      </a:lnTo>
                      <a:lnTo>
                        <a:pt x="1389" y="388"/>
                      </a:lnTo>
                      <a:lnTo>
                        <a:pt x="1384" y="420"/>
                      </a:lnTo>
                      <a:lnTo>
                        <a:pt x="1379" y="478"/>
                      </a:lnTo>
                      <a:lnTo>
                        <a:pt x="1378" y="504"/>
                      </a:lnTo>
                      <a:lnTo>
                        <a:pt x="1376" y="509"/>
                      </a:lnTo>
                      <a:lnTo>
                        <a:pt x="1368" y="521"/>
                      </a:lnTo>
                      <a:lnTo>
                        <a:pt x="1362" y="528"/>
                      </a:lnTo>
                      <a:lnTo>
                        <a:pt x="1356" y="537"/>
                      </a:lnTo>
                      <a:lnTo>
                        <a:pt x="1350" y="544"/>
                      </a:lnTo>
                      <a:lnTo>
                        <a:pt x="1341" y="552"/>
                      </a:lnTo>
                      <a:lnTo>
                        <a:pt x="1334" y="558"/>
                      </a:lnTo>
                      <a:lnTo>
                        <a:pt x="1324" y="563"/>
                      </a:lnTo>
                      <a:lnTo>
                        <a:pt x="1320" y="564"/>
                      </a:lnTo>
                      <a:lnTo>
                        <a:pt x="1316" y="565"/>
                      </a:lnTo>
                      <a:lnTo>
                        <a:pt x="1311" y="565"/>
                      </a:lnTo>
                      <a:lnTo>
                        <a:pt x="1306" y="565"/>
                      </a:lnTo>
                      <a:lnTo>
                        <a:pt x="1301" y="564"/>
                      </a:lnTo>
                      <a:lnTo>
                        <a:pt x="1296" y="563"/>
                      </a:lnTo>
                      <a:lnTo>
                        <a:pt x="1291" y="559"/>
                      </a:lnTo>
                      <a:lnTo>
                        <a:pt x="1286" y="555"/>
                      </a:lnTo>
                      <a:lnTo>
                        <a:pt x="1281" y="552"/>
                      </a:lnTo>
                      <a:lnTo>
                        <a:pt x="1276" y="546"/>
                      </a:lnTo>
                      <a:lnTo>
                        <a:pt x="1272" y="538"/>
                      </a:lnTo>
                      <a:lnTo>
                        <a:pt x="1267" y="531"/>
                      </a:lnTo>
                      <a:lnTo>
                        <a:pt x="1265" y="528"/>
                      </a:lnTo>
                      <a:lnTo>
                        <a:pt x="1261" y="521"/>
                      </a:lnTo>
                      <a:lnTo>
                        <a:pt x="1254" y="513"/>
                      </a:lnTo>
                      <a:lnTo>
                        <a:pt x="1247" y="505"/>
                      </a:lnTo>
                      <a:lnTo>
                        <a:pt x="1242" y="503"/>
                      </a:lnTo>
                      <a:lnTo>
                        <a:pt x="1237" y="500"/>
                      </a:lnTo>
                      <a:lnTo>
                        <a:pt x="1232" y="499"/>
                      </a:lnTo>
                      <a:lnTo>
                        <a:pt x="1227" y="500"/>
                      </a:lnTo>
                      <a:lnTo>
                        <a:pt x="1223" y="503"/>
                      </a:lnTo>
                      <a:lnTo>
                        <a:pt x="1218" y="508"/>
                      </a:lnTo>
                      <a:lnTo>
                        <a:pt x="1213" y="515"/>
                      </a:lnTo>
                      <a:lnTo>
                        <a:pt x="1208" y="524"/>
                      </a:lnTo>
                      <a:lnTo>
                        <a:pt x="1204" y="525"/>
                      </a:lnTo>
                      <a:lnTo>
                        <a:pt x="1201" y="527"/>
                      </a:lnTo>
                      <a:lnTo>
                        <a:pt x="1198" y="528"/>
                      </a:lnTo>
                      <a:lnTo>
                        <a:pt x="1196" y="532"/>
                      </a:lnTo>
                      <a:lnTo>
                        <a:pt x="1191" y="539"/>
                      </a:lnTo>
                      <a:lnTo>
                        <a:pt x="1188" y="548"/>
                      </a:lnTo>
                      <a:lnTo>
                        <a:pt x="1182" y="571"/>
                      </a:lnTo>
                      <a:lnTo>
                        <a:pt x="1178" y="598"/>
                      </a:lnTo>
                      <a:lnTo>
                        <a:pt x="1176" y="613"/>
                      </a:lnTo>
                      <a:lnTo>
                        <a:pt x="1174" y="629"/>
                      </a:lnTo>
                      <a:lnTo>
                        <a:pt x="1170" y="644"/>
                      </a:lnTo>
                      <a:lnTo>
                        <a:pt x="1166" y="658"/>
                      </a:lnTo>
                      <a:lnTo>
                        <a:pt x="1160" y="672"/>
                      </a:lnTo>
                      <a:lnTo>
                        <a:pt x="1154" y="685"/>
                      </a:lnTo>
                      <a:lnTo>
                        <a:pt x="1145" y="697"/>
                      </a:lnTo>
                      <a:lnTo>
                        <a:pt x="1136" y="707"/>
                      </a:lnTo>
                      <a:lnTo>
                        <a:pt x="1127" y="721"/>
                      </a:lnTo>
                      <a:lnTo>
                        <a:pt x="1106" y="756"/>
                      </a:lnTo>
                      <a:lnTo>
                        <a:pt x="1094" y="781"/>
                      </a:lnTo>
                      <a:lnTo>
                        <a:pt x="1083" y="810"/>
                      </a:lnTo>
                      <a:lnTo>
                        <a:pt x="1077" y="826"/>
                      </a:lnTo>
                      <a:lnTo>
                        <a:pt x="1072" y="843"/>
                      </a:lnTo>
                      <a:lnTo>
                        <a:pt x="1067" y="860"/>
                      </a:lnTo>
                      <a:lnTo>
                        <a:pt x="1063" y="879"/>
                      </a:lnTo>
                      <a:lnTo>
                        <a:pt x="1050" y="1023"/>
                      </a:lnTo>
                      <a:lnTo>
                        <a:pt x="1050" y="1025"/>
                      </a:lnTo>
                      <a:lnTo>
                        <a:pt x="1051" y="1034"/>
                      </a:lnTo>
                      <a:lnTo>
                        <a:pt x="1051" y="1045"/>
                      </a:lnTo>
                      <a:lnTo>
                        <a:pt x="1049" y="1057"/>
                      </a:lnTo>
                      <a:lnTo>
                        <a:pt x="1046" y="1063"/>
                      </a:lnTo>
                      <a:lnTo>
                        <a:pt x="1043" y="1068"/>
                      </a:lnTo>
                      <a:lnTo>
                        <a:pt x="1038" y="1074"/>
                      </a:lnTo>
                      <a:lnTo>
                        <a:pt x="1030" y="1078"/>
                      </a:lnTo>
                      <a:lnTo>
                        <a:pt x="1022" y="1081"/>
                      </a:lnTo>
                      <a:lnTo>
                        <a:pt x="1012" y="1083"/>
                      </a:lnTo>
                      <a:lnTo>
                        <a:pt x="999" y="1083"/>
                      </a:lnTo>
                      <a:lnTo>
                        <a:pt x="984" y="1082"/>
                      </a:lnTo>
                      <a:lnTo>
                        <a:pt x="981" y="1082"/>
                      </a:lnTo>
                      <a:lnTo>
                        <a:pt x="973" y="1082"/>
                      </a:lnTo>
                      <a:lnTo>
                        <a:pt x="967" y="1083"/>
                      </a:lnTo>
                      <a:lnTo>
                        <a:pt x="959" y="1084"/>
                      </a:lnTo>
                      <a:lnTo>
                        <a:pt x="951" y="1087"/>
                      </a:lnTo>
                      <a:lnTo>
                        <a:pt x="942" y="1090"/>
                      </a:lnTo>
                      <a:lnTo>
                        <a:pt x="934" y="1096"/>
                      </a:lnTo>
                      <a:lnTo>
                        <a:pt x="924" y="1103"/>
                      </a:lnTo>
                      <a:lnTo>
                        <a:pt x="914" y="1112"/>
                      </a:lnTo>
                      <a:lnTo>
                        <a:pt x="904" y="1123"/>
                      </a:lnTo>
                      <a:lnTo>
                        <a:pt x="895" y="1137"/>
                      </a:lnTo>
                      <a:lnTo>
                        <a:pt x="885" y="1153"/>
                      </a:lnTo>
                      <a:lnTo>
                        <a:pt x="875" y="1171"/>
                      </a:lnTo>
                      <a:lnTo>
                        <a:pt x="866" y="1193"/>
                      </a:lnTo>
                      <a:lnTo>
                        <a:pt x="864" y="1198"/>
                      </a:lnTo>
                      <a:lnTo>
                        <a:pt x="857" y="1208"/>
                      </a:lnTo>
                      <a:lnTo>
                        <a:pt x="850" y="1214"/>
                      </a:lnTo>
                      <a:lnTo>
                        <a:pt x="844" y="1221"/>
                      </a:lnTo>
                      <a:lnTo>
                        <a:pt x="837" y="1227"/>
                      </a:lnTo>
                      <a:lnTo>
                        <a:pt x="830" y="1232"/>
                      </a:lnTo>
                      <a:lnTo>
                        <a:pt x="821" y="1237"/>
                      </a:lnTo>
                      <a:lnTo>
                        <a:pt x="811" y="1240"/>
                      </a:lnTo>
                      <a:lnTo>
                        <a:pt x="806" y="1240"/>
                      </a:lnTo>
                      <a:lnTo>
                        <a:pt x="802" y="1240"/>
                      </a:lnTo>
                      <a:lnTo>
                        <a:pt x="797" y="1239"/>
                      </a:lnTo>
                      <a:lnTo>
                        <a:pt x="792" y="1237"/>
                      </a:lnTo>
                      <a:lnTo>
                        <a:pt x="787" y="1235"/>
                      </a:lnTo>
                      <a:lnTo>
                        <a:pt x="781" y="1232"/>
                      </a:lnTo>
                      <a:lnTo>
                        <a:pt x="776" y="1229"/>
                      </a:lnTo>
                      <a:lnTo>
                        <a:pt x="770" y="1224"/>
                      </a:lnTo>
                      <a:lnTo>
                        <a:pt x="765" y="1218"/>
                      </a:lnTo>
                      <a:lnTo>
                        <a:pt x="759" y="1210"/>
                      </a:lnTo>
                      <a:lnTo>
                        <a:pt x="754" y="1203"/>
                      </a:lnTo>
                      <a:lnTo>
                        <a:pt x="748" y="1193"/>
                      </a:lnTo>
                      <a:lnTo>
                        <a:pt x="636" y="1272"/>
                      </a:lnTo>
                      <a:lnTo>
                        <a:pt x="635" y="1272"/>
                      </a:lnTo>
                      <a:lnTo>
                        <a:pt x="628" y="1270"/>
                      </a:lnTo>
                      <a:lnTo>
                        <a:pt x="617" y="1267"/>
                      </a:lnTo>
                      <a:lnTo>
                        <a:pt x="600" y="1259"/>
                      </a:lnTo>
                      <a:lnTo>
                        <a:pt x="578" y="1246"/>
                      </a:lnTo>
                      <a:lnTo>
                        <a:pt x="551" y="1227"/>
                      </a:lnTo>
                      <a:lnTo>
                        <a:pt x="535" y="1215"/>
                      </a:lnTo>
                      <a:lnTo>
                        <a:pt x="518" y="1202"/>
                      </a:lnTo>
                      <a:lnTo>
                        <a:pt x="499" y="1186"/>
                      </a:lnTo>
                      <a:lnTo>
                        <a:pt x="480" y="1168"/>
                      </a:lnTo>
                      <a:lnTo>
                        <a:pt x="473" y="1170"/>
                      </a:lnTo>
                      <a:lnTo>
                        <a:pt x="456" y="1176"/>
                      </a:lnTo>
                      <a:lnTo>
                        <a:pt x="433" y="1188"/>
                      </a:lnTo>
                      <a:lnTo>
                        <a:pt x="404" y="1204"/>
                      </a:lnTo>
                      <a:lnTo>
                        <a:pt x="388" y="1214"/>
                      </a:lnTo>
                      <a:lnTo>
                        <a:pt x="372" y="1225"/>
                      </a:lnTo>
                      <a:lnTo>
                        <a:pt x="356" y="1237"/>
                      </a:lnTo>
                      <a:lnTo>
                        <a:pt x="341" y="1250"/>
                      </a:lnTo>
                      <a:lnTo>
                        <a:pt x="327" y="1264"/>
                      </a:lnTo>
                      <a:lnTo>
                        <a:pt x="312" y="1279"/>
                      </a:lnTo>
                      <a:lnTo>
                        <a:pt x="300" y="1295"/>
                      </a:lnTo>
                      <a:lnTo>
                        <a:pt x="289" y="1312"/>
                      </a:lnTo>
                      <a:lnTo>
                        <a:pt x="285" y="1323"/>
                      </a:lnTo>
                      <a:lnTo>
                        <a:pt x="273" y="1354"/>
                      </a:lnTo>
                      <a:lnTo>
                        <a:pt x="263" y="1373"/>
                      </a:lnTo>
                      <a:lnTo>
                        <a:pt x="251" y="1394"/>
                      </a:lnTo>
                      <a:lnTo>
                        <a:pt x="243" y="1405"/>
                      </a:lnTo>
                      <a:lnTo>
                        <a:pt x="235" y="1416"/>
                      </a:lnTo>
                      <a:lnTo>
                        <a:pt x="226" y="1426"/>
                      </a:lnTo>
                      <a:lnTo>
                        <a:pt x="216" y="1436"/>
                      </a:lnTo>
                      <a:lnTo>
                        <a:pt x="208" y="1444"/>
                      </a:lnTo>
                      <a:lnTo>
                        <a:pt x="182" y="1465"/>
                      </a:lnTo>
                      <a:lnTo>
                        <a:pt x="161" y="1478"/>
                      </a:lnTo>
                      <a:lnTo>
                        <a:pt x="137" y="1494"/>
                      </a:lnTo>
                      <a:lnTo>
                        <a:pt x="107" y="1510"/>
                      </a:lnTo>
                      <a:lnTo>
                        <a:pt x="72" y="1527"/>
                      </a:lnTo>
                      <a:lnTo>
                        <a:pt x="63" y="1534"/>
                      </a:lnTo>
                      <a:lnTo>
                        <a:pt x="41" y="1552"/>
                      </a:lnTo>
                      <a:lnTo>
                        <a:pt x="29" y="1564"/>
                      </a:lnTo>
                      <a:lnTo>
                        <a:pt x="17" y="1580"/>
                      </a:lnTo>
                      <a:lnTo>
                        <a:pt x="12" y="1590"/>
                      </a:lnTo>
                      <a:lnTo>
                        <a:pt x="7" y="1598"/>
                      </a:lnTo>
                      <a:lnTo>
                        <a:pt x="3" y="1609"/>
                      </a:lnTo>
                      <a:lnTo>
                        <a:pt x="0" y="1619"/>
                      </a:lnTo>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21" name="Freeform 470"/>
                <p:cNvSpPr>
                  <a:spLocks/>
                </p:cNvSpPr>
                <p:nvPr/>
              </p:nvSpPr>
              <p:spPr bwMode="auto">
                <a:xfrm>
                  <a:off x="3371" y="2035"/>
                  <a:ext cx="784" cy="272"/>
                </a:xfrm>
                <a:custGeom>
                  <a:avLst/>
                  <a:gdLst>
                    <a:gd name="T0" fmla="*/ 0 w 3135"/>
                    <a:gd name="T1" fmla="*/ 0 h 1089"/>
                    <a:gd name="T2" fmla="*/ 0 w 3135"/>
                    <a:gd name="T3" fmla="*/ 0 h 1089"/>
                    <a:gd name="T4" fmla="*/ 0 w 3135"/>
                    <a:gd name="T5" fmla="*/ 0 h 1089"/>
                    <a:gd name="T6" fmla="*/ 0 w 3135"/>
                    <a:gd name="T7" fmla="*/ 0 h 1089"/>
                    <a:gd name="T8" fmla="*/ 0 w 3135"/>
                    <a:gd name="T9" fmla="*/ 0 h 1089"/>
                    <a:gd name="T10" fmla="*/ 0 w 3135"/>
                    <a:gd name="T11" fmla="*/ 0 h 1089"/>
                    <a:gd name="T12" fmla="*/ 0 w 3135"/>
                    <a:gd name="T13" fmla="*/ 0 h 1089"/>
                    <a:gd name="T14" fmla="*/ 0 w 3135"/>
                    <a:gd name="T15" fmla="*/ 0 h 1089"/>
                    <a:gd name="T16" fmla="*/ 0 w 3135"/>
                    <a:gd name="T17" fmla="*/ 0 h 1089"/>
                    <a:gd name="T18" fmla="*/ 0 w 3135"/>
                    <a:gd name="T19" fmla="*/ 0 h 1089"/>
                    <a:gd name="T20" fmla="*/ 0 w 3135"/>
                    <a:gd name="T21" fmla="*/ 0 h 1089"/>
                    <a:gd name="T22" fmla="*/ 0 w 3135"/>
                    <a:gd name="T23" fmla="*/ 0 h 1089"/>
                    <a:gd name="T24" fmla="*/ 0 w 3135"/>
                    <a:gd name="T25" fmla="*/ 0 h 1089"/>
                    <a:gd name="T26" fmla="*/ 0 w 3135"/>
                    <a:gd name="T27" fmla="*/ 0 h 1089"/>
                    <a:gd name="T28" fmla="*/ 0 w 3135"/>
                    <a:gd name="T29" fmla="*/ 0 h 1089"/>
                    <a:gd name="T30" fmla="*/ 0 w 3135"/>
                    <a:gd name="T31" fmla="*/ 0 h 1089"/>
                    <a:gd name="T32" fmla="*/ 0 w 3135"/>
                    <a:gd name="T33" fmla="*/ 0 h 1089"/>
                    <a:gd name="T34" fmla="*/ 0 w 3135"/>
                    <a:gd name="T35" fmla="*/ 0 h 1089"/>
                    <a:gd name="T36" fmla="*/ 0 w 3135"/>
                    <a:gd name="T37" fmla="*/ 0 h 1089"/>
                    <a:gd name="T38" fmla="*/ 0 w 3135"/>
                    <a:gd name="T39" fmla="*/ 0 h 1089"/>
                    <a:gd name="T40" fmla="*/ 0 w 3135"/>
                    <a:gd name="T41" fmla="*/ 0 h 1089"/>
                    <a:gd name="T42" fmla="*/ 0 w 3135"/>
                    <a:gd name="T43" fmla="*/ 0 h 1089"/>
                    <a:gd name="T44" fmla="*/ 0 w 3135"/>
                    <a:gd name="T45" fmla="*/ 0 h 1089"/>
                    <a:gd name="T46" fmla="*/ 0 w 3135"/>
                    <a:gd name="T47" fmla="*/ 0 h 1089"/>
                    <a:gd name="T48" fmla="*/ 0 w 3135"/>
                    <a:gd name="T49" fmla="*/ 0 h 1089"/>
                    <a:gd name="T50" fmla="*/ 0 w 3135"/>
                    <a:gd name="T51" fmla="*/ 0 h 1089"/>
                    <a:gd name="T52" fmla="*/ 0 w 3135"/>
                    <a:gd name="T53" fmla="*/ 0 h 1089"/>
                    <a:gd name="T54" fmla="*/ 0 w 3135"/>
                    <a:gd name="T55" fmla="*/ 0 h 1089"/>
                    <a:gd name="T56" fmla="*/ 0 w 3135"/>
                    <a:gd name="T57" fmla="*/ 0 h 1089"/>
                    <a:gd name="T58" fmla="*/ 0 w 3135"/>
                    <a:gd name="T59" fmla="*/ 0 h 1089"/>
                    <a:gd name="T60" fmla="*/ 0 w 3135"/>
                    <a:gd name="T61" fmla="*/ 0 h 1089"/>
                    <a:gd name="T62" fmla="*/ 0 w 3135"/>
                    <a:gd name="T63" fmla="*/ 0 h 1089"/>
                    <a:gd name="T64" fmla="*/ 0 w 3135"/>
                    <a:gd name="T65" fmla="*/ 0 h 1089"/>
                    <a:gd name="T66" fmla="*/ 0 w 3135"/>
                    <a:gd name="T67" fmla="*/ 0 h 1089"/>
                    <a:gd name="T68" fmla="*/ 0 w 3135"/>
                    <a:gd name="T69" fmla="*/ 0 h 1089"/>
                    <a:gd name="T70" fmla="*/ 0 w 3135"/>
                    <a:gd name="T71" fmla="*/ 0 h 1089"/>
                    <a:gd name="T72" fmla="*/ 0 w 3135"/>
                    <a:gd name="T73" fmla="*/ 0 h 1089"/>
                    <a:gd name="T74" fmla="*/ 0 w 3135"/>
                    <a:gd name="T75" fmla="*/ 0 h 1089"/>
                    <a:gd name="T76" fmla="*/ 0 w 3135"/>
                    <a:gd name="T77" fmla="*/ 0 h 1089"/>
                    <a:gd name="T78" fmla="*/ 0 w 3135"/>
                    <a:gd name="T79" fmla="*/ 0 h 1089"/>
                    <a:gd name="T80" fmla="*/ 0 w 3135"/>
                    <a:gd name="T81" fmla="*/ 0 h 1089"/>
                    <a:gd name="T82" fmla="*/ 0 w 3135"/>
                    <a:gd name="T83" fmla="*/ 0 h 1089"/>
                    <a:gd name="T84" fmla="*/ 0 w 3135"/>
                    <a:gd name="T85" fmla="*/ 0 h 1089"/>
                    <a:gd name="T86" fmla="*/ 0 w 3135"/>
                    <a:gd name="T87" fmla="*/ 0 h 1089"/>
                    <a:gd name="T88" fmla="*/ 0 w 3135"/>
                    <a:gd name="T89" fmla="*/ 0 h 1089"/>
                    <a:gd name="T90" fmla="*/ 0 w 3135"/>
                    <a:gd name="T91" fmla="*/ 0 h 1089"/>
                    <a:gd name="T92" fmla="*/ 0 w 3135"/>
                    <a:gd name="T93" fmla="*/ 0 h 1089"/>
                    <a:gd name="T94" fmla="*/ 0 w 3135"/>
                    <a:gd name="T95" fmla="*/ 0 h 1089"/>
                    <a:gd name="T96" fmla="*/ 0 w 3135"/>
                    <a:gd name="T97" fmla="*/ 0 h 1089"/>
                    <a:gd name="T98" fmla="*/ 0 w 3135"/>
                    <a:gd name="T99" fmla="*/ 0 h 1089"/>
                    <a:gd name="T100" fmla="*/ 0 w 3135"/>
                    <a:gd name="T101" fmla="*/ 0 h 10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35"/>
                    <a:gd name="T154" fmla="*/ 0 h 1089"/>
                    <a:gd name="T155" fmla="*/ 3135 w 3135"/>
                    <a:gd name="T156" fmla="*/ 1089 h 10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35" h="1089">
                      <a:moveTo>
                        <a:pt x="189" y="610"/>
                      </a:moveTo>
                      <a:lnTo>
                        <a:pt x="189" y="662"/>
                      </a:lnTo>
                      <a:lnTo>
                        <a:pt x="186" y="665"/>
                      </a:lnTo>
                      <a:lnTo>
                        <a:pt x="173" y="672"/>
                      </a:lnTo>
                      <a:lnTo>
                        <a:pt x="166" y="678"/>
                      </a:lnTo>
                      <a:lnTo>
                        <a:pt x="159" y="686"/>
                      </a:lnTo>
                      <a:lnTo>
                        <a:pt x="150" y="696"/>
                      </a:lnTo>
                      <a:lnTo>
                        <a:pt x="142" y="705"/>
                      </a:lnTo>
                      <a:lnTo>
                        <a:pt x="133" y="718"/>
                      </a:lnTo>
                      <a:lnTo>
                        <a:pt x="126" y="732"/>
                      </a:lnTo>
                      <a:lnTo>
                        <a:pt x="119" y="747"/>
                      </a:lnTo>
                      <a:lnTo>
                        <a:pt x="115" y="765"/>
                      </a:lnTo>
                      <a:lnTo>
                        <a:pt x="112" y="784"/>
                      </a:lnTo>
                      <a:lnTo>
                        <a:pt x="111" y="804"/>
                      </a:lnTo>
                      <a:lnTo>
                        <a:pt x="112" y="816"/>
                      </a:lnTo>
                      <a:lnTo>
                        <a:pt x="113" y="828"/>
                      </a:lnTo>
                      <a:lnTo>
                        <a:pt x="115" y="840"/>
                      </a:lnTo>
                      <a:lnTo>
                        <a:pt x="118" y="852"/>
                      </a:lnTo>
                      <a:lnTo>
                        <a:pt x="115" y="852"/>
                      </a:lnTo>
                      <a:lnTo>
                        <a:pt x="107" y="852"/>
                      </a:lnTo>
                      <a:lnTo>
                        <a:pt x="96" y="853"/>
                      </a:lnTo>
                      <a:lnTo>
                        <a:pt x="84" y="857"/>
                      </a:lnTo>
                      <a:lnTo>
                        <a:pt x="78" y="860"/>
                      </a:lnTo>
                      <a:lnTo>
                        <a:pt x="73" y="864"/>
                      </a:lnTo>
                      <a:lnTo>
                        <a:pt x="68" y="871"/>
                      </a:lnTo>
                      <a:lnTo>
                        <a:pt x="66" y="878"/>
                      </a:lnTo>
                      <a:lnTo>
                        <a:pt x="63" y="887"/>
                      </a:lnTo>
                      <a:lnTo>
                        <a:pt x="62" y="898"/>
                      </a:lnTo>
                      <a:lnTo>
                        <a:pt x="62" y="910"/>
                      </a:lnTo>
                      <a:lnTo>
                        <a:pt x="66" y="924"/>
                      </a:lnTo>
                      <a:lnTo>
                        <a:pt x="66" y="929"/>
                      </a:lnTo>
                      <a:lnTo>
                        <a:pt x="67" y="942"/>
                      </a:lnTo>
                      <a:lnTo>
                        <a:pt x="67" y="961"/>
                      </a:lnTo>
                      <a:lnTo>
                        <a:pt x="64" y="984"/>
                      </a:lnTo>
                      <a:lnTo>
                        <a:pt x="62" y="998"/>
                      </a:lnTo>
                      <a:lnTo>
                        <a:pt x="58" y="1011"/>
                      </a:lnTo>
                      <a:lnTo>
                        <a:pt x="52" y="1025"/>
                      </a:lnTo>
                      <a:lnTo>
                        <a:pt x="46" y="1038"/>
                      </a:lnTo>
                      <a:lnTo>
                        <a:pt x="37" y="1052"/>
                      </a:lnTo>
                      <a:lnTo>
                        <a:pt x="26" y="1065"/>
                      </a:lnTo>
                      <a:lnTo>
                        <a:pt x="14" y="1077"/>
                      </a:lnTo>
                      <a:lnTo>
                        <a:pt x="0" y="1089"/>
                      </a:lnTo>
                      <a:lnTo>
                        <a:pt x="177" y="1079"/>
                      </a:lnTo>
                      <a:lnTo>
                        <a:pt x="329" y="1070"/>
                      </a:lnTo>
                      <a:lnTo>
                        <a:pt x="456" y="1063"/>
                      </a:lnTo>
                      <a:lnTo>
                        <a:pt x="560" y="1055"/>
                      </a:lnTo>
                      <a:lnTo>
                        <a:pt x="640" y="1051"/>
                      </a:lnTo>
                      <a:lnTo>
                        <a:pt x="696" y="1047"/>
                      </a:lnTo>
                      <a:lnTo>
                        <a:pt x="730" y="1043"/>
                      </a:lnTo>
                      <a:lnTo>
                        <a:pt x="741" y="1043"/>
                      </a:lnTo>
                      <a:lnTo>
                        <a:pt x="1718" y="951"/>
                      </a:lnTo>
                      <a:lnTo>
                        <a:pt x="2165" y="885"/>
                      </a:lnTo>
                      <a:lnTo>
                        <a:pt x="2162" y="862"/>
                      </a:lnTo>
                      <a:lnTo>
                        <a:pt x="2162" y="842"/>
                      </a:lnTo>
                      <a:lnTo>
                        <a:pt x="2165" y="824"/>
                      </a:lnTo>
                      <a:lnTo>
                        <a:pt x="2168" y="809"/>
                      </a:lnTo>
                      <a:lnTo>
                        <a:pt x="2173" y="797"/>
                      </a:lnTo>
                      <a:lnTo>
                        <a:pt x="2181" y="786"/>
                      </a:lnTo>
                      <a:lnTo>
                        <a:pt x="2188" y="778"/>
                      </a:lnTo>
                      <a:lnTo>
                        <a:pt x="2197" y="770"/>
                      </a:lnTo>
                      <a:lnTo>
                        <a:pt x="2205" y="765"/>
                      </a:lnTo>
                      <a:lnTo>
                        <a:pt x="2213" y="762"/>
                      </a:lnTo>
                      <a:lnTo>
                        <a:pt x="2221" y="758"/>
                      </a:lnTo>
                      <a:lnTo>
                        <a:pt x="2228" y="757"/>
                      </a:lnTo>
                      <a:lnTo>
                        <a:pt x="2238" y="754"/>
                      </a:lnTo>
                      <a:lnTo>
                        <a:pt x="2243" y="754"/>
                      </a:lnTo>
                      <a:lnTo>
                        <a:pt x="2244" y="737"/>
                      </a:lnTo>
                      <a:lnTo>
                        <a:pt x="2246" y="721"/>
                      </a:lnTo>
                      <a:lnTo>
                        <a:pt x="2249" y="707"/>
                      </a:lnTo>
                      <a:lnTo>
                        <a:pt x="2253" y="692"/>
                      </a:lnTo>
                      <a:lnTo>
                        <a:pt x="2258" y="680"/>
                      </a:lnTo>
                      <a:lnTo>
                        <a:pt x="2263" y="667"/>
                      </a:lnTo>
                      <a:lnTo>
                        <a:pt x="2269" y="658"/>
                      </a:lnTo>
                      <a:lnTo>
                        <a:pt x="2275" y="648"/>
                      </a:lnTo>
                      <a:lnTo>
                        <a:pt x="2282" y="638"/>
                      </a:lnTo>
                      <a:lnTo>
                        <a:pt x="2290" y="631"/>
                      </a:lnTo>
                      <a:lnTo>
                        <a:pt x="2298" y="623"/>
                      </a:lnTo>
                      <a:lnTo>
                        <a:pt x="2306" y="617"/>
                      </a:lnTo>
                      <a:lnTo>
                        <a:pt x="2314" y="611"/>
                      </a:lnTo>
                      <a:lnTo>
                        <a:pt x="2323" y="606"/>
                      </a:lnTo>
                      <a:lnTo>
                        <a:pt x="2331" y="601"/>
                      </a:lnTo>
                      <a:lnTo>
                        <a:pt x="2341" y="598"/>
                      </a:lnTo>
                      <a:lnTo>
                        <a:pt x="2358" y="591"/>
                      </a:lnTo>
                      <a:lnTo>
                        <a:pt x="2375" y="588"/>
                      </a:lnTo>
                      <a:lnTo>
                        <a:pt x="2390" y="585"/>
                      </a:lnTo>
                      <a:lnTo>
                        <a:pt x="2405" y="584"/>
                      </a:lnTo>
                      <a:lnTo>
                        <a:pt x="2425" y="583"/>
                      </a:lnTo>
                      <a:lnTo>
                        <a:pt x="2433" y="584"/>
                      </a:lnTo>
                      <a:lnTo>
                        <a:pt x="2443" y="579"/>
                      </a:lnTo>
                      <a:lnTo>
                        <a:pt x="2454" y="573"/>
                      </a:lnTo>
                      <a:lnTo>
                        <a:pt x="2465" y="566"/>
                      </a:lnTo>
                      <a:lnTo>
                        <a:pt x="2474" y="557"/>
                      </a:lnTo>
                      <a:lnTo>
                        <a:pt x="2495" y="538"/>
                      </a:lnTo>
                      <a:lnTo>
                        <a:pt x="2515" y="517"/>
                      </a:lnTo>
                      <a:lnTo>
                        <a:pt x="2545" y="481"/>
                      </a:lnTo>
                      <a:lnTo>
                        <a:pt x="2558" y="465"/>
                      </a:lnTo>
                      <a:lnTo>
                        <a:pt x="2570" y="457"/>
                      </a:lnTo>
                      <a:lnTo>
                        <a:pt x="2583" y="446"/>
                      </a:lnTo>
                      <a:lnTo>
                        <a:pt x="2596" y="435"/>
                      </a:lnTo>
                      <a:lnTo>
                        <a:pt x="2608" y="423"/>
                      </a:lnTo>
                      <a:lnTo>
                        <a:pt x="2632" y="398"/>
                      </a:lnTo>
                      <a:lnTo>
                        <a:pt x="2654" y="372"/>
                      </a:lnTo>
                      <a:lnTo>
                        <a:pt x="2689" y="332"/>
                      </a:lnTo>
                      <a:lnTo>
                        <a:pt x="2702" y="315"/>
                      </a:lnTo>
                      <a:lnTo>
                        <a:pt x="2707" y="312"/>
                      </a:lnTo>
                      <a:lnTo>
                        <a:pt x="2712" y="311"/>
                      </a:lnTo>
                      <a:lnTo>
                        <a:pt x="2718" y="311"/>
                      </a:lnTo>
                      <a:lnTo>
                        <a:pt x="2723" y="314"/>
                      </a:lnTo>
                      <a:lnTo>
                        <a:pt x="2729" y="316"/>
                      </a:lnTo>
                      <a:lnTo>
                        <a:pt x="2734" y="321"/>
                      </a:lnTo>
                      <a:lnTo>
                        <a:pt x="2740" y="325"/>
                      </a:lnTo>
                      <a:lnTo>
                        <a:pt x="2745" y="331"/>
                      </a:lnTo>
                      <a:lnTo>
                        <a:pt x="2761" y="350"/>
                      </a:lnTo>
                      <a:lnTo>
                        <a:pt x="2768" y="360"/>
                      </a:lnTo>
                      <a:lnTo>
                        <a:pt x="2773" y="360"/>
                      </a:lnTo>
                      <a:lnTo>
                        <a:pt x="2777" y="358"/>
                      </a:lnTo>
                      <a:lnTo>
                        <a:pt x="2782" y="355"/>
                      </a:lnTo>
                      <a:lnTo>
                        <a:pt x="2785" y="353"/>
                      </a:lnTo>
                      <a:lnTo>
                        <a:pt x="2794" y="345"/>
                      </a:lnTo>
                      <a:lnTo>
                        <a:pt x="2801" y="336"/>
                      </a:lnTo>
                      <a:lnTo>
                        <a:pt x="2817" y="314"/>
                      </a:lnTo>
                      <a:lnTo>
                        <a:pt x="2833" y="288"/>
                      </a:lnTo>
                      <a:lnTo>
                        <a:pt x="2842" y="277"/>
                      </a:lnTo>
                      <a:lnTo>
                        <a:pt x="2850" y="265"/>
                      </a:lnTo>
                      <a:lnTo>
                        <a:pt x="2861" y="255"/>
                      </a:lnTo>
                      <a:lnTo>
                        <a:pt x="2872" y="246"/>
                      </a:lnTo>
                      <a:lnTo>
                        <a:pt x="2878" y="243"/>
                      </a:lnTo>
                      <a:lnTo>
                        <a:pt x="2884" y="240"/>
                      </a:lnTo>
                      <a:lnTo>
                        <a:pt x="2892" y="238"/>
                      </a:lnTo>
                      <a:lnTo>
                        <a:pt x="2898" y="235"/>
                      </a:lnTo>
                      <a:lnTo>
                        <a:pt x="2907" y="234"/>
                      </a:lnTo>
                      <a:lnTo>
                        <a:pt x="2914" y="234"/>
                      </a:lnTo>
                      <a:lnTo>
                        <a:pt x="2922" y="234"/>
                      </a:lnTo>
                      <a:lnTo>
                        <a:pt x="2932" y="236"/>
                      </a:lnTo>
                      <a:lnTo>
                        <a:pt x="2942" y="214"/>
                      </a:lnTo>
                      <a:lnTo>
                        <a:pt x="2953" y="194"/>
                      </a:lnTo>
                      <a:lnTo>
                        <a:pt x="2968" y="173"/>
                      </a:lnTo>
                      <a:lnTo>
                        <a:pt x="2982" y="152"/>
                      </a:lnTo>
                      <a:lnTo>
                        <a:pt x="3000" y="131"/>
                      </a:lnTo>
                      <a:lnTo>
                        <a:pt x="3017" y="112"/>
                      </a:lnTo>
                      <a:lnTo>
                        <a:pt x="3034" y="93"/>
                      </a:lnTo>
                      <a:lnTo>
                        <a:pt x="3051" y="76"/>
                      </a:lnTo>
                      <a:lnTo>
                        <a:pt x="3083" y="45"/>
                      </a:lnTo>
                      <a:lnTo>
                        <a:pt x="3110" y="21"/>
                      </a:lnTo>
                      <a:lnTo>
                        <a:pt x="3128" y="5"/>
                      </a:lnTo>
                      <a:lnTo>
                        <a:pt x="3135" y="0"/>
                      </a:lnTo>
                      <a:lnTo>
                        <a:pt x="3106" y="8"/>
                      </a:lnTo>
                      <a:lnTo>
                        <a:pt x="3075" y="16"/>
                      </a:lnTo>
                      <a:lnTo>
                        <a:pt x="3041" y="23"/>
                      </a:lnTo>
                      <a:lnTo>
                        <a:pt x="3004" y="30"/>
                      </a:lnTo>
                      <a:lnTo>
                        <a:pt x="2924" y="43"/>
                      </a:lnTo>
                      <a:lnTo>
                        <a:pt x="2834" y="55"/>
                      </a:lnTo>
                      <a:lnTo>
                        <a:pt x="2736" y="66"/>
                      </a:lnTo>
                      <a:lnTo>
                        <a:pt x="2630" y="79"/>
                      </a:lnTo>
                      <a:lnTo>
                        <a:pt x="2519" y="91"/>
                      </a:lnTo>
                      <a:lnTo>
                        <a:pt x="2400" y="104"/>
                      </a:lnTo>
                      <a:lnTo>
                        <a:pt x="2132" y="137"/>
                      </a:lnTo>
                      <a:lnTo>
                        <a:pt x="2119" y="139"/>
                      </a:lnTo>
                      <a:lnTo>
                        <a:pt x="2084" y="142"/>
                      </a:lnTo>
                      <a:lnTo>
                        <a:pt x="2024" y="150"/>
                      </a:lnTo>
                      <a:lnTo>
                        <a:pt x="1936" y="159"/>
                      </a:lnTo>
                      <a:lnTo>
                        <a:pt x="1821" y="173"/>
                      </a:lnTo>
                      <a:lnTo>
                        <a:pt x="1678" y="190"/>
                      </a:lnTo>
                      <a:lnTo>
                        <a:pt x="1504" y="211"/>
                      </a:lnTo>
                      <a:lnTo>
                        <a:pt x="1298" y="236"/>
                      </a:lnTo>
                      <a:lnTo>
                        <a:pt x="1291" y="235"/>
                      </a:lnTo>
                      <a:lnTo>
                        <a:pt x="1269" y="234"/>
                      </a:lnTo>
                      <a:lnTo>
                        <a:pt x="1237" y="234"/>
                      </a:lnTo>
                      <a:lnTo>
                        <a:pt x="1198" y="234"/>
                      </a:lnTo>
                      <a:lnTo>
                        <a:pt x="1177" y="235"/>
                      </a:lnTo>
                      <a:lnTo>
                        <a:pt x="1155" y="236"/>
                      </a:lnTo>
                      <a:lnTo>
                        <a:pt x="1133" y="239"/>
                      </a:lnTo>
                      <a:lnTo>
                        <a:pt x="1110" y="241"/>
                      </a:lnTo>
                      <a:lnTo>
                        <a:pt x="1089" y="245"/>
                      </a:lnTo>
                      <a:lnTo>
                        <a:pt x="1067" y="250"/>
                      </a:lnTo>
                      <a:lnTo>
                        <a:pt x="1047" y="255"/>
                      </a:lnTo>
                      <a:lnTo>
                        <a:pt x="1029" y="262"/>
                      </a:lnTo>
                      <a:lnTo>
                        <a:pt x="1028" y="265"/>
                      </a:lnTo>
                      <a:lnTo>
                        <a:pt x="1020" y="270"/>
                      </a:lnTo>
                      <a:lnTo>
                        <a:pt x="1015" y="273"/>
                      </a:lnTo>
                      <a:lnTo>
                        <a:pt x="1009" y="277"/>
                      </a:lnTo>
                      <a:lnTo>
                        <a:pt x="1001" y="281"/>
                      </a:lnTo>
                      <a:lnTo>
                        <a:pt x="991" y="284"/>
                      </a:lnTo>
                      <a:lnTo>
                        <a:pt x="979" y="288"/>
                      </a:lnTo>
                      <a:lnTo>
                        <a:pt x="965" y="290"/>
                      </a:lnTo>
                      <a:lnTo>
                        <a:pt x="951" y="292"/>
                      </a:lnTo>
                      <a:lnTo>
                        <a:pt x="932" y="293"/>
                      </a:lnTo>
                      <a:lnTo>
                        <a:pt x="913" y="293"/>
                      </a:lnTo>
                      <a:lnTo>
                        <a:pt x="891" y="290"/>
                      </a:lnTo>
                      <a:lnTo>
                        <a:pt x="866" y="287"/>
                      </a:lnTo>
                      <a:lnTo>
                        <a:pt x="839" y="282"/>
                      </a:lnTo>
                      <a:lnTo>
                        <a:pt x="834" y="278"/>
                      </a:lnTo>
                      <a:lnTo>
                        <a:pt x="820" y="270"/>
                      </a:lnTo>
                      <a:lnTo>
                        <a:pt x="811" y="265"/>
                      </a:lnTo>
                      <a:lnTo>
                        <a:pt x="800" y="260"/>
                      </a:lnTo>
                      <a:lnTo>
                        <a:pt x="789" y="256"/>
                      </a:lnTo>
                      <a:lnTo>
                        <a:pt x="778" y="255"/>
                      </a:lnTo>
                      <a:lnTo>
                        <a:pt x="773" y="255"/>
                      </a:lnTo>
                      <a:lnTo>
                        <a:pt x="768" y="255"/>
                      </a:lnTo>
                      <a:lnTo>
                        <a:pt x="762" y="256"/>
                      </a:lnTo>
                      <a:lnTo>
                        <a:pt x="757" y="257"/>
                      </a:lnTo>
                      <a:lnTo>
                        <a:pt x="752" y="261"/>
                      </a:lnTo>
                      <a:lnTo>
                        <a:pt x="747" y="263"/>
                      </a:lnTo>
                      <a:lnTo>
                        <a:pt x="744" y="268"/>
                      </a:lnTo>
                      <a:lnTo>
                        <a:pt x="740" y="273"/>
                      </a:lnTo>
                      <a:lnTo>
                        <a:pt x="736" y="281"/>
                      </a:lnTo>
                      <a:lnTo>
                        <a:pt x="733" y="288"/>
                      </a:lnTo>
                      <a:lnTo>
                        <a:pt x="730" y="296"/>
                      </a:lnTo>
                      <a:lnTo>
                        <a:pt x="729" y="306"/>
                      </a:lnTo>
                      <a:lnTo>
                        <a:pt x="728" y="317"/>
                      </a:lnTo>
                      <a:lnTo>
                        <a:pt x="727" y="331"/>
                      </a:lnTo>
                      <a:lnTo>
                        <a:pt x="727" y="344"/>
                      </a:lnTo>
                      <a:lnTo>
                        <a:pt x="728" y="360"/>
                      </a:lnTo>
                      <a:lnTo>
                        <a:pt x="691" y="358"/>
                      </a:lnTo>
                      <a:lnTo>
                        <a:pt x="657" y="358"/>
                      </a:lnTo>
                      <a:lnTo>
                        <a:pt x="624" y="359"/>
                      </a:lnTo>
                      <a:lnTo>
                        <a:pt x="591" y="361"/>
                      </a:lnTo>
                      <a:lnTo>
                        <a:pt x="560" y="365"/>
                      </a:lnTo>
                      <a:lnTo>
                        <a:pt x="530" y="369"/>
                      </a:lnTo>
                      <a:lnTo>
                        <a:pt x="500" y="375"/>
                      </a:lnTo>
                      <a:lnTo>
                        <a:pt x="471" y="380"/>
                      </a:lnTo>
                      <a:lnTo>
                        <a:pt x="443" y="385"/>
                      </a:lnTo>
                      <a:lnTo>
                        <a:pt x="414" y="389"/>
                      </a:lnTo>
                      <a:lnTo>
                        <a:pt x="388" y="393"/>
                      </a:lnTo>
                      <a:lnTo>
                        <a:pt x="359" y="397"/>
                      </a:lnTo>
                      <a:lnTo>
                        <a:pt x="332" y="398"/>
                      </a:lnTo>
                      <a:lnTo>
                        <a:pt x="304" y="399"/>
                      </a:lnTo>
                      <a:lnTo>
                        <a:pt x="277" y="397"/>
                      </a:lnTo>
                      <a:lnTo>
                        <a:pt x="249" y="393"/>
                      </a:lnTo>
                      <a:lnTo>
                        <a:pt x="246" y="393"/>
                      </a:lnTo>
                      <a:lnTo>
                        <a:pt x="239" y="396"/>
                      </a:lnTo>
                      <a:lnTo>
                        <a:pt x="235" y="397"/>
                      </a:lnTo>
                      <a:lnTo>
                        <a:pt x="230" y="399"/>
                      </a:lnTo>
                      <a:lnTo>
                        <a:pt x="225" y="403"/>
                      </a:lnTo>
                      <a:lnTo>
                        <a:pt x="220" y="408"/>
                      </a:lnTo>
                      <a:lnTo>
                        <a:pt x="216" y="413"/>
                      </a:lnTo>
                      <a:lnTo>
                        <a:pt x="212" y="420"/>
                      </a:lnTo>
                      <a:lnTo>
                        <a:pt x="209" y="430"/>
                      </a:lnTo>
                      <a:lnTo>
                        <a:pt x="208" y="441"/>
                      </a:lnTo>
                      <a:lnTo>
                        <a:pt x="206" y="453"/>
                      </a:lnTo>
                      <a:lnTo>
                        <a:pt x="208" y="468"/>
                      </a:lnTo>
                      <a:lnTo>
                        <a:pt x="211" y="485"/>
                      </a:lnTo>
                      <a:lnTo>
                        <a:pt x="216" y="505"/>
                      </a:lnTo>
                      <a:lnTo>
                        <a:pt x="212" y="505"/>
                      </a:lnTo>
                      <a:lnTo>
                        <a:pt x="201" y="506"/>
                      </a:lnTo>
                      <a:lnTo>
                        <a:pt x="195" y="507"/>
                      </a:lnTo>
                      <a:lnTo>
                        <a:pt x="189" y="508"/>
                      </a:lnTo>
                      <a:lnTo>
                        <a:pt x="182" y="512"/>
                      </a:lnTo>
                      <a:lnTo>
                        <a:pt x="176" y="516"/>
                      </a:lnTo>
                      <a:lnTo>
                        <a:pt x="171" y="520"/>
                      </a:lnTo>
                      <a:lnTo>
                        <a:pt x="166" y="528"/>
                      </a:lnTo>
                      <a:lnTo>
                        <a:pt x="164" y="536"/>
                      </a:lnTo>
                      <a:lnTo>
                        <a:pt x="164" y="546"/>
                      </a:lnTo>
                      <a:lnTo>
                        <a:pt x="166" y="558"/>
                      </a:lnTo>
                      <a:lnTo>
                        <a:pt x="170" y="573"/>
                      </a:lnTo>
                      <a:lnTo>
                        <a:pt x="178" y="590"/>
                      </a:lnTo>
                      <a:lnTo>
                        <a:pt x="189" y="61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2" name="Freeform 471"/>
                <p:cNvSpPr>
                  <a:spLocks/>
                </p:cNvSpPr>
                <p:nvPr/>
              </p:nvSpPr>
              <p:spPr bwMode="auto">
                <a:xfrm>
                  <a:off x="3371" y="2035"/>
                  <a:ext cx="784" cy="272"/>
                </a:xfrm>
                <a:custGeom>
                  <a:avLst/>
                  <a:gdLst>
                    <a:gd name="T0" fmla="*/ 0 w 3135"/>
                    <a:gd name="T1" fmla="*/ 0 h 1089"/>
                    <a:gd name="T2" fmla="*/ 0 w 3135"/>
                    <a:gd name="T3" fmla="*/ 0 h 1089"/>
                    <a:gd name="T4" fmla="*/ 0 w 3135"/>
                    <a:gd name="T5" fmla="*/ 0 h 1089"/>
                    <a:gd name="T6" fmla="*/ 0 w 3135"/>
                    <a:gd name="T7" fmla="*/ 0 h 1089"/>
                    <a:gd name="T8" fmla="*/ 0 w 3135"/>
                    <a:gd name="T9" fmla="*/ 0 h 1089"/>
                    <a:gd name="T10" fmla="*/ 0 w 3135"/>
                    <a:gd name="T11" fmla="*/ 0 h 1089"/>
                    <a:gd name="T12" fmla="*/ 0 w 3135"/>
                    <a:gd name="T13" fmla="*/ 0 h 1089"/>
                    <a:gd name="T14" fmla="*/ 0 w 3135"/>
                    <a:gd name="T15" fmla="*/ 0 h 1089"/>
                    <a:gd name="T16" fmla="*/ 0 w 3135"/>
                    <a:gd name="T17" fmla="*/ 0 h 1089"/>
                    <a:gd name="T18" fmla="*/ 0 w 3135"/>
                    <a:gd name="T19" fmla="*/ 0 h 1089"/>
                    <a:gd name="T20" fmla="*/ 0 w 3135"/>
                    <a:gd name="T21" fmla="*/ 0 h 1089"/>
                    <a:gd name="T22" fmla="*/ 0 w 3135"/>
                    <a:gd name="T23" fmla="*/ 0 h 1089"/>
                    <a:gd name="T24" fmla="*/ 0 w 3135"/>
                    <a:gd name="T25" fmla="*/ 0 h 1089"/>
                    <a:gd name="T26" fmla="*/ 0 w 3135"/>
                    <a:gd name="T27" fmla="*/ 0 h 1089"/>
                    <a:gd name="T28" fmla="*/ 0 w 3135"/>
                    <a:gd name="T29" fmla="*/ 0 h 1089"/>
                    <a:gd name="T30" fmla="*/ 0 w 3135"/>
                    <a:gd name="T31" fmla="*/ 0 h 1089"/>
                    <a:gd name="T32" fmla="*/ 0 w 3135"/>
                    <a:gd name="T33" fmla="*/ 0 h 1089"/>
                    <a:gd name="T34" fmla="*/ 0 w 3135"/>
                    <a:gd name="T35" fmla="*/ 0 h 1089"/>
                    <a:gd name="T36" fmla="*/ 0 w 3135"/>
                    <a:gd name="T37" fmla="*/ 0 h 1089"/>
                    <a:gd name="T38" fmla="*/ 0 w 3135"/>
                    <a:gd name="T39" fmla="*/ 0 h 1089"/>
                    <a:gd name="T40" fmla="*/ 0 w 3135"/>
                    <a:gd name="T41" fmla="*/ 0 h 1089"/>
                    <a:gd name="T42" fmla="*/ 0 w 3135"/>
                    <a:gd name="T43" fmla="*/ 0 h 1089"/>
                    <a:gd name="T44" fmla="*/ 0 w 3135"/>
                    <a:gd name="T45" fmla="*/ 0 h 1089"/>
                    <a:gd name="T46" fmla="*/ 0 w 3135"/>
                    <a:gd name="T47" fmla="*/ 0 h 1089"/>
                    <a:gd name="T48" fmla="*/ 0 w 3135"/>
                    <a:gd name="T49" fmla="*/ 0 h 1089"/>
                    <a:gd name="T50" fmla="*/ 0 w 3135"/>
                    <a:gd name="T51" fmla="*/ 0 h 1089"/>
                    <a:gd name="T52" fmla="*/ 0 w 3135"/>
                    <a:gd name="T53" fmla="*/ 0 h 1089"/>
                    <a:gd name="T54" fmla="*/ 0 w 3135"/>
                    <a:gd name="T55" fmla="*/ 0 h 1089"/>
                    <a:gd name="T56" fmla="*/ 0 w 3135"/>
                    <a:gd name="T57" fmla="*/ 0 h 1089"/>
                    <a:gd name="T58" fmla="*/ 0 w 3135"/>
                    <a:gd name="T59" fmla="*/ 0 h 1089"/>
                    <a:gd name="T60" fmla="*/ 0 w 3135"/>
                    <a:gd name="T61" fmla="*/ 0 h 1089"/>
                    <a:gd name="T62" fmla="*/ 0 w 3135"/>
                    <a:gd name="T63" fmla="*/ 0 h 1089"/>
                    <a:gd name="T64" fmla="*/ 0 w 3135"/>
                    <a:gd name="T65" fmla="*/ 0 h 1089"/>
                    <a:gd name="T66" fmla="*/ 0 w 3135"/>
                    <a:gd name="T67" fmla="*/ 0 h 1089"/>
                    <a:gd name="T68" fmla="*/ 0 w 3135"/>
                    <a:gd name="T69" fmla="*/ 0 h 1089"/>
                    <a:gd name="T70" fmla="*/ 0 w 3135"/>
                    <a:gd name="T71" fmla="*/ 0 h 1089"/>
                    <a:gd name="T72" fmla="*/ 0 w 3135"/>
                    <a:gd name="T73" fmla="*/ 0 h 1089"/>
                    <a:gd name="T74" fmla="*/ 0 w 3135"/>
                    <a:gd name="T75" fmla="*/ 0 h 1089"/>
                    <a:gd name="T76" fmla="*/ 0 w 3135"/>
                    <a:gd name="T77" fmla="*/ 0 h 1089"/>
                    <a:gd name="T78" fmla="*/ 0 w 3135"/>
                    <a:gd name="T79" fmla="*/ 0 h 1089"/>
                    <a:gd name="T80" fmla="*/ 0 w 3135"/>
                    <a:gd name="T81" fmla="*/ 0 h 1089"/>
                    <a:gd name="T82" fmla="*/ 0 w 3135"/>
                    <a:gd name="T83" fmla="*/ 0 h 1089"/>
                    <a:gd name="T84" fmla="*/ 0 w 3135"/>
                    <a:gd name="T85" fmla="*/ 0 h 1089"/>
                    <a:gd name="T86" fmla="*/ 0 w 3135"/>
                    <a:gd name="T87" fmla="*/ 0 h 1089"/>
                    <a:gd name="T88" fmla="*/ 0 w 3135"/>
                    <a:gd name="T89" fmla="*/ 0 h 1089"/>
                    <a:gd name="T90" fmla="*/ 0 w 3135"/>
                    <a:gd name="T91" fmla="*/ 0 h 1089"/>
                    <a:gd name="T92" fmla="*/ 0 w 3135"/>
                    <a:gd name="T93" fmla="*/ 0 h 1089"/>
                    <a:gd name="T94" fmla="*/ 0 w 3135"/>
                    <a:gd name="T95" fmla="*/ 0 h 1089"/>
                    <a:gd name="T96" fmla="*/ 0 w 3135"/>
                    <a:gd name="T97" fmla="*/ 0 h 1089"/>
                    <a:gd name="T98" fmla="*/ 0 w 3135"/>
                    <a:gd name="T99" fmla="*/ 0 h 1089"/>
                    <a:gd name="T100" fmla="*/ 0 w 3135"/>
                    <a:gd name="T101" fmla="*/ 0 h 1089"/>
                    <a:gd name="T102" fmla="*/ 0 w 3135"/>
                    <a:gd name="T103" fmla="*/ 0 h 10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35"/>
                    <a:gd name="T157" fmla="*/ 0 h 1089"/>
                    <a:gd name="T158" fmla="*/ 3135 w 3135"/>
                    <a:gd name="T159" fmla="*/ 1089 h 10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35" h="1089">
                      <a:moveTo>
                        <a:pt x="189" y="610"/>
                      </a:moveTo>
                      <a:lnTo>
                        <a:pt x="189" y="662"/>
                      </a:lnTo>
                      <a:lnTo>
                        <a:pt x="186" y="665"/>
                      </a:lnTo>
                      <a:lnTo>
                        <a:pt x="173" y="672"/>
                      </a:lnTo>
                      <a:lnTo>
                        <a:pt x="166" y="678"/>
                      </a:lnTo>
                      <a:lnTo>
                        <a:pt x="159" y="686"/>
                      </a:lnTo>
                      <a:lnTo>
                        <a:pt x="150" y="696"/>
                      </a:lnTo>
                      <a:lnTo>
                        <a:pt x="142" y="705"/>
                      </a:lnTo>
                      <a:lnTo>
                        <a:pt x="133" y="718"/>
                      </a:lnTo>
                      <a:lnTo>
                        <a:pt x="126" y="732"/>
                      </a:lnTo>
                      <a:lnTo>
                        <a:pt x="119" y="747"/>
                      </a:lnTo>
                      <a:lnTo>
                        <a:pt x="115" y="765"/>
                      </a:lnTo>
                      <a:lnTo>
                        <a:pt x="112" y="784"/>
                      </a:lnTo>
                      <a:lnTo>
                        <a:pt x="111" y="804"/>
                      </a:lnTo>
                      <a:lnTo>
                        <a:pt x="112" y="816"/>
                      </a:lnTo>
                      <a:lnTo>
                        <a:pt x="113" y="828"/>
                      </a:lnTo>
                      <a:lnTo>
                        <a:pt x="115" y="840"/>
                      </a:lnTo>
                      <a:lnTo>
                        <a:pt x="118" y="852"/>
                      </a:lnTo>
                      <a:lnTo>
                        <a:pt x="115" y="852"/>
                      </a:lnTo>
                      <a:lnTo>
                        <a:pt x="107" y="852"/>
                      </a:lnTo>
                      <a:lnTo>
                        <a:pt x="96" y="853"/>
                      </a:lnTo>
                      <a:lnTo>
                        <a:pt x="84" y="857"/>
                      </a:lnTo>
                      <a:lnTo>
                        <a:pt x="78" y="860"/>
                      </a:lnTo>
                      <a:lnTo>
                        <a:pt x="73" y="864"/>
                      </a:lnTo>
                      <a:lnTo>
                        <a:pt x="68" y="871"/>
                      </a:lnTo>
                      <a:lnTo>
                        <a:pt x="66" y="878"/>
                      </a:lnTo>
                      <a:lnTo>
                        <a:pt x="63" y="887"/>
                      </a:lnTo>
                      <a:lnTo>
                        <a:pt x="62" y="898"/>
                      </a:lnTo>
                      <a:lnTo>
                        <a:pt x="62" y="910"/>
                      </a:lnTo>
                      <a:lnTo>
                        <a:pt x="66" y="924"/>
                      </a:lnTo>
                      <a:lnTo>
                        <a:pt x="66" y="929"/>
                      </a:lnTo>
                      <a:lnTo>
                        <a:pt x="67" y="942"/>
                      </a:lnTo>
                      <a:lnTo>
                        <a:pt x="67" y="961"/>
                      </a:lnTo>
                      <a:lnTo>
                        <a:pt x="64" y="984"/>
                      </a:lnTo>
                      <a:lnTo>
                        <a:pt x="62" y="998"/>
                      </a:lnTo>
                      <a:lnTo>
                        <a:pt x="58" y="1011"/>
                      </a:lnTo>
                      <a:lnTo>
                        <a:pt x="52" y="1025"/>
                      </a:lnTo>
                      <a:lnTo>
                        <a:pt x="46" y="1038"/>
                      </a:lnTo>
                      <a:lnTo>
                        <a:pt x="37" y="1052"/>
                      </a:lnTo>
                      <a:lnTo>
                        <a:pt x="26" y="1065"/>
                      </a:lnTo>
                      <a:lnTo>
                        <a:pt x="14" y="1077"/>
                      </a:lnTo>
                      <a:lnTo>
                        <a:pt x="0" y="1089"/>
                      </a:lnTo>
                      <a:lnTo>
                        <a:pt x="177" y="1079"/>
                      </a:lnTo>
                      <a:lnTo>
                        <a:pt x="329" y="1070"/>
                      </a:lnTo>
                      <a:lnTo>
                        <a:pt x="456" y="1063"/>
                      </a:lnTo>
                      <a:lnTo>
                        <a:pt x="560" y="1055"/>
                      </a:lnTo>
                      <a:lnTo>
                        <a:pt x="640" y="1051"/>
                      </a:lnTo>
                      <a:lnTo>
                        <a:pt x="696" y="1047"/>
                      </a:lnTo>
                      <a:lnTo>
                        <a:pt x="730" y="1043"/>
                      </a:lnTo>
                      <a:lnTo>
                        <a:pt x="741" y="1043"/>
                      </a:lnTo>
                      <a:lnTo>
                        <a:pt x="1718" y="951"/>
                      </a:lnTo>
                      <a:lnTo>
                        <a:pt x="2165" y="885"/>
                      </a:lnTo>
                      <a:lnTo>
                        <a:pt x="2162" y="862"/>
                      </a:lnTo>
                      <a:lnTo>
                        <a:pt x="2162" y="842"/>
                      </a:lnTo>
                      <a:lnTo>
                        <a:pt x="2165" y="824"/>
                      </a:lnTo>
                      <a:lnTo>
                        <a:pt x="2168" y="809"/>
                      </a:lnTo>
                      <a:lnTo>
                        <a:pt x="2173" y="797"/>
                      </a:lnTo>
                      <a:lnTo>
                        <a:pt x="2181" y="786"/>
                      </a:lnTo>
                      <a:lnTo>
                        <a:pt x="2188" y="778"/>
                      </a:lnTo>
                      <a:lnTo>
                        <a:pt x="2197" y="770"/>
                      </a:lnTo>
                      <a:lnTo>
                        <a:pt x="2205" y="765"/>
                      </a:lnTo>
                      <a:lnTo>
                        <a:pt x="2213" y="762"/>
                      </a:lnTo>
                      <a:lnTo>
                        <a:pt x="2221" y="758"/>
                      </a:lnTo>
                      <a:lnTo>
                        <a:pt x="2228" y="757"/>
                      </a:lnTo>
                      <a:lnTo>
                        <a:pt x="2238" y="754"/>
                      </a:lnTo>
                      <a:lnTo>
                        <a:pt x="2243" y="754"/>
                      </a:lnTo>
                      <a:lnTo>
                        <a:pt x="2244" y="737"/>
                      </a:lnTo>
                      <a:lnTo>
                        <a:pt x="2246" y="721"/>
                      </a:lnTo>
                      <a:lnTo>
                        <a:pt x="2249" y="707"/>
                      </a:lnTo>
                      <a:lnTo>
                        <a:pt x="2253" y="692"/>
                      </a:lnTo>
                      <a:lnTo>
                        <a:pt x="2258" y="680"/>
                      </a:lnTo>
                      <a:lnTo>
                        <a:pt x="2263" y="667"/>
                      </a:lnTo>
                      <a:lnTo>
                        <a:pt x="2269" y="658"/>
                      </a:lnTo>
                      <a:lnTo>
                        <a:pt x="2275" y="648"/>
                      </a:lnTo>
                      <a:lnTo>
                        <a:pt x="2282" y="638"/>
                      </a:lnTo>
                      <a:lnTo>
                        <a:pt x="2290" y="631"/>
                      </a:lnTo>
                      <a:lnTo>
                        <a:pt x="2298" y="623"/>
                      </a:lnTo>
                      <a:lnTo>
                        <a:pt x="2306" y="617"/>
                      </a:lnTo>
                      <a:lnTo>
                        <a:pt x="2314" y="611"/>
                      </a:lnTo>
                      <a:lnTo>
                        <a:pt x="2323" y="606"/>
                      </a:lnTo>
                      <a:lnTo>
                        <a:pt x="2331" y="601"/>
                      </a:lnTo>
                      <a:lnTo>
                        <a:pt x="2341" y="598"/>
                      </a:lnTo>
                      <a:lnTo>
                        <a:pt x="2358" y="591"/>
                      </a:lnTo>
                      <a:lnTo>
                        <a:pt x="2375" y="588"/>
                      </a:lnTo>
                      <a:lnTo>
                        <a:pt x="2390" y="585"/>
                      </a:lnTo>
                      <a:lnTo>
                        <a:pt x="2405" y="584"/>
                      </a:lnTo>
                      <a:lnTo>
                        <a:pt x="2425" y="583"/>
                      </a:lnTo>
                      <a:lnTo>
                        <a:pt x="2433" y="584"/>
                      </a:lnTo>
                      <a:lnTo>
                        <a:pt x="2443" y="579"/>
                      </a:lnTo>
                      <a:lnTo>
                        <a:pt x="2454" y="573"/>
                      </a:lnTo>
                      <a:lnTo>
                        <a:pt x="2465" y="566"/>
                      </a:lnTo>
                      <a:lnTo>
                        <a:pt x="2474" y="557"/>
                      </a:lnTo>
                      <a:lnTo>
                        <a:pt x="2495" y="538"/>
                      </a:lnTo>
                      <a:lnTo>
                        <a:pt x="2515" y="517"/>
                      </a:lnTo>
                      <a:lnTo>
                        <a:pt x="2545" y="481"/>
                      </a:lnTo>
                      <a:lnTo>
                        <a:pt x="2558" y="465"/>
                      </a:lnTo>
                      <a:lnTo>
                        <a:pt x="2570" y="457"/>
                      </a:lnTo>
                      <a:lnTo>
                        <a:pt x="2583" y="446"/>
                      </a:lnTo>
                      <a:lnTo>
                        <a:pt x="2596" y="435"/>
                      </a:lnTo>
                      <a:lnTo>
                        <a:pt x="2608" y="423"/>
                      </a:lnTo>
                      <a:lnTo>
                        <a:pt x="2632" y="398"/>
                      </a:lnTo>
                      <a:lnTo>
                        <a:pt x="2654" y="372"/>
                      </a:lnTo>
                      <a:lnTo>
                        <a:pt x="2689" y="332"/>
                      </a:lnTo>
                      <a:lnTo>
                        <a:pt x="2702" y="315"/>
                      </a:lnTo>
                      <a:lnTo>
                        <a:pt x="2707" y="312"/>
                      </a:lnTo>
                      <a:lnTo>
                        <a:pt x="2712" y="311"/>
                      </a:lnTo>
                      <a:lnTo>
                        <a:pt x="2718" y="311"/>
                      </a:lnTo>
                      <a:lnTo>
                        <a:pt x="2723" y="314"/>
                      </a:lnTo>
                      <a:lnTo>
                        <a:pt x="2729" y="316"/>
                      </a:lnTo>
                      <a:lnTo>
                        <a:pt x="2734" y="321"/>
                      </a:lnTo>
                      <a:lnTo>
                        <a:pt x="2740" y="325"/>
                      </a:lnTo>
                      <a:lnTo>
                        <a:pt x="2745" y="331"/>
                      </a:lnTo>
                      <a:lnTo>
                        <a:pt x="2761" y="350"/>
                      </a:lnTo>
                      <a:lnTo>
                        <a:pt x="2768" y="360"/>
                      </a:lnTo>
                      <a:lnTo>
                        <a:pt x="2773" y="360"/>
                      </a:lnTo>
                      <a:lnTo>
                        <a:pt x="2777" y="358"/>
                      </a:lnTo>
                      <a:lnTo>
                        <a:pt x="2782" y="355"/>
                      </a:lnTo>
                      <a:lnTo>
                        <a:pt x="2785" y="353"/>
                      </a:lnTo>
                      <a:lnTo>
                        <a:pt x="2794" y="345"/>
                      </a:lnTo>
                      <a:lnTo>
                        <a:pt x="2801" y="336"/>
                      </a:lnTo>
                      <a:lnTo>
                        <a:pt x="2817" y="314"/>
                      </a:lnTo>
                      <a:lnTo>
                        <a:pt x="2833" y="288"/>
                      </a:lnTo>
                      <a:lnTo>
                        <a:pt x="2842" y="277"/>
                      </a:lnTo>
                      <a:lnTo>
                        <a:pt x="2850" y="265"/>
                      </a:lnTo>
                      <a:lnTo>
                        <a:pt x="2861" y="255"/>
                      </a:lnTo>
                      <a:lnTo>
                        <a:pt x="2872" y="246"/>
                      </a:lnTo>
                      <a:lnTo>
                        <a:pt x="2878" y="243"/>
                      </a:lnTo>
                      <a:lnTo>
                        <a:pt x="2884" y="240"/>
                      </a:lnTo>
                      <a:lnTo>
                        <a:pt x="2892" y="238"/>
                      </a:lnTo>
                      <a:lnTo>
                        <a:pt x="2898" y="235"/>
                      </a:lnTo>
                      <a:lnTo>
                        <a:pt x="2907" y="234"/>
                      </a:lnTo>
                      <a:lnTo>
                        <a:pt x="2914" y="234"/>
                      </a:lnTo>
                      <a:lnTo>
                        <a:pt x="2922" y="234"/>
                      </a:lnTo>
                      <a:lnTo>
                        <a:pt x="2932" y="236"/>
                      </a:lnTo>
                      <a:lnTo>
                        <a:pt x="2942" y="214"/>
                      </a:lnTo>
                      <a:lnTo>
                        <a:pt x="2953" y="194"/>
                      </a:lnTo>
                      <a:lnTo>
                        <a:pt x="2968" y="173"/>
                      </a:lnTo>
                      <a:lnTo>
                        <a:pt x="2982" y="152"/>
                      </a:lnTo>
                      <a:lnTo>
                        <a:pt x="3000" y="131"/>
                      </a:lnTo>
                      <a:lnTo>
                        <a:pt x="3017" y="112"/>
                      </a:lnTo>
                      <a:lnTo>
                        <a:pt x="3034" y="93"/>
                      </a:lnTo>
                      <a:lnTo>
                        <a:pt x="3051" y="76"/>
                      </a:lnTo>
                      <a:lnTo>
                        <a:pt x="3083" y="45"/>
                      </a:lnTo>
                      <a:lnTo>
                        <a:pt x="3110" y="21"/>
                      </a:lnTo>
                      <a:lnTo>
                        <a:pt x="3128" y="5"/>
                      </a:lnTo>
                      <a:lnTo>
                        <a:pt x="3135" y="0"/>
                      </a:lnTo>
                      <a:lnTo>
                        <a:pt x="3106" y="8"/>
                      </a:lnTo>
                      <a:lnTo>
                        <a:pt x="3075" y="16"/>
                      </a:lnTo>
                      <a:lnTo>
                        <a:pt x="3041" y="23"/>
                      </a:lnTo>
                      <a:lnTo>
                        <a:pt x="3004" y="30"/>
                      </a:lnTo>
                      <a:lnTo>
                        <a:pt x="2924" y="43"/>
                      </a:lnTo>
                      <a:lnTo>
                        <a:pt x="2834" y="55"/>
                      </a:lnTo>
                      <a:lnTo>
                        <a:pt x="2736" y="66"/>
                      </a:lnTo>
                      <a:lnTo>
                        <a:pt x="2630" y="79"/>
                      </a:lnTo>
                      <a:lnTo>
                        <a:pt x="2519" y="91"/>
                      </a:lnTo>
                      <a:lnTo>
                        <a:pt x="2400" y="104"/>
                      </a:lnTo>
                      <a:lnTo>
                        <a:pt x="2132" y="137"/>
                      </a:lnTo>
                      <a:lnTo>
                        <a:pt x="2119" y="139"/>
                      </a:lnTo>
                      <a:lnTo>
                        <a:pt x="2084" y="142"/>
                      </a:lnTo>
                      <a:lnTo>
                        <a:pt x="2024" y="150"/>
                      </a:lnTo>
                      <a:lnTo>
                        <a:pt x="1936" y="159"/>
                      </a:lnTo>
                      <a:lnTo>
                        <a:pt x="1821" y="173"/>
                      </a:lnTo>
                      <a:lnTo>
                        <a:pt x="1678" y="190"/>
                      </a:lnTo>
                      <a:lnTo>
                        <a:pt x="1504" y="211"/>
                      </a:lnTo>
                      <a:lnTo>
                        <a:pt x="1298" y="236"/>
                      </a:lnTo>
                      <a:lnTo>
                        <a:pt x="1291" y="235"/>
                      </a:lnTo>
                      <a:lnTo>
                        <a:pt x="1269" y="234"/>
                      </a:lnTo>
                      <a:lnTo>
                        <a:pt x="1237" y="234"/>
                      </a:lnTo>
                      <a:lnTo>
                        <a:pt x="1198" y="234"/>
                      </a:lnTo>
                      <a:lnTo>
                        <a:pt x="1177" y="235"/>
                      </a:lnTo>
                      <a:lnTo>
                        <a:pt x="1155" y="236"/>
                      </a:lnTo>
                      <a:lnTo>
                        <a:pt x="1133" y="239"/>
                      </a:lnTo>
                      <a:lnTo>
                        <a:pt x="1110" y="241"/>
                      </a:lnTo>
                      <a:lnTo>
                        <a:pt x="1089" y="245"/>
                      </a:lnTo>
                      <a:lnTo>
                        <a:pt x="1067" y="250"/>
                      </a:lnTo>
                      <a:lnTo>
                        <a:pt x="1047" y="255"/>
                      </a:lnTo>
                      <a:lnTo>
                        <a:pt x="1029" y="262"/>
                      </a:lnTo>
                      <a:lnTo>
                        <a:pt x="1028" y="265"/>
                      </a:lnTo>
                      <a:lnTo>
                        <a:pt x="1020" y="270"/>
                      </a:lnTo>
                      <a:lnTo>
                        <a:pt x="1015" y="273"/>
                      </a:lnTo>
                      <a:lnTo>
                        <a:pt x="1009" y="277"/>
                      </a:lnTo>
                      <a:lnTo>
                        <a:pt x="1001" y="281"/>
                      </a:lnTo>
                      <a:lnTo>
                        <a:pt x="991" y="284"/>
                      </a:lnTo>
                      <a:lnTo>
                        <a:pt x="979" y="288"/>
                      </a:lnTo>
                      <a:lnTo>
                        <a:pt x="965" y="290"/>
                      </a:lnTo>
                      <a:lnTo>
                        <a:pt x="951" y="292"/>
                      </a:lnTo>
                      <a:lnTo>
                        <a:pt x="932" y="293"/>
                      </a:lnTo>
                      <a:lnTo>
                        <a:pt x="913" y="293"/>
                      </a:lnTo>
                      <a:lnTo>
                        <a:pt x="891" y="290"/>
                      </a:lnTo>
                      <a:lnTo>
                        <a:pt x="866" y="287"/>
                      </a:lnTo>
                      <a:lnTo>
                        <a:pt x="839" y="282"/>
                      </a:lnTo>
                      <a:lnTo>
                        <a:pt x="834" y="278"/>
                      </a:lnTo>
                      <a:lnTo>
                        <a:pt x="820" y="270"/>
                      </a:lnTo>
                      <a:lnTo>
                        <a:pt x="811" y="265"/>
                      </a:lnTo>
                      <a:lnTo>
                        <a:pt x="800" y="260"/>
                      </a:lnTo>
                      <a:lnTo>
                        <a:pt x="789" y="256"/>
                      </a:lnTo>
                      <a:lnTo>
                        <a:pt x="778" y="255"/>
                      </a:lnTo>
                      <a:lnTo>
                        <a:pt x="773" y="255"/>
                      </a:lnTo>
                      <a:lnTo>
                        <a:pt x="768" y="255"/>
                      </a:lnTo>
                      <a:lnTo>
                        <a:pt x="762" y="256"/>
                      </a:lnTo>
                      <a:lnTo>
                        <a:pt x="757" y="257"/>
                      </a:lnTo>
                      <a:lnTo>
                        <a:pt x="752" y="261"/>
                      </a:lnTo>
                      <a:lnTo>
                        <a:pt x="747" y="263"/>
                      </a:lnTo>
                      <a:lnTo>
                        <a:pt x="744" y="268"/>
                      </a:lnTo>
                      <a:lnTo>
                        <a:pt x="740" y="273"/>
                      </a:lnTo>
                      <a:lnTo>
                        <a:pt x="736" y="281"/>
                      </a:lnTo>
                      <a:lnTo>
                        <a:pt x="733" y="288"/>
                      </a:lnTo>
                      <a:lnTo>
                        <a:pt x="730" y="296"/>
                      </a:lnTo>
                      <a:lnTo>
                        <a:pt x="729" y="306"/>
                      </a:lnTo>
                      <a:lnTo>
                        <a:pt x="728" y="317"/>
                      </a:lnTo>
                      <a:lnTo>
                        <a:pt x="727" y="331"/>
                      </a:lnTo>
                      <a:lnTo>
                        <a:pt x="727" y="344"/>
                      </a:lnTo>
                      <a:lnTo>
                        <a:pt x="728" y="360"/>
                      </a:lnTo>
                      <a:lnTo>
                        <a:pt x="691" y="358"/>
                      </a:lnTo>
                      <a:lnTo>
                        <a:pt x="657" y="358"/>
                      </a:lnTo>
                      <a:lnTo>
                        <a:pt x="624" y="359"/>
                      </a:lnTo>
                      <a:lnTo>
                        <a:pt x="591" y="361"/>
                      </a:lnTo>
                      <a:lnTo>
                        <a:pt x="560" y="365"/>
                      </a:lnTo>
                      <a:lnTo>
                        <a:pt x="530" y="369"/>
                      </a:lnTo>
                      <a:lnTo>
                        <a:pt x="500" y="375"/>
                      </a:lnTo>
                      <a:lnTo>
                        <a:pt x="471" y="380"/>
                      </a:lnTo>
                      <a:lnTo>
                        <a:pt x="443" y="385"/>
                      </a:lnTo>
                      <a:lnTo>
                        <a:pt x="414" y="389"/>
                      </a:lnTo>
                      <a:lnTo>
                        <a:pt x="388" y="393"/>
                      </a:lnTo>
                      <a:lnTo>
                        <a:pt x="359" y="397"/>
                      </a:lnTo>
                      <a:lnTo>
                        <a:pt x="332" y="398"/>
                      </a:lnTo>
                      <a:lnTo>
                        <a:pt x="304" y="399"/>
                      </a:lnTo>
                      <a:lnTo>
                        <a:pt x="277" y="397"/>
                      </a:lnTo>
                      <a:lnTo>
                        <a:pt x="249" y="393"/>
                      </a:lnTo>
                      <a:lnTo>
                        <a:pt x="246" y="393"/>
                      </a:lnTo>
                      <a:lnTo>
                        <a:pt x="239" y="396"/>
                      </a:lnTo>
                      <a:lnTo>
                        <a:pt x="235" y="397"/>
                      </a:lnTo>
                      <a:lnTo>
                        <a:pt x="230" y="399"/>
                      </a:lnTo>
                      <a:lnTo>
                        <a:pt x="225" y="403"/>
                      </a:lnTo>
                      <a:lnTo>
                        <a:pt x="220" y="408"/>
                      </a:lnTo>
                      <a:lnTo>
                        <a:pt x="216" y="413"/>
                      </a:lnTo>
                      <a:lnTo>
                        <a:pt x="212" y="420"/>
                      </a:lnTo>
                      <a:lnTo>
                        <a:pt x="209" y="430"/>
                      </a:lnTo>
                      <a:lnTo>
                        <a:pt x="208" y="441"/>
                      </a:lnTo>
                      <a:lnTo>
                        <a:pt x="206" y="453"/>
                      </a:lnTo>
                      <a:lnTo>
                        <a:pt x="208" y="468"/>
                      </a:lnTo>
                      <a:lnTo>
                        <a:pt x="211" y="485"/>
                      </a:lnTo>
                      <a:lnTo>
                        <a:pt x="216" y="505"/>
                      </a:lnTo>
                      <a:lnTo>
                        <a:pt x="212" y="505"/>
                      </a:lnTo>
                      <a:lnTo>
                        <a:pt x="201" y="506"/>
                      </a:lnTo>
                      <a:lnTo>
                        <a:pt x="195" y="507"/>
                      </a:lnTo>
                      <a:lnTo>
                        <a:pt x="189" y="508"/>
                      </a:lnTo>
                      <a:lnTo>
                        <a:pt x="182" y="512"/>
                      </a:lnTo>
                      <a:lnTo>
                        <a:pt x="176" y="516"/>
                      </a:lnTo>
                      <a:lnTo>
                        <a:pt x="171" y="520"/>
                      </a:lnTo>
                      <a:lnTo>
                        <a:pt x="166" y="528"/>
                      </a:lnTo>
                      <a:lnTo>
                        <a:pt x="164" y="536"/>
                      </a:lnTo>
                      <a:lnTo>
                        <a:pt x="164" y="546"/>
                      </a:lnTo>
                      <a:lnTo>
                        <a:pt x="166" y="558"/>
                      </a:lnTo>
                      <a:lnTo>
                        <a:pt x="170" y="573"/>
                      </a:lnTo>
                      <a:lnTo>
                        <a:pt x="178" y="590"/>
                      </a:lnTo>
                      <a:lnTo>
                        <a:pt x="189" y="61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3" name="Freeform 472"/>
                <p:cNvSpPr>
                  <a:spLocks/>
                </p:cNvSpPr>
                <p:nvPr/>
              </p:nvSpPr>
              <p:spPr bwMode="auto">
                <a:xfrm>
                  <a:off x="3912" y="1953"/>
                  <a:ext cx="761" cy="345"/>
                </a:xfrm>
                <a:custGeom>
                  <a:avLst/>
                  <a:gdLst>
                    <a:gd name="T0" fmla="*/ 0 w 3047"/>
                    <a:gd name="T1" fmla="*/ 0 h 1383"/>
                    <a:gd name="T2" fmla="*/ 0 w 3047"/>
                    <a:gd name="T3" fmla="*/ 0 h 1383"/>
                    <a:gd name="T4" fmla="*/ 0 w 3047"/>
                    <a:gd name="T5" fmla="*/ 0 h 1383"/>
                    <a:gd name="T6" fmla="*/ 0 w 3047"/>
                    <a:gd name="T7" fmla="*/ 0 h 1383"/>
                    <a:gd name="T8" fmla="*/ 0 w 3047"/>
                    <a:gd name="T9" fmla="*/ 0 h 1383"/>
                    <a:gd name="T10" fmla="*/ 0 w 3047"/>
                    <a:gd name="T11" fmla="*/ 0 h 1383"/>
                    <a:gd name="T12" fmla="*/ 0 w 3047"/>
                    <a:gd name="T13" fmla="*/ 0 h 1383"/>
                    <a:gd name="T14" fmla="*/ 0 w 3047"/>
                    <a:gd name="T15" fmla="*/ 0 h 1383"/>
                    <a:gd name="T16" fmla="*/ 0 w 3047"/>
                    <a:gd name="T17" fmla="*/ 0 h 1383"/>
                    <a:gd name="T18" fmla="*/ 0 w 3047"/>
                    <a:gd name="T19" fmla="*/ 0 h 1383"/>
                    <a:gd name="T20" fmla="*/ 0 w 3047"/>
                    <a:gd name="T21" fmla="*/ 0 h 1383"/>
                    <a:gd name="T22" fmla="*/ 0 w 3047"/>
                    <a:gd name="T23" fmla="*/ 0 h 1383"/>
                    <a:gd name="T24" fmla="*/ 0 w 3047"/>
                    <a:gd name="T25" fmla="*/ 0 h 1383"/>
                    <a:gd name="T26" fmla="*/ 0 w 3047"/>
                    <a:gd name="T27" fmla="*/ 0 h 1383"/>
                    <a:gd name="T28" fmla="*/ 0 w 3047"/>
                    <a:gd name="T29" fmla="*/ 0 h 1383"/>
                    <a:gd name="T30" fmla="*/ 0 w 3047"/>
                    <a:gd name="T31" fmla="*/ 0 h 1383"/>
                    <a:gd name="T32" fmla="*/ 0 w 3047"/>
                    <a:gd name="T33" fmla="*/ 0 h 1383"/>
                    <a:gd name="T34" fmla="*/ 0 w 3047"/>
                    <a:gd name="T35" fmla="*/ 0 h 1383"/>
                    <a:gd name="T36" fmla="*/ 0 w 3047"/>
                    <a:gd name="T37" fmla="*/ 0 h 1383"/>
                    <a:gd name="T38" fmla="*/ 0 w 3047"/>
                    <a:gd name="T39" fmla="*/ 0 h 1383"/>
                    <a:gd name="T40" fmla="*/ 0 w 3047"/>
                    <a:gd name="T41" fmla="*/ 0 h 1383"/>
                    <a:gd name="T42" fmla="*/ 0 w 3047"/>
                    <a:gd name="T43" fmla="*/ 0 h 1383"/>
                    <a:gd name="T44" fmla="*/ 0 w 3047"/>
                    <a:gd name="T45" fmla="*/ 0 h 1383"/>
                    <a:gd name="T46" fmla="*/ 0 w 3047"/>
                    <a:gd name="T47" fmla="*/ 0 h 1383"/>
                    <a:gd name="T48" fmla="*/ 0 w 3047"/>
                    <a:gd name="T49" fmla="*/ 0 h 1383"/>
                    <a:gd name="T50" fmla="*/ 0 w 3047"/>
                    <a:gd name="T51" fmla="*/ 0 h 1383"/>
                    <a:gd name="T52" fmla="*/ 0 w 3047"/>
                    <a:gd name="T53" fmla="*/ 0 h 1383"/>
                    <a:gd name="T54" fmla="*/ 0 w 3047"/>
                    <a:gd name="T55" fmla="*/ 0 h 1383"/>
                    <a:gd name="T56" fmla="*/ 0 w 3047"/>
                    <a:gd name="T57" fmla="*/ 0 h 1383"/>
                    <a:gd name="T58" fmla="*/ 0 w 3047"/>
                    <a:gd name="T59" fmla="*/ 0 h 1383"/>
                    <a:gd name="T60" fmla="*/ 0 w 3047"/>
                    <a:gd name="T61" fmla="*/ 0 h 1383"/>
                    <a:gd name="T62" fmla="*/ 0 w 3047"/>
                    <a:gd name="T63" fmla="*/ 0 h 1383"/>
                    <a:gd name="T64" fmla="*/ 0 w 3047"/>
                    <a:gd name="T65" fmla="*/ 0 h 1383"/>
                    <a:gd name="T66" fmla="*/ 0 w 3047"/>
                    <a:gd name="T67" fmla="*/ 0 h 1383"/>
                    <a:gd name="T68" fmla="*/ 0 w 3047"/>
                    <a:gd name="T69" fmla="*/ 0 h 1383"/>
                    <a:gd name="T70" fmla="*/ 0 w 3047"/>
                    <a:gd name="T71" fmla="*/ 0 h 1383"/>
                    <a:gd name="T72" fmla="*/ 0 w 3047"/>
                    <a:gd name="T73" fmla="*/ 0 h 1383"/>
                    <a:gd name="T74" fmla="*/ 0 w 3047"/>
                    <a:gd name="T75" fmla="*/ 0 h 1383"/>
                    <a:gd name="T76" fmla="*/ 0 w 3047"/>
                    <a:gd name="T77" fmla="*/ 0 h 1383"/>
                    <a:gd name="T78" fmla="*/ 0 w 3047"/>
                    <a:gd name="T79" fmla="*/ 0 h 1383"/>
                    <a:gd name="T80" fmla="*/ 0 w 3047"/>
                    <a:gd name="T81" fmla="*/ 0 h 1383"/>
                    <a:gd name="T82" fmla="*/ 0 w 3047"/>
                    <a:gd name="T83" fmla="*/ 0 h 1383"/>
                    <a:gd name="T84" fmla="*/ 0 w 3047"/>
                    <a:gd name="T85" fmla="*/ 0 h 1383"/>
                    <a:gd name="T86" fmla="*/ 0 w 3047"/>
                    <a:gd name="T87" fmla="*/ 0 h 1383"/>
                    <a:gd name="T88" fmla="*/ 0 w 3047"/>
                    <a:gd name="T89" fmla="*/ 0 h 1383"/>
                    <a:gd name="T90" fmla="*/ 0 w 3047"/>
                    <a:gd name="T91" fmla="*/ 0 h 1383"/>
                    <a:gd name="T92" fmla="*/ 0 w 3047"/>
                    <a:gd name="T93" fmla="*/ 0 h 1383"/>
                    <a:gd name="T94" fmla="*/ 0 w 3047"/>
                    <a:gd name="T95" fmla="*/ 0 h 1383"/>
                    <a:gd name="T96" fmla="*/ 0 w 3047"/>
                    <a:gd name="T97" fmla="*/ 0 h 1383"/>
                    <a:gd name="T98" fmla="*/ 0 w 3047"/>
                    <a:gd name="T99" fmla="*/ 0 h 1383"/>
                    <a:gd name="T100" fmla="*/ 0 w 3047"/>
                    <a:gd name="T101" fmla="*/ 0 h 1383"/>
                    <a:gd name="T102" fmla="*/ 0 w 3047"/>
                    <a:gd name="T103" fmla="*/ 0 h 1383"/>
                    <a:gd name="T104" fmla="*/ 0 w 3047"/>
                    <a:gd name="T105" fmla="*/ 0 h 1383"/>
                    <a:gd name="T106" fmla="*/ 0 w 3047"/>
                    <a:gd name="T107" fmla="*/ 0 h 1383"/>
                    <a:gd name="T108" fmla="*/ 0 w 3047"/>
                    <a:gd name="T109" fmla="*/ 0 h 1383"/>
                    <a:gd name="T110" fmla="*/ 0 w 3047"/>
                    <a:gd name="T111" fmla="*/ 0 h 1383"/>
                    <a:gd name="T112" fmla="*/ 0 w 3047"/>
                    <a:gd name="T113" fmla="*/ 0 h 1383"/>
                    <a:gd name="T114" fmla="*/ 0 w 3047"/>
                    <a:gd name="T115" fmla="*/ 0 h 1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7"/>
                    <a:gd name="T175" fmla="*/ 0 h 1383"/>
                    <a:gd name="T176" fmla="*/ 3047 w 3047"/>
                    <a:gd name="T177" fmla="*/ 1383 h 1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7" h="1383">
                      <a:moveTo>
                        <a:pt x="3" y="1213"/>
                      </a:moveTo>
                      <a:lnTo>
                        <a:pt x="31" y="1217"/>
                      </a:lnTo>
                      <a:lnTo>
                        <a:pt x="59" y="1218"/>
                      </a:lnTo>
                      <a:lnTo>
                        <a:pt x="87" y="1217"/>
                      </a:lnTo>
                      <a:lnTo>
                        <a:pt x="115" y="1215"/>
                      </a:lnTo>
                      <a:lnTo>
                        <a:pt x="142" y="1211"/>
                      </a:lnTo>
                      <a:lnTo>
                        <a:pt x="170" y="1206"/>
                      </a:lnTo>
                      <a:lnTo>
                        <a:pt x="197" y="1200"/>
                      </a:lnTo>
                      <a:lnTo>
                        <a:pt x="224" y="1195"/>
                      </a:lnTo>
                      <a:lnTo>
                        <a:pt x="251" y="1189"/>
                      </a:lnTo>
                      <a:lnTo>
                        <a:pt x="277" y="1184"/>
                      </a:lnTo>
                      <a:lnTo>
                        <a:pt x="303" y="1179"/>
                      </a:lnTo>
                      <a:lnTo>
                        <a:pt x="328" y="1175"/>
                      </a:lnTo>
                      <a:lnTo>
                        <a:pt x="353" y="1174"/>
                      </a:lnTo>
                      <a:lnTo>
                        <a:pt x="376" y="1174"/>
                      </a:lnTo>
                      <a:lnTo>
                        <a:pt x="388" y="1174"/>
                      </a:lnTo>
                      <a:lnTo>
                        <a:pt x="399" y="1175"/>
                      </a:lnTo>
                      <a:lnTo>
                        <a:pt x="410" y="1178"/>
                      </a:lnTo>
                      <a:lnTo>
                        <a:pt x="423" y="1180"/>
                      </a:lnTo>
                      <a:lnTo>
                        <a:pt x="424" y="1174"/>
                      </a:lnTo>
                      <a:lnTo>
                        <a:pt x="425" y="1168"/>
                      </a:lnTo>
                      <a:lnTo>
                        <a:pt x="428" y="1163"/>
                      </a:lnTo>
                      <a:lnTo>
                        <a:pt x="431" y="1158"/>
                      </a:lnTo>
                      <a:lnTo>
                        <a:pt x="439" y="1148"/>
                      </a:lnTo>
                      <a:lnTo>
                        <a:pt x="448" y="1141"/>
                      </a:lnTo>
                      <a:lnTo>
                        <a:pt x="459" y="1135"/>
                      </a:lnTo>
                      <a:lnTo>
                        <a:pt x="472" y="1130"/>
                      </a:lnTo>
                      <a:lnTo>
                        <a:pt x="485" y="1124"/>
                      </a:lnTo>
                      <a:lnTo>
                        <a:pt x="501" y="1119"/>
                      </a:lnTo>
                      <a:lnTo>
                        <a:pt x="535" y="1108"/>
                      </a:lnTo>
                      <a:lnTo>
                        <a:pt x="573" y="1093"/>
                      </a:lnTo>
                      <a:lnTo>
                        <a:pt x="594" y="1084"/>
                      </a:lnTo>
                      <a:lnTo>
                        <a:pt x="615" y="1073"/>
                      </a:lnTo>
                      <a:lnTo>
                        <a:pt x="637" y="1059"/>
                      </a:lnTo>
                      <a:lnTo>
                        <a:pt x="658" y="1043"/>
                      </a:lnTo>
                      <a:lnTo>
                        <a:pt x="740" y="1036"/>
                      </a:lnTo>
                      <a:lnTo>
                        <a:pt x="808" y="1027"/>
                      </a:lnTo>
                      <a:lnTo>
                        <a:pt x="863" y="1020"/>
                      </a:lnTo>
                      <a:lnTo>
                        <a:pt x="907" y="1013"/>
                      </a:lnTo>
                      <a:lnTo>
                        <a:pt x="940" y="1006"/>
                      </a:lnTo>
                      <a:lnTo>
                        <a:pt x="962" y="1001"/>
                      </a:lnTo>
                      <a:lnTo>
                        <a:pt x="976" y="998"/>
                      </a:lnTo>
                      <a:lnTo>
                        <a:pt x="980" y="997"/>
                      </a:lnTo>
                      <a:lnTo>
                        <a:pt x="1222" y="984"/>
                      </a:lnTo>
                      <a:lnTo>
                        <a:pt x="1288" y="1082"/>
                      </a:lnTo>
                      <a:lnTo>
                        <a:pt x="1344" y="1081"/>
                      </a:lnTo>
                      <a:lnTo>
                        <a:pt x="1394" y="1080"/>
                      </a:lnTo>
                      <a:lnTo>
                        <a:pt x="1440" y="1077"/>
                      </a:lnTo>
                      <a:lnTo>
                        <a:pt x="1480" y="1075"/>
                      </a:lnTo>
                      <a:lnTo>
                        <a:pt x="1550" y="1066"/>
                      </a:lnTo>
                      <a:lnTo>
                        <a:pt x="1605" y="1059"/>
                      </a:lnTo>
                      <a:lnTo>
                        <a:pt x="1650" y="1053"/>
                      </a:lnTo>
                      <a:lnTo>
                        <a:pt x="1689" y="1049"/>
                      </a:lnTo>
                      <a:lnTo>
                        <a:pt x="1707" y="1049"/>
                      </a:lnTo>
                      <a:lnTo>
                        <a:pt x="1725" y="1049"/>
                      </a:lnTo>
                      <a:lnTo>
                        <a:pt x="1742" y="1052"/>
                      </a:lnTo>
                      <a:lnTo>
                        <a:pt x="1760" y="1055"/>
                      </a:lnTo>
                      <a:lnTo>
                        <a:pt x="1818" y="1092"/>
                      </a:lnTo>
                      <a:lnTo>
                        <a:pt x="1866" y="1123"/>
                      </a:lnTo>
                      <a:lnTo>
                        <a:pt x="1904" y="1147"/>
                      </a:lnTo>
                      <a:lnTo>
                        <a:pt x="1932" y="1168"/>
                      </a:lnTo>
                      <a:lnTo>
                        <a:pt x="1953" y="1183"/>
                      </a:lnTo>
                      <a:lnTo>
                        <a:pt x="1967" y="1192"/>
                      </a:lnTo>
                      <a:lnTo>
                        <a:pt x="1975" y="1199"/>
                      </a:lnTo>
                      <a:lnTo>
                        <a:pt x="1977" y="1200"/>
                      </a:lnTo>
                      <a:lnTo>
                        <a:pt x="1986" y="1206"/>
                      </a:lnTo>
                      <a:lnTo>
                        <a:pt x="2011" y="1223"/>
                      </a:lnTo>
                      <a:lnTo>
                        <a:pt x="2046" y="1246"/>
                      </a:lnTo>
                      <a:lnTo>
                        <a:pt x="2087" y="1274"/>
                      </a:lnTo>
                      <a:lnTo>
                        <a:pt x="2129" y="1305"/>
                      </a:lnTo>
                      <a:lnTo>
                        <a:pt x="2168" y="1336"/>
                      </a:lnTo>
                      <a:lnTo>
                        <a:pt x="2184" y="1350"/>
                      </a:lnTo>
                      <a:lnTo>
                        <a:pt x="2197" y="1363"/>
                      </a:lnTo>
                      <a:lnTo>
                        <a:pt x="2207" y="1375"/>
                      </a:lnTo>
                      <a:lnTo>
                        <a:pt x="2213" y="1383"/>
                      </a:lnTo>
                      <a:lnTo>
                        <a:pt x="2243" y="1368"/>
                      </a:lnTo>
                      <a:lnTo>
                        <a:pt x="2273" y="1353"/>
                      </a:lnTo>
                      <a:lnTo>
                        <a:pt x="2304" y="1341"/>
                      </a:lnTo>
                      <a:lnTo>
                        <a:pt x="2334" y="1331"/>
                      </a:lnTo>
                      <a:lnTo>
                        <a:pt x="2363" y="1322"/>
                      </a:lnTo>
                      <a:lnTo>
                        <a:pt x="2390" y="1316"/>
                      </a:lnTo>
                      <a:lnTo>
                        <a:pt x="2414" y="1312"/>
                      </a:lnTo>
                      <a:lnTo>
                        <a:pt x="2436" y="1311"/>
                      </a:lnTo>
                      <a:lnTo>
                        <a:pt x="2432" y="1304"/>
                      </a:lnTo>
                      <a:lnTo>
                        <a:pt x="2430" y="1297"/>
                      </a:lnTo>
                      <a:lnTo>
                        <a:pt x="2428" y="1288"/>
                      </a:lnTo>
                      <a:lnTo>
                        <a:pt x="2426" y="1279"/>
                      </a:lnTo>
                      <a:lnTo>
                        <a:pt x="2428" y="1271"/>
                      </a:lnTo>
                      <a:lnTo>
                        <a:pt x="2428" y="1262"/>
                      </a:lnTo>
                      <a:lnTo>
                        <a:pt x="2430" y="1252"/>
                      </a:lnTo>
                      <a:lnTo>
                        <a:pt x="2432" y="1244"/>
                      </a:lnTo>
                      <a:lnTo>
                        <a:pt x="2439" y="1226"/>
                      </a:lnTo>
                      <a:lnTo>
                        <a:pt x="2447" y="1207"/>
                      </a:lnTo>
                      <a:lnTo>
                        <a:pt x="2457" y="1189"/>
                      </a:lnTo>
                      <a:lnTo>
                        <a:pt x="2468" y="1170"/>
                      </a:lnTo>
                      <a:lnTo>
                        <a:pt x="2491" y="1139"/>
                      </a:lnTo>
                      <a:lnTo>
                        <a:pt x="2512" y="1113"/>
                      </a:lnTo>
                      <a:lnTo>
                        <a:pt x="2528" y="1095"/>
                      </a:lnTo>
                      <a:lnTo>
                        <a:pt x="2534" y="1088"/>
                      </a:lnTo>
                      <a:lnTo>
                        <a:pt x="2555" y="1057"/>
                      </a:lnTo>
                      <a:lnTo>
                        <a:pt x="2571" y="1031"/>
                      </a:lnTo>
                      <a:lnTo>
                        <a:pt x="2577" y="1021"/>
                      </a:lnTo>
                      <a:lnTo>
                        <a:pt x="2582" y="1011"/>
                      </a:lnTo>
                      <a:lnTo>
                        <a:pt x="2585" y="1004"/>
                      </a:lnTo>
                      <a:lnTo>
                        <a:pt x="2588" y="997"/>
                      </a:lnTo>
                      <a:lnTo>
                        <a:pt x="2589" y="989"/>
                      </a:lnTo>
                      <a:lnTo>
                        <a:pt x="2589" y="983"/>
                      </a:lnTo>
                      <a:lnTo>
                        <a:pt x="2588" y="976"/>
                      </a:lnTo>
                      <a:lnTo>
                        <a:pt x="2584" y="970"/>
                      </a:lnTo>
                      <a:lnTo>
                        <a:pt x="2579" y="962"/>
                      </a:lnTo>
                      <a:lnTo>
                        <a:pt x="2572" y="955"/>
                      </a:lnTo>
                      <a:lnTo>
                        <a:pt x="2565" y="948"/>
                      </a:lnTo>
                      <a:lnTo>
                        <a:pt x="2554" y="938"/>
                      </a:lnTo>
                      <a:lnTo>
                        <a:pt x="2552" y="932"/>
                      </a:lnTo>
                      <a:lnTo>
                        <a:pt x="2552" y="926"/>
                      </a:lnTo>
                      <a:lnTo>
                        <a:pt x="2552" y="922"/>
                      </a:lnTo>
                      <a:lnTo>
                        <a:pt x="2555" y="918"/>
                      </a:lnTo>
                      <a:lnTo>
                        <a:pt x="2557" y="916"/>
                      </a:lnTo>
                      <a:lnTo>
                        <a:pt x="2561" y="915"/>
                      </a:lnTo>
                      <a:lnTo>
                        <a:pt x="2565" y="913"/>
                      </a:lnTo>
                      <a:lnTo>
                        <a:pt x="2568" y="913"/>
                      </a:lnTo>
                      <a:lnTo>
                        <a:pt x="2585" y="916"/>
                      </a:lnTo>
                      <a:lnTo>
                        <a:pt x="2593" y="918"/>
                      </a:lnTo>
                      <a:lnTo>
                        <a:pt x="2594" y="929"/>
                      </a:lnTo>
                      <a:lnTo>
                        <a:pt x="2598" y="939"/>
                      </a:lnTo>
                      <a:lnTo>
                        <a:pt x="2603" y="946"/>
                      </a:lnTo>
                      <a:lnTo>
                        <a:pt x="2609" y="951"/>
                      </a:lnTo>
                      <a:lnTo>
                        <a:pt x="2616" y="955"/>
                      </a:lnTo>
                      <a:lnTo>
                        <a:pt x="2625" y="956"/>
                      </a:lnTo>
                      <a:lnTo>
                        <a:pt x="2633" y="957"/>
                      </a:lnTo>
                      <a:lnTo>
                        <a:pt x="2642" y="956"/>
                      </a:lnTo>
                      <a:lnTo>
                        <a:pt x="2650" y="954"/>
                      </a:lnTo>
                      <a:lnTo>
                        <a:pt x="2659" y="950"/>
                      </a:lnTo>
                      <a:lnTo>
                        <a:pt x="2666" y="945"/>
                      </a:lnTo>
                      <a:lnTo>
                        <a:pt x="2674" y="939"/>
                      </a:lnTo>
                      <a:lnTo>
                        <a:pt x="2680" y="932"/>
                      </a:lnTo>
                      <a:lnTo>
                        <a:pt x="2683" y="923"/>
                      </a:lnTo>
                      <a:lnTo>
                        <a:pt x="2685" y="915"/>
                      </a:lnTo>
                      <a:lnTo>
                        <a:pt x="2685" y="905"/>
                      </a:lnTo>
                      <a:lnTo>
                        <a:pt x="2705" y="904"/>
                      </a:lnTo>
                      <a:lnTo>
                        <a:pt x="2725" y="901"/>
                      </a:lnTo>
                      <a:lnTo>
                        <a:pt x="2742" y="897"/>
                      </a:lnTo>
                      <a:lnTo>
                        <a:pt x="2759" y="893"/>
                      </a:lnTo>
                      <a:lnTo>
                        <a:pt x="2774" y="889"/>
                      </a:lnTo>
                      <a:lnTo>
                        <a:pt x="2789" y="884"/>
                      </a:lnTo>
                      <a:lnTo>
                        <a:pt x="2801" y="878"/>
                      </a:lnTo>
                      <a:lnTo>
                        <a:pt x="2812" y="873"/>
                      </a:lnTo>
                      <a:lnTo>
                        <a:pt x="2831" y="863"/>
                      </a:lnTo>
                      <a:lnTo>
                        <a:pt x="2845" y="855"/>
                      </a:lnTo>
                      <a:lnTo>
                        <a:pt x="2853" y="848"/>
                      </a:lnTo>
                      <a:lnTo>
                        <a:pt x="2856" y="846"/>
                      </a:lnTo>
                      <a:lnTo>
                        <a:pt x="2869" y="830"/>
                      </a:lnTo>
                      <a:lnTo>
                        <a:pt x="2880" y="815"/>
                      </a:lnTo>
                      <a:lnTo>
                        <a:pt x="2890" y="802"/>
                      </a:lnTo>
                      <a:lnTo>
                        <a:pt x="2899" y="790"/>
                      </a:lnTo>
                      <a:lnTo>
                        <a:pt x="2906" y="779"/>
                      </a:lnTo>
                      <a:lnTo>
                        <a:pt x="2912" y="768"/>
                      </a:lnTo>
                      <a:lnTo>
                        <a:pt x="2916" y="758"/>
                      </a:lnTo>
                      <a:lnTo>
                        <a:pt x="2920" y="749"/>
                      </a:lnTo>
                      <a:lnTo>
                        <a:pt x="2921" y="741"/>
                      </a:lnTo>
                      <a:lnTo>
                        <a:pt x="2922" y="733"/>
                      </a:lnTo>
                      <a:lnTo>
                        <a:pt x="2921" y="727"/>
                      </a:lnTo>
                      <a:lnTo>
                        <a:pt x="2920" y="721"/>
                      </a:lnTo>
                      <a:lnTo>
                        <a:pt x="2917" y="717"/>
                      </a:lnTo>
                      <a:lnTo>
                        <a:pt x="2915" y="713"/>
                      </a:lnTo>
                      <a:lnTo>
                        <a:pt x="2910" y="710"/>
                      </a:lnTo>
                      <a:lnTo>
                        <a:pt x="2906" y="708"/>
                      </a:lnTo>
                      <a:lnTo>
                        <a:pt x="2900" y="705"/>
                      </a:lnTo>
                      <a:lnTo>
                        <a:pt x="2894" y="705"/>
                      </a:lnTo>
                      <a:lnTo>
                        <a:pt x="2888" y="705"/>
                      </a:lnTo>
                      <a:lnTo>
                        <a:pt x="2880" y="705"/>
                      </a:lnTo>
                      <a:lnTo>
                        <a:pt x="2866" y="709"/>
                      </a:lnTo>
                      <a:lnTo>
                        <a:pt x="2850" y="714"/>
                      </a:lnTo>
                      <a:lnTo>
                        <a:pt x="2833" y="722"/>
                      </a:lnTo>
                      <a:lnTo>
                        <a:pt x="2816" y="733"/>
                      </a:lnTo>
                      <a:lnTo>
                        <a:pt x="2798" y="746"/>
                      </a:lnTo>
                      <a:lnTo>
                        <a:pt x="2784" y="760"/>
                      </a:lnTo>
                      <a:lnTo>
                        <a:pt x="2775" y="765"/>
                      </a:lnTo>
                      <a:lnTo>
                        <a:pt x="2767" y="768"/>
                      </a:lnTo>
                      <a:lnTo>
                        <a:pt x="2759" y="768"/>
                      </a:lnTo>
                      <a:lnTo>
                        <a:pt x="2752" y="768"/>
                      </a:lnTo>
                      <a:lnTo>
                        <a:pt x="2745" y="766"/>
                      </a:lnTo>
                      <a:lnTo>
                        <a:pt x="2738" y="764"/>
                      </a:lnTo>
                      <a:lnTo>
                        <a:pt x="2732" y="762"/>
                      </a:lnTo>
                      <a:lnTo>
                        <a:pt x="2727" y="758"/>
                      </a:lnTo>
                      <a:lnTo>
                        <a:pt x="2710" y="742"/>
                      </a:lnTo>
                      <a:lnTo>
                        <a:pt x="2705" y="735"/>
                      </a:lnTo>
                      <a:lnTo>
                        <a:pt x="2711" y="737"/>
                      </a:lnTo>
                      <a:lnTo>
                        <a:pt x="2718" y="738"/>
                      </a:lnTo>
                      <a:lnTo>
                        <a:pt x="2724" y="738"/>
                      </a:lnTo>
                      <a:lnTo>
                        <a:pt x="2731" y="738"/>
                      </a:lnTo>
                      <a:lnTo>
                        <a:pt x="2745" y="735"/>
                      </a:lnTo>
                      <a:lnTo>
                        <a:pt x="2758" y="730"/>
                      </a:lnTo>
                      <a:lnTo>
                        <a:pt x="2771" y="722"/>
                      </a:lnTo>
                      <a:lnTo>
                        <a:pt x="2785" y="713"/>
                      </a:lnTo>
                      <a:lnTo>
                        <a:pt x="2797" y="702"/>
                      </a:lnTo>
                      <a:lnTo>
                        <a:pt x="2809" y="689"/>
                      </a:lnTo>
                      <a:lnTo>
                        <a:pt x="2819" y="676"/>
                      </a:lnTo>
                      <a:lnTo>
                        <a:pt x="2829" y="662"/>
                      </a:lnTo>
                      <a:lnTo>
                        <a:pt x="2838" y="649"/>
                      </a:lnTo>
                      <a:lnTo>
                        <a:pt x="2844" y="635"/>
                      </a:lnTo>
                      <a:lnTo>
                        <a:pt x="2849" y="623"/>
                      </a:lnTo>
                      <a:lnTo>
                        <a:pt x="2851" y="611"/>
                      </a:lnTo>
                      <a:lnTo>
                        <a:pt x="2851" y="605"/>
                      </a:lnTo>
                      <a:lnTo>
                        <a:pt x="2851" y="600"/>
                      </a:lnTo>
                      <a:lnTo>
                        <a:pt x="2851" y="595"/>
                      </a:lnTo>
                      <a:lnTo>
                        <a:pt x="2849" y="590"/>
                      </a:lnTo>
                      <a:lnTo>
                        <a:pt x="2845" y="586"/>
                      </a:lnTo>
                      <a:lnTo>
                        <a:pt x="2840" y="584"/>
                      </a:lnTo>
                      <a:lnTo>
                        <a:pt x="2834" y="582"/>
                      </a:lnTo>
                      <a:lnTo>
                        <a:pt x="2828" y="579"/>
                      </a:lnTo>
                      <a:lnTo>
                        <a:pt x="2813" y="575"/>
                      </a:lnTo>
                      <a:lnTo>
                        <a:pt x="2797" y="573"/>
                      </a:lnTo>
                      <a:lnTo>
                        <a:pt x="2759" y="569"/>
                      </a:lnTo>
                      <a:lnTo>
                        <a:pt x="2720" y="567"/>
                      </a:lnTo>
                      <a:lnTo>
                        <a:pt x="2702" y="564"/>
                      </a:lnTo>
                      <a:lnTo>
                        <a:pt x="2683" y="562"/>
                      </a:lnTo>
                      <a:lnTo>
                        <a:pt x="2667" y="558"/>
                      </a:lnTo>
                      <a:lnTo>
                        <a:pt x="2653" y="555"/>
                      </a:lnTo>
                      <a:lnTo>
                        <a:pt x="2647" y="551"/>
                      </a:lnTo>
                      <a:lnTo>
                        <a:pt x="2640" y="549"/>
                      </a:lnTo>
                      <a:lnTo>
                        <a:pt x="2636" y="545"/>
                      </a:lnTo>
                      <a:lnTo>
                        <a:pt x="2632" y="540"/>
                      </a:lnTo>
                      <a:lnTo>
                        <a:pt x="2629" y="535"/>
                      </a:lnTo>
                      <a:lnTo>
                        <a:pt x="2627" y="530"/>
                      </a:lnTo>
                      <a:lnTo>
                        <a:pt x="2626" y="524"/>
                      </a:lnTo>
                      <a:lnTo>
                        <a:pt x="2626" y="518"/>
                      </a:lnTo>
                      <a:lnTo>
                        <a:pt x="2653" y="524"/>
                      </a:lnTo>
                      <a:lnTo>
                        <a:pt x="2677" y="528"/>
                      </a:lnTo>
                      <a:lnTo>
                        <a:pt x="2698" y="530"/>
                      </a:lnTo>
                      <a:lnTo>
                        <a:pt x="2716" y="529"/>
                      </a:lnTo>
                      <a:lnTo>
                        <a:pt x="2732" y="528"/>
                      </a:lnTo>
                      <a:lnTo>
                        <a:pt x="2746" y="525"/>
                      </a:lnTo>
                      <a:lnTo>
                        <a:pt x="2758" y="522"/>
                      </a:lnTo>
                      <a:lnTo>
                        <a:pt x="2768" y="517"/>
                      </a:lnTo>
                      <a:lnTo>
                        <a:pt x="2776" y="512"/>
                      </a:lnTo>
                      <a:lnTo>
                        <a:pt x="2782" y="506"/>
                      </a:lnTo>
                      <a:lnTo>
                        <a:pt x="2787" y="501"/>
                      </a:lnTo>
                      <a:lnTo>
                        <a:pt x="2791" y="496"/>
                      </a:lnTo>
                      <a:lnTo>
                        <a:pt x="2796" y="489"/>
                      </a:lnTo>
                      <a:lnTo>
                        <a:pt x="2797" y="485"/>
                      </a:lnTo>
                      <a:lnTo>
                        <a:pt x="2805" y="484"/>
                      </a:lnTo>
                      <a:lnTo>
                        <a:pt x="2811" y="482"/>
                      </a:lnTo>
                      <a:lnTo>
                        <a:pt x="2816" y="482"/>
                      </a:lnTo>
                      <a:lnTo>
                        <a:pt x="2819" y="484"/>
                      </a:lnTo>
                      <a:lnTo>
                        <a:pt x="2825" y="489"/>
                      </a:lnTo>
                      <a:lnTo>
                        <a:pt x="2831" y="497"/>
                      </a:lnTo>
                      <a:lnTo>
                        <a:pt x="2842" y="509"/>
                      </a:lnTo>
                      <a:lnTo>
                        <a:pt x="2858" y="525"/>
                      </a:lnTo>
                      <a:lnTo>
                        <a:pt x="2869" y="534"/>
                      </a:lnTo>
                      <a:lnTo>
                        <a:pt x="2884" y="544"/>
                      </a:lnTo>
                      <a:lnTo>
                        <a:pt x="2901" y="553"/>
                      </a:lnTo>
                      <a:lnTo>
                        <a:pt x="2921" y="564"/>
                      </a:lnTo>
                      <a:lnTo>
                        <a:pt x="2934" y="552"/>
                      </a:lnTo>
                      <a:lnTo>
                        <a:pt x="2946" y="541"/>
                      </a:lnTo>
                      <a:lnTo>
                        <a:pt x="2958" y="530"/>
                      </a:lnTo>
                      <a:lnTo>
                        <a:pt x="2969" y="519"/>
                      </a:lnTo>
                      <a:lnTo>
                        <a:pt x="2987" y="497"/>
                      </a:lnTo>
                      <a:lnTo>
                        <a:pt x="3002" y="475"/>
                      </a:lnTo>
                      <a:lnTo>
                        <a:pt x="3014" y="454"/>
                      </a:lnTo>
                      <a:lnTo>
                        <a:pt x="3024" y="433"/>
                      </a:lnTo>
                      <a:lnTo>
                        <a:pt x="3032" y="414"/>
                      </a:lnTo>
                      <a:lnTo>
                        <a:pt x="3037" y="396"/>
                      </a:lnTo>
                      <a:lnTo>
                        <a:pt x="3042" y="378"/>
                      </a:lnTo>
                      <a:lnTo>
                        <a:pt x="3044" y="362"/>
                      </a:lnTo>
                      <a:lnTo>
                        <a:pt x="3046" y="349"/>
                      </a:lnTo>
                      <a:lnTo>
                        <a:pt x="3047" y="337"/>
                      </a:lnTo>
                      <a:lnTo>
                        <a:pt x="3047" y="321"/>
                      </a:lnTo>
                      <a:lnTo>
                        <a:pt x="3046" y="315"/>
                      </a:lnTo>
                      <a:lnTo>
                        <a:pt x="3037" y="293"/>
                      </a:lnTo>
                      <a:lnTo>
                        <a:pt x="3030" y="277"/>
                      </a:lnTo>
                      <a:lnTo>
                        <a:pt x="3025" y="271"/>
                      </a:lnTo>
                      <a:lnTo>
                        <a:pt x="3021" y="266"/>
                      </a:lnTo>
                      <a:lnTo>
                        <a:pt x="3017" y="262"/>
                      </a:lnTo>
                      <a:lnTo>
                        <a:pt x="3014" y="260"/>
                      </a:lnTo>
                      <a:lnTo>
                        <a:pt x="3010" y="257"/>
                      </a:lnTo>
                      <a:lnTo>
                        <a:pt x="3008" y="256"/>
                      </a:lnTo>
                      <a:lnTo>
                        <a:pt x="3004" y="256"/>
                      </a:lnTo>
                      <a:lnTo>
                        <a:pt x="3000" y="257"/>
                      </a:lnTo>
                      <a:lnTo>
                        <a:pt x="2994" y="260"/>
                      </a:lnTo>
                      <a:lnTo>
                        <a:pt x="2989" y="266"/>
                      </a:lnTo>
                      <a:lnTo>
                        <a:pt x="2984" y="272"/>
                      </a:lnTo>
                      <a:lnTo>
                        <a:pt x="2980" y="280"/>
                      </a:lnTo>
                      <a:lnTo>
                        <a:pt x="2976" y="288"/>
                      </a:lnTo>
                      <a:lnTo>
                        <a:pt x="2973" y="296"/>
                      </a:lnTo>
                      <a:lnTo>
                        <a:pt x="2969" y="310"/>
                      </a:lnTo>
                      <a:lnTo>
                        <a:pt x="2967" y="315"/>
                      </a:lnTo>
                      <a:lnTo>
                        <a:pt x="3006" y="387"/>
                      </a:lnTo>
                      <a:lnTo>
                        <a:pt x="3006" y="393"/>
                      </a:lnTo>
                      <a:lnTo>
                        <a:pt x="3004" y="399"/>
                      </a:lnTo>
                      <a:lnTo>
                        <a:pt x="3003" y="404"/>
                      </a:lnTo>
                      <a:lnTo>
                        <a:pt x="2999" y="408"/>
                      </a:lnTo>
                      <a:lnTo>
                        <a:pt x="2995" y="410"/>
                      </a:lnTo>
                      <a:lnTo>
                        <a:pt x="2992" y="413"/>
                      </a:lnTo>
                      <a:lnTo>
                        <a:pt x="2988" y="414"/>
                      </a:lnTo>
                      <a:lnTo>
                        <a:pt x="2983" y="415"/>
                      </a:lnTo>
                      <a:lnTo>
                        <a:pt x="2967" y="414"/>
                      </a:lnTo>
                      <a:lnTo>
                        <a:pt x="2961" y="413"/>
                      </a:lnTo>
                      <a:lnTo>
                        <a:pt x="2962" y="404"/>
                      </a:lnTo>
                      <a:lnTo>
                        <a:pt x="2964" y="393"/>
                      </a:lnTo>
                      <a:lnTo>
                        <a:pt x="2964" y="382"/>
                      </a:lnTo>
                      <a:lnTo>
                        <a:pt x="2962" y="369"/>
                      </a:lnTo>
                      <a:lnTo>
                        <a:pt x="2958" y="343"/>
                      </a:lnTo>
                      <a:lnTo>
                        <a:pt x="2953" y="317"/>
                      </a:lnTo>
                      <a:lnTo>
                        <a:pt x="2940" y="274"/>
                      </a:lnTo>
                      <a:lnTo>
                        <a:pt x="2934" y="256"/>
                      </a:lnTo>
                      <a:lnTo>
                        <a:pt x="2924" y="249"/>
                      </a:lnTo>
                      <a:lnTo>
                        <a:pt x="2916" y="244"/>
                      </a:lnTo>
                      <a:lnTo>
                        <a:pt x="2909" y="242"/>
                      </a:lnTo>
                      <a:lnTo>
                        <a:pt x="2902" y="242"/>
                      </a:lnTo>
                      <a:lnTo>
                        <a:pt x="2896" y="245"/>
                      </a:lnTo>
                      <a:lnTo>
                        <a:pt x="2890" y="247"/>
                      </a:lnTo>
                      <a:lnTo>
                        <a:pt x="2885" y="252"/>
                      </a:lnTo>
                      <a:lnTo>
                        <a:pt x="2882" y="258"/>
                      </a:lnTo>
                      <a:lnTo>
                        <a:pt x="2876" y="271"/>
                      </a:lnTo>
                      <a:lnTo>
                        <a:pt x="2872" y="283"/>
                      </a:lnTo>
                      <a:lnTo>
                        <a:pt x="2869" y="291"/>
                      </a:lnTo>
                      <a:lnTo>
                        <a:pt x="2869" y="295"/>
                      </a:lnTo>
                      <a:lnTo>
                        <a:pt x="2853" y="295"/>
                      </a:lnTo>
                      <a:lnTo>
                        <a:pt x="2840" y="296"/>
                      </a:lnTo>
                      <a:lnTo>
                        <a:pt x="2828" y="299"/>
                      </a:lnTo>
                      <a:lnTo>
                        <a:pt x="2817" y="301"/>
                      </a:lnTo>
                      <a:lnTo>
                        <a:pt x="2798" y="306"/>
                      </a:lnTo>
                      <a:lnTo>
                        <a:pt x="2781" y="312"/>
                      </a:lnTo>
                      <a:lnTo>
                        <a:pt x="2764" y="317"/>
                      </a:lnTo>
                      <a:lnTo>
                        <a:pt x="2746" y="320"/>
                      </a:lnTo>
                      <a:lnTo>
                        <a:pt x="2736" y="320"/>
                      </a:lnTo>
                      <a:lnTo>
                        <a:pt x="2725" y="320"/>
                      </a:lnTo>
                      <a:lnTo>
                        <a:pt x="2713" y="317"/>
                      </a:lnTo>
                      <a:lnTo>
                        <a:pt x="2698" y="315"/>
                      </a:lnTo>
                      <a:lnTo>
                        <a:pt x="2698" y="306"/>
                      </a:lnTo>
                      <a:lnTo>
                        <a:pt x="2697" y="299"/>
                      </a:lnTo>
                      <a:lnTo>
                        <a:pt x="2694" y="291"/>
                      </a:lnTo>
                      <a:lnTo>
                        <a:pt x="2691" y="284"/>
                      </a:lnTo>
                      <a:lnTo>
                        <a:pt x="2685" y="271"/>
                      </a:lnTo>
                      <a:lnTo>
                        <a:pt x="2677" y="258"/>
                      </a:lnTo>
                      <a:lnTo>
                        <a:pt x="2670" y="245"/>
                      </a:lnTo>
                      <a:lnTo>
                        <a:pt x="2665" y="230"/>
                      </a:lnTo>
                      <a:lnTo>
                        <a:pt x="2664" y="223"/>
                      </a:lnTo>
                      <a:lnTo>
                        <a:pt x="2663" y="214"/>
                      </a:lnTo>
                      <a:lnTo>
                        <a:pt x="2664" y="206"/>
                      </a:lnTo>
                      <a:lnTo>
                        <a:pt x="2665" y="196"/>
                      </a:lnTo>
                      <a:lnTo>
                        <a:pt x="2674" y="189"/>
                      </a:lnTo>
                      <a:lnTo>
                        <a:pt x="2681" y="184"/>
                      </a:lnTo>
                      <a:lnTo>
                        <a:pt x="2687" y="181"/>
                      </a:lnTo>
                      <a:lnTo>
                        <a:pt x="2692" y="182"/>
                      </a:lnTo>
                      <a:lnTo>
                        <a:pt x="2697" y="185"/>
                      </a:lnTo>
                      <a:lnTo>
                        <a:pt x="2700" y="190"/>
                      </a:lnTo>
                      <a:lnTo>
                        <a:pt x="2703" y="196"/>
                      </a:lnTo>
                      <a:lnTo>
                        <a:pt x="2705" y="203"/>
                      </a:lnTo>
                      <a:lnTo>
                        <a:pt x="2710" y="234"/>
                      </a:lnTo>
                      <a:lnTo>
                        <a:pt x="2711" y="249"/>
                      </a:lnTo>
                      <a:lnTo>
                        <a:pt x="2724" y="256"/>
                      </a:lnTo>
                      <a:lnTo>
                        <a:pt x="2736" y="262"/>
                      </a:lnTo>
                      <a:lnTo>
                        <a:pt x="2747" y="267"/>
                      </a:lnTo>
                      <a:lnTo>
                        <a:pt x="2757" y="271"/>
                      </a:lnTo>
                      <a:lnTo>
                        <a:pt x="2765" y="273"/>
                      </a:lnTo>
                      <a:lnTo>
                        <a:pt x="2773" y="276"/>
                      </a:lnTo>
                      <a:lnTo>
                        <a:pt x="2780" y="276"/>
                      </a:lnTo>
                      <a:lnTo>
                        <a:pt x="2785" y="276"/>
                      </a:lnTo>
                      <a:lnTo>
                        <a:pt x="2791" y="274"/>
                      </a:lnTo>
                      <a:lnTo>
                        <a:pt x="2795" y="273"/>
                      </a:lnTo>
                      <a:lnTo>
                        <a:pt x="2798" y="271"/>
                      </a:lnTo>
                      <a:lnTo>
                        <a:pt x="2802" y="268"/>
                      </a:lnTo>
                      <a:lnTo>
                        <a:pt x="2805" y="265"/>
                      </a:lnTo>
                      <a:lnTo>
                        <a:pt x="2806" y="261"/>
                      </a:lnTo>
                      <a:lnTo>
                        <a:pt x="2807" y="256"/>
                      </a:lnTo>
                      <a:lnTo>
                        <a:pt x="2808" y="251"/>
                      </a:lnTo>
                      <a:lnTo>
                        <a:pt x="2808" y="241"/>
                      </a:lnTo>
                      <a:lnTo>
                        <a:pt x="2808" y="231"/>
                      </a:lnTo>
                      <a:lnTo>
                        <a:pt x="2806" y="220"/>
                      </a:lnTo>
                      <a:lnTo>
                        <a:pt x="2803" y="211"/>
                      </a:lnTo>
                      <a:lnTo>
                        <a:pt x="2798" y="196"/>
                      </a:lnTo>
                      <a:lnTo>
                        <a:pt x="2797" y="190"/>
                      </a:lnTo>
                      <a:lnTo>
                        <a:pt x="2811" y="190"/>
                      </a:lnTo>
                      <a:lnTo>
                        <a:pt x="2824" y="189"/>
                      </a:lnTo>
                      <a:lnTo>
                        <a:pt x="2835" y="186"/>
                      </a:lnTo>
                      <a:lnTo>
                        <a:pt x="2846" y="184"/>
                      </a:lnTo>
                      <a:lnTo>
                        <a:pt x="2864" y="178"/>
                      </a:lnTo>
                      <a:lnTo>
                        <a:pt x="2879" y="170"/>
                      </a:lnTo>
                      <a:lnTo>
                        <a:pt x="2896" y="157"/>
                      </a:lnTo>
                      <a:lnTo>
                        <a:pt x="2901" y="151"/>
                      </a:lnTo>
                      <a:lnTo>
                        <a:pt x="2902" y="147"/>
                      </a:lnTo>
                      <a:lnTo>
                        <a:pt x="2904" y="137"/>
                      </a:lnTo>
                      <a:lnTo>
                        <a:pt x="2905" y="126"/>
                      </a:lnTo>
                      <a:lnTo>
                        <a:pt x="2909" y="116"/>
                      </a:lnTo>
                      <a:lnTo>
                        <a:pt x="2911" y="113"/>
                      </a:lnTo>
                      <a:lnTo>
                        <a:pt x="2915" y="113"/>
                      </a:lnTo>
                      <a:lnTo>
                        <a:pt x="2917" y="114"/>
                      </a:lnTo>
                      <a:lnTo>
                        <a:pt x="2921" y="118"/>
                      </a:lnTo>
                      <a:lnTo>
                        <a:pt x="2926" y="125"/>
                      </a:lnTo>
                      <a:lnTo>
                        <a:pt x="2929" y="136"/>
                      </a:lnTo>
                      <a:lnTo>
                        <a:pt x="2935" y="151"/>
                      </a:lnTo>
                      <a:lnTo>
                        <a:pt x="2940" y="170"/>
                      </a:lnTo>
                      <a:lnTo>
                        <a:pt x="2949" y="162"/>
                      </a:lnTo>
                      <a:lnTo>
                        <a:pt x="2955" y="154"/>
                      </a:lnTo>
                      <a:lnTo>
                        <a:pt x="2961" y="146"/>
                      </a:lnTo>
                      <a:lnTo>
                        <a:pt x="2965" y="138"/>
                      </a:lnTo>
                      <a:lnTo>
                        <a:pt x="2969" y="131"/>
                      </a:lnTo>
                      <a:lnTo>
                        <a:pt x="2971" y="123"/>
                      </a:lnTo>
                      <a:lnTo>
                        <a:pt x="2972" y="115"/>
                      </a:lnTo>
                      <a:lnTo>
                        <a:pt x="2972" y="108"/>
                      </a:lnTo>
                      <a:lnTo>
                        <a:pt x="2972" y="100"/>
                      </a:lnTo>
                      <a:lnTo>
                        <a:pt x="2971" y="93"/>
                      </a:lnTo>
                      <a:lnTo>
                        <a:pt x="2970" y="86"/>
                      </a:lnTo>
                      <a:lnTo>
                        <a:pt x="2967" y="78"/>
                      </a:lnTo>
                      <a:lnTo>
                        <a:pt x="2960" y="65"/>
                      </a:lnTo>
                      <a:lnTo>
                        <a:pt x="2953" y="53"/>
                      </a:lnTo>
                      <a:lnTo>
                        <a:pt x="2943" y="42"/>
                      </a:lnTo>
                      <a:lnTo>
                        <a:pt x="2934" y="31"/>
                      </a:lnTo>
                      <a:lnTo>
                        <a:pt x="2924" y="22"/>
                      </a:lnTo>
                      <a:lnTo>
                        <a:pt x="2915" y="15"/>
                      </a:lnTo>
                      <a:lnTo>
                        <a:pt x="2901" y="4"/>
                      </a:lnTo>
                      <a:lnTo>
                        <a:pt x="2895" y="0"/>
                      </a:lnTo>
                      <a:lnTo>
                        <a:pt x="2883" y="4"/>
                      </a:lnTo>
                      <a:lnTo>
                        <a:pt x="2846" y="15"/>
                      </a:lnTo>
                      <a:lnTo>
                        <a:pt x="2786" y="32"/>
                      </a:lnTo>
                      <a:lnTo>
                        <a:pt x="2705" y="53"/>
                      </a:lnTo>
                      <a:lnTo>
                        <a:pt x="2658" y="65"/>
                      </a:lnTo>
                      <a:lnTo>
                        <a:pt x="2604" y="77"/>
                      </a:lnTo>
                      <a:lnTo>
                        <a:pt x="2545" y="89"/>
                      </a:lnTo>
                      <a:lnTo>
                        <a:pt x="2483" y="102"/>
                      </a:lnTo>
                      <a:lnTo>
                        <a:pt x="2415" y="115"/>
                      </a:lnTo>
                      <a:lnTo>
                        <a:pt x="2343" y="127"/>
                      </a:lnTo>
                      <a:lnTo>
                        <a:pt x="2267" y="140"/>
                      </a:lnTo>
                      <a:lnTo>
                        <a:pt x="2186" y="151"/>
                      </a:lnTo>
                      <a:lnTo>
                        <a:pt x="1538" y="268"/>
                      </a:lnTo>
                      <a:lnTo>
                        <a:pt x="966" y="334"/>
                      </a:lnTo>
                      <a:lnTo>
                        <a:pt x="960" y="339"/>
                      </a:lnTo>
                      <a:lnTo>
                        <a:pt x="942" y="354"/>
                      </a:lnTo>
                      <a:lnTo>
                        <a:pt x="916" y="377"/>
                      </a:lnTo>
                      <a:lnTo>
                        <a:pt x="885" y="408"/>
                      </a:lnTo>
                      <a:lnTo>
                        <a:pt x="869" y="424"/>
                      </a:lnTo>
                      <a:lnTo>
                        <a:pt x="852" y="442"/>
                      </a:lnTo>
                      <a:lnTo>
                        <a:pt x="835" y="462"/>
                      </a:lnTo>
                      <a:lnTo>
                        <a:pt x="820" y="481"/>
                      </a:lnTo>
                      <a:lnTo>
                        <a:pt x="804" y="501"/>
                      </a:lnTo>
                      <a:lnTo>
                        <a:pt x="791" y="522"/>
                      </a:lnTo>
                      <a:lnTo>
                        <a:pt x="780" y="542"/>
                      </a:lnTo>
                      <a:lnTo>
                        <a:pt x="770" y="564"/>
                      </a:lnTo>
                      <a:lnTo>
                        <a:pt x="760" y="562"/>
                      </a:lnTo>
                      <a:lnTo>
                        <a:pt x="752" y="562"/>
                      </a:lnTo>
                      <a:lnTo>
                        <a:pt x="745" y="562"/>
                      </a:lnTo>
                      <a:lnTo>
                        <a:pt x="736" y="563"/>
                      </a:lnTo>
                      <a:lnTo>
                        <a:pt x="730" y="566"/>
                      </a:lnTo>
                      <a:lnTo>
                        <a:pt x="722" y="568"/>
                      </a:lnTo>
                      <a:lnTo>
                        <a:pt x="716" y="571"/>
                      </a:lnTo>
                      <a:lnTo>
                        <a:pt x="710" y="574"/>
                      </a:lnTo>
                      <a:lnTo>
                        <a:pt x="699" y="583"/>
                      </a:lnTo>
                      <a:lnTo>
                        <a:pt x="688" y="593"/>
                      </a:lnTo>
                      <a:lnTo>
                        <a:pt x="680" y="605"/>
                      </a:lnTo>
                      <a:lnTo>
                        <a:pt x="671" y="616"/>
                      </a:lnTo>
                      <a:lnTo>
                        <a:pt x="655" y="642"/>
                      </a:lnTo>
                      <a:lnTo>
                        <a:pt x="639" y="664"/>
                      </a:lnTo>
                      <a:lnTo>
                        <a:pt x="632" y="673"/>
                      </a:lnTo>
                      <a:lnTo>
                        <a:pt x="623" y="681"/>
                      </a:lnTo>
                      <a:lnTo>
                        <a:pt x="620" y="683"/>
                      </a:lnTo>
                      <a:lnTo>
                        <a:pt x="615" y="686"/>
                      </a:lnTo>
                      <a:lnTo>
                        <a:pt x="611" y="688"/>
                      </a:lnTo>
                      <a:lnTo>
                        <a:pt x="606" y="688"/>
                      </a:lnTo>
                      <a:lnTo>
                        <a:pt x="599" y="678"/>
                      </a:lnTo>
                      <a:lnTo>
                        <a:pt x="583" y="659"/>
                      </a:lnTo>
                      <a:lnTo>
                        <a:pt x="578" y="653"/>
                      </a:lnTo>
                      <a:lnTo>
                        <a:pt x="572" y="649"/>
                      </a:lnTo>
                      <a:lnTo>
                        <a:pt x="567" y="644"/>
                      </a:lnTo>
                      <a:lnTo>
                        <a:pt x="561" y="642"/>
                      </a:lnTo>
                      <a:lnTo>
                        <a:pt x="556" y="639"/>
                      </a:lnTo>
                      <a:lnTo>
                        <a:pt x="550" y="639"/>
                      </a:lnTo>
                      <a:lnTo>
                        <a:pt x="545" y="640"/>
                      </a:lnTo>
                      <a:lnTo>
                        <a:pt x="540" y="643"/>
                      </a:lnTo>
                      <a:lnTo>
                        <a:pt x="527" y="660"/>
                      </a:lnTo>
                      <a:lnTo>
                        <a:pt x="492" y="700"/>
                      </a:lnTo>
                      <a:lnTo>
                        <a:pt x="470" y="726"/>
                      </a:lnTo>
                      <a:lnTo>
                        <a:pt x="446" y="751"/>
                      </a:lnTo>
                      <a:lnTo>
                        <a:pt x="434" y="763"/>
                      </a:lnTo>
                      <a:lnTo>
                        <a:pt x="421" y="774"/>
                      </a:lnTo>
                      <a:lnTo>
                        <a:pt x="408" y="785"/>
                      </a:lnTo>
                      <a:lnTo>
                        <a:pt x="396" y="793"/>
                      </a:lnTo>
                      <a:lnTo>
                        <a:pt x="383" y="809"/>
                      </a:lnTo>
                      <a:lnTo>
                        <a:pt x="353" y="845"/>
                      </a:lnTo>
                      <a:lnTo>
                        <a:pt x="333" y="866"/>
                      </a:lnTo>
                      <a:lnTo>
                        <a:pt x="312" y="885"/>
                      </a:lnTo>
                      <a:lnTo>
                        <a:pt x="303" y="894"/>
                      </a:lnTo>
                      <a:lnTo>
                        <a:pt x="292" y="901"/>
                      </a:lnTo>
                      <a:lnTo>
                        <a:pt x="281" y="907"/>
                      </a:lnTo>
                      <a:lnTo>
                        <a:pt x="271" y="912"/>
                      </a:lnTo>
                      <a:lnTo>
                        <a:pt x="263" y="911"/>
                      </a:lnTo>
                      <a:lnTo>
                        <a:pt x="243" y="912"/>
                      </a:lnTo>
                      <a:lnTo>
                        <a:pt x="228" y="913"/>
                      </a:lnTo>
                      <a:lnTo>
                        <a:pt x="213" y="916"/>
                      </a:lnTo>
                      <a:lnTo>
                        <a:pt x="196" y="919"/>
                      </a:lnTo>
                      <a:lnTo>
                        <a:pt x="179" y="926"/>
                      </a:lnTo>
                      <a:lnTo>
                        <a:pt x="169" y="929"/>
                      </a:lnTo>
                      <a:lnTo>
                        <a:pt x="161" y="934"/>
                      </a:lnTo>
                      <a:lnTo>
                        <a:pt x="152" y="939"/>
                      </a:lnTo>
                      <a:lnTo>
                        <a:pt x="144" y="945"/>
                      </a:lnTo>
                      <a:lnTo>
                        <a:pt x="136" y="951"/>
                      </a:lnTo>
                      <a:lnTo>
                        <a:pt x="128" y="959"/>
                      </a:lnTo>
                      <a:lnTo>
                        <a:pt x="120" y="966"/>
                      </a:lnTo>
                      <a:lnTo>
                        <a:pt x="113" y="976"/>
                      </a:lnTo>
                      <a:lnTo>
                        <a:pt x="107" y="986"/>
                      </a:lnTo>
                      <a:lnTo>
                        <a:pt x="101" y="995"/>
                      </a:lnTo>
                      <a:lnTo>
                        <a:pt x="96" y="1008"/>
                      </a:lnTo>
                      <a:lnTo>
                        <a:pt x="91" y="1020"/>
                      </a:lnTo>
                      <a:lnTo>
                        <a:pt x="87" y="1035"/>
                      </a:lnTo>
                      <a:lnTo>
                        <a:pt x="84" y="1049"/>
                      </a:lnTo>
                      <a:lnTo>
                        <a:pt x="82" y="1065"/>
                      </a:lnTo>
                      <a:lnTo>
                        <a:pt x="81" y="1082"/>
                      </a:lnTo>
                      <a:lnTo>
                        <a:pt x="76" y="1082"/>
                      </a:lnTo>
                      <a:lnTo>
                        <a:pt x="66" y="1085"/>
                      </a:lnTo>
                      <a:lnTo>
                        <a:pt x="59" y="1086"/>
                      </a:lnTo>
                      <a:lnTo>
                        <a:pt x="51" y="1090"/>
                      </a:lnTo>
                      <a:lnTo>
                        <a:pt x="43" y="1093"/>
                      </a:lnTo>
                      <a:lnTo>
                        <a:pt x="35" y="1098"/>
                      </a:lnTo>
                      <a:lnTo>
                        <a:pt x="26" y="1106"/>
                      </a:lnTo>
                      <a:lnTo>
                        <a:pt x="19" y="1114"/>
                      </a:lnTo>
                      <a:lnTo>
                        <a:pt x="11" y="1125"/>
                      </a:lnTo>
                      <a:lnTo>
                        <a:pt x="6" y="1137"/>
                      </a:lnTo>
                      <a:lnTo>
                        <a:pt x="3" y="1152"/>
                      </a:lnTo>
                      <a:lnTo>
                        <a:pt x="0" y="1170"/>
                      </a:lnTo>
                      <a:lnTo>
                        <a:pt x="0" y="1190"/>
                      </a:lnTo>
                      <a:lnTo>
                        <a:pt x="3" y="1213"/>
                      </a:lnTo>
                      <a:close/>
                    </a:path>
                  </a:pathLst>
                </a:custGeom>
                <a:solidFill>
                  <a:srgbClr val="FF66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4" name="Freeform 473"/>
                <p:cNvSpPr>
                  <a:spLocks/>
                </p:cNvSpPr>
                <p:nvPr/>
              </p:nvSpPr>
              <p:spPr bwMode="auto">
                <a:xfrm>
                  <a:off x="3912" y="1953"/>
                  <a:ext cx="761" cy="345"/>
                </a:xfrm>
                <a:custGeom>
                  <a:avLst/>
                  <a:gdLst>
                    <a:gd name="T0" fmla="*/ 0 w 3047"/>
                    <a:gd name="T1" fmla="*/ 0 h 1383"/>
                    <a:gd name="T2" fmla="*/ 0 w 3047"/>
                    <a:gd name="T3" fmla="*/ 0 h 1383"/>
                    <a:gd name="T4" fmla="*/ 0 w 3047"/>
                    <a:gd name="T5" fmla="*/ 0 h 1383"/>
                    <a:gd name="T6" fmla="*/ 0 w 3047"/>
                    <a:gd name="T7" fmla="*/ 0 h 1383"/>
                    <a:gd name="T8" fmla="*/ 0 w 3047"/>
                    <a:gd name="T9" fmla="*/ 0 h 1383"/>
                    <a:gd name="T10" fmla="*/ 0 w 3047"/>
                    <a:gd name="T11" fmla="*/ 0 h 1383"/>
                    <a:gd name="T12" fmla="*/ 0 w 3047"/>
                    <a:gd name="T13" fmla="*/ 0 h 1383"/>
                    <a:gd name="T14" fmla="*/ 0 w 3047"/>
                    <a:gd name="T15" fmla="*/ 0 h 1383"/>
                    <a:gd name="T16" fmla="*/ 0 w 3047"/>
                    <a:gd name="T17" fmla="*/ 0 h 1383"/>
                    <a:gd name="T18" fmla="*/ 0 w 3047"/>
                    <a:gd name="T19" fmla="*/ 0 h 1383"/>
                    <a:gd name="T20" fmla="*/ 0 w 3047"/>
                    <a:gd name="T21" fmla="*/ 0 h 1383"/>
                    <a:gd name="T22" fmla="*/ 0 w 3047"/>
                    <a:gd name="T23" fmla="*/ 0 h 1383"/>
                    <a:gd name="T24" fmla="*/ 0 w 3047"/>
                    <a:gd name="T25" fmla="*/ 0 h 1383"/>
                    <a:gd name="T26" fmla="*/ 0 w 3047"/>
                    <a:gd name="T27" fmla="*/ 0 h 1383"/>
                    <a:gd name="T28" fmla="*/ 0 w 3047"/>
                    <a:gd name="T29" fmla="*/ 0 h 1383"/>
                    <a:gd name="T30" fmla="*/ 0 w 3047"/>
                    <a:gd name="T31" fmla="*/ 0 h 1383"/>
                    <a:gd name="T32" fmla="*/ 0 w 3047"/>
                    <a:gd name="T33" fmla="*/ 0 h 1383"/>
                    <a:gd name="T34" fmla="*/ 0 w 3047"/>
                    <a:gd name="T35" fmla="*/ 0 h 1383"/>
                    <a:gd name="T36" fmla="*/ 0 w 3047"/>
                    <a:gd name="T37" fmla="*/ 0 h 1383"/>
                    <a:gd name="T38" fmla="*/ 0 w 3047"/>
                    <a:gd name="T39" fmla="*/ 0 h 1383"/>
                    <a:gd name="T40" fmla="*/ 0 w 3047"/>
                    <a:gd name="T41" fmla="*/ 0 h 1383"/>
                    <a:gd name="T42" fmla="*/ 0 w 3047"/>
                    <a:gd name="T43" fmla="*/ 0 h 1383"/>
                    <a:gd name="T44" fmla="*/ 0 w 3047"/>
                    <a:gd name="T45" fmla="*/ 0 h 1383"/>
                    <a:gd name="T46" fmla="*/ 0 w 3047"/>
                    <a:gd name="T47" fmla="*/ 0 h 1383"/>
                    <a:gd name="T48" fmla="*/ 0 w 3047"/>
                    <a:gd name="T49" fmla="*/ 0 h 1383"/>
                    <a:gd name="T50" fmla="*/ 0 w 3047"/>
                    <a:gd name="T51" fmla="*/ 0 h 1383"/>
                    <a:gd name="T52" fmla="*/ 0 w 3047"/>
                    <a:gd name="T53" fmla="*/ 0 h 1383"/>
                    <a:gd name="T54" fmla="*/ 0 w 3047"/>
                    <a:gd name="T55" fmla="*/ 0 h 1383"/>
                    <a:gd name="T56" fmla="*/ 0 w 3047"/>
                    <a:gd name="T57" fmla="*/ 0 h 1383"/>
                    <a:gd name="T58" fmla="*/ 0 w 3047"/>
                    <a:gd name="T59" fmla="*/ 0 h 1383"/>
                    <a:gd name="T60" fmla="*/ 0 w 3047"/>
                    <a:gd name="T61" fmla="*/ 0 h 1383"/>
                    <a:gd name="T62" fmla="*/ 0 w 3047"/>
                    <a:gd name="T63" fmla="*/ 0 h 1383"/>
                    <a:gd name="T64" fmla="*/ 0 w 3047"/>
                    <a:gd name="T65" fmla="*/ 0 h 1383"/>
                    <a:gd name="T66" fmla="*/ 0 w 3047"/>
                    <a:gd name="T67" fmla="*/ 0 h 1383"/>
                    <a:gd name="T68" fmla="*/ 0 w 3047"/>
                    <a:gd name="T69" fmla="*/ 0 h 1383"/>
                    <a:gd name="T70" fmla="*/ 0 w 3047"/>
                    <a:gd name="T71" fmla="*/ 0 h 1383"/>
                    <a:gd name="T72" fmla="*/ 0 w 3047"/>
                    <a:gd name="T73" fmla="*/ 0 h 1383"/>
                    <a:gd name="T74" fmla="*/ 0 w 3047"/>
                    <a:gd name="T75" fmla="*/ 0 h 1383"/>
                    <a:gd name="T76" fmla="*/ 0 w 3047"/>
                    <a:gd name="T77" fmla="*/ 0 h 1383"/>
                    <a:gd name="T78" fmla="*/ 0 w 3047"/>
                    <a:gd name="T79" fmla="*/ 0 h 1383"/>
                    <a:gd name="T80" fmla="*/ 0 w 3047"/>
                    <a:gd name="T81" fmla="*/ 0 h 1383"/>
                    <a:gd name="T82" fmla="*/ 0 w 3047"/>
                    <a:gd name="T83" fmla="*/ 0 h 1383"/>
                    <a:gd name="T84" fmla="*/ 0 w 3047"/>
                    <a:gd name="T85" fmla="*/ 0 h 1383"/>
                    <a:gd name="T86" fmla="*/ 0 w 3047"/>
                    <a:gd name="T87" fmla="*/ 0 h 1383"/>
                    <a:gd name="T88" fmla="*/ 0 w 3047"/>
                    <a:gd name="T89" fmla="*/ 0 h 1383"/>
                    <a:gd name="T90" fmla="*/ 0 w 3047"/>
                    <a:gd name="T91" fmla="*/ 0 h 1383"/>
                    <a:gd name="T92" fmla="*/ 0 w 3047"/>
                    <a:gd name="T93" fmla="*/ 0 h 1383"/>
                    <a:gd name="T94" fmla="*/ 0 w 3047"/>
                    <a:gd name="T95" fmla="*/ 0 h 1383"/>
                    <a:gd name="T96" fmla="*/ 0 w 3047"/>
                    <a:gd name="T97" fmla="*/ 0 h 1383"/>
                    <a:gd name="T98" fmla="*/ 0 w 3047"/>
                    <a:gd name="T99" fmla="*/ 0 h 1383"/>
                    <a:gd name="T100" fmla="*/ 0 w 3047"/>
                    <a:gd name="T101" fmla="*/ 0 h 1383"/>
                    <a:gd name="T102" fmla="*/ 0 w 3047"/>
                    <a:gd name="T103" fmla="*/ 0 h 1383"/>
                    <a:gd name="T104" fmla="*/ 0 w 3047"/>
                    <a:gd name="T105" fmla="*/ 0 h 1383"/>
                    <a:gd name="T106" fmla="*/ 0 w 3047"/>
                    <a:gd name="T107" fmla="*/ 0 h 1383"/>
                    <a:gd name="T108" fmla="*/ 0 w 3047"/>
                    <a:gd name="T109" fmla="*/ 0 h 1383"/>
                    <a:gd name="T110" fmla="*/ 0 w 3047"/>
                    <a:gd name="T111" fmla="*/ 0 h 1383"/>
                    <a:gd name="T112" fmla="*/ 0 w 3047"/>
                    <a:gd name="T113" fmla="*/ 0 h 1383"/>
                    <a:gd name="T114" fmla="*/ 0 w 3047"/>
                    <a:gd name="T115" fmla="*/ 0 h 1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7"/>
                    <a:gd name="T175" fmla="*/ 0 h 1383"/>
                    <a:gd name="T176" fmla="*/ 3047 w 3047"/>
                    <a:gd name="T177" fmla="*/ 1383 h 1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7" h="1383">
                      <a:moveTo>
                        <a:pt x="3" y="1213"/>
                      </a:moveTo>
                      <a:lnTo>
                        <a:pt x="31" y="1217"/>
                      </a:lnTo>
                      <a:lnTo>
                        <a:pt x="59" y="1218"/>
                      </a:lnTo>
                      <a:lnTo>
                        <a:pt x="87" y="1217"/>
                      </a:lnTo>
                      <a:lnTo>
                        <a:pt x="115" y="1215"/>
                      </a:lnTo>
                      <a:lnTo>
                        <a:pt x="142" y="1211"/>
                      </a:lnTo>
                      <a:lnTo>
                        <a:pt x="170" y="1206"/>
                      </a:lnTo>
                      <a:lnTo>
                        <a:pt x="197" y="1200"/>
                      </a:lnTo>
                      <a:lnTo>
                        <a:pt x="224" y="1195"/>
                      </a:lnTo>
                      <a:lnTo>
                        <a:pt x="251" y="1189"/>
                      </a:lnTo>
                      <a:lnTo>
                        <a:pt x="277" y="1184"/>
                      </a:lnTo>
                      <a:lnTo>
                        <a:pt x="303" y="1179"/>
                      </a:lnTo>
                      <a:lnTo>
                        <a:pt x="328" y="1175"/>
                      </a:lnTo>
                      <a:lnTo>
                        <a:pt x="353" y="1174"/>
                      </a:lnTo>
                      <a:lnTo>
                        <a:pt x="376" y="1174"/>
                      </a:lnTo>
                      <a:lnTo>
                        <a:pt x="388" y="1174"/>
                      </a:lnTo>
                      <a:lnTo>
                        <a:pt x="399" y="1175"/>
                      </a:lnTo>
                      <a:lnTo>
                        <a:pt x="410" y="1178"/>
                      </a:lnTo>
                      <a:lnTo>
                        <a:pt x="423" y="1180"/>
                      </a:lnTo>
                      <a:lnTo>
                        <a:pt x="424" y="1174"/>
                      </a:lnTo>
                      <a:lnTo>
                        <a:pt x="425" y="1168"/>
                      </a:lnTo>
                      <a:lnTo>
                        <a:pt x="428" y="1163"/>
                      </a:lnTo>
                      <a:lnTo>
                        <a:pt x="431" y="1158"/>
                      </a:lnTo>
                      <a:lnTo>
                        <a:pt x="439" y="1148"/>
                      </a:lnTo>
                      <a:lnTo>
                        <a:pt x="448" y="1141"/>
                      </a:lnTo>
                      <a:lnTo>
                        <a:pt x="459" y="1135"/>
                      </a:lnTo>
                      <a:lnTo>
                        <a:pt x="472" y="1130"/>
                      </a:lnTo>
                      <a:lnTo>
                        <a:pt x="485" y="1124"/>
                      </a:lnTo>
                      <a:lnTo>
                        <a:pt x="501" y="1119"/>
                      </a:lnTo>
                      <a:lnTo>
                        <a:pt x="535" y="1108"/>
                      </a:lnTo>
                      <a:lnTo>
                        <a:pt x="573" y="1093"/>
                      </a:lnTo>
                      <a:lnTo>
                        <a:pt x="594" y="1084"/>
                      </a:lnTo>
                      <a:lnTo>
                        <a:pt x="615" y="1073"/>
                      </a:lnTo>
                      <a:lnTo>
                        <a:pt x="637" y="1059"/>
                      </a:lnTo>
                      <a:lnTo>
                        <a:pt x="658" y="1043"/>
                      </a:lnTo>
                      <a:lnTo>
                        <a:pt x="740" y="1036"/>
                      </a:lnTo>
                      <a:lnTo>
                        <a:pt x="808" y="1027"/>
                      </a:lnTo>
                      <a:lnTo>
                        <a:pt x="863" y="1020"/>
                      </a:lnTo>
                      <a:lnTo>
                        <a:pt x="907" y="1013"/>
                      </a:lnTo>
                      <a:lnTo>
                        <a:pt x="940" y="1006"/>
                      </a:lnTo>
                      <a:lnTo>
                        <a:pt x="962" y="1001"/>
                      </a:lnTo>
                      <a:lnTo>
                        <a:pt x="976" y="998"/>
                      </a:lnTo>
                      <a:lnTo>
                        <a:pt x="980" y="997"/>
                      </a:lnTo>
                      <a:lnTo>
                        <a:pt x="1222" y="984"/>
                      </a:lnTo>
                      <a:lnTo>
                        <a:pt x="1288" y="1082"/>
                      </a:lnTo>
                      <a:lnTo>
                        <a:pt x="1344" y="1081"/>
                      </a:lnTo>
                      <a:lnTo>
                        <a:pt x="1394" y="1080"/>
                      </a:lnTo>
                      <a:lnTo>
                        <a:pt x="1440" y="1077"/>
                      </a:lnTo>
                      <a:lnTo>
                        <a:pt x="1480" y="1075"/>
                      </a:lnTo>
                      <a:lnTo>
                        <a:pt x="1550" y="1066"/>
                      </a:lnTo>
                      <a:lnTo>
                        <a:pt x="1605" y="1059"/>
                      </a:lnTo>
                      <a:lnTo>
                        <a:pt x="1650" y="1053"/>
                      </a:lnTo>
                      <a:lnTo>
                        <a:pt x="1689" y="1049"/>
                      </a:lnTo>
                      <a:lnTo>
                        <a:pt x="1707" y="1049"/>
                      </a:lnTo>
                      <a:lnTo>
                        <a:pt x="1725" y="1049"/>
                      </a:lnTo>
                      <a:lnTo>
                        <a:pt x="1742" y="1052"/>
                      </a:lnTo>
                      <a:lnTo>
                        <a:pt x="1760" y="1055"/>
                      </a:lnTo>
                      <a:lnTo>
                        <a:pt x="1818" y="1092"/>
                      </a:lnTo>
                      <a:lnTo>
                        <a:pt x="1866" y="1123"/>
                      </a:lnTo>
                      <a:lnTo>
                        <a:pt x="1904" y="1147"/>
                      </a:lnTo>
                      <a:lnTo>
                        <a:pt x="1932" y="1168"/>
                      </a:lnTo>
                      <a:lnTo>
                        <a:pt x="1953" y="1183"/>
                      </a:lnTo>
                      <a:lnTo>
                        <a:pt x="1967" y="1192"/>
                      </a:lnTo>
                      <a:lnTo>
                        <a:pt x="1975" y="1199"/>
                      </a:lnTo>
                      <a:lnTo>
                        <a:pt x="1977" y="1200"/>
                      </a:lnTo>
                      <a:lnTo>
                        <a:pt x="1986" y="1206"/>
                      </a:lnTo>
                      <a:lnTo>
                        <a:pt x="2011" y="1223"/>
                      </a:lnTo>
                      <a:lnTo>
                        <a:pt x="2046" y="1246"/>
                      </a:lnTo>
                      <a:lnTo>
                        <a:pt x="2087" y="1274"/>
                      </a:lnTo>
                      <a:lnTo>
                        <a:pt x="2129" y="1305"/>
                      </a:lnTo>
                      <a:lnTo>
                        <a:pt x="2168" y="1336"/>
                      </a:lnTo>
                      <a:lnTo>
                        <a:pt x="2184" y="1350"/>
                      </a:lnTo>
                      <a:lnTo>
                        <a:pt x="2197" y="1363"/>
                      </a:lnTo>
                      <a:lnTo>
                        <a:pt x="2207" y="1375"/>
                      </a:lnTo>
                      <a:lnTo>
                        <a:pt x="2213" y="1383"/>
                      </a:lnTo>
                      <a:lnTo>
                        <a:pt x="2243" y="1368"/>
                      </a:lnTo>
                      <a:lnTo>
                        <a:pt x="2273" y="1353"/>
                      </a:lnTo>
                      <a:lnTo>
                        <a:pt x="2304" y="1341"/>
                      </a:lnTo>
                      <a:lnTo>
                        <a:pt x="2334" y="1331"/>
                      </a:lnTo>
                      <a:lnTo>
                        <a:pt x="2363" y="1322"/>
                      </a:lnTo>
                      <a:lnTo>
                        <a:pt x="2390" y="1316"/>
                      </a:lnTo>
                      <a:lnTo>
                        <a:pt x="2414" y="1312"/>
                      </a:lnTo>
                      <a:lnTo>
                        <a:pt x="2436" y="1311"/>
                      </a:lnTo>
                      <a:lnTo>
                        <a:pt x="2432" y="1304"/>
                      </a:lnTo>
                      <a:lnTo>
                        <a:pt x="2430" y="1297"/>
                      </a:lnTo>
                      <a:lnTo>
                        <a:pt x="2428" y="1288"/>
                      </a:lnTo>
                      <a:lnTo>
                        <a:pt x="2426" y="1279"/>
                      </a:lnTo>
                      <a:lnTo>
                        <a:pt x="2428" y="1271"/>
                      </a:lnTo>
                      <a:lnTo>
                        <a:pt x="2428" y="1262"/>
                      </a:lnTo>
                      <a:lnTo>
                        <a:pt x="2430" y="1252"/>
                      </a:lnTo>
                      <a:lnTo>
                        <a:pt x="2432" y="1244"/>
                      </a:lnTo>
                      <a:lnTo>
                        <a:pt x="2439" y="1226"/>
                      </a:lnTo>
                      <a:lnTo>
                        <a:pt x="2447" y="1207"/>
                      </a:lnTo>
                      <a:lnTo>
                        <a:pt x="2457" y="1189"/>
                      </a:lnTo>
                      <a:lnTo>
                        <a:pt x="2468" y="1170"/>
                      </a:lnTo>
                      <a:lnTo>
                        <a:pt x="2491" y="1139"/>
                      </a:lnTo>
                      <a:lnTo>
                        <a:pt x="2512" y="1113"/>
                      </a:lnTo>
                      <a:lnTo>
                        <a:pt x="2528" y="1095"/>
                      </a:lnTo>
                      <a:lnTo>
                        <a:pt x="2534" y="1088"/>
                      </a:lnTo>
                      <a:lnTo>
                        <a:pt x="2555" y="1057"/>
                      </a:lnTo>
                      <a:lnTo>
                        <a:pt x="2571" y="1031"/>
                      </a:lnTo>
                      <a:lnTo>
                        <a:pt x="2577" y="1021"/>
                      </a:lnTo>
                      <a:lnTo>
                        <a:pt x="2582" y="1011"/>
                      </a:lnTo>
                      <a:lnTo>
                        <a:pt x="2585" y="1004"/>
                      </a:lnTo>
                      <a:lnTo>
                        <a:pt x="2588" y="997"/>
                      </a:lnTo>
                      <a:lnTo>
                        <a:pt x="2589" y="989"/>
                      </a:lnTo>
                      <a:lnTo>
                        <a:pt x="2589" y="983"/>
                      </a:lnTo>
                      <a:lnTo>
                        <a:pt x="2588" y="976"/>
                      </a:lnTo>
                      <a:lnTo>
                        <a:pt x="2584" y="970"/>
                      </a:lnTo>
                      <a:lnTo>
                        <a:pt x="2579" y="962"/>
                      </a:lnTo>
                      <a:lnTo>
                        <a:pt x="2572" y="955"/>
                      </a:lnTo>
                      <a:lnTo>
                        <a:pt x="2565" y="948"/>
                      </a:lnTo>
                      <a:lnTo>
                        <a:pt x="2554" y="938"/>
                      </a:lnTo>
                      <a:lnTo>
                        <a:pt x="2552" y="932"/>
                      </a:lnTo>
                      <a:lnTo>
                        <a:pt x="2552" y="926"/>
                      </a:lnTo>
                      <a:lnTo>
                        <a:pt x="2552" y="922"/>
                      </a:lnTo>
                      <a:lnTo>
                        <a:pt x="2555" y="918"/>
                      </a:lnTo>
                      <a:lnTo>
                        <a:pt x="2557" y="916"/>
                      </a:lnTo>
                      <a:lnTo>
                        <a:pt x="2561" y="915"/>
                      </a:lnTo>
                      <a:lnTo>
                        <a:pt x="2565" y="913"/>
                      </a:lnTo>
                      <a:lnTo>
                        <a:pt x="2568" y="913"/>
                      </a:lnTo>
                      <a:lnTo>
                        <a:pt x="2585" y="916"/>
                      </a:lnTo>
                      <a:lnTo>
                        <a:pt x="2593" y="918"/>
                      </a:lnTo>
                      <a:lnTo>
                        <a:pt x="2594" y="929"/>
                      </a:lnTo>
                      <a:lnTo>
                        <a:pt x="2598" y="939"/>
                      </a:lnTo>
                      <a:lnTo>
                        <a:pt x="2603" y="946"/>
                      </a:lnTo>
                      <a:lnTo>
                        <a:pt x="2609" y="951"/>
                      </a:lnTo>
                      <a:lnTo>
                        <a:pt x="2616" y="955"/>
                      </a:lnTo>
                      <a:lnTo>
                        <a:pt x="2625" y="956"/>
                      </a:lnTo>
                      <a:lnTo>
                        <a:pt x="2633" y="957"/>
                      </a:lnTo>
                      <a:lnTo>
                        <a:pt x="2642" y="956"/>
                      </a:lnTo>
                      <a:lnTo>
                        <a:pt x="2650" y="954"/>
                      </a:lnTo>
                      <a:lnTo>
                        <a:pt x="2659" y="950"/>
                      </a:lnTo>
                      <a:lnTo>
                        <a:pt x="2666" y="945"/>
                      </a:lnTo>
                      <a:lnTo>
                        <a:pt x="2674" y="939"/>
                      </a:lnTo>
                      <a:lnTo>
                        <a:pt x="2680" y="932"/>
                      </a:lnTo>
                      <a:lnTo>
                        <a:pt x="2683" y="923"/>
                      </a:lnTo>
                      <a:lnTo>
                        <a:pt x="2685" y="915"/>
                      </a:lnTo>
                      <a:lnTo>
                        <a:pt x="2685" y="905"/>
                      </a:lnTo>
                      <a:lnTo>
                        <a:pt x="2705" y="904"/>
                      </a:lnTo>
                      <a:lnTo>
                        <a:pt x="2725" y="901"/>
                      </a:lnTo>
                      <a:lnTo>
                        <a:pt x="2742" y="897"/>
                      </a:lnTo>
                      <a:lnTo>
                        <a:pt x="2759" y="893"/>
                      </a:lnTo>
                      <a:lnTo>
                        <a:pt x="2774" y="889"/>
                      </a:lnTo>
                      <a:lnTo>
                        <a:pt x="2789" y="884"/>
                      </a:lnTo>
                      <a:lnTo>
                        <a:pt x="2801" y="878"/>
                      </a:lnTo>
                      <a:lnTo>
                        <a:pt x="2812" y="873"/>
                      </a:lnTo>
                      <a:lnTo>
                        <a:pt x="2831" y="863"/>
                      </a:lnTo>
                      <a:lnTo>
                        <a:pt x="2845" y="855"/>
                      </a:lnTo>
                      <a:lnTo>
                        <a:pt x="2853" y="848"/>
                      </a:lnTo>
                      <a:lnTo>
                        <a:pt x="2856" y="846"/>
                      </a:lnTo>
                      <a:lnTo>
                        <a:pt x="2869" y="830"/>
                      </a:lnTo>
                      <a:lnTo>
                        <a:pt x="2880" y="815"/>
                      </a:lnTo>
                      <a:lnTo>
                        <a:pt x="2890" y="802"/>
                      </a:lnTo>
                      <a:lnTo>
                        <a:pt x="2899" y="790"/>
                      </a:lnTo>
                      <a:lnTo>
                        <a:pt x="2906" y="779"/>
                      </a:lnTo>
                      <a:lnTo>
                        <a:pt x="2912" y="768"/>
                      </a:lnTo>
                      <a:lnTo>
                        <a:pt x="2916" y="758"/>
                      </a:lnTo>
                      <a:lnTo>
                        <a:pt x="2920" y="749"/>
                      </a:lnTo>
                      <a:lnTo>
                        <a:pt x="2921" y="741"/>
                      </a:lnTo>
                      <a:lnTo>
                        <a:pt x="2922" y="733"/>
                      </a:lnTo>
                      <a:lnTo>
                        <a:pt x="2921" y="727"/>
                      </a:lnTo>
                      <a:lnTo>
                        <a:pt x="2920" y="721"/>
                      </a:lnTo>
                      <a:lnTo>
                        <a:pt x="2917" y="717"/>
                      </a:lnTo>
                      <a:lnTo>
                        <a:pt x="2915" y="713"/>
                      </a:lnTo>
                      <a:lnTo>
                        <a:pt x="2910" y="710"/>
                      </a:lnTo>
                      <a:lnTo>
                        <a:pt x="2906" y="708"/>
                      </a:lnTo>
                      <a:lnTo>
                        <a:pt x="2900" y="705"/>
                      </a:lnTo>
                      <a:lnTo>
                        <a:pt x="2894" y="705"/>
                      </a:lnTo>
                      <a:lnTo>
                        <a:pt x="2888" y="705"/>
                      </a:lnTo>
                      <a:lnTo>
                        <a:pt x="2880" y="705"/>
                      </a:lnTo>
                      <a:lnTo>
                        <a:pt x="2866" y="709"/>
                      </a:lnTo>
                      <a:lnTo>
                        <a:pt x="2850" y="714"/>
                      </a:lnTo>
                      <a:lnTo>
                        <a:pt x="2833" y="722"/>
                      </a:lnTo>
                      <a:lnTo>
                        <a:pt x="2816" y="733"/>
                      </a:lnTo>
                      <a:lnTo>
                        <a:pt x="2798" y="746"/>
                      </a:lnTo>
                      <a:lnTo>
                        <a:pt x="2784" y="760"/>
                      </a:lnTo>
                      <a:lnTo>
                        <a:pt x="2775" y="765"/>
                      </a:lnTo>
                      <a:lnTo>
                        <a:pt x="2767" y="768"/>
                      </a:lnTo>
                      <a:lnTo>
                        <a:pt x="2759" y="768"/>
                      </a:lnTo>
                      <a:lnTo>
                        <a:pt x="2752" y="768"/>
                      </a:lnTo>
                      <a:lnTo>
                        <a:pt x="2745" y="766"/>
                      </a:lnTo>
                      <a:lnTo>
                        <a:pt x="2738" y="764"/>
                      </a:lnTo>
                      <a:lnTo>
                        <a:pt x="2732" y="762"/>
                      </a:lnTo>
                      <a:lnTo>
                        <a:pt x="2727" y="758"/>
                      </a:lnTo>
                      <a:lnTo>
                        <a:pt x="2710" y="742"/>
                      </a:lnTo>
                      <a:lnTo>
                        <a:pt x="2705" y="735"/>
                      </a:lnTo>
                      <a:lnTo>
                        <a:pt x="2711" y="737"/>
                      </a:lnTo>
                      <a:lnTo>
                        <a:pt x="2718" y="738"/>
                      </a:lnTo>
                      <a:lnTo>
                        <a:pt x="2724" y="738"/>
                      </a:lnTo>
                      <a:lnTo>
                        <a:pt x="2731" y="738"/>
                      </a:lnTo>
                      <a:lnTo>
                        <a:pt x="2745" y="735"/>
                      </a:lnTo>
                      <a:lnTo>
                        <a:pt x="2758" y="730"/>
                      </a:lnTo>
                      <a:lnTo>
                        <a:pt x="2771" y="722"/>
                      </a:lnTo>
                      <a:lnTo>
                        <a:pt x="2785" y="713"/>
                      </a:lnTo>
                      <a:lnTo>
                        <a:pt x="2797" y="702"/>
                      </a:lnTo>
                      <a:lnTo>
                        <a:pt x="2809" y="689"/>
                      </a:lnTo>
                      <a:lnTo>
                        <a:pt x="2819" y="676"/>
                      </a:lnTo>
                      <a:lnTo>
                        <a:pt x="2829" y="662"/>
                      </a:lnTo>
                      <a:lnTo>
                        <a:pt x="2838" y="649"/>
                      </a:lnTo>
                      <a:lnTo>
                        <a:pt x="2844" y="635"/>
                      </a:lnTo>
                      <a:lnTo>
                        <a:pt x="2849" y="623"/>
                      </a:lnTo>
                      <a:lnTo>
                        <a:pt x="2851" y="611"/>
                      </a:lnTo>
                      <a:lnTo>
                        <a:pt x="2851" y="605"/>
                      </a:lnTo>
                      <a:lnTo>
                        <a:pt x="2851" y="600"/>
                      </a:lnTo>
                      <a:lnTo>
                        <a:pt x="2851" y="595"/>
                      </a:lnTo>
                      <a:lnTo>
                        <a:pt x="2849" y="590"/>
                      </a:lnTo>
                      <a:lnTo>
                        <a:pt x="2845" y="586"/>
                      </a:lnTo>
                      <a:lnTo>
                        <a:pt x="2840" y="584"/>
                      </a:lnTo>
                      <a:lnTo>
                        <a:pt x="2834" y="582"/>
                      </a:lnTo>
                      <a:lnTo>
                        <a:pt x="2828" y="579"/>
                      </a:lnTo>
                      <a:lnTo>
                        <a:pt x="2813" y="575"/>
                      </a:lnTo>
                      <a:lnTo>
                        <a:pt x="2797" y="573"/>
                      </a:lnTo>
                      <a:lnTo>
                        <a:pt x="2759" y="569"/>
                      </a:lnTo>
                      <a:lnTo>
                        <a:pt x="2720" y="567"/>
                      </a:lnTo>
                      <a:lnTo>
                        <a:pt x="2702" y="564"/>
                      </a:lnTo>
                      <a:lnTo>
                        <a:pt x="2683" y="562"/>
                      </a:lnTo>
                      <a:lnTo>
                        <a:pt x="2667" y="558"/>
                      </a:lnTo>
                      <a:lnTo>
                        <a:pt x="2653" y="555"/>
                      </a:lnTo>
                      <a:lnTo>
                        <a:pt x="2647" y="551"/>
                      </a:lnTo>
                      <a:lnTo>
                        <a:pt x="2640" y="549"/>
                      </a:lnTo>
                      <a:lnTo>
                        <a:pt x="2636" y="545"/>
                      </a:lnTo>
                      <a:lnTo>
                        <a:pt x="2632" y="540"/>
                      </a:lnTo>
                      <a:lnTo>
                        <a:pt x="2629" y="535"/>
                      </a:lnTo>
                      <a:lnTo>
                        <a:pt x="2627" y="530"/>
                      </a:lnTo>
                      <a:lnTo>
                        <a:pt x="2626" y="524"/>
                      </a:lnTo>
                      <a:lnTo>
                        <a:pt x="2626" y="518"/>
                      </a:lnTo>
                      <a:lnTo>
                        <a:pt x="2653" y="524"/>
                      </a:lnTo>
                      <a:lnTo>
                        <a:pt x="2677" y="528"/>
                      </a:lnTo>
                      <a:lnTo>
                        <a:pt x="2698" y="530"/>
                      </a:lnTo>
                      <a:lnTo>
                        <a:pt x="2716" y="529"/>
                      </a:lnTo>
                      <a:lnTo>
                        <a:pt x="2732" y="528"/>
                      </a:lnTo>
                      <a:lnTo>
                        <a:pt x="2746" y="525"/>
                      </a:lnTo>
                      <a:lnTo>
                        <a:pt x="2758" y="522"/>
                      </a:lnTo>
                      <a:lnTo>
                        <a:pt x="2768" y="517"/>
                      </a:lnTo>
                      <a:lnTo>
                        <a:pt x="2776" y="512"/>
                      </a:lnTo>
                      <a:lnTo>
                        <a:pt x="2782" y="506"/>
                      </a:lnTo>
                      <a:lnTo>
                        <a:pt x="2787" y="501"/>
                      </a:lnTo>
                      <a:lnTo>
                        <a:pt x="2791" y="496"/>
                      </a:lnTo>
                      <a:lnTo>
                        <a:pt x="2796" y="489"/>
                      </a:lnTo>
                      <a:lnTo>
                        <a:pt x="2797" y="485"/>
                      </a:lnTo>
                      <a:lnTo>
                        <a:pt x="2805" y="484"/>
                      </a:lnTo>
                      <a:lnTo>
                        <a:pt x="2811" y="482"/>
                      </a:lnTo>
                      <a:lnTo>
                        <a:pt x="2816" y="482"/>
                      </a:lnTo>
                      <a:lnTo>
                        <a:pt x="2819" y="484"/>
                      </a:lnTo>
                      <a:lnTo>
                        <a:pt x="2825" y="489"/>
                      </a:lnTo>
                      <a:lnTo>
                        <a:pt x="2831" y="497"/>
                      </a:lnTo>
                      <a:lnTo>
                        <a:pt x="2842" y="509"/>
                      </a:lnTo>
                      <a:lnTo>
                        <a:pt x="2858" y="525"/>
                      </a:lnTo>
                      <a:lnTo>
                        <a:pt x="2869" y="534"/>
                      </a:lnTo>
                      <a:lnTo>
                        <a:pt x="2884" y="544"/>
                      </a:lnTo>
                      <a:lnTo>
                        <a:pt x="2901" y="553"/>
                      </a:lnTo>
                      <a:lnTo>
                        <a:pt x="2921" y="564"/>
                      </a:lnTo>
                      <a:lnTo>
                        <a:pt x="2934" y="552"/>
                      </a:lnTo>
                      <a:lnTo>
                        <a:pt x="2946" y="541"/>
                      </a:lnTo>
                      <a:lnTo>
                        <a:pt x="2958" y="530"/>
                      </a:lnTo>
                      <a:lnTo>
                        <a:pt x="2969" y="519"/>
                      </a:lnTo>
                      <a:lnTo>
                        <a:pt x="2987" y="497"/>
                      </a:lnTo>
                      <a:lnTo>
                        <a:pt x="3002" y="475"/>
                      </a:lnTo>
                      <a:lnTo>
                        <a:pt x="3014" y="454"/>
                      </a:lnTo>
                      <a:lnTo>
                        <a:pt x="3024" y="433"/>
                      </a:lnTo>
                      <a:lnTo>
                        <a:pt x="3032" y="414"/>
                      </a:lnTo>
                      <a:lnTo>
                        <a:pt x="3037" y="396"/>
                      </a:lnTo>
                      <a:lnTo>
                        <a:pt x="3042" y="378"/>
                      </a:lnTo>
                      <a:lnTo>
                        <a:pt x="3044" y="362"/>
                      </a:lnTo>
                      <a:lnTo>
                        <a:pt x="3046" y="349"/>
                      </a:lnTo>
                      <a:lnTo>
                        <a:pt x="3047" y="337"/>
                      </a:lnTo>
                      <a:lnTo>
                        <a:pt x="3047" y="321"/>
                      </a:lnTo>
                      <a:lnTo>
                        <a:pt x="3046" y="315"/>
                      </a:lnTo>
                      <a:lnTo>
                        <a:pt x="3037" y="293"/>
                      </a:lnTo>
                      <a:lnTo>
                        <a:pt x="3030" y="277"/>
                      </a:lnTo>
                      <a:lnTo>
                        <a:pt x="3025" y="271"/>
                      </a:lnTo>
                      <a:lnTo>
                        <a:pt x="3021" y="266"/>
                      </a:lnTo>
                      <a:lnTo>
                        <a:pt x="3017" y="262"/>
                      </a:lnTo>
                      <a:lnTo>
                        <a:pt x="3014" y="260"/>
                      </a:lnTo>
                      <a:lnTo>
                        <a:pt x="3010" y="257"/>
                      </a:lnTo>
                      <a:lnTo>
                        <a:pt x="3008" y="256"/>
                      </a:lnTo>
                      <a:lnTo>
                        <a:pt x="3004" y="256"/>
                      </a:lnTo>
                      <a:lnTo>
                        <a:pt x="3000" y="257"/>
                      </a:lnTo>
                      <a:lnTo>
                        <a:pt x="2994" y="260"/>
                      </a:lnTo>
                      <a:lnTo>
                        <a:pt x="2989" y="266"/>
                      </a:lnTo>
                      <a:lnTo>
                        <a:pt x="2984" y="272"/>
                      </a:lnTo>
                      <a:lnTo>
                        <a:pt x="2980" y="280"/>
                      </a:lnTo>
                      <a:lnTo>
                        <a:pt x="2976" y="288"/>
                      </a:lnTo>
                      <a:lnTo>
                        <a:pt x="2973" y="296"/>
                      </a:lnTo>
                      <a:lnTo>
                        <a:pt x="2969" y="310"/>
                      </a:lnTo>
                      <a:lnTo>
                        <a:pt x="2967" y="315"/>
                      </a:lnTo>
                      <a:lnTo>
                        <a:pt x="3006" y="387"/>
                      </a:lnTo>
                      <a:lnTo>
                        <a:pt x="3006" y="393"/>
                      </a:lnTo>
                      <a:lnTo>
                        <a:pt x="3004" y="399"/>
                      </a:lnTo>
                      <a:lnTo>
                        <a:pt x="3003" y="404"/>
                      </a:lnTo>
                      <a:lnTo>
                        <a:pt x="2999" y="408"/>
                      </a:lnTo>
                      <a:lnTo>
                        <a:pt x="2995" y="410"/>
                      </a:lnTo>
                      <a:lnTo>
                        <a:pt x="2992" y="413"/>
                      </a:lnTo>
                      <a:lnTo>
                        <a:pt x="2988" y="414"/>
                      </a:lnTo>
                      <a:lnTo>
                        <a:pt x="2983" y="415"/>
                      </a:lnTo>
                      <a:lnTo>
                        <a:pt x="2967" y="414"/>
                      </a:lnTo>
                      <a:lnTo>
                        <a:pt x="2961" y="413"/>
                      </a:lnTo>
                      <a:lnTo>
                        <a:pt x="2962" y="404"/>
                      </a:lnTo>
                      <a:lnTo>
                        <a:pt x="2964" y="393"/>
                      </a:lnTo>
                      <a:lnTo>
                        <a:pt x="2964" y="382"/>
                      </a:lnTo>
                      <a:lnTo>
                        <a:pt x="2962" y="369"/>
                      </a:lnTo>
                      <a:lnTo>
                        <a:pt x="2958" y="343"/>
                      </a:lnTo>
                      <a:lnTo>
                        <a:pt x="2953" y="317"/>
                      </a:lnTo>
                      <a:lnTo>
                        <a:pt x="2940" y="274"/>
                      </a:lnTo>
                      <a:lnTo>
                        <a:pt x="2934" y="256"/>
                      </a:lnTo>
                      <a:lnTo>
                        <a:pt x="2924" y="249"/>
                      </a:lnTo>
                      <a:lnTo>
                        <a:pt x="2916" y="244"/>
                      </a:lnTo>
                      <a:lnTo>
                        <a:pt x="2909" y="242"/>
                      </a:lnTo>
                      <a:lnTo>
                        <a:pt x="2902" y="242"/>
                      </a:lnTo>
                      <a:lnTo>
                        <a:pt x="2896" y="245"/>
                      </a:lnTo>
                      <a:lnTo>
                        <a:pt x="2890" y="247"/>
                      </a:lnTo>
                      <a:lnTo>
                        <a:pt x="2885" y="252"/>
                      </a:lnTo>
                      <a:lnTo>
                        <a:pt x="2882" y="258"/>
                      </a:lnTo>
                      <a:lnTo>
                        <a:pt x="2876" y="271"/>
                      </a:lnTo>
                      <a:lnTo>
                        <a:pt x="2872" y="283"/>
                      </a:lnTo>
                      <a:lnTo>
                        <a:pt x="2869" y="291"/>
                      </a:lnTo>
                      <a:lnTo>
                        <a:pt x="2869" y="295"/>
                      </a:lnTo>
                      <a:lnTo>
                        <a:pt x="2853" y="295"/>
                      </a:lnTo>
                      <a:lnTo>
                        <a:pt x="2840" y="296"/>
                      </a:lnTo>
                      <a:lnTo>
                        <a:pt x="2828" y="299"/>
                      </a:lnTo>
                      <a:lnTo>
                        <a:pt x="2817" y="301"/>
                      </a:lnTo>
                      <a:lnTo>
                        <a:pt x="2798" y="306"/>
                      </a:lnTo>
                      <a:lnTo>
                        <a:pt x="2781" y="312"/>
                      </a:lnTo>
                      <a:lnTo>
                        <a:pt x="2764" y="317"/>
                      </a:lnTo>
                      <a:lnTo>
                        <a:pt x="2746" y="320"/>
                      </a:lnTo>
                      <a:lnTo>
                        <a:pt x="2736" y="320"/>
                      </a:lnTo>
                      <a:lnTo>
                        <a:pt x="2725" y="320"/>
                      </a:lnTo>
                      <a:lnTo>
                        <a:pt x="2713" y="317"/>
                      </a:lnTo>
                      <a:lnTo>
                        <a:pt x="2698" y="315"/>
                      </a:lnTo>
                      <a:lnTo>
                        <a:pt x="2698" y="306"/>
                      </a:lnTo>
                      <a:lnTo>
                        <a:pt x="2697" y="299"/>
                      </a:lnTo>
                      <a:lnTo>
                        <a:pt x="2694" y="291"/>
                      </a:lnTo>
                      <a:lnTo>
                        <a:pt x="2691" y="284"/>
                      </a:lnTo>
                      <a:lnTo>
                        <a:pt x="2685" y="271"/>
                      </a:lnTo>
                      <a:lnTo>
                        <a:pt x="2677" y="258"/>
                      </a:lnTo>
                      <a:lnTo>
                        <a:pt x="2670" y="245"/>
                      </a:lnTo>
                      <a:lnTo>
                        <a:pt x="2665" y="230"/>
                      </a:lnTo>
                      <a:lnTo>
                        <a:pt x="2664" y="223"/>
                      </a:lnTo>
                      <a:lnTo>
                        <a:pt x="2663" y="214"/>
                      </a:lnTo>
                      <a:lnTo>
                        <a:pt x="2664" y="206"/>
                      </a:lnTo>
                      <a:lnTo>
                        <a:pt x="2665" y="196"/>
                      </a:lnTo>
                      <a:lnTo>
                        <a:pt x="2674" y="189"/>
                      </a:lnTo>
                      <a:lnTo>
                        <a:pt x="2681" y="184"/>
                      </a:lnTo>
                      <a:lnTo>
                        <a:pt x="2687" y="181"/>
                      </a:lnTo>
                      <a:lnTo>
                        <a:pt x="2692" y="182"/>
                      </a:lnTo>
                      <a:lnTo>
                        <a:pt x="2697" y="185"/>
                      </a:lnTo>
                      <a:lnTo>
                        <a:pt x="2700" y="190"/>
                      </a:lnTo>
                      <a:lnTo>
                        <a:pt x="2703" y="196"/>
                      </a:lnTo>
                      <a:lnTo>
                        <a:pt x="2705" y="203"/>
                      </a:lnTo>
                      <a:lnTo>
                        <a:pt x="2710" y="234"/>
                      </a:lnTo>
                      <a:lnTo>
                        <a:pt x="2711" y="249"/>
                      </a:lnTo>
                      <a:lnTo>
                        <a:pt x="2724" y="256"/>
                      </a:lnTo>
                      <a:lnTo>
                        <a:pt x="2736" y="262"/>
                      </a:lnTo>
                      <a:lnTo>
                        <a:pt x="2747" y="267"/>
                      </a:lnTo>
                      <a:lnTo>
                        <a:pt x="2757" y="271"/>
                      </a:lnTo>
                      <a:lnTo>
                        <a:pt x="2765" y="273"/>
                      </a:lnTo>
                      <a:lnTo>
                        <a:pt x="2773" y="276"/>
                      </a:lnTo>
                      <a:lnTo>
                        <a:pt x="2780" y="276"/>
                      </a:lnTo>
                      <a:lnTo>
                        <a:pt x="2785" y="276"/>
                      </a:lnTo>
                      <a:lnTo>
                        <a:pt x="2791" y="274"/>
                      </a:lnTo>
                      <a:lnTo>
                        <a:pt x="2795" y="273"/>
                      </a:lnTo>
                      <a:lnTo>
                        <a:pt x="2798" y="271"/>
                      </a:lnTo>
                      <a:lnTo>
                        <a:pt x="2802" y="268"/>
                      </a:lnTo>
                      <a:lnTo>
                        <a:pt x="2805" y="265"/>
                      </a:lnTo>
                      <a:lnTo>
                        <a:pt x="2806" y="261"/>
                      </a:lnTo>
                      <a:lnTo>
                        <a:pt x="2807" y="256"/>
                      </a:lnTo>
                      <a:lnTo>
                        <a:pt x="2808" y="251"/>
                      </a:lnTo>
                      <a:lnTo>
                        <a:pt x="2808" y="241"/>
                      </a:lnTo>
                      <a:lnTo>
                        <a:pt x="2808" y="231"/>
                      </a:lnTo>
                      <a:lnTo>
                        <a:pt x="2806" y="220"/>
                      </a:lnTo>
                      <a:lnTo>
                        <a:pt x="2803" y="211"/>
                      </a:lnTo>
                      <a:lnTo>
                        <a:pt x="2798" y="196"/>
                      </a:lnTo>
                      <a:lnTo>
                        <a:pt x="2797" y="190"/>
                      </a:lnTo>
                      <a:lnTo>
                        <a:pt x="2811" y="190"/>
                      </a:lnTo>
                      <a:lnTo>
                        <a:pt x="2824" y="189"/>
                      </a:lnTo>
                      <a:lnTo>
                        <a:pt x="2835" y="186"/>
                      </a:lnTo>
                      <a:lnTo>
                        <a:pt x="2846" y="184"/>
                      </a:lnTo>
                      <a:lnTo>
                        <a:pt x="2864" y="178"/>
                      </a:lnTo>
                      <a:lnTo>
                        <a:pt x="2879" y="170"/>
                      </a:lnTo>
                      <a:lnTo>
                        <a:pt x="2896" y="157"/>
                      </a:lnTo>
                      <a:lnTo>
                        <a:pt x="2901" y="151"/>
                      </a:lnTo>
                      <a:lnTo>
                        <a:pt x="2902" y="147"/>
                      </a:lnTo>
                      <a:lnTo>
                        <a:pt x="2904" y="137"/>
                      </a:lnTo>
                      <a:lnTo>
                        <a:pt x="2905" y="126"/>
                      </a:lnTo>
                      <a:lnTo>
                        <a:pt x="2909" y="116"/>
                      </a:lnTo>
                      <a:lnTo>
                        <a:pt x="2911" y="113"/>
                      </a:lnTo>
                      <a:lnTo>
                        <a:pt x="2915" y="113"/>
                      </a:lnTo>
                      <a:lnTo>
                        <a:pt x="2917" y="114"/>
                      </a:lnTo>
                      <a:lnTo>
                        <a:pt x="2921" y="118"/>
                      </a:lnTo>
                      <a:lnTo>
                        <a:pt x="2926" y="125"/>
                      </a:lnTo>
                      <a:lnTo>
                        <a:pt x="2929" y="136"/>
                      </a:lnTo>
                      <a:lnTo>
                        <a:pt x="2935" y="151"/>
                      </a:lnTo>
                      <a:lnTo>
                        <a:pt x="2940" y="170"/>
                      </a:lnTo>
                      <a:lnTo>
                        <a:pt x="2949" y="162"/>
                      </a:lnTo>
                      <a:lnTo>
                        <a:pt x="2955" y="154"/>
                      </a:lnTo>
                      <a:lnTo>
                        <a:pt x="2961" y="146"/>
                      </a:lnTo>
                      <a:lnTo>
                        <a:pt x="2965" y="138"/>
                      </a:lnTo>
                      <a:lnTo>
                        <a:pt x="2969" y="131"/>
                      </a:lnTo>
                      <a:lnTo>
                        <a:pt x="2971" y="123"/>
                      </a:lnTo>
                      <a:lnTo>
                        <a:pt x="2972" y="115"/>
                      </a:lnTo>
                      <a:lnTo>
                        <a:pt x="2972" y="108"/>
                      </a:lnTo>
                      <a:lnTo>
                        <a:pt x="2972" y="100"/>
                      </a:lnTo>
                      <a:lnTo>
                        <a:pt x="2971" y="93"/>
                      </a:lnTo>
                      <a:lnTo>
                        <a:pt x="2970" y="86"/>
                      </a:lnTo>
                      <a:lnTo>
                        <a:pt x="2967" y="78"/>
                      </a:lnTo>
                      <a:lnTo>
                        <a:pt x="2960" y="65"/>
                      </a:lnTo>
                      <a:lnTo>
                        <a:pt x="2953" y="53"/>
                      </a:lnTo>
                      <a:lnTo>
                        <a:pt x="2943" y="42"/>
                      </a:lnTo>
                      <a:lnTo>
                        <a:pt x="2934" y="31"/>
                      </a:lnTo>
                      <a:lnTo>
                        <a:pt x="2924" y="22"/>
                      </a:lnTo>
                      <a:lnTo>
                        <a:pt x="2915" y="15"/>
                      </a:lnTo>
                      <a:lnTo>
                        <a:pt x="2901" y="4"/>
                      </a:lnTo>
                      <a:lnTo>
                        <a:pt x="2895" y="0"/>
                      </a:lnTo>
                      <a:lnTo>
                        <a:pt x="2883" y="4"/>
                      </a:lnTo>
                      <a:lnTo>
                        <a:pt x="2846" y="15"/>
                      </a:lnTo>
                      <a:lnTo>
                        <a:pt x="2786" y="32"/>
                      </a:lnTo>
                      <a:lnTo>
                        <a:pt x="2705" y="53"/>
                      </a:lnTo>
                      <a:lnTo>
                        <a:pt x="2658" y="65"/>
                      </a:lnTo>
                      <a:lnTo>
                        <a:pt x="2604" y="77"/>
                      </a:lnTo>
                      <a:lnTo>
                        <a:pt x="2545" y="89"/>
                      </a:lnTo>
                      <a:lnTo>
                        <a:pt x="2483" y="102"/>
                      </a:lnTo>
                      <a:lnTo>
                        <a:pt x="2415" y="115"/>
                      </a:lnTo>
                      <a:lnTo>
                        <a:pt x="2343" y="127"/>
                      </a:lnTo>
                      <a:lnTo>
                        <a:pt x="2267" y="140"/>
                      </a:lnTo>
                      <a:lnTo>
                        <a:pt x="2186" y="151"/>
                      </a:lnTo>
                      <a:lnTo>
                        <a:pt x="1538" y="268"/>
                      </a:lnTo>
                      <a:lnTo>
                        <a:pt x="966" y="334"/>
                      </a:lnTo>
                      <a:lnTo>
                        <a:pt x="960" y="339"/>
                      </a:lnTo>
                      <a:lnTo>
                        <a:pt x="942" y="354"/>
                      </a:lnTo>
                      <a:lnTo>
                        <a:pt x="916" y="377"/>
                      </a:lnTo>
                      <a:lnTo>
                        <a:pt x="885" y="408"/>
                      </a:lnTo>
                      <a:lnTo>
                        <a:pt x="869" y="424"/>
                      </a:lnTo>
                      <a:lnTo>
                        <a:pt x="852" y="442"/>
                      </a:lnTo>
                      <a:lnTo>
                        <a:pt x="835" y="462"/>
                      </a:lnTo>
                      <a:lnTo>
                        <a:pt x="820" y="481"/>
                      </a:lnTo>
                      <a:lnTo>
                        <a:pt x="804" y="501"/>
                      </a:lnTo>
                      <a:lnTo>
                        <a:pt x="791" y="522"/>
                      </a:lnTo>
                      <a:lnTo>
                        <a:pt x="780" y="542"/>
                      </a:lnTo>
                      <a:lnTo>
                        <a:pt x="770" y="564"/>
                      </a:lnTo>
                      <a:lnTo>
                        <a:pt x="760" y="562"/>
                      </a:lnTo>
                      <a:lnTo>
                        <a:pt x="752" y="562"/>
                      </a:lnTo>
                      <a:lnTo>
                        <a:pt x="745" y="562"/>
                      </a:lnTo>
                      <a:lnTo>
                        <a:pt x="736" y="563"/>
                      </a:lnTo>
                      <a:lnTo>
                        <a:pt x="730" y="566"/>
                      </a:lnTo>
                      <a:lnTo>
                        <a:pt x="722" y="568"/>
                      </a:lnTo>
                      <a:lnTo>
                        <a:pt x="716" y="571"/>
                      </a:lnTo>
                      <a:lnTo>
                        <a:pt x="710" y="574"/>
                      </a:lnTo>
                      <a:lnTo>
                        <a:pt x="699" y="583"/>
                      </a:lnTo>
                      <a:lnTo>
                        <a:pt x="688" y="593"/>
                      </a:lnTo>
                      <a:lnTo>
                        <a:pt x="680" y="605"/>
                      </a:lnTo>
                      <a:lnTo>
                        <a:pt x="671" y="616"/>
                      </a:lnTo>
                      <a:lnTo>
                        <a:pt x="655" y="642"/>
                      </a:lnTo>
                      <a:lnTo>
                        <a:pt x="639" y="664"/>
                      </a:lnTo>
                      <a:lnTo>
                        <a:pt x="632" y="673"/>
                      </a:lnTo>
                      <a:lnTo>
                        <a:pt x="623" y="681"/>
                      </a:lnTo>
                      <a:lnTo>
                        <a:pt x="620" y="683"/>
                      </a:lnTo>
                      <a:lnTo>
                        <a:pt x="615" y="686"/>
                      </a:lnTo>
                      <a:lnTo>
                        <a:pt x="611" y="688"/>
                      </a:lnTo>
                      <a:lnTo>
                        <a:pt x="606" y="688"/>
                      </a:lnTo>
                      <a:lnTo>
                        <a:pt x="599" y="678"/>
                      </a:lnTo>
                      <a:lnTo>
                        <a:pt x="583" y="659"/>
                      </a:lnTo>
                      <a:lnTo>
                        <a:pt x="578" y="653"/>
                      </a:lnTo>
                      <a:lnTo>
                        <a:pt x="572" y="649"/>
                      </a:lnTo>
                      <a:lnTo>
                        <a:pt x="567" y="644"/>
                      </a:lnTo>
                      <a:lnTo>
                        <a:pt x="561" y="642"/>
                      </a:lnTo>
                      <a:lnTo>
                        <a:pt x="556" y="639"/>
                      </a:lnTo>
                      <a:lnTo>
                        <a:pt x="550" y="639"/>
                      </a:lnTo>
                      <a:lnTo>
                        <a:pt x="545" y="640"/>
                      </a:lnTo>
                      <a:lnTo>
                        <a:pt x="540" y="643"/>
                      </a:lnTo>
                      <a:lnTo>
                        <a:pt x="527" y="660"/>
                      </a:lnTo>
                      <a:lnTo>
                        <a:pt x="492" y="700"/>
                      </a:lnTo>
                      <a:lnTo>
                        <a:pt x="470" y="726"/>
                      </a:lnTo>
                      <a:lnTo>
                        <a:pt x="446" y="751"/>
                      </a:lnTo>
                      <a:lnTo>
                        <a:pt x="434" y="763"/>
                      </a:lnTo>
                      <a:lnTo>
                        <a:pt x="421" y="774"/>
                      </a:lnTo>
                      <a:lnTo>
                        <a:pt x="408" y="785"/>
                      </a:lnTo>
                      <a:lnTo>
                        <a:pt x="396" y="793"/>
                      </a:lnTo>
                      <a:lnTo>
                        <a:pt x="383" y="809"/>
                      </a:lnTo>
                      <a:lnTo>
                        <a:pt x="353" y="845"/>
                      </a:lnTo>
                      <a:lnTo>
                        <a:pt x="333" y="866"/>
                      </a:lnTo>
                      <a:lnTo>
                        <a:pt x="312" y="885"/>
                      </a:lnTo>
                      <a:lnTo>
                        <a:pt x="303" y="894"/>
                      </a:lnTo>
                      <a:lnTo>
                        <a:pt x="292" y="901"/>
                      </a:lnTo>
                      <a:lnTo>
                        <a:pt x="281" y="907"/>
                      </a:lnTo>
                      <a:lnTo>
                        <a:pt x="271" y="912"/>
                      </a:lnTo>
                      <a:lnTo>
                        <a:pt x="263" y="911"/>
                      </a:lnTo>
                      <a:lnTo>
                        <a:pt x="243" y="912"/>
                      </a:lnTo>
                      <a:lnTo>
                        <a:pt x="228" y="913"/>
                      </a:lnTo>
                      <a:lnTo>
                        <a:pt x="213" y="916"/>
                      </a:lnTo>
                      <a:lnTo>
                        <a:pt x="196" y="919"/>
                      </a:lnTo>
                      <a:lnTo>
                        <a:pt x="179" y="926"/>
                      </a:lnTo>
                      <a:lnTo>
                        <a:pt x="169" y="929"/>
                      </a:lnTo>
                      <a:lnTo>
                        <a:pt x="161" y="934"/>
                      </a:lnTo>
                      <a:lnTo>
                        <a:pt x="152" y="939"/>
                      </a:lnTo>
                      <a:lnTo>
                        <a:pt x="144" y="945"/>
                      </a:lnTo>
                      <a:lnTo>
                        <a:pt x="136" y="951"/>
                      </a:lnTo>
                      <a:lnTo>
                        <a:pt x="128" y="959"/>
                      </a:lnTo>
                      <a:lnTo>
                        <a:pt x="120" y="966"/>
                      </a:lnTo>
                      <a:lnTo>
                        <a:pt x="113" y="976"/>
                      </a:lnTo>
                      <a:lnTo>
                        <a:pt x="107" y="986"/>
                      </a:lnTo>
                      <a:lnTo>
                        <a:pt x="101" y="995"/>
                      </a:lnTo>
                      <a:lnTo>
                        <a:pt x="96" y="1008"/>
                      </a:lnTo>
                      <a:lnTo>
                        <a:pt x="91" y="1020"/>
                      </a:lnTo>
                      <a:lnTo>
                        <a:pt x="87" y="1035"/>
                      </a:lnTo>
                      <a:lnTo>
                        <a:pt x="84" y="1049"/>
                      </a:lnTo>
                      <a:lnTo>
                        <a:pt x="82" y="1065"/>
                      </a:lnTo>
                      <a:lnTo>
                        <a:pt x="81" y="1082"/>
                      </a:lnTo>
                      <a:lnTo>
                        <a:pt x="76" y="1082"/>
                      </a:lnTo>
                      <a:lnTo>
                        <a:pt x="66" y="1085"/>
                      </a:lnTo>
                      <a:lnTo>
                        <a:pt x="59" y="1086"/>
                      </a:lnTo>
                      <a:lnTo>
                        <a:pt x="51" y="1090"/>
                      </a:lnTo>
                      <a:lnTo>
                        <a:pt x="43" y="1093"/>
                      </a:lnTo>
                      <a:lnTo>
                        <a:pt x="35" y="1098"/>
                      </a:lnTo>
                      <a:lnTo>
                        <a:pt x="26" y="1106"/>
                      </a:lnTo>
                      <a:lnTo>
                        <a:pt x="19" y="1114"/>
                      </a:lnTo>
                      <a:lnTo>
                        <a:pt x="11" y="1125"/>
                      </a:lnTo>
                      <a:lnTo>
                        <a:pt x="6" y="1137"/>
                      </a:lnTo>
                      <a:lnTo>
                        <a:pt x="3" y="1152"/>
                      </a:lnTo>
                      <a:lnTo>
                        <a:pt x="0" y="1170"/>
                      </a:lnTo>
                      <a:lnTo>
                        <a:pt x="0" y="1190"/>
                      </a:lnTo>
                      <a:lnTo>
                        <a:pt x="3" y="1213"/>
                      </a:lnTo>
                      <a:close/>
                    </a:path>
                  </a:pathLst>
                </a:custGeom>
                <a:solidFill>
                  <a:schemeClr val="accent2"/>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25" name="Freeform 474"/>
                <p:cNvSpPr>
                  <a:spLocks/>
                </p:cNvSpPr>
                <p:nvPr/>
              </p:nvSpPr>
              <p:spPr bwMode="auto">
                <a:xfrm>
                  <a:off x="2302" y="1734"/>
                  <a:ext cx="661" cy="360"/>
                </a:xfrm>
                <a:custGeom>
                  <a:avLst/>
                  <a:gdLst>
                    <a:gd name="T0" fmla="*/ 0 w 2644"/>
                    <a:gd name="T1" fmla="*/ 0 h 1440"/>
                    <a:gd name="T2" fmla="*/ 0 w 2644"/>
                    <a:gd name="T3" fmla="*/ 0 h 1440"/>
                    <a:gd name="T4" fmla="*/ 0 w 2644"/>
                    <a:gd name="T5" fmla="*/ 0 h 1440"/>
                    <a:gd name="T6" fmla="*/ 0 w 2644"/>
                    <a:gd name="T7" fmla="*/ 0 h 1440"/>
                    <a:gd name="T8" fmla="*/ 0 w 2644"/>
                    <a:gd name="T9" fmla="*/ 0 h 1440"/>
                    <a:gd name="T10" fmla="*/ 0 w 2644"/>
                    <a:gd name="T11" fmla="*/ 0 h 1440"/>
                    <a:gd name="T12" fmla="*/ 0 w 2644"/>
                    <a:gd name="T13" fmla="*/ 0 h 1440"/>
                    <a:gd name="T14" fmla="*/ 0 w 2644"/>
                    <a:gd name="T15" fmla="*/ 0 h 1440"/>
                    <a:gd name="T16" fmla="*/ 0 w 2644"/>
                    <a:gd name="T17" fmla="*/ 0 h 1440"/>
                    <a:gd name="T18" fmla="*/ 0 w 2644"/>
                    <a:gd name="T19" fmla="*/ 0 h 1440"/>
                    <a:gd name="T20" fmla="*/ 0 w 2644"/>
                    <a:gd name="T21" fmla="*/ 0 h 1440"/>
                    <a:gd name="T22" fmla="*/ 0 w 2644"/>
                    <a:gd name="T23" fmla="*/ 0 h 1440"/>
                    <a:gd name="T24" fmla="*/ 0 w 2644"/>
                    <a:gd name="T25" fmla="*/ 0 h 1440"/>
                    <a:gd name="T26" fmla="*/ 0 w 2644"/>
                    <a:gd name="T27" fmla="*/ 0 h 1440"/>
                    <a:gd name="T28" fmla="*/ 0 w 2644"/>
                    <a:gd name="T29" fmla="*/ 0 h 1440"/>
                    <a:gd name="T30" fmla="*/ 0 w 2644"/>
                    <a:gd name="T31" fmla="*/ 0 h 1440"/>
                    <a:gd name="T32" fmla="*/ 0 w 2644"/>
                    <a:gd name="T33" fmla="*/ 0 h 1440"/>
                    <a:gd name="T34" fmla="*/ 0 w 2644"/>
                    <a:gd name="T35" fmla="*/ 0 h 1440"/>
                    <a:gd name="T36" fmla="*/ 0 w 2644"/>
                    <a:gd name="T37" fmla="*/ 0 h 1440"/>
                    <a:gd name="T38" fmla="*/ 0 w 2644"/>
                    <a:gd name="T39" fmla="*/ 0 h 1440"/>
                    <a:gd name="T40" fmla="*/ 0 w 2644"/>
                    <a:gd name="T41" fmla="*/ 0 h 1440"/>
                    <a:gd name="T42" fmla="*/ 0 w 2644"/>
                    <a:gd name="T43" fmla="*/ 0 h 1440"/>
                    <a:gd name="T44" fmla="*/ 0 w 2644"/>
                    <a:gd name="T45" fmla="*/ 0 h 1440"/>
                    <a:gd name="T46" fmla="*/ 0 w 2644"/>
                    <a:gd name="T47" fmla="*/ 0 h 1440"/>
                    <a:gd name="T48" fmla="*/ 0 w 2644"/>
                    <a:gd name="T49" fmla="*/ 0 h 1440"/>
                    <a:gd name="T50" fmla="*/ 0 w 2644"/>
                    <a:gd name="T51" fmla="*/ 0 h 1440"/>
                    <a:gd name="T52" fmla="*/ 0 w 2644"/>
                    <a:gd name="T53" fmla="*/ 0 h 1440"/>
                    <a:gd name="T54" fmla="*/ 0 w 2644"/>
                    <a:gd name="T55" fmla="*/ 0 h 1440"/>
                    <a:gd name="T56" fmla="*/ 0 w 2644"/>
                    <a:gd name="T57" fmla="*/ 0 h 1440"/>
                    <a:gd name="T58" fmla="*/ 0 w 2644"/>
                    <a:gd name="T59" fmla="*/ 0 h 1440"/>
                    <a:gd name="T60" fmla="*/ 0 w 2644"/>
                    <a:gd name="T61" fmla="*/ 0 h 1440"/>
                    <a:gd name="T62" fmla="*/ 0 w 2644"/>
                    <a:gd name="T63" fmla="*/ 0 h 1440"/>
                    <a:gd name="T64" fmla="*/ 0 w 2644"/>
                    <a:gd name="T65" fmla="*/ 0 h 1440"/>
                    <a:gd name="T66" fmla="*/ 0 w 2644"/>
                    <a:gd name="T67" fmla="*/ 0 h 1440"/>
                    <a:gd name="T68" fmla="*/ 0 w 2644"/>
                    <a:gd name="T69" fmla="*/ 0 h 1440"/>
                    <a:gd name="T70" fmla="*/ 0 w 2644"/>
                    <a:gd name="T71" fmla="*/ 0 h 1440"/>
                    <a:gd name="T72" fmla="*/ 0 w 2644"/>
                    <a:gd name="T73" fmla="*/ 0 h 1440"/>
                    <a:gd name="T74" fmla="*/ 0 w 2644"/>
                    <a:gd name="T75" fmla="*/ 0 h 1440"/>
                    <a:gd name="T76" fmla="*/ 0 w 2644"/>
                    <a:gd name="T77" fmla="*/ 0 h 1440"/>
                    <a:gd name="T78" fmla="*/ 0 w 2644"/>
                    <a:gd name="T79" fmla="*/ 0 h 1440"/>
                    <a:gd name="T80" fmla="*/ 0 w 2644"/>
                    <a:gd name="T81" fmla="*/ 0 h 1440"/>
                    <a:gd name="T82" fmla="*/ 0 w 2644"/>
                    <a:gd name="T83" fmla="*/ 0 h 1440"/>
                    <a:gd name="T84" fmla="*/ 0 w 2644"/>
                    <a:gd name="T85" fmla="*/ 0 h 1440"/>
                    <a:gd name="T86" fmla="*/ 0 w 2644"/>
                    <a:gd name="T87" fmla="*/ 0 h 14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44"/>
                    <a:gd name="T133" fmla="*/ 0 h 1440"/>
                    <a:gd name="T134" fmla="*/ 2644 w 2644"/>
                    <a:gd name="T135" fmla="*/ 1440 h 14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44" h="1440">
                      <a:moveTo>
                        <a:pt x="78" y="0"/>
                      </a:moveTo>
                      <a:lnTo>
                        <a:pt x="0" y="1358"/>
                      </a:lnTo>
                      <a:lnTo>
                        <a:pt x="122" y="1368"/>
                      </a:lnTo>
                      <a:lnTo>
                        <a:pt x="246" y="1376"/>
                      </a:lnTo>
                      <a:lnTo>
                        <a:pt x="368" y="1385"/>
                      </a:lnTo>
                      <a:lnTo>
                        <a:pt x="489" y="1392"/>
                      </a:lnTo>
                      <a:lnTo>
                        <a:pt x="731" y="1404"/>
                      </a:lnTo>
                      <a:lnTo>
                        <a:pt x="967" y="1414"/>
                      </a:lnTo>
                      <a:lnTo>
                        <a:pt x="1194" y="1423"/>
                      </a:lnTo>
                      <a:lnTo>
                        <a:pt x="1412" y="1429"/>
                      </a:lnTo>
                      <a:lnTo>
                        <a:pt x="1619" y="1434"/>
                      </a:lnTo>
                      <a:lnTo>
                        <a:pt x="1814" y="1437"/>
                      </a:lnTo>
                      <a:lnTo>
                        <a:pt x="1991" y="1439"/>
                      </a:lnTo>
                      <a:lnTo>
                        <a:pt x="2153" y="1440"/>
                      </a:lnTo>
                      <a:lnTo>
                        <a:pt x="2295" y="1440"/>
                      </a:lnTo>
                      <a:lnTo>
                        <a:pt x="2415" y="1440"/>
                      </a:lnTo>
                      <a:lnTo>
                        <a:pt x="2512" y="1439"/>
                      </a:lnTo>
                      <a:lnTo>
                        <a:pt x="2584" y="1437"/>
                      </a:lnTo>
                      <a:lnTo>
                        <a:pt x="2628" y="1437"/>
                      </a:lnTo>
                      <a:lnTo>
                        <a:pt x="2644" y="1437"/>
                      </a:lnTo>
                      <a:lnTo>
                        <a:pt x="2644" y="426"/>
                      </a:lnTo>
                      <a:lnTo>
                        <a:pt x="2631" y="424"/>
                      </a:lnTo>
                      <a:lnTo>
                        <a:pt x="2605" y="414"/>
                      </a:lnTo>
                      <a:lnTo>
                        <a:pt x="2586" y="407"/>
                      </a:lnTo>
                      <a:lnTo>
                        <a:pt x="2568" y="397"/>
                      </a:lnTo>
                      <a:lnTo>
                        <a:pt x="2558" y="391"/>
                      </a:lnTo>
                      <a:lnTo>
                        <a:pt x="2549" y="385"/>
                      </a:lnTo>
                      <a:lnTo>
                        <a:pt x="2540" y="377"/>
                      </a:lnTo>
                      <a:lnTo>
                        <a:pt x="2532" y="370"/>
                      </a:lnTo>
                      <a:lnTo>
                        <a:pt x="2524" y="361"/>
                      </a:lnTo>
                      <a:lnTo>
                        <a:pt x="2516" y="353"/>
                      </a:lnTo>
                      <a:lnTo>
                        <a:pt x="2510" y="343"/>
                      </a:lnTo>
                      <a:lnTo>
                        <a:pt x="2504" y="333"/>
                      </a:lnTo>
                      <a:lnTo>
                        <a:pt x="2499" y="322"/>
                      </a:lnTo>
                      <a:lnTo>
                        <a:pt x="2497" y="311"/>
                      </a:lnTo>
                      <a:lnTo>
                        <a:pt x="2494" y="299"/>
                      </a:lnTo>
                      <a:lnTo>
                        <a:pt x="2494" y="285"/>
                      </a:lnTo>
                      <a:lnTo>
                        <a:pt x="2494" y="272"/>
                      </a:lnTo>
                      <a:lnTo>
                        <a:pt x="2498" y="257"/>
                      </a:lnTo>
                      <a:lnTo>
                        <a:pt x="2502" y="241"/>
                      </a:lnTo>
                      <a:lnTo>
                        <a:pt x="2509" y="225"/>
                      </a:lnTo>
                      <a:lnTo>
                        <a:pt x="2518" y="208"/>
                      </a:lnTo>
                      <a:lnTo>
                        <a:pt x="2529" y="190"/>
                      </a:lnTo>
                      <a:lnTo>
                        <a:pt x="2542" y="170"/>
                      </a:lnTo>
                      <a:lnTo>
                        <a:pt x="2558" y="151"/>
                      </a:lnTo>
                      <a:lnTo>
                        <a:pt x="2558" y="148"/>
                      </a:lnTo>
                      <a:lnTo>
                        <a:pt x="2558" y="142"/>
                      </a:lnTo>
                      <a:lnTo>
                        <a:pt x="2557" y="134"/>
                      </a:lnTo>
                      <a:lnTo>
                        <a:pt x="2553" y="124"/>
                      </a:lnTo>
                      <a:lnTo>
                        <a:pt x="2551" y="119"/>
                      </a:lnTo>
                      <a:lnTo>
                        <a:pt x="2547" y="114"/>
                      </a:lnTo>
                      <a:lnTo>
                        <a:pt x="2542" y="109"/>
                      </a:lnTo>
                      <a:lnTo>
                        <a:pt x="2536" y="104"/>
                      </a:lnTo>
                      <a:lnTo>
                        <a:pt x="2529" y="99"/>
                      </a:lnTo>
                      <a:lnTo>
                        <a:pt x="2520" y="97"/>
                      </a:lnTo>
                      <a:lnTo>
                        <a:pt x="2510" y="93"/>
                      </a:lnTo>
                      <a:lnTo>
                        <a:pt x="2499" y="92"/>
                      </a:lnTo>
                      <a:lnTo>
                        <a:pt x="2496" y="94"/>
                      </a:lnTo>
                      <a:lnTo>
                        <a:pt x="2486" y="102"/>
                      </a:lnTo>
                      <a:lnTo>
                        <a:pt x="2478" y="107"/>
                      </a:lnTo>
                      <a:lnTo>
                        <a:pt x="2471" y="110"/>
                      </a:lnTo>
                      <a:lnTo>
                        <a:pt x="2463" y="114"/>
                      </a:lnTo>
                      <a:lnTo>
                        <a:pt x="2453" y="118"/>
                      </a:lnTo>
                      <a:lnTo>
                        <a:pt x="2442" y="120"/>
                      </a:lnTo>
                      <a:lnTo>
                        <a:pt x="2431" y="120"/>
                      </a:lnTo>
                      <a:lnTo>
                        <a:pt x="2420" y="120"/>
                      </a:lnTo>
                      <a:lnTo>
                        <a:pt x="2407" y="117"/>
                      </a:lnTo>
                      <a:lnTo>
                        <a:pt x="2395" y="112"/>
                      </a:lnTo>
                      <a:lnTo>
                        <a:pt x="2384" y="104"/>
                      </a:lnTo>
                      <a:lnTo>
                        <a:pt x="2378" y="99"/>
                      </a:lnTo>
                      <a:lnTo>
                        <a:pt x="2372" y="93"/>
                      </a:lnTo>
                      <a:lnTo>
                        <a:pt x="2367" y="86"/>
                      </a:lnTo>
                      <a:lnTo>
                        <a:pt x="2361" y="79"/>
                      </a:lnTo>
                      <a:lnTo>
                        <a:pt x="2344" y="79"/>
                      </a:lnTo>
                      <a:lnTo>
                        <a:pt x="2294" y="79"/>
                      </a:lnTo>
                      <a:lnTo>
                        <a:pt x="2214" y="77"/>
                      </a:lnTo>
                      <a:lnTo>
                        <a:pt x="2109" y="76"/>
                      </a:lnTo>
                      <a:lnTo>
                        <a:pt x="1982" y="74"/>
                      </a:lnTo>
                      <a:lnTo>
                        <a:pt x="1835" y="71"/>
                      </a:lnTo>
                      <a:lnTo>
                        <a:pt x="1672" y="68"/>
                      </a:lnTo>
                      <a:lnTo>
                        <a:pt x="1498" y="64"/>
                      </a:lnTo>
                      <a:lnTo>
                        <a:pt x="1314" y="59"/>
                      </a:lnTo>
                      <a:lnTo>
                        <a:pt x="1126" y="54"/>
                      </a:lnTo>
                      <a:lnTo>
                        <a:pt x="936" y="48"/>
                      </a:lnTo>
                      <a:lnTo>
                        <a:pt x="748" y="41"/>
                      </a:lnTo>
                      <a:lnTo>
                        <a:pt x="564" y="32"/>
                      </a:lnTo>
                      <a:lnTo>
                        <a:pt x="389" y="22"/>
                      </a:lnTo>
                      <a:lnTo>
                        <a:pt x="226" y="11"/>
                      </a:lnTo>
                      <a:lnTo>
                        <a:pt x="78" y="0"/>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6" name="Freeform 475"/>
                <p:cNvSpPr>
                  <a:spLocks/>
                </p:cNvSpPr>
                <p:nvPr/>
              </p:nvSpPr>
              <p:spPr bwMode="auto">
                <a:xfrm>
                  <a:off x="2302" y="1734"/>
                  <a:ext cx="661" cy="360"/>
                </a:xfrm>
                <a:custGeom>
                  <a:avLst/>
                  <a:gdLst>
                    <a:gd name="T0" fmla="*/ 0 w 2644"/>
                    <a:gd name="T1" fmla="*/ 0 h 1440"/>
                    <a:gd name="T2" fmla="*/ 0 w 2644"/>
                    <a:gd name="T3" fmla="*/ 0 h 1440"/>
                    <a:gd name="T4" fmla="*/ 0 w 2644"/>
                    <a:gd name="T5" fmla="*/ 0 h 1440"/>
                    <a:gd name="T6" fmla="*/ 0 w 2644"/>
                    <a:gd name="T7" fmla="*/ 0 h 1440"/>
                    <a:gd name="T8" fmla="*/ 0 w 2644"/>
                    <a:gd name="T9" fmla="*/ 0 h 1440"/>
                    <a:gd name="T10" fmla="*/ 0 w 2644"/>
                    <a:gd name="T11" fmla="*/ 0 h 1440"/>
                    <a:gd name="T12" fmla="*/ 0 w 2644"/>
                    <a:gd name="T13" fmla="*/ 0 h 1440"/>
                    <a:gd name="T14" fmla="*/ 0 w 2644"/>
                    <a:gd name="T15" fmla="*/ 0 h 1440"/>
                    <a:gd name="T16" fmla="*/ 0 w 2644"/>
                    <a:gd name="T17" fmla="*/ 0 h 1440"/>
                    <a:gd name="T18" fmla="*/ 0 w 2644"/>
                    <a:gd name="T19" fmla="*/ 0 h 1440"/>
                    <a:gd name="T20" fmla="*/ 0 w 2644"/>
                    <a:gd name="T21" fmla="*/ 0 h 1440"/>
                    <a:gd name="T22" fmla="*/ 0 w 2644"/>
                    <a:gd name="T23" fmla="*/ 0 h 1440"/>
                    <a:gd name="T24" fmla="*/ 0 w 2644"/>
                    <a:gd name="T25" fmla="*/ 0 h 1440"/>
                    <a:gd name="T26" fmla="*/ 0 w 2644"/>
                    <a:gd name="T27" fmla="*/ 0 h 1440"/>
                    <a:gd name="T28" fmla="*/ 0 w 2644"/>
                    <a:gd name="T29" fmla="*/ 0 h 1440"/>
                    <a:gd name="T30" fmla="*/ 0 w 2644"/>
                    <a:gd name="T31" fmla="*/ 0 h 1440"/>
                    <a:gd name="T32" fmla="*/ 0 w 2644"/>
                    <a:gd name="T33" fmla="*/ 0 h 1440"/>
                    <a:gd name="T34" fmla="*/ 0 w 2644"/>
                    <a:gd name="T35" fmla="*/ 0 h 1440"/>
                    <a:gd name="T36" fmla="*/ 0 w 2644"/>
                    <a:gd name="T37" fmla="*/ 0 h 1440"/>
                    <a:gd name="T38" fmla="*/ 0 w 2644"/>
                    <a:gd name="T39" fmla="*/ 0 h 1440"/>
                    <a:gd name="T40" fmla="*/ 0 w 2644"/>
                    <a:gd name="T41" fmla="*/ 0 h 1440"/>
                    <a:gd name="T42" fmla="*/ 0 w 2644"/>
                    <a:gd name="T43" fmla="*/ 0 h 1440"/>
                    <a:gd name="T44" fmla="*/ 0 w 2644"/>
                    <a:gd name="T45" fmla="*/ 0 h 1440"/>
                    <a:gd name="T46" fmla="*/ 0 w 2644"/>
                    <a:gd name="T47" fmla="*/ 0 h 1440"/>
                    <a:gd name="T48" fmla="*/ 0 w 2644"/>
                    <a:gd name="T49" fmla="*/ 0 h 1440"/>
                    <a:gd name="T50" fmla="*/ 0 w 2644"/>
                    <a:gd name="T51" fmla="*/ 0 h 1440"/>
                    <a:gd name="T52" fmla="*/ 0 w 2644"/>
                    <a:gd name="T53" fmla="*/ 0 h 1440"/>
                    <a:gd name="T54" fmla="*/ 0 w 2644"/>
                    <a:gd name="T55" fmla="*/ 0 h 1440"/>
                    <a:gd name="T56" fmla="*/ 0 w 2644"/>
                    <a:gd name="T57" fmla="*/ 0 h 1440"/>
                    <a:gd name="T58" fmla="*/ 0 w 2644"/>
                    <a:gd name="T59" fmla="*/ 0 h 1440"/>
                    <a:gd name="T60" fmla="*/ 0 w 2644"/>
                    <a:gd name="T61" fmla="*/ 0 h 1440"/>
                    <a:gd name="T62" fmla="*/ 0 w 2644"/>
                    <a:gd name="T63" fmla="*/ 0 h 1440"/>
                    <a:gd name="T64" fmla="*/ 0 w 2644"/>
                    <a:gd name="T65" fmla="*/ 0 h 1440"/>
                    <a:gd name="T66" fmla="*/ 0 w 2644"/>
                    <a:gd name="T67" fmla="*/ 0 h 1440"/>
                    <a:gd name="T68" fmla="*/ 0 w 2644"/>
                    <a:gd name="T69" fmla="*/ 0 h 1440"/>
                    <a:gd name="T70" fmla="*/ 0 w 2644"/>
                    <a:gd name="T71" fmla="*/ 0 h 1440"/>
                    <a:gd name="T72" fmla="*/ 0 w 2644"/>
                    <a:gd name="T73" fmla="*/ 0 h 1440"/>
                    <a:gd name="T74" fmla="*/ 0 w 2644"/>
                    <a:gd name="T75" fmla="*/ 0 h 1440"/>
                    <a:gd name="T76" fmla="*/ 0 w 2644"/>
                    <a:gd name="T77" fmla="*/ 0 h 1440"/>
                    <a:gd name="T78" fmla="*/ 0 w 2644"/>
                    <a:gd name="T79" fmla="*/ 0 h 1440"/>
                    <a:gd name="T80" fmla="*/ 0 w 2644"/>
                    <a:gd name="T81" fmla="*/ 0 h 1440"/>
                    <a:gd name="T82" fmla="*/ 0 w 2644"/>
                    <a:gd name="T83" fmla="*/ 0 h 1440"/>
                    <a:gd name="T84" fmla="*/ 0 w 2644"/>
                    <a:gd name="T85" fmla="*/ 0 h 1440"/>
                    <a:gd name="T86" fmla="*/ 0 w 2644"/>
                    <a:gd name="T87" fmla="*/ 0 h 1440"/>
                    <a:gd name="T88" fmla="*/ 0 w 2644"/>
                    <a:gd name="T89" fmla="*/ 0 h 1440"/>
                    <a:gd name="T90" fmla="*/ 0 w 2644"/>
                    <a:gd name="T91" fmla="*/ 0 h 1440"/>
                    <a:gd name="T92" fmla="*/ 0 w 2644"/>
                    <a:gd name="T93" fmla="*/ 0 h 14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44"/>
                    <a:gd name="T142" fmla="*/ 0 h 1440"/>
                    <a:gd name="T143" fmla="*/ 2644 w 2644"/>
                    <a:gd name="T144" fmla="*/ 1440 h 14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44" h="1440">
                      <a:moveTo>
                        <a:pt x="78" y="0"/>
                      </a:moveTo>
                      <a:lnTo>
                        <a:pt x="0" y="1358"/>
                      </a:lnTo>
                      <a:lnTo>
                        <a:pt x="122" y="1368"/>
                      </a:lnTo>
                      <a:lnTo>
                        <a:pt x="246" y="1376"/>
                      </a:lnTo>
                      <a:lnTo>
                        <a:pt x="368" y="1385"/>
                      </a:lnTo>
                      <a:lnTo>
                        <a:pt x="489" y="1392"/>
                      </a:lnTo>
                      <a:lnTo>
                        <a:pt x="731" y="1404"/>
                      </a:lnTo>
                      <a:lnTo>
                        <a:pt x="967" y="1414"/>
                      </a:lnTo>
                      <a:lnTo>
                        <a:pt x="1194" y="1423"/>
                      </a:lnTo>
                      <a:lnTo>
                        <a:pt x="1412" y="1429"/>
                      </a:lnTo>
                      <a:lnTo>
                        <a:pt x="1619" y="1434"/>
                      </a:lnTo>
                      <a:lnTo>
                        <a:pt x="1814" y="1437"/>
                      </a:lnTo>
                      <a:lnTo>
                        <a:pt x="1991" y="1439"/>
                      </a:lnTo>
                      <a:lnTo>
                        <a:pt x="2153" y="1440"/>
                      </a:lnTo>
                      <a:lnTo>
                        <a:pt x="2295" y="1440"/>
                      </a:lnTo>
                      <a:lnTo>
                        <a:pt x="2415" y="1440"/>
                      </a:lnTo>
                      <a:lnTo>
                        <a:pt x="2512" y="1439"/>
                      </a:lnTo>
                      <a:lnTo>
                        <a:pt x="2584" y="1437"/>
                      </a:lnTo>
                      <a:lnTo>
                        <a:pt x="2628" y="1437"/>
                      </a:lnTo>
                      <a:lnTo>
                        <a:pt x="2644" y="1437"/>
                      </a:lnTo>
                      <a:lnTo>
                        <a:pt x="2644" y="426"/>
                      </a:lnTo>
                      <a:lnTo>
                        <a:pt x="2631" y="424"/>
                      </a:lnTo>
                      <a:lnTo>
                        <a:pt x="2605" y="414"/>
                      </a:lnTo>
                      <a:lnTo>
                        <a:pt x="2586" y="407"/>
                      </a:lnTo>
                      <a:lnTo>
                        <a:pt x="2568" y="397"/>
                      </a:lnTo>
                      <a:lnTo>
                        <a:pt x="2558" y="391"/>
                      </a:lnTo>
                      <a:lnTo>
                        <a:pt x="2549" y="385"/>
                      </a:lnTo>
                      <a:lnTo>
                        <a:pt x="2540" y="377"/>
                      </a:lnTo>
                      <a:lnTo>
                        <a:pt x="2532" y="370"/>
                      </a:lnTo>
                      <a:lnTo>
                        <a:pt x="2524" y="361"/>
                      </a:lnTo>
                      <a:lnTo>
                        <a:pt x="2516" y="353"/>
                      </a:lnTo>
                      <a:lnTo>
                        <a:pt x="2510" y="343"/>
                      </a:lnTo>
                      <a:lnTo>
                        <a:pt x="2504" y="333"/>
                      </a:lnTo>
                      <a:lnTo>
                        <a:pt x="2499" y="322"/>
                      </a:lnTo>
                      <a:lnTo>
                        <a:pt x="2497" y="311"/>
                      </a:lnTo>
                      <a:lnTo>
                        <a:pt x="2494" y="299"/>
                      </a:lnTo>
                      <a:lnTo>
                        <a:pt x="2494" y="285"/>
                      </a:lnTo>
                      <a:lnTo>
                        <a:pt x="2494" y="272"/>
                      </a:lnTo>
                      <a:lnTo>
                        <a:pt x="2498" y="257"/>
                      </a:lnTo>
                      <a:lnTo>
                        <a:pt x="2502" y="241"/>
                      </a:lnTo>
                      <a:lnTo>
                        <a:pt x="2509" y="225"/>
                      </a:lnTo>
                      <a:lnTo>
                        <a:pt x="2518" y="208"/>
                      </a:lnTo>
                      <a:lnTo>
                        <a:pt x="2529" y="190"/>
                      </a:lnTo>
                      <a:lnTo>
                        <a:pt x="2542" y="170"/>
                      </a:lnTo>
                      <a:lnTo>
                        <a:pt x="2558" y="151"/>
                      </a:lnTo>
                      <a:lnTo>
                        <a:pt x="2558" y="148"/>
                      </a:lnTo>
                      <a:lnTo>
                        <a:pt x="2558" y="142"/>
                      </a:lnTo>
                      <a:lnTo>
                        <a:pt x="2557" y="134"/>
                      </a:lnTo>
                      <a:lnTo>
                        <a:pt x="2553" y="124"/>
                      </a:lnTo>
                      <a:lnTo>
                        <a:pt x="2551" y="119"/>
                      </a:lnTo>
                      <a:lnTo>
                        <a:pt x="2547" y="114"/>
                      </a:lnTo>
                      <a:lnTo>
                        <a:pt x="2542" y="109"/>
                      </a:lnTo>
                      <a:lnTo>
                        <a:pt x="2536" y="104"/>
                      </a:lnTo>
                      <a:lnTo>
                        <a:pt x="2529" y="99"/>
                      </a:lnTo>
                      <a:lnTo>
                        <a:pt x="2520" y="97"/>
                      </a:lnTo>
                      <a:lnTo>
                        <a:pt x="2510" y="93"/>
                      </a:lnTo>
                      <a:lnTo>
                        <a:pt x="2499" y="92"/>
                      </a:lnTo>
                      <a:lnTo>
                        <a:pt x="2496" y="94"/>
                      </a:lnTo>
                      <a:lnTo>
                        <a:pt x="2486" y="102"/>
                      </a:lnTo>
                      <a:lnTo>
                        <a:pt x="2478" y="107"/>
                      </a:lnTo>
                      <a:lnTo>
                        <a:pt x="2471" y="110"/>
                      </a:lnTo>
                      <a:lnTo>
                        <a:pt x="2463" y="114"/>
                      </a:lnTo>
                      <a:lnTo>
                        <a:pt x="2453" y="118"/>
                      </a:lnTo>
                      <a:lnTo>
                        <a:pt x="2442" y="120"/>
                      </a:lnTo>
                      <a:lnTo>
                        <a:pt x="2431" y="120"/>
                      </a:lnTo>
                      <a:lnTo>
                        <a:pt x="2420" y="120"/>
                      </a:lnTo>
                      <a:lnTo>
                        <a:pt x="2407" y="117"/>
                      </a:lnTo>
                      <a:lnTo>
                        <a:pt x="2395" y="112"/>
                      </a:lnTo>
                      <a:lnTo>
                        <a:pt x="2384" y="104"/>
                      </a:lnTo>
                      <a:lnTo>
                        <a:pt x="2378" y="99"/>
                      </a:lnTo>
                      <a:lnTo>
                        <a:pt x="2372" y="93"/>
                      </a:lnTo>
                      <a:lnTo>
                        <a:pt x="2367" y="86"/>
                      </a:lnTo>
                      <a:lnTo>
                        <a:pt x="2361" y="79"/>
                      </a:lnTo>
                      <a:lnTo>
                        <a:pt x="2344" y="79"/>
                      </a:lnTo>
                      <a:lnTo>
                        <a:pt x="2294" y="79"/>
                      </a:lnTo>
                      <a:lnTo>
                        <a:pt x="2214" y="77"/>
                      </a:lnTo>
                      <a:lnTo>
                        <a:pt x="2109" y="76"/>
                      </a:lnTo>
                      <a:lnTo>
                        <a:pt x="1982" y="74"/>
                      </a:lnTo>
                      <a:lnTo>
                        <a:pt x="1835" y="71"/>
                      </a:lnTo>
                      <a:lnTo>
                        <a:pt x="1672" y="68"/>
                      </a:lnTo>
                      <a:lnTo>
                        <a:pt x="1498" y="64"/>
                      </a:lnTo>
                      <a:lnTo>
                        <a:pt x="1314" y="59"/>
                      </a:lnTo>
                      <a:lnTo>
                        <a:pt x="1126" y="54"/>
                      </a:lnTo>
                      <a:lnTo>
                        <a:pt x="936" y="48"/>
                      </a:lnTo>
                      <a:lnTo>
                        <a:pt x="748" y="41"/>
                      </a:lnTo>
                      <a:lnTo>
                        <a:pt x="564" y="32"/>
                      </a:lnTo>
                      <a:lnTo>
                        <a:pt x="389" y="22"/>
                      </a:lnTo>
                      <a:lnTo>
                        <a:pt x="226" y="11"/>
                      </a:lnTo>
                      <a:lnTo>
                        <a:pt x="7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7" name="Freeform 476"/>
                <p:cNvSpPr>
                  <a:spLocks/>
                </p:cNvSpPr>
                <p:nvPr/>
              </p:nvSpPr>
              <p:spPr bwMode="auto">
                <a:xfrm>
                  <a:off x="2968" y="2137"/>
                  <a:ext cx="451" cy="406"/>
                </a:xfrm>
                <a:custGeom>
                  <a:avLst/>
                  <a:gdLst>
                    <a:gd name="T0" fmla="*/ 0 w 1803"/>
                    <a:gd name="T1" fmla="*/ 0 h 1625"/>
                    <a:gd name="T2" fmla="*/ 0 w 1803"/>
                    <a:gd name="T3" fmla="*/ 0 h 1625"/>
                    <a:gd name="T4" fmla="*/ 0 w 1803"/>
                    <a:gd name="T5" fmla="*/ 0 h 1625"/>
                    <a:gd name="T6" fmla="*/ 0 w 1803"/>
                    <a:gd name="T7" fmla="*/ 0 h 1625"/>
                    <a:gd name="T8" fmla="*/ 0 w 1803"/>
                    <a:gd name="T9" fmla="*/ 0 h 1625"/>
                    <a:gd name="T10" fmla="*/ 0 w 1803"/>
                    <a:gd name="T11" fmla="*/ 0 h 1625"/>
                    <a:gd name="T12" fmla="*/ 0 w 1803"/>
                    <a:gd name="T13" fmla="*/ 0 h 1625"/>
                    <a:gd name="T14" fmla="*/ 0 w 1803"/>
                    <a:gd name="T15" fmla="*/ 0 h 1625"/>
                    <a:gd name="T16" fmla="*/ 0 w 1803"/>
                    <a:gd name="T17" fmla="*/ 0 h 1625"/>
                    <a:gd name="T18" fmla="*/ 0 w 1803"/>
                    <a:gd name="T19" fmla="*/ 0 h 1625"/>
                    <a:gd name="T20" fmla="*/ 0 w 1803"/>
                    <a:gd name="T21" fmla="*/ 0 h 1625"/>
                    <a:gd name="T22" fmla="*/ 0 w 1803"/>
                    <a:gd name="T23" fmla="*/ 0 h 1625"/>
                    <a:gd name="T24" fmla="*/ 0 w 1803"/>
                    <a:gd name="T25" fmla="*/ 0 h 1625"/>
                    <a:gd name="T26" fmla="*/ 0 w 1803"/>
                    <a:gd name="T27" fmla="*/ 0 h 1625"/>
                    <a:gd name="T28" fmla="*/ 0 w 1803"/>
                    <a:gd name="T29" fmla="*/ 0 h 1625"/>
                    <a:gd name="T30" fmla="*/ 0 w 1803"/>
                    <a:gd name="T31" fmla="*/ 0 h 1625"/>
                    <a:gd name="T32" fmla="*/ 0 w 1803"/>
                    <a:gd name="T33" fmla="*/ 0 h 1625"/>
                    <a:gd name="T34" fmla="*/ 0 w 1803"/>
                    <a:gd name="T35" fmla="*/ 0 h 1625"/>
                    <a:gd name="T36" fmla="*/ 0 w 1803"/>
                    <a:gd name="T37" fmla="*/ 0 h 1625"/>
                    <a:gd name="T38" fmla="*/ 0 w 1803"/>
                    <a:gd name="T39" fmla="*/ 0 h 1625"/>
                    <a:gd name="T40" fmla="*/ 0 w 1803"/>
                    <a:gd name="T41" fmla="*/ 0 h 1625"/>
                    <a:gd name="T42" fmla="*/ 0 w 1803"/>
                    <a:gd name="T43" fmla="*/ 0 h 1625"/>
                    <a:gd name="T44" fmla="*/ 0 w 1803"/>
                    <a:gd name="T45" fmla="*/ 0 h 1625"/>
                    <a:gd name="T46" fmla="*/ 0 w 1803"/>
                    <a:gd name="T47" fmla="*/ 0 h 1625"/>
                    <a:gd name="T48" fmla="*/ 0 w 1803"/>
                    <a:gd name="T49" fmla="*/ 0 h 1625"/>
                    <a:gd name="T50" fmla="*/ 0 w 1803"/>
                    <a:gd name="T51" fmla="*/ 0 h 1625"/>
                    <a:gd name="T52" fmla="*/ 0 w 1803"/>
                    <a:gd name="T53" fmla="*/ 0 h 1625"/>
                    <a:gd name="T54" fmla="*/ 0 w 1803"/>
                    <a:gd name="T55" fmla="*/ 0 h 1625"/>
                    <a:gd name="T56" fmla="*/ 0 w 1803"/>
                    <a:gd name="T57" fmla="*/ 0 h 1625"/>
                    <a:gd name="T58" fmla="*/ 0 w 1803"/>
                    <a:gd name="T59" fmla="*/ 0 h 1625"/>
                    <a:gd name="T60" fmla="*/ 0 w 1803"/>
                    <a:gd name="T61" fmla="*/ 0 h 1625"/>
                    <a:gd name="T62" fmla="*/ 0 w 1803"/>
                    <a:gd name="T63" fmla="*/ 0 h 1625"/>
                    <a:gd name="T64" fmla="*/ 0 w 1803"/>
                    <a:gd name="T65" fmla="*/ 0 h 1625"/>
                    <a:gd name="T66" fmla="*/ 0 w 1803"/>
                    <a:gd name="T67" fmla="*/ 0 h 1625"/>
                    <a:gd name="T68" fmla="*/ 0 w 1803"/>
                    <a:gd name="T69" fmla="*/ 0 h 1625"/>
                    <a:gd name="T70" fmla="*/ 0 w 1803"/>
                    <a:gd name="T71" fmla="*/ 0 h 1625"/>
                    <a:gd name="T72" fmla="*/ 0 w 1803"/>
                    <a:gd name="T73" fmla="*/ 0 h 1625"/>
                    <a:gd name="T74" fmla="*/ 0 w 1803"/>
                    <a:gd name="T75" fmla="*/ 0 h 1625"/>
                    <a:gd name="T76" fmla="*/ 0 w 1803"/>
                    <a:gd name="T77" fmla="*/ 0 h 1625"/>
                    <a:gd name="T78" fmla="*/ 0 w 1803"/>
                    <a:gd name="T79" fmla="*/ 0 h 1625"/>
                    <a:gd name="T80" fmla="*/ 0 w 1803"/>
                    <a:gd name="T81" fmla="*/ 0 h 1625"/>
                    <a:gd name="T82" fmla="*/ 0 w 1803"/>
                    <a:gd name="T83" fmla="*/ 0 h 1625"/>
                    <a:gd name="T84" fmla="*/ 0 w 1803"/>
                    <a:gd name="T85" fmla="*/ 0 h 1625"/>
                    <a:gd name="T86" fmla="*/ 0 w 1803"/>
                    <a:gd name="T87" fmla="*/ 0 h 1625"/>
                    <a:gd name="T88" fmla="*/ 0 w 1803"/>
                    <a:gd name="T89" fmla="*/ 0 h 1625"/>
                    <a:gd name="T90" fmla="*/ 0 w 1803"/>
                    <a:gd name="T91" fmla="*/ 0 h 1625"/>
                    <a:gd name="T92" fmla="*/ 0 w 1803"/>
                    <a:gd name="T93" fmla="*/ 0 h 1625"/>
                    <a:gd name="T94" fmla="*/ 0 w 1803"/>
                    <a:gd name="T95" fmla="*/ 0 h 1625"/>
                    <a:gd name="T96" fmla="*/ 0 w 1803"/>
                    <a:gd name="T97" fmla="*/ 0 h 1625"/>
                    <a:gd name="T98" fmla="*/ 0 w 1803"/>
                    <a:gd name="T99" fmla="*/ 0 h 1625"/>
                    <a:gd name="T100" fmla="*/ 0 w 1803"/>
                    <a:gd name="T101" fmla="*/ 0 h 1625"/>
                    <a:gd name="T102" fmla="*/ 0 w 1803"/>
                    <a:gd name="T103" fmla="*/ 0 h 1625"/>
                    <a:gd name="T104" fmla="*/ 0 w 1803"/>
                    <a:gd name="T105" fmla="*/ 0 h 1625"/>
                    <a:gd name="T106" fmla="*/ 0 w 1803"/>
                    <a:gd name="T107" fmla="*/ 0 h 1625"/>
                    <a:gd name="T108" fmla="*/ 0 w 1803"/>
                    <a:gd name="T109" fmla="*/ 0 h 1625"/>
                    <a:gd name="T110" fmla="*/ 0 w 1803"/>
                    <a:gd name="T111" fmla="*/ 0 h 1625"/>
                    <a:gd name="T112" fmla="*/ 0 w 1803"/>
                    <a:gd name="T113" fmla="*/ 0 h 1625"/>
                    <a:gd name="T114" fmla="*/ 0 w 1803"/>
                    <a:gd name="T115" fmla="*/ 0 h 1625"/>
                    <a:gd name="T116" fmla="*/ 0 w 1803"/>
                    <a:gd name="T117" fmla="*/ 0 h 1625"/>
                    <a:gd name="T118" fmla="*/ 0 w 1803"/>
                    <a:gd name="T119" fmla="*/ 0 h 16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03"/>
                    <a:gd name="T181" fmla="*/ 0 h 1625"/>
                    <a:gd name="T182" fmla="*/ 1803 w 1803"/>
                    <a:gd name="T183" fmla="*/ 1625 h 16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03" h="1625">
                      <a:moveTo>
                        <a:pt x="223" y="1625"/>
                      </a:moveTo>
                      <a:lnTo>
                        <a:pt x="1319" y="1605"/>
                      </a:lnTo>
                      <a:lnTo>
                        <a:pt x="1322" y="1595"/>
                      </a:lnTo>
                      <a:lnTo>
                        <a:pt x="1326" y="1585"/>
                      </a:lnTo>
                      <a:lnTo>
                        <a:pt x="1328" y="1574"/>
                      </a:lnTo>
                      <a:lnTo>
                        <a:pt x="1331" y="1565"/>
                      </a:lnTo>
                      <a:lnTo>
                        <a:pt x="1332" y="1544"/>
                      </a:lnTo>
                      <a:lnTo>
                        <a:pt x="1333" y="1524"/>
                      </a:lnTo>
                      <a:lnTo>
                        <a:pt x="1331" y="1503"/>
                      </a:lnTo>
                      <a:lnTo>
                        <a:pt x="1328" y="1484"/>
                      </a:lnTo>
                      <a:lnTo>
                        <a:pt x="1325" y="1465"/>
                      </a:lnTo>
                      <a:lnTo>
                        <a:pt x="1320" y="1447"/>
                      </a:lnTo>
                      <a:lnTo>
                        <a:pt x="1308" y="1415"/>
                      </a:lnTo>
                      <a:lnTo>
                        <a:pt x="1298" y="1391"/>
                      </a:lnTo>
                      <a:lnTo>
                        <a:pt x="1289" y="1375"/>
                      </a:lnTo>
                      <a:lnTo>
                        <a:pt x="1285" y="1369"/>
                      </a:lnTo>
                      <a:lnTo>
                        <a:pt x="1281" y="1352"/>
                      </a:lnTo>
                      <a:lnTo>
                        <a:pt x="1278" y="1336"/>
                      </a:lnTo>
                      <a:lnTo>
                        <a:pt x="1277" y="1322"/>
                      </a:lnTo>
                      <a:lnTo>
                        <a:pt x="1278" y="1310"/>
                      </a:lnTo>
                      <a:lnTo>
                        <a:pt x="1281" y="1299"/>
                      </a:lnTo>
                      <a:lnTo>
                        <a:pt x="1283" y="1290"/>
                      </a:lnTo>
                      <a:lnTo>
                        <a:pt x="1288" y="1282"/>
                      </a:lnTo>
                      <a:lnTo>
                        <a:pt x="1293" y="1276"/>
                      </a:lnTo>
                      <a:lnTo>
                        <a:pt x="1299" y="1271"/>
                      </a:lnTo>
                      <a:lnTo>
                        <a:pt x="1304" y="1266"/>
                      </a:lnTo>
                      <a:lnTo>
                        <a:pt x="1309" y="1263"/>
                      </a:lnTo>
                      <a:lnTo>
                        <a:pt x="1314" y="1261"/>
                      </a:lnTo>
                      <a:lnTo>
                        <a:pt x="1322" y="1257"/>
                      </a:lnTo>
                      <a:lnTo>
                        <a:pt x="1325" y="1257"/>
                      </a:lnTo>
                      <a:lnTo>
                        <a:pt x="1391" y="1066"/>
                      </a:lnTo>
                      <a:lnTo>
                        <a:pt x="1396" y="1066"/>
                      </a:lnTo>
                      <a:lnTo>
                        <a:pt x="1401" y="1064"/>
                      </a:lnTo>
                      <a:lnTo>
                        <a:pt x="1404" y="1063"/>
                      </a:lnTo>
                      <a:lnTo>
                        <a:pt x="1409" y="1059"/>
                      </a:lnTo>
                      <a:lnTo>
                        <a:pt x="1415" y="1053"/>
                      </a:lnTo>
                      <a:lnTo>
                        <a:pt x="1420" y="1044"/>
                      </a:lnTo>
                      <a:lnTo>
                        <a:pt x="1430" y="1024"/>
                      </a:lnTo>
                      <a:lnTo>
                        <a:pt x="1438" y="999"/>
                      </a:lnTo>
                      <a:lnTo>
                        <a:pt x="1445" y="986"/>
                      </a:lnTo>
                      <a:lnTo>
                        <a:pt x="1452" y="973"/>
                      </a:lnTo>
                      <a:lnTo>
                        <a:pt x="1461" y="961"/>
                      </a:lnTo>
                      <a:lnTo>
                        <a:pt x="1470" y="950"/>
                      </a:lnTo>
                      <a:lnTo>
                        <a:pt x="1476" y="944"/>
                      </a:lnTo>
                      <a:lnTo>
                        <a:pt x="1484" y="939"/>
                      </a:lnTo>
                      <a:lnTo>
                        <a:pt x="1491" y="934"/>
                      </a:lnTo>
                      <a:lnTo>
                        <a:pt x="1500" y="929"/>
                      </a:lnTo>
                      <a:lnTo>
                        <a:pt x="1508" y="926"/>
                      </a:lnTo>
                      <a:lnTo>
                        <a:pt x="1519" y="922"/>
                      </a:lnTo>
                      <a:lnTo>
                        <a:pt x="1529" y="918"/>
                      </a:lnTo>
                      <a:lnTo>
                        <a:pt x="1541" y="916"/>
                      </a:lnTo>
                      <a:lnTo>
                        <a:pt x="1535" y="889"/>
                      </a:lnTo>
                      <a:lnTo>
                        <a:pt x="1532" y="863"/>
                      </a:lnTo>
                      <a:lnTo>
                        <a:pt x="1530" y="839"/>
                      </a:lnTo>
                      <a:lnTo>
                        <a:pt x="1530" y="817"/>
                      </a:lnTo>
                      <a:lnTo>
                        <a:pt x="1533" y="784"/>
                      </a:lnTo>
                      <a:lnTo>
                        <a:pt x="1535" y="771"/>
                      </a:lnTo>
                      <a:lnTo>
                        <a:pt x="1547" y="768"/>
                      </a:lnTo>
                      <a:lnTo>
                        <a:pt x="1558" y="762"/>
                      </a:lnTo>
                      <a:lnTo>
                        <a:pt x="1569" y="755"/>
                      </a:lnTo>
                      <a:lnTo>
                        <a:pt x="1578" y="749"/>
                      </a:lnTo>
                      <a:lnTo>
                        <a:pt x="1585" y="742"/>
                      </a:lnTo>
                      <a:lnTo>
                        <a:pt x="1591" y="733"/>
                      </a:lnTo>
                      <a:lnTo>
                        <a:pt x="1596" y="726"/>
                      </a:lnTo>
                      <a:lnTo>
                        <a:pt x="1601" y="719"/>
                      </a:lnTo>
                      <a:lnTo>
                        <a:pt x="1607" y="704"/>
                      </a:lnTo>
                      <a:lnTo>
                        <a:pt x="1611" y="692"/>
                      </a:lnTo>
                      <a:lnTo>
                        <a:pt x="1614" y="683"/>
                      </a:lnTo>
                      <a:lnTo>
                        <a:pt x="1614" y="680"/>
                      </a:lnTo>
                      <a:lnTo>
                        <a:pt x="1628" y="668"/>
                      </a:lnTo>
                      <a:lnTo>
                        <a:pt x="1640" y="656"/>
                      </a:lnTo>
                      <a:lnTo>
                        <a:pt x="1651" y="643"/>
                      </a:lnTo>
                      <a:lnTo>
                        <a:pt x="1660" y="629"/>
                      </a:lnTo>
                      <a:lnTo>
                        <a:pt x="1666" y="616"/>
                      </a:lnTo>
                      <a:lnTo>
                        <a:pt x="1672" y="602"/>
                      </a:lnTo>
                      <a:lnTo>
                        <a:pt x="1676" y="589"/>
                      </a:lnTo>
                      <a:lnTo>
                        <a:pt x="1678" y="575"/>
                      </a:lnTo>
                      <a:lnTo>
                        <a:pt x="1681" y="552"/>
                      </a:lnTo>
                      <a:lnTo>
                        <a:pt x="1681" y="533"/>
                      </a:lnTo>
                      <a:lnTo>
                        <a:pt x="1680" y="520"/>
                      </a:lnTo>
                      <a:lnTo>
                        <a:pt x="1680" y="515"/>
                      </a:lnTo>
                      <a:lnTo>
                        <a:pt x="1676" y="501"/>
                      </a:lnTo>
                      <a:lnTo>
                        <a:pt x="1676" y="489"/>
                      </a:lnTo>
                      <a:lnTo>
                        <a:pt x="1677" y="478"/>
                      </a:lnTo>
                      <a:lnTo>
                        <a:pt x="1680" y="469"/>
                      </a:lnTo>
                      <a:lnTo>
                        <a:pt x="1682" y="462"/>
                      </a:lnTo>
                      <a:lnTo>
                        <a:pt x="1687" y="455"/>
                      </a:lnTo>
                      <a:lnTo>
                        <a:pt x="1692" y="451"/>
                      </a:lnTo>
                      <a:lnTo>
                        <a:pt x="1698" y="448"/>
                      </a:lnTo>
                      <a:lnTo>
                        <a:pt x="1710" y="444"/>
                      </a:lnTo>
                      <a:lnTo>
                        <a:pt x="1721" y="443"/>
                      </a:lnTo>
                      <a:lnTo>
                        <a:pt x="1729" y="443"/>
                      </a:lnTo>
                      <a:lnTo>
                        <a:pt x="1732" y="443"/>
                      </a:lnTo>
                      <a:lnTo>
                        <a:pt x="1729" y="431"/>
                      </a:lnTo>
                      <a:lnTo>
                        <a:pt x="1727" y="419"/>
                      </a:lnTo>
                      <a:lnTo>
                        <a:pt x="1726" y="407"/>
                      </a:lnTo>
                      <a:lnTo>
                        <a:pt x="1725" y="395"/>
                      </a:lnTo>
                      <a:lnTo>
                        <a:pt x="1726" y="375"/>
                      </a:lnTo>
                      <a:lnTo>
                        <a:pt x="1729" y="356"/>
                      </a:lnTo>
                      <a:lnTo>
                        <a:pt x="1733" y="338"/>
                      </a:lnTo>
                      <a:lnTo>
                        <a:pt x="1740" y="323"/>
                      </a:lnTo>
                      <a:lnTo>
                        <a:pt x="1747" y="309"/>
                      </a:lnTo>
                      <a:lnTo>
                        <a:pt x="1756" y="296"/>
                      </a:lnTo>
                      <a:lnTo>
                        <a:pt x="1764" y="287"/>
                      </a:lnTo>
                      <a:lnTo>
                        <a:pt x="1773" y="277"/>
                      </a:lnTo>
                      <a:lnTo>
                        <a:pt x="1780" y="269"/>
                      </a:lnTo>
                      <a:lnTo>
                        <a:pt x="1787" y="263"/>
                      </a:lnTo>
                      <a:lnTo>
                        <a:pt x="1800" y="256"/>
                      </a:lnTo>
                      <a:lnTo>
                        <a:pt x="1803" y="253"/>
                      </a:lnTo>
                      <a:lnTo>
                        <a:pt x="1803" y="201"/>
                      </a:lnTo>
                      <a:lnTo>
                        <a:pt x="1547" y="201"/>
                      </a:lnTo>
                      <a:lnTo>
                        <a:pt x="1620" y="96"/>
                      </a:lnTo>
                      <a:lnTo>
                        <a:pt x="1623" y="91"/>
                      </a:lnTo>
                      <a:lnTo>
                        <a:pt x="1631" y="78"/>
                      </a:lnTo>
                      <a:lnTo>
                        <a:pt x="1634" y="70"/>
                      </a:lnTo>
                      <a:lnTo>
                        <a:pt x="1639" y="60"/>
                      </a:lnTo>
                      <a:lnTo>
                        <a:pt x="1642" y="50"/>
                      </a:lnTo>
                      <a:lnTo>
                        <a:pt x="1645" y="40"/>
                      </a:lnTo>
                      <a:lnTo>
                        <a:pt x="1645" y="31"/>
                      </a:lnTo>
                      <a:lnTo>
                        <a:pt x="1645" y="22"/>
                      </a:lnTo>
                      <a:lnTo>
                        <a:pt x="1644" y="17"/>
                      </a:lnTo>
                      <a:lnTo>
                        <a:pt x="1642" y="14"/>
                      </a:lnTo>
                      <a:lnTo>
                        <a:pt x="1639" y="10"/>
                      </a:lnTo>
                      <a:lnTo>
                        <a:pt x="1637" y="7"/>
                      </a:lnTo>
                      <a:lnTo>
                        <a:pt x="1633" y="5"/>
                      </a:lnTo>
                      <a:lnTo>
                        <a:pt x="1628" y="3"/>
                      </a:lnTo>
                      <a:lnTo>
                        <a:pt x="1623" y="1"/>
                      </a:lnTo>
                      <a:lnTo>
                        <a:pt x="1616" y="0"/>
                      </a:lnTo>
                      <a:lnTo>
                        <a:pt x="1609" y="0"/>
                      </a:lnTo>
                      <a:lnTo>
                        <a:pt x="1601" y="1"/>
                      </a:lnTo>
                      <a:lnTo>
                        <a:pt x="1591" y="3"/>
                      </a:lnTo>
                      <a:lnTo>
                        <a:pt x="1580" y="4"/>
                      </a:lnTo>
                      <a:lnTo>
                        <a:pt x="1576" y="5"/>
                      </a:lnTo>
                      <a:lnTo>
                        <a:pt x="1558" y="6"/>
                      </a:lnTo>
                      <a:lnTo>
                        <a:pt x="1530" y="7"/>
                      </a:lnTo>
                      <a:lnTo>
                        <a:pt x="1491" y="11"/>
                      </a:lnTo>
                      <a:lnTo>
                        <a:pt x="1438" y="14"/>
                      </a:lnTo>
                      <a:lnTo>
                        <a:pt x="1375" y="17"/>
                      </a:lnTo>
                      <a:lnTo>
                        <a:pt x="1298" y="22"/>
                      </a:lnTo>
                      <a:lnTo>
                        <a:pt x="1208" y="26"/>
                      </a:lnTo>
                      <a:lnTo>
                        <a:pt x="1106" y="31"/>
                      </a:lnTo>
                      <a:lnTo>
                        <a:pt x="991" y="36"/>
                      </a:lnTo>
                      <a:lnTo>
                        <a:pt x="861" y="40"/>
                      </a:lnTo>
                      <a:lnTo>
                        <a:pt x="718" y="45"/>
                      </a:lnTo>
                      <a:lnTo>
                        <a:pt x="560" y="50"/>
                      </a:lnTo>
                      <a:lnTo>
                        <a:pt x="388" y="55"/>
                      </a:lnTo>
                      <a:lnTo>
                        <a:pt x="201" y="59"/>
                      </a:lnTo>
                      <a:lnTo>
                        <a:pt x="0" y="63"/>
                      </a:lnTo>
                      <a:lnTo>
                        <a:pt x="8" y="100"/>
                      </a:lnTo>
                      <a:lnTo>
                        <a:pt x="14" y="142"/>
                      </a:lnTo>
                      <a:lnTo>
                        <a:pt x="20" y="185"/>
                      </a:lnTo>
                      <a:lnTo>
                        <a:pt x="26" y="231"/>
                      </a:lnTo>
                      <a:lnTo>
                        <a:pt x="36" y="329"/>
                      </a:lnTo>
                      <a:lnTo>
                        <a:pt x="44" y="433"/>
                      </a:lnTo>
                      <a:lnTo>
                        <a:pt x="52" y="542"/>
                      </a:lnTo>
                      <a:lnTo>
                        <a:pt x="58" y="653"/>
                      </a:lnTo>
                      <a:lnTo>
                        <a:pt x="61" y="763"/>
                      </a:lnTo>
                      <a:lnTo>
                        <a:pt x="65" y="870"/>
                      </a:lnTo>
                      <a:lnTo>
                        <a:pt x="68" y="975"/>
                      </a:lnTo>
                      <a:lnTo>
                        <a:pt x="70" y="1071"/>
                      </a:lnTo>
                      <a:lnTo>
                        <a:pt x="71" y="1159"/>
                      </a:lnTo>
                      <a:lnTo>
                        <a:pt x="71" y="1235"/>
                      </a:lnTo>
                      <a:lnTo>
                        <a:pt x="73" y="1299"/>
                      </a:lnTo>
                      <a:lnTo>
                        <a:pt x="73" y="1347"/>
                      </a:lnTo>
                      <a:lnTo>
                        <a:pt x="73" y="1377"/>
                      </a:lnTo>
                      <a:lnTo>
                        <a:pt x="73" y="1388"/>
                      </a:lnTo>
                      <a:lnTo>
                        <a:pt x="96" y="1387"/>
                      </a:lnTo>
                      <a:lnTo>
                        <a:pt x="115" y="1386"/>
                      </a:lnTo>
                      <a:lnTo>
                        <a:pt x="134" y="1387"/>
                      </a:lnTo>
                      <a:lnTo>
                        <a:pt x="150" y="1388"/>
                      </a:lnTo>
                      <a:lnTo>
                        <a:pt x="163" y="1392"/>
                      </a:lnTo>
                      <a:lnTo>
                        <a:pt x="175" y="1394"/>
                      </a:lnTo>
                      <a:lnTo>
                        <a:pt x="185" y="1399"/>
                      </a:lnTo>
                      <a:lnTo>
                        <a:pt x="194" y="1403"/>
                      </a:lnTo>
                      <a:lnTo>
                        <a:pt x="200" y="1408"/>
                      </a:lnTo>
                      <a:lnTo>
                        <a:pt x="206" y="1412"/>
                      </a:lnTo>
                      <a:lnTo>
                        <a:pt x="210" y="1416"/>
                      </a:lnTo>
                      <a:lnTo>
                        <a:pt x="212" y="1420"/>
                      </a:lnTo>
                      <a:lnTo>
                        <a:pt x="216" y="1425"/>
                      </a:lnTo>
                      <a:lnTo>
                        <a:pt x="217" y="1427"/>
                      </a:lnTo>
                      <a:lnTo>
                        <a:pt x="223" y="1625"/>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8" name="Freeform 477"/>
                <p:cNvSpPr>
                  <a:spLocks/>
                </p:cNvSpPr>
                <p:nvPr/>
              </p:nvSpPr>
              <p:spPr bwMode="auto">
                <a:xfrm>
                  <a:off x="2968" y="2137"/>
                  <a:ext cx="451" cy="406"/>
                </a:xfrm>
                <a:custGeom>
                  <a:avLst/>
                  <a:gdLst>
                    <a:gd name="T0" fmla="*/ 0 w 1803"/>
                    <a:gd name="T1" fmla="*/ 0 h 1625"/>
                    <a:gd name="T2" fmla="*/ 0 w 1803"/>
                    <a:gd name="T3" fmla="*/ 0 h 1625"/>
                    <a:gd name="T4" fmla="*/ 0 w 1803"/>
                    <a:gd name="T5" fmla="*/ 0 h 1625"/>
                    <a:gd name="T6" fmla="*/ 0 w 1803"/>
                    <a:gd name="T7" fmla="*/ 0 h 1625"/>
                    <a:gd name="T8" fmla="*/ 0 w 1803"/>
                    <a:gd name="T9" fmla="*/ 0 h 1625"/>
                    <a:gd name="T10" fmla="*/ 0 w 1803"/>
                    <a:gd name="T11" fmla="*/ 0 h 1625"/>
                    <a:gd name="T12" fmla="*/ 0 w 1803"/>
                    <a:gd name="T13" fmla="*/ 0 h 1625"/>
                    <a:gd name="T14" fmla="*/ 0 w 1803"/>
                    <a:gd name="T15" fmla="*/ 0 h 1625"/>
                    <a:gd name="T16" fmla="*/ 0 w 1803"/>
                    <a:gd name="T17" fmla="*/ 0 h 1625"/>
                    <a:gd name="T18" fmla="*/ 0 w 1803"/>
                    <a:gd name="T19" fmla="*/ 0 h 1625"/>
                    <a:gd name="T20" fmla="*/ 0 w 1803"/>
                    <a:gd name="T21" fmla="*/ 0 h 1625"/>
                    <a:gd name="T22" fmla="*/ 0 w 1803"/>
                    <a:gd name="T23" fmla="*/ 0 h 1625"/>
                    <a:gd name="T24" fmla="*/ 0 w 1803"/>
                    <a:gd name="T25" fmla="*/ 0 h 1625"/>
                    <a:gd name="T26" fmla="*/ 0 w 1803"/>
                    <a:gd name="T27" fmla="*/ 0 h 1625"/>
                    <a:gd name="T28" fmla="*/ 0 w 1803"/>
                    <a:gd name="T29" fmla="*/ 0 h 1625"/>
                    <a:gd name="T30" fmla="*/ 0 w 1803"/>
                    <a:gd name="T31" fmla="*/ 0 h 1625"/>
                    <a:gd name="T32" fmla="*/ 0 w 1803"/>
                    <a:gd name="T33" fmla="*/ 0 h 1625"/>
                    <a:gd name="T34" fmla="*/ 0 w 1803"/>
                    <a:gd name="T35" fmla="*/ 0 h 1625"/>
                    <a:gd name="T36" fmla="*/ 0 w 1803"/>
                    <a:gd name="T37" fmla="*/ 0 h 1625"/>
                    <a:gd name="T38" fmla="*/ 0 w 1803"/>
                    <a:gd name="T39" fmla="*/ 0 h 1625"/>
                    <a:gd name="T40" fmla="*/ 0 w 1803"/>
                    <a:gd name="T41" fmla="*/ 0 h 1625"/>
                    <a:gd name="T42" fmla="*/ 0 w 1803"/>
                    <a:gd name="T43" fmla="*/ 0 h 1625"/>
                    <a:gd name="T44" fmla="*/ 0 w 1803"/>
                    <a:gd name="T45" fmla="*/ 0 h 1625"/>
                    <a:gd name="T46" fmla="*/ 0 w 1803"/>
                    <a:gd name="T47" fmla="*/ 0 h 1625"/>
                    <a:gd name="T48" fmla="*/ 0 w 1803"/>
                    <a:gd name="T49" fmla="*/ 0 h 1625"/>
                    <a:gd name="T50" fmla="*/ 0 w 1803"/>
                    <a:gd name="T51" fmla="*/ 0 h 1625"/>
                    <a:gd name="T52" fmla="*/ 0 w 1803"/>
                    <a:gd name="T53" fmla="*/ 0 h 1625"/>
                    <a:gd name="T54" fmla="*/ 0 w 1803"/>
                    <a:gd name="T55" fmla="*/ 0 h 1625"/>
                    <a:gd name="T56" fmla="*/ 0 w 1803"/>
                    <a:gd name="T57" fmla="*/ 0 h 1625"/>
                    <a:gd name="T58" fmla="*/ 0 w 1803"/>
                    <a:gd name="T59" fmla="*/ 0 h 1625"/>
                    <a:gd name="T60" fmla="*/ 0 w 1803"/>
                    <a:gd name="T61" fmla="*/ 0 h 1625"/>
                    <a:gd name="T62" fmla="*/ 0 w 1803"/>
                    <a:gd name="T63" fmla="*/ 0 h 1625"/>
                    <a:gd name="T64" fmla="*/ 0 w 1803"/>
                    <a:gd name="T65" fmla="*/ 0 h 1625"/>
                    <a:gd name="T66" fmla="*/ 0 w 1803"/>
                    <a:gd name="T67" fmla="*/ 0 h 1625"/>
                    <a:gd name="T68" fmla="*/ 0 w 1803"/>
                    <a:gd name="T69" fmla="*/ 0 h 1625"/>
                    <a:gd name="T70" fmla="*/ 0 w 1803"/>
                    <a:gd name="T71" fmla="*/ 0 h 1625"/>
                    <a:gd name="T72" fmla="*/ 0 w 1803"/>
                    <a:gd name="T73" fmla="*/ 0 h 1625"/>
                    <a:gd name="T74" fmla="*/ 0 w 1803"/>
                    <a:gd name="T75" fmla="*/ 0 h 1625"/>
                    <a:gd name="T76" fmla="*/ 0 w 1803"/>
                    <a:gd name="T77" fmla="*/ 0 h 1625"/>
                    <a:gd name="T78" fmla="*/ 0 w 1803"/>
                    <a:gd name="T79" fmla="*/ 0 h 1625"/>
                    <a:gd name="T80" fmla="*/ 0 w 1803"/>
                    <a:gd name="T81" fmla="*/ 0 h 1625"/>
                    <a:gd name="T82" fmla="*/ 0 w 1803"/>
                    <a:gd name="T83" fmla="*/ 0 h 1625"/>
                    <a:gd name="T84" fmla="*/ 0 w 1803"/>
                    <a:gd name="T85" fmla="*/ 0 h 1625"/>
                    <a:gd name="T86" fmla="*/ 0 w 1803"/>
                    <a:gd name="T87" fmla="*/ 0 h 1625"/>
                    <a:gd name="T88" fmla="*/ 0 w 1803"/>
                    <a:gd name="T89" fmla="*/ 0 h 1625"/>
                    <a:gd name="T90" fmla="*/ 0 w 1803"/>
                    <a:gd name="T91" fmla="*/ 0 h 1625"/>
                    <a:gd name="T92" fmla="*/ 0 w 1803"/>
                    <a:gd name="T93" fmla="*/ 0 h 1625"/>
                    <a:gd name="T94" fmla="*/ 0 w 1803"/>
                    <a:gd name="T95" fmla="*/ 0 h 1625"/>
                    <a:gd name="T96" fmla="*/ 0 w 1803"/>
                    <a:gd name="T97" fmla="*/ 0 h 1625"/>
                    <a:gd name="T98" fmla="*/ 0 w 1803"/>
                    <a:gd name="T99" fmla="*/ 0 h 1625"/>
                    <a:gd name="T100" fmla="*/ 0 w 1803"/>
                    <a:gd name="T101" fmla="*/ 0 h 1625"/>
                    <a:gd name="T102" fmla="*/ 0 w 1803"/>
                    <a:gd name="T103" fmla="*/ 0 h 1625"/>
                    <a:gd name="T104" fmla="*/ 0 w 1803"/>
                    <a:gd name="T105" fmla="*/ 0 h 1625"/>
                    <a:gd name="T106" fmla="*/ 0 w 1803"/>
                    <a:gd name="T107" fmla="*/ 0 h 1625"/>
                    <a:gd name="T108" fmla="*/ 0 w 1803"/>
                    <a:gd name="T109" fmla="*/ 0 h 1625"/>
                    <a:gd name="T110" fmla="*/ 0 w 1803"/>
                    <a:gd name="T111" fmla="*/ 0 h 1625"/>
                    <a:gd name="T112" fmla="*/ 0 w 1803"/>
                    <a:gd name="T113" fmla="*/ 0 h 1625"/>
                    <a:gd name="T114" fmla="*/ 0 w 1803"/>
                    <a:gd name="T115" fmla="*/ 0 h 1625"/>
                    <a:gd name="T116" fmla="*/ 0 w 1803"/>
                    <a:gd name="T117" fmla="*/ 0 h 1625"/>
                    <a:gd name="T118" fmla="*/ 0 w 1803"/>
                    <a:gd name="T119" fmla="*/ 0 h 1625"/>
                    <a:gd name="T120" fmla="*/ 0 w 1803"/>
                    <a:gd name="T121" fmla="*/ 0 h 1625"/>
                    <a:gd name="T122" fmla="*/ 0 w 1803"/>
                    <a:gd name="T123" fmla="*/ 0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03"/>
                    <a:gd name="T187" fmla="*/ 0 h 1625"/>
                    <a:gd name="T188" fmla="*/ 1803 w 1803"/>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03" h="1625">
                      <a:moveTo>
                        <a:pt x="223" y="1625"/>
                      </a:moveTo>
                      <a:lnTo>
                        <a:pt x="1319" y="1605"/>
                      </a:lnTo>
                      <a:lnTo>
                        <a:pt x="1322" y="1595"/>
                      </a:lnTo>
                      <a:lnTo>
                        <a:pt x="1326" y="1585"/>
                      </a:lnTo>
                      <a:lnTo>
                        <a:pt x="1328" y="1574"/>
                      </a:lnTo>
                      <a:lnTo>
                        <a:pt x="1331" y="1565"/>
                      </a:lnTo>
                      <a:lnTo>
                        <a:pt x="1332" y="1544"/>
                      </a:lnTo>
                      <a:lnTo>
                        <a:pt x="1333" y="1524"/>
                      </a:lnTo>
                      <a:lnTo>
                        <a:pt x="1331" y="1503"/>
                      </a:lnTo>
                      <a:lnTo>
                        <a:pt x="1328" y="1484"/>
                      </a:lnTo>
                      <a:lnTo>
                        <a:pt x="1325" y="1465"/>
                      </a:lnTo>
                      <a:lnTo>
                        <a:pt x="1320" y="1447"/>
                      </a:lnTo>
                      <a:lnTo>
                        <a:pt x="1308" y="1415"/>
                      </a:lnTo>
                      <a:lnTo>
                        <a:pt x="1298" y="1391"/>
                      </a:lnTo>
                      <a:lnTo>
                        <a:pt x="1289" y="1375"/>
                      </a:lnTo>
                      <a:lnTo>
                        <a:pt x="1285" y="1369"/>
                      </a:lnTo>
                      <a:lnTo>
                        <a:pt x="1281" y="1352"/>
                      </a:lnTo>
                      <a:lnTo>
                        <a:pt x="1278" y="1336"/>
                      </a:lnTo>
                      <a:lnTo>
                        <a:pt x="1277" y="1322"/>
                      </a:lnTo>
                      <a:lnTo>
                        <a:pt x="1278" y="1310"/>
                      </a:lnTo>
                      <a:lnTo>
                        <a:pt x="1281" y="1299"/>
                      </a:lnTo>
                      <a:lnTo>
                        <a:pt x="1283" y="1290"/>
                      </a:lnTo>
                      <a:lnTo>
                        <a:pt x="1288" y="1282"/>
                      </a:lnTo>
                      <a:lnTo>
                        <a:pt x="1293" y="1276"/>
                      </a:lnTo>
                      <a:lnTo>
                        <a:pt x="1299" y="1271"/>
                      </a:lnTo>
                      <a:lnTo>
                        <a:pt x="1304" y="1266"/>
                      </a:lnTo>
                      <a:lnTo>
                        <a:pt x="1309" y="1263"/>
                      </a:lnTo>
                      <a:lnTo>
                        <a:pt x="1314" y="1261"/>
                      </a:lnTo>
                      <a:lnTo>
                        <a:pt x="1322" y="1257"/>
                      </a:lnTo>
                      <a:lnTo>
                        <a:pt x="1325" y="1257"/>
                      </a:lnTo>
                      <a:lnTo>
                        <a:pt x="1391" y="1066"/>
                      </a:lnTo>
                      <a:lnTo>
                        <a:pt x="1396" y="1066"/>
                      </a:lnTo>
                      <a:lnTo>
                        <a:pt x="1401" y="1064"/>
                      </a:lnTo>
                      <a:lnTo>
                        <a:pt x="1404" y="1063"/>
                      </a:lnTo>
                      <a:lnTo>
                        <a:pt x="1409" y="1059"/>
                      </a:lnTo>
                      <a:lnTo>
                        <a:pt x="1415" y="1053"/>
                      </a:lnTo>
                      <a:lnTo>
                        <a:pt x="1420" y="1044"/>
                      </a:lnTo>
                      <a:lnTo>
                        <a:pt x="1430" y="1024"/>
                      </a:lnTo>
                      <a:lnTo>
                        <a:pt x="1438" y="999"/>
                      </a:lnTo>
                      <a:lnTo>
                        <a:pt x="1445" y="986"/>
                      </a:lnTo>
                      <a:lnTo>
                        <a:pt x="1452" y="973"/>
                      </a:lnTo>
                      <a:lnTo>
                        <a:pt x="1461" y="961"/>
                      </a:lnTo>
                      <a:lnTo>
                        <a:pt x="1470" y="950"/>
                      </a:lnTo>
                      <a:lnTo>
                        <a:pt x="1476" y="944"/>
                      </a:lnTo>
                      <a:lnTo>
                        <a:pt x="1484" y="939"/>
                      </a:lnTo>
                      <a:lnTo>
                        <a:pt x="1491" y="934"/>
                      </a:lnTo>
                      <a:lnTo>
                        <a:pt x="1500" y="929"/>
                      </a:lnTo>
                      <a:lnTo>
                        <a:pt x="1508" y="926"/>
                      </a:lnTo>
                      <a:lnTo>
                        <a:pt x="1519" y="922"/>
                      </a:lnTo>
                      <a:lnTo>
                        <a:pt x="1529" y="918"/>
                      </a:lnTo>
                      <a:lnTo>
                        <a:pt x="1541" y="916"/>
                      </a:lnTo>
                      <a:lnTo>
                        <a:pt x="1535" y="889"/>
                      </a:lnTo>
                      <a:lnTo>
                        <a:pt x="1532" y="863"/>
                      </a:lnTo>
                      <a:lnTo>
                        <a:pt x="1530" y="839"/>
                      </a:lnTo>
                      <a:lnTo>
                        <a:pt x="1530" y="817"/>
                      </a:lnTo>
                      <a:lnTo>
                        <a:pt x="1533" y="784"/>
                      </a:lnTo>
                      <a:lnTo>
                        <a:pt x="1535" y="771"/>
                      </a:lnTo>
                      <a:lnTo>
                        <a:pt x="1547" y="768"/>
                      </a:lnTo>
                      <a:lnTo>
                        <a:pt x="1558" y="762"/>
                      </a:lnTo>
                      <a:lnTo>
                        <a:pt x="1569" y="755"/>
                      </a:lnTo>
                      <a:lnTo>
                        <a:pt x="1578" y="749"/>
                      </a:lnTo>
                      <a:lnTo>
                        <a:pt x="1585" y="742"/>
                      </a:lnTo>
                      <a:lnTo>
                        <a:pt x="1591" y="733"/>
                      </a:lnTo>
                      <a:lnTo>
                        <a:pt x="1596" y="726"/>
                      </a:lnTo>
                      <a:lnTo>
                        <a:pt x="1601" y="719"/>
                      </a:lnTo>
                      <a:lnTo>
                        <a:pt x="1607" y="704"/>
                      </a:lnTo>
                      <a:lnTo>
                        <a:pt x="1611" y="692"/>
                      </a:lnTo>
                      <a:lnTo>
                        <a:pt x="1614" y="683"/>
                      </a:lnTo>
                      <a:lnTo>
                        <a:pt x="1614" y="680"/>
                      </a:lnTo>
                      <a:lnTo>
                        <a:pt x="1628" y="668"/>
                      </a:lnTo>
                      <a:lnTo>
                        <a:pt x="1640" y="656"/>
                      </a:lnTo>
                      <a:lnTo>
                        <a:pt x="1651" y="643"/>
                      </a:lnTo>
                      <a:lnTo>
                        <a:pt x="1660" y="629"/>
                      </a:lnTo>
                      <a:lnTo>
                        <a:pt x="1666" y="616"/>
                      </a:lnTo>
                      <a:lnTo>
                        <a:pt x="1672" y="602"/>
                      </a:lnTo>
                      <a:lnTo>
                        <a:pt x="1676" y="589"/>
                      </a:lnTo>
                      <a:lnTo>
                        <a:pt x="1678" y="575"/>
                      </a:lnTo>
                      <a:lnTo>
                        <a:pt x="1681" y="552"/>
                      </a:lnTo>
                      <a:lnTo>
                        <a:pt x="1681" y="533"/>
                      </a:lnTo>
                      <a:lnTo>
                        <a:pt x="1680" y="520"/>
                      </a:lnTo>
                      <a:lnTo>
                        <a:pt x="1680" y="515"/>
                      </a:lnTo>
                      <a:lnTo>
                        <a:pt x="1676" y="501"/>
                      </a:lnTo>
                      <a:lnTo>
                        <a:pt x="1676" y="489"/>
                      </a:lnTo>
                      <a:lnTo>
                        <a:pt x="1677" y="478"/>
                      </a:lnTo>
                      <a:lnTo>
                        <a:pt x="1680" y="469"/>
                      </a:lnTo>
                      <a:lnTo>
                        <a:pt x="1682" y="462"/>
                      </a:lnTo>
                      <a:lnTo>
                        <a:pt x="1687" y="455"/>
                      </a:lnTo>
                      <a:lnTo>
                        <a:pt x="1692" y="451"/>
                      </a:lnTo>
                      <a:lnTo>
                        <a:pt x="1698" y="448"/>
                      </a:lnTo>
                      <a:lnTo>
                        <a:pt x="1710" y="444"/>
                      </a:lnTo>
                      <a:lnTo>
                        <a:pt x="1721" y="443"/>
                      </a:lnTo>
                      <a:lnTo>
                        <a:pt x="1729" y="443"/>
                      </a:lnTo>
                      <a:lnTo>
                        <a:pt x="1732" y="443"/>
                      </a:lnTo>
                      <a:lnTo>
                        <a:pt x="1729" y="431"/>
                      </a:lnTo>
                      <a:lnTo>
                        <a:pt x="1727" y="419"/>
                      </a:lnTo>
                      <a:lnTo>
                        <a:pt x="1726" y="407"/>
                      </a:lnTo>
                      <a:lnTo>
                        <a:pt x="1725" y="395"/>
                      </a:lnTo>
                      <a:lnTo>
                        <a:pt x="1726" y="375"/>
                      </a:lnTo>
                      <a:lnTo>
                        <a:pt x="1729" y="356"/>
                      </a:lnTo>
                      <a:lnTo>
                        <a:pt x="1733" y="338"/>
                      </a:lnTo>
                      <a:lnTo>
                        <a:pt x="1740" y="323"/>
                      </a:lnTo>
                      <a:lnTo>
                        <a:pt x="1747" y="309"/>
                      </a:lnTo>
                      <a:lnTo>
                        <a:pt x="1756" y="296"/>
                      </a:lnTo>
                      <a:lnTo>
                        <a:pt x="1764" y="287"/>
                      </a:lnTo>
                      <a:lnTo>
                        <a:pt x="1773" y="277"/>
                      </a:lnTo>
                      <a:lnTo>
                        <a:pt x="1780" y="269"/>
                      </a:lnTo>
                      <a:lnTo>
                        <a:pt x="1787" y="263"/>
                      </a:lnTo>
                      <a:lnTo>
                        <a:pt x="1800" y="256"/>
                      </a:lnTo>
                      <a:lnTo>
                        <a:pt x="1803" y="253"/>
                      </a:lnTo>
                      <a:lnTo>
                        <a:pt x="1803" y="201"/>
                      </a:lnTo>
                      <a:lnTo>
                        <a:pt x="1547" y="201"/>
                      </a:lnTo>
                      <a:lnTo>
                        <a:pt x="1620" y="96"/>
                      </a:lnTo>
                      <a:lnTo>
                        <a:pt x="1623" y="91"/>
                      </a:lnTo>
                      <a:lnTo>
                        <a:pt x="1631" y="78"/>
                      </a:lnTo>
                      <a:lnTo>
                        <a:pt x="1634" y="70"/>
                      </a:lnTo>
                      <a:lnTo>
                        <a:pt x="1639" y="60"/>
                      </a:lnTo>
                      <a:lnTo>
                        <a:pt x="1642" y="50"/>
                      </a:lnTo>
                      <a:lnTo>
                        <a:pt x="1645" y="40"/>
                      </a:lnTo>
                      <a:lnTo>
                        <a:pt x="1645" y="31"/>
                      </a:lnTo>
                      <a:lnTo>
                        <a:pt x="1645" y="22"/>
                      </a:lnTo>
                      <a:lnTo>
                        <a:pt x="1644" y="17"/>
                      </a:lnTo>
                      <a:lnTo>
                        <a:pt x="1642" y="14"/>
                      </a:lnTo>
                      <a:lnTo>
                        <a:pt x="1639" y="10"/>
                      </a:lnTo>
                      <a:lnTo>
                        <a:pt x="1637" y="7"/>
                      </a:lnTo>
                      <a:lnTo>
                        <a:pt x="1633" y="5"/>
                      </a:lnTo>
                      <a:lnTo>
                        <a:pt x="1628" y="3"/>
                      </a:lnTo>
                      <a:lnTo>
                        <a:pt x="1623" y="1"/>
                      </a:lnTo>
                      <a:lnTo>
                        <a:pt x="1616" y="0"/>
                      </a:lnTo>
                      <a:lnTo>
                        <a:pt x="1609" y="0"/>
                      </a:lnTo>
                      <a:lnTo>
                        <a:pt x="1601" y="1"/>
                      </a:lnTo>
                      <a:lnTo>
                        <a:pt x="1591" y="3"/>
                      </a:lnTo>
                      <a:lnTo>
                        <a:pt x="1580" y="4"/>
                      </a:lnTo>
                      <a:lnTo>
                        <a:pt x="1576" y="5"/>
                      </a:lnTo>
                      <a:lnTo>
                        <a:pt x="1558" y="6"/>
                      </a:lnTo>
                      <a:lnTo>
                        <a:pt x="1530" y="7"/>
                      </a:lnTo>
                      <a:lnTo>
                        <a:pt x="1491" y="11"/>
                      </a:lnTo>
                      <a:lnTo>
                        <a:pt x="1438" y="14"/>
                      </a:lnTo>
                      <a:lnTo>
                        <a:pt x="1375" y="17"/>
                      </a:lnTo>
                      <a:lnTo>
                        <a:pt x="1298" y="22"/>
                      </a:lnTo>
                      <a:lnTo>
                        <a:pt x="1208" y="26"/>
                      </a:lnTo>
                      <a:lnTo>
                        <a:pt x="1106" y="31"/>
                      </a:lnTo>
                      <a:lnTo>
                        <a:pt x="991" y="36"/>
                      </a:lnTo>
                      <a:lnTo>
                        <a:pt x="861" y="40"/>
                      </a:lnTo>
                      <a:lnTo>
                        <a:pt x="718" y="45"/>
                      </a:lnTo>
                      <a:lnTo>
                        <a:pt x="560" y="50"/>
                      </a:lnTo>
                      <a:lnTo>
                        <a:pt x="388" y="55"/>
                      </a:lnTo>
                      <a:lnTo>
                        <a:pt x="201" y="59"/>
                      </a:lnTo>
                      <a:lnTo>
                        <a:pt x="0" y="63"/>
                      </a:lnTo>
                      <a:lnTo>
                        <a:pt x="8" y="100"/>
                      </a:lnTo>
                      <a:lnTo>
                        <a:pt x="14" y="142"/>
                      </a:lnTo>
                      <a:lnTo>
                        <a:pt x="20" y="185"/>
                      </a:lnTo>
                      <a:lnTo>
                        <a:pt x="26" y="231"/>
                      </a:lnTo>
                      <a:lnTo>
                        <a:pt x="36" y="329"/>
                      </a:lnTo>
                      <a:lnTo>
                        <a:pt x="44" y="433"/>
                      </a:lnTo>
                      <a:lnTo>
                        <a:pt x="52" y="542"/>
                      </a:lnTo>
                      <a:lnTo>
                        <a:pt x="58" y="653"/>
                      </a:lnTo>
                      <a:lnTo>
                        <a:pt x="61" y="763"/>
                      </a:lnTo>
                      <a:lnTo>
                        <a:pt x="65" y="870"/>
                      </a:lnTo>
                      <a:lnTo>
                        <a:pt x="68" y="975"/>
                      </a:lnTo>
                      <a:lnTo>
                        <a:pt x="70" y="1071"/>
                      </a:lnTo>
                      <a:lnTo>
                        <a:pt x="71" y="1159"/>
                      </a:lnTo>
                      <a:lnTo>
                        <a:pt x="71" y="1235"/>
                      </a:lnTo>
                      <a:lnTo>
                        <a:pt x="73" y="1299"/>
                      </a:lnTo>
                      <a:lnTo>
                        <a:pt x="73" y="1347"/>
                      </a:lnTo>
                      <a:lnTo>
                        <a:pt x="73" y="1377"/>
                      </a:lnTo>
                      <a:lnTo>
                        <a:pt x="73" y="1388"/>
                      </a:lnTo>
                      <a:lnTo>
                        <a:pt x="96" y="1387"/>
                      </a:lnTo>
                      <a:lnTo>
                        <a:pt x="115" y="1386"/>
                      </a:lnTo>
                      <a:lnTo>
                        <a:pt x="134" y="1387"/>
                      </a:lnTo>
                      <a:lnTo>
                        <a:pt x="150" y="1388"/>
                      </a:lnTo>
                      <a:lnTo>
                        <a:pt x="163" y="1392"/>
                      </a:lnTo>
                      <a:lnTo>
                        <a:pt x="175" y="1394"/>
                      </a:lnTo>
                      <a:lnTo>
                        <a:pt x="185" y="1399"/>
                      </a:lnTo>
                      <a:lnTo>
                        <a:pt x="194" y="1403"/>
                      </a:lnTo>
                      <a:lnTo>
                        <a:pt x="200" y="1408"/>
                      </a:lnTo>
                      <a:lnTo>
                        <a:pt x="206" y="1412"/>
                      </a:lnTo>
                      <a:lnTo>
                        <a:pt x="210" y="1416"/>
                      </a:lnTo>
                      <a:lnTo>
                        <a:pt x="212" y="1420"/>
                      </a:lnTo>
                      <a:lnTo>
                        <a:pt x="216" y="1425"/>
                      </a:lnTo>
                      <a:lnTo>
                        <a:pt x="217" y="1427"/>
                      </a:lnTo>
                      <a:lnTo>
                        <a:pt x="223" y="162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9" name="Freeform 478"/>
                <p:cNvSpPr>
                  <a:spLocks/>
                </p:cNvSpPr>
                <p:nvPr/>
              </p:nvSpPr>
              <p:spPr bwMode="auto">
                <a:xfrm>
                  <a:off x="1676" y="1564"/>
                  <a:ext cx="650" cy="510"/>
                </a:xfrm>
                <a:custGeom>
                  <a:avLst/>
                  <a:gdLst>
                    <a:gd name="T0" fmla="*/ 0 w 2604"/>
                    <a:gd name="T1" fmla="*/ 0 h 2040"/>
                    <a:gd name="T2" fmla="*/ 0 w 2604"/>
                    <a:gd name="T3" fmla="*/ 0 h 2040"/>
                    <a:gd name="T4" fmla="*/ 0 w 2604"/>
                    <a:gd name="T5" fmla="*/ 0 h 2040"/>
                    <a:gd name="T6" fmla="*/ 0 w 2604"/>
                    <a:gd name="T7" fmla="*/ 0 h 2040"/>
                    <a:gd name="T8" fmla="*/ 0 w 2604"/>
                    <a:gd name="T9" fmla="*/ 0 h 2040"/>
                    <a:gd name="T10" fmla="*/ 0 w 2604"/>
                    <a:gd name="T11" fmla="*/ 0 h 2040"/>
                    <a:gd name="T12" fmla="*/ 0 w 2604"/>
                    <a:gd name="T13" fmla="*/ 0 h 2040"/>
                    <a:gd name="T14" fmla="*/ 0 w 2604"/>
                    <a:gd name="T15" fmla="*/ 0 h 2040"/>
                    <a:gd name="T16" fmla="*/ 0 w 2604"/>
                    <a:gd name="T17" fmla="*/ 0 h 2040"/>
                    <a:gd name="T18" fmla="*/ 0 w 2604"/>
                    <a:gd name="T19" fmla="*/ 0 h 2040"/>
                    <a:gd name="T20" fmla="*/ 0 w 2604"/>
                    <a:gd name="T21" fmla="*/ 0 h 2040"/>
                    <a:gd name="T22" fmla="*/ 0 w 2604"/>
                    <a:gd name="T23" fmla="*/ 0 h 2040"/>
                    <a:gd name="T24" fmla="*/ 0 w 2604"/>
                    <a:gd name="T25" fmla="*/ 0 h 2040"/>
                    <a:gd name="T26" fmla="*/ 0 w 2604"/>
                    <a:gd name="T27" fmla="*/ 0 h 2040"/>
                    <a:gd name="T28" fmla="*/ 0 w 2604"/>
                    <a:gd name="T29" fmla="*/ 0 h 2040"/>
                    <a:gd name="T30" fmla="*/ 0 w 2604"/>
                    <a:gd name="T31" fmla="*/ 0 h 2040"/>
                    <a:gd name="T32" fmla="*/ 0 w 2604"/>
                    <a:gd name="T33" fmla="*/ 0 h 2040"/>
                    <a:gd name="T34" fmla="*/ 0 w 2604"/>
                    <a:gd name="T35" fmla="*/ 0 h 2040"/>
                    <a:gd name="T36" fmla="*/ 0 w 2604"/>
                    <a:gd name="T37" fmla="*/ 0 h 2040"/>
                    <a:gd name="T38" fmla="*/ 0 w 2604"/>
                    <a:gd name="T39" fmla="*/ 0 h 2040"/>
                    <a:gd name="T40" fmla="*/ 0 w 2604"/>
                    <a:gd name="T41" fmla="*/ 0 h 2040"/>
                    <a:gd name="T42" fmla="*/ 0 w 2604"/>
                    <a:gd name="T43" fmla="*/ 0 h 2040"/>
                    <a:gd name="T44" fmla="*/ 0 w 2604"/>
                    <a:gd name="T45" fmla="*/ 0 h 2040"/>
                    <a:gd name="T46" fmla="*/ 0 w 2604"/>
                    <a:gd name="T47" fmla="*/ 0 h 2040"/>
                    <a:gd name="T48" fmla="*/ 0 w 2604"/>
                    <a:gd name="T49" fmla="*/ 0 h 2040"/>
                    <a:gd name="T50" fmla="*/ 0 w 2604"/>
                    <a:gd name="T51" fmla="*/ 0 h 2040"/>
                    <a:gd name="T52" fmla="*/ 0 w 2604"/>
                    <a:gd name="T53" fmla="*/ 0 h 2040"/>
                    <a:gd name="T54" fmla="*/ 0 w 2604"/>
                    <a:gd name="T55" fmla="*/ 0 h 2040"/>
                    <a:gd name="T56" fmla="*/ 0 w 2604"/>
                    <a:gd name="T57" fmla="*/ 0 h 2040"/>
                    <a:gd name="T58" fmla="*/ 0 w 2604"/>
                    <a:gd name="T59" fmla="*/ 0 h 2040"/>
                    <a:gd name="T60" fmla="*/ 0 w 2604"/>
                    <a:gd name="T61" fmla="*/ 0 h 2040"/>
                    <a:gd name="T62" fmla="*/ 0 w 2604"/>
                    <a:gd name="T63" fmla="*/ 0 h 2040"/>
                    <a:gd name="T64" fmla="*/ 0 w 2604"/>
                    <a:gd name="T65" fmla="*/ 0 h 2040"/>
                    <a:gd name="T66" fmla="*/ 0 w 2604"/>
                    <a:gd name="T67" fmla="*/ 0 h 2040"/>
                    <a:gd name="T68" fmla="*/ 0 w 2604"/>
                    <a:gd name="T69" fmla="*/ 0 h 2040"/>
                    <a:gd name="T70" fmla="*/ 0 w 2604"/>
                    <a:gd name="T71" fmla="*/ 0 h 2040"/>
                    <a:gd name="T72" fmla="*/ 0 w 2604"/>
                    <a:gd name="T73" fmla="*/ 0 h 2040"/>
                    <a:gd name="T74" fmla="*/ 0 w 2604"/>
                    <a:gd name="T75" fmla="*/ 0 h 2040"/>
                    <a:gd name="T76" fmla="*/ 0 w 2604"/>
                    <a:gd name="T77" fmla="*/ 0 h 2040"/>
                    <a:gd name="T78" fmla="*/ 0 w 2604"/>
                    <a:gd name="T79" fmla="*/ 0 h 2040"/>
                    <a:gd name="T80" fmla="*/ 0 w 2604"/>
                    <a:gd name="T81" fmla="*/ 0 h 2040"/>
                    <a:gd name="T82" fmla="*/ 0 w 2604"/>
                    <a:gd name="T83" fmla="*/ 0 h 2040"/>
                    <a:gd name="T84" fmla="*/ 0 w 2604"/>
                    <a:gd name="T85" fmla="*/ 0 h 2040"/>
                    <a:gd name="T86" fmla="*/ 0 w 2604"/>
                    <a:gd name="T87" fmla="*/ 0 h 2040"/>
                    <a:gd name="T88" fmla="*/ 0 w 2604"/>
                    <a:gd name="T89" fmla="*/ 0 h 2040"/>
                    <a:gd name="T90" fmla="*/ 0 w 2604"/>
                    <a:gd name="T91" fmla="*/ 0 h 2040"/>
                    <a:gd name="T92" fmla="*/ 0 w 2604"/>
                    <a:gd name="T93" fmla="*/ 0 h 2040"/>
                    <a:gd name="T94" fmla="*/ 0 w 2604"/>
                    <a:gd name="T95" fmla="*/ 0 h 2040"/>
                    <a:gd name="T96" fmla="*/ 0 w 2604"/>
                    <a:gd name="T97" fmla="*/ 0 h 2040"/>
                    <a:gd name="T98" fmla="*/ 0 w 2604"/>
                    <a:gd name="T99" fmla="*/ 0 h 2040"/>
                    <a:gd name="T100" fmla="*/ 0 w 2604"/>
                    <a:gd name="T101" fmla="*/ 0 h 2040"/>
                    <a:gd name="T102" fmla="*/ 0 w 2604"/>
                    <a:gd name="T103" fmla="*/ 0 h 2040"/>
                    <a:gd name="T104" fmla="*/ 0 w 2604"/>
                    <a:gd name="T105" fmla="*/ 0 h 2040"/>
                    <a:gd name="T106" fmla="*/ 0 w 2604"/>
                    <a:gd name="T107" fmla="*/ 0 h 2040"/>
                    <a:gd name="T108" fmla="*/ 0 w 2604"/>
                    <a:gd name="T109" fmla="*/ 0 h 20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4"/>
                    <a:gd name="T166" fmla="*/ 0 h 2040"/>
                    <a:gd name="T167" fmla="*/ 2604 w 2604"/>
                    <a:gd name="T168" fmla="*/ 2040 h 20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4" h="2040">
                      <a:moveTo>
                        <a:pt x="237" y="0"/>
                      </a:moveTo>
                      <a:lnTo>
                        <a:pt x="222" y="153"/>
                      </a:lnTo>
                      <a:lnTo>
                        <a:pt x="205" y="309"/>
                      </a:lnTo>
                      <a:lnTo>
                        <a:pt x="188" y="466"/>
                      </a:lnTo>
                      <a:lnTo>
                        <a:pt x="169" y="621"/>
                      </a:lnTo>
                      <a:lnTo>
                        <a:pt x="150" y="774"/>
                      </a:lnTo>
                      <a:lnTo>
                        <a:pt x="130" y="923"/>
                      </a:lnTo>
                      <a:lnTo>
                        <a:pt x="110" y="1067"/>
                      </a:lnTo>
                      <a:lnTo>
                        <a:pt x="91" y="1201"/>
                      </a:lnTo>
                      <a:lnTo>
                        <a:pt x="73" y="1327"/>
                      </a:lnTo>
                      <a:lnTo>
                        <a:pt x="55" y="1441"/>
                      </a:lnTo>
                      <a:lnTo>
                        <a:pt x="41" y="1543"/>
                      </a:lnTo>
                      <a:lnTo>
                        <a:pt x="27" y="1630"/>
                      </a:lnTo>
                      <a:lnTo>
                        <a:pt x="15" y="1701"/>
                      </a:lnTo>
                      <a:lnTo>
                        <a:pt x="8" y="1753"/>
                      </a:lnTo>
                      <a:lnTo>
                        <a:pt x="2" y="1786"/>
                      </a:lnTo>
                      <a:lnTo>
                        <a:pt x="0" y="1797"/>
                      </a:lnTo>
                      <a:lnTo>
                        <a:pt x="44" y="1805"/>
                      </a:lnTo>
                      <a:lnTo>
                        <a:pt x="96" y="1813"/>
                      </a:lnTo>
                      <a:lnTo>
                        <a:pt x="155" y="1821"/>
                      </a:lnTo>
                      <a:lnTo>
                        <a:pt x="218" y="1829"/>
                      </a:lnTo>
                      <a:lnTo>
                        <a:pt x="360" y="1848"/>
                      </a:lnTo>
                      <a:lnTo>
                        <a:pt x="518" y="1866"/>
                      </a:lnTo>
                      <a:lnTo>
                        <a:pt x="689" y="1884"/>
                      </a:lnTo>
                      <a:lnTo>
                        <a:pt x="868" y="1903"/>
                      </a:lnTo>
                      <a:lnTo>
                        <a:pt x="1049" y="1921"/>
                      </a:lnTo>
                      <a:lnTo>
                        <a:pt x="1230" y="1938"/>
                      </a:lnTo>
                      <a:lnTo>
                        <a:pt x="1407" y="1955"/>
                      </a:lnTo>
                      <a:lnTo>
                        <a:pt x="1573" y="1970"/>
                      </a:lnTo>
                      <a:lnTo>
                        <a:pt x="1726" y="1985"/>
                      </a:lnTo>
                      <a:lnTo>
                        <a:pt x="1861" y="1997"/>
                      </a:lnTo>
                      <a:lnTo>
                        <a:pt x="1972" y="2007"/>
                      </a:lnTo>
                      <a:lnTo>
                        <a:pt x="2058" y="2014"/>
                      </a:lnTo>
                      <a:lnTo>
                        <a:pt x="2113" y="2019"/>
                      </a:lnTo>
                      <a:lnTo>
                        <a:pt x="2131" y="2020"/>
                      </a:lnTo>
                      <a:lnTo>
                        <a:pt x="2506" y="2040"/>
                      </a:lnTo>
                      <a:lnTo>
                        <a:pt x="2584" y="682"/>
                      </a:lnTo>
                      <a:lnTo>
                        <a:pt x="2604" y="229"/>
                      </a:lnTo>
                      <a:lnTo>
                        <a:pt x="1935" y="171"/>
                      </a:lnTo>
                      <a:lnTo>
                        <a:pt x="1927" y="171"/>
                      </a:lnTo>
                      <a:lnTo>
                        <a:pt x="1905" y="169"/>
                      </a:lnTo>
                      <a:lnTo>
                        <a:pt x="1868" y="167"/>
                      </a:lnTo>
                      <a:lnTo>
                        <a:pt x="1817" y="163"/>
                      </a:lnTo>
                      <a:lnTo>
                        <a:pt x="1752" y="158"/>
                      </a:lnTo>
                      <a:lnTo>
                        <a:pt x="1675" y="153"/>
                      </a:lnTo>
                      <a:lnTo>
                        <a:pt x="1583" y="146"/>
                      </a:lnTo>
                      <a:lnTo>
                        <a:pt x="1479" y="136"/>
                      </a:lnTo>
                      <a:lnTo>
                        <a:pt x="1363" y="126"/>
                      </a:lnTo>
                      <a:lnTo>
                        <a:pt x="1235" y="114"/>
                      </a:lnTo>
                      <a:lnTo>
                        <a:pt x="1096" y="101"/>
                      </a:lnTo>
                      <a:lnTo>
                        <a:pt x="944" y="85"/>
                      </a:lnTo>
                      <a:lnTo>
                        <a:pt x="782" y="66"/>
                      </a:lnTo>
                      <a:lnTo>
                        <a:pt x="610" y="47"/>
                      </a:lnTo>
                      <a:lnTo>
                        <a:pt x="429" y="25"/>
                      </a:lnTo>
                      <a:lnTo>
                        <a:pt x="237" y="0"/>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0" name="Freeform 479"/>
                <p:cNvSpPr>
                  <a:spLocks/>
                </p:cNvSpPr>
                <p:nvPr/>
              </p:nvSpPr>
              <p:spPr bwMode="auto">
                <a:xfrm>
                  <a:off x="1676" y="1564"/>
                  <a:ext cx="650" cy="510"/>
                </a:xfrm>
                <a:custGeom>
                  <a:avLst/>
                  <a:gdLst>
                    <a:gd name="T0" fmla="*/ 0 w 2604"/>
                    <a:gd name="T1" fmla="*/ 0 h 2040"/>
                    <a:gd name="T2" fmla="*/ 0 w 2604"/>
                    <a:gd name="T3" fmla="*/ 0 h 2040"/>
                    <a:gd name="T4" fmla="*/ 0 w 2604"/>
                    <a:gd name="T5" fmla="*/ 0 h 2040"/>
                    <a:gd name="T6" fmla="*/ 0 w 2604"/>
                    <a:gd name="T7" fmla="*/ 0 h 2040"/>
                    <a:gd name="T8" fmla="*/ 0 w 2604"/>
                    <a:gd name="T9" fmla="*/ 0 h 2040"/>
                    <a:gd name="T10" fmla="*/ 0 w 2604"/>
                    <a:gd name="T11" fmla="*/ 0 h 2040"/>
                    <a:gd name="T12" fmla="*/ 0 w 2604"/>
                    <a:gd name="T13" fmla="*/ 0 h 2040"/>
                    <a:gd name="T14" fmla="*/ 0 w 2604"/>
                    <a:gd name="T15" fmla="*/ 0 h 2040"/>
                    <a:gd name="T16" fmla="*/ 0 w 2604"/>
                    <a:gd name="T17" fmla="*/ 0 h 2040"/>
                    <a:gd name="T18" fmla="*/ 0 w 2604"/>
                    <a:gd name="T19" fmla="*/ 0 h 2040"/>
                    <a:gd name="T20" fmla="*/ 0 w 2604"/>
                    <a:gd name="T21" fmla="*/ 0 h 2040"/>
                    <a:gd name="T22" fmla="*/ 0 w 2604"/>
                    <a:gd name="T23" fmla="*/ 0 h 2040"/>
                    <a:gd name="T24" fmla="*/ 0 w 2604"/>
                    <a:gd name="T25" fmla="*/ 0 h 2040"/>
                    <a:gd name="T26" fmla="*/ 0 w 2604"/>
                    <a:gd name="T27" fmla="*/ 0 h 2040"/>
                    <a:gd name="T28" fmla="*/ 0 w 2604"/>
                    <a:gd name="T29" fmla="*/ 0 h 2040"/>
                    <a:gd name="T30" fmla="*/ 0 w 2604"/>
                    <a:gd name="T31" fmla="*/ 0 h 2040"/>
                    <a:gd name="T32" fmla="*/ 0 w 2604"/>
                    <a:gd name="T33" fmla="*/ 0 h 2040"/>
                    <a:gd name="T34" fmla="*/ 0 w 2604"/>
                    <a:gd name="T35" fmla="*/ 0 h 2040"/>
                    <a:gd name="T36" fmla="*/ 0 w 2604"/>
                    <a:gd name="T37" fmla="*/ 0 h 2040"/>
                    <a:gd name="T38" fmla="*/ 0 w 2604"/>
                    <a:gd name="T39" fmla="*/ 0 h 2040"/>
                    <a:gd name="T40" fmla="*/ 0 w 2604"/>
                    <a:gd name="T41" fmla="*/ 0 h 2040"/>
                    <a:gd name="T42" fmla="*/ 0 w 2604"/>
                    <a:gd name="T43" fmla="*/ 0 h 2040"/>
                    <a:gd name="T44" fmla="*/ 0 w 2604"/>
                    <a:gd name="T45" fmla="*/ 0 h 2040"/>
                    <a:gd name="T46" fmla="*/ 0 w 2604"/>
                    <a:gd name="T47" fmla="*/ 0 h 2040"/>
                    <a:gd name="T48" fmla="*/ 0 w 2604"/>
                    <a:gd name="T49" fmla="*/ 0 h 2040"/>
                    <a:gd name="T50" fmla="*/ 0 w 2604"/>
                    <a:gd name="T51" fmla="*/ 0 h 2040"/>
                    <a:gd name="T52" fmla="*/ 0 w 2604"/>
                    <a:gd name="T53" fmla="*/ 0 h 2040"/>
                    <a:gd name="T54" fmla="*/ 0 w 2604"/>
                    <a:gd name="T55" fmla="*/ 0 h 2040"/>
                    <a:gd name="T56" fmla="*/ 0 w 2604"/>
                    <a:gd name="T57" fmla="*/ 0 h 2040"/>
                    <a:gd name="T58" fmla="*/ 0 w 2604"/>
                    <a:gd name="T59" fmla="*/ 0 h 2040"/>
                    <a:gd name="T60" fmla="*/ 0 w 2604"/>
                    <a:gd name="T61" fmla="*/ 0 h 2040"/>
                    <a:gd name="T62" fmla="*/ 0 w 2604"/>
                    <a:gd name="T63" fmla="*/ 0 h 2040"/>
                    <a:gd name="T64" fmla="*/ 0 w 2604"/>
                    <a:gd name="T65" fmla="*/ 0 h 2040"/>
                    <a:gd name="T66" fmla="*/ 0 w 2604"/>
                    <a:gd name="T67" fmla="*/ 0 h 2040"/>
                    <a:gd name="T68" fmla="*/ 0 w 2604"/>
                    <a:gd name="T69" fmla="*/ 0 h 2040"/>
                    <a:gd name="T70" fmla="*/ 0 w 2604"/>
                    <a:gd name="T71" fmla="*/ 0 h 2040"/>
                    <a:gd name="T72" fmla="*/ 0 w 2604"/>
                    <a:gd name="T73" fmla="*/ 0 h 2040"/>
                    <a:gd name="T74" fmla="*/ 0 w 2604"/>
                    <a:gd name="T75" fmla="*/ 0 h 2040"/>
                    <a:gd name="T76" fmla="*/ 0 w 2604"/>
                    <a:gd name="T77" fmla="*/ 0 h 2040"/>
                    <a:gd name="T78" fmla="*/ 0 w 2604"/>
                    <a:gd name="T79" fmla="*/ 0 h 2040"/>
                    <a:gd name="T80" fmla="*/ 0 w 2604"/>
                    <a:gd name="T81" fmla="*/ 0 h 2040"/>
                    <a:gd name="T82" fmla="*/ 0 w 2604"/>
                    <a:gd name="T83" fmla="*/ 0 h 2040"/>
                    <a:gd name="T84" fmla="*/ 0 w 2604"/>
                    <a:gd name="T85" fmla="*/ 0 h 2040"/>
                    <a:gd name="T86" fmla="*/ 0 w 2604"/>
                    <a:gd name="T87" fmla="*/ 0 h 2040"/>
                    <a:gd name="T88" fmla="*/ 0 w 2604"/>
                    <a:gd name="T89" fmla="*/ 0 h 2040"/>
                    <a:gd name="T90" fmla="*/ 0 w 2604"/>
                    <a:gd name="T91" fmla="*/ 0 h 2040"/>
                    <a:gd name="T92" fmla="*/ 0 w 2604"/>
                    <a:gd name="T93" fmla="*/ 0 h 2040"/>
                    <a:gd name="T94" fmla="*/ 0 w 2604"/>
                    <a:gd name="T95" fmla="*/ 0 h 2040"/>
                    <a:gd name="T96" fmla="*/ 0 w 2604"/>
                    <a:gd name="T97" fmla="*/ 0 h 2040"/>
                    <a:gd name="T98" fmla="*/ 0 w 2604"/>
                    <a:gd name="T99" fmla="*/ 0 h 2040"/>
                    <a:gd name="T100" fmla="*/ 0 w 2604"/>
                    <a:gd name="T101" fmla="*/ 0 h 2040"/>
                    <a:gd name="T102" fmla="*/ 0 w 2604"/>
                    <a:gd name="T103" fmla="*/ 0 h 2040"/>
                    <a:gd name="T104" fmla="*/ 0 w 2604"/>
                    <a:gd name="T105" fmla="*/ 0 h 2040"/>
                    <a:gd name="T106" fmla="*/ 0 w 2604"/>
                    <a:gd name="T107" fmla="*/ 0 h 2040"/>
                    <a:gd name="T108" fmla="*/ 0 w 2604"/>
                    <a:gd name="T109" fmla="*/ 0 h 2040"/>
                    <a:gd name="T110" fmla="*/ 0 w 2604"/>
                    <a:gd name="T111" fmla="*/ 0 h 2040"/>
                    <a:gd name="T112" fmla="*/ 0 w 2604"/>
                    <a:gd name="T113" fmla="*/ 0 h 2040"/>
                    <a:gd name="T114" fmla="*/ 0 w 2604"/>
                    <a:gd name="T115" fmla="*/ 0 h 2040"/>
                    <a:gd name="T116" fmla="*/ 0 w 2604"/>
                    <a:gd name="T117" fmla="*/ 0 h 20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04"/>
                    <a:gd name="T178" fmla="*/ 0 h 2040"/>
                    <a:gd name="T179" fmla="*/ 2604 w 2604"/>
                    <a:gd name="T180" fmla="*/ 2040 h 20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04" h="2040">
                      <a:moveTo>
                        <a:pt x="237" y="0"/>
                      </a:moveTo>
                      <a:lnTo>
                        <a:pt x="222" y="153"/>
                      </a:lnTo>
                      <a:lnTo>
                        <a:pt x="205" y="309"/>
                      </a:lnTo>
                      <a:lnTo>
                        <a:pt x="188" y="466"/>
                      </a:lnTo>
                      <a:lnTo>
                        <a:pt x="169" y="621"/>
                      </a:lnTo>
                      <a:lnTo>
                        <a:pt x="150" y="774"/>
                      </a:lnTo>
                      <a:lnTo>
                        <a:pt x="130" y="923"/>
                      </a:lnTo>
                      <a:lnTo>
                        <a:pt x="110" y="1067"/>
                      </a:lnTo>
                      <a:lnTo>
                        <a:pt x="91" y="1201"/>
                      </a:lnTo>
                      <a:lnTo>
                        <a:pt x="73" y="1327"/>
                      </a:lnTo>
                      <a:lnTo>
                        <a:pt x="55" y="1441"/>
                      </a:lnTo>
                      <a:lnTo>
                        <a:pt x="41" y="1543"/>
                      </a:lnTo>
                      <a:lnTo>
                        <a:pt x="27" y="1630"/>
                      </a:lnTo>
                      <a:lnTo>
                        <a:pt x="15" y="1701"/>
                      </a:lnTo>
                      <a:lnTo>
                        <a:pt x="8" y="1753"/>
                      </a:lnTo>
                      <a:lnTo>
                        <a:pt x="2" y="1786"/>
                      </a:lnTo>
                      <a:lnTo>
                        <a:pt x="0" y="1797"/>
                      </a:lnTo>
                      <a:lnTo>
                        <a:pt x="44" y="1805"/>
                      </a:lnTo>
                      <a:lnTo>
                        <a:pt x="96" y="1813"/>
                      </a:lnTo>
                      <a:lnTo>
                        <a:pt x="155" y="1821"/>
                      </a:lnTo>
                      <a:lnTo>
                        <a:pt x="218" y="1829"/>
                      </a:lnTo>
                      <a:lnTo>
                        <a:pt x="360" y="1848"/>
                      </a:lnTo>
                      <a:lnTo>
                        <a:pt x="518" y="1866"/>
                      </a:lnTo>
                      <a:lnTo>
                        <a:pt x="689" y="1884"/>
                      </a:lnTo>
                      <a:lnTo>
                        <a:pt x="868" y="1903"/>
                      </a:lnTo>
                      <a:lnTo>
                        <a:pt x="1049" y="1921"/>
                      </a:lnTo>
                      <a:lnTo>
                        <a:pt x="1230" y="1938"/>
                      </a:lnTo>
                      <a:lnTo>
                        <a:pt x="1407" y="1955"/>
                      </a:lnTo>
                      <a:lnTo>
                        <a:pt x="1573" y="1970"/>
                      </a:lnTo>
                      <a:lnTo>
                        <a:pt x="1726" y="1985"/>
                      </a:lnTo>
                      <a:lnTo>
                        <a:pt x="1861" y="1997"/>
                      </a:lnTo>
                      <a:lnTo>
                        <a:pt x="1972" y="2007"/>
                      </a:lnTo>
                      <a:lnTo>
                        <a:pt x="2058" y="2014"/>
                      </a:lnTo>
                      <a:lnTo>
                        <a:pt x="2113" y="2019"/>
                      </a:lnTo>
                      <a:lnTo>
                        <a:pt x="2131" y="2020"/>
                      </a:lnTo>
                      <a:lnTo>
                        <a:pt x="2506" y="2040"/>
                      </a:lnTo>
                      <a:lnTo>
                        <a:pt x="2584" y="682"/>
                      </a:lnTo>
                      <a:lnTo>
                        <a:pt x="2604" y="229"/>
                      </a:lnTo>
                      <a:lnTo>
                        <a:pt x="1935" y="171"/>
                      </a:lnTo>
                      <a:lnTo>
                        <a:pt x="1927" y="171"/>
                      </a:lnTo>
                      <a:lnTo>
                        <a:pt x="1905" y="169"/>
                      </a:lnTo>
                      <a:lnTo>
                        <a:pt x="1868" y="167"/>
                      </a:lnTo>
                      <a:lnTo>
                        <a:pt x="1817" y="163"/>
                      </a:lnTo>
                      <a:lnTo>
                        <a:pt x="1752" y="158"/>
                      </a:lnTo>
                      <a:lnTo>
                        <a:pt x="1675" y="153"/>
                      </a:lnTo>
                      <a:lnTo>
                        <a:pt x="1583" y="146"/>
                      </a:lnTo>
                      <a:lnTo>
                        <a:pt x="1479" y="136"/>
                      </a:lnTo>
                      <a:lnTo>
                        <a:pt x="1363" y="126"/>
                      </a:lnTo>
                      <a:lnTo>
                        <a:pt x="1235" y="114"/>
                      </a:lnTo>
                      <a:lnTo>
                        <a:pt x="1096" y="101"/>
                      </a:lnTo>
                      <a:lnTo>
                        <a:pt x="944" y="85"/>
                      </a:lnTo>
                      <a:lnTo>
                        <a:pt x="782" y="66"/>
                      </a:lnTo>
                      <a:lnTo>
                        <a:pt x="610" y="47"/>
                      </a:lnTo>
                      <a:lnTo>
                        <a:pt x="429" y="25"/>
                      </a:lnTo>
                      <a:lnTo>
                        <a:pt x="23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1" name="Freeform 480"/>
                <p:cNvSpPr>
                  <a:spLocks/>
                </p:cNvSpPr>
                <p:nvPr/>
              </p:nvSpPr>
              <p:spPr bwMode="auto">
                <a:xfrm>
                  <a:off x="1231" y="1377"/>
                  <a:ext cx="504" cy="636"/>
                </a:xfrm>
                <a:custGeom>
                  <a:avLst/>
                  <a:gdLst>
                    <a:gd name="T0" fmla="*/ 0 w 2015"/>
                    <a:gd name="T1" fmla="*/ 0 h 2545"/>
                    <a:gd name="T2" fmla="*/ 0 w 2015"/>
                    <a:gd name="T3" fmla="*/ 0 h 2545"/>
                    <a:gd name="T4" fmla="*/ 0 w 2015"/>
                    <a:gd name="T5" fmla="*/ 0 h 2545"/>
                    <a:gd name="T6" fmla="*/ 0 w 2015"/>
                    <a:gd name="T7" fmla="*/ 0 h 2545"/>
                    <a:gd name="T8" fmla="*/ 0 w 2015"/>
                    <a:gd name="T9" fmla="*/ 0 h 2545"/>
                    <a:gd name="T10" fmla="*/ 0 w 2015"/>
                    <a:gd name="T11" fmla="*/ 0 h 2545"/>
                    <a:gd name="T12" fmla="*/ 0 w 2015"/>
                    <a:gd name="T13" fmla="*/ 0 h 2545"/>
                    <a:gd name="T14" fmla="*/ 0 w 2015"/>
                    <a:gd name="T15" fmla="*/ 0 h 2545"/>
                    <a:gd name="T16" fmla="*/ 0 w 2015"/>
                    <a:gd name="T17" fmla="*/ 0 h 2545"/>
                    <a:gd name="T18" fmla="*/ 0 w 2015"/>
                    <a:gd name="T19" fmla="*/ 0 h 2545"/>
                    <a:gd name="T20" fmla="*/ 0 w 2015"/>
                    <a:gd name="T21" fmla="*/ 0 h 2545"/>
                    <a:gd name="T22" fmla="*/ 0 w 2015"/>
                    <a:gd name="T23" fmla="*/ 0 h 2545"/>
                    <a:gd name="T24" fmla="*/ 0 w 2015"/>
                    <a:gd name="T25" fmla="*/ 0 h 2545"/>
                    <a:gd name="T26" fmla="*/ 0 w 2015"/>
                    <a:gd name="T27" fmla="*/ 0 h 2545"/>
                    <a:gd name="T28" fmla="*/ 0 w 2015"/>
                    <a:gd name="T29" fmla="*/ 0 h 2545"/>
                    <a:gd name="T30" fmla="*/ 0 w 2015"/>
                    <a:gd name="T31" fmla="*/ 0 h 2545"/>
                    <a:gd name="T32" fmla="*/ 0 w 2015"/>
                    <a:gd name="T33" fmla="*/ 0 h 2545"/>
                    <a:gd name="T34" fmla="*/ 0 w 2015"/>
                    <a:gd name="T35" fmla="*/ 0 h 2545"/>
                    <a:gd name="T36" fmla="*/ 0 w 2015"/>
                    <a:gd name="T37" fmla="*/ 0 h 2545"/>
                    <a:gd name="T38" fmla="*/ 0 w 2015"/>
                    <a:gd name="T39" fmla="*/ 0 h 2545"/>
                    <a:gd name="T40" fmla="*/ 0 w 2015"/>
                    <a:gd name="T41" fmla="*/ 0 h 2545"/>
                    <a:gd name="T42" fmla="*/ 0 w 2015"/>
                    <a:gd name="T43" fmla="*/ 0 h 2545"/>
                    <a:gd name="T44" fmla="*/ 0 w 2015"/>
                    <a:gd name="T45" fmla="*/ 0 h 2545"/>
                    <a:gd name="T46" fmla="*/ 0 w 2015"/>
                    <a:gd name="T47" fmla="*/ 0 h 2545"/>
                    <a:gd name="T48" fmla="*/ 0 w 2015"/>
                    <a:gd name="T49" fmla="*/ 0 h 2545"/>
                    <a:gd name="T50" fmla="*/ 0 w 2015"/>
                    <a:gd name="T51" fmla="*/ 0 h 2545"/>
                    <a:gd name="T52" fmla="*/ 0 w 2015"/>
                    <a:gd name="T53" fmla="*/ 0 h 2545"/>
                    <a:gd name="T54" fmla="*/ 0 w 2015"/>
                    <a:gd name="T55" fmla="*/ 0 h 2545"/>
                    <a:gd name="T56" fmla="*/ 0 w 2015"/>
                    <a:gd name="T57" fmla="*/ 0 h 2545"/>
                    <a:gd name="T58" fmla="*/ 0 w 2015"/>
                    <a:gd name="T59" fmla="*/ 0 h 2545"/>
                    <a:gd name="T60" fmla="*/ 0 w 2015"/>
                    <a:gd name="T61" fmla="*/ 0 h 2545"/>
                    <a:gd name="T62" fmla="*/ 0 w 2015"/>
                    <a:gd name="T63" fmla="*/ 0 h 2545"/>
                    <a:gd name="T64" fmla="*/ 0 w 2015"/>
                    <a:gd name="T65" fmla="*/ 0 h 2545"/>
                    <a:gd name="T66" fmla="*/ 0 w 2015"/>
                    <a:gd name="T67" fmla="*/ 0 h 2545"/>
                    <a:gd name="T68" fmla="*/ 0 w 2015"/>
                    <a:gd name="T69" fmla="*/ 0 h 2545"/>
                    <a:gd name="T70" fmla="*/ 0 w 2015"/>
                    <a:gd name="T71" fmla="*/ 0 h 2545"/>
                    <a:gd name="T72" fmla="*/ 0 w 2015"/>
                    <a:gd name="T73" fmla="*/ 0 h 25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5"/>
                    <a:gd name="T112" fmla="*/ 0 h 2545"/>
                    <a:gd name="T113" fmla="*/ 2015 w 2015"/>
                    <a:gd name="T114" fmla="*/ 2545 h 25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5" h="2545">
                      <a:moveTo>
                        <a:pt x="0" y="2237"/>
                      </a:moveTo>
                      <a:lnTo>
                        <a:pt x="414" y="0"/>
                      </a:lnTo>
                      <a:lnTo>
                        <a:pt x="1431" y="190"/>
                      </a:lnTo>
                      <a:lnTo>
                        <a:pt x="1359" y="649"/>
                      </a:lnTo>
                      <a:lnTo>
                        <a:pt x="2015" y="748"/>
                      </a:lnTo>
                      <a:lnTo>
                        <a:pt x="2000" y="901"/>
                      </a:lnTo>
                      <a:lnTo>
                        <a:pt x="1983" y="1057"/>
                      </a:lnTo>
                      <a:lnTo>
                        <a:pt x="1966" y="1214"/>
                      </a:lnTo>
                      <a:lnTo>
                        <a:pt x="1947" y="1369"/>
                      </a:lnTo>
                      <a:lnTo>
                        <a:pt x="1928" y="1522"/>
                      </a:lnTo>
                      <a:lnTo>
                        <a:pt x="1908" y="1671"/>
                      </a:lnTo>
                      <a:lnTo>
                        <a:pt x="1888" y="1815"/>
                      </a:lnTo>
                      <a:lnTo>
                        <a:pt x="1869" y="1949"/>
                      </a:lnTo>
                      <a:lnTo>
                        <a:pt x="1851" y="2075"/>
                      </a:lnTo>
                      <a:lnTo>
                        <a:pt x="1833" y="2189"/>
                      </a:lnTo>
                      <a:lnTo>
                        <a:pt x="1819" y="2291"/>
                      </a:lnTo>
                      <a:lnTo>
                        <a:pt x="1805" y="2378"/>
                      </a:lnTo>
                      <a:lnTo>
                        <a:pt x="1793" y="2449"/>
                      </a:lnTo>
                      <a:lnTo>
                        <a:pt x="1786" y="2501"/>
                      </a:lnTo>
                      <a:lnTo>
                        <a:pt x="1780" y="2534"/>
                      </a:lnTo>
                      <a:lnTo>
                        <a:pt x="1778" y="2545"/>
                      </a:lnTo>
                      <a:lnTo>
                        <a:pt x="1770" y="2544"/>
                      </a:lnTo>
                      <a:lnTo>
                        <a:pt x="1743" y="2541"/>
                      </a:lnTo>
                      <a:lnTo>
                        <a:pt x="1701" y="2534"/>
                      </a:lnTo>
                      <a:lnTo>
                        <a:pt x="1644" y="2527"/>
                      </a:lnTo>
                      <a:lnTo>
                        <a:pt x="1570" y="2516"/>
                      </a:lnTo>
                      <a:lnTo>
                        <a:pt x="1483" y="2503"/>
                      </a:lnTo>
                      <a:lnTo>
                        <a:pt x="1383" y="2488"/>
                      </a:lnTo>
                      <a:lnTo>
                        <a:pt x="1270" y="2470"/>
                      </a:lnTo>
                      <a:lnTo>
                        <a:pt x="1146" y="2450"/>
                      </a:lnTo>
                      <a:lnTo>
                        <a:pt x="1010" y="2427"/>
                      </a:lnTo>
                      <a:lnTo>
                        <a:pt x="863" y="2402"/>
                      </a:lnTo>
                      <a:lnTo>
                        <a:pt x="707" y="2374"/>
                      </a:lnTo>
                      <a:lnTo>
                        <a:pt x="542" y="2343"/>
                      </a:lnTo>
                      <a:lnTo>
                        <a:pt x="368" y="2310"/>
                      </a:lnTo>
                      <a:lnTo>
                        <a:pt x="188" y="2275"/>
                      </a:lnTo>
                      <a:lnTo>
                        <a:pt x="0" y="223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2" name="Freeform 481"/>
                <p:cNvSpPr>
                  <a:spLocks/>
                </p:cNvSpPr>
                <p:nvPr/>
              </p:nvSpPr>
              <p:spPr bwMode="auto">
                <a:xfrm>
                  <a:off x="1231" y="1377"/>
                  <a:ext cx="504" cy="636"/>
                </a:xfrm>
                <a:custGeom>
                  <a:avLst/>
                  <a:gdLst>
                    <a:gd name="T0" fmla="*/ 0 w 2015"/>
                    <a:gd name="T1" fmla="*/ 0 h 2545"/>
                    <a:gd name="T2" fmla="*/ 0 w 2015"/>
                    <a:gd name="T3" fmla="*/ 0 h 2545"/>
                    <a:gd name="T4" fmla="*/ 0 w 2015"/>
                    <a:gd name="T5" fmla="*/ 0 h 2545"/>
                    <a:gd name="T6" fmla="*/ 0 w 2015"/>
                    <a:gd name="T7" fmla="*/ 0 h 2545"/>
                    <a:gd name="T8" fmla="*/ 0 w 2015"/>
                    <a:gd name="T9" fmla="*/ 0 h 2545"/>
                    <a:gd name="T10" fmla="*/ 0 w 2015"/>
                    <a:gd name="T11" fmla="*/ 0 h 2545"/>
                    <a:gd name="T12" fmla="*/ 0 w 2015"/>
                    <a:gd name="T13" fmla="*/ 0 h 2545"/>
                    <a:gd name="T14" fmla="*/ 0 w 2015"/>
                    <a:gd name="T15" fmla="*/ 0 h 2545"/>
                    <a:gd name="T16" fmla="*/ 0 w 2015"/>
                    <a:gd name="T17" fmla="*/ 0 h 2545"/>
                    <a:gd name="T18" fmla="*/ 0 w 2015"/>
                    <a:gd name="T19" fmla="*/ 0 h 2545"/>
                    <a:gd name="T20" fmla="*/ 0 w 2015"/>
                    <a:gd name="T21" fmla="*/ 0 h 2545"/>
                    <a:gd name="T22" fmla="*/ 0 w 2015"/>
                    <a:gd name="T23" fmla="*/ 0 h 2545"/>
                    <a:gd name="T24" fmla="*/ 0 w 2015"/>
                    <a:gd name="T25" fmla="*/ 0 h 2545"/>
                    <a:gd name="T26" fmla="*/ 0 w 2015"/>
                    <a:gd name="T27" fmla="*/ 0 h 2545"/>
                    <a:gd name="T28" fmla="*/ 0 w 2015"/>
                    <a:gd name="T29" fmla="*/ 0 h 2545"/>
                    <a:gd name="T30" fmla="*/ 0 w 2015"/>
                    <a:gd name="T31" fmla="*/ 0 h 2545"/>
                    <a:gd name="T32" fmla="*/ 0 w 2015"/>
                    <a:gd name="T33" fmla="*/ 0 h 2545"/>
                    <a:gd name="T34" fmla="*/ 0 w 2015"/>
                    <a:gd name="T35" fmla="*/ 0 h 2545"/>
                    <a:gd name="T36" fmla="*/ 0 w 2015"/>
                    <a:gd name="T37" fmla="*/ 0 h 2545"/>
                    <a:gd name="T38" fmla="*/ 0 w 2015"/>
                    <a:gd name="T39" fmla="*/ 0 h 2545"/>
                    <a:gd name="T40" fmla="*/ 0 w 2015"/>
                    <a:gd name="T41" fmla="*/ 0 h 2545"/>
                    <a:gd name="T42" fmla="*/ 0 w 2015"/>
                    <a:gd name="T43" fmla="*/ 0 h 2545"/>
                    <a:gd name="T44" fmla="*/ 0 w 2015"/>
                    <a:gd name="T45" fmla="*/ 0 h 2545"/>
                    <a:gd name="T46" fmla="*/ 0 w 2015"/>
                    <a:gd name="T47" fmla="*/ 0 h 2545"/>
                    <a:gd name="T48" fmla="*/ 0 w 2015"/>
                    <a:gd name="T49" fmla="*/ 0 h 2545"/>
                    <a:gd name="T50" fmla="*/ 0 w 2015"/>
                    <a:gd name="T51" fmla="*/ 0 h 2545"/>
                    <a:gd name="T52" fmla="*/ 0 w 2015"/>
                    <a:gd name="T53" fmla="*/ 0 h 2545"/>
                    <a:gd name="T54" fmla="*/ 0 w 2015"/>
                    <a:gd name="T55" fmla="*/ 0 h 2545"/>
                    <a:gd name="T56" fmla="*/ 0 w 2015"/>
                    <a:gd name="T57" fmla="*/ 0 h 2545"/>
                    <a:gd name="T58" fmla="*/ 0 w 2015"/>
                    <a:gd name="T59" fmla="*/ 0 h 2545"/>
                    <a:gd name="T60" fmla="*/ 0 w 2015"/>
                    <a:gd name="T61" fmla="*/ 0 h 2545"/>
                    <a:gd name="T62" fmla="*/ 0 w 2015"/>
                    <a:gd name="T63" fmla="*/ 0 h 2545"/>
                    <a:gd name="T64" fmla="*/ 0 w 2015"/>
                    <a:gd name="T65" fmla="*/ 0 h 2545"/>
                    <a:gd name="T66" fmla="*/ 0 w 2015"/>
                    <a:gd name="T67" fmla="*/ 0 h 2545"/>
                    <a:gd name="T68" fmla="*/ 0 w 2015"/>
                    <a:gd name="T69" fmla="*/ 0 h 2545"/>
                    <a:gd name="T70" fmla="*/ 0 w 2015"/>
                    <a:gd name="T71" fmla="*/ 0 h 2545"/>
                    <a:gd name="T72" fmla="*/ 0 w 2015"/>
                    <a:gd name="T73" fmla="*/ 0 h 2545"/>
                    <a:gd name="T74" fmla="*/ 0 w 2015"/>
                    <a:gd name="T75" fmla="*/ 0 h 2545"/>
                    <a:gd name="T76" fmla="*/ 0 w 2015"/>
                    <a:gd name="T77" fmla="*/ 0 h 2545"/>
                    <a:gd name="T78" fmla="*/ 0 w 2015"/>
                    <a:gd name="T79" fmla="*/ 0 h 2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5"/>
                    <a:gd name="T121" fmla="*/ 0 h 2545"/>
                    <a:gd name="T122" fmla="*/ 2015 w 2015"/>
                    <a:gd name="T123" fmla="*/ 2545 h 25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5" h="2545">
                      <a:moveTo>
                        <a:pt x="0" y="2237"/>
                      </a:moveTo>
                      <a:lnTo>
                        <a:pt x="414" y="0"/>
                      </a:lnTo>
                      <a:lnTo>
                        <a:pt x="1431" y="190"/>
                      </a:lnTo>
                      <a:lnTo>
                        <a:pt x="1359" y="649"/>
                      </a:lnTo>
                      <a:lnTo>
                        <a:pt x="2015" y="748"/>
                      </a:lnTo>
                      <a:lnTo>
                        <a:pt x="2000" y="901"/>
                      </a:lnTo>
                      <a:lnTo>
                        <a:pt x="1983" y="1057"/>
                      </a:lnTo>
                      <a:lnTo>
                        <a:pt x="1966" y="1214"/>
                      </a:lnTo>
                      <a:lnTo>
                        <a:pt x="1947" y="1369"/>
                      </a:lnTo>
                      <a:lnTo>
                        <a:pt x="1928" y="1522"/>
                      </a:lnTo>
                      <a:lnTo>
                        <a:pt x="1908" y="1671"/>
                      </a:lnTo>
                      <a:lnTo>
                        <a:pt x="1888" y="1815"/>
                      </a:lnTo>
                      <a:lnTo>
                        <a:pt x="1869" y="1949"/>
                      </a:lnTo>
                      <a:lnTo>
                        <a:pt x="1851" y="2075"/>
                      </a:lnTo>
                      <a:lnTo>
                        <a:pt x="1833" y="2189"/>
                      </a:lnTo>
                      <a:lnTo>
                        <a:pt x="1819" y="2291"/>
                      </a:lnTo>
                      <a:lnTo>
                        <a:pt x="1805" y="2378"/>
                      </a:lnTo>
                      <a:lnTo>
                        <a:pt x="1793" y="2449"/>
                      </a:lnTo>
                      <a:lnTo>
                        <a:pt x="1786" y="2501"/>
                      </a:lnTo>
                      <a:lnTo>
                        <a:pt x="1780" y="2534"/>
                      </a:lnTo>
                      <a:lnTo>
                        <a:pt x="1778" y="2545"/>
                      </a:lnTo>
                      <a:lnTo>
                        <a:pt x="1770" y="2544"/>
                      </a:lnTo>
                      <a:lnTo>
                        <a:pt x="1743" y="2541"/>
                      </a:lnTo>
                      <a:lnTo>
                        <a:pt x="1701" y="2534"/>
                      </a:lnTo>
                      <a:lnTo>
                        <a:pt x="1644" y="2527"/>
                      </a:lnTo>
                      <a:lnTo>
                        <a:pt x="1570" y="2516"/>
                      </a:lnTo>
                      <a:lnTo>
                        <a:pt x="1483" y="2503"/>
                      </a:lnTo>
                      <a:lnTo>
                        <a:pt x="1383" y="2488"/>
                      </a:lnTo>
                      <a:lnTo>
                        <a:pt x="1270" y="2470"/>
                      </a:lnTo>
                      <a:lnTo>
                        <a:pt x="1146" y="2450"/>
                      </a:lnTo>
                      <a:lnTo>
                        <a:pt x="1010" y="2427"/>
                      </a:lnTo>
                      <a:lnTo>
                        <a:pt x="863" y="2402"/>
                      </a:lnTo>
                      <a:lnTo>
                        <a:pt x="707" y="2374"/>
                      </a:lnTo>
                      <a:lnTo>
                        <a:pt x="542" y="2343"/>
                      </a:lnTo>
                      <a:lnTo>
                        <a:pt x="368" y="2310"/>
                      </a:lnTo>
                      <a:lnTo>
                        <a:pt x="188" y="2275"/>
                      </a:lnTo>
                      <a:lnTo>
                        <a:pt x="0" y="2237"/>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3" name="Freeform 482"/>
                <p:cNvSpPr>
                  <a:spLocks/>
                </p:cNvSpPr>
                <p:nvPr/>
              </p:nvSpPr>
              <p:spPr bwMode="auto">
                <a:xfrm>
                  <a:off x="778" y="1270"/>
                  <a:ext cx="556" cy="874"/>
                </a:xfrm>
                <a:custGeom>
                  <a:avLst/>
                  <a:gdLst>
                    <a:gd name="T0" fmla="*/ 0 w 2224"/>
                    <a:gd name="T1" fmla="*/ 0 h 3498"/>
                    <a:gd name="T2" fmla="*/ 0 w 2224"/>
                    <a:gd name="T3" fmla="*/ 0 h 3498"/>
                    <a:gd name="T4" fmla="*/ 0 w 2224"/>
                    <a:gd name="T5" fmla="*/ 0 h 3498"/>
                    <a:gd name="T6" fmla="*/ 0 w 2224"/>
                    <a:gd name="T7" fmla="*/ 0 h 3498"/>
                    <a:gd name="T8" fmla="*/ 0 w 2224"/>
                    <a:gd name="T9" fmla="*/ 0 h 3498"/>
                    <a:gd name="T10" fmla="*/ 0 w 2224"/>
                    <a:gd name="T11" fmla="*/ 0 h 3498"/>
                    <a:gd name="T12" fmla="*/ 0 w 2224"/>
                    <a:gd name="T13" fmla="*/ 0 h 3498"/>
                    <a:gd name="T14" fmla="*/ 0 w 2224"/>
                    <a:gd name="T15" fmla="*/ 0 h 3498"/>
                    <a:gd name="T16" fmla="*/ 0 w 2224"/>
                    <a:gd name="T17" fmla="*/ 0 h 3498"/>
                    <a:gd name="T18" fmla="*/ 0 w 2224"/>
                    <a:gd name="T19" fmla="*/ 0 h 3498"/>
                    <a:gd name="T20" fmla="*/ 0 w 2224"/>
                    <a:gd name="T21" fmla="*/ 0 h 3498"/>
                    <a:gd name="T22" fmla="*/ 0 w 2224"/>
                    <a:gd name="T23" fmla="*/ 0 h 3498"/>
                    <a:gd name="T24" fmla="*/ 0 w 2224"/>
                    <a:gd name="T25" fmla="*/ 0 h 3498"/>
                    <a:gd name="T26" fmla="*/ 0 w 2224"/>
                    <a:gd name="T27" fmla="*/ 0 h 3498"/>
                    <a:gd name="T28" fmla="*/ 0 w 2224"/>
                    <a:gd name="T29" fmla="*/ 0 h 3498"/>
                    <a:gd name="T30" fmla="*/ 0 w 2224"/>
                    <a:gd name="T31" fmla="*/ 0 h 3498"/>
                    <a:gd name="T32" fmla="*/ 0 w 2224"/>
                    <a:gd name="T33" fmla="*/ 0 h 3498"/>
                    <a:gd name="T34" fmla="*/ 0 w 2224"/>
                    <a:gd name="T35" fmla="*/ 0 h 3498"/>
                    <a:gd name="T36" fmla="*/ 0 w 2224"/>
                    <a:gd name="T37" fmla="*/ 0 h 3498"/>
                    <a:gd name="T38" fmla="*/ 0 w 2224"/>
                    <a:gd name="T39" fmla="*/ 0 h 3498"/>
                    <a:gd name="T40" fmla="*/ 0 w 2224"/>
                    <a:gd name="T41" fmla="*/ 0 h 3498"/>
                    <a:gd name="T42" fmla="*/ 0 w 2224"/>
                    <a:gd name="T43" fmla="*/ 0 h 3498"/>
                    <a:gd name="T44" fmla="*/ 0 w 2224"/>
                    <a:gd name="T45" fmla="*/ 0 h 3498"/>
                    <a:gd name="T46" fmla="*/ 0 w 2224"/>
                    <a:gd name="T47" fmla="*/ 0 h 3498"/>
                    <a:gd name="T48" fmla="*/ 0 w 2224"/>
                    <a:gd name="T49" fmla="*/ 0 h 3498"/>
                    <a:gd name="T50" fmla="*/ 0 w 2224"/>
                    <a:gd name="T51" fmla="*/ 0 h 3498"/>
                    <a:gd name="T52" fmla="*/ 0 w 2224"/>
                    <a:gd name="T53" fmla="*/ 0 h 3498"/>
                    <a:gd name="T54" fmla="*/ 0 w 2224"/>
                    <a:gd name="T55" fmla="*/ 0 h 3498"/>
                    <a:gd name="T56" fmla="*/ 0 w 2224"/>
                    <a:gd name="T57" fmla="*/ 0 h 3498"/>
                    <a:gd name="T58" fmla="*/ 0 w 2224"/>
                    <a:gd name="T59" fmla="*/ 0 h 3498"/>
                    <a:gd name="T60" fmla="*/ 0 w 2224"/>
                    <a:gd name="T61" fmla="*/ 0 h 3498"/>
                    <a:gd name="T62" fmla="*/ 0 w 2224"/>
                    <a:gd name="T63" fmla="*/ 0 h 3498"/>
                    <a:gd name="T64" fmla="*/ 0 w 2224"/>
                    <a:gd name="T65" fmla="*/ 0 h 3498"/>
                    <a:gd name="T66" fmla="*/ 0 w 2224"/>
                    <a:gd name="T67" fmla="*/ 0 h 3498"/>
                    <a:gd name="T68" fmla="*/ 0 w 2224"/>
                    <a:gd name="T69" fmla="*/ 0 h 3498"/>
                    <a:gd name="T70" fmla="*/ 0 w 2224"/>
                    <a:gd name="T71" fmla="*/ 0 h 3498"/>
                    <a:gd name="T72" fmla="*/ 0 w 2224"/>
                    <a:gd name="T73" fmla="*/ 0 h 3498"/>
                    <a:gd name="T74" fmla="*/ 0 w 2224"/>
                    <a:gd name="T75" fmla="*/ 0 h 3498"/>
                    <a:gd name="T76" fmla="*/ 0 w 2224"/>
                    <a:gd name="T77" fmla="*/ 0 h 3498"/>
                    <a:gd name="T78" fmla="*/ 0 w 2224"/>
                    <a:gd name="T79" fmla="*/ 0 h 3498"/>
                    <a:gd name="T80" fmla="*/ 0 w 2224"/>
                    <a:gd name="T81" fmla="*/ 0 h 3498"/>
                    <a:gd name="T82" fmla="*/ 0 w 2224"/>
                    <a:gd name="T83" fmla="*/ 0 h 3498"/>
                    <a:gd name="T84" fmla="*/ 0 w 2224"/>
                    <a:gd name="T85" fmla="*/ 0 h 3498"/>
                    <a:gd name="T86" fmla="*/ 0 w 2224"/>
                    <a:gd name="T87" fmla="*/ 0 h 34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24"/>
                    <a:gd name="T133" fmla="*/ 0 h 3498"/>
                    <a:gd name="T134" fmla="*/ 2224 w 2224"/>
                    <a:gd name="T135" fmla="*/ 3498 h 34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24" h="3498">
                      <a:moveTo>
                        <a:pt x="328" y="0"/>
                      </a:moveTo>
                      <a:lnTo>
                        <a:pt x="0" y="1312"/>
                      </a:lnTo>
                      <a:lnTo>
                        <a:pt x="1443" y="3498"/>
                      </a:lnTo>
                      <a:lnTo>
                        <a:pt x="1454" y="3494"/>
                      </a:lnTo>
                      <a:lnTo>
                        <a:pt x="1462" y="3489"/>
                      </a:lnTo>
                      <a:lnTo>
                        <a:pt x="1471" y="3485"/>
                      </a:lnTo>
                      <a:lnTo>
                        <a:pt x="1477" y="3481"/>
                      </a:lnTo>
                      <a:lnTo>
                        <a:pt x="1483" y="3476"/>
                      </a:lnTo>
                      <a:lnTo>
                        <a:pt x="1488" y="3471"/>
                      </a:lnTo>
                      <a:lnTo>
                        <a:pt x="1492" y="3466"/>
                      </a:lnTo>
                      <a:lnTo>
                        <a:pt x="1495" y="3460"/>
                      </a:lnTo>
                      <a:lnTo>
                        <a:pt x="1497" y="3455"/>
                      </a:lnTo>
                      <a:lnTo>
                        <a:pt x="1499" y="3450"/>
                      </a:lnTo>
                      <a:lnTo>
                        <a:pt x="1499" y="3444"/>
                      </a:lnTo>
                      <a:lnTo>
                        <a:pt x="1499" y="3439"/>
                      </a:lnTo>
                      <a:lnTo>
                        <a:pt x="1498" y="3428"/>
                      </a:lnTo>
                      <a:lnTo>
                        <a:pt x="1494" y="3417"/>
                      </a:lnTo>
                      <a:lnTo>
                        <a:pt x="1489" y="3407"/>
                      </a:lnTo>
                      <a:lnTo>
                        <a:pt x="1483" y="3397"/>
                      </a:lnTo>
                      <a:lnTo>
                        <a:pt x="1477" y="3389"/>
                      </a:lnTo>
                      <a:lnTo>
                        <a:pt x="1471" y="3381"/>
                      </a:lnTo>
                      <a:lnTo>
                        <a:pt x="1460" y="3370"/>
                      </a:lnTo>
                      <a:lnTo>
                        <a:pt x="1456" y="3365"/>
                      </a:lnTo>
                      <a:lnTo>
                        <a:pt x="1452" y="3346"/>
                      </a:lnTo>
                      <a:lnTo>
                        <a:pt x="1450" y="3329"/>
                      </a:lnTo>
                      <a:lnTo>
                        <a:pt x="1450" y="3315"/>
                      </a:lnTo>
                      <a:lnTo>
                        <a:pt x="1452" y="3305"/>
                      </a:lnTo>
                      <a:lnTo>
                        <a:pt x="1455" y="3297"/>
                      </a:lnTo>
                      <a:lnTo>
                        <a:pt x="1459" y="3290"/>
                      </a:lnTo>
                      <a:lnTo>
                        <a:pt x="1462" y="3285"/>
                      </a:lnTo>
                      <a:lnTo>
                        <a:pt x="1467" y="3281"/>
                      </a:lnTo>
                      <a:lnTo>
                        <a:pt x="1476" y="3274"/>
                      </a:lnTo>
                      <a:lnTo>
                        <a:pt x="1483" y="3266"/>
                      </a:lnTo>
                      <a:lnTo>
                        <a:pt x="1486" y="3261"/>
                      </a:lnTo>
                      <a:lnTo>
                        <a:pt x="1486" y="3254"/>
                      </a:lnTo>
                      <a:lnTo>
                        <a:pt x="1486" y="3245"/>
                      </a:lnTo>
                      <a:lnTo>
                        <a:pt x="1482" y="3234"/>
                      </a:lnTo>
                      <a:lnTo>
                        <a:pt x="1479" y="3222"/>
                      </a:lnTo>
                      <a:lnTo>
                        <a:pt x="1478" y="3210"/>
                      </a:lnTo>
                      <a:lnTo>
                        <a:pt x="1479" y="3199"/>
                      </a:lnTo>
                      <a:lnTo>
                        <a:pt x="1481" y="3189"/>
                      </a:lnTo>
                      <a:lnTo>
                        <a:pt x="1487" y="3171"/>
                      </a:lnTo>
                      <a:lnTo>
                        <a:pt x="1493" y="3152"/>
                      </a:lnTo>
                      <a:lnTo>
                        <a:pt x="1497" y="3143"/>
                      </a:lnTo>
                      <a:lnTo>
                        <a:pt x="1499" y="3132"/>
                      </a:lnTo>
                      <a:lnTo>
                        <a:pt x="1501" y="3121"/>
                      </a:lnTo>
                      <a:lnTo>
                        <a:pt x="1501" y="3108"/>
                      </a:lnTo>
                      <a:lnTo>
                        <a:pt x="1501" y="3095"/>
                      </a:lnTo>
                      <a:lnTo>
                        <a:pt x="1499" y="3080"/>
                      </a:lnTo>
                      <a:lnTo>
                        <a:pt x="1495" y="3063"/>
                      </a:lnTo>
                      <a:lnTo>
                        <a:pt x="1489" y="3045"/>
                      </a:lnTo>
                      <a:lnTo>
                        <a:pt x="1511" y="3032"/>
                      </a:lnTo>
                      <a:lnTo>
                        <a:pt x="1531" y="3023"/>
                      </a:lnTo>
                      <a:lnTo>
                        <a:pt x="1548" y="3018"/>
                      </a:lnTo>
                      <a:lnTo>
                        <a:pt x="1563" y="3014"/>
                      </a:lnTo>
                      <a:lnTo>
                        <a:pt x="1576" y="3014"/>
                      </a:lnTo>
                      <a:lnTo>
                        <a:pt x="1587" y="3017"/>
                      </a:lnTo>
                      <a:lnTo>
                        <a:pt x="1597" y="3020"/>
                      </a:lnTo>
                      <a:lnTo>
                        <a:pt x="1604" y="3025"/>
                      </a:lnTo>
                      <a:lnTo>
                        <a:pt x="1610" y="3031"/>
                      </a:lnTo>
                      <a:lnTo>
                        <a:pt x="1616" y="3037"/>
                      </a:lnTo>
                      <a:lnTo>
                        <a:pt x="1620" y="3043"/>
                      </a:lnTo>
                      <a:lnTo>
                        <a:pt x="1623" y="3050"/>
                      </a:lnTo>
                      <a:lnTo>
                        <a:pt x="1626" y="3061"/>
                      </a:lnTo>
                      <a:lnTo>
                        <a:pt x="1626" y="3064"/>
                      </a:lnTo>
                      <a:lnTo>
                        <a:pt x="1631" y="3075"/>
                      </a:lnTo>
                      <a:lnTo>
                        <a:pt x="1636" y="3085"/>
                      </a:lnTo>
                      <a:lnTo>
                        <a:pt x="1641" y="3094"/>
                      </a:lnTo>
                      <a:lnTo>
                        <a:pt x="1647" y="3101"/>
                      </a:lnTo>
                      <a:lnTo>
                        <a:pt x="1652" y="3107"/>
                      </a:lnTo>
                      <a:lnTo>
                        <a:pt x="1657" y="3111"/>
                      </a:lnTo>
                      <a:lnTo>
                        <a:pt x="1662" y="3114"/>
                      </a:lnTo>
                      <a:lnTo>
                        <a:pt x="1667" y="3117"/>
                      </a:lnTo>
                      <a:lnTo>
                        <a:pt x="1672" y="3118"/>
                      </a:lnTo>
                      <a:lnTo>
                        <a:pt x="1675" y="3118"/>
                      </a:lnTo>
                      <a:lnTo>
                        <a:pt x="1680" y="3117"/>
                      </a:lnTo>
                      <a:lnTo>
                        <a:pt x="1685" y="3116"/>
                      </a:lnTo>
                      <a:lnTo>
                        <a:pt x="1694" y="3111"/>
                      </a:lnTo>
                      <a:lnTo>
                        <a:pt x="1702" y="3103"/>
                      </a:lnTo>
                      <a:lnTo>
                        <a:pt x="1709" y="3095"/>
                      </a:lnTo>
                      <a:lnTo>
                        <a:pt x="1717" y="3085"/>
                      </a:lnTo>
                      <a:lnTo>
                        <a:pt x="1723" y="3075"/>
                      </a:lnTo>
                      <a:lnTo>
                        <a:pt x="1728" y="3067"/>
                      </a:lnTo>
                      <a:lnTo>
                        <a:pt x="1735" y="3051"/>
                      </a:lnTo>
                      <a:lnTo>
                        <a:pt x="1738" y="3045"/>
                      </a:lnTo>
                      <a:lnTo>
                        <a:pt x="1810" y="2664"/>
                      </a:lnTo>
                      <a:lnTo>
                        <a:pt x="2224" y="427"/>
                      </a:lnTo>
                      <a:lnTo>
                        <a:pt x="1279" y="236"/>
                      </a:lnTo>
                      <a:lnTo>
                        <a:pt x="328" y="0"/>
                      </a:lnTo>
                      <a:close/>
                    </a:path>
                  </a:pathLst>
                </a:custGeom>
                <a:pattFill prst="ltHorz">
                  <a:fgClr>
                    <a:schemeClr val="bg1">
                      <a:lumMod val="50000"/>
                    </a:schemeClr>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4" name="Freeform 483"/>
                <p:cNvSpPr>
                  <a:spLocks/>
                </p:cNvSpPr>
                <p:nvPr/>
              </p:nvSpPr>
              <p:spPr bwMode="auto">
                <a:xfrm>
                  <a:off x="778" y="1270"/>
                  <a:ext cx="556" cy="874"/>
                </a:xfrm>
                <a:custGeom>
                  <a:avLst/>
                  <a:gdLst>
                    <a:gd name="T0" fmla="*/ 0 w 2224"/>
                    <a:gd name="T1" fmla="*/ 0 h 3498"/>
                    <a:gd name="T2" fmla="*/ 0 w 2224"/>
                    <a:gd name="T3" fmla="*/ 0 h 3498"/>
                    <a:gd name="T4" fmla="*/ 0 w 2224"/>
                    <a:gd name="T5" fmla="*/ 0 h 3498"/>
                    <a:gd name="T6" fmla="*/ 0 w 2224"/>
                    <a:gd name="T7" fmla="*/ 0 h 3498"/>
                    <a:gd name="T8" fmla="*/ 0 w 2224"/>
                    <a:gd name="T9" fmla="*/ 0 h 3498"/>
                    <a:gd name="T10" fmla="*/ 0 w 2224"/>
                    <a:gd name="T11" fmla="*/ 0 h 3498"/>
                    <a:gd name="T12" fmla="*/ 0 w 2224"/>
                    <a:gd name="T13" fmla="*/ 0 h 3498"/>
                    <a:gd name="T14" fmla="*/ 0 w 2224"/>
                    <a:gd name="T15" fmla="*/ 0 h 3498"/>
                    <a:gd name="T16" fmla="*/ 0 w 2224"/>
                    <a:gd name="T17" fmla="*/ 0 h 3498"/>
                    <a:gd name="T18" fmla="*/ 0 w 2224"/>
                    <a:gd name="T19" fmla="*/ 0 h 3498"/>
                    <a:gd name="T20" fmla="*/ 0 w 2224"/>
                    <a:gd name="T21" fmla="*/ 0 h 3498"/>
                    <a:gd name="T22" fmla="*/ 0 w 2224"/>
                    <a:gd name="T23" fmla="*/ 0 h 3498"/>
                    <a:gd name="T24" fmla="*/ 0 w 2224"/>
                    <a:gd name="T25" fmla="*/ 0 h 3498"/>
                    <a:gd name="T26" fmla="*/ 0 w 2224"/>
                    <a:gd name="T27" fmla="*/ 0 h 3498"/>
                    <a:gd name="T28" fmla="*/ 0 w 2224"/>
                    <a:gd name="T29" fmla="*/ 0 h 3498"/>
                    <a:gd name="T30" fmla="*/ 0 w 2224"/>
                    <a:gd name="T31" fmla="*/ 0 h 3498"/>
                    <a:gd name="T32" fmla="*/ 0 w 2224"/>
                    <a:gd name="T33" fmla="*/ 0 h 3498"/>
                    <a:gd name="T34" fmla="*/ 0 w 2224"/>
                    <a:gd name="T35" fmla="*/ 0 h 3498"/>
                    <a:gd name="T36" fmla="*/ 0 w 2224"/>
                    <a:gd name="T37" fmla="*/ 0 h 3498"/>
                    <a:gd name="T38" fmla="*/ 0 w 2224"/>
                    <a:gd name="T39" fmla="*/ 0 h 3498"/>
                    <a:gd name="T40" fmla="*/ 0 w 2224"/>
                    <a:gd name="T41" fmla="*/ 0 h 3498"/>
                    <a:gd name="T42" fmla="*/ 0 w 2224"/>
                    <a:gd name="T43" fmla="*/ 0 h 3498"/>
                    <a:gd name="T44" fmla="*/ 0 w 2224"/>
                    <a:gd name="T45" fmla="*/ 0 h 3498"/>
                    <a:gd name="T46" fmla="*/ 0 w 2224"/>
                    <a:gd name="T47" fmla="*/ 0 h 3498"/>
                    <a:gd name="T48" fmla="*/ 0 w 2224"/>
                    <a:gd name="T49" fmla="*/ 0 h 3498"/>
                    <a:gd name="T50" fmla="*/ 0 w 2224"/>
                    <a:gd name="T51" fmla="*/ 0 h 3498"/>
                    <a:gd name="T52" fmla="*/ 0 w 2224"/>
                    <a:gd name="T53" fmla="*/ 0 h 3498"/>
                    <a:gd name="T54" fmla="*/ 0 w 2224"/>
                    <a:gd name="T55" fmla="*/ 0 h 3498"/>
                    <a:gd name="T56" fmla="*/ 0 w 2224"/>
                    <a:gd name="T57" fmla="*/ 0 h 3498"/>
                    <a:gd name="T58" fmla="*/ 0 w 2224"/>
                    <a:gd name="T59" fmla="*/ 0 h 3498"/>
                    <a:gd name="T60" fmla="*/ 0 w 2224"/>
                    <a:gd name="T61" fmla="*/ 0 h 3498"/>
                    <a:gd name="T62" fmla="*/ 0 w 2224"/>
                    <a:gd name="T63" fmla="*/ 0 h 3498"/>
                    <a:gd name="T64" fmla="*/ 0 w 2224"/>
                    <a:gd name="T65" fmla="*/ 0 h 3498"/>
                    <a:gd name="T66" fmla="*/ 0 w 2224"/>
                    <a:gd name="T67" fmla="*/ 0 h 3498"/>
                    <a:gd name="T68" fmla="*/ 0 w 2224"/>
                    <a:gd name="T69" fmla="*/ 0 h 3498"/>
                    <a:gd name="T70" fmla="*/ 0 w 2224"/>
                    <a:gd name="T71" fmla="*/ 0 h 3498"/>
                    <a:gd name="T72" fmla="*/ 0 w 2224"/>
                    <a:gd name="T73" fmla="*/ 0 h 3498"/>
                    <a:gd name="T74" fmla="*/ 0 w 2224"/>
                    <a:gd name="T75" fmla="*/ 0 h 3498"/>
                    <a:gd name="T76" fmla="*/ 0 w 2224"/>
                    <a:gd name="T77" fmla="*/ 0 h 3498"/>
                    <a:gd name="T78" fmla="*/ 0 w 2224"/>
                    <a:gd name="T79" fmla="*/ 0 h 3498"/>
                    <a:gd name="T80" fmla="*/ 0 w 2224"/>
                    <a:gd name="T81" fmla="*/ 0 h 3498"/>
                    <a:gd name="T82" fmla="*/ 0 w 2224"/>
                    <a:gd name="T83" fmla="*/ 0 h 3498"/>
                    <a:gd name="T84" fmla="*/ 0 w 2224"/>
                    <a:gd name="T85" fmla="*/ 0 h 3498"/>
                    <a:gd name="T86" fmla="*/ 0 w 2224"/>
                    <a:gd name="T87" fmla="*/ 0 h 3498"/>
                    <a:gd name="T88" fmla="*/ 0 w 2224"/>
                    <a:gd name="T89" fmla="*/ 0 h 3498"/>
                    <a:gd name="T90" fmla="*/ 0 w 2224"/>
                    <a:gd name="T91" fmla="*/ 0 h 34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24"/>
                    <a:gd name="T139" fmla="*/ 0 h 3498"/>
                    <a:gd name="T140" fmla="*/ 2224 w 2224"/>
                    <a:gd name="T141" fmla="*/ 3498 h 34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24" h="3498">
                      <a:moveTo>
                        <a:pt x="328" y="0"/>
                      </a:moveTo>
                      <a:lnTo>
                        <a:pt x="0" y="1312"/>
                      </a:lnTo>
                      <a:lnTo>
                        <a:pt x="1443" y="3498"/>
                      </a:lnTo>
                      <a:lnTo>
                        <a:pt x="1454" y="3494"/>
                      </a:lnTo>
                      <a:lnTo>
                        <a:pt x="1462" y="3489"/>
                      </a:lnTo>
                      <a:lnTo>
                        <a:pt x="1471" y="3485"/>
                      </a:lnTo>
                      <a:lnTo>
                        <a:pt x="1477" y="3481"/>
                      </a:lnTo>
                      <a:lnTo>
                        <a:pt x="1483" y="3476"/>
                      </a:lnTo>
                      <a:lnTo>
                        <a:pt x="1488" y="3471"/>
                      </a:lnTo>
                      <a:lnTo>
                        <a:pt x="1492" y="3466"/>
                      </a:lnTo>
                      <a:lnTo>
                        <a:pt x="1495" y="3460"/>
                      </a:lnTo>
                      <a:lnTo>
                        <a:pt x="1497" y="3455"/>
                      </a:lnTo>
                      <a:lnTo>
                        <a:pt x="1499" y="3450"/>
                      </a:lnTo>
                      <a:lnTo>
                        <a:pt x="1499" y="3444"/>
                      </a:lnTo>
                      <a:lnTo>
                        <a:pt x="1499" y="3439"/>
                      </a:lnTo>
                      <a:lnTo>
                        <a:pt x="1498" y="3428"/>
                      </a:lnTo>
                      <a:lnTo>
                        <a:pt x="1494" y="3417"/>
                      </a:lnTo>
                      <a:lnTo>
                        <a:pt x="1489" y="3407"/>
                      </a:lnTo>
                      <a:lnTo>
                        <a:pt x="1483" y="3397"/>
                      </a:lnTo>
                      <a:lnTo>
                        <a:pt x="1477" y="3389"/>
                      </a:lnTo>
                      <a:lnTo>
                        <a:pt x="1471" y="3381"/>
                      </a:lnTo>
                      <a:lnTo>
                        <a:pt x="1460" y="3370"/>
                      </a:lnTo>
                      <a:lnTo>
                        <a:pt x="1456" y="3365"/>
                      </a:lnTo>
                      <a:lnTo>
                        <a:pt x="1452" y="3346"/>
                      </a:lnTo>
                      <a:lnTo>
                        <a:pt x="1450" y="3329"/>
                      </a:lnTo>
                      <a:lnTo>
                        <a:pt x="1450" y="3315"/>
                      </a:lnTo>
                      <a:lnTo>
                        <a:pt x="1452" y="3305"/>
                      </a:lnTo>
                      <a:lnTo>
                        <a:pt x="1455" y="3297"/>
                      </a:lnTo>
                      <a:lnTo>
                        <a:pt x="1459" y="3290"/>
                      </a:lnTo>
                      <a:lnTo>
                        <a:pt x="1462" y="3285"/>
                      </a:lnTo>
                      <a:lnTo>
                        <a:pt x="1467" y="3281"/>
                      </a:lnTo>
                      <a:lnTo>
                        <a:pt x="1476" y="3274"/>
                      </a:lnTo>
                      <a:lnTo>
                        <a:pt x="1483" y="3266"/>
                      </a:lnTo>
                      <a:lnTo>
                        <a:pt x="1486" y="3261"/>
                      </a:lnTo>
                      <a:lnTo>
                        <a:pt x="1486" y="3254"/>
                      </a:lnTo>
                      <a:lnTo>
                        <a:pt x="1486" y="3245"/>
                      </a:lnTo>
                      <a:lnTo>
                        <a:pt x="1482" y="3234"/>
                      </a:lnTo>
                      <a:lnTo>
                        <a:pt x="1479" y="3222"/>
                      </a:lnTo>
                      <a:lnTo>
                        <a:pt x="1478" y="3210"/>
                      </a:lnTo>
                      <a:lnTo>
                        <a:pt x="1479" y="3199"/>
                      </a:lnTo>
                      <a:lnTo>
                        <a:pt x="1481" y="3189"/>
                      </a:lnTo>
                      <a:lnTo>
                        <a:pt x="1487" y="3171"/>
                      </a:lnTo>
                      <a:lnTo>
                        <a:pt x="1493" y="3152"/>
                      </a:lnTo>
                      <a:lnTo>
                        <a:pt x="1497" y="3143"/>
                      </a:lnTo>
                      <a:lnTo>
                        <a:pt x="1499" y="3132"/>
                      </a:lnTo>
                      <a:lnTo>
                        <a:pt x="1501" y="3121"/>
                      </a:lnTo>
                      <a:lnTo>
                        <a:pt x="1501" y="3108"/>
                      </a:lnTo>
                      <a:lnTo>
                        <a:pt x="1501" y="3095"/>
                      </a:lnTo>
                      <a:lnTo>
                        <a:pt x="1499" y="3080"/>
                      </a:lnTo>
                      <a:lnTo>
                        <a:pt x="1495" y="3063"/>
                      </a:lnTo>
                      <a:lnTo>
                        <a:pt x="1489" y="3045"/>
                      </a:lnTo>
                      <a:lnTo>
                        <a:pt x="1511" y="3032"/>
                      </a:lnTo>
                      <a:lnTo>
                        <a:pt x="1531" y="3023"/>
                      </a:lnTo>
                      <a:lnTo>
                        <a:pt x="1548" y="3018"/>
                      </a:lnTo>
                      <a:lnTo>
                        <a:pt x="1563" y="3014"/>
                      </a:lnTo>
                      <a:lnTo>
                        <a:pt x="1576" y="3014"/>
                      </a:lnTo>
                      <a:lnTo>
                        <a:pt x="1587" y="3017"/>
                      </a:lnTo>
                      <a:lnTo>
                        <a:pt x="1597" y="3020"/>
                      </a:lnTo>
                      <a:lnTo>
                        <a:pt x="1604" y="3025"/>
                      </a:lnTo>
                      <a:lnTo>
                        <a:pt x="1610" y="3031"/>
                      </a:lnTo>
                      <a:lnTo>
                        <a:pt x="1616" y="3037"/>
                      </a:lnTo>
                      <a:lnTo>
                        <a:pt x="1620" y="3043"/>
                      </a:lnTo>
                      <a:lnTo>
                        <a:pt x="1623" y="3050"/>
                      </a:lnTo>
                      <a:lnTo>
                        <a:pt x="1626" y="3061"/>
                      </a:lnTo>
                      <a:lnTo>
                        <a:pt x="1626" y="3064"/>
                      </a:lnTo>
                      <a:lnTo>
                        <a:pt x="1631" y="3075"/>
                      </a:lnTo>
                      <a:lnTo>
                        <a:pt x="1636" y="3085"/>
                      </a:lnTo>
                      <a:lnTo>
                        <a:pt x="1641" y="3094"/>
                      </a:lnTo>
                      <a:lnTo>
                        <a:pt x="1647" y="3101"/>
                      </a:lnTo>
                      <a:lnTo>
                        <a:pt x="1652" y="3107"/>
                      </a:lnTo>
                      <a:lnTo>
                        <a:pt x="1657" y="3111"/>
                      </a:lnTo>
                      <a:lnTo>
                        <a:pt x="1662" y="3114"/>
                      </a:lnTo>
                      <a:lnTo>
                        <a:pt x="1667" y="3117"/>
                      </a:lnTo>
                      <a:lnTo>
                        <a:pt x="1672" y="3118"/>
                      </a:lnTo>
                      <a:lnTo>
                        <a:pt x="1675" y="3118"/>
                      </a:lnTo>
                      <a:lnTo>
                        <a:pt x="1680" y="3117"/>
                      </a:lnTo>
                      <a:lnTo>
                        <a:pt x="1685" y="3116"/>
                      </a:lnTo>
                      <a:lnTo>
                        <a:pt x="1694" y="3111"/>
                      </a:lnTo>
                      <a:lnTo>
                        <a:pt x="1702" y="3103"/>
                      </a:lnTo>
                      <a:lnTo>
                        <a:pt x="1709" y="3095"/>
                      </a:lnTo>
                      <a:lnTo>
                        <a:pt x="1717" y="3085"/>
                      </a:lnTo>
                      <a:lnTo>
                        <a:pt x="1723" y="3075"/>
                      </a:lnTo>
                      <a:lnTo>
                        <a:pt x="1728" y="3067"/>
                      </a:lnTo>
                      <a:lnTo>
                        <a:pt x="1735" y="3051"/>
                      </a:lnTo>
                      <a:lnTo>
                        <a:pt x="1738" y="3045"/>
                      </a:lnTo>
                      <a:lnTo>
                        <a:pt x="1810" y="2664"/>
                      </a:lnTo>
                      <a:lnTo>
                        <a:pt x="2224" y="427"/>
                      </a:lnTo>
                      <a:lnTo>
                        <a:pt x="1279" y="236"/>
                      </a:lnTo>
                      <a:lnTo>
                        <a:pt x="32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5" name="Freeform 484"/>
                <p:cNvSpPr>
                  <a:spLocks/>
                </p:cNvSpPr>
                <p:nvPr/>
              </p:nvSpPr>
              <p:spPr bwMode="auto">
                <a:xfrm>
                  <a:off x="453" y="1172"/>
                  <a:ext cx="713" cy="1238"/>
                </a:xfrm>
                <a:custGeom>
                  <a:avLst/>
                  <a:gdLst>
                    <a:gd name="T0" fmla="*/ 0 w 2851"/>
                    <a:gd name="T1" fmla="*/ 0 h 4953"/>
                    <a:gd name="T2" fmla="*/ 0 w 2851"/>
                    <a:gd name="T3" fmla="*/ 0 h 4953"/>
                    <a:gd name="T4" fmla="*/ 0 w 2851"/>
                    <a:gd name="T5" fmla="*/ 0 h 4953"/>
                    <a:gd name="T6" fmla="*/ 0 w 2851"/>
                    <a:gd name="T7" fmla="*/ 0 h 4953"/>
                    <a:gd name="T8" fmla="*/ 0 w 2851"/>
                    <a:gd name="T9" fmla="*/ 0 h 4953"/>
                    <a:gd name="T10" fmla="*/ 0 w 2851"/>
                    <a:gd name="T11" fmla="*/ 0 h 4953"/>
                    <a:gd name="T12" fmla="*/ 0 w 2851"/>
                    <a:gd name="T13" fmla="*/ 0 h 4953"/>
                    <a:gd name="T14" fmla="*/ 0 w 2851"/>
                    <a:gd name="T15" fmla="*/ 0 h 4953"/>
                    <a:gd name="T16" fmla="*/ 0 w 2851"/>
                    <a:gd name="T17" fmla="*/ 0 h 4953"/>
                    <a:gd name="T18" fmla="*/ 0 w 2851"/>
                    <a:gd name="T19" fmla="*/ 0 h 4953"/>
                    <a:gd name="T20" fmla="*/ 0 w 2851"/>
                    <a:gd name="T21" fmla="*/ 0 h 4953"/>
                    <a:gd name="T22" fmla="*/ 0 w 2851"/>
                    <a:gd name="T23" fmla="*/ 0 h 4953"/>
                    <a:gd name="T24" fmla="*/ 0 w 2851"/>
                    <a:gd name="T25" fmla="*/ 0 h 4953"/>
                    <a:gd name="T26" fmla="*/ 0 w 2851"/>
                    <a:gd name="T27" fmla="*/ 0 h 4953"/>
                    <a:gd name="T28" fmla="*/ 0 w 2851"/>
                    <a:gd name="T29" fmla="*/ 0 h 4953"/>
                    <a:gd name="T30" fmla="*/ 0 w 2851"/>
                    <a:gd name="T31" fmla="*/ 0 h 4953"/>
                    <a:gd name="T32" fmla="*/ 0 w 2851"/>
                    <a:gd name="T33" fmla="*/ 0 h 4953"/>
                    <a:gd name="T34" fmla="*/ 0 w 2851"/>
                    <a:gd name="T35" fmla="*/ 0 h 4953"/>
                    <a:gd name="T36" fmla="*/ 0 w 2851"/>
                    <a:gd name="T37" fmla="*/ 0 h 4953"/>
                    <a:gd name="T38" fmla="*/ 0 w 2851"/>
                    <a:gd name="T39" fmla="*/ 0 h 4953"/>
                    <a:gd name="T40" fmla="*/ 0 w 2851"/>
                    <a:gd name="T41" fmla="*/ 0 h 4953"/>
                    <a:gd name="T42" fmla="*/ 0 w 2851"/>
                    <a:gd name="T43" fmla="*/ 0 h 4953"/>
                    <a:gd name="T44" fmla="*/ 0 w 2851"/>
                    <a:gd name="T45" fmla="*/ 0 h 4953"/>
                    <a:gd name="T46" fmla="*/ 0 w 2851"/>
                    <a:gd name="T47" fmla="*/ 0 h 4953"/>
                    <a:gd name="T48" fmla="*/ 0 w 2851"/>
                    <a:gd name="T49" fmla="*/ 0 h 4953"/>
                    <a:gd name="T50" fmla="*/ 0 w 2851"/>
                    <a:gd name="T51" fmla="*/ 0 h 4953"/>
                    <a:gd name="T52" fmla="*/ 0 w 2851"/>
                    <a:gd name="T53" fmla="*/ 0 h 4953"/>
                    <a:gd name="T54" fmla="*/ 0 w 2851"/>
                    <a:gd name="T55" fmla="*/ 0 h 4953"/>
                    <a:gd name="T56" fmla="*/ 0 w 2851"/>
                    <a:gd name="T57" fmla="*/ 0 h 4953"/>
                    <a:gd name="T58" fmla="*/ 0 w 2851"/>
                    <a:gd name="T59" fmla="*/ 0 h 4953"/>
                    <a:gd name="T60" fmla="*/ 0 w 2851"/>
                    <a:gd name="T61" fmla="*/ 0 h 4953"/>
                    <a:gd name="T62" fmla="*/ 0 w 2851"/>
                    <a:gd name="T63" fmla="*/ 0 h 4953"/>
                    <a:gd name="T64" fmla="*/ 0 w 2851"/>
                    <a:gd name="T65" fmla="*/ 0 h 4953"/>
                    <a:gd name="T66" fmla="*/ 0 w 2851"/>
                    <a:gd name="T67" fmla="*/ 0 h 4953"/>
                    <a:gd name="T68" fmla="*/ 0 w 2851"/>
                    <a:gd name="T69" fmla="*/ 0 h 4953"/>
                    <a:gd name="T70" fmla="*/ 0 w 2851"/>
                    <a:gd name="T71" fmla="*/ 0 h 4953"/>
                    <a:gd name="T72" fmla="*/ 0 w 2851"/>
                    <a:gd name="T73" fmla="*/ 0 h 4953"/>
                    <a:gd name="T74" fmla="*/ 0 w 2851"/>
                    <a:gd name="T75" fmla="*/ 0 h 4953"/>
                    <a:gd name="T76" fmla="*/ 0 w 2851"/>
                    <a:gd name="T77" fmla="*/ 0 h 4953"/>
                    <a:gd name="T78" fmla="*/ 0 w 2851"/>
                    <a:gd name="T79" fmla="*/ 0 h 4953"/>
                    <a:gd name="T80" fmla="*/ 0 w 2851"/>
                    <a:gd name="T81" fmla="*/ 0 h 4953"/>
                    <a:gd name="T82" fmla="*/ 0 w 2851"/>
                    <a:gd name="T83" fmla="*/ 0 h 4953"/>
                    <a:gd name="T84" fmla="*/ 0 w 2851"/>
                    <a:gd name="T85" fmla="*/ 0 h 4953"/>
                    <a:gd name="T86" fmla="*/ 0 w 2851"/>
                    <a:gd name="T87" fmla="*/ 0 h 4953"/>
                    <a:gd name="T88" fmla="*/ 0 w 2851"/>
                    <a:gd name="T89" fmla="*/ 0 h 4953"/>
                    <a:gd name="T90" fmla="*/ 0 w 2851"/>
                    <a:gd name="T91" fmla="*/ 0 h 4953"/>
                    <a:gd name="T92" fmla="*/ 0 w 2851"/>
                    <a:gd name="T93" fmla="*/ 0 h 4953"/>
                    <a:gd name="T94" fmla="*/ 0 w 2851"/>
                    <a:gd name="T95" fmla="*/ 0 h 4953"/>
                    <a:gd name="T96" fmla="*/ 0 w 2851"/>
                    <a:gd name="T97" fmla="*/ 0 h 4953"/>
                    <a:gd name="T98" fmla="*/ 0 w 2851"/>
                    <a:gd name="T99" fmla="*/ 0 h 4953"/>
                    <a:gd name="T100" fmla="*/ 0 w 2851"/>
                    <a:gd name="T101" fmla="*/ 0 h 4953"/>
                    <a:gd name="T102" fmla="*/ 0 w 2851"/>
                    <a:gd name="T103" fmla="*/ 0 h 4953"/>
                    <a:gd name="T104" fmla="*/ 0 w 2851"/>
                    <a:gd name="T105" fmla="*/ 0 h 4953"/>
                    <a:gd name="T106" fmla="*/ 0 w 2851"/>
                    <a:gd name="T107" fmla="*/ 0 h 4953"/>
                    <a:gd name="T108" fmla="*/ 0 w 2851"/>
                    <a:gd name="T109" fmla="*/ 0 h 4953"/>
                    <a:gd name="T110" fmla="*/ 0 w 2851"/>
                    <a:gd name="T111" fmla="*/ 0 h 4953"/>
                    <a:gd name="T112" fmla="*/ 0 w 2851"/>
                    <a:gd name="T113" fmla="*/ 0 h 4953"/>
                    <a:gd name="T114" fmla="*/ 0 w 2851"/>
                    <a:gd name="T115" fmla="*/ 0 h 4953"/>
                    <a:gd name="T116" fmla="*/ 0 w 2851"/>
                    <a:gd name="T117" fmla="*/ 0 h 4953"/>
                    <a:gd name="T118" fmla="*/ 0 w 2851"/>
                    <a:gd name="T119" fmla="*/ 0 h 49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51"/>
                    <a:gd name="T181" fmla="*/ 0 h 4953"/>
                    <a:gd name="T182" fmla="*/ 2851 w 2851"/>
                    <a:gd name="T183" fmla="*/ 4953 h 49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51" h="4953">
                      <a:moveTo>
                        <a:pt x="272" y="0"/>
                      </a:moveTo>
                      <a:lnTo>
                        <a:pt x="276" y="12"/>
                      </a:lnTo>
                      <a:lnTo>
                        <a:pt x="280" y="23"/>
                      </a:lnTo>
                      <a:lnTo>
                        <a:pt x="281" y="36"/>
                      </a:lnTo>
                      <a:lnTo>
                        <a:pt x="281" y="45"/>
                      </a:lnTo>
                      <a:lnTo>
                        <a:pt x="281" y="56"/>
                      </a:lnTo>
                      <a:lnTo>
                        <a:pt x="280" y="66"/>
                      </a:lnTo>
                      <a:lnTo>
                        <a:pt x="277" y="75"/>
                      </a:lnTo>
                      <a:lnTo>
                        <a:pt x="276" y="83"/>
                      </a:lnTo>
                      <a:lnTo>
                        <a:pt x="265" y="109"/>
                      </a:lnTo>
                      <a:lnTo>
                        <a:pt x="259" y="118"/>
                      </a:lnTo>
                      <a:lnTo>
                        <a:pt x="272" y="236"/>
                      </a:lnTo>
                      <a:lnTo>
                        <a:pt x="255" y="287"/>
                      </a:lnTo>
                      <a:lnTo>
                        <a:pt x="240" y="326"/>
                      </a:lnTo>
                      <a:lnTo>
                        <a:pt x="228" y="358"/>
                      </a:lnTo>
                      <a:lnTo>
                        <a:pt x="217" y="386"/>
                      </a:lnTo>
                      <a:lnTo>
                        <a:pt x="205" y="410"/>
                      </a:lnTo>
                      <a:lnTo>
                        <a:pt x="190" y="437"/>
                      </a:lnTo>
                      <a:lnTo>
                        <a:pt x="172" y="468"/>
                      </a:lnTo>
                      <a:lnTo>
                        <a:pt x="147" y="504"/>
                      </a:lnTo>
                      <a:lnTo>
                        <a:pt x="145" y="511"/>
                      </a:lnTo>
                      <a:lnTo>
                        <a:pt x="144" y="516"/>
                      </a:lnTo>
                      <a:lnTo>
                        <a:pt x="144" y="518"/>
                      </a:lnTo>
                      <a:lnTo>
                        <a:pt x="144" y="520"/>
                      </a:lnTo>
                      <a:lnTo>
                        <a:pt x="146" y="523"/>
                      </a:lnTo>
                      <a:lnTo>
                        <a:pt x="149" y="524"/>
                      </a:lnTo>
                      <a:lnTo>
                        <a:pt x="152" y="524"/>
                      </a:lnTo>
                      <a:lnTo>
                        <a:pt x="156" y="524"/>
                      </a:lnTo>
                      <a:lnTo>
                        <a:pt x="172" y="520"/>
                      </a:lnTo>
                      <a:lnTo>
                        <a:pt x="180" y="518"/>
                      </a:lnTo>
                      <a:lnTo>
                        <a:pt x="173" y="530"/>
                      </a:lnTo>
                      <a:lnTo>
                        <a:pt x="164" y="542"/>
                      </a:lnTo>
                      <a:lnTo>
                        <a:pt x="155" y="553"/>
                      </a:lnTo>
                      <a:lnTo>
                        <a:pt x="142" y="566"/>
                      </a:lnTo>
                      <a:lnTo>
                        <a:pt x="130" y="577"/>
                      </a:lnTo>
                      <a:lnTo>
                        <a:pt x="118" y="587"/>
                      </a:lnTo>
                      <a:lnTo>
                        <a:pt x="106" y="596"/>
                      </a:lnTo>
                      <a:lnTo>
                        <a:pt x="92" y="605"/>
                      </a:lnTo>
                      <a:lnTo>
                        <a:pt x="48" y="633"/>
                      </a:lnTo>
                      <a:lnTo>
                        <a:pt x="30" y="643"/>
                      </a:lnTo>
                      <a:lnTo>
                        <a:pt x="19" y="660"/>
                      </a:lnTo>
                      <a:lnTo>
                        <a:pt x="10" y="676"/>
                      </a:lnTo>
                      <a:lnTo>
                        <a:pt x="5" y="692"/>
                      </a:lnTo>
                      <a:lnTo>
                        <a:pt x="2" y="706"/>
                      </a:lnTo>
                      <a:lnTo>
                        <a:pt x="0" y="720"/>
                      </a:lnTo>
                      <a:lnTo>
                        <a:pt x="0" y="733"/>
                      </a:lnTo>
                      <a:lnTo>
                        <a:pt x="2" y="744"/>
                      </a:lnTo>
                      <a:lnTo>
                        <a:pt x="5" y="755"/>
                      </a:lnTo>
                      <a:lnTo>
                        <a:pt x="8" y="766"/>
                      </a:lnTo>
                      <a:lnTo>
                        <a:pt x="11" y="775"/>
                      </a:lnTo>
                      <a:lnTo>
                        <a:pt x="16" y="782"/>
                      </a:lnTo>
                      <a:lnTo>
                        <a:pt x="20" y="789"/>
                      </a:lnTo>
                      <a:lnTo>
                        <a:pt x="26" y="797"/>
                      </a:lnTo>
                      <a:lnTo>
                        <a:pt x="30" y="801"/>
                      </a:lnTo>
                      <a:lnTo>
                        <a:pt x="40" y="811"/>
                      </a:lnTo>
                      <a:lnTo>
                        <a:pt x="49" y="823"/>
                      </a:lnTo>
                      <a:lnTo>
                        <a:pt x="59" y="834"/>
                      </a:lnTo>
                      <a:lnTo>
                        <a:pt x="68" y="846"/>
                      </a:lnTo>
                      <a:lnTo>
                        <a:pt x="75" y="858"/>
                      </a:lnTo>
                      <a:lnTo>
                        <a:pt x="81" y="871"/>
                      </a:lnTo>
                      <a:lnTo>
                        <a:pt x="87" y="884"/>
                      </a:lnTo>
                      <a:lnTo>
                        <a:pt x="93" y="896"/>
                      </a:lnTo>
                      <a:lnTo>
                        <a:pt x="103" y="923"/>
                      </a:lnTo>
                      <a:lnTo>
                        <a:pt x="111" y="949"/>
                      </a:lnTo>
                      <a:lnTo>
                        <a:pt x="116" y="975"/>
                      </a:lnTo>
                      <a:lnTo>
                        <a:pt x="119" y="999"/>
                      </a:lnTo>
                      <a:lnTo>
                        <a:pt x="122" y="1024"/>
                      </a:lnTo>
                      <a:lnTo>
                        <a:pt x="123" y="1044"/>
                      </a:lnTo>
                      <a:lnTo>
                        <a:pt x="124" y="1065"/>
                      </a:lnTo>
                      <a:lnTo>
                        <a:pt x="123" y="1081"/>
                      </a:lnTo>
                      <a:lnTo>
                        <a:pt x="122" y="1107"/>
                      </a:lnTo>
                      <a:lnTo>
                        <a:pt x="122" y="1115"/>
                      </a:lnTo>
                      <a:lnTo>
                        <a:pt x="103" y="1147"/>
                      </a:lnTo>
                      <a:lnTo>
                        <a:pt x="90" y="1175"/>
                      </a:lnTo>
                      <a:lnTo>
                        <a:pt x="79" y="1199"/>
                      </a:lnTo>
                      <a:lnTo>
                        <a:pt x="70" y="1219"/>
                      </a:lnTo>
                      <a:lnTo>
                        <a:pt x="65" y="1237"/>
                      </a:lnTo>
                      <a:lnTo>
                        <a:pt x="63" y="1250"/>
                      </a:lnTo>
                      <a:lnTo>
                        <a:pt x="62" y="1261"/>
                      </a:lnTo>
                      <a:lnTo>
                        <a:pt x="62" y="1270"/>
                      </a:lnTo>
                      <a:lnTo>
                        <a:pt x="64" y="1276"/>
                      </a:lnTo>
                      <a:lnTo>
                        <a:pt x="67" y="1281"/>
                      </a:lnTo>
                      <a:lnTo>
                        <a:pt x="70" y="1283"/>
                      </a:lnTo>
                      <a:lnTo>
                        <a:pt x="73" y="1286"/>
                      </a:lnTo>
                      <a:lnTo>
                        <a:pt x="79" y="1286"/>
                      </a:lnTo>
                      <a:lnTo>
                        <a:pt x="81" y="1286"/>
                      </a:lnTo>
                      <a:lnTo>
                        <a:pt x="75" y="1316"/>
                      </a:lnTo>
                      <a:lnTo>
                        <a:pt x="70" y="1344"/>
                      </a:lnTo>
                      <a:lnTo>
                        <a:pt x="68" y="1370"/>
                      </a:lnTo>
                      <a:lnTo>
                        <a:pt x="67" y="1393"/>
                      </a:lnTo>
                      <a:lnTo>
                        <a:pt x="65" y="1414"/>
                      </a:lnTo>
                      <a:lnTo>
                        <a:pt x="67" y="1434"/>
                      </a:lnTo>
                      <a:lnTo>
                        <a:pt x="68" y="1450"/>
                      </a:lnTo>
                      <a:lnTo>
                        <a:pt x="70" y="1464"/>
                      </a:lnTo>
                      <a:lnTo>
                        <a:pt x="76" y="1488"/>
                      </a:lnTo>
                      <a:lnTo>
                        <a:pt x="81" y="1503"/>
                      </a:lnTo>
                      <a:lnTo>
                        <a:pt x="86" y="1512"/>
                      </a:lnTo>
                      <a:lnTo>
                        <a:pt x="89" y="1516"/>
                      </a:lnTo>
                      <a:lnTo>
                        <a:pt x="102" y="1545"/>
                      </a:lnTo>
                      <a:lnTo>
                        <a:pt x="114" y="1571"/>
                      </a:lnTo>
                      <a:lnTo>
                        <a:pt x="125" y="1593"/>
                      </a:lnTo>
                      <a:lnTo>
                        <a:pt x="136" y="1612"/>
                      </a:lnTo>
                      <a:lnTo>
                        <a:pt x="146" y="1627"/>
                      </a:lnTo>
                      <a:lnTo>
                        <a:pt x="156" y="1641"/>
                      </a:lnTo>
                      <a:lnTo>
                        <a:pt x="163" y="1650"/>
                      </a:lnTo>
                      <a:lnTo>
                        <a:pt x="171" y="1658"/>
                      </a:lnTo>
                      <a:lnTo>
                        <a:pt x="178" y="1664"/>
                      </a:lnTo>
                      <a:lnTo>
                        <a:pt x="184" y="1668"/>
                      </a:lnTo>
                      <a:lnTo>
                        <a:pt x="189" y="1671"/>
                      </a:lnTo>
                      <a:lnTo>
                        <a:pt x="193" y="1672"/>
                      </a:lnTo>
                      <a:lnTo>
                        <a:pt x="198" y="1674"/>
                      </a:lnTo>
                      <a:lnTo>
                        <a:pt x="200" y="1672"/>
                      </a:lnTo>
                      <a:lnTo>
                        <a:pt x="220" y="1916"/>
                      </a:lnTo>
                      <a:lnTo>
                        <a:pt x="229" y="1929"/>
                      </a:lnTo>
                      <a:lnTo>
                        <a:pt x="239" y="1941"/>
                      </a:lnTo>
                      <a:lnTo>
                        <a:pt x="249" y="1949"/>
                      </a:lnTo>
                      <a:lnTo>
                        <a:pt x="257" y="1956"/>
                      </a:lnTo>
                      <a:lnTo>
                        <a:pt x="267" y="1961"/>
                      </a:lnTo>
                      <a:lnTo>
                        <a:pt x="276" y="1965"/>
                      </a:lnTo>
                      <a:lnTo>
                        <a:pt x="284" y="1967"/>
                      </a:lnTo>
                      <a:lnTo>
                        <a:pt x="292" y="1969"/>
                      </a:lnTo>
                      <a:lnTo>
                        <a:pt x="305" y="1967"/>
                      </a:lnTo>
                      <a:lnTo>
                        <a:pt x="315" y="1965"/>
                      </a:lnTo>
                      <a:lnTo>
                        <a:pt x="322" y="1963"/>
                      </a:lnTo>
                      <a:lnTo>
                        <a:pt x="325" y="1961"/>
                      </a:lnTo>
                      <a:lnTo>
                        <a:pt x="324" y="1953"/>
                      </a:lnTo>
                      <a:lnTo>
                        <a:pt x="322" y="1945"/>
                      </a:lnTo>
                      <a:lnTo>
                        <a:pt x="322" y="1938"/>
                      </a:lnTo>
                      <a:lnTo>
                        <a:pt x="322" y="1931"/>
                      </a:lnTo>
                      <a:lnTo>
                        <a:pt x="325" y="1918"/>
                      </a:lnTo>
                      <a:lnTo>
                        <a:pt x="330" y="1907"/>
                      </a:lnTo>
                      <a:lnTo>
                        <a:pt x="336" y="1898"/>
                      </a:lnTo>
                      <a:lnTo>
                        <a:pt x="343" y="1890"/>
                      </a:lnTo>
                      <a:lnTo>
                        <a:pt x="351" y="1883"/>
                      </a:lnTo>
                      <a:lnTo>
                        <a:pt x="360" y="1878"/>
                      </a:lnTo>
                      <a:lnTo>
                        <a:pt x="369" y="1873"/>
                      </a:lnTo>
                      <a:lnTo>
                        <a:pt x="377" y="1869"/>
                      </a:lnTo>
                      <a:lnTo>
                        <a:pt x="386" y="1867"/>
                      </a:lnTo>
                      <a:lnTo>
                        <a:pt x="393" y="1866"/>
                      </a:lnTo>
                      <a:lnTo>
                        <a:pt x="406" y="1863"/>
                      </a:lnTo>
                      <a:lnTo>
                        <a:pt x="409" y="1863"/>
                      </a:lnTo>
                      <a:lnTo>
                        <a:pt x="409" y="1871"/>
                      </a:lnTo>
                      <a:lnTo>
                        <a:pt x="409" y="1877"/>
                      </a:lnTo>
                      <a:lnTo>
                        <a:pt x="409" y="1883"/>
                      </a:lnTo>
                      <a:lnTo>
                        <a:pt x="410" y="1889"/>
                      </a:lnTo>
                      <a:lnTo>
                        <a:pt x="414" y="1899"/>
                      </a:lnTo>
                      <a:lnTo>
                        <a:pt x="419" y="1907"/>
                      </a:lnTo>
                      <a:lnTo>
                        <a:pt x="426" y="1915"/>
                      </a:lnTo>
                      <a:lnTo>
                        <a:pt x="435" y="1921"/>
                      </a:lnTo>
                      <a:lnTo>
                        <a:pt x="445" y="1925"/>
                      </a:lnTo>
                      <a:lnTo>
                        <a:pt x="455" y="1928"/>
                      </a:lnTo>
                      <a:lnTo>
                        <a:pt x="474" y="1933"/>
                      </a:lnTo>
                      <a:lnTo>
                        <a:pt x="491" y="1936"/>
                      </a:lnTo>
                      <a:lnTo>
                        <a:pt x="504" y="1936"/>
                      </a:lnTo>
                      <a:lnTo>
                        <a:pt x="508" y="1936"/>
                      </a:lnTo>
                      <a:lnTo>
                        <a:pt x="377" y="1955"/>
                      </a:lnTo>
                      <a:lnTo>
                        <a:pt x="371" y="1971"/>
                      </a:lnTo>
                      <a:lnTo>
                        <a:pt x="368" y="1986"/>
                      </a:lnTo>
                      <a:lnTo>
                        <a:pt x="366" y="1998"/>
                      </a:lnTo>
                      <a:lnTo>
                        <a:pt x="366" y="2010"/>
                      </a:lnTo>
                      <a:lnTo>
                        <a:pt x="369" y="2020"/>
                      </a:lnTo>
                      <a:lnTo>
                        <a:pt x="371" y="2030"/>
                      </a:lnTo>
                      <a:lnTo>
                        <a:pt x="376" y="2040"/>
                      </a:lnTo>
                      <a:lnTo>
                        <a:pt x="381" y="2049"/>
                      </a:lnTo>
                      <a:lnTo>
                        <a:pt x="392" y="2069"/>
                      </a:lnTo>
                      <a:lnTo>
                        <a:pt x="402" y="2092"/>
                      </a:lnTo>
                      <a:lnTo>
                        <a:pt x="406" y="2106"/>
                      </a:lnTo>
                      <a:lnTo>
                        <a:pt x="408" y="2122"/>
                      </a:lnTo>
                      <a:lnTo>
                        <a:pt x="410" y="2139"/>
                      </a:lnTo>
                      <a:lnTo>
                        <a:pt x="409" y="2158"/>
                      </a:lnTo>
                      <a:lnTo>
                        <a:pt x="408" y="2162"/>
                      </a:lnTo>
                      <a:lnTo>
                        <a:pt x="407" y="2165"/>
                      </a:lnTo>
                      <a:lnTo>
                        <a:pt x="404" y="2167"/>
                      </a:lnTo>
                      <a:lnTo>
                        <a:pt x="402" y="2167"/>
                      </a:lnTo>
                      <a:lnTo>
                        <a:pt x="398" y="2168"/>
                      </a:lnTo>
                      <a:lnTo>
                        <a:pt x="396" y="2167"/>
                      </a:lnTo>
                      <a:lnTo>
                        <a:pt x="392" y="2166"/>
                      </a:lnTo>
                      <a:lnTo>
                        <a:pt x="388" y="2163"/>
                      </a:lnTo>
                      <a:lnTo>
                        <a:pt x="380" y="2157"/>
                      </a:lnTo>
                      <a:lnTo>
                        <a:pt x="371" y="2150"/>
                      </a:lnTo>
                      <a:lnTo>
                        <a:pt x="362" y="2140"/>
                      </a:lnTo>
                      <a:lnTo>
                        <a:pt x="353" y="2129"/>
                      </a:lnTo>
                      <a:lnTo>
                        <a:pt x="335" y="2108"/>
                      </a:lnTo>
                      <a:lnTo>
                        <a:pt x="320" y="2087"/>
                      </a:lnTo>
                      <a:lnTo>
                        <a:pt x="309" y="2073"/>
                      </a:lnTo>
                      <a:lnTo>
                        <a:pt x="305" y="2067"/>
                      </a:lnTo>
                      <a:lnTo>
                        <a:pt x="298" y="2091"/>
                      </a:lnTo>
                      <a:lnTo>
                        <a:pt x="292" y="2116"/>
                      </a:lnTo>
                      <a:lnTo>
                        <a:pt x="288" y="2139"/>
                      </a:lnTo>
                      <a:lnTo>
                        <a:pt x="287" y="2163"/>
                      </a:lnTo>
                      <a:lnTo>
                        <a:pt x="286" y="2185"/>
                      </a:lnTo>
                      <a:lnTo>
                        <a:pt x="287" y="2207"/>
                      </a:lnTo>
                      <a:lnTo>
                        <a:pt x="288" y="2228"/>
                      </a:lnTo>
                      <a:lnTo>
                        <a:pt x="291" y="2247"/>
                      </a:lnTo>
                      <a:lnTo>
                        <a:pt x="297" y="2281"/>
                      </a:lnTo>
                      <a:lnTo>
                        <a:pt x="304" y="2307"/>
                      </a:lnTo>
                      <a:lnTo>
                        <a:pt x="309" y="2322"/>
                      </a:lnTo>
                      <a:lnTo>
                        <a:pt x="311" y="2329"/>
                      </a:lnTo>
                      <a:lnTo>
                        <a:pt x="316" y="2352"/>
                      </a:lnTo>
                      <a:lnTo>
                        <a:pt x="322" y="2370"/>
                      </a:lnTo>
                      <a:lnTo>
                        <a:pt x="328" y="2385"/>
                      </a:lnTo>
                      <a:lnTo>
                        <a:pt x="335" y="2397"/>
                      </a:lnTo>
                      <a:lnTo>
                        <a:pt x="341" y="2407"/>
                      </a:lnTo>
                      <a:lnTo>
                        <a:pt x="348" y="2413"/>
                      </a:lnTo>
                      <a:lnTo>
                        <a:pt x="354" y="2418"/>
                      </a:lnTo>
                      <a:lnTo>
                        <a:pt x="360" y="2420"/>
                      </a:lnTo>
                      <a:lnTo>
                        <a:pt x="366" y="2422"/>
                      </a:lnTo>
                      <a:lnTo>
                        <a:pt x="373" y="2422"/>
                      </a:lnTo>
                      <a:lnTo>
                        <a:pt x="377" y="2420"/>
                      </a:lnTo>
                      <a:lnTo>
                        <a:pt x="381" y="2419"/>
                      </a:lnTo>
                      <a:lnTo>
                        <a:pt x="387" y="2415"/>
                      </a:lnTo>
                      <a:lnTo>
                        <a:pt x="390" y="2414"/>
                      </a:lnTo>
                      <a:lnTo>
                        <a:pt x="398" y="2430"/>
                      </a:lnTo>
                      <a:lnTo>
                        <a:pt x="406" y="2445"/>
                      </a:lnTo>
                      <a:lnTo>
                        <a:pt x="410" y="2460"/>
                      </a:lnTo>
                      <a:lnTo>
                        <a:pt x="415" y="2474"/>
                      </a:lnTo>
                      <a:lnTo>
                        <a:pt x="423" y="2500"/>
                      </a:lnTo>
                      <a:lnTo>
                        <a:pt x="428" y="2522"/>
                      </a:lnTo>
                      <a:lnTo>
                        <a:pt x="430" y="2554"/>
                      </a:lnTo>
                      <a:lnTo>
                        <a:pt x="430" y="2565"/>
                      </a:lnTo>
                      <a:lnTo>
                        <a:pt x="413" y="2569"/>
                      </a:lnTo>
                      <a:lnTo>
                        <a:pt x="397" y="2572"/>
                      </a:lnTo>
                      <a:lnTo>
                        <a:pt x="384" y="2576"/>
                      </a:lnTo>
                      <a:lnTo>
                        <a:pt x="373" y="2581"/>
                      </a:lnTo>
                      <a:lnTo>
                        <a:pt x="362" y="2587"/>
                      </a:lnTo>
                      <a:lnTo>
                        <a:pt x="353" y="2593"/>
                      </a:lnTo>
                      <a:lnTo>
                        <a:pt x="346" y="2600"/>
                      </a:lnTo>
                      <a:lnTo>
                        <a:pt x="340" y="2608"/>
                      </a:lnTo>
                      <a:lnTo>
                        <a:pt x="335" y="2616"/>
                      </a:lnTo>
                      <a:lnTo>
                        <a:pt x="331" y="2624"/>
                      </a:lnTo>
                      <a:lnTo>
                        <a:pt x="328" y="2632"/>
                      </a:lnTo>
                      <a:lnTo>
                        <a:pt x="327" y="2641"/>
                      </a:lnTo>
                      <a:lnTo>
                        <a:pt x="326" y="2649"/>
                      </a:lnTo>
                      <a:lnTo>
                        <a:pt x="326" y="2659"/>
                      </a:lnTo>
                      <a:lnTo>
                        <a:pt x="327" y="2668"/>
                      </a:lnTo>
                      <a:lnTo>
                        <a:pt x="328" y="2676"/>
                      </a:lnTo>
                      <a:lnTo>
                        <a:pt x="333" y="2695"/>
                      </a:lnTo>
                      <a:lnTo>
                        <a:pt x="340" y="2711"/>
                      </a:lnTo>
                      <a:lnTo>
                        <a:pt x="346" y="2726"/>
                      </a:lnTo>
                      <a:lnTo>
                        <a:pt x="353" y="2740"/>
                      </a:lnTo>
                      <a:lnTo>
                        <a:pt x="365" y="2761"/>
                      </a:lnTo>
                      <a:lnTo>
                        <a:pt x="370" y="2768"/>
                      </a:lnTo>
                      <a:lnTo>
                        <a:pt x="381" y="2784"/>
                      </a:lnTo>
                      <a:lnTo>
                        <a:pt x="391" y="2804"/>
                      </a:lnTo>
                      <a:lnTo>
                        <a:pt x="403" y="2827"/>
                      </a:lnTo>
                      <a:lnTo>
                        <a:pt x="414" y="2854"/>
                      </a:lnTo>
                      <a:lnTo>
                        <a:pt x="437" y="2910"/>
                      </a:lnTo>
                      <a:lnTo>
                        <a:pt x="459" y="2969"/>
                      </a:lnTo>
                      <a:lnTo>
                        <a:pt x="479" y="3025"/>
                      </a:lnTo>
                      <a:lnTo>
                        <a:pt x="494" y="3072"/>
                      </a:lnTo>
                      <a:lnTo>
                        <a:pt x="505" y="3105"/>
                      </a:lnTo>
                      <a:lnTo>
                        <a:pt x="508" y="3116"/>
                      </a:lnTo>
                      <a:lnTo>
                        <a:pt x="513" y="3129"/>
                      </a:lnTo>
                      <a:lnTo>
                        <a:pt x="519" y="3141"/>
                      </a:lnTo>
                      <a:lnTo>
                        <a:pt x="527" y="3151"/>
                      </a:lnTo>
                      <a:lnTo>
                        <a:pt x="533" y="3159"/>
                      </a:lnTo>
                      <a:lnTo>
                        <a:pt x="548" y="3172"/>
                      </a:lnTo>
                      <a:lnTo>
                        <a:pt x="562" y="3183"/>
                      </a:lnTo>
                      <a:lnTo>
                        <a:pt x="568" y="3188"/>
                      </a:lnTo>
                      <a:lnTo>
                        <a:pt x="575" y="3194"/>
                      </a:lnTo>
                      <a:lnTo>
                        <a:pt x="579" y="3200"/>
                      </a:lnTo>
                      <a:lnTo>
                        <a:pt x="584" y="3208"/>
                      </a:lnTo>
                      <a:lnTo>
                        <a:pt x="587" y="3216"/>
                      </a:lnTo>
                      <a:lnTo>
                        <a:pt x="588" y="3227"/>
                      </a:lnTo>
                      <a:lnTo>
                        <a:pt x="588" y="3239"/>
                      </a:lnTo>
                      <a:lnTo>
                        <a:pt x="587" y="3254"/>
                      </a:lnTo>
                      <a:lnTo>
                        <a:pt x="570" y="3261"/>
                      </a:lnTo>
                      <a:lnTo>
                        <a:pt x="559" y="3269"/>
                      </a:lnTo>
                      <a:lnTo>
                        <a:pt x="555" y="3272"/>
                      </a:lnTo>
                      <a:lnTo>
                        <a:pt x="551" y="3276"/>
                      </a:lnTo>
                      <a:lnTo>
                        <a:pt x="550" y="3280"/>
                      </a:lnTo>
                      <a:lnTo>
                        <a:pt x="549" y="3282"/>
                      </a:lnTo>
                      <a:lnTo>
                        <a:pt x="549" y="3286"/>
                      </a:lnTo>
                      <a:lnTo>
                        <a:pt x="550" y="3290"/>
                      </a:lnTo>
                      <a:lnTo>
                        <a:pt x="551" y="3293"/>
                      </a:lnTo>
                      <a:lnTo>
                        <a:pt x="554" y="3296"/>
                      </a:lnTo>
                      <a:lnTo>
                        <a:pt x="560" y="3302"/>
                      </a:lnTo>
                      <a:lnTo>
                        <a:pt x="567" y="3308"/>
                      </a:lnTo>
                      <a:lnTo>
                        <a:pt x="586" y="3318"/>
                      </a:lnTo>
                      <a:lnTo>
                        <a:pt x="605" y="3326"/>
                      </a:lnTo>
                      <a:lnTo>
                        <a:pt x="620" y="3331"/>
                      </a:lnTo>
                      <a:lnTo>
                        <a:pt x="626" y="3332"/>
                      </a:lnTo>
                      <a:lnTo>
                        <a:pt x="632" y="3337"/>
                      </a:lnTo>
                      <a:lnTo>
                        <a:pt x="636" y="3342"/>
                      </a:lnTo>
                      <a:lnTo>
                        <a:pt x="638" y="3348"/>
                      </a:lnTo>
                      <a:lnTo>
                        <a:pt x="639" y="3354"/>
                      </a:lnTo>
                      <a:lnTo>
                        <a:pt x="639" y="3361"/>
                      </a:lnTo>
                      <a:lnTo>
                        <a:pt x="638" y="3368"/>
                      </a:lnTo>
                      <a:lnTo>
                        <a:pt x="637" y="3375"/>
                      </a:lnTo>
                      <a:lnTo>
                        <a:pt x="636" y="3383"/>
                      </a:lnTo>
                      <a:lnTo>
                        <a:pt x="626" y="3407"/>
                      </a:lnTo>
                      <a:lnTo>
                        <a:pt x="620" y="3418"/>
                      </a:lnTo>
                      <a:lnTo>
                        <a:pt x="621" y="3432"/>
                      </a:lnTo>
                      <a:lnTo>
                        <a:pt x="622" y="3446"/>
                      </a:lnTo>
                      <a:lnTo>
                        <a:pt x="621" y="3461"/>
                      </a:lnTo>
                      <a:lnTo>
                        <a:pt x="620" y="3474"/>
                      </a:lnTo>
                      <a:lnTo>
                        <a:pt x="615" y="3504"/>
                      </a:lnTo>
                      <a:lnTo>
                        <a:pt x="609" y="3531"/>
                      </a:lnTo>
                      <a:lnTo>
                        <a:pt x="594" y="3572"/>
                      </a:lnTo>
                      <a:lnTo>
                        <a:pt x="587" y="3588"/>
                      </a:lnTo>
                      <a:lnTo>
                        <a:pt x="594" y="3596"/>
                      </a:lnTo>
                      <a:lnTo>
                        <a:pt x="600" y="3603"/>
                      </a:lnTo>
                      <a:lnTo>
                        <a:pt x="605" y="3612"/>
                      </a:lnTo>
                      <a:lnTo>
                        <a:pt x="610" y="3619"/>
                      </a:lnTo>
                      <a:lnTo>
                        <a:pt x="616" y="3632"/>
                      </a:lnTo>
                      <a:lnTo>
                        <a:pt x="621" y="3646"/>
                      </a:lnTo>
                      <a:lnTo>
                        <a:pt x="626" y="3665"/>
                      </a:lnTo>
                      <a:lnTo>
                        <a:pt x="626" y="3674"/>
                      </a:lnTo>
                      <a:lnTo>
                        <a:pt x="638" y="3674"/>
                      </a:lnTo>
                      <a:lnTo>
                        <a:pt x="650" y="3674"/>
                      </a:lnTo>
                      <a:lnTo>
                        <a:pt x="661" y="3675"/>
                      </a:lnTo>
                      <a:lnTo>
                        <a:pt x="674" y="3676"/>
                      </a:lnTo>
                      <a:lnTo>
                        <a:pt x="696" y="3681"/>
                      </a:lnTo>
                      <a:lnTo>
                        <a:pt x="716" y="3687"/>
                      </a:lnTo>
                      <a:lnTo>
                        <a:pt x="736" y="3696"/>
                      </a:lnTo>
                      <a:lnTo>
                        <a:pt x="757" y="3705"/>
                      </a:lnTo>
                      <a:lnTo>
                        <a:pt x="776" y="3714"/>
                      </a:lnTo>
                      <a:lnTo>
                        <a:pt x="795" y="3724"/>
                      </a:lnTo>
                      <a:lnTo>
                        <a:pt x="814" y="3733"/>
                      </a:lnTo>
                      <a:lnTo>
                        <a:pt x="833" y="3741"/>
                      </a:lnTo>
                      <a:lnTo>
                        <a:pt x="852" y="3750"/>
                      </a:lnTo>
                      <a:lnTo>
                        <a:pt x="872" y="3756"/>
                      </a:lnTo>
                      <a:lnTo>
                        <a:pt x="892" y="3761"/>
                      </a:lnTo>
                      <a:lnTo>
                        <a:pt x="911" y="3762"/>
                      </a:lnTo>
                      <a:lnTo>
                        <a:pt x="922" y="3763"/>
                      </a:lnTo>
                      <a:lnTo>
                        <a:pt x="933" y="3762"/>
                      </a:lnTo>
                      <a:lnTo>
                        <a:pt x="943" y="3761"/>
                      </a:lnTo>
                      <a:lnTo>
                        <a:pt x="954" y="3758"/>
                      </a:lnTo>
                      <a:lnTo>
                        <a:pt x="983" y="3820"/>
                      </a:lnTo>
                      <a:lnTo>
                        <a:pt x="1004" y="3866"/>
                      </a:lnTo>
                      <a:lnTo>
                        <a:pt x="1013" y="3885"/>
                      </a:lnTo>
                      <a:lnTo>
                        <a:pt x="1021" y="3900"/>
                      </a:lnTo>
                      <a:lnTo>
                        <a:pt x="1030" y="3915"/>
                      </a:lnTo>
                      <a:lnTo>
                        <a:pt x="1040" y="3927"/>
                      </a:lnTo>
                      <a:lnTo>
                        <a:pt x="1051" y="3938"/>
                      </a:lnTo>
                      <a:lnTo>
                        <a:pt x="1064" y="3949"/>
                      </a:lnTo>
                      <a:lnTo>
                        <a:pt x="1080" y="3960"/>
                      </a:lnTo>
                      <a:lnTo>
                        <a:pt x="1100" y="3970"/>
                      </a:lnTo>
                      <a:lnTo>
                        <a:pt x="1123" y="3981"/>
                      </a:lnTo>
                      <a:lnTo>
                        <a:pt x="1151" y="3994"/>
                      </a:lnTo>
                      <a:lnTo>
                        <a:pt x="1184" y="4007"/>
                      </a:lnTo>
                      <a:lnTo>
                        <a:pt x="1223" y="4022"/>
                      </a:lnTo>
                      <a:lnTo>
                        <a:pt x="1237" y="4020"/>
                      </a:lnTo>
                      <a:lnTo>
                        <a:pt x="1249" y="4022"/>
                      </a:lnTo>
                      <a:lnTo>
                        <a:pt x="1260" y="4023"/>
                      </a:lnTo>
                      <a:lnTo>
                        <a:pt x="1271" y="4025"/>
                      </a:lnTo>
                      <a:lnTo>
                        <a:pt x="1280" y="4028"/>
                      </a:lnTo>
                      <a:lnTo>
                        <a:pt x="1288" y="4033"/>
                      </a:lnTo>
                      <a:lnTo>
                        <a:pt x="1295" y="4038"/>
                      </a:lnTo>
                      <a:lnTo>
                        <a:pt x="1302" y="4042"/>
                      </a:lnTo>
                      <a:lnTo>
                        <a:pt x="1305" y="4050"/>
                      </a:lnTo>
                      <a:lnTo>
                        <a:pt x="1309" y="4057"/>
                      </a:lnTo>
                      <a:lnTo>
                        <a:pt x="1310" y="4065"/>
                      </a:lnTo>
                      <a:lnTo>
                        <a:pt x="1311" y="4073"/>
                      </a:lnTo>
                      <a:lnTo>
                        <a:pt x="1309" y="4083"/>
                      </a:lnTo>
                      <a:lnTo>
                        <a:pt x="1306" y="4093"/>
                      </a:lnTo>
                      <a:lnTo>
                        <a:pt x="1302" y="4102"/>
                      </a:lnTo>
                      <a:lnTo>
                        <a:pt x="1295" y="4113"/>
                      </a:lnTo>
                      <a:lnTo>
                        <a:pt x="1294" y="4120"/>
                      </a:lnTo>
                      <a:lnTo>
                        <a:pt x="1294" y="4126"/>
                      </a:lnTo>
                      <a:lnTo>
                        <a:pt x="1294" y="4132"/>
                      </a:lnTo>
                      <a:lnTo>
                        <a:pt x="1295" y="4138"/>
                      </a:lnTo>
                      <a:lnTo>
                        <a:pt x="1299" y="4148"/>
                      </a:lnTo>
                      <a:lnTo>
                        <a:pt x="1304" y="4156"/>
                      </a:lnTo>
                      <a:lnTo>
                        <a:pt x="1311" y="4164"/>
                      </a:lnTo>
                      <a:lnTo>
                        <a:pt x="1319" y="4170"/>
                      </a:lnTo>
                      <a:lnTo>
                        <a:pt x="1327" y="4176"/>
                      </a:lnTo>
                      <a:lnTo>
                        <a:pt x="1336" y="4180"/>
                      </a:lnTo>
                      <a:lnTo>
                        <a:pt x="1354" y="4186"/>
                      </a:lnTo>
                      <a:lnTo>
                        <a:pt x="1371" y="4189"/>
                      </a:lnTo>
                      <a:lnTo>
                        <a:pt x="1382" y="4192"/>
                      </a:lnTo>
                      <a:lnTo>
                        <a:pt x="1387" y="4192"/>
                      </a:lnTo>
                      <a:lnTo>
                        <a:pt x="1392" y="4193"/>
                      </a:lnTo>
                      <a:lnTo>
                        <a:pt x="1398" y="4196"/>
                      </a:lnTo>
                      <a:lnTo>
                        <a:pt x="1404" y="4198"/>
                      </a:lnTo>
                      <a:lnTo>
                        <a:pt x="1412" y="4203"/>
                      </a:lnTo>
                      <a:lnTo>
                        <a:pt x="1426" y="4215"/>
                      </a:lnTo>
                      <a:lnTo>
                        <a:pt x="1444" y="4232"/>
                      </a:lnTo>
                      <a:lnTo>
                        <a:pt x="1461" y="4252"/>
                      </a:lnTo>
                      <a:lnTo>
                        <a:pt x="1479" y="4273"/>
                      </a:lnTo>
                      <a:lnTo>
                        <a:pt x="1497" y="4296"/>
                      </a:lnTo>
                      <a:lnTo>
                        <a:pt x="1515" y="4320"/>
                      </a:lnTo>
                      <a:lnTo>
                        <a:pt x="1549" y="4367"/>
                      </a:lnTo>
                      <a:lnTo>
                        <a:pt x="1577" y="4409"/>
                      </a:lnTo>
                      <a:lnTo>
                        <a:pt x="1597" y="4437"/>
                      </a:lnTo>
                      <a:lnTo>
                        <a:pt x="1604" y="4448"/>
                      </a:lnTo>
                      <a:lnTo>
                        <a:pt x="1606" y="4461"/>
                      </a:lnTo>
                      <a:lnTo>
                        <a:pt x="1610" y="4478"/>
                      </a:lnTo>
                      <a:lnTo>
                        <a:pt x="1611" y="4497"/>
                      </a:lnTo>
                      <a:lnTo>
                        <a:pt x="1612" y="4517"/>
                      </a:lnTo>
                      <a:lnTo>
                        <a:pt x="1615" y="4562"/>
                      </a:lnTo>
                      <a:lnTo>
                        <a:pt x="1615" y="4607"/>
                      </a:lnTo>
                      <a:lnTo>
                        <a:pt x="1614" y="4650"/>
                      </a:lnTo>
                      <a:lnTo>
                        <a:pt x="1612" y="4684"/>
                      </a:lnTo>
                      <a:lnTo>
                        <a:pt x="1611" y="4708"/>
                      </a:lnTo>
                      <a:lnTo>
                        <a:pt x="1610" y="4717"/>
                      </a:lnTo>
                      <a:lnTo>
                        <a:pt x="1663" y="4737"/>
                      </a:lnTo>
                      <a:lnTo>
                        <a:pt x="1650" y="4744"/>
                      </a:lnTo>
                      <a:lnTo>
                        <a:pt x="1641" y="4751"/>
                      </a:lnTo>
                      <a:lnTo>
                        <a:pt x="1631" y="4759"/>
                      </a:lnTo>
                      <a:lnTo>
                        <a:pt x="1622" y="4766"/>
                      </a:lnTo>
                      <a:lnTo>
                        <a:pt x="1609" y="4781"/>
                      </a:lnTo>
                      <a:lnTo>
                        <a:pt x="1597" y="4795"/>
                      </a:lnTo>
                      <a:lnTo>
                        <a:pt x="1615" y="4805"/>
                      </a:lnTo>
                      <a:lnTo>
                        <a:pt x="1632" y="4811"/>
                      </a:lnTo>
                      <a:lnTo>
                        <a:pt x="1650" y="4817"/>
                      </a:lnTo>
                      <a:lnTo>
                        <a:pt x="1668" y="4822"/>
                      </a:lnTo>
                      <a:lnTo>
                        <a:pt x="1685" y="4825"/>
                      </a:lnTo>
                      <a:lnTo>
                        <a:pt x="1702" y="4827"/>
                      </a:lnTo>
                      <a:lnTo>
                        <a:pt x="1718" y="4828"/>
                      </a:lnTo>
                      <a:lnTo>
                        <a:pt x="1734" y="4828"/>
                      </a:lnTo>
                      <a:lnTo>
                        <a:pt x="1761" y="4827"/>
                      </a:lnTo>
                      <a:lnTo>
                        <a:pt x="1781" y="4825"/>
                      </a:lnTo>
                      <a:lnTo>
                        <a:pt x="1795" y="4824"/>
                      </a:lnTo>
                      <a:lnTo>
                        <a:pt x="1801" y="4822"/>
                      </a:lnTo>
                      <a:lnTo>
                        <a:pt x="1872" y="4837"/>
                      </a:lnTo>
                      <a:lnTo>
                        <a:pt x="1940" y="4850"/>
                      </a:lnTo>
                      <a:lnTo>
                        <a:pt x="2005" y="4861"/>
                      </a:lnTo>
                      <a:lnTo>
                        <a:pt x="2068" y="4871"/>
                      </a:lnTo>
                      <a:lnTo>
                        <a:pt x="2127" y="4880"/>
                      </a:lnTo>
                      <a:lnTo>
                        <a:pt x="2182" y="4886"/>
                      </a:lnTo>
                      <a:lnTo>
                        <a:pt x="2233" y="4892"/>
                      </a:lnTo>
                      <a:lnTo>
                        <a:pt x="2280" y="4897"/>
                      </a:lnTo>
                      <a:lnTo>
                        <a:pt x="2360" y="4903"/>
                      </a:lnTo>
                      <a:lnTo>
                        <a:pt x="2419" y="4906"/>
                      </a:lnTo>
                      <a:lnTo>
                        <a:pt x="2457" y="4907"/>
                      </a:lnTo>
                      <a:lnTo>
                        <a:pt x="2469" y="4907"/>
                      </a:lnTo>
                      <a:lnTo>
                        <a:pt x="2463" y="4912"/>
                      </a:lnTo>
                      <a:lnTo>
                        <a:pt x="2458" y="4917"/>
                      </a:lnTo>
                      <a:lnTo>
                        <a:pt x="2455" y="4923"/>
                      </a:lnTo>
                      <a:lnTo>
                        <a:pt x="2452" y="4928"/>
                      </a:lnTo>
                      <a:lnTo>
                        <a:pt x="2450" y="4940"/>
                      </a:lnTo>
                      <a:lnTo>
                        <a:pt x="2450" y="4953"/>
                      </a:lnTo>
                      <a:lnTo>
                        <a:pt x="2482" y="4946"/>
                      </a:lnTo>
                      <a:lnTo>
                        <a:pt x="2508" y="4939"/>
                      </a:lnTo>
                      <a:lnTo>
                        <a:pt x="2532" y="4930"/>
                      </a:lnTo>
                      <a:lnTo>
                        <a:pt x="2551" y="4921"/>
                      </a:lnTo>
                      <a:lnTo>
                        <a:pt x="2568" y="4913"/>
                      </a:lnTo>
                      <a:lnTo>
                        <a:pt x="2582" y="4903"/>
                      </a:lnTo>
                      <a:lnTo>
                        <a:pt x="2593" y="4895"/>
                      </a:lnTo>
                      <a:lnTo>
                        <a:pt x="2601" y="4885"/>
                      </a:lnTo>
                      <a:lnTo>
                        <a:pt x="2609" y="4876"/>
                      </a:lnTo>
                      <a:lnTo>
                        <a:pt x="2614" y="4869"/>
                      </a:lnTo>
                      <a:lnTo>
                        <a:pt x="2616" y="4860"/>
                      </a:lnTo>
                      <a:lnTo>
                        <a:pt x="2619" y="4854"/>
                      </a:lnTo>
                      <a:lnTo>
                        <a:pt x="2620" y="4846"/>
                      </a:lnTo>
                      <a:lnTo>
                        <a:pt x="2620" y="4842"/>
                      </a:lnTo>
                      <a:lnTo>
                        <a:pt x="2622" y="4835"/>
                      </a:lnTo>
                      <a:lnTo>
                        <a:pt x="2623" y="4830"/>
                      </a:lnTo>
                      <a:lnTo>
                        <a:pt x="2622" y="4824"/>
                      </a:lnTo>
                      <a:lnTo>
                        <a:pt x="2621" y="4819"/>
                      </a:lnTo>
                      <a:lnTo>
                        <a:pt x="2619" y="4815"/>
                      </a:lnTo>
                      <a:lnTo>
                        <a:pt x="2616" y="4811"/>
                      </a:lnTo>
                      <a:lnTo>
                        <a:pt x="2612" y="4808"/>
                      </a:lnTo>
                      <a:lnTo>
                        <a:pt x="2609" y="4804"/>
                      </a:lnTo>
                      <a:lnTo>
                        <a:pt x="2587" y="4793"/>
                      </a:lnTo>
                      <a:lnTo>
                        <a:pt x="2564" y="4782"/>
                      </a:lnTo>
                      <a:lnTo>
                        <a:pt x="2551" y="4776"/>
                      </a:lnTo>
                      <a:lnTo>
                        <a:pt x="2541" y="4768"/>
                      </a:lnTo>
                      <a:lnTo>
                        <a:pt x="2538" y="4764"/>
                      </a:lnTo>
                      <a:lnTo>
                        <a:pt x="2534" y="4759"/>
                      </a:lnTo>
                      <a:lnTo>
                        <a:pt x="2532" y="4754"/>
                      </a:lnTo>
                      <a:lnTo>
                        <a:pt x="2530" y="4749"/>
                      </a:lnTo>
                      <a:lnTo>
                        <a:pt x="2529" y="4743"/>
                      </a:lnTo>
                      <a:lnTo>
                        <a:pt x="2529" y="4735"/>
                      </a:lnTo>
                      <a:lnTo>
                        <a:pt x="2530" y="4728"/>
                      </a:lnTo>
                      <a:lnTo>
                        <a:pt x="2533" y="4719"/>
                      </a:lnTo>
                      <a:lnTo>
                        <a:pt x="2535" y="4710"/>
                      </a:lnTo>
                      <a:lnTo>
                        <a:pt x="2540" y="4700"/>
                      </a:lnTo>
                      <a:lnTo>
                        <a:pt x="2546" y="4689"/>
                      </a:lnTo>
                      <a:lnTo>
                        <a:pt x="2555" y="4678"/>
                      </a:lnTo>
                      <a:lnTo>
                        <a:pt x="2566" y="4661"/>
                      </a:lnTo>
                      <a:lnTo>
                        <a:pt x="2577" y="4646"/>
                      </a:lnTo>
                      <a:lnTo>
                        <a:pt x="2587" y="4634"/>
                      </a:lnTo>
                      <a:lnTo>
                        <a:pt x="2597" y="4624"/>
                      </a:lnTo>
                      <a:lnTo>
                        <a:pt x="2616" y="4606"/>
                      </a:lnTo>
                      <a:lnTo>
                        <a:pt x="2633" y="4588"/>
                      </a:lnTo>
                      <a:lnTo>
                        <a:pt x="2639" y="4580"/>
                      </a:lnTo>
                      <a:lnTo>
                        <a:pt x="2647" y="4570"/>
                      </a:lnTo>
                      <a:lnTo>
                        <a:pt x="2653" y="4558"/>
                      </a:lnTo>
                      <a:lnTo>
                        <a:pt x="2658" y="4544"/>
                      </a:lnTo>
                      <a:lnTo>
                        <a:pt x="2661" y="4528"/>
                      </a:lnTo>
                      <a:lnTo>
                        <a:pt x="2664" y="4510"/>
                      </a:lnTo>
                      <a:lnTo>
                        <a:pt x="2665" y="4487"/>
                      </a:lnTo>
                      <a:lnTo>
                        <a:pt x="2666" y="4461"/>
                      </a:lnTo>
                      <a:lnTo>
                        <a:pt x="2663" y="4453"/>
                      </a:lnTo>
                      <a:lnTo>
                        <a:pt x="2660" y="4444"/>
                      </a:lnTo>
                      <a:lnTo>
                        <a:pt x="2659" y="4437"/>
                      </a:lnTo>
                      <a:lnTo>
                        <a:pt x="2659" y="4428"/>
                      </a:lnTo>
                      <a:lnTo>
                        <a:pt x="2660" y="4421"/>
                      </a:lnTo>
                      <a:lnTo>
                        <a:pt x="2664" y="4412"/>
                      </a:lnTo>
                      <a:lnTo>
                        <a:pt x="2668" y="4405"/>
                      </a:lnTo>
                      <a:lnTo>
                        <a:pt x="2672" y="4397"/>
                      </a:lnTo>
                      <a:lnTo>
                        <a:pt x="2686" y="4384"/>
                      </a:lnTo>
                      <a:lnTo>
                        <a:pt x="2702" y="4369"/>
                      </a:lnTo>
                      <a:lnTo>
                        <a:pt x="2719" y="4357"/>
                      </a:lnTo>
                      <a:lnTo>
                        <a:pt x="2739" y="4344"/>
                      </a:lnTo>
                      <a:lnTo>
                        <a:pt x="2778" y="4319"/>
                      </a:lnTo>
                      <a:lnTo>
                        <a:pt x="2814" y="4296"/>
                      </a:lnTo>
                      <a:lnTo>
                        <a:pt x="2829" y="4285"/>
                      </a:lnTo>
                      <a:lnTo>
                        <a:pt x="2840" y="4274"/>
                      </a:lnTo>
                      <a:lnTo>
                        <a:pt x="2844" y="4268"/>
                      </a:lnTo>
                      <a:lnTo>
                        <a:pt x="2847" y="4262"/>
                      </a:lnTo>
                      <a:lnTo>
                        <a:pt x="2849" y="4257"/>
                      </a:lnTo>
                      <a:lnTo>
                        <a:pt x="2850" y="4251"/>
                      </a:lnTo>
                      <a:lnTo>
                        <a:pt x="2851" y="4242"/>
                      </a:lnTo>
                      <a:lnTo>
                        <a:pt x="2851" y="4232"/>
                      </a:lnTo>
                      <a:lnTo>
                        <a:pt x="2850" y="4225"/>
                      </a:lnTo>
                      <a:lnTo>
                        <a:pt x="2846" y="4216"/>
                      </a:lnTo>
                      <a:lnTo>
                        <a:pt x="2843" y="4210"/>
                      </a:lnTo>
                      <a:lnTo>
                        <a:pt x="2836" y="4203"/>
                      </a:lnTo>
                      <a:lnTo>
                        <a:pt x="2832" y="4197"/>
                      </a:lnTo>
                      <a:lnTo>
                        <a:pt x="2825" y="4192"/>
                      </a:lnTo>
                      <a:lnTo>
                        <a:pt x="2802" y="4177"/>
                      </a:lnTo>
                      <a:lnTo>
                        <a:pt x="2791" y="4172"/>
                      </a:lnTo>
                      <a:lnTo>
                        <a:pt x="2786" y="4162"/>
                      </a:lnTo>
                      <a:lnTo>
                        <a:pt x="2784" y="4154"/>
                      </a:lnTo>
                      <a:lnTo>
                        <a:pt x="2783" y="4147"/>
                      </a:lnTo>
                      <a:lnTo>
                        <a:pt x="2784" y="4138"/>
                      </a:lnTo>
                      <a:lnTo>
                        <a:pt x="2790" y="4124"/>
                      </a:lnTo>
                      <a:lnTo>
                        <a:pt x="2797" y="4112"/>
                      </a:lnTo>
                      <a:lnTo>
                        <a:pt x="2801" y="4106"/>
                      </a:lnTo>
                      <a:lnTo>
                        <a:pt x="2803" y="4100"/>
                      </a:lnTo>
                      <a:lnTo>
                        <a:pt x="2806" y="4094"/>
                      </a:lnTo>
                      <a:lnTo>
                        <a:pt x="2806" y="4088"/>
                      </a:lnTo>
                      <a:lnTo>
                        <a:pt x="2805" y="4082"/>
                      </a:lnTo>
                      <a:lnTo>
                        <a:pt x="2800" y="4074"/>
                      </a:lnTo>
                      <a:lnTo>
                        <a:pt x="2794" y="4068"/>
                      </a:lnTo>
                      <a:lnTo>
                        <a:pt x="2784" y="4061"/>
                      </a:lnTo>
                      <a:lnTo>
                        <a:pt x="2765" y="4042"/>
                      </a:lnTo>
                      <a:lnTo>
                        <a:pt x="2751" y="4025"/>
                      </a:lnTo>
                      <a:lnTo>
                        <a:pt x="2740" y="4008"/>
                      </a:lnTo>
                      <a:lnTo>
                        <a:pt x="2731" y="3992"/>
                      </a:lnTo>
                      <a:lnTo>
                        <a:pt x="2726" y="3978"/>
                      </a:lnTo>
                      <a:lnTo>
                        <a:pt x="2723" y="3964"/>
                      </a:lnTo>
                      <a:lnTo>
                        <a:pt x="2723" y="3951"/>
                      </a:lnTo>
                      <a:lnTo>
                        <a:pt x="2723" y="3938"/>
                      </a:lnTo>
                      <a:lnTo>
                        <a:pt x="2725" y="3927"/>
                      </a:lnTo>
                      <a:lnTo>
                        <a:pt x="2728" y="3919"/>
                      </a:lnTo>
                      <a:lnTo>
                        <a:pt x="2731" y="3910"/>
                      </a:lnTo>
                      <a:lnTo>
                        <a:pt x="2735" y="3903"/>
                      </a:lnTo>
                      <a:lnTo>
                        <a:pt x="2742" y="3893"/>
                      </a:lnTo>
                      <a:lnTo>
                        <a:pt x="2745" y="3891"/>
                      </a:lnTo>
                      <a:lnTo>
                        <a:pt x="1302" y="1705"/>
                      </a:lnTo>
                      <a:lnTo>
                        <a:pt x="1630" y="393"/>
                      </a:lnTo>
                      <a:lnTo>
                        <a:pt x="272" y="0"/>
                      </a:lnTo>
                      <a:close/>
                    </a:path>
                  </a:pathLst>
                </a:custGeom>
                <a:solidFill>
                  <a:schemeClr val="accent2">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6" name="Freeform 485"/>
                <p:cNvSpPr>
                  <a:spLocks/>
                </p:cNvSpPr>
                <p:nvPr/>
              </p:nvSpPr>
              <p:spPr bwMode="auto">
                <a:xfrm>
                  <a:off x="453" y="1172"/>
                  <a:ext cx="713" cy="1238"/>
                </a:xfrm>
                <a:custGeom>
                  <a:avLst/>
                  <a:gdLst>
                    <a:gd name="T0" fmla="*/ 0 w 2851"/>
                    <a:gd name="T1" fmla="*/ 0 h 4953"/>
                    <a:gd name="T2" fmla="*/ 0 w 2851"/>
                    <a:gd name="T3" fmla="*/ 0 h 4953"/>
                    <a:gd name="T4" fmla="*/ 0 w 2851"/>
                    <a:gd name="T5" fmla="*/ 0 h 4953"/>
                    <a:gd name="T6" fmla="*/ 0 w 2851"/>
                    <a:gd name="T7" fmla="*/ 0 h 4953"/>
                    <a:gd name="T8" fmla="*/ 0 w 2851"/>
                    <a:gd name="T9" fmla="*/ 0 h 4953"/>
                    <a:gd name="T10" fmla="*/ 0 w 2851"/>
                    <a:gd name="T11" fmla="*/ 0 h 4953"/>
                    <a:gd name="T12" fmla="*/ 0 w 2851"/>
                    <a:gd name="T13" fmla="*/ 0 h 4953"/>
                    <a:gd name="T14" fmla="*/ 0 w 2851"/>
                    <a:gd name="T15" fmla="*/ 0 h 4953"/>
                    <a:gd name="T16" fmla="*/ 0 w 2851"/>
                    <a:gd name="T17" fmla="*/ 0 h 4953"/>
                    <a:gd name="T18" fmla="*/ 0 w 2851"/>
                    <a:gd name="T19" fmla="*/ 0 h 4953"/>
                    <a:gd name="T20" fmla="*/ 0 w 2851"/>
                    <a:gd name="T21" fmla="*/ 0 h 4953"/>
                    <a:gd name="T22" fmla="*/ 0 w 2851"/>
                    <a:gd name="T23" fmla="*/ 0 h 4953"/>
                    <a:gd name="T24" fmla="*/ 0 w 2851"/>
                    <a:gd name="T25" fmla="*/ 0 h 4953"/>
                    <a:gd name="T26" fmla="*/ 0 w 2851"/>
                    <a:gd name="T27" fmla="*/ 0 h 4953"/>
                    <a:gd name="T28" fmla="*/ 0 w 2851"/>
                    <a:gd name="T29" fmla="*/ 0 h 4953"/>
                    <a:gd name="T30" fmla="*/ 0 w 2851"/>
                    <a:gd name="T31" fmla="*/ 0 h 4953"/>
                    <a:gd name="T32" fmla="*/ 0 w 2851"/>
                    <a:gd name="T33" fmla="*/ 0 h 4953"/>
                    <a:gd name="T34" fmla="*/ 0 w 2851"/>
                    <a:gd name="T35" fmla="*/ 0 h 4953"/>
                    <a:gd name="T36" fmla="*/ 0 w 2851"/>
                    <a:gd name="T37" fmla="*/ 0 h 4953"/>
                    <a:gd name="T38" fmla="*/ 0 w 2851"/>
                    <a:gd name="T39" fmla="*/ 0 h 4953"/>
                    <a:gd name="T40" fmla="*/ 0 w 2851"/>
                    <a:gd name="T41" fmla="*/ 0 h 4953"/>
                    <a:gd name="T42" fmla="*/ 0 w 2851"/>
                    <a:gd name="T43" fmla="*/ 0 h 4953"/>
                    <a:gd name="T44" fmla="*/ 0 w 2851"/>
                    <a:gd name="T45" fmla="*/ 0 h 4953"/>
                    <a:gd name="T46" fmla="*/ 0 w 2851"/>
                    <a:gd name="T47" fmla="*/ 0 h 4953"/>
                    <a:gd name="T48" fmla="*/ 0 w 2851"/>
                    <a:gd name="T49" fmla="*/ 0 h 4953"/>
                    <a:gd name="T50" fmla="*/ 0 w 2851"/>
                    <a:gd name="T51" fmla="*/ 0 h 4953"/>
                    <a:gd name="T52" fmla="*/ 0 w 2851"/>
                    <a:gd name="T53" fmla="*/ 0 h 4953"/>
                    <a:gd name="T54" fmla="*/ 0 w 2851"/>
                    <a:gd name="T55" fmla="*/ 0 h 4953"/>
                    <a:gd name="T56" fmla="*/ 0 w 2851"/>
                    <a:gd name="T57" fmla="*/ 0 h 4953"/>
                    <a:gd name="T58" fmla="*/ 0 w 2851"/>
                    <a:gd name="T59" fmla="*/ 0 h 4953"/>
                    <a:gd name="T60" fmla="*/ 0 w 2851"/>
                    <a:gd name="T61" fmla="*/ 0 h 4953"/>
                    <a:gd name="T62" fmla="*/ 0 w 2851"/>
                    <a:gd name="T63" fmla="*/ 0 h 4953"/>
                    <a:gd name="T64" fmla="*/ 0 w 2851"/>
                    <a:gd name="T65" fmla="*/ 0 h 4953"/>
                    <a:gd name="T66" fmla="*/ 0 w 2851"/>
                    <a:gd name="T67" fmla="*/ 0 h 4953"/>
                    <a:gd name="T68" fmla="*/ 0 w 2851"/>
                    <a:gd name="T69" fmla="*/ 0 h 4953"/>
                    <a:gd name="T70" fmla="*/ 0 w 2851"/>
                    <a:gd name="T71" fmla="*/ 0 h 4953"/>
                    <a:gd name="T72" fmla="*/ 0 w 2851"/>
                    <a:gd name="T73" fmla="*/ 0 h 4953"/>
                    <a:gd name="T74" fmla="*/ 0 w 2851"/>
                    <a:gd name="T75" fmla="*/ 0 h 4953"/>
                    <a:gd name="T76" fmla="*/ 0 w 2851"/>
                    <a:gd name="T77" fmla="*/ 0 h 4953"/>
                    <a:gd name="T78" fmla="*/ 0 w 2851"/>
                    <a:gd name="T79" fmla="*/ 0 h 4953"/>
                    <a:gd name="T80" fmla="*/ 0 w 2851"/>
                    <a:gd name="T81" fmla="*/ 0 h 4953"/>
                    <a:gd name="T82" fmla="*/ 0 w 2851"/>
                    <a:gd name="T83" fmla="*/ 0 h 4953"/>
                    <a:gd name="T84" fmla="*/ 0 w 2851"/>
                    <a:gd name="T85" fmla="*/ 0 h 4953"/>
                    <a:gd name="T86" fmla="*/ 0 w 2851"/>
                    <a:gd name="T87" fmla="*/ 0 h 4953"/>
                    <a:gd name="T88" fmla="*/ 0 w 2851"/>
                    <a:gd name="T89" fmla="*/ 0 h 4953"/>
                    <a:gd name="T90" fmla="*/ 0 w 2851"/>
                    <a:gd name="T91" fmla="*/ 0 h 4953"/>
                    <a:gd name="T92" fmla="*/ 0 w 2851"/>
                    <a:gd name="T93" fmla="*/ 0 h 4953"/>
                    <a:gd name="T94" fmla="*/ 0 w 2851"/>
                    <a:gd name="T95" fmla="*/ 0 h 4953"/>
                    <a:gd name="T96" fmla="*/ 0 w 2851"/>
                    <a:gd name="T97" fmla="*/ 0 h 4953"/>
                    <a:gd name="T98" fmla="*/ 0 w 2851"/>
                    <a:gd name="T99" fmla="*/ 0 h 4953"/>
                    <a:gd name="T100" fmla="*/ 0 w 2851"/>
                    <a:gd name="T101" fmla="*/ 0 h 4953"/>
                    <a:gd name="T102" fmla="*/ 0 w 2851"/>
                    <a:gd name="T103" fmla="*/ 0 h 4953"/>
                    <a:gd name="T104" fmla="*/ 0 w 2851"/>
                    <a:gd name="T105" fmla="*/ 0 h 4953"/>
                    <a:gd name="T106" fmla="*/ 0 w 2851"/>
                    <a:gd name="T107" fmla="*/ 0 h 4953"/>
                    <a:gd name="T108" fmla="*/ 0 w 2851"/>
                    <a:gd name="T109" fmla="*/ 0 h 4953"/>
                    <a:gd name="T110" fmla="*/ 0 w 2851"/>
                    <a:gd name="T111" fmla="*/ 0 h 4953"/>
                    <a:gd name="T112" fmla="*/ 0 w 2851"/>
                    <a:gd name="T113" fmla="*/ 0 h 4953"/>
                    <a:gd name="T114" fmla="*/ 0 w 2851"/>
                    <a:gd name="T115" fmla="*/ 0 h 4953"/>
                    <a:gd name="T116" fmla="*/ 0 w 2851"/>
                    <a:gd name="T117" fmla="*/ 0 h 4953"/>
                    <a:gd name="T118" fmla="*/ 0 w 2851"/>
                    <a:gd name="T119" fmla="*/ 0 h 4953"/>
                    <a:gd name="T120" fmla="*/ 0 w 2851"/>
                    <a:gd name="T121" fmla="*/ 0 h 49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51"/>
                    <a:gd name="T184" fmla="*/ 0 h 4953"/>
                    <a:gd name="T185" fmla="*/ 2851 w 2851"/>
                    <a:gd name="T186" fmla="*/ 4953 h 49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51" h="4953">
                      <a:moveTo>
                        <a:pt x="272" y="0"/>
                      </a:moveTo>
                      <a:lnTo>
                        <a:pt x="276" y="12"/>
                      </a:lnTo>
                      <a:lnTo>
                        <a:pt x="280" y="23"/>
                      </a:lnTo>
                      <a:lnTo>
                        <a:pt x="281" y="36"/>
                      </a:lnTo>
                      <a:lnTo>
                        <a:pt x="281" y="45"/>
                      </a:lnTo>
                      <a:lnTo>
                        <a:pt x="281" y="56"/>
                      </a:lnTo>
                      <a:lnTo>
                        <a:pt x="280" y="66"/>
                      </a:lnTo>
                      <a:lnTo>
                        <a:pt x="277" y="75"/>
                      </a:lnTo>
                      <a:lnTo>
                        <a:pt x="276" y="83"/>
                      </a:lnTo>
                      <a:lnTo>
                        <a:pt x="265" y="109"/>
                      </a:lnTo>
                      <a:lnTo>
                        <a:pt x="259" y="118"/>
                      </a:lnTo>
                      <a:lnTo>
                        <a:pt x="272" y="236"/>
                      </a:lnTo>
                      <a:lnTo>
                        <a:pt x="255" y="287"/>
                      </a:lnTo>
                      <a:lnTo>
                        <a:pt x="240" y="326"/>
                      </a:lnTo>
                      <a:lnTo>
                        <a:pt x="228" y="358"/>
                      </a:lnTo>
                      <a:lnTo>
                        <a:pt x="217" y="386"/>
                      </a:lnTo>
                      <a:lnTo>
                        <a:pt x="205" y="410"/>
                      </a:lnTo>
                      <a:lnTo>
                        <a:pt x="190" y="437"/>
                      </a:lnTo>
                      <a:lnTo>
                        <a:pt x="172" y="468"/>
                      </a:lnTo>
                      <a:lnTo>
                        <a:pt x="147" y="504"/>
                      </a:lnTo>
                      <a:lnTo>
                        <a:pt x="145" y="511"/>
                      </a:lnTo>
                      <a:lnTo>
                        <a:pt x="144" y="516"/>
                      </a:lnTo>
                      <a:lnTo>
                        <a:pt x="144" y="518"/>
                      </a:lnTo>
                      <a:lnTo>
                        <a:pt x="144" y="520"/>
                      </a:lnTo>
                      <a:lnTo>
                        <a:pt x="146" y="523"/>
                      </a:lnTo>
                      <a:lnTo>
                        <a:pt x="149" y="524"/>
                      </a:lnTo>
                      <a:lnTo>
                        <a:pt x="152" y="524"/>
                      </a:lnTo>
                      <a:lnTo>
                        <a:pt x="156" y="524"/>
                      </a:lnTo>
                      <a:lnTo>
                        <a:pt x="172" y="520"/>
                      </a:lnTo>
                      <a:lnTo>
                        <a:pt x="180" y="518"/>
                      </a:lnTo>
                      <a:lnTo>
                        <a:pt x="173" y="530"/>
                      </a:lnTo>
                      <a:lnTo>
                        <a:pt x="164" y="542"/>
                      </a:lnTo>
                      <a:lnTo>
                        <a:pt x="155" y="553"/>
                      </a:lnTo>
                      <a:lnTo>
                        <a:pt x="142" y="566"/>
                      </a:lnTo>
                      <a:lnTo>
                        <a:pt x="130" y="577"/>
                      </a:lnTo>
                      <a:lnTo>
                        <a:pt x="118" y="587"/>
                      </a:lnTo>
                      <a:lnTo>
                        <a:pt x="106" y="596"/>
                      </a:lnTo>
                      <a:lnTo>
                        <a:pt x="92" y="605"/>
                      </a:lnTo>
                      <a:lnTo>
                        <a:pt x="48" y="633"/>
                      </a:lnTo>
                      <a:lnTo>
                        <a:pt x="30" y="643"/>
                      </a:lnTo>
                      <a:lnTo>
                        <a:pt x="19" y="660"/>
                      </a:lnTo>
                      <a:lnTo>
                        <a:pt x="10" y="676"/>
                      </a:lnTo>
                      <a:lnTo>
                        <a:pt x="5" y="692"/>
                      </a:lnTo>
                      <a:lnTo>
                        <a:pt x="2" y="706"/>
                      </a:lnTo>
                      <a:lnTo>
                        <a:pt x="0" y="720"/>
                      </a:lnTo>
                      <a:lnTo>
                        <a:pt x="0" y="733"/>
                      </a:lnTo>
                      <a:lnTo>
                        <a:pt x="2" y="744"/>
                      </a:lnTo>
                      <a:lnTo>
                        <a:pt x="5" y="755"/>
                      </a:lnTo>
                      <a:lnTo>
                        <a:pt x="8" y="766"/>
                      </a:lnTo>
                      <a:lnTo>
                        <a:pt x="11" y="775"/>
                      </a:lnTo>
                      <a:lnTo>
                        <a:pt x="16" y="782"/>
                      </a:lnTo>
                      <a:lnTo>
                        <a:pt x="20" y="789"/>
                      </a:lnTo>
                      <a:lnTo>
                        <a:pt x="26" y="797"/>
                      </a:lnTo>
                      <a:lnTo>
                        <a:pt x="30" y="801"/>
                      </a:lnTo>
                      <a:lnTo>
                        <a:pt x="40" y="811"/>
                      </a:lnTo>
                      <a:lnTo>
                        <a:pt x="49" y="823"/>
                      </a:lnTo>
                      <a:lnTo>
                        <a:pt x="59" y="834"/>
                      </a:lnTo>
                      <a:lnTo>
                        <a:pt x="68" y="846"/>
                      </a:lnTo>
                      <a:lnTo>
                        <a:pt x="75" y="858"/>
                      </a:lnTo>
                      <a:lnTo>
                        <a:pt x="81" y="871"/>
                      </a:lnTo>
                      <a:lnTo>
                        <a:pt x="87" y="884"/>
                      </a:lnTo>
                      <a:lnTo>
                        <a:pt x="93" y="896"/>
                      </a:lnTo>
                      <a:lnTo>
                        <a:pt x="103" y="923"/>
                      </a:lnTo>
                      <a:lnTo>
                        <a:pt x="111" y="949"/>
                      </a:lnTo>
                      <a:lnTo>
                        <a:pt x="116" y="975"/>
                      </a:lnTo>
                      <a:lnTo>
                        <a:pt x="119" y="999"/>
                      </a:lnTo>
                      <a:lnTo>
                        <a:pt x="122" y="1024"/>
                      </a:lnTo>
                      <a:lnTo>
                        <a:pt x="123" y="1044"/>
                      </a:lnTo>
                      <a:lnTo>
                        <a:pt x="124" y="1065"/>
                      </a:lnTo>
                      <a:lnTo>
                        <a:pt x="123" y="1081"/>
                      </a:lnTo>
                      <a:lnTo>
                        <a:pt x="122" y="1107"/>
                      </a:lnTo>
                      <a:lnTo>
                        <a:pt x="122" y="1115"/>
                      </a:lnTo>
                      <a:lnTo>
                        <a:pt x="103" y="1147"/>
                      </a:lnTo>
                      <a:lnTo>
                        <a:pt x="90" y="1175"/>
                      </a:lnTo>
                      <a:lnTo>
                        <a:pt x="79" y="1199"/>
                      </a:lnTo>
                      <a:lnTo>
                        <a:pt x="70" y="1219"/>
                      </a:lnTo>
                      <a:lnTo>
                        <a:pt x="65" y="1237"/>
                      </a:lnTo>
                      <a:lnTo>
                        <a:pt x="63" y="1250"/>
                      </a:lnTo>
                      <a:lnTo>
                        <a:pt x="62" y="1261"/>
                      </a:lnTo>
                      <a:lnTo>
                        <a:pt x="62" y="1270"/>
                      </a:lnTo>
                      <a:lnTo>
                        <a:pt x="64" y="1276"/>
                      </a:lnTo>
                      <a:lnTo>
                        <a:pt x="67" y="1281"/>
                      </a:lnTo>
                      <a:lnTo>
                        <a:pt x="70" y="1283"/>
                      </a:lnTo>
                      <a:lnTo>
                        <a:pt x="73" y="1286"/>
                      </a:lnTo>
                      <a:lnTo>
                        <a:pt x="79" y="1286"/>
                      </a:lnTo>
                      <a:lnTo>
                        <a:pt x="81" y="1286"/>
                      </a:lnTo>
                      <a:lnTo>
                        <a:pt x="75" y="1316"/>
                      </a:lnTo>
                      <a:lnTo>
                        <a:pt x="70" y="1344"/>
                      </a:lnTo>
                      <a:lnTo>
                        <a:pt x="68" y="1370"/>
                      </a:lnTo>
                      <a:lnTo>
                        <a:pt x="67" y="1393"/>
                      </a:lnTo>
                      <a:lnTo>
                        <a:pt x="65" y="1414"/>
                      </a:lnTo>
                      <a:lnTo>
                        <a:pt x="67" y="1434"/>
                      </a:lnTo>
                      <a:lnTo>
                        <a:pt x="68" y="1450"/>
                      </a:lnTo>
                      <a:lnTo>
                        <a:pt x="70" y="1464"/>
                      </a:lnTo>
                      <a:lnTo>
                        <a:pt x="76" y="1488"/>
                      </a:lnTo>
                      <a:lnTo>
                        <a:pt x="81" y="1503"/>
                      </a:lnTo>
                      <a:lnTo>
                        <a:pt x="86" y="1512"/>
                      </a:lnTo>
                      <a:lnTo>
                        <a:pt x="89" y="1516"/>
                      </a:lnTo>
                      <a:lnTo>
                        <a:pt x="102" y="1545"/>
                      </a:lnTo>
                      <a:lnTo>
                        <a:pt x="114" y="1571"/>
                      </a:lnTo>
                      <a:lnTo>
                        <a:pt x="125" y="1593"/>
                      </a:lnTo>
                      <a:lnTo>
                        <a:pt x="136" y="1612"/>
                      </a:lnTo>
                      <a:lnTo>
                        <a:pt x="146" y="1627"/>
                      </a:lnTo>
                      <a:lnTo>
                        <a:pt x="156" y="1641"/>
                      </a:lnTo>
                      <a:lnTo>
                        <a:pt x="163" y="1650"/>
                      </a:lnTo>
                      <a:lnTo>
                        <a:pt x="171" y="1658"/>
                      </a:lnTo>
                      <a:lnTo>
                        <a:pt x="178" y="1664"/>
                      </a:lnTo>
                      <a:lnTo>
                        <a:pt x="184" y="1668"/>
                      </a:lnTo>
                      <a:lnTo>
                        <a:pt x="189" y="1671"/>
                      </a:lnTo>
                      <a:lnTo>
                        <a:pt x="193" y="1672"/>
                      </a:lnTo>
                      <a:lnTo>
                        <a:pt x="198" y="1674"/>
                      </a:lnTo>
                      <a:lnTo>
                        <a:pt x="200" y="1672"/>
                      </a:lnTo>
                      <a:lnTo>
                        <a:pt x="220" y="1916"/>
                      </a:lnTo>
                      <a:lnTo>
                        <a:pt x="229" y="1929"/>
                      </a:lnTo>
                      <a:lnTo>
                        <a:pt x="239" y="1941"/>
                      </a:lnTo>
                      <a:lnTo>
                        <a:pt x="249" y="1949"/>
                      </a:lnTo>
                      <a:lnTo>
                        <a:pt x="257" y="1956"/>
                      </a:lnTo>
                      <a:lnTo>
                        <a:pt x="267" y="1961"/>
                      </a:lnTo>
                      <a:lnTo>
                        <a:pt x="276" y="1965"/>
                      </a:lnTo>
                      <a:lnTo>
                        <a:pt x="284" y="1967"/>
                      </a:lnTo>
                      <a:lnTo>
                        <a:pt x="292" y="1969"/>
                      </a:lnTo>
                      <a:lnTo>
                        <a:pt x="305" y="1967"/>
                      </a:lnTo>
                      <a:lnTo>
                        <a:pt x="315" y="1965"/>
                      </a:lnTo>
                      <a:lnTo>
                        <a:pt x="322" y="1963"/>
                      </a:lnTo>
                      <a:lnTo>
                        <a:pt x="325" y="1961"/>
                      </a:lnTo>
                      <a:lnTo>
                        <a:pt x="324" y="1953"/>
                      </a:lnTo>
                      <a:lnTo>
                        <a:pt x="322" y="1945"/>
                      </a:lnTo>
                      <a:lnTo>
                        <a:pt x="322" y="1938"/>
                      </a:lnTo>
                      <a:lnTo>
                        <a:pt x="322" y="1931"/>
                      </a:lnTo>
                      <a:lnTo>
                        <a:pt x="325" y="1918"/>
                      </a:lnTo>
                      <a:lnTo>
                        <a:pt x="330" y="1907"/>
                      </a:lnTo>
                      <a:lnTo>
                        <a:pt x="336" y="1898"/>
                      </a:lnTo>
                      <a:lnTo>
                        <a:pt x="343" y="1890"/>
                      </a:lnTo>
                      <a:lnTo>
                        <a:pt x="351" y="1883"/>
                      </a:lnTo>
                      <a:lnTo>
                        <a:pt x="360" y="1878"/>
                      </a:lnTo>
                      <a:lnTo>
                        <a:pt x="369" y="1873"/>
                      </a:lnTo>
                      <a:lnTo>
                        <a:pt x="377" y="1869"/>
                      </a:lnTo>
                      <a:lnTo>
                        <a:pt x="386" y="1867"/>
                      </a:lnTo>
                      <a:lnTo>
                        <a:pt x="393" y="1866"/>
                      </a:lnTo>
                      <a:lnTo>
                        <a:pt x="406" y="1863"/>
                      </a:lnTo>
                      <a:lnTo>
                        <a:pt x="409" y="1863"/>
                      </a:lnTo>
                      <a:lnTo>
                        <a:pt x="409" y="1871"/>
                      </a:lnTo>
                      <a:lnTo>
                        <a:pt x="409" y="1877"/>
                      </a:lnTo>
                      <a:lnTo>
                        <a:pt x="409" y="1883"/>
                      </a:lnTo>
                      <a:lnTo>
                        <a:pt x="410" y="1889"/>
                      </a:lnTo>
                      <a:lnTo>
                        <a:pt x="414" y="1899"/>
                      </a:lnTo>
                      <a:lnTo>
                        <a:pt x="419" y="1907"/>
                      </a:lnTo>
                      <a:lnTo>
                        <a:pt x="426" y="1915"/>
                      </a:lnTo>
                      <a:lnTo>
                        <a:pt x="435" y="1921"/>
                      </a:lnTo>
                      <a:lnTo>
                        <a:pt x="445" y="1925"/>
                      </a:lnTo>
                      <a:lnTo>
                        <a:pt x="455" y="1928"/>
                      </a:lnTo>
                      <a:lnTo>
                        <a:pt x="474" y="1933"/>
                      </a:lnTo>
                      <a:lnTo>
                        <a:pt x="491" y="1936"/>
                      </a:lnTo>
                      <a:lnTo>
                        <a:pt x="504" y="1936"/>
                      </a:lnTo>
                      <a:lnTo>
                        <a:pt x="508" y="1936"/>
                      </a:lnTo>
                      <a:lnTo>
                        <a:pt x="377" y="1955"/>
                      </a:lnTo>
                      <a:lnTo>
                        <a:pt x="371" y="1971"/>
                      </a:lnTo>
                      <a:lnTo>
                        <a:pt x="368" y="1986"/>
                      </a:lnTo>
                      <a:lnTo>
                        <a:pt x="366" y="1998"/>
                      </a:lnTo>
                      <a:lnTo>
                        <a:pt x="366" y="2010"/>
                      </a:lnTo>
                      <a:lnTo>
                        <a:pt x="369" y="2020"/>
                      </a:lnTo>
                      <a:lnTo>
                        <a:pt x="371" y="2030"/>
                      </a:lnTo>
                      <a:lnTo>
                        <a:pt x="376" y="2040"/>
                      </a:lnTo>
                      <a:lnTo>
                        <a:pt x="381" y="2049"/>
                      </a:lnTo>
                      <a:lnTo>
                        <a:pt x="392" y="2069"/>
                      </a:lnTo>
                      <a:lnTo>
                        <a:pt x="402" y="2092"/>
                      </a:lnTo>
                      <a:lnTo>
                        <a:pt x="406" y="2106"/>
                      </a:lnTo>
                      <a:lnTo>
                        <a:pt x="408" y="2122"/>
                      </a:lnTo>
                      <a:lnTo>
                        <a:pt x="410" y="2139"/>
                      </a:lnTo>
                      <a:lnTo>
                        <a:pt x="409" y="2158"/>
                      </a:lnTo>
                      <a:lnTo>
                        <a:pt x="408" y="2162"/>
                      </a:lnTo>
                      <a:lnTo>
                        <a:pt x="407" y="2165"/>
                      </a:lnTo>
                      <a:lnTo>
                        <a:pt x="404" y="2167"/>
                      </a:lnTo>
                      <a:lnTo>
                        <a:pt x="402" y="2167"/>
                      </a:lnTo>
                      <a:lnTo>
                        <a:pt x="398" y="2168"/>
                      </a:lnTo>
                      <a:lnTo>
                        <a:pt x="396" y="2167"/>
                      </a:lnTo>
                      <a:lnTo>
                        <a:pt x="392" y="2166"/>
                      </a:lnTo>
                      <a:lnTo>
                        <a:pt x="388" y="2163"/>
                      </a:lnTo>
                      <a:lnTo>
                        <a:pt x="380" y="2157"/>
                      </a:lnTo>
                      <a:lnTo>
                        <a:pt x="371" y="2150"/>
                      </a:lnTo>
                      <a:lnTo>
                        <a:pt x="362" y="2140"/>
                      </a:lnTo>
                      <a:lnTo>
                        <a:pt x="353" y="2129"/>
                      </a:lnTo>
                      <a:lnTo>
                        <a:pt x="335" y="2108"/>
                      </a:lnTo>
                      <a:lnTo>
                        <a:pt x="320" y="2087"/>
                      </a:lnTo>
                      <a:lnTo>
                        <a:pt x="309" y="2073"/>
                      </a:lnTo>
                      <a:lnTo>
                        <a:pt x="305" y="2067"/>
                      </a:lnTo>
                      <a:lnTo>
                        <a:pt x="298" y="2091"/>
                      </a:lnTo>
                      <a:lnTo>
                        <a:pt x="292" y="2116"/>
                      </a:lnTo>
                      <a:lnTo>
                        <a:pt x="288" y="2139"/>
                      </a:lnTo>
                      <a:lnTo>
                        <a:pt x="287" y="2163"/>
                      </a:lnTo>
                      <a:lnTo>
                        <a:pt x="286" y="2185"/>
                      </a:lnTo>
                      <a:lnTo>
                        <a:pt x="287" y="2207"/>
                      </a:lnTo>
                      <a:lnTo>
                        <a:pt x="288" y="2228"/>
                      </a:lnTo>
                      <a:lnTo>
                        <a:pt x="291" y="2247"/>
                      </a:lnTo>
                      <a:lnTo>
                        <a:pt x="297" y="2281"/>
                      </a:lnTo>
                      <a:lnTo>
                        <a:pt x="304" y="2307"/>
                      </a:lnTo>
                      <a:lnTo>
                        <a:pt x="309" y="2322"/>
                      </a:lnTo>
                      <a:lnTo>
                        <a:pt x="311" y="2329"/>
                      </a:lnTo>
                      <a:lnTo>
                        <a:pt x="316" y="2352"/>
                      </a:lnTo>
                      <a:lnTo>
                        <a:pt x="322" y="2370"/>
                      </a:lnTo>
                      <a:lnTo>
                        <a:pt x="328" y="2385"/>
                      </a:lnTo>
                      <a:lnTo>
                        <a:pt x="335" y="2397"/>
                      </a:lnTo>
                      <a:lnTo>
                        <a:pt x="341" y="2407"/>
                      </a:lnTo>
                      <a:lnTo>
                        <a:pt x="348" y="2413"/>
                      </a:lnTo>
                      <a:lnTo>
                        <a:pt x="354" y="2418"/>
                      </a:lnTo>
                      <a:lnTo>
                        <a:pt x="360" y="2420"/>
                      </a:lnTo>
                      <a:lnTo>
                        <a:pt x="366" y="2422"/>
                      </a:lnTo>
                      <a:lnTo>
                        <a:pt x="373" y="2422"/>
                      </a:lnTo>
                      <a:lnTo>
                        <a:pt x="377" y="2420"/>
                      </a:lnTo>
                      <a:lnTo>
                        <a:pt x="381" y="2419"/>
                      </a:lnTo>
                      <a:lnTo>
                        <a:pt x="387" y="2415"/>
                      </a:lnTo>
                      <a:lnTo>
                        <a:pt x="390" y="2414"/>
                      </a:lnTo>
                      <a:lnTo>
                        <a:pt x="398" y="2430"/>
                      </a:lnTo>
                      <a:lnTo>
                        <a:pt x="406" y="2445"/>
                      </a:lnTo>
                      <a:lnTo>
                        <a:pt x="410" y="2460"/>
                      </a:lnTo>
                      <a:lnTo>
                        <a:pt x="415" y="2474"/>
                      </a:lnTo>
                      <a:lnTo>
                        <a:pt x="423" y="2500"/>
                      </a:lnTo>
                      <a:lnTo>
                        <a:pt x="428" y="2522"/>
                      </a:lnTo>
                      <a:lnTo>
                        <a:pt x="430" y="2554"/>
                      </a:lnTo>
                      <a:lnTo>
                        <a:pt x="430" y="2565"/>
                      </a:lnTo>
                      <a:lnTo>
                        <a:pt x="413" y="2569"/>
                      </a:lnTo>
                      <a:lnTo>
                        <a:pt x="397" y="2572"/>
                      </a:lnTo>
                      <a:lnTo>
                        <a:pt x="384" y="2576"/>
                      </a:lnTo>
                      <a:lnTo>
                        <a:pt x="373" y="2581"/>
                      </a:lnTo>
                      <a:lnTo>
                        <a:pt x="362" y="2587"/>
                      </a:lnTo>
                      <a:lnTo>
                        <a:pt x="353" y="2593"/>
                      </a:lnTo>
                      <a:lnTo>
                        <a:pt x="346" y="2600"/>
                      </a:lnTo>
                      <a:lnTo>
                        <a:pt x="340" y="2608"/>
                      </a:lnTo>
                      <a:lnTo>
                        <a:pt x="335" y="2616"/>
                      </a:lnTo>
                      <a:lnTo>
                        <a:pt x="331" y="2624"/>
                      </a:lnTo>
                      <a:lnTo>
                        <a:pt x="328" y="2632"/>
                      </a:lnTo>
                      <a:lnTo>
                        <a:pt x="327" y="2641"/>
                      </a:lnTo>
                      <a:lnTo>
                        <a:pt x="326" y="2649"/>
                      </a:lnTo>
                      <a:lnTo>
                        <a:pt x="326" y="2659"/>
                      </a:lnTo>
                      <a:lnTo>
                        <a:pt x="327" y="2668"/>
                      </a:lnTo>
                      <a:lnTo>
                        <a:pt x="328" y="2676"/>
                      </a:lnTo>
                      <a:lnTo>
                        <a:pt x="333" y="2695"/>
                      </a:lnTo>
                      <a:lnTo>
                        <a:pt x="340" y="2711"/>
                      </a:lnTo>
                      <a:lnTo>
                        <a:pt x="346" y="2726"/>
                      </a:lnTo>
                      <a:lnTo>
                        <a:pt x="353" y="2740"/>
                      </a:lnTo>
                      <a:lnTo>
                        <a:pt x="365" y="2761"/>
                      </a:lnTo>
                      <a:lnTo>
                        <a:pt x="370" y="2768"/>
                      </a:lnTo>
                      <a:lnTo>
                        <a:pt x="381" y="2784"/>
                      </a:lnTo>
                      <a:lnTo>
                        <a:pt x="391" y="2804"/>
                      </a:lnTo>
                      <a:lnTo>
                        <a:pt x="403" y="2827"/>
                      </a:lnTo>
                      <a:lnTo>
                        <a:pt x="414" y="2854"/>
                      </a:lnTo>
                      <a:lnTo>
                        <a:pt x="437" y="2910"/>
                      </a:lnTo>
                      <a:lnTo>
                        <a:pt x="459" y="2969"/>
                      </a:lnTo>
                      <a:lnTo>
                        <a:pt x="479" y="3025"/>
                      </a:lnTo>
                      <a:lnTo>
                        <a:pt x="494" y="3072"/>
                      </a:lnTo>
                      <a:lnTo>
                        <a:pt x="505" y="3105"/>
                      </a:lnTo>
                      <a:lnTo>
                        <a:pt x="508" y="3116"/>
                      </a:lnTo>
                      <a:lnTo>
                        <a:pt x="513" y="3129"/>
                      </a:lnTo>
                      <a:lnTo>
                        <a:pt x="519" y="3141"/>
                      </a:lnTo>
                      <a:lnTo>
                        <a:pt x="527" y="3151"/>
                      </a:lnTo>
                      <a:lnTo>
                        <a:pt x="533" y="3159"/>
                      </a:lnTo>
                      <a:lnTo>
                        <a:pt x="548" y="3172"/>
                      </a:lnTo>
                      <a:lnTo>
                        <a:pt x="562" y="3183"/>
                      </a:lnTo>
                      <a:lnTo>
                        <a:pt x="568" y="3188"/>
                      </a:lnTo>
                      <a:lnTo>
                        <a:pt x="575" y="3194"/>
                      </a:lnTo>
                      <a:lnTo>
                        <a:pt x="579" y="3200"/>
                      </a:lnTo>
                      <a:lnTo>
                        <a:pt x="584" y="3208"/>
                      </a:lnTo>
                      <a:lnTo>
                        <a:pt x="587" y="3216"/>
                      </a:lnTo>
                      <a:lnTo>
                        <a:pt x="588" y="3227"/>
                      </a:lnTo>
                      <a:lnTo>
                        <a:pt x="588" y="3239"/>
                      </a:lnTo>
                      <a:lnTo>
                        <a:pt x="587" y="3254"/>
                      </a:lnTo>
                      <a:lnTo>
                        <a:pt x="570" y="3261"/>
                      </a:lnTo>
                      <a:lnTo>
                        <a:pt x="559" y="3269"/>
                      </a:lnTo>
                      <a:lnTo>
                        <a:pt x="555" y="3272"/>
                      </a:lnTo>
                      <a:lnTo>
                        <a:pt x="551" y="3276"/>
                      </a:lnTo>
                      <a:lnTo>
                        <a:pt x="550" y="3280"/>
                      </a:lnTo>
                      <a:lnTo>
                        <a:pt x="549" y="3282"/>
                      </a:lnTo>
                      <a:lnTo>
                        <a:pt x="549" y="3286"/>
                      </a:lnTo>
                      <a:lnTo>
                        <a:pt x="550" y="3290"/>
                      </a:lnTo>
                      <a:lnTo>
                        <a:pt x="551" y="3293"/>
                      </a:lnTo>
                      <a:lnTo>
                        <a:pt x="554" y="3296"/>
                      </a:lnTo>
                      <a:lnTo>
                        <a:pt x="560" y="3302"/>
                      </a:lnTo>
                      <a:lnTo>
                        <a:pt x="567" y="3308"/>
                      </a:lnTo>
                      <a:lnTo>
                        <a:pt x="586" y="3318"/>
                      </a:lnTo>
                      <a:lnTo>
                        <a:pt x="605" y="3326"/>
                      </a:lnTo>
                      <a:lnTo>
                        <a:pt x="620" y="3331"/>
                      </a:lnTo>
                      <a:lnTo>
                        <a:pt x="626" y="3332"/>
                      </a:lnTo>
                      <a:lnTo>
                        <a:pt x="632" y="3337"/>
                      </a:lnTo>
                      <a:lnTo>
                        <a:pt x="636" y="3342"/>
                      </a:lnTo>
                      <a:lnTo>
                        <a:pt x="638" y="3348"/>
                      </a:lnTo>
                      <a:lnTo>
                        <a:pt x="639" y="3354"/>
                      </a:lnTo>
                      <a:lnTo>
                        <a:pt x="639" y="3361"/>
                      </a:lnTo>
                      <a:lnTo>
                        <a:pt x="638" y="3368"/>
                      </a:lnTo>
                      <a:lnTo>
                        <a:pt x="637" y="3375"/>
                      </a:lnTo>
                      <a:lnTo>
                        <a:pt x="636" y="3383"/>
                      </a:lnTo>
                      <a:lnTo>
                        <a:pt x="626" y="3407"/>
                      </a:lnTo>
                      <a:lnTo>
                        <a:pt x="620" y="3418"/>
                      </a:lnTo>
                      <a:lnTo>
                        <a:pt x="621" y="3432"/>
                      </a:lnTo>
                      <a:lnTo>
                        <a:pt x="622" y="3446"/>
                      </a:lnTo>
                      <a:lnTo>
                        <a:pt x="621" y="3461"/>
                      </a:lnTo>
                      <a:lnTo>
                        <a:pt x="620" y="3474"/>
                      </a:lnTo>
                      <a:lnTo>
                        <a:pt x="615" y="3504"/>
                      </a:lnTo>
                      <a:lnTo>
                        <a:pt x="609" y="3531"/>
                      </a:lnTo>
                      <a:lnTo>
                        <a:pt x="594" y="3572"/>
                      </a:lnTo>
                      <a:lnTo>
                        <a:pt x="587" y="3588"/>
                      </a:lnTo>
                      <a:lnTo>
                        <a:pt x="594" y="3596"/>
                      </a:lnTo>
                      <a:lnTo>
                        <a:pt x="600" y="3603"/>
                      </a:lnTo>
                      <a:lnTo>
                        <a:pt x="605" y="3612"/>
                      </a:lnTo>
                      <a:lnTo>
                        <a:pt x="610" y="3619"/>
                      </a:lnTo>
                      <a:lnTo>
                        <a:pt x="616" y="3632"/>
                      </a:lnTo>
                      <a:lnTo>
                        <a:pt x="621" y="3646"/>
                      </a:lnTo>
                      <a:lnTo>
                        <a:pt x="626" y="3665"/>
                      </a:lnTo>
                      <a:lnTo>
                        <a:pt x="626" y="3674"/>
                      </a:lnTo>
                      <a:lnTo>
                        <a:pt x="638" y="3674"/>
                      </a:lnTo>
                      <a:lnTo>
                        <a:pt x="650" y="3674"/>
                      </a:lnTo>
                      <a:lnTo>
                        <a:pt x="661" y="3675"/>
                      </a:lnTo>
                      <a:lnTo>
                        <a:pt x="674" y="3676"/>
                      </a:lnTo>
                      <a:lnTo>
                        <a:pt x="696" y="3681"/>
                      </a:lnTo>
                      <a:lnTo>
                        <a:pt x="716" y="3687"/>
                      </a:lnTo>
                      <a:lnTo>
                        <a:pt x="736" y="3696"/>
                      </a:lnTo>
                      <a:lnTo>
                        <a:pt x="757" y="3705"/>
                      </a:lnTo>
                      <a:lnTo>
                        <a:pt x="776" y="3714"/>
                      </a:lnTo>
                      <a:lnTo>
                        <a:pt x="795" y="3724"/>
                      </a:lnTo>
                      <a:lnTo>
                        <a:pt x="814" y="3733"/>
                      </a:lnTo>
                      <a:lnTo>
                        <a:pt x="833" y="3741"/>
                      </a:lnTo>
                      <a:lnTo>
                        <a:pt x="852" y="3750"/>
                      </a:lnTo>
                      <a:lnTo>
                        <a:pt x="872" y="3756"/>
                      </a:lnTo>
                      <a:lnTo>
                        <a:pt x="892" y="3761"/>
                      </a:lnTo>
                      <a:lnTo>
                        <a:pt x="911" y="3762"/>
                      </a:lnTo>
                      <a:lnTo>
                        <a:pt x="922" y="3763"/>
                      </a:lnTo>
                      <a:lnTo>
                        <a:pt x="933" y="3762"/>
                      </a:lnTo>
                      <a:lnTo>
                        <a:pt x="943" y="3761"/>
                      </a:lnTo>
                      <a:lnTo>
                        <a:pt x="954" y="3758"/>
                      </a:lnTo>
                      <a:lnTo>
                        <a:pt x="983" y="3820"/>
                      </a:lnTo>
                      <a:lnTo>
                        <a:pt x="1004" y="3866"/>
                      </a:lnTo>
                      <a:lnTo>
                        <a:pt x="1013" y="3885"/>
                      </a:lnTo>
                      <a:lnTo>
                        <a:pt x="1021" y="3900"/>
                      </a:lnTo>
                      <a:lnTo>
                        <a:pt x="1030" y="3915"/>
                      </a:lnTo>
                      <a:lnTo>
                        <a:pt x="1040" y="3927"/>
                      </a:lnTo>
                      <a:lnTo>
                        <a:pt x="1051" y="3938"/>
                      </a:lnTo>
                      <a:lnTo>
                        <a:pt x="1064" y="3949"/>
                      </a:lnTo>
                      <a:lnTo>
                        <a:pt x="1080" y="3960"/>
                      </a:lnTo>
                      <a:lnTo>
                        <a:pt x="1100" y="3970"/>
                      </a:lnTo>
                      <a:lnTo>
                        <a:pt x="1123" y="3981"/>
                      </a:lnTo>
                      <a:lnTo>
                        <a:pt x="1151" y="3994"/>
                      </a:lnTo>
                      <a:lnTo>
                        <a:pt x="1184" y="4007"/>
                      </a:lnTo>
                      <a:lnTo>
                        <a:pt x="1223" y="4022"/>
                      </a:lnTo>
                      <a:lnTo>
                        <a:pt x="1237" y="4020"/>
                      </a:lnTo>
                      <a:lnTo>
                        <a:pt x="1249" y="4022"/>
                      </a:lnTo>
                      <a:lnTo>
                        <a:pt x="1260" y="4023"/>
                      </a:lnTo>
                      <a:lnTo>
                        <a:pt x="1271" y="4025"/>
                      </a:lnTo>
                      <a:lnTo>
                        <a:pt x="1280" y="4028"/>
                      </a:lnTo>
                      <a:lnTo>
                        <a:pt x="1288" y="4033"/>
                      </a:lnTo>
                      <a:lnTo>
                        <a:pt x="1295" y="4038"/>
                      </a:lnTo>
                      <a:lnTo>
                        <a:pt x="1302" y="4042"/>
                      </a:lnTo>
                      <a:lnTo>
                        <a:pt x="1305" y="4050"/>
                      </a:lnTo>
                      <a:lnTo>
                        <a:pt x="1309" y="4057"/>
                      </a:lnTo>
                      <a:lnTo>
                        <a:pt x="1310" y="4065"/>
                      </a:lnTo>
                      <a:lnTo>
                        <a:pt x="1311" y="4073"/>
                      </a:lnTo>
                      <a:lnTo>
                        <a:pt x="1309" y="4083"/>
                      </a:lnTo>
                      <a:lnTo>
                        <a:pt x="1306" y="4093"/>
                      </a:lnTo>
                      <a:lnTo>
                        <a:pt x="1302" y="4102"/>
                      </a:lnTo>
                      <a:lnTo>
                        <a:pt x="1295" y="4113"/>
                      </a:lnTo>
                      <a:lnTo>
                        <a:pt x="1294" y="4120"/>
                      </a:lnTo>
                      <a:lnTo>
                        <a:pt x="1294" y="4126"/>
                      </a:lnTo>
                      <a:lnTo>
                        <a:pt x="1294" y="4132"/>
                      </a:lnTo>
                      <a:lnTo>
                        <a:pt x="1295" y="4138"/>
                      </a:lnTo>
                      <a:lnTo>
                        <a:pt x="1299" y="4148"/>
                      </a:lnTo>
                      <a:lnTo>
                        <a:pt x="1304" y="4156"/>
                      </a:lnTo>
                      <a:lnTo>
                        <a:pt x="1311" y="4164"/>
                      </a:lnTo>
                      <a:lnTo>
                        <a:pt x="1319" y="4170"/>
                      </a:lnTo>
                      <a:lnTo>
                        <a:pt x="1327" y="4176"/>
                      </a:lnTo>
                      <a:lnTo>
                        <a:pt x="1336" y="4180"/>
                      </a:lnTo>
                      <a:lnTo>
                        <a:pt x="1354" y="4186"/>
                      </a:lnTo>
                      <a:lnTo>
                        <a:pt x="1371" y="4189"/>
                      </a:lnTo>
                      <a:lnTo>
                        <a:pt x="1382" y="4192"/>
                      </a:lnTo>
                      <a:lnTo>
                        <a:pt x="1387" y="4192"/>
                      </a:lnTo>
                      <a:lnTo>
                        <a:pt x="1392" y="4193"/>
                      </a:lnTo>
                      <a:lnTo>
                        <a:pt x="1398" y="4196"/>
                      </a:lnTo>
                      <a:lnTo>
                        <a:pt x="1404" y="4198"/>
                      </a:lnTo>
                      <a:lnTo>
                        <a:pt x="1412" y="4203"/>
                      </a:lnTo>
                      <a:lnTo>
                        <a:pt x="1426" y="4215"/>
                      </a:lnTo>
                      <a:lnTo>
                        <a:pt x="1444" y="4232"/>
                      </a:lnTo>
                      <a:lnTo>
                        <a:pt x="1461" y="4252"/>
                      </a:lnTo>
                      <a:lnTo>
                        <a:pt x="1479" y="4273"/>
                      </a:lnTo>
                      <a:lnTo>
                        <a:pt x="1497" y="4296"/>
                      </a:lnTo>
                      <a:lnTo>
                        <a:pt x="1515" y="4320"/>
                      </a:lnTo>
                      <a:lnTo>
                        <a:pt x="1549" y="4367"/>
                      </a:lnTo>
                      <a:lnTo>
                        <a:pt x="1577" y="4409"/>
                      </a:lnTo>
                      <a:lnTo>
                        <a:pt x="1597" y="4437"/>
                      </a:lnTo>
                      <a:lnTo>
                        <a:pt x="1604" y="4448"/>
                      </a:lnTo>
                      <a:lnTo>
                        <a:pt x="1606" y="4461"/>
                      </a:lnTo>
                      <a:lnTo>
                        <a:pt x="1610" y="4478"/>
                      </a:lnTo>
                      <a:lnTo>
                        <a:pt x="1611" y="4497"/>
                      </a:lnTo>
                      <a:lnTo>
                        <a:pt x="1612" y="4517"/>
                      </a:lnTo>
                      <a:lnTo>
                        <a:pt x="1615" y="4562"/>
                      </a:lnTo>
                      <a:lnTo>
                        <a:pt x="1615" y="4607"/>
                      </a:lnTo>
                      <a:lnTo>
                        <a:pt x="1614" y="4650"/>
                      </a:lnTo>
                      <a:lnTo>
                        <a:pt x="1612" y="4684"/>
                      </a:lnTo>
                      <a:lnTo>
                        <a:pt x="1611" y="4708"/>
                      </a:lnTo>
                      <a:lnTo>
                        <a:pt x="1610" y="4717"/>
                      </a:lnTo>
                      <a:lnTo>
                        <a:pt x="1663" y="4737"/>
                      </a:lnTo>
                      <a:lnTo>
                        <a:pt x="1650" y="4744"/>
                      </a:lnTo>
                      <a:lnTo>
                        <a:pt x="1641" y="4751"/>
                      </a:lnTo>
                      <a:lnTo>
                        <a:pt x="1631" y="4759"/>
                      </a:lnTo>
                      <a:lnTo>
                        <a:pt x="1622" y="4766"/>
                      </a:lnTo>
                      <a:lnTo>
                        <a:pt x="1609" y="4781"/>
                      </a:lnTo>
                      <a:lnTo>
                        <a:pt x="1597" y="4795"/>
                      </a:lnTo>
                      <a:lnTo>
                        <a:pt x="1615" y="4805"/>
                      </a:lnTo>
                      <a:lnTo>
                        <a:pt x="1632" y="4811"/>
                      </a:lnTo>
                      <a:lnTo>
                        <a:pt x="1650" y="4817"/>
                      </a:lnTo>
                      <a:lnTo>
                        <a:pt x="1668" y="4822"/>
                      </a:lnTo>
                      <a:lnTo>
                        <a:pt x="1685" y="4825"/>
                      </a:lnTo>
                      <a:lnTo>
                        <a:pt x="1702" y="4827"/>
                      </a:lnTo>
                      <a:lnTo>
                        <a:pt x="1718" y="4828"/>
                      </a:lnTo>
                      <a:lnTo>
                        <a:pt x="1734" y="4828"/>
                      </a:lnTo>
                      <a:lnTo>
                        <a:pt x="1761" y="4827"/>
                      </a:lnTo>
                      <a:lnTo>
                        <a:pt x="1781" y="4825"/>
                      </a:lnTo>
                      <a:lnTo>
                        <a:pt x="1795" y="4824"/>
                      </a:lnTo>
                      <a:lnTo>
                        <a:pt x="1801" y="4822"/>
                      </a:lnTo>
                      <a:lnTo>
                        <a:pt x="1872" y="4837"/>
                      </a:lnTo>
                      <a:lnTo>
                        <a:pt x="1940" y="4850"/>
                      </a:lnTo>
                      <a:lnTo>
                        <a:pt x="2005" y="4861"/>
                      </a:lnTo>
                      <a:lnTo>
                        <a:pt x="2068" y="4871"/>
                      </a:lnTo>
                      <a:lnTo>
                        <a:pt x="2127" y="4880"/>
                      </a:lnTo>
                      <a:lnTo>
                        <a:pt x="2182" y="4886"/>
                      </a:lnTo>
                      <a:lnTo>
                        <a:pt x="2233" y="4892"/>
                      </a:lnTo>
                      <a:lnTo>
                        <a:pt x="2280" y="4897"/>
                      </a:lnTo>
                      <a:lnTo>
                        <a:pt x="2360" y="4903"/>
                      </a:lnTo>
                      <a:lnTo>
                        <a:pt x="2419" y="4906"/>
                      </a:lnTo>
                      <a:lnTo>
                        <a:pt x="2457" y="4907"/>
                      </a:lnTo>
                      <a:lnTo>
                        <a:pt x="2469" y="4907"/>
                      </a:lnTo>
                      <a:lnTo>
                        <a:pt x="2463" y="4912"/>
                      </a:lnTo>
                      <a:lnTo>
                        <a:pt x="2458" y="4917"/>
                      </a:lnTo>
                      <a:lnTo>
                        <a:pt x="2455" y="4923"/>
                      </a:lnTo>
                      <a:lnTo>
                        <a:pt x="2452" y="4928"/>
                      </a:lnTo>
                      <a:lnTo>
                        <a:pt x="2450" y="4940"/>
                      </a:lnTo>
                      <a:lnTo>
                        <a:pt x="2450" y="4953"/>
                      </a:lnTo>
                      <a:lnTo>
                        <a:pt x="2482" y="4946"/>
                      </a:lnTo>
                      <a:lnTo>
                        <a:pt x="2508" y="4939"/>
                      </a:lnTo>
                      <a:lnTo>
                        <a:pt x="2532" y="4930"/>
                      </a:lnTo>
                      <a:lnTo>
                        <a:pt x="2551" y="4921"/>
                      </a:lnTo>
                      <a:lnTo>
                        <a:pt x="2568" y="4913"/>
                      </a:lnTo>
                      <a:lnTo>
                        <a:pt x="2582" y="4903"/>
                      </a:lnTo>
                      <a:lnTo>
                        <a:pt x="2593" y="4895"/>
                      </a:lnTo>
                      <a:lnTo>
                        <a:pt x="2601" y="4885"/>
                      </a:lnTo>
                      <a:lnTo>
                        <a:pt x="2609" y="4876"/>
                      </a:lnTo>
                      <a:lnTo>
                        <a:pt x="2614" y="4869"/>
                      </a:lnTo>
                      <a:lnTo>
                        <a:pt x="2616" y="4860"/>
                      </a:lnTo>
                      <a:lnTo>
                        <a:pt x="2619" y="4854"/>
                      </a:lnTo>
                      <a:lnTo>
                        <a:pt x="2620" y="4846"/>
                      </a:lnTo>
                      <a:lnTo>
                        <a:pt x="2620" y="4842"/>
                      </a:lnTo>
                      <a:lnTo>
                        <a:pt x="2622" y="4835"/>
                      </a:lnTo>
                      <a:lnTo>
                        <a:pt x="2623" y="4830"/>
                      </a:lnTo>
                      <a:lnTo>
                        <a:pt x="2622" y="4824"/>
                      </a:lnTo>
                      <a:lnTo>
                        <a:pt x="2621" y="4819"/>
                      </a:lnTo>
                      <a:lnTo>
                        <a:pt x="2619" y="4815"/>
                      </a:lnTo>
                      <a:lnTo>
                        <a:pt x="2616" y="4811"/>
                      </a:lnTo>
                      <a:lnTo>
                        <a:pt x="2612" y="4808"/>
                      </a:lnTo>
                      <a:lnTo>
                        <a:pt x="2609" y="4804"/>
                      </a:lnTo>
                      <a:lnTo>
                        <a:pt x="2587" y="4793"/>
                      </a:lnTo>
                      <a:lnTo>
                        <a:pt x="2564" y="4782"/>
                      </a:lnTo>
                      <a:lnTo>
                        <a:pt x="2551" y="4776"/>
                      </a:lnTo>
                      <a:lnTo>
                        <a:pt x="2541" y="4768"/>
                      </a:lnTo>
                      <a:lnTo>
                        <a:pt x="2538" y="4764"/>
                      </a:lnTo>
                      <a:lnTo>
                        <a:pt x="2534" y="4759"/>
                      </a:lnTo>
                      <a:lnTo>
                        <a:pt x="2532" y="4754"/>
                      </a:lnTo>
                      <a:lnTo>
                        <a:pt x="2530" y="4749"/>
                      </a:lnTo>
                      <a:lnTo>
                        <a:pt x="2529" y="4743"/>
                      </a:lnTo>
                      <a:lnTo>
                        <a:pt x="2529" y="4735"/>
                      </a:lnTo>
                      <a:lnTo>
                        <a:pt x="2530" y="4728"/>
                      </a:lnTo>
                      <a:lnTo>
                        <a:pt x="2533" y="4719"/>
                      </a:lnTo>
                      <a:lnTo>
                        <a:pt x="2535" y="4710"/>
                      </a:lnTo>
                      <a:lnTo>
                        <a:pt x="2540" y="4700"/>
                      </a:lnTo>
                      <a:lnTo>
                        <a:pt x="2546" y="4689"/>
                      </a:lnTo>
                      <a:lnTo>
                        <a:pt x="2555" y="4678"/>
                      </a:lnTo>
                      <a:lnTo>
                        <a:pt x="2566" y="4661"/>
                      </a:lnTo>
                      <a:lnTo>
                        <a:pt x="2577" y="4646"/>
                      </a:lnTo>
                      <a:lnTo>
                        <a:pt x="2587" y="4634"/>
                      </a:lnTo>
                      <a:lnTo>
                        <a:pt x="2597" y="4624"/>
                      </a:lnTo>
                      <a:lnTo>
                        <a:pt x="2616" y="4606"/>
                      </a:lnTo>
                      <a:lnTo>
                        <a:pt x="2633" y="4588"/>
                      </a:lnTo>
                      <a:lnTo>
                        <a:pt x="2639" y="4580"/>
                      </a:lnTo>
                      <a:lnTo>
                        <a:pt x="2647" y="4570"/>
                      </a:lnTo>
                      <a:lnTo>
                        <a:pt x="2653" y="4558"/>
                      </a:lnTo>
                      <a:lnTo>
                        <a:pt x="2658" y="4544"/>
                      </a:lnTo>
                      <a:lnTo>
                        <a:pt x="2661" y="4528"/>
                      </a:lnTo>
                      <a:lnTo>
                        <a:pt x="2664" y="4510"/>
                      </a:lnTo>
                      <a:lnTo>
                        <a:pt x="2665" y="4487"/>
                      </a:lnTo>
                      <a:lnTo>
                        <a:pt x="2666" y="4461"/>
                      </a:lnTo>
                      <a:lnTo>
                        <a:pt x="2663" y="4453"/>
                      </a:lnTo>
                      <a:lnTo>
                        <a:pt x="2660" y="4444"/>
                      </a:lnTo>
                      <a:lnTo>
                        <a:pt x="2659" y="4437"/>
                      </a:lnTo>
                      <a:lnTo>
                        <a:pt x="2659" y="4428"/>
                      </a:lnTo>
                      <a:lnTo>
                        <a:pt x="2660" y="4421"/>
                      </a:lnTo>
                      <a:lnTo>
                        <a:pt x="2664" y="4412"/>
                      </a:lnTo>
                      <a:lnTo>
                        <a:pt x="2668" y="4405"/>
                      </a:lnTo>
                      <a:lnTo>
                        <a:pt x="2672" y="4397"/>
                      </a:lnTo>
                      <a:lnTo>
                        <a:pt x="2686" y="4384"/>
                      </a:lnTo>
                      <a:lnTo>
                        <a:pt x="2702" y="4369"/>
                      </a:lnTo>
                      <a:lnTo>
                        <a:pt x="2719" y="4357"/>
                      </a:lnTo>
                      <a:lnTo>
                        <a:pt x="2739" y="4344"/>
                      </a:lnTo>
                      <a:lnTo>
                        <a:pt x="2778" y="4319"/>
                      </a:lnTo>
                      <a:lnTo>
                        <a:pt x="2814" y="4296"/>
                      </a:lnTo>
                      <a:lnTo>
                        <a:pt x="2829" y="4285"/>
                      </a:lnTo>
                      <a:lnTo>
                        <a:pt x="2840" y="4274"/>
                      </a:lnTo>
                      <a:lnTo>
                        <a:pt x="2844" y="4268"/>
                      </a:lnTo>
                      <a:lnTo>
                        <a:pt x="2847" y="4262"/>
                      </a:lnTo>
                      <a:lnTo>
                        <a:pt x="2849" y="4257"/>
                      </a:lnTo>
                      <a:lnTo>
                        <a:pt x="2850" y="4251"/>
                      </a:lnTo>
                      <a:lnTo>
                        <a:pt x="2851" y="4242"/>
                      </a:lnTo>
                      <a:lnTo>
                        <a:pt x="2851" y="4232"/>
                      </a:lnTo>
                      <a:lnTo>
                        <a:pt x="2850" y="4225"/>
                      </a:lnTo>
                      <a:lnTo>
                        <a:pt x="2846" y="4216"/>
                      </a:lnTo>
                      <a:lnTo>
                        <a:pt x="2843" y="4210"/>
                      </a:lnTo>
                      <a:lnTo>
                        <a:pt x="2836" y="4203"/>
                      </a:lnTo>
                      <a:lnTo>
                        <a:pt x="2832" y="4197"/>
                      </a:lnTo>
                      <a:lnTo>
                        <a:pt x="2825" y="4192"/>
                      </a:lnTo>
                      <a:lnTo>
                        <a:pt x="2802" y="4177"/>
                      </a:lnTo>
                      <a:lnTo>
                        <a:pt x="2791" y="4172"/>
                      </a:lnTo>
                      <a:lnTo>
                        <a:pt x="2786" y="4162"/>
                      </a:lnTo>
                      <a:lnTo>
                        <a:pt x="2784" y="4154"/>
                      </a:lnTo>
                      <a:lnTo>
                        <a:pt x="2783" y="4147"/>
                      </a:lnTo>
                      <a:lnTo>
                        <a:pt x="2784" y="4138"/>
                      </a:lnTo>
                      <a:lnTo>
                        <a:pt x="2790" y="4124"/>
                      </a:lnTo>
                      <a:lnTo>
                        <a:pt x="2797" y="4112"/>
                      </a:lnTo>
                      <a:lnTo>
                        <a:pt x="2801" y="4106"/>
                      </a:lnTo>
                      <a:lnTo>
                        <a:pt x="2803" y="4100"/>
                      </a:lnTo>
                      <a:lnTo>
                        <a:pt x="2806" y="4094"/>
                      </a:lnTo>
                      <a:lnTo>
                        <a:pt x="2806" y="4088"/>
                      </a:lnTo>
                      <a:lnTo>
                        <a:pt x="2805" y="4082"/>
                      </a:lnTo>
                      <a:lnTo>
                        <a:pt x="2800" y="4074"/>
                      </a:lnTo>
                      <a:lnTo>
                        <a:pt x="2794" y="4068"/>
                      </a:lnTo>
                      <a:lnTo>
                        <a:pt x="2784" y="4061"/>
                      </a:lnTo>
                      <a:lnTo>
                        <a:pt x="2765" y="4042"/>
                      </a:lnTo>
                      <a:lnTo>
                        <a:pt x="2751" y="4025"/>
                      </a:lnTo>
                      <a:lnTo>
                        <a:pt x="2740" y="4008"/>
                      </a:lnTo>
                      <a:lnTo>
                        <a:pt x="2731" y="3992"/>
                      </a:lnTo>
                      <a:lnTo>
                        <a:pt x="2726" y="3978"/>
                      </a:lnTo>
                      <a:lnTo>
                        <a:pt x="2723" y="3964"/>
                      </a:lnTo>
                      <a:lnTo>
                        <a:pt x="2723" y="3951"/>
                      </a:lnTo>
                      <a:lnTo>
                        <a:pt x="2723" y="3938"/>
                      </a:lnTo>
                      <a:lnTo>
                        <a:pt x="2725" y="3927"/>
                      </a:lnTo>
                      <a:lnTo>
                        <a:pt x="2728" y="3919"/>
                      </a:lnTo>
                      <a:lnTo>
                        <a:pt x="2731" y="3910"/>
                      </a:lnTo>
                      <a:lnTo>
                        <a:pt x="2735" y="3903"/>
                      </a:lnTo>
                      <a:lnTo>
                        <a:pt x="2742" y="3893"/>
                      </a:lnTo>
                      <a:lnTo>
                        <a:pt x="2745" y="3891"/>
                      </a:lnTo>
                      <a:lnTo>
                        <a:pt x="1302" y="1705"/>
                      </a:lnTo>
                      <a:lnTo>
                        <a:pt x="1630" y="393"/>
                      </a:lnTo>
                      <a:lnTo>
                        <a:pt x="272"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7" name="Freeform 486"/>
                <p:cNvSpPr>
                  <a:spLocks/>
                </p:cNvSpPr>
                <p:nvPr/>
              </p:nvSpPr>
              <p:spPr bwMode="auto">
                <a:xfrm>
                  <a:off x="1065" y="1936"/>
                  <a:ext cx="611" cy="717"/>
                </a:xfrm>
                <a:custGeom>
                  <a:avLst/>
                  <a:gdLst>
                    <a:gd name="T0" fmla="*/ 0 w 2440"/>
                    <a:gd name="T1" fmla="*/ 0 h 2867"/>
                    <a:gd name="T2" fmla="*/ 0 w 2440"/>
                    <a:gd name="T3" fmla="*/ 0 h 2867"/>
                    <a:gd name="T4" fmla="*/ 0 w 2440"/>
                    <a:gd name="T5" fmla="*/ 0 h 2867"/>
                    <a:gd name="T6" fmla="*/ 0 w 2440"/>
                    <a:gd name="T7" fmla="*/ 0 h 2867"/>
                    <a:gd name="T8" fmla="*/ 0 w 2440"/>
                    <a:gd name="T9" fmla="*/ 0 h 2867"/>
                    <a:gd name="T10" fmla="*/ 0 w 2440"/>
                    <a:gd name="T11" fmla="*/ 0 h 2867"/>
                    <a:gd name="T12" fmla="*/ 0 w 2440"/>
                    <a:gd name="T13" fmla="*/ 0 h 2867"/>
                    <a:gd name="T14" fmla="*/ 0 w 2440"/>
                    <a:gd name="T15" fmla="*/ 0 h 2867"/>
                    <a:gd name="T16" fmla="*/ 0 w 2440"/>
                    <a:gd name="T17" fmla="*/ 0 h 2867"/>
                    <a:gd name="T18" fmla="*/ 0 w 2440"/>
                    <a:gd name="T19" fmla="*/ 0 h 2867"/>
                    <a:gd name="T20" fmla="*/ 0 w 2440"/>
                    <a:gd name="T21" fmla="*/ 0 h 2867"/>
                    <a:gd name="T22" fmla="*/ 0 w 2440"/>
                    <a:gd name="T23" fmla="*/ 0 h 2867"/>
                    <a:gd name="T24" fmla="*/ 0 w 2440"/>
                    <a:gd name="T25" fmla="*/ 0 h 2867"/>
                    <a:gd name="T26" fmla="*/ 0 w 2440"/>
                    <a:gd name="T27" fmla="*/ 0 h 2867"/>
                    <a:gd name="T28" fmla="*/ 0 w 2440"/>
                    <a:gd name="T29" fmla="*/ 0 h 2867"/>
                    <a:gd name="T30" fmla="*/ 0 w 2440"/>
                    <a:gd name="T31" fmla="*/ 0 h 2867"/>
                    <a:gd name="T32" fmla="*/ 0 w 2440"/>
                    <a:gd name="T33" fmla="*/ 0 h 2867"/>
                    <a:gd name="T34" fmla="*/ 0 w 2440"/>
                    <a:gd name="T35" fmla="*/ 0 h 2867"/>
                    <a:gd name="T36" fmla="*/ 0 w 2440"/>
                    <a:gd name="T37" fmla="*/ 0 h 2867"/>
                    <a:gd name="T38" fmla="*/ 0 w 2440"/>
                    <a:gd name="T39" fmla="*/ 0 h 2867"/>
                    <a:gd name="T40" fmla="*/ 0 w 2440"/>
                    <a:gd name="T41" fmla="*/ 0 h 2867"/>
                    <a:gd name="T42" fmla="*/ 0 w 2440"/>
                    <a:gd name="T43" fmla="*/ 0 h 2867"/>
                    <a:gd name="T44" fmla="*/ 0 w 2440"/>
                    <a:gd name="T45" fmla="*/ 0 h 2867"/>
                    <a:gd name="T46" fmla="*/ 0 w 2440"/>
                    <a:gd name="T47" fmla="*/ 0 h 2867"/>
                    <a:gd name="T48" fmla="*/ 0 w 2440"/>
                    <a:gd name="T49" fmla="*/ 0 h 2867"/>
                    <a:gd name="T50" fmla="*/ 0 w 2440"/>
                    <a:gd name="T51" fmla="*/ 0 h 2867"/>
                    <a:gd name="T52" fmla="*/ 0 w 2440"/>
                    <a:gd name="T53" fmla="*/ 0 h 2867"/>
                    <a:gd name="T54" fmla="*/ 0 w 2440"/>
                    <a:gd name="T55" fmla="*/ 0 h 2867"/>
                    <a:gd name="T56" fmla="*/ 0 w 2440"/>
                    <a:gd name="T57" fmla="*/ 0 h 2867"/>
                    <a:gd name="T58" fmla="*/ 0 w 2440"/>
                    <a:gd name="T59" fmla="*/ 0 h 2867"/>
                    <a:gd name="T60" fmla="*/ 0 w 2440"/>
                    <a:gd name="T61" fmla="*/ 0 h 2867"/>
                    <a:gd name="T62" fmla="*/ 0 w 2440"/>
                    <a:gd name="T63" fmla="*/ 0 h 2867"/>
                    <a:gd name="T64" fmla="*/ 0 w 2440"/>
                    <a:gd name="T65" fmla="*/ 0 h 2867"/>
                    <a:gd name="T66" fmla="*/ 0 w 2440"/>
                    <a:gd name="T67" fmla="*/ 0 h 2867"/>
                    <a:gd name="T68" fmla="*/ 0 w 2440"/>
                    <a:gd name="T69" fmla="*/ 0 h 2867"/>
                    <a:gd name="T70" fmla="*/ 0 w 2440"/>
                    <a:gd name="T71" fmla="*/ 0 h 2867"/>
                    <a:gd name="T72" fmla="*/ 0 w 2440"/>
                    <a:gd name="T73" fmla="*/ 0 h 2867"/>
                    <a:gd name="T74" fmla="*/ 0 w 2440"/>
                    <a:gd name="T75" fmla="*/ 0 h 2867"/>
                    <a:gd name="T76" fmla="*/ 0 w 2440"/>
                    <a:gd name="T77" fmla="*/ 0 h 2867"/>
                    <a:gd name="T78" fmla="*/ 0 w 2440"/>
                    <a:gd name="T79" fmla="*/ 0 h 2867"/>
                    <a:gd name="T80" fmla="*/ 0 w 2440"/>
                    <a:gd name="T81" fmla="*/ 0 h 2867"/>
                    <a:gd name="T82" fmla="*/ 0 w 2440"/>
                    <a:gd name="T83" fmla="*/ 0 h 2867"/>
                    <a:gd name="T84" fmla="*/ 0 w 2440"/>
                    <a:gd name="T85" fmla="*/ 0 h 2867"/>
                    <a:gd name="T86" fmla="*/ 0 w 2440"/>
                    <a:gd name="T87" fmla="*/ 0 h 2867"/>
                    <a:gd name="T88" fmla="*/ 0 w 2440"/>
                    <a:gd name="T89" fmla="*/ 0 h 2867"/>
                    <a:gd name="T90" fmla="*/ 0 w 2440"/>
                    <a:gd name="T91" fmla="*/ 0 h 2867"/>
                    <a:gd name="T92" fmla="*/ 0 w 2440"/>
                    <a:gd name="T93" fmla="*/ 0 h 2867"/>
                    <a:gd name="T94" fmla="*/ 0 w 2440"/>
                    <a:gd name="T95" fmla="*/ 0 h 2867"/>
                    <a:gd name="T96" fmla="*/ 0 w 2440"/>
                    <a:gd name="T97" fmla="*/ 0 h 2867"/>
                    <a:gd name="T98" fmla="*/ 0 w 2440"/>
                    <a:gd name="T99" fmla="*/ 0 h 2867"/>
                    <a:gd name="T100" fmla="*/ 0 w 2440"/>
                    <a:gd name="T101" fmla="*/ 0 h 2867"/>
                    <a:gd name="T102" fmla="*/ 0 w 2440"/>
                    <a:gd name="T103" fmla="*/ 0 h 2867"/>
                    <a:gd name="T104" fmla="*/ 0 w 2440"/>
                    <a:gd name="T105" fmla="*/ 0 h 2867"/>
                    <a:gd name="T106" fmla="*/ 0 w 2440"/>
                    <a:gd name="T107" fmla="*/ 0 h 2867"/>
                    <a:gd name="T108" fmla="*/ 0 w 2440"/>
                    <a:gd name="T109" fmla="*/ 0 h 2867"/>
                    <a:gd name="T110" fmla="*/ 0 w 2440"/>
                    <a:gd name="T111" fmla="*/ 0 h 2867"/>
                    <a:gd name="T112" fmla="*/ 0 w 2440"/>
                    <a:gd name="T113" fmla="*/ 0 h 2867"/>
                    <a:gd name="T114" fmla="*/ 0 w 2440"/>
                    <a:gd name="T115" fmla="*/ 0 h 28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40"/>
                    <a:gd name="T175" fmla="*/ 0 h 2867"/>
                    <a:gd name="T176" fmla="*/ 2440 w 2440"/>
                    <a:gd name="T177" fmla="*/ 2867 h 28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40" h="2867">
                      <a:moveTo>
                        <a:pt x="0" y="1896"/>
                      </a:moveTo>
                      <a:lnTo>
                        <a:pt x="1" y="1906"/>
                      </a:lnTo>
                      <a:lnTo>
                        <a:pt x="2" y="1916"/>
                      </a:lnTo>
                      <a:lnTo>
                        <a:pt x="3" y="1924"/>
                      </a:lnTo>
                      <a:lnTo>
                        <a:pt x="6" y="1932"/>
                      </a:lnTo>
                      <a:lnTo>
                        <a:pt x="11" y="1944"/>
                      </a:lnTo>
                      <a:lnTo>
                        <a:pt x="13" y="1949"/>
                      </a:lnTo>
                      <a:lnTo>
                        <a:pt x="1259" y="2723"/>
                      </a:lnTo>
                      <a:lnTo>
                        <a:pt x="1339" y="2731"/>
                      </a:lnTo>
                      <a:lnTo>
                        <a:pt x="1410" y="2740"/>
                      </a:lnTo>
                      <a:lnTo>
                        <a:pt x="1472" y="2748"/>
                      </a:lnTo>
                      <a:lnTo>
                        <a:pt x="1530" y="2757"/>
                      </a:lnTo>
                      <a:lnTo>
                        <a:pt x="1582" y="2765"/>
                      </a:lnTo>
                      <a:lnTo>
                        <a:pt x="1630" y="2775"/>
                      </a:lnTo>
                      <a:lnTo>
                        <a:pt x="1675" y="2784"/>
                      </a:lnTo>
                      <a:lnTo>
                        <a:pt x="1718" y="2792"/>
                      </a:lnTo>
                      <a:lnTo>
                        <a:pt x="1801" y="2811"/>
                      </a:lnTo>
                      <a:lnTo>
                        <a:pt x="1890" y="2829"/>
                      </a:lnTo>
                      <a:lnTo>
                        <a:pt x="1937" y="2838"/>
                      </a:lnTo>
                      <a:lnTo>
                        <a:pt x="1990" y="2848"/>
                      </a:lnTo>
                      <a:lnTo>
                        <a:pt x="2047" y="2857"/>
                      </a:lnTo>
                      <a:lnTo>
                        <a:pt x="2112" y="2867"/>
                      </a:lnTo>
                      <a:lnTo>
                        <a:pt x="2440" y="308"/>
                      </a:lnTo>
                      <a:lnTo>
                        <a:pt x="2432" y="307"/>
                      </a:lnTo>
                      <a:lnTo>
                        <a:pt x="2405" y="304"/>
                      </a:lnTo>
                      <a:lnTo>
                        <a:pt x="2363" y="297"/>
                      </a:lnTo>
                      <a:lnTo>
                        <a:pt x="2306" y="290"/>
                      </a:lnTo>
                      <a:lnTo>
                        <a:pt x="2232" y="279"/>
                      </a:lnTo>
                      <a:lnTo>
                        <a:pt x="2145" y="266"/>
                      </a:lnTo>
                      <a:lnTo>
                        <a:pt x="2045" y="251"/>
                      </a:lnTo>
                      <a:lnTo>
                        <a:pt x="1932" y="233"/>
                      </a:lnTo>
                      <a:lnTo>
                        <a:pt x="1808" y="213"/>
                      </a:lnTo>
                      <a:lnTo>
                        <a:pt x="1672" y="190"/>
                      </a:lnTo>
                      <a:lnTo>
                        <a:pt x="1525" y="165"/>
                      </a:lnTo>
                      <a:lnTo>
                        <a:pt x="1369" y="137"/>
                      </a:lnTo>
                      <a:lnTo>
                        <a:pt x="1204" y="106"/>
                      </a:lnTo>
                      <a:lnTo>
                        <a:pt x="1030" y="73"/>
                      </a:lnTo>
                      <a:lnTo>
                        <a:pt x="850" y="38"/>
                      </a:lnTo>
                      <a:lnTo>
                        <a:pt x="662" y="0"/>
                      </a:lnTo>
                      <a:lnTo>
                        <a:pt x="590" y="381"/>
                      </a:lnTo>
                      <a:lnTo>
                        <a:pt x="587" y="387"/>
                      </a:lnTo>
                      <a:lnTo>
                        <a:pt x="580" y="403"/>
                      </a:lnTo>
                      <a:lnTo>
                        <a:pt x="575" y="411"/>
                      </a:lnTo>
                      <a:lnTo>
                        <a:pt x="569" y="421"/>
                      </a:lnTo>
                      <a:lnTo>
                        <a:pt x="561" y="431"/>
                      </a:lnTo>
                      <a:lnTo>
                        <a:pt x="554" y="439"/>
                      </a:lnTo>
                      <a:lnTo>
                        <a:pt x="546" y="447"/>
                      </a:lnTo>
                      <a:lnTo>
                        <a:pt x="537" y="452"/>
                      </a:lnTo>
                      <a:lnTo>
                        <a:pt x="532" y="453"/>
                      </a:lnTo>
                      <a:lnTo>
                        <a:pt x="527" y="454"/>
                      </a:lnTo>
                      <a:lnTo>
                        <a:pt x="524" y="454"/>
                      </a:lnTo>
                      <a:lnTo>
                        <a:pt x="519" y="453"/>
                      </a:lnTo>
                      <a:lnTo>
                        <a:pt x="514" y="450"/>
                      </a:lnTo>
                      <a:lnTo>
                        <a:pt x="509" y="447"/>
                      </a:lnTo>
                      <a:lnTo>
                        <a:pt x="504" y="443"/>
                      </a:lnTo>
                      <a:lnTo>
                        <a:pt x="499" y="437"/>
                      </a:lnTo>
                      <a:lnTo>
                        <a:pt x="493" y="430"/>
                      </a:lnTo>
                      <a:lnTo>
                        <a:pt x="488" y="421"/>
                      </a:lnTo>
                      <a:lnTo>
                        <a:pt x="483" y="411"/>
                      </a:lnTo>
                      <a:lnTo>
                        <a:pt x="478" y="400"/>
                      </a:lnTo>
                      <a:lnTo>
                        <a:pt x="478" y="397"/>
                      </a:lnTo>
                      <a:lnTo>
                        <a:pt x="475" y="386"/>
                      </a:lnTo>
                      <a:lnTo>
                        <a:pt x="472" y="379"/>
                      </a:lnTo>
                      <a:lnTo>
                        <a:pt x="468" y="373"/>
                      </a:lnTo>
                      <a:lnTo>
                        <a:pt x="462" y="367"/>
                      </a:lnTo>
                      <a:lnTo>
                        <a:pt x="456" y="361"/>
                      </a:lnTo>
                      <a:lnTo>
                        <a:pt x="449" y="356"/>
                      </a:lnTo>
                      <a:lnTo>
                        <a:pt x="439" y="353"/>
                      </a:lnTo>
                      <a:lnTo>
                        <a:pt x="428" y="350"/>
                      </a:lnTo>
                      <a:lnTo>
                        <a:pt x="415" y="350"/>
                      </a:lnTo>
                      <a:lnTo>
                        <a:pt x="400" y="354"/>
                      </a:lnTo>
                      <a:lnTo>
                        <a:pt x="383" y="359"/>
                      </a:lnTo>
                      <a:lnTo>
                        <a:pt x="363" y="368"/>
                      </a:lnTo>
                      <a:lnTo>
                        <a:pt x="341" y="381"/>
                      </a:lnTo>
                      <a:lnTo>
                        <a:pt x="347" y="399"/>
                      </a:lnTo>
                      <a:lnTo>
                        <a:pt x="351" y="416"/>
                      </a:lnTo>
                      <a:lnTo>
                        <a:pt x="353" y="431"/>
                      </a:lnTo>
                      <a:lnTo>
                        <a:pt x="353" y="444"/>
                      </a:lnTo>
                      <a:lnTo>
                        <a:pt x="353" y="457"/>
                      </a:lnTo>
                      <a:lnTo>
                        <a:pt x="351" y="468"/>
                      </a:lnTo>
                      <a:lnTo>
                        <a:pt x="349" y="479"/>
                      </a:lnTo>
                      <a:lnTo>
                        <a:pt x="345" y="488"/>
                      </a:lnTo>
                      <a:lnTo>
                        <a:pt x="339" y="507"/>
                      </a:lnTo>
                      <a:lnTo>
                        <a:pt x="333" y="525"/>
                      </a:lnTo>
                      <a:lnTo>
                        <a:pt x="331" y="535"/>
                      </a:lnTo>
                      <a:lnTo>
                        <a:pt x="330" y="546"/>
                      </a:lnTo>
                      <a:lnTo>
                        <a:pt x="331" y="558"/>
                      </a:lnTo>
                      <a:lnTo>
                        <a:pt x="334" y="570"/>
                      </a:lnTo>
                      <a:lnTo>
                        <a:pt x="338" y="581"/>
                      </a:lnTo>
                      <a:lnTo>
                        <a:pt x="338" y="590"/>
                      </a:lnTo>
                      <a:lnTo>
                        <a:pt x="338" y="597"/>
                      </a:lnTo>
                      <a:lnTo>
                        <a:pt x="335" y="602"/>
                      </a:lnTo>
                      <a:lnTo>
                        <a:pt x="328" y="610"/>
                      </a:lnTo>
                      <a:lnTo>
                        <a:pt x="319" y="617"/>
                      </a:lnTo>
                      <a:lnTo>
                        <a:pt x="314" y="621"/>
                      </a:lnTo>
                      <a:lnTo>
                        <a:pt x="311" y="626"/>
                      </a:lnTo>
                      <a:lnTo>
                        <a:pt x="307" y="633"/>
                      </a:lnTo>
                      <a:lnTo>
                        <a:pt x="304" y="641"/>
                      </a:lnTo>
                      <a:lnTo>
                        <a:pt x="302" y="651"/>
                      </a:lnTo>
                      <a:lnTo>
                        <a:pt x="302" y="665"/>
                      </a:lnTo>
                      <a:lnTo>
                        <a:pt x="304" y="682"/>
                      </a:lnTo>
                      <a:lnTo>
                        <a:pt x="308" y="701"/>
                      </a:lnTo>
                      <a:lnTo>
                        <a:pt x="312" y="706"/>
                      </a:lnTo>
                      <a:lnTo>
                        <a:pt x="323" y="717"/>
                      </a:lnTo>
                      <a:lnTo>
                        <a:pt x="329" y="725"/>
                      </a:lnTo>
                      <a:lnTo>
                        <a:pt x="335" y="733"/>
                      </a:lnTo>
                      <a:lnTo>
                        <a:pt x="341" y="743"/>
                      </a:lnTo>
                      <a:lnTo>
                        <a:pt x="346" y="753"/>
                      </a:lnTo>
                      <a:lnTo>
                        <a:pt x="350" y="764"/>
                      </a:lnTo>
                      <a:lnTo>
                        <a:pt x="351" y="775"/>
                      </a:lnTo>
                      <a:lnTo>
                        <a:pt x="351" y="780"/>
                      </a:lnTo>
                      <a:lnTo>
                        <a:pt x="351" y="786"/>
                      </a:lnTo>
                      <a:lnTo>
                        <a:pt x="349" y="791"/>
                      </a:lnTo>
                      <a:lnTo>
                        <a:pt x="347" y="796"/>
                      </a:lnTo>
                      <a:lnTo>
                        <a:pt x="344" y="802"/>
                      </a:lnTo>
                      <a:lnTo>
                        <a:pt x="340" y="807"/>
                      </a:lnTo>
                      <a:lnTo>
                        <a:pt x="335" y="812"/>
                      </a:lnTo>
                      <a:lnTo>
                        <a:pt x="329" y="817"/>
                      </a:lnTo>
                      <a:lnTo>
                        <a:pt x="323" y="821"/>
                      </a:lnTo>
                      <a:lnTo>
                        <a:pt x="314" y="825"/>
                      </a:lnTo>
                      <a:lnTo>
                        <a:pt x="306" y="830"/>
                      </a:lnTo>
                      <a:lnTo>
                        <a:pt x="295" y="834"/>
                      </a:lnTo>
                      <a:lnTo>
                        <a:pt x="292" y="836"/>
                      </a:lnTo>
                      <a:lnTo>
                        <a:pt x="285" y="846"/>
                      </a:lnTo>
                      <a:lnTo>
                        <a:pt x="281" y="853"/>
                      </a:lnTo>
                      <a:lnTo>
                        <a:pt x="278" y="862"/>
                      </a:lnTo>
                      <a:lnTo>
                        <a:pt x="275" y="870"/>
                      </a:lnTo>
                      <a:lnTo>
                        <a:pt x="273" y="881"/>
                      </a:lnTo>
                      <a:lnTo>
                        <a:pt x="273" y="894"/>
                      </a:lnTo>
                      <a:lnTo>
                        <a:pt x="273" y="907"/>
                      </a:lnTo>
                      <a:lnTo>
                        <a:pt x="276" y="921"/>
                      </a:lnTo>
                      <a:lnTo>
                        <a:pt x="281" y="935"/>
                      </a:lnTo>
                      <a:lnTo>
                        <a:pt x="290" y="951"/>
                      </a:lnTo>
                      <a:lnTo>
                        <a:pt x="301" y="968"/>
                      </a:lnTo>
                      <a:lnTo>
                        <a:pt x="315" y="985"/>
                      </a:lnTo>
                      <a:lnTo>
                        <a:pt x="334" y="1004"/>
                      </a:lnTo>
                      <a:lnTo>
                        <a:pt x="344" y="1011"/>
                      </a:lnTo>
                      <a:lnTo>
                        <a:pt x="350" y="1017"/>
                      </a:lnTo>
                      <a:lnTo>
                        <a:pt x="355" y="1025"/>
                      </a:lnTo>
                      <a:lnTo>
                        <a:pt x="356" y="1031"/>
                      </a:lnTo>
                      <a:lnTo>
                        <a:pt x="356" y="1037"/>
                      </a:lnTo>
                      <a:lnTo>
                        <a:pt x="353" y="1043"/>
                      </a:lnTo>
                      <a:lnTo>
                        <a:pt x="351" y="1049"/>
                      </a:lnTo>
                      <a:lnTo>
                        <a:pt x="347" y="1055"/>
                      </a:lnTo>
                      <a:lnTo>
                        <a:pt x="340" y="1067"/>
                      </a:lnTo>
                      <a:lnTo>
                        <a:pt x="334" y="1081"/>
                      </a:lnTo>
                      <a:lnTo>
                        <a:pt x="333" y="1090"/>
                      </a:lnTo>
                      <a:lnTo>
                        <a:pt x="334" y="1097"/>
                      </a:lnTo>
                      <a:lnTo>
                        <a:pt x="336" y="1105"/>
                      </a:lnTo>
                      <a:lnTo>
                        <a:pt x="341" y="1115"/>
                      </a:lnTo>
                      <a:lnTo>
                        <a:pt x="352" y="1120"/>
                      </a:lnTo>
                      <a:lnTo>
                        <a:pt x="375" y="1135"/>
                      </a:lnTo>
                      <a:lnTo>
                        <a:pt x="382" y="1140"/>
                      </a:lnTo>
                      <a:lnTo>
                        <a:pt x="386" y="1146"/>
                      </a:lnTo>
                      <a:lnTo>
                        <a:pt x="393" y="1153"/>
                      </a:lnTo>
                      <a:lnTo>
                        <a:pt x="396" y="1159"/>
                      </a:lnTo>
                      <a:lnTo>
                        <a:pt x="400" y="1168"/>
                      </a:lnTo>
                      <a:lnTo>
                        <a:pt x="401" y="1175"/>
                      </a:lnTo>
                      <a:lnTo>
                        <a:pt x="401" y="1185"/>
                      </a:lnTo>
                      <a:lnTo>
                        <a:pt x="400" y="1194"/>
                      </a:lnTo>
                      <a:lnTo>
                        <a:pt x="399" y="1200"/>
                      </a:lnTo>
                      <a:lnTo>
                        <a:pt x="397" y="1205"/>
                      </a:lnTo>
                      <a:lnTo>
                        <a:pt x="394" y="1211"/>
                      </a:lnTo>
                      <a:lnTo>
                        <a:pt x="390" y="1217"/>
                      </a:lnTo>
                      <a:lnTo>
                        <a:pt x="379" y="1228"/>
                      </a:lnTo>
                      <a:lnTo>
                        <a:pt x="364" y="1239"/>
                      </a:lnTo>
                      <a:lnTo>
                        <a:pt x="328" y="1262"/>
                      </a:lnTo>
                      <a:lnTo>
                        <a:pt x="289" y="1287"/>
                      </a:lnTo>
                      <a:lnTo>
                        <a:pt x="269" y="1300"/>
                      </a:lnTo>
                      <a:lnTo>
                        <a:pt x="252" y="1312"/>
                      </a:lnTo>
                      <a:lnTo>
                        <a:pt x="236" y="1327"/>
                      </a:lnTo>
                      <a:lnTo>
                        <a:pt x="222" y="1340"/>
                      </a:lnTo>
                      <a:lnTo>
                        <a:pt x="218" y="1348"/>
                      </a:lnTo>
                      <a:lnTo>
                        <a:pt x="214" y="1355"/>
                      </a:lnTo>
                      <a:lnTo>
                        <a:pt x="210" y="1364"/>
                      </a:lnTo>
                      <a:lnTo>
                        <a:pt x="209" y="1371"/>
                      </a:lnTo>
                      <a:lnTo>
                        <a:pt x="209" y="1380"/>
                      </a:lnTo>
                      <a:lnTo>
                        <a:pt x="210" y="1387"/>
                      </a:lnTo>
                      <a:lnTo>
                        <a:pt x="213" y="1396"/>
                      </a:lnTo>
                      <a:lnTo>
                        <a:pt x="216" y="1404"/>
                      </a:lnTo>
                      <a:lnTo>
                        <a:pt x="215" y="1430"/>
                      </a:lnTo>
                      <a:lnTo>
                        <a:pt x="214" y="1453"/>
                      </a:lnTo>
                      <a:lnTo>
                        <a:pt x="211" y="1471"/>
                      </a:lnTo>
                      <a:lnTo>
                        <a:pt x="208" y="1487"/>
                      </a:lnTo>
                      <a:lnTo>
                        <a:pt x="203" y="1501"/>
                      </a:lnTo>
                      <a:lnTo>
                        <a:pt x="197" y="1513"/>
                      </a:lnTo>
                      <a:lnTo>
                        <a:pt x="189" y="1523"/>
                      </a:lnTo>
                      <a:lnTo>
                        <a:pt x="183" y="1531"/>
                      </a:lnTo>
                      <a:lnTo>
                        <a:pt x="166" y="1549"/>
                      </a:lnTo>
                      <a:lnTo>
                        <a:pt x="147" y="1567"/>
                      </a:lnTo>
                      <a:lnTo>
                        <a:pt x="137" y="1577"/>
                      </a:lnTo>
                      <a:lnTo>
                        <a:pt x="127" y="1589"/>
                      </a:lnTo>
                      <a:lnTo>
                        <a:pt x="116" y="1604"/>
                      </a:lnTo>
                      <a:lnTo>
                        <a:pt x="105" y="1621"/>
                      </a:lnTo>
                      <a:lnTo>
                        <a:pt x="96" y="1632"/>
                      </a:lnTo>
                      <a:lnTo>
                        <a:pt x="90" y="1643"/>
                      </a:lnTo>
                      <a:lnTo>
                        <a:pt x="85" y="1653"/>
                      </a:lnTo>
                      <a:lnTo>
                        <a:pt x="83" y="1662"/>
                      </a:lnTo>
                      <a:lnTo>
                        <a:pt x="80" y="1671"/>
                      </a:lnTo>
                      <a:lnTo>
                        <a:pt x="79" y="1678"/>
                      </a:lnTo>
                      <a:lnTo>
                        <a:pt x="79" y="1686"/>
                      </a:lnTo>
                      <a:lnTo>
                        <a:pt x="80" y="1692"/>
                      </a:lnTo>
                      <a:lnTo>
                        <a:pt x="82" y="1697"/>
                      </a:lnTo>
                      <a:lnTo>
                        <a:pt x="84" y="1702"/>
                      </a:lnTo>
                      <a:lnTo>
                        <a:pt x="88" y="1707"/>
                      </a:lnTo>
                      <a:lnTo>
                        <a:pt x="91" y="1711"/>
                      </a:lnTo>
                      <a:lnTo>
                        <a:pt x="101" y="1719"/>
                      </a:lnTo>
                      <a:lnTo>
                        <a:pt x="114" y="1725"/>
                      </a:lnTo>
                      <a:lnTo>
                        <a:pt x="137" y="1736"/>
                      </a:lnTo>
                      <a:lnTo>
                        <a:pt x="159" y="1747"/>
                      </a:lnTo>
                      <a:lnTo>
                        <a:pt x="162" y="1751"/>
                      </a:lnTo>
                      <a:lnTo>
                        <a:pt x="166" y="1754"/>
                      </a:lnTo>
                      <a:lnTo>
                        <a:pt x="169" y="1758"/>
                      </a:lnTo>
                      <a:lnTo>
                        <a:pt x="171" y="1762"/>
                      </a:lnTo>
                      <a:lnTo>
                        <a:pt x="172" y="1767"/>
                      </a:lnTo>
                      <a:lnTo>
                        <a:pt x="173" y="1773"/>
                      </a:lnTo>
                      <a:lnTo>
                        <a:pt x="172" y="1778"/>
                      </a:lnTo>
                      <a:lnTo>
                        <a:pt x="170" y="1785"/>
                      </a:lnTo>
                      <a:lnTo>
                        <a:pt x="170" y="1789"/>
                      </a:lnTo>
                      <a:lnTo>
                        <a:pt x="169" y="1797"/>
                      </a:lnTo>
                      <a:lnTo>
                        <a:pt x="166" y="1803"/>
                      </a:lnTo>
                      <a:lnTo>
                        <a:pt x="164" y="1812"/>
                      </a:lnTo>
                      <a:lnTo>
                        <a:pt x="159" y="1819"/>
                      </a:lnTo>
                      <a:lnTo>
                        <a:pt x="151" y="1828"/>
                      </a:lnTo>
                      <a:lnTo>
                        <a:pt x="143" y="1838"/>
                      </a:lnTo>
                      <a:lnTo>
                        <a:pt x="132" y="1846"/>
                      </a:lnTo>
                      <a:lnTo>
                        <a:pt x="118" y="1856"/>
                      </a:lnTo>
                      <a:lnTo>
                        <a:pt x="101" y="1864"/>
                      </a:lnTo>
                      <a:lnTo>
                        <a:pt x="82" y="1873"/>
                      </a:lnTo>
                      <a:lnTo>
                        <a:pt x="58" y="1882"/>
                      </a:lnTo>
                      <a:lnTo>
                        <a:pt x="32" y="1889"/>
                      </a:lnTo>
                      <a:lnTo>
                        <a:pt x="0" y="1896"/>
                      </a:lnTo>
                      <a:close/>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8" name="Freeform 487"/>
                <p:cNvSpPr>
                  <a:spLocks/>
                </p:cNvSpPr>
                <p:nvPr/>
              </p:nvSpPr>
              <p:spPr bwMode="auto">
                <a:xfrm>
                  <a:off x="1065" y="1936"/>
                  <a:ext cx="611" cy="717"/>
                </a:xfrm>
                <a:custGeom>
                  <a:avLst/>
                  <a:gdLst>
                    <a:gd name="T0" fmla="*/ 0 w 2440"/>
                    <a:gd name="T1" fmla="*/ 0 h 2867"/>
                    <a:gd name="T2" fmla="*/ 0 w 2440"/>
                    <a:gd name="T3" fmla="*/ 0 h 2867"/>
                    <a:gd name="T4" fmla="*/ 0 w 2440"/>
                    <a:gd name="T5" fmla="*/ 0 h 2867"/>
                    <a:gd name="T6" fmla="*/ 0 w 2440"/>
                    <a:gd name="T7" fmla="*/ 0 h 2867"/>
                    <a:gd name="T8" fmla="*/ 0 w 2440"/>
                    <a:gd name="T9" fmla="*/ 0 h 2867"/>
                    <a:gd name="T10" fmla="*/ 0 w 2440"/>
                    <a:gd name="T11" fmla="*/ 0 h 2867"/>
                    <a:gd name="T12" fmla="*/ 0 w 2440"/>
                    <a:gd name="T13" fmla="*/ 0 h 2867"/>
                    <a:gd name="T14" fmla="*/ 0 w 2440"/>
                    <a:gd name="T15" fmla="*/ 0 h 2867"/>
                    <a:gd name="T16" fmla="*/ 0 w 2440"/>
                    <a:gd name="T17" fmla="*/ 0 h 2867"/>
                    <a:gd name="T18" fmla="*/ 0 w 2440"/>
                    <a:gd name="T19" fmla="*/ 0 h 2867"/>
                    <a:gd name="T20" fmla="*/ 0 w 2440"/>
                    <a:gd name="T21" fmla="*/ 0 h 2867"/>
                    <a:gd name="T22" fmla="*/ 0 w 2440"/>
                    <a:gd name="T23" fmla="*/ 0 h 2867"/>
                    <a:gd name="T24" fmla="*/ 0 w 2440"/>
                    <a:gd name="T25" fmla="*/ 0 h 2867"/>
                    <a:gd name="T26" fmla="*/ 0 w 2440"/>
                    <a:gd name="T27" fmla="*/ 0 h 2867"/>
                    <a:gd name="T28" fmla="*/ 0 w 2440"/>
                    <a:gd name="T29" fmla="*/ 0 h 2867"/>
                    <a:gd name="T30" fmla="*/ 0 w 2440"/>
                    <a:gd name="T31" fmla="*/ 0 h 2867"/>
                    <a:gd name="T32" fmla="*/ 0 w 2440"/>
                    <a:gd name="T33" fmla="*/ 0 h 2867"/>
                    <a:gd name="T34" fmla="*/ 0 w 2440"/>
                    <a:gd name="T35" fmla="*/ 0 h 2867"/>
                    <a:gd name="T36" fmla="*/ 0 w 2440"/>
                    <a:gd name="T37" fmla="*/ 0 h 2867"/>
                    <a:gd name="T38" fmla="*/ 0 w 2440"/>
                    <a:gd name="T39" fmla="*/ 0 h 2867"/>
                    <a:gd name="T40" fmla="*/ 0 w 2440"/>
                    <a:gd name="T41" fmla="*/ 0 h 2867"/>
                    <a:gd name="T42" fmla="*/ 0 w 2440"/>
                    <a:gd name="T43" fmla="*/ 0 h 2867"/>
                    <a:gd name="T44" fmla="*/ 0 w 2440"/>
                    <a:gd name="T45" fmla="*/ 0 h 2867"/>
                    <a:gd name="T46" fmla="*/ 0 w 2440"/>
                    <a:gd name="T47" fmla="*/ 0 h 2867"/>
                    <a:gd name="T48" fmla="*/ 0 w 2440"/>
                    <a:gd name="T49" fmla="*/ 0 h 2867"/>
                    <a:gd name="T50" fmla="*/ 0 w 2440"/>
                    <a:gd name="T51" fmla="*/ 0 h 2867"/>
                    <a:gd name="T52" fmla="*/ 0 w 2440"/>
                    <a:gd name="T53" fmla="*/ 0 h 2867"/>
                    <a:gd name="T54" fmla="*/ 0 w 2440"/>
                    <a:gd name="T55" fmla="*/ 0 h 2867"/>
                    <a:gd name="T56" fmla="*/ 0 w 2440"/>
                    <a:gd name="T57" fmla="*/ 0 h 2867"/>
                    <a:gd name="T58" fmla="*/ 0 w 2440"/>
                    <a:gd name="T59" fmla="*/ 0 h 2867"/>
                    <a:gd name="T60" fmla="*/ 0 w 2440"/>
                    <a:gd name="T61" fmla="*/ 0 h 2867"/>
                    <a:gd name="T62" fmla="*/ 0 w 2440"/>
                    <a:gd name="T63" fmla="*/ 0 h 2867"/>
                    <a:gd name="T64" fmla="*/ 0 w 2440"/>
                    <a:gd name="T65" fmla="*/ 0 h 2867"/>
                    <a:gd name="T66" fmla="*/ 0 w 2440"/>
                    <a:gd name="T67" fmla="*/ 0 h 2867"/>
                    <a:gd name="T68" fmla="*/ 0 w 2440"/>
                    <a:gd name="T69" fmla="*/ 0 h 2867"/>
                    <a:gd name="T70" fmla="*/ 0 w 2440"/>
                    <a:gd name="T71" fmla="*/ 0 h 2867"/>
                    <a:gd name="T72" fmla="*/ 0 w 2440"/>
                    <a:gd name="T73" fmla="*/ 0 h 2867"/>
                    <a:gd name="T74" fmla="*/ 0 w 2440"/>
                    <a:gd name="T75" fmla="*/ 0 h 2867"/>
                    <a:gd name="T76" fmla="*/ 0 w 2440"/>
                    <a:gd name="T77" fmla="*/ 0 h 2867"/>
                    <a:gd name="T78" fmla="*/ 0 w 2440"/>
                    <a:gd name="T79" fmla="*/ 0 h 2867"/>
                    <a:gd name="T80" fmla="*/ 0 w 2440"/>
                    <a:gd name="T81" fmla="*/ 0 h 2867"/>
                    <a:gd name="T82" fmla="*/ 0 w 2440"/>
                    <a:gd name="T83" fmla="*/ 0 h 2867"/>
                    <a:gd name="T84" fmla="*/ 0 w 2440"/>
                    <a:gd name="T85" fmla="*/ 0 h 2867"/>
                    <a:gd name="T86" fmla="*/ 0 w 2440"/>
                    <a:gd name="T87" fmla="*/ 0 h 2867"/>
                    <a:gd name="T88" fmla="*/ 0 w 2440"/>
                    <a:gd name="T89" fmla="*/ 0 h 2867"/>
                    <a:gd name="T90" fmla="*/ 0 w 2440"/>
                    <a:gd name="T91" fmla="*/ 0 h 2867"/>
                    <a:gd name="T92" fmla="*/ 0 w 2440"/>
                    <a:gd name="T93" fmla="*/ 0 h 2867"/>
                    <a:gd name="T94" fmla="*/ 0 w 2440"/>
                    <a:gd name="T95" fmla="*/ 0 h 2867"/>
                    <a:gd name="T96" fmla="*/ 0 w 2440"/>
                    <a:gd name="T97" fmla="*/ 0 h 2867"/>
                    <a:gd name="T98" fmla="*/ 0 w 2440"/>
                    <a:gd name="T99" fmla="*/ 0 h 2867"/>
                    <a:gd name="T100" fmla="*/ 0 w 2440"/>
                    <a:gd name="T101" fmla="*/ 0 h 2867"/>
                    <a:gd name="T102" fmla="*/ 0 w 2440"/>
                    <a:gd name="T103" fmla="*/ 0 h 2867"/>
                    <a:gd name="T104" fmla="*/ 0 w 2440"/>
                    <a:gd name="T105" fmla="*/ 0 h 2867"/>
                    <a:gd name="T106" fmla="*/ 0 w 2440"/>
                    <a:gd name="T107" fmla="*/ 0 h 2867"/>
                    <a:gd name="T108" fmla="*/ 0 w 2440"/>
                    <a:gd name="T109" fmla="*/ 0 h 2867"/>
                    <a:gd name="T110" fmla="*/ 0 w 2440"/>
                    <a:gd name="T111" fmla="*/ 0 h 2867"/>
                    <a:gd name="T112" fmla="*/ 0 w 2440"/>
                    <a:gd name="T113" fmla="*/ 0 h 2867"/>
                    <a:gd name="T114" fmla="*/ 0 w 2440"/>
                    <a:gd name="T115" fmla="*/ 0 h 2867"/>
                    <a:gd name="T116" fmla="*/ 0 w 2440"/>
                    <a:gd name="T117" fmla="*/ 0 h 2867"/>
                    <a:gd name="T118" fmla="*/ 0 w 2440"/>
                    <a:gd name="T119" fmla="*/ 0 h 28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40"/>
                    <a:gd name="T181" fmla="*/ 0 h 2867"/>
                    <a:gd name="T182" fmla="*/ 2440 w 2440"/>
                    <a:gd name="T183" fmla="*/ 2867 h 28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40" h="2867">
                      <a:moveTo>
                        <a:pt x="0" y="1896"/>
                      </a:moveTo>
                      <a:lnTo>
                        <a:pt x="1" y="1906"/>
                      </a:lnTo>
                      <a:lnTo>
                        <a:pt x="2" y="1916"/>
                      </a:lnTo>
                      <a:lnTo>
                        <a:pt x="3" y="1924"/>
                      </a:lnTo>
                      <a:lnTo>
                        <a:pt x="6" y="1932"/>
                      </a:lnTo>
                      <a:lnTo>
                        <a:pt x="11" y="1944"/>
                      </a:lnTo>
                      <a:lnTo>
                        <a:pt x="13" y="1949"/>
                      </a:lnTo>
                      <a:lnTo>
                        <a:pt x="1259" y="2723"/>
                      </a:lnTo>
                      <a:lnTo>
                        <a:pt x="1339" y="2731"/>
                      </a:lnTo>
                      <a:lnTo>
                        <a:pt x="1410" y="2740"/>
                      </a:lnTo>
                      <a:lnTo>
                        <a:pt x="1472" y="2748"/>
                      </a:lnTo>
                      <a:lnTo>
                        <a:pt x="1530" y="2757"/>
                      </a:lnTo>
                      <a:lnTo>
                        <a:pt x="1582" y="2765"/>
                      </a:lnTo>
                      <a:lnTo>
                        <a:pt x="1630" y="2775"/>
                      </a:lnTo>
                      <a:lnTo>
                        <a:pt x="1675" y="2784"/>
                      </a:lnTo>
                      <a:lnTo>
                        <a:pt x="1718" y="2792"/>
                      </a:lnTo>
                      <a:lnTo>
                        <a:pt x="1801" y="2811"/>
                      </a:lnTo>
                      <a:lnTo>
                        <a:pt x="1890" y="2829"/>
                      </a:lnTo>
                      <a:lnTo>
                        <a:pt x="1937" y="2838"/>
                      </a:lnTo>
                      <a:lnTo>
                        <a:pt x="1990" y="2848"/>
                      </a:lnTo>
                      <a:lnTo>
                        <a:pt x="2047" y="2857"/>
                      </a:lnTo>
                      <a:lnTo>
                        <a:pt x="2112" y="2867"/>
                      </a:lnTo>
                      <a:lnTo>
                        <a:pt x="2440" y="308"/>
                      </a:lnTo>
                      <a:lnTo>
                        <a:pt x="2432" y="307"/>
                      </a:lnTo>
                      <a:lnTo>
                        <a:pt x="2405" y="304"/>
                      </a:lnTo>
                      <a:lnTo>
                        <a:pt x="2363" y="297"/>
                      </a:lnTo>
                      <a:lnTo>
                        <a:pt x="2306" y="290"/>
                      </a:lnTo>
                      <a:lnTo>
                        <a:pt x="2232" y="279"/>
                      </a:lnTo>
                      <a:lnTo>
                        <a:pt x="2145" y="266"/>
                      </a:lnTo>
                      <a:lnTo>
                        <a:pt x="2045" y="251"/>
                      </a:lnTo>
                      <a:lnTo>
                        <a:pt x="1932" y="233"/>
                      </a:lnTo>
                      <a:lnTo>
                        <a:pt x="1808" y="213"/>
                      </a:lnTo>
                      <a:lnTo>
                        <a:pt x="1672" y="190"/>
                      </a:lnTo>
                      <a:lnTo>
                        <a:pt x="1525" y="165"/>
                      </a:lnTo>
                      <a:lnTo>
                        <a:pt x="1369" y="137"/>
                      </a:lnTo>
                      <a:lnTo>
                        <a:pt x="1204" y="106"/>
                      </a:lnTo>
                      <a:lnTo>
                        <a:pt x="1030" y="73"/>
                      </a:lnTo>
                      <a:lnTo>
                        <a:pt x="850" y="38"/>
                      </a:lnTo>
                      <a:lnTo>
                        <a:pt x="662" y="0"/>
                      </a:lnTo>
                      <a:lnTo>
                        <a:pt x="590" y="381"/>
                      </a:lnTo>
                      <a:lnTo>
                        <a:pt x="587" y="387"/>
                      </a:lnTo>
                      <a:lnTo>
                        <a:pt x="580" y="403"/>
                      </a:lnTo>
                      <a:lnTo>
                        <a:pt x="575" y="411"/>
                      </a:lnTo>
                      <a:lnTo>
                        <a:pt x="569" y="421"/>
                      </a:lnTo>
                      <a:lnTo>
                        <a:pt x="561" y="431"/>
                      </a:lnTo>
                      <a:lnTo>
                        <a:pt x="554" y="439"/>
                      </a:lnTo>
                      <a:lnTo>
                        <a:pt x="546" y="447"/>
                      </a:lnTo>
                      <a:lnTo>
                        <a:pt x="537" y="452"/>
                      </a:lnTo>
                      <a:lnTo>
                        <a:pt x="532" y="453"/>
                      </a:lnTo>
                      <a:lnTo>
                        <a:pt x="527" y="454"/>
                      </a:lnTo>
                      <a:lnTo>
                        <a:pt x="524" y="454"/>
                      </a:lnTo>
                      <a:lnTo>
                        <a:pt x="519" y="453"/>
                      </a:lnTo>
                      <a:lnTo>
                        <a:pt x="514" y="450"/>
                      </a:lnTo>
                      <a:lnTo>
                        <a:pt x="509" y="447"/>
                      </a:lnTo>
                      <a:lnTo>
                        <a:pt x="504" y="443"/>
                      </a:lnTo>
                      <a:lnTo>
                        <a:pt x="499" y="437"/>
                      </a:lnTo>
                      <a:lnTo>
                        <a:pt x="493" y="430"/>
                      </a:lnTo>
                      <a:lnTo>
                        <a:pt x="488" y="421"/>
                      </a:lnTo>
                      <a:lnTo>
                        <a:pt x="483" y="411"/>
                      </a:lnTo>
                      <a:lnTo>
                        <a:pt x="478" y="400"/>
                      </a:lnTo>
                      <a:lnTo>
                        <a:pt x="478" y="397"/>
                      </a:lnTo>
                      <a:lnTo>
                        <a:pt x="475" y="386"/>
                      </a:lnTo>
                      <a:lnTo>
                        <a:pt x="472" y="379"/>
                      </a:lnTo>
                      <a:lnTo>
                        <a:pt x="468" y="373"/>
                      </a:lnTo>
                      <a:lnTo>
                        <a:pt x="462" y="367"/>
                      </a:lnTo>
                      <a:lnTo>
                        <a:pt x="456" y="361"/>
                      </a:lnTo>
                      <a:lnTo>
                        <a:pt x="449" y="356"/>
                      </a:lnTo>
                      <a:lnTo>
                        <a:pt x="439" y="353"/>
                      </a:lnTo>
                      <a:lnTo>
                        <a:pt x="428" y="350"/>
                      </a:lnTo>
                      <a:lnTo>
                        <a:pt x="415" y="350"/>
                      </a:lnTo>
                      <a:lnTo>
                        <a:pt x="400" y="354"/>
                      </a:lnTo>
                      <a:lnTo>
                        <a:pt x="383" y="359"/>
                      </a:lnTo>
                      <a:lnTo>
                        <a:pt x="363" y="368"/>
                      </a:lnTo>
                      <a:lnTo>
                        <a:pt x="341" y="381"/>
                      </a:lnTo>
                      <a:lnTo>
                        <a:pt x="347" y="399"/>
                      </a:lnTo>
                      <a:lnTo>
                        <a:pt x="351" y="416"/>
                      </a:lnTo>
                      <a:lnTo>
                        <a:pt x="353" y="431"/>
                      </a:lnTo>
                      <a:lnTo>
                        <a:pt x="353" y="444"/>
                      </a:lnTo>
                      <a:lnTo>
                        <a:pt x="353" y="457"/>
                      </a:lnTo>
                      <a:lnTo>
                        <a:pt x="351" y="468"/>
                      </a:lnTo>
                      <a:lnTo>
                        <a:pt x="349" y="479"/>
                      </a:lnTo>
                      <a:lnTo>
                        <a:pt x="345" y="488"/>
                      </a:lnTo>
                      <a:lnTo>
                        <a:pt x="339" y="507"/>
                      </a:lnTo>
                      <a:lnTo>
                        <a:pt x="333" y="525"/>
                      </a:lnTo>
                      <a:lnTo>
                        <a:pt x="331" y="535"/>
                      </a:lnTo>
                      <a:lnTo>
                        <a:pt x="330" y="546"/>
                      </a:lnTo>
                      <a:lnTo>
                        <a:pt x="331" y="558"/>
                      </a:lnTo>
                      <a:lnTo>
                        <a:pt x="334" y="570"/>
                      </a:lnTo>
                      <a:lnTo>
                        <a:pt x="338" y="581"/>
                      </a:lnTo>
                      <a:lnTo>
                        <a:pt x="338" y="590"/>
                      </a:lnTo>
                      <a:lnTo>
                        <a:pt x="338" y="597"/>
                      </a:lnTo>
                      <a:lnTo>
                        <a:pt x="335" y="602"/>
                      </a:lnTo>
                      <a:lnTo>
                        <a:pt x="328" y="610"/>
                      </a:lnTo>
                      <a:lnTo>
                        <a:pt x="319" y="617"/>
                      </a:lnTo>
                      <a:lnTo>
                        <a:pt x="314" y="621"/>
                      </a:lnTo>
                      <a:lnTo>
                        <a:pt x="311" y="626"/>
                      </a:lnTo>
                      <a:lnTo>
                        <a:pt x="307" y="633"/>
                      </a:lnTo>
                      <a:lnTo>
                        <a:pt x="304" y="641"/>
                      </a:lnTo>
                      <a:lnTo>
                        <a:pt x="302" y="651"/>
                      </a:lnTo>
                      <a:lnTo>
                        <a:pt x="302" y="665"/>
                      </a:lnTo>
                      <a:lnTo>
                        <a:pt x="304" y="682"/>
                      </a:lnTo>
                      <a:lnTo>
                        <a:pt x="308" y="701"/>
                      </a:lnTo>
                      <a:lnTo>
                        <a:pt x="312" y="706"/>
                      </a:lnTo>
                      <a:lnTo>
                        <a:pt x="323" y="717"/>
                      </a:lnTo>
                      <a:lnTo>
                        <a:pt x="329" y="725"/>
                      </a:lnTo>
                      <a:lnTo>
                        <a:pt x="335" y="733"/>
                      </a:lnTo>
                      <a:lnTo>
                        <a:pt x="341" y="743"/>
                      </a:lnTo>
                      <a:lnTo>
                        <a:pt x="346" y="753"/>
                      </a:lnTo>
                      <a:lnTo>
                        <a:pt x="350" y="764"/>
                      </a:lnTo>
                      <a:lnTo>
                        <a:pt x="351" y="775"/>
                      </a:lnTo>
                      <a:lnTo>
                        <a:pt x="351" y="780"/>
                      </a:lnTo>
                      <a:lnTo>
                        <a:pt x="351" y="786"/>
                      </a:lnTo>
                      <a:lnTo>
                        <a:pt x="349" y="791"/>
                      </a:lnTo>
                      <a:lnTo>
                        <a:pt x="347" y="796"/>
                      </a:lnTo>
                      <a:lnTo>
                        <a:pt x="344" y="802"/>
                      </a:lnTo>
                      <a:lnTo>
                        <a:pt x="340" y="807"/>
                      </a:lnTo>
                      <a:lnTo>
                        <a:pt x="335" y="812"/>
                      </a:lnTo>
                      <a:lnTo>
                        <a:pt x="329" y="817"/>
                      </a:lnTo>
                      <a:lnTo>
                        <a:pt x="323" y="821"/>
                      </a:lnTo>
                      <a:lnTo>
                        <a:pt x="314" y="825"/>
                      </a:lnTo>
                      <a:lnTo>
                        <a:pt x="306" y="830"/>
                      </a:lnTo>
                      <a:lnTo>
                        <a:pt x="295" y="834"/>
                      </a:lnTo>
                      <a:lnTo>
                        <a:pt x="292" y="836"/>
                      </a:lnTo>
                      <a:lnTo>
                        <a:pt x="285" y="846"/>
                      </a:lnTo>
                      <a:lnTo>
                        <a:pt x="281" y="853"/>
                      </a:lnTo>
                      <a:lnTo>
                        <a:pt x="278" y="862"/>
                      </a:lnTo>
                      <a:lnTo>
                        <a:pt x="275" y="870"/>
                      </a:lnTo>
                      <a:lnTo>
                        <a:pt x="273" y="881"/>
                      </a:lnTo>
                      <a:lnTo>
                        <a:pt x="273" y="894"/>
                      </a:lnTo>
                      <a:lnTo>
                        <a:pt x="273" y="907"/>
                      </a:lnTo>
                      <a:lnTo>
                        <a:pt x="276" y="921"/>
                      </a:lnTo>
                      <a:lnTo>
                        <a:pt x="281" y="935"/>
                      </a:lnTo>
                      <a:lnTo>
                        <a:pt x="290" y="951"/>
                      </a:lnTo>
                      <a:lnTo>
                        <a:pt x="301" y="968"/>
                      </a:lnTo>
                      <a:lnTo>
                        <a:pt x="315" y="985"/>
                      </a:lnTo>
                      <a:lnTo>
                        <a:pt x="334" y="1004"/>
                      </a:lnTo>
                      <a:lnTo>
                        <a:pt x="344" y="1011"/>
                      </a:lnTo>
                      <a:lnTo>
                        <a:pt x="350" y="1017"/>
                      </a:lnTo>
                      <a:lnTo>
                        <a:pt x="355" y="1025"/>
                      </a:lnTo>
                      <a:lnTo>
                        <a:pt x="356" y="1031"/>
                      </a:lnTo>
                      <a:lnTo>
                        <a:pt x="356" y="1037"/>
                      </a:lnTo>
                      <a:lnTo>
                        <a:pt x="353" y="1043"/>
                      </a:lnTo>
                      <a:lnTo>
                        <a:pt x="351" y="1049"/>
                      </a:lnTo>
                      <a:lnTo>
                        <a:pt x="347" y="1055"/>
                      </a:lnTo>
                      <a:lnTo>
                        <a:pt x="340" y="1067"/>
                      </a:lnTo>
                      <a:lnTo>
                        <a:pt x="334" y="1081"/>
                      </a:lnTo>
                      <a:lnTo>
                        <a:pt x="333" y="1090"/>
                      </a:lnTo>
                      <a:lnTo>
                        <a:pt x="334" y="1097"/>
                      </a:lnTo>
                      <a:lnTo>
                        <a:pt x="336" y="1105"/>
                      </a:lnTo>
                      <a:lnTo>
                        <a:pt x="341" y="1115"/>
                      </a:lnTo>
                      <a:lnTo>
                        <a:pt x="352" y="1120"/>
                      </a:lnTo>
                      <a:lnTo>
                        <a:pt x="375" y="1135"/>
                      </a:lnTo>
                      <a:lnTo>
                        <a:pt x="382" y="1140"/>
                      </a:lnTo>
                      <a:lnTo>
                        <a:pt x="386" y="1146"/>
                      </a:lnTo>
                      <a:lnTo>
                        <a:pt x="393" y="1153"/>
                      </a:lnTo>
                      <a:lnTo>
                        <a:pt x="396" y="1159"/>
                      </a:lnTo>
                      <a:lnTo>
                        <a:pt x="400" y="1168"/>
                      </a:lnTo>
                      <a:lnTo>
                        <a:pt x="401" y="1175"/>
                      </a:lnTo>
                      <a:lnTo>
                        <a:pt x="401" y="1185"/>
                      </a:lnTo>
                      <a:lnTo>
                        <a:pt x="400" y="1194"/>
                      </a:lnTo>
                      <a:lnTo>
                        <a:pt x="399" y="1200"/>
                      </a:lnTo>
                      <a:lnTo>
                        <a:pt x="397" y="1205"/>
                      </a:lnTo>
                      <a:lnTo>
                        <a:pt x="394" y="1211"/>
                      </a:lnTo>
                      <a:lnTo>
                        <a:pt x="390" y="1217"/>
                      </a:lnTo>
                      <a:lnTo>
                        <a:pt x="379" y="1228"/>
                      </a:lnTo>
                      <a:lnTo>
                        <a:pt x="364" y="1239"/>
                      </a:lnTo>
                      <a:lnTo>
                        <a:pt x="328" y="1262"/>
                      </a:lnTo>
                      <a:lnTo>
                        <a:pt x="289" y="1287"/>
                      </a:lnTo>
                      <a:lnTo>
                        <a:pt x="269" y="1300"/>
                      </a:lnTo>
                      <a:lnTo>
                        <a:pt x="252" y="1312"/>
                      </a:lnTo>
                      <a:lnTo>
                        <a:pt x="236" y="1327"/>
                      </a:lnTo>
                      <a:lnTo>
                        <a:pt x="222" y="1340"/>
                      </a:lnTo>
                      <a:lnTo>
                        <a:pt x="218" y="1348"/>
                      </a:lnTo>
                      <a:lnTo>
                        <a:pt x="214" y="1355"/>
                      </a:lnTo>
                      <a:lnTo>
                        <a:pt x="210" y="1364"/>
                      </a:lnTo>
                      <a:lnTo>
                        <a:pt x="209" y="1371"/>
                      </a:lnTo>
                      <a:lnTo>
                        <a:pt x="209" y="1380"/>
                      </a:lnTo>
                      <a:lnTo>
                        <a:pt x="210" y="1387"/>
                      </a:lnTo>
                      <a:lnTo>
                        <a:pt x="213" y="1396"/>
                      </a:lnTo>
                      <a:lnTo>
                        <a:pt x="216" y="1404"/>
                      </a:lnTo>
                      <a:lnTo>
                        <a:pt x="215" y="1430"/>
                      </a:lnTo>
                      <a:lnTo>
                        <a:pt x="214" y="1453"/>
                      </a:lnTo>
                      <a:lnTo>
                        <a:pt x="211" y="1471"/>
                      </a:lnTo>
                      <a:lnTo>
                        <a:pt x="208" y="1487"/>
                      </a:lnTo>
                      <a:lnTo>
                        <a:pt x="203" y="1501"/>
                      </a:lnTo>
                      <a:lnTo>
                        <a:pt x="197" y="1513"/>
                      </a:lnTo>
                      <a:lnTo>
                        <a:pt x="189" y="1523"/>
                      </a:lnTo>
                      <a:lnTo>
                        <a:pt x="183" y="1531"/>
                      </a:lnTo>
                      <a:lnTo>
                        <a:pt x="166" y="1549"/>
                      </a:lnTo>
                      <a:lnTo>
                        <a:pt x="147" y="1567"/>
                      </a:lnTo>
                      <a:lnTo>
                        <a:pt x="137" y="1577"/>
                      </a:lnTo>
                      <a:lnTo>
                        <a:pt x="127" y="1589"/>
                      </a:lnTo>
                      <a:lnTo>
                        <a:pt x="116" y="1604"/>
                      </a:lnTo>
                      <a:lnTo>
                        <a:pt x="105" y="1621"/>
                      </a:lnTo>
                      <a:lnTo>
                        <a:pt x="96" y="1632"/>
                      </a:lnTo>
                      <a:lnTo>
                        <a:pt x="90" y="1643"/>
                      </a:lnTo>
                      <a:lnTo>
                        <a:pt x="85" y="1653"/>
                      </a:lnTo>
                      <a:lnTo>
                        <a:pt x="83" y="1662"/>
                      </a:lnTo>
                      <a:lnTo>
                        <a:pt x="80" y="1671"/>
                      </a:lnTo>
                      <a:lnTo>
                        <a:pt x="79" y="1678"/>
                      </a:lnTo>
                      <a:lnTo>
                        <a:pt x="79" y="1686"/>
                      </a:lnTo>
                      <a:lnTo>
                        <a:pt x="80" y="1692"/>
                      </a:lnTo>
                      <a:lnTo>
                        <a:pt x="82" y="1697"/>
                      </a:lnTo>
                      <a:lnTo>
                        <a:pt x="84" y="1702"/>
                      </a:lnTo>
                      <a:lnTo>
                        <a:pt x="88" y="1707"/>
                      </a:lnTo>
                      <a:lnTo>
                        <a:pt x="91" y="1711"/>
                      </a:lnTo>
                      <a:lnTo>
                        <a:pt x="101" y="1719"/>
                      </a:lnTo>
                      <a:lnTo>
                        <a:pt x="114" y="1725"/>
                      </a:lnTo>
                      <a:lnTo>
                        <a:pt x="137" y="1736"/>
                      </a:lnTo>
                      <a:lnTo>
                        <a:pt x="159" y="1747"/>
                      </a:lnTo>
                      <a:lnTo>
                        <a:pt x="162" y="1751"/>
                      </a:lnTo>
                      <a:lnTo>
                        <a:pt x="166" y="1754"/>
                      </a:lnTo>
                      <a:lnTo>
                        <a:pt x="169" y="1758"/>
                      </a:lnTo>
                      <a:lnTo>
                        <a:pt x="171" y="1762"/>
                      </a:lnTo>
                      <a:lnTo>
                        <a:pt x="172" y="1767"/>
                      </a:lnTo>
                      <a:lnTo>
                        <a:pt x="173" y="1773"/>
                      </a:lnTo>
                      <a:lnTo>
                        <a:pt x="172" y="1778"/>
                      </a:lnTo>
                      <a:lnTo>
                        <a:pt x="170" y="1785"/>
                      </a:lnTo>
                      <a:lnTo>
                        <a:pt x="170" y="1789"/>
                      </a:lnTo>
                      <a:lnTo>
                        <a:pt x="169" y="1797"/>
                      </a:lnTo>
                      <a:lnTo>
                        <a:pt x="166" y="1803"/>
                      </a:lnTo>
                      <a:lnTo>
                        <a:pt x="164" y="1812"/>
                      </a:lnTo>
                      <a:lnTo>
                        <a:pt x="159" y="1819"/>
                      </a:lnTo>
                      <a:lnTo>
                        <a:pt x="151" y="1828"/>
                      </a:lnTo>
                      <a:lnTo>
                        <a:pt x="143" y="1838"/>
                      </a:lnTo>
                      <a:lnTo>
                        <a:pt x="132" y="1846"/>
                      </a:lnTo>
                      <a:lnTo>
                        <a:pt x="118" y="1856"/>
                      </a:lnTo>
                      <a:lnTo>
                        <a:pt x="101" y="1864"/>
                      </a:lnTo>
                      <a:lnTo>
                        <a:pt x="82" y="1873"/>
                      </a:lnTo>
                      <a:lnTo>
                        <a:pt x="58" y="1882"/>
                      </a:lnTo>
                      <a:lnTo>
                        <a:pt x="32" y="1889"/>
                      </a:lnTo>
                      <a:lnTo>
                        <a:pt x="0" y="1896"/>
                      </a:lnTo>
                    </a:path>
                  </a:pathLst>
                </a:custGeom>
                <a:pattFill prst="ltHorz">
                  <a:fgClr>
                    <a:schemeClr val="bg1">
                      <a:lumMod val="50000"/>
                    </a:schemeClr>
                  </a:fgClr>
                  <a:bgClr>
                    <a:schemeClr val="bg1"/>
                  </a:bgClr>
                </a:patt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9" name="Freeform 488"/>
                <p:cNvSpPr>
                  <a:spLocks/>
                </p:cNvSpPr>
                <p:nvPr/>
              </p:nvSpPr>
              <p:spPr bwMode="auto">
                <a:xfrm>
                  <a:off x="1594" y="2013"/>
                  <a:ext cx="614" cy="648"/>
                </a:xfrm>
                <a:custGeom>
                  <a:avLst/>
                  <a:gdLst>
                    <a:gd name="T0" fmla="*/ 0 w 2459"/>
                    <a:gd name="T1" fmla="*/ 0 h 2592"/>
                    <a:gd name="T2" fmla="*/ 0 w 2459"/>
                    <a:gd name="T3" fmla="*/ 0 h 2592"/>
                    <a:gd name="T4" fmla="*/ 0 w 2459"/>
                    <a:gd name="T5" fmla="*/ 0 h 2592"/>
                    <a:gd name="T6" fmla="*/ 0 w 2459"/>
                    <a:gd name="T7" fmla="*/ 0 h 2592"/>
                    <a:gd name="T8" fmla="*/ 0 w 2459"/>
                    <a:gd name="T9" fmla="*/ 0 h 2592"/>
                    <a:gd name="T10" fmla="*/ 0 w 2459"/>
                    <a:gd name="T11" fmla="*/ 0 h 2592"/>
                    <a:gd name="T12" fmla="*/ 0 w 2459"/>
                    <a:gd name="T13" fmla="*/ 0 h 2592"/>
                    <a:gd name="T14" fmla="*/ 0 w 2459"/>
                    <a:gd name="T15" fmla="*/ 0 h 2592"/>
                    <a:gd name="T16" fmla="*/ 0 w 2459"/>
                    <a:gd name="T17" fmla="*/ 0 h 2592"/>
                    <a:gd name="T18" fmla="*/ 0 w 2459"/>
                    <a:gd name="T19" fmla="*/ 0 h 2592"/>
                    <a:gd name="T20" fmla="*/ 0 w 2459"/>
                    <a:gd name="T21" fmla="*/ 0 h 2592"/>
                    <a:gd name="T22" fmla="*/ 0 w 2459"/>
                    <a:gd name="T23" fmla="*/ 0 h 2592"/>
                    <a:gd name="T24" fmla="*/ 0 w 2459"/>
                    <a:gd name="T25" fmla="*/ 0 h 2592"/>
                    <a:gd name="T26" fmla="*/ 0 w 2459"/>
                    <a:gd name="T27" fmla="*/ 0 h 2592"/>
                    <a:gd name="T28" fmla="*/ 0 w 2459"/>
                    <a:gd name="T29" fmla="*/ 0 h 2592"/>
                    <a:gd name="T30" fmla="*/ 0 w 2459"/>
                    <a:gd name="T31" fmla="*/ 0 h 2592"/>
                    <a:gd name="T32" fmla="*/ 0 w 2459"/>
                    <a:gd name="T33" fmla="*/ 0 h 2592"/>
                    <a:gd name="T34" fmla="*/ 0 w 2459"/>
                    <a:gd name="T35" fmla="*/ 0 h 2592"/>
                    <a:gd name="T36" fmla="*/ 0 w 2459"/>
                    <a:gd name="T37" fmla="*/ 0 h 2592"/>
                    <a:gd name="T38" fmla="*/ 0 w 2459"/>
                    <a:gd name="T39" fmla="*/ 0 h 2592"/>
                    <a:gd name="T40" fmla="*/ 0 w 2459"/>
                    <a:gd name="T41" fmla="*/ 0 h 2592"/>
                    <a:gd name="T42" fmla="*/ 0 w 2459"/>
                    <a:gd name="T43" fmla="*/ 0 h 2592"/>
                    <a:gd name="T44" fmla="*/ 0 w 2459"/>
                    <a:gd name="T45" fmla="*/ 0 h 2592"/>
                    <a:gd name="T46" fmla="*/ 0 w 2459"/>
                    <a:gd name="T47" fmla="*/ 0 h 2592"/>
                    <a:gd name="T48" fmla="*/ 0 w 2459"/>
                    <a:gd name="T49" fmla="*/ 0 h 2592"/>
                    <a:gd name="T50" fmla="*/ 0 w 2459"/>
                    <a:gd name="T51" fmla="*/ 0 h 2592"/>
                    <a:gd name="T52" fmla="*/ 0 w 2459"/>
                    <a:gd name="T53" fmla="*/ 0 h 2592"/>
                    <a:gd name="T54" fmla="*/ 0 w 2459"/>
                    <a:gd name="T55" fmla="*/ 0 h 2592"/>
                    <a:gd name="T56" fmla="*/ 0 w 2459"/>
                    <a:gd name="T57" fmla="*/ 0 h 2592"/>
                    <a:gd name="T58" fmla="*/ 0 w 2459"/>
                    <a:gd name="T59" fmla="*/ 0 h 2592"/>
                    <a:gd name="T60" fmla="*/ 0 w 2459"/>
                    <a:gd name="T61" fmla="*/ 0 h 2592"/>
                    <a:gd name="T62" fmla="*/ 0 w 2459"/>
                    <a:gd name="T63" fmla="*/ 0 h 2592"/>
                    <a:gd name="T64" fmla="*/ 0 w 2459"/>
                    <a:gd name="T65" fmla="*/ 0 h 2592"/>
                    <a:gd name="T66" fmla="*/ 0 w 2459"/>
                    <a:gd name="T67" fmla="*/ 0 h 2592"/>
                    <a:gd name="T68" fmla="*/ 0 w 2459"/>
                    <a:gd name="T69" fmla="*/ 0 h 2592"/>
                    <a:gd name="T70" fmla="*/ 0 w 2459"/>
                    <a:gd name="T71" fmla="*/ 0 h 2592"/>
                    <a:gd name="T72" fmla="*/ 0 w 2459"/>
                    <a:gd name="T73" fmla="*/ 0 h 25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59"/>
                    <a:gd name="T112" fmla="*/ 0 h 2592"/>
                    <a:gd name="T113" fmla="*/ 2459 w 2459"/>
                    <a:gd name="T114" fmla="*/ 2592 h 25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59" h="2592">
                      <a:moveTo>
                        <a:pt x="0" y="2559"/>
                      </a:moveTo>
                      <a:lnTo>
                        <a:pt x="328" y="0"/>
                      </a:lnTo>
                      <a:lnTo>
                        <a:pt x="372" y="8"/>
                      </a:lnTo>
                      <a:lnTo>
                        <a:pt x="424" y="16"/>
                      </a:lnTo>
                      <a:lnTo>
                        <a:pt x="483" y="24"/>
                      </a:lnTo>
                      <a:lnTo>
                        <a:pt x="546" y="32"/>
                      </a:lnTo>
                      <a:lnTo>
                        <a:pt x="688" y="51"/>
                      </a:lnTo>
                      <a:lnTo>
                        <a:pt x="846" y="69"/>
                      </a:lnTo>
                      <a:lnTo>
                        <a:pt x="1017" y="87"/>
                      </a:lnTo>
                      <a:lnTo>
                        <a:pt x="1196" y="106"/>
                      </a:lnTo>
                      <a:lnTo>
                        <a:pt x="1377" y="124"/>
                      </a:lnTo>
                      <a:lnTo>
                        <a:pt x="1558" y="141"/>
                      </a:lnTo>
                      <a:lnTo>
                        <a:pt x="1735" y="158"/>
                      </a:lnTo>
                      <a:lnTo>
                        <a:pt x="1901" y="173"/>
                      </a:lnTo>
                      <a:lnTo>
                        <a:pt x="2054" y="188"/>
                      </a:lnTo>
                      <a:lnTo>
                        <a:pt x="2189" y="200"/>
                      </a:lnTo>
                      <a:lnTo>
                        <a:pt x="2300" y="210"/>
                      </a:lnTo>
                      <a:lnTo>
                        <a:pt x="2386" y="217"/>
                      </a:lnTo>
                      <a:lnTo>
                        <a:pt x="2441" y="222"/>
                      </a:lnTo>
                      <a:lnTo>
                        <a:pt x="2459" y="223"/>
                      </a:lnTo>
                      <a:lnTo>
                        <a:pt x="2453" y="473"/>
                      </a:lnTo>
                      <a:lnTo>
                        <a:pt x="2435" y="703"/>
                      </a:lnTo>
                      <a:lnTo>
                        <a:pt x="2419" y="921"/>
                      </a:lnTo>
                      <a:lnTo>
                        <a:pt x="2403" y="1127"/>
                      </a:lnTo>
                      <a:lnTo>
                        <a:pt x="2390" y="1319"/>
                      </a:lnTo>
                      <a:lnTo>
                        <a:pt x="2376" y="1498"/>
                      </a:lnTo>
                      <a:lnTo>
                        <a:pt x="2364" y="1664"/>
                      </a:lnTo>
                      <a:lnTo>
                        <a:pt x="2354" y="1815"/>
                      </a:lnTo>
                      <a:lnTo>
                        <a:pt x="2344" y="1952"/>
                      </a:lnTo>
                      <a:lnTo>
                        <a:pt x="2336" y="2074"/>
                      </a:lnTo>
                      <a:lnTo>
                        <a:pt x="2328" y="2182"/>
                      </a:lnTo>
                      <a:lnTo>
                        <a:pt x="2322" y="2274"/>
                      </a:lnTo>
                      <a:lnTo>
                        <a:pt x="2317" y="2350"/>
                      </a:lnTo>
                      <a:lnTo>
                        <a:pt x="2314" y="2409"/>
                      </a:lnTo>
                      <a:lnTo>
                        <a:pt x="2311" y="2453"/>
                      </a:lnTo>
                      <a:lnTo>
                        <a:pt x="2310" y="2478"/>
                      </a:lnTo>
                      <a:lnTo>
                        <a:pt x="2309" y="2487"/>
                      </a:lnTo>
                      <a:lnTo>
                        <a:pt x="2304" y="2487"/>
                      </a:lnTo>
                      <a:lnTo>
                        <a:pt x="2289" y="2484"/>
                      </a:lnTo>
                      <a:lnTo>
                        <a:pt x="2265" y="2483"/>
                      </a:lnTo>
                      <a:lnTo>
                        <a:pt x="2230" y="2480"/>
                      </a:lnTo>
                      <a:lnTo>
                        <a:pt x="2185" y="2475"/>
                      </a:lnTo>
                      <a:lnTo>
                        <a:pt x="2129" y="2470"/>
                      </a:lnTo>
                      <a:lnTo>
                        <a:pt x="2063" y="2464"/>
                      </a:lnTo>
                      <a:lnTo>
                        <a:pt x="1984" y="2456"/>
                      </a:lnTo>
                      <a:lnTo>
                        <a:pt x="1895" y="2449"/>
                      </a:lnTo>
                      <a:lnTo>
                        <a:pt x="1793" y="2439"/>
                      </a:lnTo>
                      <a:lnTo>
                        <a:pt x="1681" y="2429"/>
                      </a:lnTo>
                      <a:lnTo>
                        <a:pt x="1556" y="2417"/>
                      </a:lnTo>
                      <a:lnTo>
                        <a:pt x="1419" y="2405"/>
                      </a:lnTo>
                      <a:lnTo>
                        <a:pt x="1270" y="2393"/>
                      </a:lnTo>
                      <a:lnTo>
                        <a:pt x="1107" y="2378"/>
                      </a:lnTo>
                      <a:lnTo>
                        <a:pt x="932" y="2362"/>
                      </a:lnTo>
                      <a:lnTo>
                        <a:pt x="945" y="2395"/>
                      </a:lnTo>
                      <a:lnTo>
                        <a:pt x="955" y="2422"/>
                      </a:lnTo>
                      <a:lnTo>
                        <a:pt x="962" y="2440"/>
                      </a:lnTo>
                      <a:lnTo>
                        <a:pt x="965" y="2448"/>
                      </a:lnTo>
                      <a:lnTo>
                        <a:pt x="321" y="2409"/>
                      </a:lnTo>
                      <a:lnTo>
                        <a:pt x="321" y="2411"/>
                      </a:lnTo>
                      <a:lnTo>
                        <a:pt x="319" y="2420"/>
                      </a:lnTo>
                      <a:lnTo>
                        <a:pt x="314" y="2433"/>
                      </a:lnTo>
                      <a:lnTo>
                        <a:pt x="309" y="2454"/>
                      </a:lnTo>
                      <a:lnTo>
                        <a:pt x="301" y="2480"/>
                      </a:lnTo>
                      <a:lnTo>
                        <a:pt x="294" y="2510"/>
                      </a:lnTo>
                      <a:lnTo>
                        <a:pt x="285" y="2548"/>
                      </a:lnTo>
                      <a:lnTo>
                        <a:pt x="276" y="2592"/>
                      </a:lnTo>
                      <a:lnTo>
                        <a:pt x="234" y="2587"/>
                      </a:lnTo>
                      <a:lnTo>
                        <a:pt x="196" y="2582"/>
                      </a:lnTo>
                      <a:lnTo>
                        <a:pt x="158" y="2577"/>
                      </a:lnTo>
                      <a:lnTo>
                        <a:pt x="123" y="2573"/>
                      </a:lnTo>
                      <a:lnTo>
                        <a:pt x="90" y="2569"/>
                      </a:lnTo>
                      <a:lnTo>
                        <a:pt x="58" y="2565"/>
                      </a:lnTo>
                      <a:lnTo>
                        <a:pt x="28" y="2562"/>
                      </a:lnTo>
                      <a:lnTo>
                        <a:pt x="0" y="2559"/>
                      </a:lnTo>
                      <a:close/>
                    </a:path>
                  </a:pathLst>
                </a:custGeom>
                <a:solidFill>
                  <a:schemeClr val="accent2">
                    <a:lumMod val="20000"/>
                    <a:lumOff val="80000"/>
                  </a:schemeClr>
                </a:solidFill>
                <a:ln w="9525">
                  <a:solidFill>
                    <a:srgbClr val="C00000"/>
                  </a:solidFill>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40" name="Freeform 489"/>
                <p:cNvSpPr>
                  <a:spLocks/>
                </p:cNvSpPr>
                <p:nvPr/>
              </p:nvSpPr>
              <p:spPr bwMode="auto">
                <a:xfrm>
                  <a:off x="1594" y="2013"/>
                  <a:ext cx="614" cy="648"/>
                </a:xfrm>
                <a:custGeom>
                  <a:avLst/>
                  <a:gdLst>
                    <a:gd name="T0" fmla="*/ 0 w 2459"/>
                    <a:gd name="T1" fmla="*/ 0 h 2592"/>
                    <a:gd name="T2" fmla="*/ 0 w 2459"/>
                    <a:gd name="T3" fmla="*/ 0 h 2592"/>
                    <a:gd name="T4" fmla="*/ 0 w 2459"/>
                    <a:gd name="T5" fmla="*/ 0 h 2592"/>
                    <a:gd name="T6" fmla="*/ 0 w 2459"/>
                    <a:gd name="T7" fmla="*/ 0 h 2592"/>
                    <a:gd name="T8" fmla="*/ 0 w 2459"/>
                    <a:gd name="T9" fmla="*/ 0 h 2592"/>
                    <a:gd name="T10" fmla="*/ 0 w 2459"/>
                    <a:gd name="T11" fmla="*/ 0 h 2592"/>
                    <a:gd name="T12" fmla="*/ 0 w 2459"/>
                    <a:gd name="T13" fmla="*/ 0 h 2592"/>
                    <a:gd name="T14" fmla="*/ 0 w 2459"/>
                    <a:gd name="T15" fmla="*/ 0 h 2592"/>
                    <a:gd name="T16" fmla="*/ 0 w 2459"/>
                    <a:gd name="T17" fmla="*/ 0 h 2592"/>
                    <a:gd name="T18" fmla="*/ 0 w 2459"/>
                    <a:gd name="T19" fmla="*/ 0 h 2592"/>
                    <a:gd name="T20" fmla="*/ 0 w 2459"/>
                    <a:gd name="T21" fmla="*/ 0 h 2592"/>
                    <a:gd name="T22" fmla="*/ 0 w 2459"/>
                    <a:gd name="T23" fmla="*/ 0 h 2592"/>
                    <a:gd name="T24" fmla="*/ 0 w 2459"/>
                    <a:gd name="T25" fmla="*/ 0 h 2592"/>
                    <a:gd name="T26" fmla="*/ 0 w 2459"/>
                    <a:gd name="T27" fmla="*/ 0 h 2592"/>
                    <a:gd name="T28" fmla="*/ 0 w 2459"/>
                    <a:gd name="T29" fmla="*/ 0 h 2592"/>
                    <a:gd name="T30" fmla="*/ 0 w 2459"/>
                    <a:gd name="T31" fmla="*/ 0 h 2592"/>
                    <a:gd name="T32" fmla="*/ 0 w 2459"/>
                    <a:gd name="T33" fmla="*/ 0 h 2592"/>
                    <a:gd name="T34" fmla="*/ 0 w 2459"/>
                    <a:gd name="T35" fmla="*/ 0 h 2592"/>
                    <a:gd name="T36" fmla="*/ 0 w 2459"/>
                    <a:gd name="T37" fmla="*/ 0 h 2592"/>
                    <a:gd name="T38" fmla="*/ 0 w 2459"/>
                    <a:gd name="T39" fmla="*/ 0 h 2592"/>
                    <a:gd name="T40" fmla="*/ 0 w 2459"/>
                    <a:gd name="T41" fmla="*/ 0 h 2592"/>
                    <a:gd name="T42" fmla="*/ 0 w 2459"/>
                    <a:gd name="T43" fmla="*/ 0 h 2592"/>
                    <a:gd name="T44" fmla="*/ 0 w 2459"/>
                    <a:gd name="T45" fmla="*/ 0 h 2592"/>
                    <a:gd name="T46" fmla="*/ 0 w 2459"/>
                    <a:gd name="T47" fmla="*/ 0 h 2592"/>
                    <a:gd name="T48" fmla="*/ 0 w 2459"/>
                    <a:gd name="T49" fmla="*/ 0 h 2592"/>
                    <a:gd name="T50" fmla="*/ 0 w 2459"/>
                    <a:gd name="T51" fmla="*/ 0 h 2592"/>
                    <a:gd name="T52" fmla="*/ 0 w 2459"/>
                    <a:gd name="T53" fmla="*/ 0 h 2592"/>
                    <a:gd name="T54" fmla="*/ 0 w 2459"/>
                    <a:gd name="T55" fmla="*/ 0 h 2592"/>
                    <a:gd name="T56" fmla="*/ 0 w 2459"/>
                    <a:gd name="T57" fmla="*/ 0 h 2592"/>
                    <a:gd name="T58" fmla="*/ 0 w 2459"/>
                    <a:gd name="T59" fmla="*/ 0 h 2592"/>
                    <a:gd name="T60" fmla="*/ 0 w 2459"/>
                    <a:gd name="T61" fmla="*/ 0 h 2592"/>
                    <a:gd name="T62" fmla="*/ 0 w 2459"/>
                    <a:gd name="T63" fmla="*/ 0 h 2592"/>
                    <a:gd name="T64" fmla="*/ 0 w 2459"/>
                    <a:gd name="T65" fmla="*/ 0 h 2592"/>
                    <a:gd name="T66" fmla="*/ 0 w 2459"/>
                    <a:gd name="T67" fmla="*/ 0 h 2592"/>
                    <a:gd name="T68" fmla="*/ 0 w 2459"/>
                    <a:gd name="T69" fmla="*/ 0 h 2592"/>
                    <a:gd name="T70" fmla="*/ 0 w 2459"/>
                    <a:gd name="T71" fmla="*/ 0 h 2592"/>
                    <a:gd name="T72" fmla="*/ 0 w 2459"/>
                    <a:gd name="T73" fmla="*/ 0 h 2592"/>
                    <a:gd name="T74" fmla="*/ 0 w 2459"/>
                    <a:gd name="T75" fmla="*/ 0 h 2592"/>
                    <a:gd name="T76" fmla="*/ 0 w 2459"/>
                    <a:gd name="T77" fmla="*/ 0 h 2592"/>
                    <a:gd name="T78" fmla="*/ 0 w 2459"/>
                    <a:gd name="T79" fmla="*/ 0 h 25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59"/>
                    <a:gd name="T121" fmla="*/ 0 h 2592"/>
                    <a:gd name="T122" fmla="*/ 2459 w 2459"/>
                    <a:gd name="T123" fmla="*/ 2592 h 25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59" h="2592">
                      <a:moveTo>
                        <a:pt x="0" y="2559"/>
                      </a:moveTo>
                      <a:lnTo>
                        <a:pt x="328" y="0"/>
                      </a:lnTo>
                      <a:lnTo>
                        <a:pt x="372" y="8"/>
                      </a:lnTo>
                      <a:lnTo>
                        <a:pt x="424" y="16"/>
                      </a:lnTo>
                      <a:lnTo>
                        <a:pt x="483" y="24"/>
                      </a:lnTo>
                      <a:lnTo>
                        <a:pt x="546" y="32"/>
                      </a:lnTo>
                      <a:lnTo>
                        <a:pt x="688" y="51"/>
                      </a:lnTo>
                      <a:lnTo>
                        <a:pt x="846" y="69"/>
                      </a:lnTo>
                      <a:lnTo>
                        <a:pt x="1017" y="87"/>
                      </a:lnTo>
                      <a:lnTo>
                        <a:pt x="1196" y="106"/>
                      </a:lnTo>
                      <a:lnTo>
                        <a:pt x="1377" y="124"/>
                      </a:lnTo>
                      <a:lnTo>
                        <a:pt x="1558" y="141"/>
                      </a:lnTo>
                      <a:lnTo>
                        <a:pt x="1735" y="158"/>
                      </a:lnTo>
                      <a:lnTo>
                        <a:pt x="1901" y="173"/>
                      </a:lnTo>
                      <a:lnTo>
                        <a:pt x="2054" y="188"/>
                      </a:lnTo>
                      <a:lnTo>
                        <a:pt x="2189" y="200"/>
                      </a:lnTo>
                      <a:lnTo>
                        <a:pt x="2300" y="210"/>
                      </a:lnTo>
                      <a:lnTo>
                        <a:pt x="2386" y="217"/>
                      </a:lnTo>
                      <a:lnTo>
                        <a:pt x="2441" y="222"/>
                      </a:lnTo>
                      <a:lnTo>
                        <a:pt x="2459" y="223"/>
                      </a:lnTo>
                      <a:lnTo>
                        <a:pt x="2453" y="473"/>
                      </a:lnTo>
                      <a:lnTo>
                        <a:pt x="2435" y="703"/>
                      </a:lnTo>
                      <a:lnTo>
                        <a:pt x="2419" y="921"/>
                      </a:lnTo>
                      <a:lnTo>
                        <a:pt x="2403" y="1127"/>
                      </a:lnTo>
                      <a:lnTo>
                        <a:pt x="2390" y="1319"/>
                      </a:lnTo>
                      <a:lnTo>
                        <a:pt x="2376" y="1498"/>
                      </a:lnTo>
                      <a:lnTo>
                        <a:pt x="2364" y="1664"/>
                      </a:lnTo>
                      <a:lnTo>
                        <a:pt x="2354" y="1815"/>
                      </a:lnTo>
                      <a:lnTo>
                        <a:pt x="2344" y="1952"/>
                      </a:lnTo>
                      <a:lnTo>
                        <a:pt x="2336" y="2074"/>
                      </a:lnTo>
                      <a:lnTo>
                        <a:pt x="2328" y="2182"/>
                      </a:lnTo>
                      <a:lnTo>
                        <a:pt x="2322" y="2274"/>
                      </a:lnTo>
                      <a:lnTo>
                        <a:pt x="2317" y="2350"/>
                      </a:lnTo>
                      <a:lnTo>
                        <a:pt x="2314" y="2409"/>
                      </a:lnTo>
                      <a:lnTo>
                        <a:pt x="2311" y="2453"/>
                      </a:lnTo>
                      <a:lnTo>
                        <a:pt x="2310" y="2478"/>
                      </a:lnTo>
                      <a:lnTo>
                        <a:pt x="2309" y="2487"/>
                      </a:lnTo>
                      <a:lnTo>
                        <a:pt x="2304" y="2487"/>
                      </a:lnTo>
                      <a:lnTo>
                        <a:pt x="2289" y="2484"/>
                      </a:lnTo>
                      <a:lnTo>
                        <a:pt x="2265" y="2483"/>
                      </a:lnTo>
                      <a:lnTo>
                        <a:pt x="2230" y="2480"/>
                      </a:lnTo>
                      <a:lnTo>
                        <a:pt x="2185" y="2475"/>
                      </a:lnTo>
                      <a:lnTo>
                        <a:pt x="2129" y="2470"/>
                      </a:lnTo>
                      <a:lnTo>
                        <a:pt x="2063" y="2464"/>
                      </a:lnTo>
                      <a:lnTo>
                        <a:pt x="1984" y="2456"/>
                      </a:lnTo>
                      <a:lnTo>
                        <a:pt x="1895" y="2449"/>
                      </a:lnTo>
                      <a:lnTo>
                        <a:pt x="1793" y="2439"/>
                      </a:lnTo>
                      <a:lnTo>
                        <a:pt x="1681" y="2429"/>
                      </a:lnTo>
                      <a:lnTo>
                        <a:pt x="1556" y="2417"/>
                      </a:lnTo>
                      <a:lnTo>
                        <a:pt x="1419" y="2405"/>
                      </a:lnTo>
                      <a:lnTo>
                        <a:pt x="1270" y="2393"/>
                      </a:lnTo>
                      <a:lnTo>
                        <a:pt x="1107" y="2378"/>
                      </a:lnTo>
                      <a:lnTo>
                        <a:pt x="932" y="2362"/>
                      </a:lnTo>
                      <a:lnTo>
                        <a:pt x="945" y="2395"/>
                      </a:lnTo>
                      <a:lnTo>
                        <a:pt x="955" y="2422"/>
                      </a:lnTo>
                      <a:lnTo>
                        <a:pt x="962" y="2440"/>
                      </a:lnTo>
                      <a:lnTo>
                        <a:pt x="965" y="2448"/>
                      </a:lnTo>
                      <a:lnTo>
                        <a:pt x="321" y="2409"/>
                      </a:lnTo>
                      <a:lnTo>
                        <a:pt x="321" y="2411"/>
                      </a:lnTo>
                      <a:lnTo>
                        <a:pt x="319" y="2420"/>
                      </a:lnTo>
                      <a:lnTo>
                        <a:pt x="314" y="2433"/>
                      </a:lnTo>
                      <a:lnTo>
                        <a:pt x="309" y="2454"/>
                      </a:lnTo>
                      <a:lnTo>
                        <a:pt x="301" y="2480"/>
                      </a:lnTo>
                      <a:lnTo>
                        <a:pt x="294" y="2510"/>
                      </a:lnTo>
                      <a:lnTo>
                        <a:pt x="285" y="2548"/>
                      </a:lnTo>
                      <a:lnTo>
                        <a:pt x="276" y="2592"/>
                      </a:lnTo>
                      <a:lnTo>
                        <a:pt x="234" y="2587"/>
                      </a:lnTo>
                      <a:lnTo>
                        <a:pt x="196" y="2582"/>
                      </a:lnTo>
                      <a:lnTo>
                        <a:pt x="158" y="2577"/>
                      </a:lnTo>
                      <a:lnTo>
                        <a:pt x="123" y="2573"/>
                      </a:lnTo>
                      <a:lnTo>
                        <a:pt x="90" y="2569"/>
                      </a:lnTo>
                      <a:lnTo>
                        <a:pt x="58" y="2565"/>
                      </a:lnTo>
                      <a:lnTo>
                        <a:pt x="28" y="2562"/>
                      </a:lnTo>
                      <a:lnTo>
                        <a:pt x="0" y="2559"/>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1" name="Freeform 490"/>
                <p:cNvSpPr>
                  <a:spLocks/>
                </p:cNvSpPr>
                <p:nvPr/>
              </p:nvSpPr>
              <p:spPr bwMode="auto">
                <a:xfrm>
                  <a:off x="4007" y="2199"/>
                  <a:ext cx="458" cy="359"/>
                </a:xfrm>
                <a:custGeom>
                  <a:avLst/>
                  <a:gdLst>
                    <a:gd name="T0" fmla="*/ 0 w 1831"/>
                    <a:gd name="T1" fmla="*/ 0 h 1438"/>
                    <a:gd name="T2" fmla="*/ 0 w 1831"/>
                    <a:gd name="T3" fmla="*/ 0 h 1438"/>
                    <a:gd name="T4" fmla="*/ 0 w 1831"/>
                    <a:gd name="T5" fmla="*/ 0 h 1438"/>
                    <a:gd name="T6" fmla="*/ 0 w 1831"/>
                    <a:gd name="T7" fmla="*/ 0 h 1438"/>
                    <a:gd name="T8" fmla="*/ 0 w 1831"/>
                    <a:gd name="T9" fmla="*/ 0 h 1438"/>
                    <a:gd name="T10" fmla="*/ 0 w 1831"/>
                    <a:gd name="T11" fmla="*/ 0 h 1438"/>
                    <a:gd name="T12" fmla="*/ 0 w 1831"/>
                    <a:gd name="T13" fmla="*/ 0 h 1438"/>
                    <a:gd name="T14" fmla="*/ 0 w 1831"/>
                    <a:gd name="T15" fmla="*/ 0 h 1438"/>
                    <a:gd name="T16" fmla="*/ 0 w 1831"/>
                    <a:gd name="T17" fmla="*/ 0 h 1438"/>
                    <a:gd name="T18" fmla="*/ 0 w 1831"/>
                    <a:gd name="T19" fmla="*/ 0 h 1438"/>
                    <a:gd name="T20" fmla="*/ 0 w 1831"/>
                    <a:gd name="T21" fmla="*/ 0 h 1438"/>
                    <a:gd name="T22" fmla="*/ 0 w 1831"/>
                    <a:gd name="T23" fmla="*/ 0 h 1438"/>
                    <a:gd name="T24" fmla="*/ 0 w 1831"/>
                    <a:gd name="T25" fmla="*/ 0 h 1438"/>
                    <a:gd name="T26" fmla="*/ 0 w 1831"/>
                    <a:gd name="T27" fmla="*/ 0 h 1438"/>
                    <a:gd name="T28" fmla="*/ 0 w 1831"/>
                    <a:gd name="T29" fmla="*/ 0 h 1438"/>
                    <a:gd name="T30" fmla="*/ 0 w 1831"/>
                    <a:gd name="T31" fmla="*/ 0 h 1438"/>
                    <a:gd name="T32" fmla="*/ 0 w 1831"/>
                    <a:gd name="T33" fmla="*/ 0 h 1438"/>
                    <a:gd name="T34" fmla="*/ 0 w 1831"/>
                    <a:gd name="T35" fmla="*/ 0 h 1438"/>
                    <a:gd name="T36" fmla="*/ 0 w 1831"/>
                    <a:gd name="T37" fmla="*/ 0 h 1438"/>
                    <a:gd name="T38" fmla="*/ 0 w 1831"/>
                    <a:gd name="T39" fmla="*/ 0 h 1438"/>
                    <a:gd name="T40" fmla="*/ 0 w 1831"/>
                    <a:gd name="T41" fmla="*/ 0 h 1438"/>
                    <a:gd name="T42" fmla="*/ 0 w 1831"/>
                    <a:gd name="T43" fmla="*/ 0 h 1438"/>
                    <a:gd name="T44" fmla="*/ 0 w 1831"/>
                    <a:gd name="T45" fmla="*/ 0 h 1438"/>
                    <a:gd name="T46" fmla="*/ 0 w 1831"/>
                    <a:gd name="T47" fmla="*/ 0 h 1438"/>
                    <a:gd name="T48" fmla="*/ 0 w 1831"/>
                    <a:gd name="T49" fmla="*/ 0 h 1438"/>
                    <a:gd name="T50" fmla="*/ 0 w 1831"/>
                    <a:gd name="T51" fmla="*/ 0 h 1438"/>
                    <a:gd name="T52" fmla="*/ 0 w 1831"/>
                    <a:gd name="T53" fmla="*/ 0 h 1438"/>
                    <a:gd name="T54" fmla="*/ 0 w 1831"/>
                    <a:gd name="T55" fmla="*/ 0 h 1438"/>
                    <a:gd name="T56" fmla="*/ 0 w 1831"/>
                    <a:gd name="T57" fmla="*/ 0 h 1438"/>
                    <a:gd name="T58" fmla="*/ 0 w 1831"/>
                    <a:gd name="T59" fmla="*/ 0 h 1438"/>
                    <a:gd name="T60" fmla="*/ 0 w 1831"/>
                    <a:gd name="T61" fmla="*/ 0 h 1438"/>
                    <a:gd name="T62" fmla="*/ 0 w 1831"/>
                    <a:gd name="T63" fmla="*/ 0 h 1438"/>
                    <a:gd name="T64" fmla="*/ 0 w 1831"/>
                    <a:gd name="T65" fmla="*/ 0 h 1438"/>
                    <a:gd name="T66" fmla="*/ 0 w 1831"/>
                    <a:gd name="T67" fmla="*/ 0 h 1438"/>
                    <a:gd name="T68" fmla="*/ 0 w 1831"/>
                    <a:gd name="T69" fmla="*/ 0 h 1438"/>
                    <a:gd name="T70" fmla="*/ 0 w 1831"/>
                    <a:gd name="T71" fmla="*/ 0 h 1438"/>
                    <a:gd name="T72" fmla="*/ 0 w 1831"/>
                    <a:gd name="T73" fmla="*/ 0 h 1438"/>
                    <a:gd name="T74" fmla="*/ 0 w 1831"/>
                    <a:gd name="T75" fmla="*/ 0 h 1438"/>
                    <a:gd name="T76" fmla="*/ 0 w 1831"/>
                    <a:gd name="T77" fmla="*/ 0 h 1438"/>
                    <a:gd name="T78" fmla="*/ 0 w 1831"/>
                    <a:gd name="T79" fmla="*/ 0 h 1438"/>
                    <a:gd name="T80" fmla="*/ 0 w 1831"/>
                    <a:gd name="T81" fmla="*/ 0 h 1438"/>
                    <a:gd name="T82" fmla="*/ 0 w 1831"/>
                    <a:gd name="T83" fmla="*/ 0 h 1438"/>
                    <a:gd name="T84" fmla="*/ 0 w 1831"/>
                    <a:gd name="T85" fmla="*/ 0 h 1438"/>
                    <a:gd name="T86" fmla="*/ 0 w 1831"/>
                    <a:gd name="T87" fmla="*/ 0 h 1438"/>
                    <a:gd name="T88" fmla="*/ 0 w 1831"/>
                    <a:gd name="T89" fmla="*/ 0 h 1438"/>
                    <a:gd name="T90" fmla="*/ 0 w 1831"/>
                    <a:gd name="T91" fmla="*/ 0 h 1438"/>
                    <a:gd name="T92" fmla="*/ 0 w 1831"/>
                    <a:gd name="T93" fmla="*/ 0 h 1438"/>
                    <a:gd name="T94" fmla="*/ 0 w 1831"/>
                    <a:gd name="T95" fmla="*/ 0 h 1438"/>
                    <a:gd name="T96" fmla="*/ 0 w 1831"/>
                    <a:gd name="T97" fmla="*/ 0 h 1438"/>
                    <a:gd name="T98" fmla="*/ 0 w 1831"/>
                    <a:gd name="T99" fmla="*/ 0 h 1438"/>
                    <a:gd name="T100" fmla="*/ 0 w 1831"/>
                    <a:gd name="T101" fmla="*/ 0 h 1438"/>
                    <a:gd name="T102" fmla="*/ 0 w 1831"/>
                    <a:gd name="T103" fmla="*/ 0 h 1438"/>
                    <a:gd name="T104" fmla="*/ 0 w 1831"/>
                    <a:gd name="T105" fmla="*/ 0 h 1438"/>
                    <a:gd name="T106" fmla="*/ 0 w 1831"/>
                    <a:gd name="T107" fmla="*/ 0 h 1438"/>
                    <a:gd name="T108" fmla="*/ 0 w 1831"/>
                    <a:gd name="T109" fmla="*/ 0 h 1438"/>
                    <a:gd name="T110" fmla="*/ 0 w 1831"/>
                    <a:gd name="T111" fmla="*/ 0 h 1438"/>
                    <a:gd name="T112" fmla="*/ 0 w 1831"/>
                    <a:gd name="T113" fmla="*/ 0 h 1438"/>
                    <a:gd name="T114" fmla="*/ 0 w 1831"/>
                    <a:gd name="T115" fmla="*/ 0 h 1438"/>
                    <a:gd name="T116" fmla="*/ 0 w 1831"/>
                    <a:gd name="T117" fmla="*/ 0 h 14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31"/>
                    <a:gd name="T178" fmla="*/ 0 h 1438"/>
                    <a:gd name="T179" fmla="*/ 1831 w 1831"/>
                    <a:gd name="T180" fmla="*/ 1438 h 14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31" h="1438">
                      <a:moveTo>
                        <a:pt x="41" y="196"/>
                      </a:moveTo>
                      <a:lnTo>
                        <a:pt x="0" y="354"/>
                      </a:lnTo>
                      <a:lnTo>
                        <a:pt x="184" y="413"/>
                      </a:lnTo>
                      <a:lnTo>
                        <a:pt x="191" y="424"/>
                      </a:lnTo>
                      <a:lnTo>
                        <a:pt x="210" y="453"/>
                      </a:lnTo>
                      <a:lnTo>
                        <a:pt x="236" y="495"/>
                      </a:lnTo>
                      <a:lnTo>
                        <a:pt x="269" y="544"/>
                      </a:lnTo>
                      <a:lnTo>
                        <a:pt x="288" y="570"/>
                      </a:lnTo>
                      <a:lnTo>
                        <a:pt x="306" y="594"/>
                      </a:lnTo>
                      <a:lnTo>
                        <a:pt x="326" y="619"/>
                      </a:lnTo>
                      <a:lnTo>
                        <a:pt x="345" y="641"/>
                      </a:lnTo>
                      <a:lnTo>
                        <a:pt x="364" y="659"/>
                      </a:lnTo>
                      <a:lnTo>
                        <a:pt x="381" y="676"/>
                      </a:lnTo>
                      <a:lnTo>
                        <a:pt x="391" y="682"/>
                      </a:lnTo>
                      <a:lnTo>
                        <a:pt x="398" y="687"/>
                      </a:lnTo>
                      <a:lnTo>
                        <a:pt x="407" y="692"/>
                      </a:lnTo>
                      <a:lnTo>
                        <a:pt x="414" y="696"/>
                      </a:lnTo>
                      <a:lnTo>
                        <a:pt x="434" y="701"/>
                      </a:lnTo>
                      <a:lnTo>
                        <a:pt x="480" y="715"/>
                      </a:lnTo>
                      <a:lnTo>
                        <a:pt x="507" y="728"/>
                      </a:lnTo>
                      <a:lnTo>
                        <a:pt x="535" y="742"/>
                      </a:lnTo>
                      <a:lnTo>
                        <a:pt x="550" y="751"/>
                      </a:lnTo>
                      <a:lnTo>
                        <a:pt x="562" y="759"/>
                      </a:lnTo>
                      <a:lnTo>
                        <a:pt x="574" y="770"/>
                      </a:lnTo>
                      <a:lnTo>
                        <a:pt x="584" y="780"/>
                      </a:lnTo>
                      <a:lnTo>
                        <a:pt x="588" y="783"/>
                      </a:lnTo>
                      <a:lnTo>
                        <a:pt x="598" y="790"/>
                      </a:lnTo>
                      <a:lnTo>
                        <a:pt x="610" y="802"/>
                      </a:lnTo>
                      <a:lnTo>
                        <a:pt x="624" y="817"/>
                      </a:lnTo>
                      <a:lnTo>
                        <a:pt x="631" y="827"/>
                      </a:lnTo>
                      <a:lnTo>
                        <a:pt x="637" y="838"/>
                      </a:lnTo>
                      <a:lnTo>
                        <a:pt x="642" y="849"/>
                      </a:lnTo>
                      <a:lnTo>
                        <a:pt x="645" y="861"/>
                      </a:lnTo>
                      <a:lnTo>
                        <a:pt x="648" y="874"/>
                      </a:lnTo>
                      <a:lnTo>
                        <a:pt x="649" y="888"/>
                      </a:lnTo>
                      <a:lnTo>
                        <a:pt x="648" y="903"/>
                      </a:lnTo>
                      <a:lnTo>
                        <a:pt x="644" y="919"/>
                      </a:lnTo>
                      <a:lnTo>
                        <a:pt x="649" y="917"/>
                      </a:lnTo>
                      <a:lnTo>
                        <a:pt x="662" y="917"/>
                      </a:lnTo>
                      <a:lnTo>
                        <a:pt x="672" y="919"/>
                      </a:lnTo>
                      <a:lnTo>
                        <a:pt x="683" y="920"/>
                      </a:lnTo>
                      <a:lnTo>
                        <a:pt x="695" y="923"/>
                      </a:lnTo>
                      <a:lnTo>
                        <a:pt x="709" y="927"/>
                      </a:lnTo>
                      <a:lnTo>
                        <a:pt x="722" y="933"/>
                      </a:lnTo>
                      <a:lnTo>
                        <a:pt x="737" y="942"/>
                      </a:lnTo>
                      <a:lnTo>
                        <a:pt x="752" y="953"/>
                      </a:lnTo>
                      <a:lnTo>
                        <a:pt x="765" y="965"/>
                      </a:lnTo>
                      <a:lnTo>
                        <a:pt x="773" y="972"/>
                      </a:lnTo>
                      <a:lnTo>
                        <a:pt x="779" y="981"/>
                      </a:lnTo>
                      <a:lnTo>
                        <a:pt x="785" y="991"/>
                      </a:lnTo>
                      <a:lnTo>
                        <a:pt x="792" y="1001"/>
                      </a:lnTo>
                      <a:lnTo>
                        <a:pt x="798" y="1012"/>
                      </a:lnTo>
                      <a:lnTo>
                        <a:pt x="803" y="1023"/>
                      </a:lnTo>
                      <a:lnTo>
                        <a:pt x="809" y="1036"/>
                      </a:lnTo>
                      <a:lnTo>
                        <a:pt x="814" y="1050"/>
                      </a:lnTo>
                      <a:lnTo>
                        <a:pt x="824" y="1061"/>
                      </a:lnTo>
                      <a:lnTo>
                        <a:pt x="847" y="1091"/>
                      </a:lnTo>
                      <a:lnTo>
                        <a:pt x="861" y="1114"/>
                      </a:lnTo>
                      <a:lnTo>
                        <a:pt x="875" y="1141"/>
                      </a:lnTo>
                      <a:lnTo>
                        <a:pt x="881" y="1156"/>
                      </a:lnTo>
                      <a:lnTo>
                        <a:pt x="888" y="1172"/>
                      </a:lnTo>
                      <a:lnTo>
                        <a:pt x="894" y="1189"/>
                      </a:lnTo>
                      <a:lnTo>
                        <a:pt x="900" y="1207"/>
                      </a:lnTo>
                      <a:lnTo>
                        <a:pt x="904" y="1207"/>
                      </a:lnTo>
                      <a:lnTo>
                        <a:pt x="915" y="1210"/>
                      </a:lnTo>
                      <a:lnTo>
                        <a:pt x="922" y="1212"/>
                      </a:lnTo>
                      <a:lnTo>
                        <a:pt x="929" y="1215"/>
                      </a:lnTo>
                      <a:lnTo>
                        <a:pt x="937" y="1220"/>
                      </a:lnTo>
                      <a:lnTo>
                        <a:pt x="945" y="1227"/>
                      </a:lnTo>
                      <a:lnTo>
                        <a:pt x="952" y="1234"/>
                      </a:lnTo>
                      <a:lnTo>
                        <a:pt x="960" y="1245"/>
                      </a:lnTo>
                      <a:lnTo>
                        <a:pt x="966" y="1258"/>
                      </a:lnTo>
                      <a:lnTo>
                        <a:pt x="971" y="1274"/>
                      </a:lnTo>
                      <a:lnTo>
                        <a:pt x="975" y="1292"/>
                      </a:lnTo>
                      <a:lnTo>
                        <a:pt x="976" y="1313"/>
                      </a:lnTo>
                      <a:lnTo>
                        <a:pt x="975" y="1337"/>
                      </a:lnTo>
                      <a:lnTo>
                        <a:pt x="972" y="1364"/>
                      </a:lnTo>
                      <a:lnTo>
                        <a:pt x="971" y="1368"/>
                      </a:lnTo>
                      <a:lnTo>
                        <a:pt x="970" y="1378"/>
                      </a:lnTo>
                      <a:lnTo>
                        <a:pt x="970" y="1391"/>
                      </a:lnTo>
                      <a:lnTo>
                        <a:pt x="972" y="1406"/>
                      </a:lnTo>
                      <a:lnTo>
                        <a:pt x="973" y="1413"/>
                      </a:lnTo>
                      <a:lnTo>
                        <a:pt x="977" y="1419"/>
                      </a:lnTo>
                      <a:lnTo>
                        <a:pt x="982" y="1425"/>
                      </a:lnTo>
                      <a:lnTo>
                        <a:pt x="988" y="1430"/>
                      </a:lnTo>
                      <a:lnTo>
                        <a:pt x="995" y="1435"/>
                      </a:lnTo>
                      <a:lnTo>
                        <a:pt x="1005" y="1438"/>
                      </a:lnTo>
                      <a:lnTo>
                        <a:pt x="1017" y="1438"/>
                      </a:lnTo>
                      <a:lnTo>
                        <a:pt x="1031" y="1436"/>
                      </a:lnTo>
                      <a:lnTo>
                        <a:pt x="1047" y="1435"/>
                      </a:lnTo>
                      <a:lnTo>
                        <a:pt x="1060" y="1433"/>
                      </a:lnTo>
                      <a:lnTo>
                        <a:pt x="1071" y="1430"/>
                      </a:lnTo>
                      <a:lnTo>
                        <a:pt x="1080" y="1428"/>
                      </a:lnTo>
                      <a:lnTo>
                        <a:pt x="1085" y="1424"/>
                      </a:lnTo>
                      <a:lnTo>
                        <a:pt x="1088" y="1422"/>
                      </a:lnTo>
                      <a:lnTo>
                        <a:pt x="1090" y="1418"/>
                      </a:lnTo>
                      <a:lnTo>
                        <a:pt x="1091" y="1414"/>
                      </a:lnTo>
                      <a:lnTo>
                        <a:pt x="1088" y="1408"/>
                      </a:lnTo>
                      <a:lnTo>
                        <a:pt x="1083" y="1402"/>
                      </a:lnTo>
                      <a:lnTo>
                        <a:pt x="1079" y="1398"/>
                      </a:lnTo>
                      <a:lnTo>
                        <a:pt x="1076" y="1397"/>
                      </a:lnTo>
                      <a:lnTo>
                        <a:pt x="1077" y="1382"/>
                      </a:lnTo>
                      <a:lnTo>
                        <a:pt x="1081" y="1369"/>
                      </a:lnTo>
                      <a:lnTo>
                        <a:pt x="1085" y="1357"/>
                      </a:lnTo>
                      <a:lnTo>
                        <a:pt x="1091" y="1346"/>
                      </a:lnTo>
                      <a:lnTo>
                        <a:pt x="1098" y="1336"/>
                      </a:lnTo>
                      <a:lnTo>
                        <a:pt x="1105" y="1329"/>
                      </a:lnTo>
                      <a:lnTo>
                        <a:pt x="1114" y="1321"/>
                      </a:lnTo>
                      <a:lnTo>
                        <a:pt x="1123" y="1316"/>
                      </a:lnTo>
                      <a:lnTo>
                        <a:pt x="1140" y="1308"/>
                      </a:lnTo>
                      <a:lnTo>
                        <a:pt x="1154" y="1302"/>
                      </a:lnTo>
                      <a:lnTo>
                        <a:pt x="1164" y="1299"/>
                      </a:lnTo>
                      <a:lnTo>
                        <a:pt x="1168" y="1299"/>
                      </a:lnTo>
                      <a:lnTo>
                        <a:pt x="1172" y="1287"/>
                      </a:lnTo>
                      <a:lnTo>
                        <a:pt x="1175" y="1276"/>
                      </a:lnTo>
                      <a:lnTo>
                        <a:pt x="1180" y="1265"/>
                      </a:lnTo>
                      <a:lnTo>
                        <a:pt x="1185" y="1255"/>
                      </a:lnTo>
                      <a:lnTo>
                        <a:pt x="1197" y="1239"/>
                      </a:lnTo>
                      <a:lnTo>
                        <a:pt x="1210" y="1225"/>
                      </a:lnTo>
                      <a:lnTo>
                        <a:pt x="1232" y="1206"/>
                      </a:lnTo>
                      <a:lnTo>
                        <a:pt x="1240" y="1200"/>
                      </a:lnTo>
                      <a:lnTo>
                        <a:pt x="1235" y="1193"/>
                      </a:lnTo>
                      <a:lnTo>
                        <a:pt x="1229" y="1189"/>
                      </a:lnTo>
                      <a:lnTo>
                        <a:pt x="1223" y="1187"/>
                      </a:lnTo>
                      <a:lnTo>
                        <a:pt x="1217" y="1187"/>
                      </a:lnTo>
                      <a:lnTo>
                        <a:pt x="1211" y="1189"/>
                      </a:lnTo>
                      <a:lnTo>
                        <a:pt x="1203" y="1193"/>
                      </a:lnTo>
                      <a:lnTo>
                        <a:pt x="1197" y="1198"/>
                      </a:lnTo>
                      <a:lnTo>
                        <a:pt x="1191" y="1203"/>
                      </a:lnTo>
                      <a:lnTo>
                        <a:pt x="1170" y="1227"/>
                      </a:lnTo>
                      <a:lnTo>
                        <a:pt x="1162" y="1239"/>
                      </a:lnTo>
                      <a:lnTo>
                        <a:pt x="1157" y="1242"/>
                      </a:lnTo>
                      <a:lnTo>
                        <a:pt x="1152" y="1243"/>
                      </a:lnTo>
                      <a:lnTo>
                        <a:pt x="1147" y="1243"/>
                      </a:lnTo>
                      <a:lnTo>
                        <a:pt x="1143" y="1243"/>
                      </a:lnTo>
                      <a:lnTo>
                        <a:pt x="1140" y="1242"/>
                      </a:lnTo>
                      <a:lnTo>
                        <a:pt x="1136" y="1239"/>
                      </a:lnTo>
                      <a:lnTo>
                        <a:pt x="1134" y="1237"/>
                      </a:lnTo>
                      <a:lnTo>
                        <a:pt x="1131" y="1234"/>
                      </a:lnTo>
                      <a:lnTo>
                        <a:pt x="1126" y="1227"/>
                      </a:lnTo>
                      <a:lnTo>
                        <a:pt x="1124" y="1218"/>
                      </a:lnTo>
                      <a:lnTo>
                        <a:pt x="1121" y="1207"/>
                      </a:lnTo>
                      <a:lnTo>
                        <a:pt x="1120" y="1198"/>
                      </a:lnTo>
                      <a:lnTo>
                        <a:pt x="1119" y="1174"/>
                      </a:lnTo>
                      <a:lnTo>
                        <a:pt x="1120" y="1155"/>
                      </a:lnTo>
                      <a:lnTo>
                        <a:pt x="1121" y="1140"/>
                      </a:lnTo>
                      <a:lnTo>
                        <a:pt x="1123" y="1135"/>
                      </a:lnTo>
                      <a:lnTo>
                        <a:pt x="1134" y="1132"/>
                      </a:lnTo>
                      <a:lnTo>
                        <a:pt x="1145" y="1129"/>
                      </a:lnTo>
                      <a:lnTo>
                        <a:pt x="1154" y="1128"/>
                      </a:lnTo>
                      <a:lnTo>
                        <a:pt x="1162" y="1128"/>
                      </a:lnTo>
                      <a:lnTo>
                        <a:pt x="1176" y="1128"/>
                      </a:lnTo>
                      <a:lnTo>
                        <a:pt x="1186" y="1130"/>
                      </a:lnTo>
                      <a:lnTo>
                        <a:pt x="1194" y="1134"/>
                      </a:lnTo>
                      <a:lnTo>
                        <a:pt x="1199" y="1138"/>
                      </a:lnTo>
                      <a:lnTo>
                        <a:pt x="1201" y="1140"/>
                      </a:lnTo>
                      <a:lnTo>
                        <a:pt x="1201" y="1141"/>
                      </a:lnTo>
                      <a:lnTo>
                        <a:pt x="1219" y="1141"/>
                      </a:lnTo>
                      <a:lnTo>
                        <a:pt x="1236" y="1139"/>
                      </a:lnTo>
                      <a:lnTo>
                        <a:pt x="1250" y="1136"/>
                      </a:lnTo>
                      <a:lnTo>
                        <a:pt x="1263" y="1133"/>
                      </a:lnTo>
                      <a:lnTo>
                        <a:pt x="1273" y="1129"/>
                      </a:lnTo>
                      <a:lnTo>
                        <a:pt x="1283" y="1124"/>
                      </a:lnTo>
                      <a:lnTo>
                        <a:pt x="1290" y="1121"/>
                      </a:lnTo>
                      <a:lnTo>
                        <a:pt x="1296" y="1116"/>
                      </a:lnTo>
                      <a:lnTo>
                        <a:pt x="1305" y="1106"/>
                      </a:lnTo>
                      <a:lnTo>
                        <a:pt x="1310" y="1097"/>
                      </a:lnTo>
                      <a:lnTo>
                        <a:pt x="1312" y="1091"/>
                      </a:lnTo>
                      <a:lnTo>
                        <a:pt x="1312" y="1089"/>
                      </a:lnTo>
                      <a:lnTo>
                        <a:pt x="1299" y="1075"/>
                      </a:lnTo>
                      <a:lnTo>
                        <a:pt x="1288" y="1062"/>
                      </a:lnTo>
                      <a:lnTo>
                        <a:pt x="1281" y="1051"/>
                      </a:lnTo>
                      <a:lnTo>
                        <a:pt x="1277" y="1040"/>
                      </a:lnTo>
                      <a:lnTo>
                        <a:pt x="1274" y="1031"/>
                      </a:lnTo>
                      <a:lnTo>
                        <a:pt x="1276" y="1023"/>
                      </a:lnTo>
                      <a:lnTo>
                        <a:pt x="1277" y="1016"/>
                      </a:lnTo>
                      <a:lnTo>
                        <a:pt x="1281" y="1010"/>
                      </a:lnTo>
                      <a:lnTo>
                        <a:pt x="1285" y="1005"/>
                      </a:lnTo>
                      <a:lnTo>
                        <a:pt x="1290" y="1001"/>
                      </a:lnTo>
                      <a:lnTo>
                        <a:pt x="1295" y="997"/>
                      </a:lnTo>
                      <a:lnTo>
                        <a:pt x="1300" y="994"/>
                      </a:lnTo>
                      <a:lnTo>
                        <a:pt x="1309" y="992"/>
                      </a:lnTo>
                      <a:lnTo>
                        <a:pt x="1312" y="991"/>
                      </a:lnTo>
                      <a:lnTo>
                        <a:pt x="1323" y="991"/>
                      </a:lnTo>
                      <a:lnTo>
                        <a:pt x="1333" y="992"/>
                      </a:lnTo>
                      <a:lnTo>
                        <a:pt x="1339" y="994"/>
                      </a:lnTo>
                      <a:lnTo>
                        <a:pt x="1344" y="998"/>
                      </a:lnTo>
                      <a:lnTo>
                        <a:pt x="1348" y="1001"/>
                      </a:lnTo>
                      <a:lnTo>
                        <a:pt x="1350" y="1005"/>
                      </a:lnTo>
                      <a:lnTo>
                        <a:pt x="1350" y="1009"/>
                      </a:lnTo>
                      <a:lnTo>
                        <a:pt x="1350" y="1013"/>
                      </a:lnTo>
                      <a:lnTo>
                        <a:pt x="1348" y="1021"/>
                      </a:lnTo>
                      <a:lnTo>
                        <a:pt x="1344" y="1029"/>
                      </a:lnTo>
                      <a:lnTo>
                        <a:pt x="1340" y="1035"/>
                      </a:lnTo>
                      <a:lnTo>
                        <a:pt x="1339" y="1036"/>
                      </a:lnTo>
                      <a:lnTo>
                        <a:pt x="1331" y="1047"/>
                      </a:lnTo>
                      <a:lnTo>
                        <a:pt x="1325" y="1056"/>
                      </a:lnTo>
                      <a:lnTo>
                        <a:pt x="1321" y="1063"/>
                      </a:lnTo>
                      <a:lnTo>
                        <a:pt x="1318" y="1069"/>
                      </a:lnTo>
                      <a:lnTo>
                        <a:pt x="1318" y="1075"/>
                      </a:lnTo>
                      <a:lnTo>
                        <a:pt x="1320" y="1079"/>
                      </a:lnTo>
                      <a:lnTo>
                        <a:pt x="1322" y="1083"/>
                      </a:lnTo>
                      <a:lnTo>
                        <a:pt x="1326" y="1085"/>
                      </a:lnTo>
                      <a:lnTo>
                        <a:pt x="1334" y="1087"/>
                      </a:lnTo>
                      <a:lnTo>
                        <a:pt x="1343" y="1089"/>
                      </a:lnTo>
                      <a:lnTo>
                        <a:pt x="1349" y="1089"/>
                      </a:lnTo>
                      <a:lnTo>
                        <a:pt x="1352" y="1089"/>
                      </a:lnTo>
                      <a:lnTo>
                        <a:pt x="1364" y="1087"/>
                      </a:lnTo>
                      <a:lnTo>
                        <a:pt x="1372" y="1086"/>
                      </a:lnTo>
                      <a:lnTo>
                        <a:pt x="1380" y="1083"/>
                      </a:lnTo>
                      <a:lnTo>
                        <a:pt x="1386" y="1078"/>
                      </a:lnTo>
                      <a:lnTo>
                        <a:pt x="1391" y="1072"/>
                      </a:lnTo>
                      <a:lnTo>
                        <a:pt x="1393" y="1065"/>
                      </a:lnTo>
                      <a:lnTo>
                        <a:pt x="1396" y="1059"/>
                      </a:lnTo>
                      <a:lnTo>
                        <a:pt x="1397" y="1053"/>
                      </a:lnTo>
                      <a:lnTo>
                        <a:pt x="1396" y="1040"/>
                      </a:lnTo>
                      <a:lnTo>
                        <a:pt x="1394" y="1027"/>
                      </a:lnTo>
                      <a:lnTo>
                        <a:pt x="1392" y="1020"/>
                      </a:lnTo>
                      <a:lnTo>
                        <a:pt x="1392" y="1016"/>
                      </a:lnTo>
                      <a:lnTo>
                        <a:pt x="1404" y="997"/>
                      </a:lnTo>
                      <a:lnTo>
                        <a:pt x="1416" y="981"/>
                      </a:lnTo>
                      <a:lnTo>
                        <a:pt x="1427" y="969"/>
                      </a:lnTo>
                      <a:lnTo>
                        <a:pt x="1438" y="960"/>
                      </a:lnTo>
                      <a:lnTo>
                        <a:pt x="1448" y="954"/>
                      </a:lnTo>
                      <a:lnTo>
                        <a:pt x="1457" y="950"/>
                      </a:lnTo>
                      <a:lnTo>
                        <a:pt x="1464" y="949"/>
                      </a:lnTo>
                      <a:lnTo>
                        <a:pt x="1471" y="949"/>
                      </a:lnTo>
                      <a:lnTo>
                        <a:pt x="1476" y="952"/>
                      </a:lnTo>
                      <a:lnTo>
                        <a:pt x="1482" y="954"/>
                      </a:lnTo>
                      <a:lnTo>
                        <a:pt x="1486" y="958"/>
                      </a:lnTo>
                      <a:lnTo>
                        <a:pt x="1490" y="961"/>
                      </a:lnTo>
                      <a:lnTo>
                        <a:pt x="1495" y="967"/>
                      </a:lnTo>
                      <a:lnTo>
                        <a:pt x="1496" y="971"/>
                      </a:lnTo>
                      <a:lnTo>
                        <a:pt x="1497" y="953"/>
                      </a:lnTo>
                      <a:lnTo>
                        <a:pt x="1497" y="937"/>
                      </a:lnTo>
                      <a:lnTo>
                        <a:pt x="1500" y="921"/>
                      </a:lnTo>
                      <a:lnTo>
                        <a:pt x="1501" y="908"/>
                      </a:lnTo>
                      <a:lnTo>
                        <a:pt x="1503" y="894"/>
                      </a:lnTo>
                      <a:lnTo>
                        <a:pt x="1507" y="882"/>
                      </a:lnTo>
                      <a:lnTo>
                        <a:pt x="1509" y="871"/>
                      </a:lnTo>
                      <a:lnTo>
                        <a:pt x="1514" y="861"/>
                      </a:lnTo>
                      <a:lnTo>
                        <a:pt x="1518" y="852"/>
                      </a:lnTo>
                      <a:lnTo>
                        <a:pt x="1522" y="844"/>
                      </a:lnTo>
                      <a:lnTo>
                        <a:pt x="1527" y="836"/>
                      </a:lnTo>
                      <a:lnTo>
                        <a:pt x="1531" y="830"/>
                      </a:lnTo>
                      <a:lnTo>
                        <a:pt x="1541" y="819"/>
                      </a:lnTo>
                      <a:lnTo>
                        <a:pt x="1552" y="812"/>
                      </a:lnTo>
                      <a:lnTo>
                        <a:pt x="1562" y="806"/>
                      </a:lnTo>
                      <a:lnTo>
                        <a:pt x="1573" y="802"/>
                      </a:lnTo>
                      <a:lnTo>
                        <a:pt x="1582" y="800"/>
                      </a:lnTo>
                      <a:lnTo>
                        <a:pt x="1590" y="799"/>
                      </a:lnTo>
                      <a:lnTo>
                        <a:pt x="1602" y="800"/>
                      </a:lnTo>
                      <a:lnTo>
                        <a:pt x="1607" y="800"/>
                      </a:lnTo>
                      <a:lnTo>
                        <a:pt x="1621" y="789"/>
                      </a:lnTo>
                      <a:lnTo>
                        <a:pt x="1631" y="779"/>
                      </a:lnTo>
                      <a:lnTo>
                        <a:pt x="1638" y="769"/>
                      </a:lnTo>
                      <a:lnTo>
                        <a:pt x="1643" y="759"/>
                      </a:lnTo>
                      <a:lnTo>
                        <a:pt x="1645" y="751"/>
                      </a:lnTo>
                      <a:lnTo>
                        <a:pt x="1646" y="743"/>
                      </a:lnTo>
                      <a:lnTo>
                        <a:pt x="1645" y="736"/>
                      </a:lnTo>
                      <a:lnTo>
                        <a:pt x="1644" y="729"/>
                      </a:lnTo>
                      <a:lnTo>
                        <a:pt x="1640" y="723"/>
                      </a:lnTo>
                      <a:lnTo>
                        <a:pt x="1638" y="718"/>
                      </a:lnTo>
                      <a:lnTo>
                        <a:pt x="1634" y="713"/>
                      </a:lnTo>
                      <a:lnTo>
                        <a:pt x="1629" y="709"/>
                      </a:lnTo>
                      <a:lnTo>
                        <a:pt x="1623" y="703"/>
                      </a:lnTo>
                      <a:lnTo>
                        <a:pt x="1621" y="702"/>
                      </a:lnTo>
                      <a:lnTo>
                        <a:pt x="1616" y="686"/>
                      </a:lnTo>
                      <a:lnTo>
                        <a:pt x="1613" y="675"/>
                      </a:lnTo>
                      <a:lnTo>
                        <a:pt x="1613" y="670"/>
                      </a:lnTo>
                      <a:lnTo>
                        <a:pt x="1613" y="665"/>
                      </a:lnTo>
                      <a:lnTo>
                        <a:pt x="1615" y="663"/>
                      </a:lnTo>
                      <a:lnTo>
                        <a:pt x="1616" y="659"/>
                      </a:lnTo>
                      <a:lnTo>
                        <a:pt x="1622" y="655"/>
                      </a:lnTo>
                      <a:lnTo>
                        <a:pt x="1628" y="653"/>
                      </a:lnTo>
                      <a:lnTo>
                        <a:pt x="1635" y="653"/>
                      </a:lnTo>
                      <a:lnTo>
                        <a:pt x="1645" y="653"/>
                      </a:lnTo>
                      <a:lnTo>
                        <a:pt x="1662" y="654"/>
                      </a:lnTo>
                      <a:lnTo>
                        <a:pt x="1680" y="655"/>
                      </a:lnTo>
                      <a:lnTo>
                        <a:pt x="1686" y="655"/>
                      </a:lnTo>
                      <a:lnTo>
                        <a:pt x="1691" y="653"/>
                      </a:lnTo>
                      <a:lnTo>
                        <a:pt x="1692" y="652"/>
                      </a:lnTo>
                      <a:lnTo>
                        <a:pt x="1693" y="649"/>
                      </a:lnTo>
                      <a:lnTo>
                        <a:pt x="1693" y="646"/>
                      </a:lnTo>
                      <a:lnTo>
                        <a:pt x="1693" y="643"/>
                      </a:lnTo>
                      <a:lnTo>
                        <a:pt x="1695" y="622"/>
                      </a:lnTo>
                      <a:lnTo>
                        <a:pt x="1698" y="603"/>
                      </a:lnTo>
                      <a:lnTo>
                        <a:pt x="1702" y="583"/>
                      </a:lnTo>
                      <a:lnTo>
                        <a:pt x="1708" y="565"/>
                      </a:lnTo>
                      <a:lnTo>
                        <a:pt x="1714" y="548"/>
                      </a:lnTo>
                      <a:lnTo>
                        <a:pt x="1720" y="530"/>
                      </a:lnTo>
                      <a:lnTo>
                        <a:pt x="1729" y="515"/>
                      </a:lnTo>
                      <a:lnTo>
                        <a:pt x="1737" y="499"/>
                      </a:lnTo>
                      <a:lnTo>
                        <a:pt x="1747" y="484"/>
                      </a:lnTo>
                      <a:lnTo>
                        <a:pt x="1757" y="470"/>
                      </a:lnTo>
                      <a:lnTo>
                        <a:pt x="1768" y="457"/>
                      </a:lnTo>
                      <a:lnTo>
                        <a:pt x="1780" y="445"/>
                      </a:lnTo>
                      <a:lnTo>
                        <a:pt x="1792" y="433"/>
                      </a:lnTo>
                      <a:lnTo>
                        <a:pt x="1804" y="421"/>
                      </a:lnTo>
                      <a:lnTo>
                        <a:pt x="1818" y="410"/>
                      </a:lnTo>
                      <a:lnTo>
                        <a:pt x="1831" y="399"/>
                      </a:lnTo>
                      <a:lnTo>
                        <a:pt x="1825" y="391"/>
                      </a:lnTo>
                      <a:lnTo>
                        <a:pt x="1815" y="379"/>
                      </a:lnTo>
                      <a:lnTo>
                        <a:pt x="1802" y="366"/>
                      </a:lnTo>
                      <a:lnTo>
                        <a:pt x="1786" y="352"/>
                      </a:lnTo>
                      <a:lnTo>
                        <a:pt x="1747" y="321"/>
                      </a:lnTo>
                      <a:lnTo>
                        <a:pt x="1705" y="290"/>
                      </a:lnTo>
                      <a:lnTo>
                        <a:pt x="1664" y="262"/>
                      </a:lnTo>
                      <a:lnTo>
                        <a:pt x="1629" y="239"/>
                      </a:lnTo>
                      <a:lnTo>
                        <a:pt x="1604" y="222"/>
                      </a:lnTo>
                      <a:lnTo>
                        <a:pt x="1595" y="216"/>
                      </a:lnTo>
                      <a:lnTo>
                        <a:pt x="1593" y="215"/>
                      </a:lnTo>
                      <a:lnTo>
                        <a:pt x="1585" y="208"/>
                      </a:lnTo>
                      <a:lnTo>
                        <a:pt x="1571" y="199"/>
                      </a:lnTo>
                      <a:lnTo>
                        <a:pt x="1550" y="184"/>
                      </a:lnTo>
                      <a:lnTo>
                        <a:pt x="1522" y="163"/>
                      </a:lnTo>
                      <a:lnTo>
                        <a:pt x="1484" y="139"/>
                      </a:lnTo>
                      <a:lnTo>
                        <a:pt x="1436" y="108"/>
                      </a:lnTo>
                      <a:lnTo>
                        <a:pt x="1378" y="71"/>
                      </a:lnTo>
                      <a:lnTo>
                        <a:pt x="1360" y="68"/>
                      </a:lnTo>
                      <a:lnTo>
                        <a:pt x="1343" y="65"/>
                      </a:lnTo>
                      <a:lnTo>
                        <a:pt x="1325" y="65"/>
                      </a:lnTo>
                      <a:lnTo>
                        <a:pt x="1307" y="66"/>
                      </a:lnTo>
                      <a:lnTo>
                        <a:pt x="1268" y="71"/>
                      </a:lnTo>
                      <a:lnTo>
                        <a:pt x="1223" y="79"/>
                      </a:lnTo>
                      <a:lnTo>
                        <a:pt x="1168" y="87"/>
                      </a:lnTo>
                      <a:lnTo>
                        <a:pt x="1098" y="96"/>
                      </a:lnTo>
                      <a:lnTo>
                        <a:pt x="1058" y="100"/>
                      </a:lnTo>
                      <a:lnTo>
                        <a:pt x="1012" y="102"/>
                      </a:lnTo>
                      <a:lnTo>
                        <a:pt x="962" y="104"/>
                      </a:lnTo>
                      <a:lnTo>
                        <a:pt x="906" y="104"/>
                      </a:lnTo>
                      <a:lnTo>
                        <a:pt x="840" y="0"/>
                      </a:lnTo>
                      <a:lnTo>
                        <a:pt x="598" y="13"/>
                      </a:lnTo>
                      <a:lnTo>
                        <a:pt x="594" y="14"/>
                      </a:lnTo>
                      <a:lnTo>
                        <a:pt x="580" y="17"/>
                      </a:lnTo>
                      <a:lnTo>
                        <a:pt x="558" y="22"/>
                      </a:lnTo>
                      <a:lnTo>
                        <a:pt x="525" y="29"/>
                      </a:lnTo>
                      <a:lnTo>
                        <a:pt x="481" y="36"/>
                      </a:lnTo>
                      <a:lnTo>
                        <a:pt x="426" y="43"/>
                      </a:lnTo>
                      <a:lnTo>
                        <a:pt x="358" y="52"/>
                      </a:lnTo>
                      <a:lnTo>
                        <a:pt x="276" y="59"/>
                      </a:lnTo>
                      <a:lnTo>
                        <a:pt x="255" y="75"/>
                      </a:lnTo>
                      <a:lnTo>
                        <a:pt x="233" y="89"/>
                      </a:lnTo>
                      <a:lnTo>
                        <a:pt x="212" y="100"/>
                      </a:lnTo>
                      <a:lnTo>
                        <a:pt x="191" y="109"/>
                      </a:lnTo>
                      <a:lnTo>
                        <a:pt x="153" y="124"/>
                      </a:lnTo>
                      <a:lnTo>
                        <a:pt x="119" y="135"/>
                      </a:lnTo>
                      <a:lnTo>
                        <a:pt x="103" y="140"/>
                      </a:lnTo>
                      <a:lnTo>
                        <a:pt x="90" y="146"/>
                      </a:lnTo>
                      <a:lnTo>
                        <a:pt x="77" y="151"/>
                      </a:lnTo>
                      <a:lnTo>
                        <a:pt x="66" y="157"/>
                      </a:lnTo>
                      <a:lnTo>
                        <a:pt x="57" y="164"/>
                      </a:lnTo>
                      <a:lnTo>
                        <a:pt x="49" y="174"/>
                      </a:lnTo>
                      <a:lnTo>
                        <a:pt x="46" y="179"/>
                      </a:lnTo>
                      <a:lnTo>
                        <a:pt x="43" y="184"/>
                      </a:lnTo>
                      <a:lnTo>
                        <a:pt x="42" y="190"/>
                      </a:lnTo>
                      <a:lnTo>
                        <a:pt x="41" y="1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2" name="Freeform 491"/>
                <p:cNvSpPr>
                  <a:spLocks/>
                </p:cNvSpPr>
                <p:nvPr/>
              </p:nvSpPr>
              <p:spPr bwMode="auto">
                <a:xfrm>
                  <a:off x="4007" y="2199"/>
                  <a:ext cx="458" cy="359"/>
                </a:xfrm>
                <a:custGeom>
                  <a:avLst/>
                  <a:gdLst>
                    <a:gd name="T0" fmla="*/ 0 w 1831"/>
                    <a:gd name="T1" fmla="*/ 0 h 1438"/>
                    <a:gd name="T2" fmla="*/ 0 w 1831"/>
                    <a:gd name="T3" fmla="*/ 0 h 1438"/>
                    <a:gd name="T4" fmla="*/ 0 w 1831"/>
                    <a:gd name="T5" fmla="*/ 0 h 1438"/>
                    <a:gd name="T6" fmla="*/ 0 w 1831"/>
                    <a:gd name="T7" fmla="*/ 0 h 1438"/>
                    <a:gd name="T8" fmla="*/ 0 w 1831"/>
                    <a:gd name="T9" fmla="*/ 0 h 1438"/>
                    <a:gd name="T10" fmla="*/ 0 w 1831"/>
                    <a:gd name="T11" fmla="*/ 0 h 1438"/>
                    <a:gd name="T12" fmla="*/ 0 w 1831"/>
                    <a:gd name="T13" fmla="*/ 0 h 1438"/>
                    <a:gd name="T14" fmla="*/ 0 w 1831"/>
                    <a:gd name="T15" fmla="*/ 0 h 1438"/>
                    <a:gd name="T16" fmla="*/ 0 w 1831"/>
                    <a:gd name="T17" fmla="*/ 0 h 1438"/>
                    <a:gd name="T18" fmla="*/ 0 w 1831"/>
                    <a:gd name="T19" fmla="*/ 0 h 1438"/>
                    <a:gd name="T20" fmla="*/ 0 w 1831"/>
                    <a:gd name="T21" fmla="*/ 0 h 1438"/>
                    <a:gd name="T22" fmla="*/ 0 w 1831"/>
                    <a:gd name="T23" fmla="*/ 0 h 1438"/>
                    <a:gd name="T24" fmla="*/ 0 w 1831"/>
                    <a:gd name="T25" fmla="*/ 0 h 1438"/>
                    <a:gd name="T26" fmla="*/ 0 w 1831"/>
                    <a:gd name="T27" fmla="*/ 0 h 1438"/>
                    <a:gd name="T28" fmla="*/ 0 w 1831"/>
                    <a:gd name="T29" fmla="*/ 0 h 1438"/>
                    <a:gd name="T30" fmla="*/ 0 w 1831"/>
                    <a:gd name="T31" fmla="*/ 0 h 1438"/>
                    <a:gd name="T32" fmla="*/ 0 w 1831"/>
                    <a:gd name="T33" fmla="*/ 0 h 1438"/>
                    <a:gd name="T34" fmla="*/ 0 w 1831"/>
                    <a:gd name="T35" fmla="*/ 0 h 1438"/>
                    <a:gd name="T36" fmla="*/ 0 w 1831"/>
                    <a:gd name="T37" fmla="*/ 0 h 1438"/>
                    <a:gd name="T38" fmla="*/ 0 w 1831"/>
                    <a:gd name="T39" fmla="*/ 0 h 1438"/>
                    <a:gd name="T40" fmla="*/ 0 w 1831"/>
                    <a:gd name="T41" fmla="*/ 0 h 1438"/>
                    <a:gd name="T42" fmla="*/ 0 w 1831"/>
                    <a:gd name="T43" fmla="*/ 0 h 1438"/>
                    <a:gd name="T44" fmla="*/ 0 w 1831"/>
                    <a:gd name="T45" fmla="*/ 0 h 1438"/>
                    <a:gd name="T46" fmla="*/ 0 w 1831"/>
                    <a:gd name="T47" fmla="*/ 0 h 1438"/>
                    <a:gd name="T48" fmla="*/ 0 w 1831"/>
                    <a:gd name="T49" fmla="*/ 0 h 1438"/>
                    <a:gd name="T50" fmla="*/ 0 w 1831"/>
                    <a:gd name="T51" fmla="*/ 0 h 1438"/>
                    <a:gd name="T52" fmla="*/ 0 w 1831"/>
                    <a:gd name="T53" fmla="*/ 0 h 1438"/>
                    <a:gd name="T54" fmla="*/ 0 w 1831"/>
                    <a:gd name="T55" fmla="*/ 0 h 1438"/>
                    <a:gd name="T56" fmla="*/ 0 w 1831"/>
                    <a:gd name="T57" fmla="*/ 0 h 1438"/>
                    <a:gd name="T58" fmla="*/ 0 w 1831"/>
                    <a:gd name="T59" fmla="*/ 0 h 1438"/>
                    <a:gd name="T60" fmla="*/ 0 w 1831"/>
                    <a:gd name="T61" fmla="*/ 0 h 1438"/>
                    <a:gd name="T62" fmla="*/ 0 w 1831"/>
                    <a:gd name="T63" fmla="*/ 0 h 1438"/>
                    <a:gd name="T64" fmla="*/ 0 w 1831"/>
                    <a:gd name="T65" fmla="*/ 0 h 1438"/>
                    <a:gd name="T66" fmla="*/ 0 w 1831"/>
                    <a:gd name="T67" fmla="*/ 0 h 1438"/>
                    <a:gd name="T68" fmla="*/ 0 w 1831"/>
                    <a:gd name="T69" fmla="*/ 0 h 1438"/>
                    <a:gd name="T70" fmla="*/ 0 w 1831"/>
                    <a:gd name="T71" fmla="*/ 0 h 1438"/>
                    <a:gd name="T72" fmla="*/ 0 w 1831"/>
                    <a:gd name="T73" fmla="*/ 0 h 1438"/>
                    <a:gd name="T74" fmla="*/ 0 w 1831"/>
                    <a:gd name="T75" fmla="*/ 0 h 1438"/>
                    <a:gd name="T76" fmla="*/ 0 w 1831"/>
                    <a:gd name="T77" fmla="*/ 0 h 1438"/>
                    <a:gd name="T78" fmla="*/ 0 w 1831"/>
                    <a:gd name="T79" fmla="*/ 0 h 1438"/>
                    <a:gd name="T80" fmla="*/ 0 w 1831"/>
                    <a:gd name="T81" fmla="*/ 0 h 1438"/>
                    <a:gd name="T82" fmla="*/ 0 w 1831"/>
                    <a:gd name="T83" fmla="*/ 0 h 1438"/>
                    <a:gd name="T84" fmla="*/ 0 w 1831"/>
                    <a:gd name="T85" fmla="*/ 0 h 1438"/>
                    <a:gd name="T86" fmla="*/ 0 w 1831"/>
                    <a:gd name="T87" fmla="*/ 0 h 1438"/>
                    <a:gd name="T88" fmla="*/ 0 w 1831"/>
                    <a:gd name="T89" fmla="*/ 0 h 1438"/>
                    <a:gd name="T90" fmla="*/ 0 w 1831"/>
                    <a:gd name="T91" fmla="*/ 0 h 1438"/>
                    <a:gd name="T92" fmla="*/ 0 w 1831"/>
                    <a:gd name="T93" fmla="*/ 0 h 1438"/>
                    <a:gd name="T94" fmla="*/ 0 w 1831"/>
                    <a:gd name="T95" fmla="*/ 0 h 1438"/>
                    <a:gd name="T96" fmla="*/ 0 w 1831"/>
                    <a:gd name="T97" fmla="*/ 0 h 1438"/>
                    <a:gd name="T98" fmla="*/ 0 w 1831"/>
                    <a:gd name="T99" fmla="*/ 0 h 1438"/>
                    <a:gd name="T100" fmla="*/ 0 w 1831"/>
                    <a:gd name="T101" fmla="*/ 0 h 1438"/>
                    <a:gd name="T102" fmla="*/ 0 w 1831"/>
                    <a:gd name="T103" fmla="*/ 0 h 1438"/>
                    <a:gd name="T104" fmla="*/ 0 w 1831"/>
                    <a:gd name="T105" fmla="*/ 0 h 1438"/>
                    <a:gd name="T106" fmla="*/ 0 w 1831"/>
                    <a:gd name="T107" fmla="*/ 0 h 1438"/>
                    <a:gd name="T108" fmla="*/ 0 w 1831"/>
                    <a:gd name="T109" fmla="*/ 0 h 1438"/>
                    <a:gd name="T110" fmla="*/ 0 w 1831"/>
                    <a:gd name="T111" fmla="*/ 0 h 1438"/>
                    <a:gd name="T112" fmla="*/ 0 w 1831"/>
                    <a:gd name="T113" fmla="*/ 0 h 1438"/>
                    <a:gd name="T114" fmla="*/ 0 w 1831"/>
                    <a:gd name="T115" fmla="*/ 0 h 1438"/>
                    <a:gd name="T116" fmla="*/ 0 w 1831"/>
                    <a:gd name="T117" fmla="*/ 0 h 1438"/>
                    <a:gd name="T118" fmla="*/ 0 w 1831"/>
                    <a:gd name="T119" fmla="*/ 0 h 14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31"/>
                    <a:gd name="T181" fmla="*/ 0 h 1438"/>
                    <a:gd name="T182" fmla="*/ 1831 w 1831"/>
                    <a:gd name="T183" fmla="*/ 1438 h 14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31" h="1438">
                      <a:moveTo>
                        <a:pt x="41" y="196"/>
                      </a:moveTo>
                      <a:lnTo>
                        <a:pt x="0" y="354"/>
                      </a:lnTo>
                      <a:lnTo>
                        <a:pt x="184" y="413"/>
                      </a:lnTo>
                      <a:lnTo>
                        <a:pt x="191" y="424"/>
                      </a:lnTo>
                      <a:lnTo>
                        <a:pt x="210" y="453"/>
                      </a:lnTo>
                      <a:lnTo>
                        <a:pt x="236" y="495"/>
                      </a:lnTo>
                      <a:lnTo>
                        <a:pt x="269" y="544"/>
                      </a:lnTo>
                      <a:lnTo>
                        <a:pt x="288" y="570"/>
                      </a:lnTo>
                      <a:lnTo>
                        <a:pt x="306" y="594"/>
                      </a:lnTo>
                      <a:lnTo>
                        <a:pt x="326" y="619"/>
                      </a:lnTo>
                      <a:lnTo>
                        <a:pt x="345" y="641"/>
                      </a:lnTo>
                      <a:lnTo>
                        <a:pt x="364" y="659"/>
                      </a:lnTo>
                      <a:lnTo>
                        <a:pt x="381" y="676"/>
                      </a:lnTo>
                      <a:lnTo>
                        <a:pt x="391" y="682"/>
                      </a:lnTo>
                      <a:lnTo>
                        <a:pt x="398" y="687"/>
                      </a:lnTo>
                      <a:lnTo>
                        <a:pt x="407" y="692"/>
                      </a:lnTo>
                      <a:lnTo>
                        <a:pt x="414" y="696"/>
                      </a:lnTo>
                      <a:lnTo>
                        <a:pt x="434" y="701"/>
                      </a:lnTo>
                      <a:lnTo>
                        <a:pt x="480" y="715"/>
                      </a:lnTo>
                      <a:lnTo>
                        <a:pt x="507" y="728"/>
                      </a:lnTo>
                      <a:lnTo>
                        <a:pt x="535" y="742"/>
                      </a:lnTo>
                      <a:lnTo>
                        <a:pt x="550" y="751"/>
                      </a:lnTo>
                      <a:lnTo>
                        <a:pt x="562" y="759"/>
                      </a:lnTo>
                      <a:lnTo>
                        <a:pt x="574" y="770"/>
                      </a:lnTo>
                      <a:lnTo>
                        <a:pt x="584" y="780"/>
                      </a:lnTo>
                      <a:lnTo>
                        <a:pt x="588" y="783"/>
                      </a:lnTo>
                      <a:lnTo>
                        <a:pt x="598" y="790"/>
                      </a:lnTo>
                      <a:lnTo>
                        <a:pt x="610" y="802"/>
                      </a:lnTo>
                      <a:lnTo>
                        <a:pt x="624" y="817"/>
                      </a:lnTo>
                      <a:lnTo>
                        <a:pt x="631" y="827"/>
                      </a:lnTo>
                      <a:lnTo>
                        <a:pt x="637" y="838"/>
                      </a:lnTo>
                      <a:lnTo>
                        <a:pt x="642" y="849"/>
                      </a:lnTo>
                      <a:lnTo>
                        <a:pt x="645" y="861"/>
                      </a:lnTo>
                      <a:lnTo>
                        <a:pt x="648" y="874"/>
                      </a:lnTo>
                      <a:lnTo>
                        <a:pt x="649" y="888"/>
                      </a:lnTo>
                      <a:lnTo>
                        <a:pt x="648" y="903"/>
                      </a:lnTo>
                      <a:lnTo>
                        <a:pt x="644" y="919"/>
                      </a:lnTo>
                      <a:lnTo>
                        <a:pt x="649" y="917"/>
                      </a:lnTo>
                      <a:lnTo>
                        <a:pt x="662" y="917"/>
                      </a:lnTo>
                      <a:lnTo>
                        <a:pt x="672" y="919"/>
                      </a:lnTo>
                      <a:lnTo>
                        <a:pt x="683" y="920"/>
                      </a:lnTo>
                      <a:lnTo>
                        <a:pt x="695" y="923"/>
                      </a:lnTo>
                      <a:lnTo>
                        <a:pt x="709" y="927"/>
                      </a:lnTo>
                      <a:lnTo>
                        <a:pt x="722" y="933"/>
                      </a:lnTo>
                      <a:lnTo>
                        <a:pt x="737" y="942"/>
                      </a:lnTo>
                      <a:lnTo>
                        <a:pt x="752" y="953"/>
                      </a:lnTo>
                      <a:lnTo>
                        <a:pt x="765" y="965"/>
                      </a:lnTo>
                      <a:lnTo>
                        <a:pt x="773" y="972"/>
                      </a:lnTo>
                      <a:lnTo>
                        <a:pt x="779" y="981"/>
                      </a:lnTo>
                      <a:lnTo>
                        <a:pt x="785" y="991"/>
                      </a:lnTo>
                      <a:lnTo>
                        <a:pt x="792" y="1001"/>
                      </a:lnTo>
                      <a:lnTo>
                        <a:pt x="798" y="1012"/>
                      </a:lnTo>
                      <a:lnTo>
                        <a:pt x="803" y="1023"/>
                      </a:lnTo>
                      <a:lnTo>
                        <a:pt x="809" y="1036"/>
                      </a:lnTo>
                      <a:lnTo>
                        <a:pt x="814" y="1050"/>
                      </a:lnTo>
                      <a:lnTo>
                        <a:pt x="824" y="1061"/>
                      </a:lnTo>
                      <a:lnTo>
                        <a:pt x="847" y="1091"/>
                      </a:lnTo>
                      <a:lnTo>
                        <a:pt x="861" y="1114"/>
                      </a:lnTo>
                      <a:lnTo>
                        <a:pt x="875" y="1141"/>
                      </a:lnTo>
                      <a:lnTo>
                        <a:pt x="881" y="1156"/>
                      </a:lnTo>
                      <a:lnTo>
                        <a:pt x="888" y="1172"/>
                      </a:lnTo>
                      <a:lnTo>
                        <a:pt x="894" y="1189"/>
                      </a:lnTo>
                      <a:lnTo>
                        <a:pt x="900" y="1207"/>
                      </a:lnTo>
                      <a:lnTo>
                        <a:pt x="904" y="1207"/>
                      </a:lnTo>
                      <a:lnTo>
                        <a:pt x="915" y="1210"/>
                      </a:lnTo>
                      <a:lnTo>
                        <a:pt x="922" y="1212"/>
                      </a:lnTo>
                      <a:lnTo>
                        <a:pt x="929" y="1215"/>
                      </a:lnTo>
                      <a:lnTo>
                        <a:pt x="937" y="1220"/>
                      </a:lnTo>
                      <a:lnTo>
                        <a:pt x="945" y="1227"/>
                      </a:lnTo>
                      <a:lnTo>
                        <a:pt x="952" y="1234"/>
                      </a:lnTo>
                      <a:lnTo>
                        <a:pt x="960" y="1245"/>
                      </a:lnTo>
                      <a:lnTo>
                        <a:pt x="966" y="1258"/>
                      </a:lnTo>
                      <a:lnTo>
                        <a:pt x="971" y="1274"/>
                      </a:lnTo>
                      <a:lnTo>
                        <a:pt x="975" y="1292"/>
                      </a:lnTo>
                      <a:lnTo>
                        <a:pt x="976" y="1313"/>
                      </a:lnTo>
                      <a:lnTo>
                        <a:pt x="975" y="1337"/>
                      </a:lnTo>
                      <a:lnTo>
                        <a:pt x="972" y="1364"/>
                      </a:lnTo>
                      <a:lnTo>
                        <a:pt x="971" y="1368"/>
                      </a:lnTo>
                      <a:lnTo>
                        <a:pt x="970" y="1378"/>
                      </a:lnTo>
                      <a:lnTo>
                        <a:pt x="970" y="1391"/>
                      </a:lnTo>
                      <a:lnTo>
                        <a:pt x="972" y="1406"/>
                      </a:lnTo>
                      <a:lnTo>
                        <a:pt x="973" y="1413"/>
                      </a:lnTo>
                      <a:lnTo>
                        <a:pt x="977" y="1419"/>
                      </a:lnTo>
                      <a:lnTo>
                        <a:pt x="982" y="1425"/>
                      </a:lnTo>
                      <a:lnTo>
                        <a:pt x="988" y="1430"/>
                      </a:lnTo>
                      <a:lnTo>
                        <a:pt x="995" y="1435"/>
                      </a:lnTo>
                      <a:lnTo>
                        <a:pt x="1005" y="1438"/>
                      </a:lnTo>
                      <a:lnTo>
                        <a:pt x="1017" y="1438"/>
                      </a:lnTo>
                      <a:lnTo>
                        <a:pt x="1031" y="1436"/>
                      </a:lnTo>
                      <a:lnTo>
                        <a:pt x="1047" y="1435"/>
                      </a:lnTo>
                      <a:lnTo>
                        <a:pt x="1060" y="1433"/>
                      </a:lnTo>
                      <a:lnTo>
                        <a:pt x="1071" y="1430"/>
                      </a:lnTo>
                      <a:lnTo>
                        <a:pt x="1080" y="1428"/>
                      </a:lnTo>
                      <a:lnTo>
                        <a:pt x="1085" y="1424"/>
                      </a:lnTo>
                      <a:lnTo>
                        <a:pt x="1088" y="1422"/>
                      </a:lnTo>
                      <a:lnTo>
                        <a:pt x="1090" y="1418"/>
                      </a:lnTo>
                      <a:lnTo>
                        <a:pt x="1091" y="1414"/>
                      </a:lnTo>
                      <a:lnTo>
                        <a:pt x="1088" y="1408"/>
                      </a:lnTo>
                      <a:lnTo>
                        <a:pt x="1083" y="1402"/>
                      </a:lnTo>
                      <a:lnTo>
                        <a:pt x="1079" y="1398"/>
                      </a:lnTo>
                      <a:lnTo>
                        <a:pt x="1076" y="1397"/>
                      </a:lnTo>
                      <a:lnTo>
                        <a:pt x="1077" y="1382"/>
                      </a:lnTo>
                      <a:lnTo>
                        <a:pt x="1081" y="1369"/>
                      </a:lnTo>
                      <a:lnTo>
                        <a:pt x="1085" y="1357"/>
                      </a:lnTo>
                      <a:lnTo>
                        <a:pt x="1091" y="1346"/>
                      </a:lnTo>
                      <a:lnTo>
                        <a:pt x="1098" y="1336"/>
                      </a:lnTo>
                      <a:lnTo>
                        <a:pt x="1105" y="1329"/>
                      </a:lnTo>
                      <a:lnTo>
                        <a:pt x="1114" y="1321"/>
                      </a:lnTo>
                      <a:lnTo>
                        <a:pt x="1123" y="1316"/>
                      </a:lnTo>
                      <a:lnTo>
                        <a:pt x="1140" y="1308"/>
                      </a:lnTo>
                      <a:lnTo>
                        <a:pt x="1154" y="1302"/>
                      </a:lnTo>
                      <a:lnTo>
                        <a:pt x="1164" y="1299"/>
                      </a:lnTo>
                      <a:lnTo>
                        <a:pt x="1168" y="1299"/>
                      </a:lnTo>
                      <a:lnTo>
                        <a:pt x="1172" y="1287"/>
                      </a:lnTo>
                      <a:lnTo>
                        <a:pt x="1175" y="1276"/>
                      </a:lnTo>
                      <a:lnTo>
                        <a:pt x="1180" y="1265"/>
                      </a:lnTo>
                      <a:lnTo>
                        <a:pt x="1185" y="1255"/>
                      </a:lnTo>
                      <a:lnTo>
                        <a:pt x="1197" y="1239"/>
                      </a:lnTo>
                      <a:lnTo>
                        <a:pt x="1210" y="1225"/>
                      </a:lnTo>
                      <a:lnTo>
                        <a:pt x="1232" y="1206"/>
                      </a:lnTo>
                      <a:lnTo>
                        <a:pt x="1240" y="1200"/>
                      </a:lnTo>
                      <a:lnTo>
                        <a:pt x="1235" y="1193"/>
                      </a:lnTo>
                      <a:lnTo>
                        <a:pt x="1229" y="1189"/>
                      </a:lnTo>
                      <a:lnTo>
                        <a:pt x="1223" y="1187"/>
                      </a:lnTo>
                      <a:lnTo>
                        <a:pt x="1217" y="1187"/>
                      </a:lnTo>
                      <a:lnTo>
                        <a:pt x="1211" y="1189"/>
                      </a:lnTo>
                      <a:lnTo>
                        <a:pt x="1203" y="1193"/>
                      </a:lnTo>
                      <a:lnTo>
                        <a:pt x="1197" y="1198"/>
                      </a:lnTo>
                      <a:lnTo>
                        <a:pt x="1191" y="1203"/>
                      </a:lnTo>
                      <a:lnTo>
                        <a:pt x="1170" y="1227"/>
                      </a:lnTo>
                      <a:lnTo>
                        <a:pt x="1162" y="1239"/>
                      </a:lnTo>
                      <a:lnTo>
                        <a:pt x="1157" y="1242"/>
                      </a:lnTo>
                      <a:lnTo>
                        <a:pt x="1152" y="1243"/>
                      </a:lnTo>
                      <a:lnTo>
                        <a:pt x="1147" y="1243"/>
                      </a:lnTo>
                      <a:lnTo>
                        <a:pt x="1143" y="1243"/>
                      </a:lnTo>
                      <a:lnTo>
                        <a:pt x="1140" y="1242"/>
                      </a:lnTo>
                      <a:lnTo>
                        <a:pt x="1136" y="1239"/>
                      </a:lnTo>
                      <a:lnTo>
                        <a:pt x="1134" y="1237"/>
                      </a:lnTo>
                      <a:lnTo>
                        <a:pt x="1131" y="1234"/>
                      </a:lnTo>
                      <a:lnTo>
                        <a:pt x="1126" y="1227"/>
                      </a:lnTo>
                      <a:lnTo>
                        <a:pt x="1124" y="1218"/>
                      </a:lnTo>
                      <a:lnTo>
                        <a:pt x="1121" y="1207"/>
                      </a:lnTo>
                      <a:lnTo>
                        <a:pt x="1120" y="1198"/>
                      </a:lnTo>
                      <a:lnTo>
                        <a:pt x="1119" y="1174"/>
                      </a:lnTo>
                      <a:lnTo>
                        <a:pt x="1120" y="1155"/>
                      </a:lnTo>
                      <a:lnTo>
                        <a:pt x="1121" y="1140"/>
                      </a:lnTo>
                      <a:lnTo>
                        <a:pt x="1123" y="1135"/>
                      </a:lnTo>
                      <a:lnTo>
                        <a:pt x="1134" y="1132"/>
                      </a:lnTo>
                      <a:lnTo>
                        <a:pt x="1145" y="1129"/>
                      </a:lnTo>
                      <a:lnTo>
                        <a:pt x="1154" y="1128"/>
                      </a:lnTo>
                      <a:lnTo>
                        <a:pt x="1162" y="1128"/>
                      </a:lnTo>
                      <a:lnTo>
                        <a:pt x="1176" y="1128"/>
                      </a:lnTo>
                      <a:lnTo>
                        <a:pt x="1186" y="1130"/>
                      </a:lnTo>
                      <a:lnTo>
                        <a:pt x="1194" y="1134"/>
                      </a:lnTo>
                      <a:lnTo>
                        <a:pt x="1199" y="1138"/>
                      </a:lnTo>
                      <a:lnTo>
                        <a:pt x="1201" y="1140"/>
                      </a:lnTo>
                      <a:lnTo>
                        <a:pt x="1201" y="1141"/>
                      </a:lnTo>
                      <a:lnTo>
                        <a:pt x="1219" y="1141"/>
                      </a:lnTo>
                      <a:lnTo>
                        <a:pt x="1236" y="1139"/>
                      </a:lnTo>
                      <a:lnTo>
                        <a:pt x="1250" y="1136"/>
                      </a:lnTo>
                      <a:lnTo>
                        <a:pt x="1263" y="1133"/>
                      </a:lnTo>
                      <a:lnTo>
                        <a:pt x="1273" y="1129"/>
                      </a:lnTo>
                      <a:lnTo>
                        <a:pt x="1283" y="1124"/>
                      </a:lnTo>
                      <a:lnTo>
                        <a:pt x="1290" y="1121"/>
                      </a:lnTo>
                      <a:lnTo>
                        <a:pt x="1296" y="1116"/>
                      </a:lnTo>
                      <a:lnTo>
                        <a:pt x="1305" y="1106"/>
                      </a:lnTo>
                      <a:lnTo>
                        <a:pt x="1310" y="1097"/>
                      </a:lnTo>
                      <a:lnTo>
                        <a:pt x="1312" y="1091"/>
                      </a:lnTo>
                      <a:lnTo>
                        <a:pt x="1312" y="1089"/>
                      </a:lnTo>
                      <a:lnTo>
                        <a:pt x="1299" y="1075"/>
                      </a:lnTo>
                      <a:lnTo>
                        <a:pt x="1288" y="1062"/>
                      </a:lnTo>
                      <a:lnTo>
                        <a:pt x="1281" y="1051"/>
                      </a:lnTo>
                      <a:lnTo>
                        <a:pt x="1277" y="1040"/>
                      </a:lnTo>
                      <a:lnTo>
                        <a:pt x="1274" y="1031"/>
                      </a:lnTo>
                      <a:lnTo>
                        <a:pt x="1276" y="1023"/>
                      </a:lnTo>
                      <a:lnTo>
                        <a:pt x="1277" y="1016"/>
                      </a:lnTo>
                      <a:lnTo>
                        <a:pt x="1281" y="1010"/>
                      </a:lnTo>
                      <a:lnTo>
                        <a:pt x="1285" y="1005"/>
                      </a:lnTo>
                      <a:lnTo>
                        <a:pt x="1290" y="1001"/>
                      </a:lnTo>
                      <a:lnTo>
                        <a:pt x="1295" y="997"/>
                      </a:lnTo>
                      <a:lnTo>
                        <a:pt x="1300" y="994"/>
                      </a:lnTo>
                      <a:lnTo>
                        <a:pt x="1309" y="992"/>
                      </a:lnTo>
                      <a:lnTo>
                        <a:pt x="1312" y="991"/>
                      </a:lnTo>
                      <a:lnTo>
                        <a:pt x="1323" y="991"/>
                      </a:lnTo>
                      <a:lnTo>
                        <a:pt x="1333" y="992"/>
                      </a:lnTo>
                      <a:lnTo>
                        <a:pt x="1339" y="994"/>
                      </a:lnTo>
                      <a:lnTo>
                        <a:pt x="1344" y="998"/>
                      </a:lnTo>
                      <a:lnTo>
                        <a:pt x="1348" y="1001"/>
                      </a:lnTo>
                      <a:lnTo>
                        <a:pt x="1350" y="1005"/>
                      </a:lnTo>
                      <a:lnTo>
                        <a:pt x="1350" y="1009"/>
                      </a:lnTo>
                      <a:lnTo>
                        <a:pt x="1350" y="1013"/>
                      </a:lnTo>
                      <a:lnTo>
                        <a:pt x="1348" y="1021"/>
                      </a:lnTo>
                      <a:lnTo>
                        <a:pt x="1344" y="1029"/>
                      </a:lnTo>
                      <a:lnTo>
                        <a:pt x="1340" y="1035"/>
                      </a:lnTo>
                      <a:lnTo>
                        <a:pt x="1339" y="1036"/>
                      </a:lnTo>
                      <a:lnTo>
                        <a:pt x="1331" y="1047"/>
                      </a:lnTo>
                      <a:lnTo>
                        <a:pt x="1325" y="1056"/>
                      </a:lnTo>
                      <a:lnTo>
                        <a:pt x="1321" y="1063"/>
                      </a:lnTo>
                      <a:lnTo>
                        <a:pt x="1318" y="1069"/>
                      </a:lnTo>
                      <a:lnTo>
                        <a:pt x="1318" y="1075"/>
                      </a:lnTo>
                      <a:lnTo>
                        <a:pt x="1320" y="1079"/>
                      </a:lnTo>
                      <a:lnTo>
                        <a:pt x="1322" y="1083"/>
                      </a:lnTo>
                      <a:lnTo>
                        <a:pt x="1326" y="1085"/>
                      </a:lnTo>
                      <a:lnTo>
                        <a:pt x="1334" y="1087"/>
                      </a:lnTo>
                      <a:lnTo>
                        <a:pt x="1343" y="1089"/>
                      </a:lnTo>
                      <a:lnTo>
                        <a:pt x="1349" y="1089"/>
                      </a:lnTo>
                      <a:lnTo>
                        <a:pt x="1352" y="1089"/>
                      </a:lnTo>
                      <a:lnTo>
                        <a:pt x="1364" y="1087"/>
                      </a:lnTo>
                      <a:lnTo>
                        <a:pt x="1372" y="1086"/>
                      </a:lnTo>
                      <a:lnTo>
                        <a:pt x="1380" y="1083"/>
                      </a:lnTo>
                      <a:lnTo>
                        <a:pt x="1386" y="1078"/>
                      </a:lnTo>
                      <a:lnTo>
                        <a:pt x="1391" y="1072"/>
                      </a:lnTo>
                      <a:lnTo>
                        <a:pt x="1393" y="1065"/>
                      </a:lnTo>
                      <a:lnTo>
                        <a:pt x="1396" y="1059"/>
                      </a:lnTo>
                      <a:lnTo>
                        <a:pt x="1397" y="1053"/>
                      </a:lnTo>
                      <a:lnTo>
                        <a:pt x="1396" y="1040"/>
                      </a:lnTo>
                      <a:lnTo>
                        <a:pt x="1394" y="1027"/>
                      </a:lnTo>
                      <a:lnTo>
                        <a:pt x="1392" y="1020"/>
                      </a:lnTo>
                      <a:lnTo>
                        <a:pt x="1392" y="1016"/>
                      </a:lnTo>
                      <a:lnTo>
                        <a:pt x="1404" y="997"/>
                      </a:lnTo>
                      <a:lnTo>
                        <a:pt x="1416" y="981"/>
                      </a:lnTo>
                      <a:lnTo>
                        <a:pt x="1427" y="969"/>
                      </a:lnTo>
                      <a:lnTo>
                        <a:pt x="1438" y="960"/>
                      </a:lnTo>
                      <a:lnTo>
                        <a:pt x="1448" y="954"/>
                      </a:lnTo>
                      <a:lnTo>
                        <a:pt x="1457" y="950"/>
                      </a:lnTo>
                      <a:lnTo>
                        <a:pt x="1464" y="949"/>
                      </a:lnTo>
                      <a:lnTo>
                        <a:pt x="1471" y="949"/>
                      </a:lnTo>
                      <a:lnTo>
                        <a:pt x="1476" y="952"/>
                      </a:lnTo>
                      <a:lnTo>
                        <a:pt x="1482" y="954"/>
                      </a:lnTo>
                      <a:lnTo>
                        <a:pt x="1486" y="958"/>
                      </a:lnTo>
                      <a:lnTo>
                        <a:pt x="1490" y="961"/>
                      </a:lnTo>
                      <a:lnTo>
                        <a:pt x="1495" y="967"/>
                      </a:lnTo>
                      <a:lnTo>
                        <a:pt x="1496" y="971"/>
                      </a:lnTo>
                      <a:lnTo>
                        <a:pt x="1497" y="953"/>
                      </a:lnTo>
                      <a:lnTo>
                        <a:pt x="1497" y="937"/>
                      </a:lnTo>
                      <a:lnTo>
                        <a:pt x="1500" y="921"/>
                      </a:lnTo>
                      <a:lnTo>
                        <a:pt x="1501" y="908"/>
                      </a:lnTo>
                      <a:lnTo>
                        <a:pt x="1503" y="894"/>
                      </a:lnTo>
                      <a:lnTo>
                        <a:pt x="1507" y="882"/>
                      </a:lnTo>
                      <a:lnTo>
                        <a:pt x="1509" y="871"/>
                      </a:lnTo>
                      <a:lnTo>
                        <a:pt x="1514" y="861"/>
                      </a:lnTo>
                      <a:lnTo>
                        <a:pt x="1518" y="852"/>
                      </a:lnTo>
                      <a:lnTo>
                        <a:pt x="1522" y="844"/>
                      </a:lnTo>
                      <a:lnTo>
                        <a:pt x="1527" y="836"/>
                      </a:lnTo>
                      <a:lnTo>
                        <a:pt x="1531" y="830"/>
                      </a:lnTo>
                      <a:lnTo>
                        <a:pt x="1541" y="819"/>
                      </a:lnTo>
                      <a:lnTo>
                        <a:pt x="1552" y="812"/>
                      </a:lnTo>
                      <a:lnTo>
                        <a:pt x="1562" y="806"/>
                      </a:lnTo>
                      <a:lnTo>
                        <a:pt x="1573" y="802"/>
                      </a:lnTo>
                      <a:lnTo>
                        <a:pt x="1582" y="800"/>
                      </a:lnTo>
                      <a:lnTo>
                        <a:pt x="1590" y="799"/>
                      </a:lnTo>
                      <a:lnTo>
                        <a:pt x="1602" y="800"/>
                      </a:lnTo>
                      <a:lnTo>
                        <a:pt x="1607" y="800"/>
                      </a:lnTo>
                      <a:lnTo>
                        <a:pt x="1621" y="789"/>
                      </a:lnTo>
                      <a:lnTo>
                        <a:pt x="1631" y="779"/>
                      </a:lnTo>
                      <a:lnTo>
                        <a:pt x="1638" y="769"/>
                      </a:lnTo>
                      <a:lnTo>
                        <a:pt x="1643" y="759"/>
                      </a:lnTo>
                      <a:lnTo>
                        <a:pt x="1645" y="751"/>
                      </a:lnTo>
                      <a:lnTo>
                        <a:pt x="1646" y="743"/>
                      </a:lnTo>
                      <a:lnTo>
                        <a:pt x="1645" y="736"/>
                      </a:lnTo>
                      <a:lnTo>
                        <a:pt x="1644" y="729"/>
                      </a:lnTo>
                      <a:lnTo>
                        <a:pt x="1640" y="723"/>
                      </a:lnTo>
                      <a:lnTo>
                        <a:pt x="1638" y="718"/>
                      </a:lnTo>
                      <a:lnTo>
                        <a:pt x="1634" y="713"/>
                      </a:lnTo>
                      <a:lnTo>
                        <a:pt x="1629" y="709"/>
                      </a:lnTo>
                      <a:lnTo>
                        <a:pt x="1623" y="703"/>
                      </a:lnTo>
                      <a:lnTo>
                        <a:pt x="1621" y="702"/>
                      </a:lnTo>
                      <a:lnTo>
                        <a:pt x="1616" y="686"/>
                      </a:lnTo>
                      <a:lnTo>
                        <a:pt x="1613" y="675"/>
                      </a:lnTo>
                      <a:lnTo>
                        <a:pt x="1613" y="670"/>
                      </a:lnTo>
                      <a:lnTo>
                        <a:pt x="1613" y="665"/>
                      </a:lnTo>
                      <a:lnTo>
                        <a:pt x="1615" y="663"/>
                      </a:lnTo>
                      <a:lnTo>
                        <a:pt x="1616" y="659"/>
                      </a:lnTo>
                      <a:lnTo>
                        <a:pt x="1622" y="655"/>
                      </a:lnTo>
                      <a:lnTo>
                        <a:pt x="1628" y="653"/>
                      </a:lnTo>
                      <a:lnTo>
                        <a:pt x="1635" y="653"/>
                      </a:lnTo>
                      <a:lnTo>
                        <a:pt x="1645" y="653"/>
                      </a:lnTo>
                      <a:lnTo>
                        <a:pt x="1662" y="654"/>
                      </a:lnTo>
                      <a:lnTo>
                        <a:pt x="1680" y="655"/>
                      </a:lnTo>
                      <a:lnTo>
                        <a:pt x="1686" y="655"/>
                      </a:lnTo>
                      <a:lnTo>
                        <a:pt x="1691" y="653"/>
                      </a:lnTo>
                      <a:lnTo>
                        <a:pt x="1692" y="652"/>
                      </a:lnTo>
                      <a:lnTo>
                        <a:pt x="1693" y="649"/>
                      </a:lnTo>
                      <a:lnTo>
                        <a:pt x="1693" y="646"/>
                      </a:lnTo>
                      <a:lnTo>
                        <a:pt x="1693" y="643"/>
                      </a:lnTo>
                      <a:lnTo>
                        <a:pt x="1695" y="622"/>
                      </a:lnTo>
                      <a:lnTo>
                        <a:pt x="1698" y="603"/>
                      </a:lnTo>
                      <a:lnTo>
                        <a:pt x="1702" y="583"/>
                      </a:lnTo>
                      <a:lnTo>
                        <a:pt x="1708" y="565"/>
                      </a:lnTo>
                      <a:lnTo>
                        <a:pt x="1714" y="548"/>
                      </a:lnTo>
                      <a:lnTo>
                        <a:pt x="1720" y="530"/>
                      </a:lnTo>
                      <a:lnTo>
                        <a:pt x="1729" y="515"/>
                      </a:lnTo>
                      <a:lnTo>
                        <a:pt x="1737" y="499"/>
                      </a:lnTo>
                      <a:lnTo>
                        <a:pt x="1747" y="484"/>
                      </a:lnTo>
                      <a:lnTo>
                        <a:pt x="1757" y="470"/>
                      </a:lnTo>
                      <a:lnTo>
                        <a:pt x="1768" y="457"/>
                      </a:lnTo>
                      <a:lnTo>
                        <a:pt x="1780" y="445"/>
                      </a:lnTo>
                      <a:lnTo>
                        <a:pt x="1792" y="433"/>
                      </a:lnTo>
                      <a:lnTo>
                        <a:pt x="1804" y="421"/>
                      </a:lnTo>
                      <a:lnTo>
                        <a:pt x="1818" y="410"/>
                      </a:lnTo>
                      <a:lnTo>
                        <a:pt x="1831" y="399"/>
                      </a:lnTo>
                      <a:lnTo>
                        <a:pt x="1825" y="391"/>
                      </a:lnTo>
                      <a:lnTo>
                        <a:pt x="1815" y="379"/>
                      </a:lnTo>
                      <a:lnTo>
                        <a:pt x="1802" y="366"/>
                      </a:lnTo>
                      <a:lnTo>
                        <a:pt x="1786" y="352"/>
                      </a:lnTo>
                      <a:lnTo>
                        <a:pt x="1747" y="321"/>
                      </a:lnTo>
                      <a:lnTo>
                        <a:pt x="1705" y="290"/>
                      </a:lnTo>
                      <a:lnTo>
                        <a:pt x="1664" y="262"/>
                      </a:lnTo>
                      <a:lnTo>
                        <a:pt x="1629" y="239"/>
                      </a:lnTo>
                      <a:lnTo>
                        <a:pt x="1604" y="222"/>
                      </a:lnTo>
                      <a:lnTo>
                        <a:pt x="1595" y="216"/>
                      </a:lnTo>
                      <a:lnTo>
                        <a:pt x="1593" y="215"/>
                      </a:lnTo>
                      <a:lnTo>
                        <a:pt x="1585" y="208"/>
                      </a:lnTo>
                      <a:lnTo>
                        <a:pt x="1571" y="199"/>
                      </a:lnTo>
                      <a:lnTo>
                        <a:pt x="1550" y="184"/>
                      </a:lnTo>
                      <a:lnTo>
                        <a:pt x="1522" y="163"/>
                      </a:lnTo>
                      <a:lnTo>
                        <a:pt x="1484" y="139"/>
                      </a:lnTo>
                      <a:lnTo>
                        <a:pt x="1436" y="108"/>
                      </a:lnTo>
                      <a:lnTo>
                        <a:pt x="1378" y="71"/>
                      </a:lnTo>
                      <a:lnTo>
                        <a:pt x="1360" y="68"/>
                      </a:lnTo>
                      <a:lnTo>
                        <a:pt x="1343" y="65"/>
                      </a:lnTo>
                      <a:lnTo>
                        <a:pt x="1325" y="65"/>
                      </a:lnTo>
                      <a:lnTo>
                        <a:pt x="1307" y="66"/>
                      </a:lnTo>
                      <a:lnTo>
                        <a:pt x="1268" y="71"/>
                      </a:lnTo>
                      <a:lnTo>
                        <a:pt x="1223" y="79"/>
                      </a:lnTo>
                      <a:lnTo>
                        <a:pt x="1168" y="87"/>
                      </a:lnTo>
                      <a:lnTo>
                        <a:pt x="1098" y="96"/>
                      </a:lnTo>
                      <a:lnTo>
                        <a:pt x="1058" y="100"/>
                      </a:lnTo>
                      <a:lnTo>
                        <a:pt x="1012" y="102"/>
                      </a:lnTo>
                      <a:lnTo>
                        <a:pt x="962" y="104"/>
                      </a:lnTo>
                      <a:lnTo>
                        <a:pt x="906" y="104"/>
                      </a:lnTo>
                      <a:lnTo>
                        <a:pt x="840" y="0"/>
                      </a:lnTo>
                      <a:lnTo>
                        <a:pt x="598" y="13"/>
                      </a:lnTo>
                      <a:lnTo>
                        <a:pt x="594" y="14"/>
                      </a:lnTo>
                      <a:lnTo>
                        <a:pt x="580" y="17"/>
                      </a:lnTo>
                      <a:lnTo>
                        <a:pt x="558" y="22"/>
                      </a:lnTo>
                      <a:lnTo>
                        <a:pt x="525" y="29"/>
                      </a:lnTo>
                      <a:lnTo>
                        <a:pt x="481" y="36"/>
                      </a:lnTo>
                      <a:lnTo>
                        <a:pt x="426" y="43"/>
                      </a:lnTo>
                      <a:lnTo>
                        <a:pt x="358" y="52"/>
                      </a:lnTo>
                      <a:lnTo>
                        <a:pt x="276" y="59"/>
                      </a:lnTo>
                      <a:lnTo>
                        <a:pt x="255" y="75"/>
                      </a:lnTo>
                      <a:lnTo>
                        <a:pt x="233" y="89"/>
                      </a:lnTo>
                      <a:lnTo>
                        <a:pt x="212" y="100"/>
                      </a:lnTo>
                      <a:lnTo>
                        <a:pt x="191" y="109"/>
                      </a:lnTo>
                      <a:lnTo>
                        <a:pt x="153" y="124"/>
                      </a:lnTo>
                      <a:lnTo>
                        <a:pt x="119" y="135"/>
                      </a:lnTo>
                      <a:lnTo>
                        <a:pt x="103" y="140"/>
                      </a:lnTo>
                      <a:lnTo>
                        <a:pt x="90" y="146"/>
                      </a:lnTo>
                      <a:lnTo>
                        <a:pt x="77" y="151"/>
                      </a:lnTo>
                      <a:lnTo>
                        <a:pt x="66" y="157"/>
                      </a:lnTo>
                      <a:lnTo>
                        <a:pt x="57" y="164"/>
                      </a:lnTo>
                      <a:lnTo>
                        <a:pt x="49" y="174"/>
                      </a:lnTo>
                      <a:lnTo>
                        <a:pt x="46" y="179"/>
                      </a:lnTo>
                      <a:lnTo>
                        <a:pt x="43" y="184"/>
                      </a:lnTo>
                      <a:lnTo>
                        <a:pt x="42" y="190"/>
                      </a:lnTo>
                      <a:lnTo>
                        <a:pt x="41" y="196"/>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3" name="Freeform 492"/>
                <p:cNvSpPr>
                  <a:spLocks/>
                </p:cNvSpPr>
                <p:nvPr/>
              </p:nvSpPr>
              <p:spPr bwMode="auto">
                <a:xfrm>
                  <a:off x="2207" y="2069"/>
                  <a:ext cx="779" cy="415"/>
                </a:xfrm>
                <a:custGeom>
                  <a:avLst/>
                  <a:gdLst>
                    <a:gd name="T0" fmla="*/ 0 w 3117"/>
                    <a:gd name="T1" fmla="*/ 0 h 1660"/>
                    <a:gd name="T2" fmla="*/ 0 w 3117"/>
                    <a:gd name="T3" fmla="*/ 0 h 1660"/>
                    <a:gd name="T4" fmla="*/ 0 w 3117"/>
                    <a:gd name="T5" fmla="*/ 0 h 1660"/>
                    <a:gd name="T6" fmla="*/ 0 w 3117"/>
                    <a:gd name="T7" fmla="*/ 0 h 1660"/>
                    <a:gd name="T8" fmla="*/ 0 w 3117"/>
                    <a:gd name="T9" fmla="*/ 0 h 1660"/>
                    <a:gd name="T10" fmla="*/ 0 w 3117"/>
                    <a:gd name="T11" fmla="*/ 0 h 1660"/>
                    <a:gd name="T12" fmla="*/ 0 w 3117"/>
                    <a:gd name="T13" fmla="*/ 0 h 1660"/>
                    <a:gd name="T14" fmla="*/ 0 w 3117"/>
                    <a:gd name="T15" fmla="*/ 0 h 1660"/>
                    <a:gd name="T16" fmla="*/ 0 w 3117"/>
                    <a:gd name="T17" fmla="*/ 0 h 1660"/>
                    <a:gd name="T18" fmla="*/ 0 w 3117"/>
                    <a:gd name="T19" fmla="*/ 0 h 1660"/>
                    <a:gd name="T20" fmla="*/ 0 w 3117"/>
                    <a:gd name="T21" fmla="*/ 0 h 1660"/>
                    <a:gd name="T22" fmla="*/ 0 w 3117"/>
                    <a:gd name="T23" fmla="*/ 0 h 1660"/>
                    <a:gd name="T24" fmla="*/ 0 w 3117"/>
                    <a:gd name="T25" fmla="*/ 0 h 1660"/>
                    <a:gd name="T26" fmla="*/ 0 w 3117"/>
                    <a:gd name="T27" fmla="*/ 0 h 1660"/>
                    <a:gd name="T28" fmla="*/ 0 w 3117"/>
                    <a:gd name="T29" fmla="*/ 0 h 1660"/>
                    <a:gd name="T30" fmla="*/ 0 w 3117"/>
                    <a:gd name="T31" fmla="*/ 0 h 1660"/>
                    <a:gd name="T32" fmla="*/ 0 w 3117"/>
                    <a:gd name="T33" fmla="*/ 0 h 1660"/>
                    <a:gd name="T34" fmla="*/ 0 w 3117"/>
                    <a:gd name="T35" fmla="*/ 0 h 1660"/>
                    <a:gd name="T36" fmla="*/ 0 w 3117"/>
                    <a:gd name="T37" fmla="*/ 0 h 1660"/>
                    <a:gd name="T38" fmla="*/ 0 w 3117"/>
                    <a:gd name="T39" fmla="*/ 0 h 1660"/>
                    <a:gd name="T40" fmla="*/ 0 w 3117"/>
                    <a:gd name="T41" fmla="*/ 0 h 1660"/>
                    <a:gd name="T42" fmla="*/ 0 w 3117"/>
                    <a:gd name="T43" fmla="*/ 0 h 1660"/>
                    <a:gd name="T44" fmla="*/ 0 w 3117"/>
                    <a:gd name="T45" fmla="*/ 0 h 1660"/>
                    <a:gd name="T46" fmla="*/ 0 w 3117"/>
                    <a:gd name="T47" fmla="*/ 0 h 1660"/>
                    <a:gd name="T48" fmla="*/ 0 w 3117"/>
                    <a:gd name="T49" fmla="*/ 0 h 1660"/>
                    <a:gd name="T50" fmla="*/ 0 w 3117"/>
                    <a:gd name="T51" fmla="*/ 0 h 1660"/>
                    <a:gd name="T52" fmla="*/ 0 w 3117"/>
                    <a:gd name="T53" fmla="*/ 0 h 1660"/>
                    <a:gd name="T54" fmla="*/ 0 w 3117"/>
                    <a:gd name="T55" fmla="*/ 0 h 1660"/>
                    <a:gd name="T56" fmla="*/ 0 w 3117"/>
                    <a:gd name="T57" fmla="*/ 0 h 1660"/>
                    <a:gd name="T58" fmla="*/ 0 w 3117"/>
                    <a:gd name="T59" fmla="*/ 0 h 1660"/>
                    <a:gd name="T60" fmla="*/ 0 w 3117"/>
                    <a:gd name="T61" fmla="*/ 0 h 1660"/>
                    <a:gd name="T62" fmla="*/ 0 w 3117"/>
                    <a:gd name="T63" fmla="*/ 0 h 1660"/>
                    <a:gd name="T64" fmla="*/ 0 w 3117"/>
                    <a:gd name="T65" fmla="*/ 0 h 1660"/>
                    <a:gd name="T66" fmla="*/ 0 w 3117"/>
                    <a:gd name="T67" fmla="*/ 0 h 1660"/>
                    <a:gd name="T68" fmla="*/ 0 w 3117"/>
                    <a:gd name="T69" fmla="*/ 0 h 1660"/>
                    <a:gd name="T70" fmla="*/ 0 w 3117"/>
                    <a:gd name="T71" fmla="*/ 0 h 1660"/>
                    <a:gd name="T72" fmla="*/ 0 w 3117"/>
                    <a:gd name="T73" fmla="*/ 0 h 1660"/>
                    <a:gd name="T74" fmla="*/ 0 w 3117"/>
                    <a:gd name="T75" fmla="*/ 0 h 1660"/>
                    <a:gd name="T76" fmla="*/ 0 w 3117"/>
                    <a:gd name="T77" fmla="*/ 0 h 1660"/>
                    <a:gd name="T78" fmla="*/ 0 w 3117"/>
                    <a:gd name="T79" fmla="*/ 0 h 1660"/>
                    <a:gd name="T80" fmla="*/ 0 w 3117"/>
                    <a:gd name="T81" fmla="*/ 0 h 1660"/>
                    <a:gd name="T82" fmla="*/ 0 w 3117"/>
                    <a:gd name="T83" fmla="*/ 0 h 1660"/>
                    <a:gd name="T84" fmla="*/ 0 w 3117"/>
                    <a:gd name="T85" fmla="*/ 0 h 1660"/>
                    <a:gd name="T86" fmla="*/ 0 w 3117"/>
                    <a:gd name="T87" fmla="*/ 0 h 1660"/>
                    <a:gd name="T88" fmla="*/ 0 w 3117"/>
                    <a:gd name="T89" fmla="*/ 0 h 1660"/>
                    <a:gd name="T90" fmla="*/ 0 w 3117"/>
                    <a:gd name="T91" fmla="*/ 0 h 1660"/>
                    <a:gd name="T92" fmla="*/ 0 w 3117"/>
                    <a:gd name="T93" fmla="*/ 0 h 1660"/>
                    <a:gd name="T94" fmla="*/ 0 w 3117"/>
                    <a:gd name="T95" fmla="*/ 0 h 1660"/>
                    <a:gd name="T96" fmla="*/ 0 w 3117"/>
                    <a:gd name="T97" fmla="*/ 0 h 1660"/>
                    <a:gd name="T98" fmla="*/ 0 w 3117"/>
                    <a:gd name="T99" fmla="*/ 0 h 1660"/>
                    <a:gd name="T100" fmla="*/ 0 w 3117"/>
                    <a:gd name="T101" fmla="*/ 0 h 1660"/>
                    <a:gd name="T102" fmla="*/ 0 w 3117"/>
                    <a:gd name="T103" fmla="*/ 0 h 1660"/>
                    <a:gd name="T104" fmla="*/ 0 w 3117"/>
                    <a:gd name="T105" fmla="*/ 0 h 16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17"/>
                    <a:gd name="T160" fmla="*/ 0 h 1660"/>
                    <a:gd name="T161" fmla="*/ 3117 w 3117"/>
                    <a:gd name="T162" fmla="*/ 1660 h 16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17" h="1660">
                      <a:moveTo>
                        <a:pt x="0" y="250"/>
                      </a:moveTo>
                      <a:lnTo>
                        <a:pt x="1090" y="289"/>
                      </a:lnTo>
                      <a:lnTo>
                        <a:pt x="1070" y="1201"/>
                      </a:lnTo>
                      <a:lnTo>
                        <a:pt x="1079" y="1205"/>
                      </a:lnTo>
                      <a:lnTo>
                        <a:pt x="1087" y="1210"/>
                      </a:lnTo>
                      <a:lnTo>
                        <a:pt x="1093" y="1216"/>
                      </a:lnTo>
                      <a:lnTo>
                        <a:pt x="1099" y="1223"/>
                      </a:lnTo>
                      <a:lnTo>
                        <a:pt x="1105" y="1229"/>
                      </a:lnTo>
                      <a:lnTo>
                        <a:pt x="1109" y="1237"/>
                      </a:lnTo>
                      <a:lnTo>
                        <a:pt x="1113" y="1244"/>
                      </a:lnTo>
                      <a:lnTo>
                        <a:pt x="1115" y="1251"/>
                      </a:lnTo>
                      <a:lnTo>
                        <a:pt x="1121" y="1276"/>
                      </a:lnTo>
                      <a:lnTo>
                        <a:pt x="1121" y="1287"/>
                      </a:lnTo>
                      <a:lnTo>
                        <a:pt x="1135" y="1270"/>
                      </a:lnTo>
                      <a:lnTo>
                        <a:pt x="1147" y="1259"/>
                      </a:lnTo>
                      <a:lnTo>
                        <a:pt x="1153" y="1254"/>
                      </a:lnTo>
                      <a:lnTo>
                        <a:pt x="1158" y="1250"/>
                      </a:lnTo>
                      <a:lnTo>
                        <a:pt x="1164" y="1248"/>
                      </a:lnTo>
                      <a:lnTo>
                        <a:pt x="1169" y="1245"/>
                      </a:lnTo>
                      <a:lnTo>
                        <a:pt x="1174" y="1245"/>
                      </a:lnTo>
                      <a:lnTo>
                        <a:pt x="1178" y="1244"/>
                      </a:lnTo>
                      <a:lnTo>
                        <a:pt x="1183" y="1244"/>
                      </a:lnTo>
                      <a:lnTo>
                        <a:pt x="1187" y="1245"/>
                      </a:lnTo>
                      <a:lnTo>
                        <a:pt x="1195" y="1248"/>
                      </a:lnTo>
                      <a:lnTo>
                        <a:pt x="1201" y="1253"/>
                      </a:lnTo>
                      <a:lnTo>
                        <a:pt x="1207" y="1259"/>
                      </a:lnTo>
                      <a:lnTo>
                        <a:pt x="1213" y="1265"/>
                      </a:lnTo>
                      <a:lnTo>
                        <a:pt x="1217" y="1271"/>
                      </a:lnTo>
                      <a:lnTo>
                        <a:pt x="1221" y="1278"/>
                      </a:lnTo>
                      <a:lnTo>
                        <a:pt x="1225" y="1288"/>
                      </a:lnTo>
                      <a:lnTo>
                        <a:pt x="1227" y="1293"/>
                      </a:lnTo>
                      <a:lnTo>
                        <a:pt x="1241" y="1269"/>
                      </a:lnTo>
                      <a:lnTo>
                        <a:pt x="1255" y="1249"/>
                      </a:lnTo>
                      <a:lnTo>
                        <a:pt x="1265" y="1237"/>
                      </a:lnTo>
                      <a:lnTo>
                        <a:pt x="1274" y="1229"/>
                      </a:lnTo>
                      <a:lnTo>
                        <a:pt x="1278" y="1227"/>
                      </a:lnTo>
                      <a:lnTo>
                        <a:pt x="1282" y="1226"/>
                      </a:lnTo>
                      <a:lnTo>
                        <a:pt x="1285" y="1226"/>
                      </a:lnTo>
                      <a:lnTo>
                        <a:pt x="1288" y="1227"/>
                      </a:lnTo>
                      <a:lnTo>
                        <a:pt x="1294" y="1231"/>
                      </a:lnTo>
                      <a:lnTo>
                        <a:pt x="1299" y="1238"/>
                      </a:lnTo>
                      <a:lnTo>
                        <a:pt x="1307" y="1259"/>
                      </a:lnTo>
                      <a:lnTo>
                        <a:pt x="1316" y="1283"/>
                      </a:lnTo>
                      <a:lnTo>
                        <a:pt x="1322" y="1296"/>
                      </a:lnTo>
                      <a:lnTo>
                        <a:pt x="1328" y="1307"/>
                      </a:lnTo>
                      <a:lnTo>
                        <a:pt x="1336" y="1318"/>
                      </a:lnTo>
                      <a:lnTo>
                        <a:pt x="1345" y="1326"/>
                      </a:lnTo>
                      <a:lnTo>
                        <a:pt x="1349" y="1330"/>
                      </a:lnTo>
                      <a:lnTo>
                        <a:pt x="1354" y="1335"/>
                      </a:lnTo>
                      <a:lnTo>
                        <a:pt x="1360" y="1338"/>
                      </a:lnTo>
                      <a:lnTo>
                        <a:pt x="1365" y="1341"/>
                      </a:lnTo>
                      <a:lnTo>
                        <a:pt x="1377" y="1346"/>
                      </a:lnTo>
                      <a:lnTo>
                        <a:pt x="1391" y="1349"/>
                      </a:lnTo>
                      <a:lnTo>
                        <a:pt x="1419" y="1353"/>
                      </a:lnTo>
                      <a:lnTo>
                        <a:pt x="1447" y="1355"/>
                      </a:lnTo>
                      <a:lnTo>
                        <a:pt x="1460" y="1355"/>
                      </a:lnTo>
                      <a:lnTo>
                        <a:pt x="1474" y="1357"/>
                      </a:lnTo>
                      <a:lnTo>
                        <a:pt x="1485" y="1358"/>
                      </a:lnTo>
                      <a:lnTo>
                        <a:pt x="1496" y="1360"/>
                      </a:lnTo>
                      <a:lnTo>
                        <a:pt x="1503" y="1364"/>
                      </a:lnTo>
                      <a:lnTo>
                        <a:pt x="1511" y="1369"/>
                      </a:lnTo>
                      <a:lnTo>
                        <a:pt x="1512" y="1373"/>
                      </a:lnTo>
                      <a:lnTo>
                        <a:pt x="1514" y="1376"/>
                      </a:lnTo>
                      <a:lnTo>
                        <a:pt x="1516" y="1380"/>
                      </a:lnTo>
                      <a:lnTo>
                        <a:pt x="1516" y="1385"/>
                      </a:lnTo>
                      <a:lnTo>
                        <a:pt x="1531" y="1391"/>
                      </a:lnTo>
                      <a:lnTo>
                        <a:pt x="1549" y="1396"/>
                      </a:lnTo>
                      <a:lnTo>
                        <a:pt x="1567" y="1398"/>
                      </a:lnTo>
                      <a:lnTo>
                        <a:pt x="1584" y="1401"/>
                      </a:lnTo>
                      <a:lnTo>
                        <a:pt x="1602" y="1401"/>
                      </a:lnTo>
                      <a:lnTo>
                        <a:pt x="1620" y="1400"/>
                      </a:lnTo>
                      <a:lnTo>
                        <a:pt x="1637" y="1398"/>
                      </a:lnTo>
                      <a:lnTo>
                        <a:pt x="1653" y="1396"/>
                      </a:lnTo>
                      <a:lnTo>
                        <a:pt x="1682" y="1391"/>
                      </a:lnTo>
                      <a:lnTo>
                        <a:pt x="1705" y="1385"/>
                      </a:lnTo>
                      <a:lnTo>
                        <a:pt x="1720" y="1380"/>
                      </a:lnTo>
                      <a:lnTo>
                        <a:pt x="1726" y="1379"/>
                      </a:lnTo>
                      <a:lnTo>
                        <a:pt x="1731" y="1381"/>
                      </a:lnTo>
                      <a:lnTo>
                        <a:pt x="1735" y="1385"/>
                      </a:lnTo>
                      <a:lnTo>
                        <a:pt x="1737" y="1391"/>
                      </a:lnTo>
                      <a:lnTo>
                        <a:pt x="1738" y="1397"/>
                      </a:lnTo>
                      <a:lnTo>
                        <a:pt x="1740" y="1412"/>
                      </a:lnTo>
                      <a:lnTo>
                        <a:pt x="1740" y="1429"/>
                      </a:lnTo>
                      <a:lnTo>
                        <a:pt x="1740" y="1439"/>
                      </a:lnTo>
                      <a:lnTo>
                        <a:pt x="1741" y="1449"/>
                      </a:lnTo>
                      <a:lnTo>
                        <a:pt x="1743" y="1458"/>
                      </a:lnTo>
                      <a:lnTo>
                        <a:pt x="1747" y="1468"/>
                      </a:lnTo>
                      <a:lnTo>
                        <a:pt x="1752" y="1479"/>
                      </a:lnTo>
                      <a:lnTo>
                        <a:pt x="1758" y="1489"/>
                      </a:lnTo>
                      <a:lnTo>
                        <a:pt x="1766" y="1500"/>
                      </a:lnTo>
                      <a:lnTo>
                        <a:pt x="1777" y="1510"/>
                      </a:lnTo>
                      <a:lnTo>
                        <a:pt x="1796" y="1512"/>
                      </a:lnTo>
                      <a:lnTo>
                        <a:pt x="1813" y="1513"/>
                      </a:lnTo>
                      <a:lnTo>
                        <a:pt x="1830" y="1512"/>
                      </a:lnTo>
                      <a:lnTo>
                        <a:pt x="1845" y="1510"/>
                      </a:lnTo>
                      <a:lnTo>
                        <a:pt x="1859" y="1506"/>
                      </a:lnTo>
                      <a:lnTo>
                        <a:pt x="1873" y="1501"/>
                      </a:lnTo>
                      <a:lnTo>
                        <a:pt x="1885" y="1496"/>
                      </a:lnTo>
                      <a:lnTo>
                        <a:pt x="1897" y="1490"/>
                      </a:lnTo>
                      <a:lnTo>
                        <a:pt x="1916" y="1479"/>
                      </a:lnTo>
                      <a:lnTo>
                        <a:pt x="1930" y="1468"/>
                      </a:lnTo>
                      <a:lnTo>
                        <a:pt x="1939" y="1460"/>
                      </a:lnTo>
                      <a:lnTo>
                        <a:pt x="1941" y="1457"/>
                      </a:lnTo>
                      <a:lnTo>
                        <a:pt x="1946" y="1468"/>
                      </a:lnTo>
                      <a:lnTo>
                        <a:pt x="1950" y="1477"/>
                      </a:lnTo>
                      <a:lnTo>
                        <a:pt x="1955" y="1483"/>
                      </a:lnTo>
                      <a:lnTo>
                        <a:pt x="1960" y="1486"/>
                      </a:lnTo>
                      <a:lnTo>
                        <a:pt x="1971" y="1489"/>
                      </a:lnTo>
                      <a:lnTo>
                        <a:pt x="1983" y="1490"/>
                      </a:lnTo>
                      <a:lnTo>
                        <a:pt x="1990" y="1491"/>
                      </a:lnTo>
                      <a:lnTo>
                        <a:pt x="1998" y="1495"/>
                      </a:lnTo>
                      <a:lnTo>
                        <a:pt x="2005" y="1499"/>
                      </a:lnTo>
                      <a:lnTo>
                        <a:pt x="2014" y="1506"/>
                      </a:lnTo>
                      <a:lnTo>
                        <a:pt x="2023" y="1516"/>
                      </a:lnTo>
                      <a:lnTo>
                        <a:pt x="2032" y="1529"/>
                      </a:lnTo>
                      <a:lnTo>
                        <a:pt x="2043" y="1546"/>
                      </a:lnTo>
                      <a:lnTo>
                        <a:pt x="2053" y="1569"/>
                      </a:lnTo>
                      <a:lnTo>
                        <a:pt x="2061" y="1567"/>
                      </a:lnTo>
                      <a:lnTo>
                        <a:pt x="2070" y="1565"/>
                      </a:lnTo>
                      <a:lnTo>
                        <a:pt x="2077" y="1561"/>
                      </a:lnTo>
                      <a:lnTo>
                        <a:pt x="2085" y="1556"/>
                      </a:lnTo>
                      <a:lnTo>
                        <a:pt x="2091" y="1550"/>
                      </a:lnTo>
                      <a:lnTo>
                        <a:pt x="2097" y="1544"/>
                      </a:lnTo>
                      <a:lnTo>
                        <a:pt x="2102" y="1537"/>
                      </a:lnTo>
                      <a:lnTo>
                        <a:pt x="2107" y="1529"/>
                      </a:lnTo>
                      <a:lnTo>
                        <a:pt x="2120" y="1502"/>
                      </a:lnTo>
                      <a:lnTo>
                        <a:pt x="2125" y="1490"/>
                      </a:lnTo>
                      <a:lnTo>
                        <a:pt x="2154" y="1489"/>
                      </a:lnTo>
                      <a:lnTo>
                        <a:pt x="2181" y="1489"/>
                      </a:lnTo>
                      <a:lnTo>
                        <a:pt x="2205" y="1493"/>
                      </a:lnTo>
                      <a:lnTo>
                        <a:pt x="2224" y="1496"/>
                      </a:lnTo>
                      <a:lnTo>
                        <a:pt x="2243" y="1502"/>
                      </a:lnTo>
                      <a:lnTo>
                        <a:pt x="2257" y="1509"/>
                      </a:lnTo>
                      <a:lnTo>
                        <a:pt x="2271" y="1516"/>
                      </a:lnTo>
                      <a:lnTo>
                        <a:pt x="2282" y="1524"/>
                      </a:lnTo>
                      <a:lnTo>
                        <a:pt x="2292" y="1532"/>
                      </a:lnTo>
                      <a:lnTo>
                        <a:pt x="2299" y="1540"/>
                      </a:lnTo>
                      <a:lnTo>
                        <a:pt x="2305" y="1548"/>
                      </a:lnTo>
                      <a:lnTo>
                        <a:pt x="2309" y="1554"/>
                      </a:lnTo>
                      <a:lnTo>
                        <a:pt x="2315" y="1565"/>
                      </a:lnTo>
                      <a:lnTo>
                        <a:pt x="2316" y="1569"/>
                      </a:lnTo>
                      <a:lnTo>
                        <a:pt x="2338" y="1571"/>
                      </a:lnTo>
                      <a:lnTo>
                        <a:pt x="2361" y="1572"/>
                      </a:lnTo>
                      <a:lnTo>
                        <a:pt x="2383" y="1571"/>
                      </a:lnTo>
                      <a:lnTo>
                        <a:pt x="2407" y="1570"/>
                      </a:lnTo>
                      <a:lnTo>
                        <a:pt x="2429" y="1566"/>
                      </a:lnTo>
                      <a:lnTo>
                        <a:pt x="2451" y="1562"/>
                      </a:lnTo>
                      <a:lnTo>
                        <a:pt x="2471" y="1557"/>
                      </a:lnTo>
                      <a:lnTo>
                        <a:pt x="2491" y="1553"/>
                      </a:lnTo>
                      <a:lnTo>
                        <a:pt x="2527" y="1543"/>
                      </a:lnTo>
                      <a:lnTo>
                        <a:pt x="2553" y="1533"/>
                      </a:lnTo>
                      <a:lnTo>
                        <a:pt x="2572" y="1526"/>
                      </a:lnTo>
                      <a:lnTo>
                        <a:pt x="2578" y="1522"/>
                      </a:lnTo>
                      <a:lnTo>
                        <a:pt x="2605" y="1517"/>
                      </a:lnTo>
                      <a:lnTo>
                        <a:pt x="2633" y="1512"/>
                      </a:lnTo>
                      <a:lnTo>
                        <a:pt x="2660" y="1510"/>
                      </a:lnTo>
                      <a:lnTo>
                        <a:pt x="2686" y="1506"/>
                      </a:lnTo>
                      <a:lnTo>
                        <a:pt x="2737" y="1504"/>
                      </a:lnTo>
                      <a:lnTo>
                        <a:pt x="2784" y="1504"/>
                      </a:lnTo>
                      <a:lnTo>
                        <a:pt x="2823" y="1505"/>
                      </a:lnTo>
                      <a:lnTo>
                        <a:pt x="2853" y="1507"/>
                      </a:lnTo>
                      <a:lnTo>
                        <a:pt x="2873" y="1509"/>
                      </a:lnTo>
                      <a:lnTo>
                        <a:pt x="2880" y="1510"/>
                      </a:lnTo>
                      <a:lnTo>
                        <a:pt x="2895" y="1531"/>
                      </a:lnTo>
                      <a:lnTo>
                        <a:pt x="2912" y="1550"/>
                      </a:lnTo>
                      <a:lnTo>
                        <a:pt x="2930" y="1567"/>
                      </a:lnTo>
                      <a:lnTo>
                        <a:pt x="2950" y="1583"/>
                      </a:lnTo>
                      <a:lnTo>
                        <a:pt x="2970" y="1597"/>
                      </a:lnTo>
                      <a:lnTo>
                        <a:pt x="2989" y="1609"/>
                      </a:lnTo>
                      <a:lnTo>
                        <a:pt x="3009" y="1620"/>
                      </a:lnTo>
                      <a:lnTo>
                        <a:pt x="3027" y="1630"/>
                      </a:lnTo>
                      <a:lnTo>
                        <a:pt x="3063" y="1643"/>
                      </a:lnTo>
                      <a:lnTo>
                        <a:pt x="3091" y="1653"/>
                      </a:lnTo>
                      <a:lnTo>
                        <a:pt x="3109" y="1659"/>
                      </a:lnTo>
                      <a:lnTo>
                        <a:pt x="3117" y="1660"/>
                      </a:lnTo>
                      <a:lnTo>
                        <a:pt x="3117" y="1649"/>
                      </a:lnTo>
                      <a:lnTo>
                        <a:pt x="3117" y="1619"/>
                      </a:lnTo>
                      <a:lnTo>
                        <a:pt x="3117" y="1571"/>
                      </a:lnTo>
                      <a:lnTo>
                        <a:pt x="3115" y="1507"/>
                      </a:lnTo>
                      <a:lnTo>
                        <a:pt x="3115" y="1431"/>
                      </a:lnTo>
                      <a:lnTo>
                        <a:pt x="3114" y="1343"/>
                      </a:lnTo>
                      <a:lnTo>
                        <a:pt x="3112" y="1247"/>
                      </a:lnTo>
                      <a:lnTo>
                        <a:pt x="3109" y="1142"/>
                      </a:lnTo>
                      <a:lnTo>
                        <a:pt x="3105" y="1035"/>
                      </a:lnTo>
                      <a:lnTo>
                        <a:pt x="3102" y="925"/>
                      </a:lnTo>
                      <a:lnTo>
                        <a:pt x="3096" y="814"/>
                      </a:lnTo>
                      <a:lnTo>
                        <a:pt x="3088" y="705"/>
                      </a:lnTo>
                      <a:lnTo>
                        <a:pt x="3080" y="601"/>
                      </a:lnTo>
                      <a:lnTo>
                        <a:pt x="3070" y="503"/>
                      </a:lnTo>
                      <a:lnTo>
                        <a:pt x="3064" y="457"/>
                      </a:lnTo>
                      <a:lnTo>
                        <a:pt x="3058" y="414"/>
                      </a:lnTo>
                      <a:lnTo>
                        <a:pt x="3052" y="372"/>
                      </a:lnTo>
                      <a:lnTo>
                        <a:pt x="3044" y="335"/>
                      </a:lnTo>
                      <a:lnTo>
                        <a:pt x="3025" y="99"/>
                      </a:lnTo>
                      <a:lnTo>
                        <a:pt x="3009" y="99"/>
                      </a:lnTo>
                      <a:lnTo>
                        <a:pt x="2965" y="99"/>
                      </a:lnTo>
                      <a:lnTo>
                        <a:pt x="2893" y="101"/>
                      </a:lnTo>
                      <a:lnTo>
                        <a:pt x="2796" y="101"/>
                      </a:lnTo>
                      <a:lnTo>
                        <a:pt x="2676" y="102"/>
                      </a:lnTo>
                      <a:lnTo>
                        <a:pt x="2534" y="102"/>
                      </a:lnTo>
                      <a:lnTo>
                        <a:pt x="2372" y="101"/>
                      </a:lnTo>
                      <a:lnTo>
                        <a:pt x="2195" y="98"/>
                      </a:lnTo>
                      <a:lnTo>
                        <a:pt x="2000" y="95"/>
                      </a:lnTo>
                      <a:lnTo>
                        <a:pt x="1793" y="90"/>
                      </a:lnTo>
                      <a:lnTo>
                        <a:pt x="1575" y="82"/>
                      </a:lnTo>
                      <a:lnTo>
                        <a:pt x="1348" y="74"/>
                      </a:lnTo>
                      <a:lnTo>
                        <a:pt x="1112" y="63"/>
                      </a:lnTo>
                      <a:lnTo>
                        <a:pt x="870" y="49"/>
                      </a:lnTo>
                      <a:lnTo>
                        <a:pt x="749" y="42"/>
                      </a:lnTo>
                      <a:lnTo>
                        <a:pt x="627" y="33"/>
                      </a:lnTo>
                      <a:lnTo>
                        <a:pt x="503" y="24"/>
                      </a:lnTo>
                      <a:lnTo>
                        <a:pt x="381" y="14"/>
                      </a:lnTo>
                      <a:lnTo>
                        <a:pt x="6" y="0"/>
                      </a:lnTo>
                      <a:lnTo>
                        <a:pt x="0" y="250"/>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4" name="Freeform 493"/>
                <p:cNvSpPr>
                  <a:spLocks/>
                </p:cNvSpPr>
                <p:nvPr/>
              </p:nvSpPr>
              <p:spPr bwMode="auto">
                <a:xfrm>
                  <a:off x="2207" y="2069"/>
                  <a:ext cx="779" cy="415"/>
                </a:xfrm>
                <a:custGeom>
                  <a:avLst/>
                  <a:gdLst>
                    <a:gd name="T0" fmla="*/ 0 w 3117"/>
                    <a:gd name="T1" fmla="*/ 0 h 1660"/>
                    <a:gd name="T2" fmla="*/ 0 w 3117"/>
                    <a:gd name="T3" fmla="*/ 0 h 1660"/>
                    <a:gd name="T4" fmla="*/ 0 w 3117"/>
                    <a:gd name="T5" fmla="*/ 0 h 1660"/>
                    <a:gd name="T6" fmla="*/ 0 w 3117"/>
                    <a:gd name="T7" fmla="*/ 0 h 1660"/>
                    <a:gd name="T8" fmla="*/ 0 w 3117"/>
                    <a:gd name="T9" fmla="*/ 0 h 1660"/>
                    <a:gd name="T10" fmla="*/ 0 w 3117"/>
                    <a:gd name="T11" fmla="*/ 0 h 1660"/>
                    <a:gd name="T12" fmla="*/ 0 w 3117"/>
                    <a:gd name="T13" fmla="*/ 0 h 1660"/>
                    <a:gd name="T14" fmla="*/ 0 w 3117"/>
                    <a:gd name="T15" fmla="*/ 0 h 1660"/>
                    <a:gd name="T16" fmla="*/ 0 w 3117"/>
                    <a:gd name="T17" fmla="*/ 0 h 1660"/>
                    <a:gd name="T18" fmla="*/ 0 w 3117"/>
                    <a:gd name="T19" fmla="*/ 0 h 1660"/>
                    <a:gd name="T20" fmla="*/ 0 w 3117"/>
                    <a:gd name="T21" fmla="*/ 0 h 1660"/>
                    <a:gd name="T22" fmla="*/ 0 w 3117"/>
                    <a:gd name="T23" fmla="*/ 0 h 1660"/>
                    <a:gd name="T24" fmla="*/ 0 w 3117"/>
                    <a:gd name="T25" fmla="*/ 0 h 1660"/>
                    <a:gd name="T26" fmla="*/ 0 w 3117"/>
                    <a:gd name="T27" fmla="*/ 0 h 1660"/>
                    <a:gd name="T28" fmla="*/ 0 w 3117"/>
                    <a:gd name="T29" fmla="*/ 0 h 1660"/>
                    <a:gd name="T30" fmla="*/ 0 w 3117"/>
                    <a:gd name="T31" fmla="*/ 0 h 1660"/>
                    <a:gd name="T32" fmla="*/ 0 w 3117"/>
                    <a:gd name="T33" fmla="*/ 0 h 1660"/>
                    <a:gd name="T34" fmla="*/ 0 w 3117"/>
                    <a:gd name="T35" fmla="*/ 0 h 1660"/>
                    <a:gd name="T36" fmla="*/ 0 w 3117"/>
                    <a:gd name="T37" fmla="*/ 0 h 1660"/>
                    <a:gd name="T38" fmla="*/ 0 w 3117"/>
                    <a:gd name="T39" fmla="*/ 0 h 1660"/>
                    <a:gd name="T40" fmla="*/ 0 w 3117"/>
                    <a:gd name="T41" fmla="*/ 0 h 1660"/>
                    <a:gd name="T42" fmla="*/ 0 w 3117"/>
                    <a:gd name="T43" fmla="*/ 0 h 1660"/>
                    <a:gd name="T44" fmla="*/ 0 w 3117"/>
                    <a:gd name="T45" fmla="*/ 0 h 1660"/>
                    <a:gd name="T46" fmla="*/ 0 w 3117"/>
                    <a:gd name="T47" fmla="*/ 0 h 1660"/>
                    <a:gd name="T48" fmla="*/ 0 w 3117"/>
                    <a:gd name="T49" fmla="*/ 0 h 1660"/>
                    <a:gd name="T50" fmla="*/ 0 w 3117"/>
                    <a:gd name="T51" fmla="*/ 0 h 1660"/>
                    <a:gd name="T52" fmla="*/ 0 w 3117"/>
                    <a:gd name="T53" fmla="*/ 0 h 1660"/>
                    <a:gd name="T54" fmla="*/ 0 w 3117"/>
                    <a:gd name="T55" fmla="*/ 0 h 1660"/>
                    <a:gd name="T56" fmla="*/ 0 w 3117"/>
                    <a:gd name="T57" fmla="*/ 0 h 1660"/>
                    <a:gd name="T58" fmla="*/ 0 w 3117"/>
                    <a:gd name="T59" fmla="*/ 0 h 1660"/>
                    <a:gd name="T60" fmla="*/ 0 w 3117"/>
                    <a:gd name="T61" fmla="*/ 0 h 1660"/>
                    <a:gd name="T62" fmla="*/ 0 w 3117"/>
                    <a:gd name="T63" fmla="*/ 0 h 1660"/>
                    <a:gd name="T64" fmla="*/ 0 w 3117"/>
                    <a:gd name="T65" fmla="*/ 0 h 1660"/>
                    <a:gd name="T66" fmla="*/ 0 w 3117"/>
                    <a:gd name="T67" fmla="*/ 0 h 1660"/>
                    <a:gd name="T68" fmla="*/ 0 w 3117"/>
                    <a:gd name="T69" fmla="*/ 0 h 1660"/>
                    <a:gd name="T70" fmla="*/ 0 w 3117"/>
                    <a:gd name="T71" fmla="*/ 0 h 1660"/>
                    <a:gd name="T72" fmla="*/ 0 w 3117"/>
                    <a:gd name="T73" fmla="*/ 0 h 1660"/>
                    <a:gd name="T74" fmla="*/ 0 w 3117"/>
                    <a:gd name="T75" fmla="*/ 0 h 1660"/>
                    <a:gd name="T76" fmla="*/ 0 w 3117"/>
                    <a:gd name="T77" fmla="*/ 0 h 1660"/>
                    <a:gd name="T78" fmla="*/ 0 w 3117"/>
                    <a:gd name="T79" fmla="*/ 0 h 1660"/>
                    <a:gd name="T80" fmla="*/ 0 w 3117"/>
                    <a:gd name="T81" fmla="*/ 0 h 1660"/>
                    <a:gd name="T82" fmla="*/ 0 w 3117"/>
                    <a:gd name="T83" fmla="*/ 0 h 1660"/>
                    <a:gd name="T84" fmla="*/ 0 w 3117"/>
                    <a:gd name="T85" fmla="*/ 0 h 1660"/>
                    <a:gd name="T86" fmla="*/ 0 w 3117"/>
                    <a:gd name="T87" fmla="*/ 0 h 1660"/>
                    <a:gd name="T88" fmla="*/ 0 w 3117"/>
                    <a:gd name="T89" fmla="*/ 0 h 1660"/>
                    <a:gd name="T90" fmla="*/ 0 w 3117"/>
                    <a:gd name="T91" fmla="*/ 0 h 1660"/>
                    <a:gd name="T92" fmla="*/ 0 w 3117"/>
                    <a:gd name="T93" fmla="*/ 0 h 1660"/>
                    <a:gd name="T94" fmla="*/ 0 w 3117"/>
                    <a:gd name="T95" fmla="*/ 0 h 1660"/>
                    <a:gd name="T96" fmla="*/ 0 w 3117"/>
                    <a:gd name="T97" fmla="*/ 0 h 1660"/>
                    <a:gd name="T98" fmla="*/ 0 w 3117"/>
                    <a:gd name="T99" fmla="*/ 0 h 1660"/>
                    <a:gd name="T100" fmla="*/ 0 w 3117"/>
                    <a:gd name="T101" fmla="*/ 0 h 1660"/>
                    <a:gd name="T102" fmla="*/ 0 w 3117"/>
                    <a:gd name="T103" fmla="*/ 0 h 1660"/>
                    <a:gd name="T104" fmla="*/ 0 w 3117"/>
                    <a:gd name="T105" fmla="*/ 0 h 1660"/>
                    <a:gd name="T106" fmla="*/ 0 w 3117"/>
                    <a:gd name="T107" fmla="*/ 0 h 16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17"/>
                    <a:gd name="T163" fmla="*/ 0 h 1660"/>
                    <a:gd name="T164" fmla="*/ 3117 w 3117"/>
                    <a:gd name="T165" fmla="*/ 1660 h 16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17" h="1660">
                      <a:moveTo>
                        <a:pt x="0" y="250"/>
                      </a:moveTo>
                      <a:lnTo>
                        <a:pt x="1090" y="289"/>
                      </a:lnTo>
                      <a:lnTo>
                        <a:pt x="1070" y="1201"/>
                      </a:lnTo>
                      <a:lnTo>
                        <a:pt x="1079" y="1205"/>
                      </a:lnTo>
                      <a:lnTo>
                        <a:pt x="1087" y="1210"/>
                      </a:lnTo>
                      <a:lnTo>
                        <a:pt x="1093" y="1216"/>
                      </a:lnTo>
                      <a:lnTo>
                        <a:pt x="1099" y="1223"/>
                      </a:lnTo>
                      <a:lnTo>
                        <a:pt x="1105" y="1229"/>
                      </a:lnTo>
                      <a:lnTo>
                        <a:pt x="1109" y="1237"/>
                      </a:lnTo>
                      <a:lnTo>
                        <a:pt x="1113" y="1244"/>
                      </a:lnTo>
                      <a:lnTo>
                        <a:pt x="1115" y="1251"/>
                      </a:lnTo>
                      <a:lnTo>
                        <a:pt x="1121" y="1276"/>
                      </a:lnTo>
                      <a:lnTo>
                        <a:pt x="1121" y="1287"/>
                      </a:lnTo>
                      <a:lnTo>
                        <a:pt x="1135" y="1270"/>
                      </a:lnTo>
                      <a:lnTo>
                        <a:pt x="1147" y="1259"/>
                      </a:lnTo>
                      <a:lnTo>
                        <a:pt x="1153" y="1254"/>
                      </a:lnTo>
                      <a:lnTo>
                        <a:pt x="1158" y="1250"/>
                      </a:lnTo>
                      <a:lnTo>
                        <a:pt x="1164" y="1248"/>
                      </a:lnTo>
                      <a:lnTo>
                        <a:pt x="1169" y="1245"/>
                      </a:lnTo>
                      <a:lnTo>
                        <a:pt x="1174" y="1245"/>
                      </a:lnTo>
                      <a:lnTo>
                        <a:pt x="1178" y="1244"/>
                      </a:lnTo>
                      <a:lnTo>
                        <a:pt x="1183" y="1244"/>
                      </a:lnTo>
                      <a:lnTo>
                        <a:pt x="1187" y="1245"/>
                      </a:lnTo>
                      <a:lnTo>
                        <a:pt x="1195" y="1248"/>
                      </a:lnTo>
                      <a:lnTo>
                        <a:pt x="1201" y="1253"/>
                      </a:lnTo>
                      <a:lnTo>
                        <a:pt x="1207" y="1259"/>
                      </a:lnTo>
                      <a:lnTo>
                        <a:pt x="1213" y="1265"/>
                      </a:lnTo>
                      <a:lnTo>
                        <a:pt x="1217" y="1271"/>
                      </a:lnTo>
                      <a:lnTo>
                        <a:pt x="1221" y="1278"/>
                      </a:lnTo>
                      <a:lnTo>
                        <a:pt x="1225" y="1288"/>
                      </a:lnTo>
                      <a:lnTo>
                        <a:pt x="1227" y="1293"/>
                      </a:lnTo>
                      <a:lnTo>
                        <a:pt x="1241" y="1269"/>
                      </a:lnTo>
                      <a:lnTo>
                        <a:pt x="1255" y="1249"/>
                      </a:lnTo>
                      <a:lnTo>
                        <a:pt x="1265" y="1237"/>
                      </a:lnTo>
                      <a:lnTo>
                        <a:pt x="1274" y="1229"/>
                      </a:lnTo>
                      <a:lnTo>
                        <a:pt x="1278" y="1227"/>
                      </a:lnTo>
                      <a:lnTo>
                        <a:pt x="1282" y="1226"/>
                      </a:lnTo>
                      <a:lnTo>
                        <a:pt x="1285" y="1226"/>
                      </a:lnTo>
                      <a:lnTo>
                        <a:pt x="1288" y="1227"/>
                      </a:lnTo>
                      <a:lnTo>
                        <a:pt x="1294" y="1231"/>
                      </a:lnTo>
                      <a:lnTo>
                        <a:pt x="1299" y="1238"/>
                      </a:lnTo>
                      <a:lnTo>
                        <a:pt x="1307" y="1259"/>
                      </a:lnTo>
                      <a:lnTo>
                        <a:pt x="1316" y="1283"/>
                      </a:lnTo>
                      <a:lnTo>
                        <a:pt x="1322" y="1296"/>
                      </a:lnTo>
                      <a:lnTo>
                        <a:pt x="1328" y="1307"/>
                      </a:lnTo>
                      <a:lnTo>
                        <a:pt x="1336" y="1318"/>
                      </a:lnTo>
                      <a:lnTo>
                        <a:pt x="1345" y="1326"/>
                      </a:lnTo>
                      <a:lnTo>
                        <a:pt x="1349" y="1330"/>
                      </a:lnTo>
                      <a:lnTo>
                        <a:pt x="1354" y="1335"/>
                      </a:lnTo>
                      <a:lnTo>
                        <a:pt x="1360" y="1338"/>
                      </a:lnTo>
                      <a:lnTo>
                        <a:pt x="1365" y="1341"/>
                      </a:lnTo>
                      <a:lnTo>
                        <a:pt x="1377" y="1346"/>
                      </a:lnTo>
                      <a:lnTo>
                        <a:pt x="1391" y="1349"/>
                      </a:lnTo>
                      <a:lnTo>
                        <a:pt x="1419" y="1353"/>
                      </a:lnTo>
                      <a:lnTo>
                        <a:pt x="1447" y="1355"/>
                      </a:lnTo>
                      <a:lnTo>
                        <a:pt x="1460" y="1355"/>
                      </a:lnTo>
                      <a:lnTo>
                        <a:pt x="1474" y="1357"/>
                      </a:lnTo>
                      <a:lnTo>
                        <a:pt x="1485" y="1358"/>
                      </a:lnTo>
                      <a:lnTo>
                        <a:pt x="1496" y="1360"/>
                      </a:lnTo>
                      <a:lnTo>
                        <a:pt x="1503" y="1364"/>
                      </a:lnTo>
                      <a:lnTo>
                        <a:pt x="1511" y="1369"/>
                      </a:lnTo>
                      <a:lnTo>
                        <a:pt x="1512" y="1373"/>
                      </a:lnTo>
                      <a:lnTo>
                        <a:pt x="1514" y="1376"/>
                      </a:lnTo>
                      <a:lnTo>
                        <a:pt x="1516" y="1380"/>
                      </a:lnTo>
                      <a:lnTo>
                        <a:pt x="1516" y="1385"/>
                      </a:lnTo>
                      <a:lnTo>
                        <a:pt x="1531" y="1391"/>
                      </a:lnTo>
                      <a:lnTo>
                        <a:pt x="1549" y="1396"/>
                      </a:lnTo>
                      <a:lnTo>
                        <a:pt x="1567" y="1398"/>
                      </a:lnTo>
                      <a:lnTo>
                        <a:pt x="1584" y="1401"/>
                      </a:lnTo>
                      <a:lnTo>
                        <a:pt x="1602" y="1401"/>
                      </a:lnTo>
                      <a:lnTo>
                        <a:pt x="1620" y="1400"/>
                      </a:lnTo>
                      <a:lnTo>
                        <a:pt x="1637" y="1398"/>
                      </a:lnTo>
                      <a:lnTo>
                        <a:pt x="1653" y="1396"/>
                      </a:lnTo>
                      <a:lnTo>
                        <a:pt x="1682" y="1391"/>
                      </a:lnTo>
                      <a:lnTo>
                        <a:pt x="1705" y="1385"/>
                      </a:lnTo>
                      <a:lnTo>
                        <a:pt x="1720" y="1380"/>
                      </a:lnTo>
                      <a:lnTo>
                        <a:pt x="1726" y="1379"/>
                      </a:lnTo>
                      <a:lnTo>
                        <a:pt x="1731" y="1381"/>
                      </a:lnTo>
                      <a:lnTo>
                        <a:pt x="1735" y="1385"/>
                      </a:lnTo>
                      <a:lnTo>
                        <a:pt x="1737" y="1391"/>
                      </a:lnTo>
                      <a:lnTo>
                        <a:pt x="1738" y="1397"/>
                      </a:lnTo>
                      <a:lnTo>
                        <a:pt x="1740" y="1412"/>
                      </a:lnTo>
                      <a:lnTo>
                        <a:pt x="1740" y="1429"/>
                      </a:lnTo>
                      <a:lnTo>
                        <a:pt x="1740" y="1439"/>
                      </a:lnTo>
                      <a:lnTo>
                        <a:pt x="1741" y="1449"/>
                      </a:lnTo>
                      <a:lnTo>
                        <a:pt x="1743" y="1458"/>
                      </a:lnTo>
                      <a:lnTo>
                        <a:pt x="1747" y="1468"/>
                      </a:lnTo>
                      <a:lnTo>
                        <a:pt x="1752" y="1479"/>
                      </a:lnTo>
                      <a:lnTo>
                        <a:pt x="1758" y="1489"/>
                      </a:lnTo>
                      <a:lnTo>
                        <a:pt x="1766" y="1500"/>
                      </a:lnTo>
                      <a:lnTo>
                        <a:pt x="1777" y="1510"/>
                      </a:lnTo>
                      <a:lnTo>
                        <a:pt x="1796" y="1512"/>
                      </a:lnTo>
                      <a:lnTo>
                        <a:pt x="1813" y="1513"/>
                      </a:lnTo>
                      <a:lnTo>
                        <a:pt x="1830" y="1512"/>
                      </a:lnTo>
                      <a:lnTo>
                        <a:pt x="1845" y="1510"/>
                      </a:lnTo>
                      <a:lnTo>
                        <a:pt x="1859" y="1506"/>
                      </a:lnTo>
                      <a:lnTo>
                        <a:pt x="1873" y="1501"/>
                      </a:lnTo>
                      <a:lnTo>
                        <a:pt x="1885" y="1496"/>
                      </a:lnTo>
                      <a:lnTo>
                        <a:pt x="1897" y="1490"/>
                      </a:lnTo>
                      <a:lnTo>
                        <a:pt x="1916" y="1479"/>
                      </a:lnTo>
                      <a:lnTo>
                        <a:pt x="1930" y="1468"/>
                      </a:lnTo>
                      <a:lnTo>
                        <a:pt x="1939" y="1460"/>
                      </a:lnTo>
                      <a:lnTo>
                        <a:pt x="1941" y="1457"/>
                      </a:lnTo>
                      <a:lnTo>
                        <a:pt x="1946" y="1468"/>
                      </a:lnTo>
                      <a:lnTo>
                        <a:pt x="1950" y="1477"/>
                      </a:lnTo>
                      <a:lnTo>
                        <a:pt x="1955" y="1483"/>
                      </a:lnTo>
                      <a:lnTo>
                        <a:pt x="1960" y="1486"/>
                      </a:lnTo>
                      <a:lnTo>
                        <a:pt x="1971" y="1489"/>
                      </a:lnTo>
                      <a:lnTo>
                        <a:pt x="1983" y="1490"/>
                      </a:lnTo>
                      <a:lnTo>
                        <a:pt x="1990" y="1491"/>
                      </a:lnTo>
                      <a:lnTo>
                        <a:pt x="1998" y="1495"/>
                      </a:lnTo>
                      <a:lnTo>
                        <a:pt x="2005" y="1499"/>
                      </a:lnTo>
                      <a:lnTo>
                        <a:pt x="2014" y="1506"/>
                      </a:lnTo>
                      <a:lnTo>
                        <a:pt x="2023" y="1516"/>
                      </a:lnTo>
                      <a:lnTo>
                        <a:pt x="2032" y="1529"/>
                      </a:lnTo>
                      <a:lnTo>
                        <a:pt x="2043" y="1546"/>
                      </a:lnTo>
                      <a:lnTo>
                        <a:pt x="2053" y="1569"/>
                      </a:lnTo>
                      <a:lnTo>
                        <a:pt x="2061" y="1567"/>
                      </a:lnTo>
                      <a:lnTo>
                        <a:pt x="2070" y="1565"/>
                      </a:lnTo>
                      <a:lnTo>
                        <a:pt x="2077" y="1561"/>
                      </a:lnTo>
                      <a:lnTo>
                        <a:pt x="2085" y="1556"/>
                      </a:lnTo>
                      <a:lnTo>
                        <a:pt x="2091" y="1550"/>
                      </a:lnTo>
                      <a:lnTo>
                        <a:pt x="2097" y="1544"/>
                      </a:lnTo>
                      <a:lnTo>
                        <a:pt x="2102" y="1537"/>
                      </a:lnTo>
                      <a:lnTo>
                        <a:pt x="2107" y="1529"/>
                      </a:lnTo>
                      <a:lnTo>
                        <a:pt x="2120" y="1502"/>
                      </a:lnTo>
                      <a:lnTo>
                        <a:pt x="2125" y="1490"/>
                      </a:lnTo>
                      <a:lnTo>
                        <a:pt x="2154" y="1489"/>
                      </a:lnTo>
                      <a:lnTo>
                        <a:pt x="2181" y="1489"/>
                      </a:lnTo>
                      <a:lnTo>
                        <a:pt x="2205" y="1493"/>
                      </a:lnTo>
                      <a:lnTo>
                        <a:pt x="2224" y="1496"/>
                      </a:lnTo>
                      <a:lnTo>
                        <a:pt x="2243" y="1502"/>
                      </a:lnTo>
                      <a:lnTo>
                        <a:pt x="2257" y="1509"/>
                      </a:lnTo>
                      <a:lnTo>
                        <a:pt x="2271" y="1516"/>
                      </a:lnTo>
                      <a:lnTo>
                        <a:pt x="2282" y="1524"/>
                      </a:lnTo>
                      <a:lnTo>
                        <a:pt x="2292" y="1532"/>
                      </a:lnTo>
                      <a:lnTo>
                        <a:pt x="2299" y="1540"/>
                      </a:lnTo>
                      <a:lnTo>
                        <a:pt x="2305" y="1548"/>
                      </a:lnTo>
                      <a:lnTo>
                        <a:pt x="2309" y="1554"/>
                      </a:lnTo>
                      <a:lnTo>
                        <a:pt x="2315" y="1565"/>
                      </a:lnTo>
                      <a:lnTo>
                        <a:pt x="2316" y="1569"/>
                      </a:lnTo>
                      <a:lnTo>
                        <a:pt x="2338" y="1571"/>
                      </a:lnTo>
                      <a:lnTo>
                        <a:pt x="2361" y="1572"/>
                      </a:lnTo>
                      <a:lnTo>
                        <a:pt x="2383" y="1571"/>
                      </a:lnTo>
                      <a:lnTo>
                        <a:pt x="2407" y="1570"/>
                      </a:lnTo>
                      <a:lnTo>
                        <a:pt x="2429" y="1566"/>
                      </a:lnTo>
                      <a:lnTo>
                        <a:pt x="2451" y="1562"/>
                      </a:lnTo>
                      <a:lnTo>
                        <a:pt x="2471" y="1557"/>
                      </a:lnTo>
                      <a:lnTo>
                        <a:pt x="2491" y="1553"/>
                      </a:lnTo>
                      <a:lnTo>
                        <a:pt x="2527" y="1543"/>
                      </a:lnTo>
                      <a:lnTo>
                        <a:pt x="2553" y="1533"/>
                      </a:lnTo>
                      <a:lnTo>
                        <a:pt x="2572" y="1526"/>
                      </a:lnTo>
                      <a:lnTo>
                        <a:pt x="2578" y="1522"/>
                      </a:lnTo>
                      <a:lnTo>
                        <a:pt x="2605" y="1517"/>
                      </a:lnTo>
                      <a:lnTo>
                        <a:pt x="2633" y="1512"/>
                      </a:lnTo>
                      <a:lnTo>
                        <a:pt x="2660" y="1510"/>
                      </a:lnTo>
                      <a:lnTo>
                        <a:pt x="2686" y="1506"/>
                      </a:lnTo>
                      <a:lnTo>
                        <a:pt x="2737" y="1504"/>
                      </a:lnTo>
                      <a:lnTo>
                        <a:pt x="2784" y="1504"/>
                      </a:lnTo>
                      <a:lnTo>
                        <a:pt x="2823" y="1505"/>
                      </a:lnTo>
                      <a:lnTo>
                        <a:pt x="2853" y="1507"/>
                      </a:lnTo>
                      <a:lnTo>
                        <a:pt x="2873" y="1509"/>
                      </a:lnTo>
                      <a:lnTo>
                        <a:pt x="2880" y="1510"/>
                      </a:lnTo>
                      <a:lnTo>
                        <a:pt x="2895" y="1531"/>
                      </a:lnTo>
                      <a:lnTo>
                        <a:pt x="2912" y="1550"/>
                      </a:lnTo>
                      <a:lnTo>
                        <a:pt x="2930" y="1567"/>
                      </a:lnTo>
                      <a:lnTo>
                        <a:pt x="2950" y="1583"/>
                      </a:lnTo>
                      <a:lnTo>
                        <a:pt x="2970" y="1597"/>
                      </a:lnTo>
                      <a:lnTo>
                        <a:pt x="2989" y="1609"/>
                      </a:lnTo>
                      <a:lnTo>
                        <a:pt x="3009" y="1620"/>
                      </a:lnTo>
                      <a:lnTo>
                        <a:pt x="3027" y="1630"/>
                      </a:lnTo>
                      <a:lnTo>
                        <a:pt x="3063" y="1643"/>
                      </a:lnTo>
                      <a:lnTo>
                        <a:pt x="3091" y="1653"/>
                      </a:lnTo>
                      <a:lnTo>
                        <a:pt x="3109" y="1659"/>
                      </a:lnTo>
                      <a:lnTo>
                        <a:pt x="3117" y="1660"/>
                      </a:lnTo>
                      <a:lnTo>
                        <a:pt x="3117" y="1649"/>
                      </a:lnTo>
                      <a:lnTo>
                        <a:pt x="3117" y="1619"/>
                      </a:lnTo>
                      <a:lnTo>
                        <a:pt x="3117" y="1571"/>
                      </a:lnTo>
                      <a:lnTo>
                        <a:pt x="3115" y="1507"/>
                      </a:lnTo>
                      <a:lnTo>
                        <a:pt x="3115" y="1431"/>
                      </a:lnTo>
                      <a:lnTo>
                        <a:pt x="3114" y="1343"/>
                      </a:lnTo>
                      <a:lnTo>
                        <a:pt x="3112" y="1247"/>
                      </a:lnTo>
                      <a:lnTo>
                        <a:pt x="3109" y="1142"/>
                      </a:lnTo>
                      <a:lnTo>
                        <a:pt x="3105" y="1035"/>
                      </a:lnTo>
                      <a:lnTo>
                        <a:pt x="3102" y="925"/>
                      </a:lnTo>
                      <a:lnTo>
                        <a:pt x="3096" y="814"/>
                      </a:lnTo>
                      <a:lnTo>
                        <a:pt x="3088" y="705"/>
                      </a:lnTo>
                      <a:lnTo>
                        <a:pt x="3080" y="601"/>
                      </a:lnTo>
                      <a:lnTo>
                        <a:pt x="3070" y="503"/>
                      </a:lnTo>
                      <a:lnTo>
                        <a:pt x="3064" y="457"/>
                      </a:lnTo>
                      <a:lnTo>
                        <a:pt x="3058" y="414"/>
                      </a:lnTo>
                      <a:lnTo>
                        <a:pt x="3052" y="372"/>
                      </a:lnTo>
                      <a:lnTo>
                        <a:pt x="3044" y="335"/>
                      </a:lnTo>
                      <a:lnTo>
                        <a:pt x="3025" y="99"/>
                      </a:lnTo>
                      <a:lnTo>
                        <a:pt x="3009" y="99"/>
                      </a:lnTo>
                      <a:lnTo>
                        <a:pt x="2965" y="99"/>
                      </a:lnTo>
                      <a:lnTo>
                        <a:pt x="2893" y="101"/>
                      </a:lnTo>
                      <a:lnTo>
                        <a:pt x="2796" y="101"/>
                      </a:lnTo>
                      <a:lnTo>
                        <a:pt x="2676" y="102"/>
                      </a:lnTo>
                      <a:lnTo>
                        <a:pt x="2534" y="102"/>
                      </a:lnTo>
                      <a:lnTo>
                        <a:pt x="2372" y="101"/>
                      </a:lnTo>
                      <a:lnTo>
                        <a:pt x="2195" y="98"/>
                      </a:lnTo>
                      <a:lnTo>
                        <a:pt x="2000" y="95"/>
                      </a:lnTo>
                      <a:lnTo>
                        <a:pt x="1793" y="90"/>
                      </a:lnTo>
                      <a:lnTo>
                        <a:pt x="1575" y="82"/>
                      </a:lnTo>
                      <a:lnTo>
                        <a:pt x="1348" y="74"/>
                      </a:lnTo>
                      <a:lnTo>
                        <a:pt x="1112" y="63"/>
                      </a:lnTo>
                      <a:lnTo>
                        <a:pt x="870" y="49"/>
                      </a:lnTo>
                      <a:lnTo>
                        <a:pt x="749" y="42"/>
                      </a:lnTo>
                      <a:lnTo>
                        <a:pt x="627" y="33"/>
                      </a:lnTo>
                      <a:lnTo>
                        <a:pt x="503" y="24"/>
                      </a:lnTo>
                      <a:lnTo>
                        <a:pt x="381" y="14"/>
                      </a:lnTo>
                      <a:lnTo>
                        <a:pt x="6" y="0"/>
                      </a:lnTo>
                      <a:lnTo>
                        <a:pt x="0" y="25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5" name="Freeform 494"/>
                <p:cNvSpPr>
                  <a:spLocks/>
                </p:cNvSpPr>
                <p:nvPr/>
              </p:nvSpPr>
              <p:spPr bwMode="auto">
                <a:xfrm>
                  <a:off x="1826" y="2131"/>
                  <a:ext cx="1254" cy="1217"/>
                </a:xfrm>
                <a:custGeom>
                  <a:avLst/>
                  <a:gdLst>
                    <a:gd name="T0" fmla="*/ 0 w 5016"/>
                    <a:gd name="T1" fmla="*/ 0 h 4869"/>
                    <a:gd name="T2" fmla="*/ 0 w 5016"/>
                    <a:gd name="T3" fmla="*/ 0 h 4869"/>
                    <a:gd name="T4" fmla="*/ 0 w 5016"/>
                    <a:gd name="T5" fmla="*/ 0 h 4869"/>
                    <a:gd name="T6" fmla="*/ 0 w 5016"/>
                    <a:gd name="T7" fmla="*/ 0 h 4869"/>
                    <a:gd name="T8" fmla="*/ 0 w 5016"/>
                    <a:gd name="T9" fmla="*/ 0 h 4869"/>
                    <a:gd name="T10" fmla="*/ 0 w 5016"/>
                    <a:gd name="T11" fmla="*/ 0 h 4869"/>
                    <a:gd name="T12" fmla="*/ 0 w 5016"/>
                    <a:gd name="T13" fmla="*/ 0 h 4869"/>
                    <a:gd name="T14" fmla="*/ 0 w 5016"/>
                    <a:gd name="T15" fmla="*/ 0 h 4869"/>
                    <a:gd name="T16" fmla="*/ 0 w 5016"/>
                    <a:gd name="T17" fmla="*/ 0 h 4869"/>
                    <a:gd name="T18" fmla="*/ 0 w 5016"/>
                    <a:gd name="T19" fmla="*/ 0 h 4869"/>
                    <a:gd name="T20" fmla="*/ 0 w 5016"/>
                    <a:gd name="T21" fmla="*/ 0 h 4869"/>
                    <a:gd name="T22" fmla="*/ 0 w 5016"/>
                    <a:gd name="T23" fmla="*/ 0 h 4869"/>
                    <a:gd name="T24" fmla="*/ 0 w 5016"/>
                    <a:gd name="T25" fmla="*/ 0 h 4869"/>
                    <a:gd name="T26" fmla="*/ 0 w 5016"/>
                    <a:gd name="T27" fmla="*/ 0 h 4869"/>
                    <a:gd name="T28" fmla="*/ 0 w 5016"/>
                    <a:gd name="T29" fmla="*/ 0 h 4869"/>
                    <a:gd name="T30" fmla="*/ 0 w 5016"/>
                    <a:gd name="T31" fmla="*/ 0 h 4869"/>
                    <a:gd name="T32" fmla="*/ 0 w 5016"/>
                    <a:gd name="T33" fmla="*/ 0 h 4869"/>
                    <a:gd name="T34" fmla="*/ 0 w 5016"/>
                    <a:gd name="T35" fmla="*/ 0 h 4869"/>
                    <a:gd name="T36" fmla="*/ 0 w 5016"/>
                    <a:gd name="T37" fmla="*/ 0 h 4869"/>
                    <a:gd name="T38" fmla="*/ 0 w 5016"/>
                    <a:gd name="T39" fmla="*/ 0 h 4869"/>
                    <a:gd name="T40" fmla="*/ 0 w 5016"/>
                    <a:gd name="T41" fmla="*/ 0 h 4869"/>
                    <a:gd name="T42" fmla="*/ 0 w 5016"/>
                    <a:gd name="T43" fmla="*/ 0 h 4869"/>
                    <a:gd name="T44" fmla="*/ 0 w 5016"/>
                    <a:gd name="T45" fmla="*/ 0 h 4869"/>
                    <a:gd name="T46" fmla="*/ 0 w 5016"/>
                    <a:gd name="T47" fmla="*/ 0 h 4869"/>
                    <a:gd name="T48" fmla="*/ 0 w 5016"/>
                    <a:gd name="T49" fmla="*/ 0 h 4869"/>
                    <a:gd name="T50" fmla="*/ 0 w 5016"/>
                    <a:gd name="T51" fmla="*/ 0 h 4869"/>
                    <a:gd name="T52" fmla="*/ 0 w 5016"/>
                    <a:gd name="T53" fmla="*/ 0 h 4869"/>
                    <a:gd name="T54" fmla="*/ 0 w 5016"/>
                    <a:gd name="T55" fmla="*/ 0 h 4869"/>
                    <a:gd name="T56" fmla="*/ 0 w 5016"/>
                    <a:gd name="T57" fmla="*/ 0 h 4869"/>
                    <a:gd name="T58" fmla="*/ 0 w 5016"/>
                    <a:gd name="T59" fmla="*/ 0 h 4869"/>
                    <a:gd name="T60" fmla="*/ 0 w 5016"/>
                    <a:gd name="T61" fmla="*/ 0 h 4869"/>
                    <a:gd name="T62" fmla="*/ 0 w 5016"/>
                    <a:gd name="T63" fmla="*/ 0 h 4869"/>
                    <a:gd name="T64" fmla="*/ 0 w 5016"/>
                    <a:gd name="T65" fmla="*/ 0 h 4869"/>
                    <a:gd name="T66" fmla="*/ 0 w 5016"/>
                    <a:gd name="T67" fmla="*/ 0 h 4869"/>
                    <a:gd name="T68" fmla="*/ 0 w 5016"/>
                    <a:gd name="T69" fmla="*/ 0 h 4869"/>
                    <a:gd name="T70" fmla="*/ 0 w 5016"/>
                    <a:gd name="T71" fmla="*/ 0 h 4869"/>
                    <a:gd name="T72" fmla="*/ 0 w 5016"/>
                    <a:gd name="T73" fmla="*/ 0 h 4869"/>
                    <a:gd name="T74" fmla="*/ 0 w 5016"/>
                    <a:gd name="T75" fmla="*/ 0 h 4869"/>
                    <a:gd name="T76" fmla="*/ 0 w 5016"/>
                    <a:gd name="T77" fmla="*/ 0 h 4869"/>
                    <a:gd name="T78" fmla="*/ 0 w 5016"/>
                    <a:gd name="T79" fmla="*/ 0 h 4869"/>
                    <a:gd name="T80" fmla="*/ 0 w 5016"/>
                    <a:gd name="T81" fmla="*/ 0 h 4869"/>
                    <a:gd name="T82" fmla="*/ 0 w 5016"/>
                    <a:gd name="T83" fmla="*/ 0 h 4869"/>
                    <a:gd name="T84" fmla="*/ 0 w 5016"/>
                    <a:gd name="T85" fmla="*/ 0 h 4869"/>
                    <a:gd name="T86" fmla="*/ 0 w 5016"/>
                    <a:gd name="T87" fmla="*/ 0 h 4869"/>
                    <a:gd name="T88" fmla="*/ 0 w 5016"/>
                    <a:gd name="T89" fmla="*/ 0 h 4869"/>
                    <a:gd name="T90" fmla="*/ 0 w 5016"/>
                    <a:gd name="T91" fmla="*/ 0 h 4869"/>
                    <a:gd name="T92" fmla="*/ 0 w 5016"/>
                    <a:gd name="T93" fmla="*/ 0 h 4869"/>
                    <a:gd name="T94" fmla="*/ 0 w 5016"/>
                    <a:gd name="T95" fmla="*/ 0 h 4869"/>
                    <a:gd name="T96" fmla="*/ 0 w 5016"/>
                    <a:gd name="T97" fmla="*/ 0 h 4869"/>
                    <a:gd name="T98" fmla="*/ 0 w 5016"/>
                    <a:gd name="T99" fmla="*/ 0 h 4869"/>
                    <a:gd name="T100" fmla="*/ 0 w 5016"/>
                    <a:gd name="T101" fmla="*/ 0 h 4869"/>
                    <a:gd name="T102" fmla="*/ 0 w 5016"/>
                    <a:gd name="T103" fmla="*/ 0 h 4869"/>
                    <a:gd name="T104" fmla="*/ 0 w 5016"/>
                    <a:gd name="T105" fmla="*/ 0 h 4869"/>
                    <a:gd name="T106" fmla="*/ 0 w 5016"/>
                    <a:gd name="T107" fmla="*/ 0 h 4869"/>
                    <a:gd name="T108" fmla="*/ 0 w 5016"/>
                    <a:gd name="T109" fmla="*/ 0 h 4869"/>
                    <a:gd name="T110" fmla="*/ 0 w 5016"/>
                    <a:gd name="T111" fmla="*/ 0 h 4869"/>
                    <a:gd name="T112" fmla="*/ 0 w 5016"/>
                    <a:gd name="T113" fmla="*/ 0 h 4869"/>
                    <a:gd name="T114" fmla="*/ 0 w 5016"/>
                    <a:gd name="T115" fmla="*/ 0 h 4869"/>
                    <a:gd name="T116" fmla="*/ 0 w 5016"/>
                    <a:gd name="T117" fmla="*/ 0 h 4869"/>
                    <a:gd name="T118" fmla="*/ 0 w 5016"/>
                    <a:gd name="T119" fmla="*/ 0 h 4869"/>
                    <a:gd name="T120" fmla="*/ 0 w 5016"/>
                    <a:gd name="T121" fmla="*/ 0 h 4869"/>
                    <a:gd name="T122" fmla="*/ 0 w 5016"/>
                    <a:gd name="T123" fmla="*/ 0 h 48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6"/>
                    <a:gd name="T187" fmla="*/ 0 h 4869"/>
                    <a:gd name="T188" fmla="*/ 5016 w 5016"/>
                    <a:gd name="T189" fmla="*/ 4869 h 48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6" h="4869">
                      <a:moveTo>
                        <a:pt x="4638" y="1410"/>
                      </a:moveTo>
                      <a:lnTo>
                        <a:pt x="4661" y="1409"/>
                      </a:lnTo>
                      <a:lnTo>
                        <a:pt x="4680" y="1408"/>
                      </a:lnTo>
                      <a:lnTo>
                        <a:pt x="4699" y="1409"/>
                      </a:lnTo>
                      <a:lnTo>
                        <a:pt x="4715" y="1410"/>
                      </a:lnTo>
                      <a:lnTo>
                        <a:pt x="4728" y="1414"/>
                      </a:lnTo>
                      <a:lnTo>
                        <a:pt x="4740" y="1416"/>
                      </a:lnTo>
                      <a:lnTo>
                        <a:pt x="4750" y="1421"/>
                      </a:lnTo>
                      <a:lnTo>
                        <a:pt x="4759" y="1425"/>
                      </a:lnTo>
                      <a:lnTo>
                        <a:pt x="4765" y="1430"/>
                      </a:lnTo>
                      <a:lnTo>
                        <a:pt x="4771" y="1434"/>
                      </a:lnTo>
                      <a:lnTo>
                        <a:pt x="4775" y="1438"/>
                      </a:lnTo>
                      <a:lnTo>
                        <a:pt x="4777" y="1442"/>
                      </a:lnTo>
                      <a:lnTo>
                        <a:pt x="4781" y="1447"/>
                      </a:lnTo>
                      <a:lnTo>
                        <a:pt x="4782" y="1449"/>
                      </a:lnTo>
                      <a:lnTo>
                        <a:pt x="4788" y="1647"/>
                      </a:lnTo>
                      <a:lnTo>
                        <a:pt x="4814" y="2139"/>
                      </a:lnTo>
                      <a:lnTo>
                        <a:pt x="4819" y="2157"/>
                      </a:lnTo>
                      <a:lnTo>
                        <a:pt x="4825" y="2172"/>
                      </a:lnTo>
                      <a:lnTo>
                        <a:pt x="4832" y="2185"/>
                      </a:lnTo>
                      <a:lnTo>
                        <a:pt x="4841" y="2196"/>
                      </a:lnTo>
                      <a:lnTo>
                        <a:pt x="4859" y="2216"/>
                      </a:lnTo>
                      <a:lnTo>
                        <a:pt x="4879" y="2233"/>
                      </a:lnTo>
                      <a:lnTo>
                        <a:pt x="4888" y="2242"/>
                      </a:lnTo>
                      <a:lnTo>
                        <a:pt x="4898" y="2253"/>
                      </a:lnTo>
                      <a:lnTo>
                        <a:pt x="4908" y="2264"/>
                      </a:lnTo>
                      <a:lnTo>
                        <a:pt x="4917" y="2278"/>
                      </a:lnTo>
                      <a:lnTo>
                        <a:pt x="4924" y="2294"/>
                      </a:lnTo>
                      <a:lnTo>
                        <a:pt x="4930" y="2313"/>
                      </a:lnTo>
                      <a:lnTo>
                        <a:pt x="4935" y="2336"/>
                      </a:lnTo>
                      <a:lnTo>
                        <a:pt x="4939" y="2362"/>
                      </a:lnTo>
                      <a:lnTo>
                        <a:pt x="4939" y="2377"/>
                      </a:lnTo>
                      <a:lnTo>
                        <a:pt x="4941" y="2392"/>
                      </a:lnTo>
                      <a:lnTo>
                        <a:pt x="4945" y="2406"/>
                      </a:lnTo>
                      <a:lnTo>
                        <a:pt x="4951" y="2418"/>
                      </a:lnTo>
                      <a:lnTo>
                        <a:pt x="4958" y="2430"/>
                      </a:lnTo>
                      <a:lnTo>
                        <a:pt x="4966" y="2442"/>
                      </a:lnTo>
                      <a:lnTo>
                        <a:pt x="4974" y="2453"/>
                      </a:lnTo>
                      <a:lnTo>
                        <a:pt x="4983" y="2464"/>
                      </a:lnTo>
                      <a:lnTo>
                        <a:pt x="4990" y="2475"/>
                      </a:lnTo>
                      <a:lnTo>
                        <a:pt x="4997" y="2486"/>
                      </a:lnTo>
                      <a:lnTo>
                        <a:pt x="5005" y="2497"/>
                      </a:lnTo>
                      <a:lnTo>
                        <a:pt x="5010" y="2510"/>
                      </a:lnTo>
                      <a:lnTo>
                        <a:pt x="5013" y="2521"/>
                      </a:lnTo>
                      <a:lnTo>
                        <a:pt x="5016" y="2533"/>
                      </a:lnTo>
                      <a:lnTo>
                        <a:pt x="5014" y="2539"/>
                      </a:lnTo>
                      <a:lnTo>
                        <a:pt x="5014" y="2545"/>
                      </a:lnTo>
                      <a:lnTo>
                        <a:pt x="5013" y="2551"/>
                      </a:lnTo>
                      <a:lnTo>
                        <a:pt x="5011" y="2559"/>
                      </a:lnTo>
                      <a:lnTo>
                        <a:pt x="5003" y="2590"/>
                      </a:lnTo>
                      <a:lnTo>
                        <a:pt x="4996" y="2620"/>
                      </a:lnTo>
                      <a:lnTo>
                        <a:pt x="4989" y="2646"/>
                      </a:lnTo>
                      <a:lnTo>
                        <a:pt x="4981" y="2669"/>
                      </a:lnTo>
                      <a:lnTo>
                        <a:pt x="4967" y="2708"/>
                      </a:lnTo>
                      <a:lnTo>
                        <a:pt x="4955" y="2740"/>
                      </a:lnTo>
                      <a:lnTo>
                        <a:pt x="4944" y="2767"/>
                      </a:lnTo>
                      <a:lnTo>
                        <a:pt x="4936" y="2791"/>
                      </a:lnTo>
                      <a:lnTo>
                        <a:pt x="4934" y="2805"/>
                      </a:lnTo>
                      <a:lnTo>
                        <a:pt x="4932" y="2818"/>
                      </a:lnTo>
                      <a:lnTo>
                        <a:pt x="4931" y="2832"/>
                      </a:lnTo>
                      <a:lnTo>
                        <a:pt x="4932" y="2848"/>
                      </a:lnTo>
                      <a:lnTo>
                        <a:pt x="4932" y="2862"/>
                      </a:lnTo>
                      <a:lnTo>
                        <a:pt x="4931" y="2879"/>
                      </a:lnTo>
                      <a:lnTo>
                        <a:pt x="4929" y="2898"/>
                      </a:lnTo>
                      <a:lnTo>
                        <a:pt x="4925" y="2916"/>
                      </a:lnTo>
                      <a:lnTo>
                        <a:pt x="4914" y="2957"/>
                      </a:lnTo>
                      <a:lnTo>
                        <a:pt x="4903" y="2999"/>
                      </a:lnTo>
                      <a:lnTo>
                        <a:pt x="4891" y="3041"/>
                      </a:lnTo>
                      <a:lnTo>
                        <a:pt x="4881" y="3083"/>
                      </a:lnTo>
                      <a:lnTo>
                        <a:pt x="4876" y="3102"/>
                      </a:lnTo>
                      <a:lnTo>
                        <a:pt x="4874" y="3121"/>
                      </a:lnTo>
                      <a:lnTo>
                        <a:pt x="4873" y="3139"/>
                      </a:lnTo>
                      <a:lnTo>
                        <a:pt x="4874" y="3155"/>
                      </a:lnTo>
                      <a:lnTo>
                        <a:pt x="4861" y="3157"/>
                      </a:lnTo>
                      <a:lnTo>
                        <a:pt x="4848" y="3157"/>
                      </a:lnTo>
                      <a:lnTo>
                        <a:pt x="4836" y="3156"/>
                      </a:lnTo>
                      <a:lnTo>
                        <a:pt x="4822" y="3155"/>
                      </a:lnTo>
                      <a:lnTo>
                        <a:pt x="4809" y="3155"/>
                      </a:lnTo>
                      <a:lnTo>
                        <a:pt x="4794" y="3154"/>
                      </a:lnTo>
                      <a:lnTo>
                        <a:pt x="4778" y="3154"/>
                      </a:lnTo>
                      <a:lnTo>
                        <a:pt x="4761" y="3155"/>
                      </a:lnTo>
                      <a:lnTo>
                        <a:pt x="4754" y="3159"/>
                      </a:lnTo>
                      <a:lnTo>
                        <a:pt x="4746" y="3162"/>
                      </a:lnTo>
                      <a:lnTo>
                        <a:pt x="4739" y="3166"/>
                      </a:lnTo>
                      <a:lnTo>
                        <a:pt x="4733" y="3171"/>
                      </a:lnTo>
                      <a:lnTo>
                        <a:pt x="4722" y="3181"/>
                      </a:lnTo>
                      <a:lnTo>
                        <a:pt x="4711" y="3190"/>
                      </a:lnTo>
                      <a:lnTo>
                        <a:pt x="4700" y="3201"/>
                      </a:lnTo>
                      <a:lnTo>
                        <a:pt x="4686" y="3210"/>
                      </a:lnTo>
                      <a:lnTo>
                        <a:pt x="4678" y="3214"/>
                      </a:lnTo>
                      <a:lnTo>
                        <a:pt x="4671" y="3217"/>
                      </a:lnTo>
                      <a:lnTo>
                        <a:pt x="4661" y="3220"/>
                      </a:lnTo>
                      <a:lnTo>
                        <a:pt x="4650" y="3221"/>
                      </a:lnTo>
                      <a:lnTo>
                        <a:pt x="4647" y="3217"/>
                      </a:lnTo>
                      <a:lnTo>
                        <a:pt x="4644" y="3215"/>
                      </a:lnTo>
                      <a:lnTo>
                        <a:pt x="4640" y="3212"/>
                      </a:lnTo>
                      <a:lnTo>
                        <a:pt x="4636" y="3211"/>
                      </a:lnTo>
                      <a:lnTo>
                        <a:pt x="4628" y="3209"/>
                      </a:lnTo>
                      <a:lnTo>
                        <a:pt x="4619" y="3205"/>
                      </a:lnTo>
                      <a:lnTo>
                        <a:pt x="4611" y="3201"/>
                      </a:lnTo>
                      <a:lnTo>
                        <a:pt x="4604" y="3196"/>
                      </a:lnTo>
                      <a:lnTo>
                        <a:pt x="4602" y="3193"/>
                      </a:lnTo>
                      <a:lnTo>
                        <a:pt x="4600" y="3188"/>
                      </a:lnTo>
                      <a:lnTo>
                        <a:pt x="4598" y="3182"/>
                      </a:lnTo>
                      <a:lnTo>
                        <a:pt x="4598" y="3176"/>
                      </a:lnTo>
                      <a:lnTo>
                        <a:pt x="4597" y="3156"/>
                      </a:lnTo>
                      <a:lnTo>
                        <a:pt x="4597" y="3140"/>
                      </a:lnTo>
                      <a:lnTo>
                        <a:pt x="4598" y="3132"/>
                      </a:lnTo>
                      <a:lnTo>
                        <a:pt x="4601" y="3124"/>
                      </a:lnTo>
                      <a:lnTo>
                        <a:pt x="4604" y="3117"/>
                      </a:lnTo>
                      <a:lnTo>
                        <a:pt x="4611" y="3110"/>
                      </a:lnTo>
                      <a:lnTo>
                        <a:pt x="4612" y="3108"/>
                      </a:lnTo>
                      <a:lnTo>
                        <a:pt x="4614" y="3103"/>
                      </a:lnTo>
                      <a:lnTo>
                        <a:pt x="4617" y="3099"/>
                      </a:lnTo>
                      <a:lnTo>
                        <a:pt x="4617" y="3094"/>
                      </a:lnTo>
                      <a:lnTo>
                        <a:pt x="4615" y="3091"/>
                      </a:lnTo>
                      <a:lnTo>
                        <a:pt x="4613" y="3089"/>
                      </a:lnTo>
                      <a:lnTo>
                        <a:pt x="4608" y="3087"/>
                      </a:lnTo>
                      <a:lnTo>
                        <a:pt x="4602" y="3087"/>
                      </a:lnTo>
                      <a:lnTo>
                        <a:pt x="4595" y="3087"/>
                      </a:lnTo>
                      <a:lnTo>
                        <a:pt x="4585" y="3090"/>
                      </a:lnTo>
                      <a:lnTo>
                        <a:pt x="4573" y="3092"/>
                      </a:lnTo>
                      <a:lnTo>
                        <a:pt x="4558" y="3096"/>
                      </a:lnTo>
                      <a:lnTo>
                        <a:pt x="4547" y="3106"/>
                      </a:lnTo>
                      <a:lnTo>
                        <a:pt x="4529" y="3122"/>
                      </a:lnTo>
                      <a:lnTo>
                        <a:pt x="4510" y="3136"/>
                      </a:lnTo>
                      <a:lnTo>
                        <a:pt x="4499" y="3143"/>
                      </a:lnTo>
                      <a:lnTo>
                        <a:pt x="4491" y="3141"/>
                      </a:lnTo>
                      <a:lnTo>
                        <a:pt x="4483" y="3138"/>
                      </a:lnTo>
                      <a:lnTo>
                        <a:pt x="4477" y="3133"/>
                      </a:lnTo>
                      <a:lnTo>
                        <a:pt x="4471" y="3127"/>
                      </a:lnTo>
                      <a:lnTo>
                        <a:pt x="4462" y="3112"/>
                      </a:lnTo>
                      <a:lnTo>
                        <a:pt x="4454" y="3096"/>
                      </a:lnTo>
                      <a:lnTo>
                        <a:pt x="4447" y="3101"/>
                      </a:lnTo>
                      <a:lnTo>
                        <a:pt x="4438" y="3107"/>
                      </a:lnTo>
                      <a:lnTo>
                        <a:pt x="4434" y="3111"/>
                      </a:lnTo>
                      <a:lnTo>
                        <a:pt x="4431" y="3114"/>
                      </a:lnTo>
                      <a:lnTo>
                        <a:pt x="4428" y="3118"/>
                      </a:lnTo>
                      <a:lnTo>
                        <a:pt x="4427" y="3123"/>
                      </a:lnTo>
                      <a:lnTo>
                        <a:pt x="4428" y="3134"/>
                      </a:lnTo>
                      <a:lnTo>
                        <a:pt x="4431" y="3146"/>
                      </a:lnTo>
                      <a:lnTo>
                        <a:pt x="4434" y="3156"/>
                      </a:lnTo>
                      <a:lnTo>
                        <a:pt x="4439" y="3167"/>
                      </a:lnTo>
                      <a:lnTo>
                        <a:pt x="4453" y="3187"/>
                      </a:lnTo>
                      <a:lnTo>
                        <a:pt x="4466" y="3207"/>
                      </a:lnTo>
                      <a:lnTo>
                        <a:pt x="4473" y="3217"/>
                      </a:lnTo>
                      <a:lnTo>
                        <a:pt x="4481" y="3228"/>
                      </a:lnTo>
                      <a:lnTo>
                        <a:pt x="4488" y="3239"/>
                      </a:lnTo>
                      <a:lnTo>
                        <a:pt x="4493" y="3250"/>
                      </a:lnTo>
                      <a:lnTo>
                        <a:pt x="4499" y="3264"/>
                      </a:lnTo>
                      <a:lnTo>
                        <a:pt x="4503" y="3276"/>
                      </a:lnTo>
                      <a:lnTo>
                        <a:pt x="4505" y="3291"/>
                      </a:lnTo>
                      <a:lnTo>
                        <a:pt x="4505" y="3307"/>
                      </a:lnTo>
                      <a:lnTo>
                        <a:pt x="4505" y="3313"/>
                      </a:lnTo>
                      <a:lnTo>
                        <a:pt x="4504" y="3319"/>
                      </a:lnTo>
                      <a:lnTo>
                        <a:pt x="4503" y="3324"/>
                      </a:lnTo>
                      <a:lnTo>
                        <a:pt x="4500" y="3330"/>
                      </a:lnTo>
                      <a:lnTo>
                        <a:pt x="4494" y="3340"/>
                      </a:lnTo>
                      <a:lnTo>
                        <a:pt x="4486" y="3348"/>
                      </a:lnTo>
                      <a:lnTo>
                        <a:pt x="4476" y="3356"/>
                      </a:lnTo>
                      <a:lnTo>
                        <a:pt x="4465" y="3360"/>
                      </a:lnTo>
                      <a:lnTo>
                        <a:pt x="4453" y="3364"/>
                      </a:lnTo>
                      <a:lnTo>
                        <a:pt x="4440" y="3365"/>
                      </a:lnTo>
                      <a:lnTo>
                        <a:pt x="4436" y="3395"/>
                      </a:lnTo>
                      <a:lnTo>
                        <a:pt x="4432" y="3422"/>
                      </a:lnTo>
                      <a:lnTo>
                        <a:pt x="4431" y="3428"/>
                      </a:lnTo>
                      <a:lnTo>
                        <a:pt x="4428" y="3434"/>
                      </a:lnTo>
                      <a:lnTo>
                        <a:pt x="4426" y="3440"/>
                      </a:lnTo>
                      <a:lnTo>
                        <a:pt x="4422" y="3446"/>
                      </a:lnTo>
                      <a:lnTo>
                        <a:pt x="4417" y="3451"/>
                      </a:lnTo>
                      <a:lnTo>
                        <a:pt x="4411" y="3456"/>
                      </a:lnTo>
                      <a:lnTo>
                        <a:pt x="4404" y="3460"/>
                      </a:lnTo>
                      <a:lnTo>
                        <a:pt x="4394" y="3463"/>
                      </a:lnTo>
                      <a:lnTo>
                        <a:pt x="4391" y="3463"/>
                      </a:lnTo>
                      <a:lnTo>
                        <a:pt x="4383" y="3465"/>
                      </a:lnTo>
                      <a:lnTo>
                        <a:pt x="4369" y="3466"/>
                      </a:lnTo>
                      <a:lnTo>
                        <a:pt x="4354" y="3471"/>
                      </a:lnTo>
                      <a:lnTo>
                        <a:pt x="4345" y="3474"/>
                      </a:lnTo>
                      <a:lnTo>
                        <a:pt x="4335" y="3478"/>
                      </a:lnTo>
                      <a:lnTo>
                        <a:pt x="4327" y="3484"/>
                      </a:lnTo>
                      <a:lnTo>
                        <a:pt x="4317" y="3491"/>
                      </a:lnTo>
                      <a:lnTo>
                        <a:pt x="4308" y="3500"/>
                      </a:lnTo>
                      <a:lnTo>
                        <a:pt x="4298" y="3510"/>
                      </a:lnTo>
                      <a:lnTo>
                        <a:pt x="4291" y="3522"/>
                      </a:lnTo>
                      <a:lnTo>
                        <a:pt x="4283" y="3536"/>
                      </a:lnTo>
                      <a:lnTo>
                        <a:pt x="4281" y="3538"/>
                      </a:lnTo>
                      <a:lnTo>
                        <a:pt x="4274" y="3544"/>
                      </a:lnTo>
                      <a:lnTo>
                        <a:pt x="4262" y="3554"/>
                      </a:lnTo>
                      <a:lnTo>
                        <a:pt x="4242" y="3565"/>
                      </a:lnTo>
                      <a:lnTo>
                        <a:pt x="4229" y="3572"/>
                      </a:lnTo>
                      <a:lnTo>
                        <a:pt x="4214" y="3578"/>
                      </a:lnTo>
                      <a:lnTo>
                        <a:pt x="4197" y="3585"/>
                      </a:lnTo>
                      <a:lnTo>
                        <a:pt x="4177" y="3592"/>
                      </a:lnTo>
                      <a:lnTo>
                        <a:pt x="4155" y="3598"/>
                      </a:lnTo>
                      <a:lnTo>
                        <a:pt x="4131" y="3604"/>
                      </a:lnTo>
                      <a:lnTo>
                        <a:pt x="4104" y="3609"/>
                      </a:lnTo>
                      <a:lnTo>
                        <a:pt x="4073" y="3615"/>
                      </a:lnTo>
                      <a:lnTo>
                        <a:pt x="4071" y="3618"/>
                      </a:lnTo>
                      <a:lnTo>
                        <a:pt x="4063" y="3622"/>
                      </a:lnTo>
                      <a:lnTo>
                        <a:pt x="4054" y="3630"/>
                      </a:lnTo>
                      <a:lnTo>
                        <a:pt x="4044" y="3635"/>
                      </a:lnTo>
                      <a:lnTo>
                        <a:pt x="4038" y="3637"/>
                      </a:lnTo>
                      <a:lnTo>
                        <a:pt x="4033" y="3637"/>
                      </a:lnTo>
                      <a:lnTo>
                        <a:pt x="4028" y="3637"/>
                      </a:lnTo>
                      <a:lnTo>
                        <a:pt x="4023" y="3633"/>
                      </a:lnTo>
                      <a:lnTo>
                        <a:pt x="4019" y="3630"/>
                      </a:lnTo>
                      <a:lnTo>
                        <a:pt x="4017" y="3622"/>
                      </a:lnTo>
                      <a:lnTo>
                        <a:pt x="4014" y="3614"/>
                      </a:lnTo>
                      <a:lnTo>
                        <a:pt x="4014" y="3602"/>
                      </a:lnTo>
                      <a:lnTo>
                        <a:pt x="4011" y="3603"/>
                      </a:lnTo>
                      <a:lnTo>
                        <a:pt x="4005" y="3607"/>
                      </a:lnTo>
                      <a:lnTo>
                        <a:pt x="3994" y="3611"/>
                      </a:lnTo>
                      <a:lnTo>
                        <a:pt x="3981" y="3614"/>
                      </a:lnTo>
                      <a:lnTo>
                        <a:pt x="3974" y="3614"/>
                      </a:lnTo>
                      <a:lnTo>
                        <a:pt x="3967" y="3614"/>
                      </a:lnTo>
                      <a:lnTo>
                        <a:pt x="3961" y="3613"/>
                      </a:lnTo>
                      <a:lnTo>
                        <a:pt x="3953" y="3610"/>
                      </a:lnTo>
                      <a:lnTo>
                        <a:pt x="3946" y="3605"/>
                      </a:lnTo>
                      <a:lnTo>
                        <a:pt x="3940" y="3599"/>
                      </a:lnTo>
                      <a:lnTo>
                        <a:pt x="3934" y="3592"/>
                      </a:lnTo>
                      <a:lnTo>
                        <a:pt x="3929" y="3582"/>
                      </a:lnTo>
                      <a:lnTo>
                        <a:pt x="3926" y="3583"/>
                      </a:lnTo>
                      <a:lnTo>
                        <a:pt x="3920" y="3587"/>
                      </a:lnTo>
                      <a:lnTo>
                        <a:pt x="3912" y="3592"/>
                      </a:lnTo>
                      <a:lnTo>
                        <a:pt x="3899" y="3596"/>
                      </a:lnTo>
                      <a:lnTo>
                        <a:pt x="3892" y="3597"/>
                      </a:lnTo>
                      <a:lnTo>
                        <a:pt x="3885" y="3598"/>
                      </a:lnTo>
                      <a:lnTo>
                        <a:pt x="3876" y="3597"/>
                      </a:lnTo>
                      <a:lnTo>
                        <a:pt x="3868" y="3596"/>
                      </a:lnTo>
                      <a:lnTo>
                        <a:pt x="3859" y="3593"/>
                      </a:lnTo>
                      <a:lnTo>
                        <a:pt x="3849" y="3588"/>
                      </a:lnTo>
                      <a:lnTo>
                        <a:pt x="3839" y="3583"/>
                      </a:lnTo>
                      <a:lnTo>
                        <a:pt x="3830" y="3575"/>
                      </a:lnTo>
                      <a:lnTo>
                        <a:pt x="3828" y="3578"/>
                      </a:lnTo>
                      <a:lnTo>
                        <a:pt x="3826" y="3587"/>
                      </a:lnTo>
                      <a:lnTo>
                        <a:pt x="3825" y="3593"/>
                      </a:lnTo>
                      <a:lnTo>
                        <a:pt x="3825" y="3600"/>
                      </a:lnTo>
                      <a:lnTo>
                        <a:pt x="3825" y="3608"/>
                      </a:lnTo>
                      <a:lnTo>
                        <a:pt x="3826" y="3615"/>
                      </a:lnTo>
                      <a:lnTo>
                        <a:pt x="3830" y="3624"/>
                      </a:lnTo>
                      <a:lnTo>
                        <a:pt x="3833" y="3632"/>
                      </a:lnTo>
                      <a:lnTo>
                        <a:pt x="3841" y="3641"/>
                      </a:lnTo>
                      <a:lnTo>
                        <a:pt x="3849" y="3649"/>
                      </a:lnTo>
                      <a:lnTo>
                        <a:pt x="3861" y="3658"/>
                      </a:lnTo>
                      <a:lnTo>
                        <a:pt x="3876" y="3667"/>
                      </a:lnTo>
                      <a:lnTo>
                        <a:pt x="3895" y="3674"/>
                      </a:lnTo>
                      <a:lnTo>
                        <a:pt x="3915" y="3680"/>
                      </a:lnTo>
                      <a:lnTo>
                        <a:pt x="3915" y="3682"/>
                      </a:lnTo>
                      <a:lnTo>
                        <a:pt x="3914" y="3690"/>
                      </a:lnTo>
                      <a:lnTo>
                        <a:pt x="3910" y="3701"/>
                      </a:lnTo>
                      <a:lnTo>
                        <a:pt x="3904" y="3714"/>
                      </a:lnTo>
                      <a:lnTo>
                        <a:pt x="3901" y="3722"/>
                      </a:lnTo>
                      <a:lnTo>
                        <a:pt x="3895" y="3729"/>
                      </a:lnTo>
                      <a:lnTo>
                        <a:pt x="3888" y="3736"/>
                      </a:lnTo>
                      <a:lnTo>
                        <a:pt x="3880" y="3744"/>
                      </a:lnTo>
                      <a:lnTo>
                        <a:pt x="3870" y="3751"/>
                      </a:lnTo>
                      <a:lnTo>
                        <a:pt x="3858" y="3758"/>
                      </a:lnTo>
                      <a:lnTo>
                        <a:pt x="3846" y="3766"/>
                      </a:lnTo>
                      <a:lnTo>
                        <a:pt x="3830" y="3772"/>
                      </a:lnTo>
                      <a:lnTo>
                        <a:pt x="3828" y="3768"/>
                      </a:lnTo>
                      <a:lnTo>
                        <a:pt x="3824" y="3757"/>
                      </a:lnTo>
                      <a:lnTo>
                        <a:pt x="3816" y="3745"/>
                      </a:lnTo>
                      <a:lnTo>
                        <a:pt x="3808" y="3733"/>
                      </a:lnTo>
                      <a:lnTo>
                        <a:pt x="3803" y="3729"/>
                      </a:lnTo>
                      <a:lnTo>
                        <a:pt x="3797" y="3727"/>
                      </a:lnTo>
                      <a:lnTo>
                        <a:pt x="3794" y="3725"/>
                      </a:lnTo>
                      <a:lnTo>
                        <a:pt x="3792" y="3725"/>
                      </a:lnTo>
                      <a:lnTo>
                        <a:pt x="3789" y="3727"/>
                      </a:lnTo>
                      <a:lnTo>
                        <a:pt x="3786" y="3728"/>
                      </a:lnTo>
                      <a:lnTo>
                        <a:pt x="3781" y="3733"/>
                      </a:lnTo>
                      <a:lnTo>
                        <a:pt x="3775" y="3742"/>
                      </a:lnTo>
                      <a:lnTo>
                        <a:pt x="3770" y="3755"/>
                      </a:lnTo>
                      <a:lnTo>
                        <a:pt x="3765" y="3772"/>
                      </a:lnTo>
                      <a:lnTo>
                        <a:pt x="3765" y="3776"/>
                      </a:lnTo>
                      <a:lnTo>
                        <a:pt x="3765" y="3783"/>
                      </a:lnTo>
                      <a:lnTo>
                        <a:pt x="3764" y="3788"/>
                      </a:lnTo>
                      <a:lnTo>
                        <a:pt x="3762" y="3793"/>
                      </a:lnTo>
                      <a:lnTo>
                        <a:pt x="3760" y="3799"/>
                      </a:lnTo>
                      <a:lnTo>
                        <a:pt x="3756" y="3804"/>
                      </a:lnTo>
                      <a:lnTo>
                        <a:pt x="3753" y="3809"/>
                      </a:lnTo>
                      <a:lnTo>
                        <a:pt x="3746" y="3813"/>
                      </a:lnTo>
                      <a:lnTo>
                        <a:pt x="3740" y="3817"/>
                      </a:lnTo>
                      <a:lnTo>
                        <a:pt x="3732" y="3820"/>
                      </a:lnTo>
                      <a:lnTo>
                        <a:pt x="3721" y="3820"/>
                      </a:lnTo>
                      <a:lnTo>
                        <a:pt x="3710" y="3820"/>
                      </a:lnTo>
                      <a:lnTo>
                        <a:pt x="3695" y="3816"/>
                      </a:lnTo>
                      <a:lnTo>
                        <a:pt x="3679" y="3811"/>
                      </a:lnTo>
                      <a:lnTo>
                        <a:pt x="3667" y="3815"/>
                      </a:lnTo>
                      <a:lnTo>
                        <a:pt x="3640" y="3824"/>
                      </a:lnTo>
                      <a:lnTo>
                        <a:pt x="3633" y="3828"/>
                      </a:lnTo>
                      <a:lnTo>
                        <a:pt x="3625" y="3833"/>
                      </a:lnTo>
                      <a:lnTo>
                        <a:pt x="3619" y="3839"/>
                      </a:lnTo>
                      <a:lnTo>
                        <a:pt x="3613" y="3845"/>
                      </a:lnTo>
                      <a:lnTo>
                        <a:pt x="3608" y="3851"/>
                      </a:lnTo>
                      <a:lnTo>
                        <a:pt x="3604" y="3859"/>
                      </a:lnTo>
                      <a:lnTo>
                        <a:pt x="3602" y="3867"/>
                      </a:lnTo>
                      <a:lnTo>
                        <a:pt x="3601" y="3877"/>
                      </a:lnTo>
                      <a:lnTo>
                        <a:pt x="3611" y="3875"/>
                      </a:lnTo>
                      <a:lnTo>
                        <a:pt x="3631" y="3873"/>
                      </a:lnTo>
                      <a:lnTo>
                        <a:pt x="3636" y="3873"/>
                      </a:lnTo>
                      <a:lnTo>
                        <a:pt x="3641" y="3875"/>
                      </a:lnTo>
                      <a:lnTo>
                        <a:pt x="3645" y="3877"/>
                      </a:lnTo>
                      <a:lnTo>
                        <a:pt x="3647" y="3880"/>
                      </a:lnTo>
                      <a:lnTo>
                        <a:pt x="3650" y="3884"/>
                      </a:lnTo>
                      <a:lnTo>
                        <a:pt x="3650" y="3889"/>
                      </a:lnTo>
                      <a:lnTo>
                        <a:pt x="3650" y="3895"/>
                      </a:lnTo>
                      <a:lnTo>
                        <a:pt x="3646" y="3903"/>
                      </a:lnTo>
                      <a:lnTo>
                        <a:pt x="3646" y="3906"/>
                      </a:lnTo>
                      <a:lnTo>
                        <a:pt x="3644" y="3916"/>
                      </a:lnTo>
                      <a:lnTo>
                        <a:pt x="3637" y="3930"/>
                      </a:lnTo>
                      <a:lnTo>
                        <a:pt x="3629" y="3943"/>
                      </a:lnTo>
                      <a:lnTo>
                        <a:pt x="3624" y="3951"/>
                      </a:lnTo>
                      <a:lnTo>
                        <a:pt x="3617" y="3957"/>
                      </a:lnTo>
                      <a:lnTo>
                        <a:pt x="3609" y="3963"/>
                      </a:lnTo>
                      <a:lnTo>
                        <a:pt x="3600" y="3966"/>
                      </a:lnTo>
                      <a:lnTo>
                        <a:pt x="3589" y="3970"/>
                      </a:lnTo>
                      <a:lnTo>
                        <a:pt x="3576" y="3971"/>
                      </a:lnTo>
                      <a:lnTo>
                        <a:pt x="3563" y="3971"/>
                      </a:lnTo>
                      <a:lnTo>
                        <a:pt x="3548" y="3969"/>
                      </a:lnTo>
                      <a:lnTo>
                        <a:pt x="3546" y="3966"/>
                      </a:lnTo>
                      <a:lnTo>
                        <a:pt x="3538" y="3962"/>
                      </a:lnTo>
                      <a:lnTo>
                        <a:pt x="3527" y="3957"/>
                      </a:lnTo>
                      <a:lnTo>
                        <a:pt x="3516" y="3953"/>
                      </a:lnTo>
                      <a:lnTo>
                        <a:pt x="3510" y="3952"/>
                      </a:lnTo>
                      <a:lnTo>
                        <a:pt x="3505" y="3952"/>
                      </a:lnTo>
                      <a:lnTo>
                        <a:pt x="3500" y="3954"/>
                      </a:lnTo>
                      <a:lnTo>
                        <a:pt x="3496" y="3958"/>
                      </a:lnTo>
                      <a:lnTo>
                        <a:pt x="3492" y="3964"/>
                      </a:lnTo>
                      <a:lnTo>
                        <a:pt x="3489" y="3971"/>
                      </a:lnTo>
                      <a:lnTo>
                        <a:pt x="3488" y="3982"/>
                      </a:lnTo>
                      <a:lnTo>
                        <a:pt x="3489" y="3995"/>
                      </a:lnTo>
                      <a:lnTo>
                        <a:pt x="3498" y="3997"/>
                      </a:lnTo>
                      <a:lnTo>
                        <a:pt x="3518" y="4002"/>
                      </a:lnTo>
                      <a:lnTo>
                        <a:pt x="3530" y="4008"/>
                      </a:lnTo>
                      <a:lnTo>
                        <a:pt x="3542" y="4014"/>
                      </a:lnTo>
                      <a:lnTo>
                        <a:pt x="3547" y="4019"/>
                      </a:lnTo>
                      <a:lnTo>
                        <a:pt x="3553" y="4024"/>
                      </a:lnTo>
                      <a:lnTo>
                        <a:pt x="3557" y="4029"/>
                      </a:lnTo>
                      <a:lnTo>
                        <a:pt x="3562" y="4035"/>
                      </a:lnTo>
                      <a:lnTo>
                        <a:pt x="3515" y="4146"/>
                      </a:lnTo>
                      <a:lnTo>
                        <a:pt x="3513" y="4145"/>
                      </a:lnTo>
                      <a:lnTo>
                        <a:pt x="3507" y="4143"/>
                      </a:lnTo>
                      <a:lnTo>
                        <a:pt x="3497" y="4142"/>
                      </a:lnTo>
                      <a:lnTo>
                        <a:pt x="3486" y="4143"/>
                      </a:lnTo>
                      <a:lnTo>
                        <a:pt x="3481" y="4144"/>
                      </a:lnTo>
                      <a:lnTo>
                        <a:pt x="3475" y="4148"/>
                      </a:lnTo>
                      <a:lnTo>
                        <a:pt x="3470" y="4151"/>
                      </a:lnTo>
                      <a:lnTo>
                        <a:pt x="3466" y="4157"/>
                      </a:lnTo>
                      <a:lnTo>
                        <a:pt x="3461" y="4165"/>
                      </a:lnTo>
                      <a:lnTo>
                        <a:pt x="3459" y="4173"/>
                      </a:lnTo>
                      <a:lnTo>
                        <a:pt x="3458" y="4184"/>
                      </a:lnTo>
                      <a:lnTo>
                        <a:pt x="3456" y="4199"/>
                      </a:lnTo>
                      <a:lnTo>
                        <a:pt x="3384" y="4146"/>
                      </a:lnTo>
                      <a:lnTo>
                        <a:pt x="3384" y="4244"/>
                      </a:lnTo>
                      <a:lnTo>
                        <a:pt x="3399" y="4241"/>
                      </a:lnTo>
                      <a:lnTo>
                        <a:pt x="3431" y="4236"/>
                      </a:lnTo>
                      <a:lnTo>
                        <a:pt x="3440" y="4236"/>
                      </a:lnTo>
                      <a:lnTo>
                        <a:pt x="3449" y="4236"/>
                      </a:lnTo>
                      <a:lnTo>
                        <a:pt x="3456" y="4237"/>
                      </a:lnTo>
                      <a:lnTo>
                        <a:pt x="3465" y="4239"/>
                      </a:lnTo>
                      <a:lnTo>
                        <a:pt x="3471" y="4242"/>
                      </a:lnTo>
                      <a:lnTo>
                        <a:pt x="3476" y="4246"/>
                      </a:lnTo>
                      <a:lnTo>
                        <a:pt x="3481" y="4250"/>
                      </a:lnTo>
                      <a:lnTo>
                        <a:pt x="3482" y="4258"/>
                      </a:lnTo>
                      <a:lnTo>
                        <a:pt x="3475" y="4295"/>
                      </a:lnTo>
                      <a:lnTo>
                        <a:pt x="3469" y="4326"/>
                      </a:lnTo>
                      <a:lnTo>
                        <a:pt x="3465" y="4353"/>
                      </a:lnTo>
                      <a:lnTo>
                        <a:pt x="3465" y="4378"/>
                      </a:lnTo>
                      <a:lnTo>
                        <a:pt x="3465" y="4397"/>
                      </a:lnTo>
                      <a:lnTo>
                        <a:pt x="3467" y="4415"/>
                      </a:lnTo>
                      <a:lnTo>
                        <a:pt x="3471" y="4430"/>
                      </a:lnTo>
                      <a:lnTo>
                        <a:pt x="3476" y="4443"/>
                      </a:lnTo>
                      <a:lnTo>
                        <a:pt x="3487" y="4466"/>
                      </a:lnTo>
                      <a:lnTo>
                        <a:pt x="3498" y="4487"/>
                      </a:lnTo>
                      <a:lnTo>
                        <a:pt x="3502" y="4498"/>
                      </a:lnTo>
                      <a:lnTo>
                        <a:pt x="3505" y="4510"/>
                      </a:lnTo>
                      <a:lnTo>
                        <a:pt x="3508" y="4523"/>
                      </a:lnTo>
                      <a:lnTo>
                        <a:pt x="3509" y="4539"/>
                      </a:lnTo>
                      <a:lnTo>
                        <a:pt x="3509" y="4548"/>
                      </a:lnTo>
                      <a:lnTo>
                        <a:pt x="3509" y="4569"/>
                      </a:lnTo>
                      <a:lnTo>
                        <a:pt x="3509" y="4601"/>
                      </a:lnTo>
                      <a:lnTo>
                        <a:pt x="3511" y="4641"/>
                      </a:lnTo>
                      <a:lnTo>
                        <a:pt x="3513" y="4662"/>
                      </a:lnTo>
                      <a:lnTo>
                        <a:pt x="3515" y="4685"/>
                      </a:lnTo>
                      <a:lnTo>
                        <a:pt x="3519" y="4707"/>
                      </a:lnTo>
                      <a:lnTo>
                        <a:pt x="3522" y="4730"/>
                      </a:lnTo>
                      <a:lnTo>
                        <a:pt x="3527" y="4754"/>
                      </a:lnTo>
                      <a:lnTo>
                        <a:pt x="3533" y="4776"/>
                      </a:lnTo>
                      <a:lnTo>
                        <a:pt x="3540" y="4796"/>
                      </a:lnTo>
                      <a:lnTo>
                        <a:pt x="3548" y="4815"/>
                      </a:lnTo>
                      <a:lnTo>
                        <a:pt x="3548" y="4819"/>
                      </a:lnTo>
                      <a:lnTo>
                        <a:pt x="3548" y="4826"/>
                      </a:lnTo>
                      <a:lnTo>
                        <a:pt x="3548" y="4830"/>
                      </a:lnTo>
                      <a:lnTo>
                        <a:pt x="3546" y="4836"/>
                      </a:lnTo>
                      <a:lnTo>
                        <a:pt x="3543" y="4841"/>
                      </a:lnTo>
                      <a:lnTo>
                        <a:pt x="3540" y="4847"/>
                      </a:lnTo>
                      <a:lnTo>
                        <a:pt x="3535" y="4852"/>
                      </a:lnTo>
                      <a:lnTo>
                        <a:pt x="3529" y="4856"/>
                      </a:lnTo>
                      <a:lnTo>
                        <a:pt x="3520" y="4861"/>
                      </a:lnTo>
                      <a:lnTo>
                        <a:pt x="3509" y="4865"/>
                      </a:lnTo>
                      <a:lnTo>
                        <a:pt x="3497" y="4868"/>
                      </a:lnTo>
                      <a:lnTo>
                        <a:pt x="3482" y="4869"/>
                      </a:lnTo>
                      <a:lnTo>
                        <a:pt x="3464" y="4869"/>
                      </a:lnTo>
                      <a:lnTo>
                        <a:pt x="3443" y="4868"/>
                      </a:lnTo>
                      <a:lnTo>
                        <a:pt x="3443" y="4865"/>
                      </a:lnTo>
                      <a:lnTo>
                        <a:pt x="3442" y="4856"/>
                      </a:lnTo>
                      <a:lnTo>
                        <a:pt x="3439" y="4845"/>
                      </a:lnTo>
                      <a:lnTo>
                        <a:pt x="3433" y="4832"/>
                      </a:lnTo>
                      <a:lnTo>
                        <a:pt x="3428" y="4825"/>
                      </a:lnTo>
                      <a:lnTo>
                        <a:pt x="3422" y="4819"/>
                      </a:lnTo>
                      <a:lnTo>
                        <a:pt x="3416" y="4812"/>
                      </a:lnTo>
                      <a:lnTo>
                        <a:pt x="3407" y="4806"/>
                      </a:lnTo>
                      <a:lnTo>
                        <a:pt x="3398" y="4803"/>
                      </a:lnTo>
                      <a:lnTo>
                        <a:pt x="3387" y="4799"/>
                      </a:lnTo>
                      <a:lnTo>
                        <a:pt x="3373" y="4796"/>
                      </a:lnTo>
                      <a:lnTo>
                        <a:pt x="3358" y="4795"/>
                      </a:lnTo>
                      <a:lnTo>
                        <a:pt x="3350" y="4795"/>
                      </a:lnTo>
                      <a:lnTo>
                        <a:pt x="3329" y="4795"/>
                      </a:lnTo>
                      <a:lnTo>
                        <a:pt x="3298" y="4795"/>
                      </a:lnTo>
                      <a:lnTo>
                        <a:pt x="3262" y="4793"/>
                      </a:lnTo>
                      <a:lnTo>
                        <a:pt x="3242" y="4790"/>
                      </a:lnTo>
                      <a:lnTo>
                        <a:pt x="3223" y="4787"/>
                      </a:lnTo>
                      <a:lnTo>
                        <a:pt x="3203" y="4783"/>
                      </a:lnTo>
                      <a:lnTo>
                        <a:pt x="3183" y="4779"/>
                      </a:lnTo>
                      <a:lnTo>
                        <a:pt x="3165" y="4773"/>
                      </a:lnTo>
                      <a:lnTo>
                        <a:pt x="3149" y="4767"/>
                      </a:lnTo>
                      <a:lnTo>
                        <a:pt x="3134" y="4759"/>
                      </a:lnTo>
                      <a:lnTo>
                        <a:pt x="3122" y="4750"/>
                      </a:lnTo>
                      <a:lnTo>
                        <a:pt x="3116" y="4749"/>
                      </a:lnTo>
                      <a:lnTo>
                        <a:pt x="3101" y="4745"/>
                      </a:lnTo>
                      <a:lnTo>
                        <a:pt x="3076" y="4738"/>
                      </a:lnTo>
                      <a:lnTo>
                        <a:pt x="3041" y="4724"/>
                      </a:lnTo>
                      <a:lnTo>
                        <a:pt x="3021" y="4714"/>
                      </a:lnTo>
                      <a:lnTo>
                        <a:pt x="2997" y="4703"/>
                      </a:lnTo>
                      <a:lnTo>
                        <a:pt x="2972" y="4690"/>
                      </a:lnTo>
                      <a:lnTo>
                        <a:pt x="2945" y="4675"/>
                      </a:lnTo>
                      <a:lnTo>
                        <a:pt x="2915" y="4657"/>
                      </a:lnTo>
                      <a:lnTo>
                        <a:pt x="2884" y="4636"/>
                      </a:lnTo>
                      <a:lnTo>
                        <a:pt x="2849" y="4613"/>
                      </a:lnTo>
                      <a:lnTo>
                        <a:pt x="2814" y="4586"/>
                      </a:lnTo>
                      <a:lnTo>
                        <a:pt x="2811" y="4585"/>
                      </a:lnTo>
                      <a:lnTo>
                        <a:pt x="2803" y="4582"/>
                      </a:lnTo>
                      <a:lnTo>
                        <a:pt x="2798" y="4579"/>
                      </a:lnTo>
                      <a:lnTo>
                        <a:pt x="2793" y="4575"/>
                      </a:lnTo>
                      <a:lnTo>
                        <a:pt x="2787" y="4569"/>
                      </a:lnTo>
                      <a:lnTo>
                        <a:pt x="2779" y="4561"/>
                      </a:lnTo>
                      <a:lnTo>
                        <a:pt x="2773" y="4552"/>
                      </a:lnTo>
                      <a:lnTo>
                        <a:pt x="2767" y="4539"/>
                      </a:lnTo>
                      <a:lnTo>
                        <a:pt x="2761" y="4525"/>
                      </a:lnTo>
                      <a:lnTo>
                        <a:pt x="2755" y="4508"/>
                      </a:lnTo>
                      <a:lnTo>
                        <a:pt x="2750" y="4488"/>
                      </a:lnTo>
                      <a:lnTo>
                        <a:pt x="2746" y="4465"/>
                      </a:lnTo>
                      <a:lnTo>
                        <a:pt x="2743" y="4439"/>
                      </a:lnTo>
                      <a:lnTo>
                        <a:pt x="2742" y="4408"/>
                      </a:lnTo>
                      <a:lnTo>
                        <a:pt x="2737" y="4405"/>
                      </a:lnTo>
                      <a:lnTo>
                        <a:pt x="2726" y="4395"/>
                      </a:lnTo>
                      <a:lnTo>
                        <a:pt x="2710" y="4379"/>
                      </a:lnTo>
                      <a:lnTo>
                        <a:pt x="2693" y="4359"/>
                      </a:lnTo>
                      <a:lnTo>
                        <a:pt x="2684" y="4347"/>
                      </a:lnTo>
                      <a:lnTo>
                        <a:pt x="2675" y="4335"/>
                      </a:lnTo>
                      <a:lnTo>
                        <a:pt x="2669" y="4323"/>
                      </a:lnTo>
                      <a:lnTo>
                        <a:pt x="2664" y="4309"/>
                      </a:lnTo>
                      <a:lnTo>
                        <a:pt x="2661" y="4295"/>
                      </a:lnTo>
                      <a:lnTo>
                        <a:pt x="2658" y="4280"/>
                      </a:lnTo>
                      <a:lnTo>
                        <a:pt x="2658" y="4273"/>
                      </a:lnTo>
                      <a:lnTo>
                        <a:pt x="2660" y="4265"/>
                      </a:lnTo>
                      <a:lnTo>
                        <a:pt x="2661" y="4258"/>
                      </a:lnTo>
                      <a:lnTo>
                        <a:pt x="2663" y="4250"/>
                      </a:lnTo>
                      <a:lnTo>
                        <a:pt x="2660" y="4250"/>
                      </a:lnTo>
                      <a:lnTo>
                        <a:pt x="2653" y="4249"/>
                      </a:lnTo>
                      <a:lnTo>
                        <a:pt x="2649" y="4248"/>
                      </a:lnTo>
                      <a:lnTo>
                        <a:pt x="2645" y="4246"/>
                      </a:lnTo>
                      <a:lnTo>
                        <a:pt x="2640" y="4241"/>
                      </a:lnTo>
                      <a:lnTo>
                        <a:pt x="2635" y="4236"/>
                      </a:lnTo>
                      <a:lnTo>
                        <a:pt x="2631" y="4228"/>
                      </a:lnTo>
                      <a:lnTo>
                        <a:pt x="2629" y="4219"/>
                      </a:lnTo>
                      <a:lnTo>
                        <a:pt x="2628" y="4208"/>
                      </a:lnTo>
                      <a:lnTo>
                        <a:pt x="2626" y="4193"/>
                      </a:lnTo>
                      <a:lnTo>
                        <a:pt x="2628" y="4176"/>
                      </a:lnTo>
                      <a:lnTo>
                        <a:pt x="2630" y="4156"/>
                      </a:lnTo>
                      <a:lnTo>
                        <a:pt x="2635" y="4133"/>
                      </a:lnTo>
                      <a:lnTo>
                        <a:pt x="2642" y="4107"/>
                      </a:lnTo>
                      <a:lnTo>
                        <a:pt x="2629" y="4101"/>
                      </a:lnTo>
                      <a:lnTo>
                        <a:pt x="2598" y="4086"/>
                      </a:lnTo>
                      <a:lnTo>
                        <a:pt x="2589" y="4080"/>
                      </a:lnTo>
                      <a:lnTo>
                        <a:pt x="2580" y="4074"/>
                      </a:lnTo>
                      <a:lnTo>
                        <a:pt x="2571" y="4067"/>
                      </a:lnTo>
                      <a:lnTo>
                        <a:pt x="2563" y="4060"/>
                      </a:lnTo>
                      <a:lnTo>
                        <a:pt x="2555" y="4051"/>
                      </a:lnTo>
                      <a:lnTo>
                        <a:pt x="2548" y="4042"/>
                      </a:lnTo>
                      <a:lnTo>
                        <a:pt x="2542" y="4033"/>
                      </a:lnTo>
                      <a:lnTo>
                        <a:pt x="2538" y="4022"/>
                      </a:lnTo>
                      <a:lnTo>
                        <a:pt x="2535" y="4014"/>
                      </a:lnTo>
                      <a:lnTo>
                        <a:pt x="2527" y="3996"/>
                      </a:lnTo>
                      <a:lnTo>
                        <a:pt x="2514" y="3969"/>
                      </a:lnTo>
                      <a:lnTo>
                        <a:pt x="2494" y="3933"/>
                      </a:lnTo>
                      <a:lnTo>
                        <a:pt x="2483" y="3914"/>
                      </a:lnTo>
                      <a:lnTo>
                        <a:pt x="2471" y="3894"/>
                      </a:lnTo>
                      <a:lnTo>
                        <a:pt x="2456" y="3873"/>
                      </a:lnTo>
                      <a:lnTo>
                        <a:pt x="2442" y="3853"/>
                      </a:lnTo>
                      <a:lnTo>
                        <a:pt x="2425" y="3832"/>
                      </a:lnTo>
                      <a:lnTo>
                        <a:pt x="2407" y="3811"/>
                      </a:lnTo>
                      <a:lnTo>
                        <a:pt x="2388" y="3791"/>
                      </a:lnTo>
                      <a:lnTo>
                        <a:pt x="2367" y="3772"/>
                      </a:lnTo>
                      <a:lnTo>
                        <a:pt x="2363" y="3773"/>
                      </a:lnTo>
                      <a:lnTo>
                        <a:pt x="2354" y="3774"/>
                      </a:lnTo>
                      <a:lnTo>
                        <a:pt x="2347" y="3776"/>
                      </a:lnTo>
                      <a:lnTo>
                        <a:pt x="2341" y="3774"/>
                      </a:lnTo>
                      <a:lnTo>
                        <a:pt x="2334" y="3773"/>
                      </a:lnTo>
                      <a:lnTo>
                        <a:pt x="2328" y="3769"/>
                      </a:lnTo>
                      <a:lnTo>
                        <a:pt x="2322" y="3764"/>
                      </a:lnTo>
                      <a:lnTo>
                        <a:pt x="2316" y="3757"/>
                      </a:lnTo>
                      <a:lnTo>
                        <a:pt x="2312" y="3749"/>
                      </a:lnTo>
                      <a:lnTo>
                        <a:pt x="2309" y="3736"/>
                      </a:lnTo>
                      <a:lnTo>
                        <a:pt x="2308" y="3720"/>
                      </a:lnTo>
                      <a:lnTo>
                        <a:pt x="2311" y="3702"/>
                      </a:lnTo>
                      <a:lnTo>
                        <a:pt x="2314" y="3680"/>
                      </a:lnTo>
                      <a:lnTo>
                        <a:pt x="2322" y="3654"/>
                      </a:lnTo>
                      <a:lnTo>
                        <a:pt x="2317" y="3649"/>
                      </a:lnTo>
                      <a:lnTo>
                        <a:pt x="2303" y="3635"/>
                      </a:lnTo>
                      <a:lnTo>
                        <a:pt x="2295" y="3625"/>
                      </a:lnTo>
                      <a:lnTo>
                        <a:pt x="2285" y="3611"/>
                      </a:lnTo>
                      <a:lnTo>
                        <a:pt x="2274" y="3597"/>
                      </a:lnTo>
                      <a:lnTo>
                        <a:pt x="2263" y="3580"/>
                      </a:lnTo>
                      <a:lnTo>
                        <a:pt x="2253" y="3561"/>
                      </a:lnTo>
                      <a:lnTo>
                        <a:pt x="2242" y="3540"/>
                      </a:lnTo>
                      <a:lnTo>
                        <a:pt x="2234" y="3518"/>
                      </a:lnTo>
                      <a:lnTo>
                        <a:pt x="2225" y="3494"/>
                      </a:lnTo>
                      <a:lnTo>
                        <a:pt x="2218" y="3467"/>
                      </a:lnTo>
                      <a:lnTo>
                        <a:pt x="2213" y="3439"/>
                      </a:lnTo>
                      <a:lnTo>
                        <a:pt x="2212" y="3424"/>
                      </a:lnTo>
                      <a:lnTo>
                        <a:pt x="2210" y="3409"/>
                      </a:lnTo>
                      <a:lnTo>
                        <a:pt x="2210" y="3395"/>
                      </a:lnTo>
                      <a:lnTo>
                        <a:pt x="2210" y="3379"/>
                      </a:lnTo>
                      <a:lnTo>
                        <a:pt x="2199" y="3365"/>
                      </a:lnTo>
                      <a:lnTo>
                        <a:pt x="2170" y="3332"/>
                      </a:lnTo>
                      <a:lnTo>
                        <a:pt x="2127" y="3285"/>
                      </a:lnTo>
                      <a:lnTo>
                        <a:pt x="2076" y="3230"/>
                      </a:lnTo>
                      <a:lnTo>
                        <a:pt x="2021" y="3172"/>
                      </a:lnTo>
                      <a:lnTo>
                        <a:pt x="1967" y="3118"/>
                      </a:lnTo>
                      <a:lnTo>
                        <a:pt x="1941" y="3095"/>
                      </a:lnTo>
                      <a:lnTo>
                        <a:pt x="1919" y="3075"/>
                      </a:lnTo>
                      <a:lnTo>
                        <a:pt x="1898" y="3061"/>
                      </a:lnTo>
                      <a:lnTo>
                        <a:pt x="1882" y="3051"/>
                      </a:lnTo>
                      <a:lnTo>
                        <a:pt x="1876" y="3053"/>
                      </a:lnTo>
                      <a:lnTo>
                        <a:pt x="1859" y="3061"/>
                      </a:lnTo>
                      <a:lnTo>
                        <a:pt x="1848" y="3064"/>
                      </a:lnTo>
                      <a:lnTo>
                        <a:pt x="1833" y="3068"/>
                      </a:lnTo>
                      <a:lnTo>
                        <a:pt x="1817" y="3070"/>
                      </a:lnTo>
                      <a:lnTo>
                        <a:pt x="1799" y="3070"/>
                      </a:lnTo>
                      <a:lnTo>
                        <a:pt x="1779" y="3070"/>
                      </a:lnTo>
                      <a:lnTo>
                        <a:pt x="1759" y="3068"/>
                      </a:lnTo>
                      <a:lnTo>
                        <a:pt x="1748" y="3065"/>
                      </a:lnTo>
                      <a:lnTo>
                        <a:pt x="1737" y="3062"/>
                      </a:lnTo>
                      <a:lnTo>
                        <a:pt x="1726" y="3058"/>
                      </a:lnTo>
                      <a:lnTo>
                        <a:pt x="1713" y="3053"/>
                      </a:lnTo>
                      <a:lnTo>
                        <a:pt x="1701" y="3047"/>
                      </a:lnTo>
                      <a:lnTo>
                        <a:pt x="1689" y="3041"/>
                      </a:lnTo>
                      <a:lnTo>
                        <a:pt x="1677" y="3034"/>
                      </a:lnTo>
                      <a:lnTo>
                        <a:pt x="1664" y="3025"/>
                      </a:lnTo>
                      <a:lnTo>
                        <a:pt x="1652" y="3015"/>
                      </a:lnTo>
                      <a:lnTo>
                        <a:pt x="1639" y="3004"/>
                      </a:lnTo>
                      <a:lnTo>
                        <a:pt x="1626" y="2992"/>
                      </a:lnTo>
                      <a:lnTo>
                        <a:pt x="1613" y="2979"/>
                      </a:lnTo>
                      <a:lnTo>
                        <a:pt x="1611" y="2982"/>
                      </a:lnTo>
                      <a:lnTo>
                        <a:pt x="1602" y="2991"/>
                      </a:lnTo>
                      <a:lnTo>
                        <a:pt x="1595" y="2997"/>
                      </a:lnTo>
                      <a:lnTo>
                        <a:pt x="1586" y="3003"/>
                      </a:lnTo>
                      <a:lnTo>
                        <a:pt x="1575" y="3010"/>
                      </a:lnTo>
                      <a:lnTo>
                        <a:pt x="1562" y="3018"/>
                      </a:lnTo>
                      <a:lnTo>
                        <a:pt x="1546" y="3025"/>
                      </a:lnTo>
                      <a:lnTo>
                        <a:pt x="1527" y="3032"/>
                      </a:lnTo>
                      <a:lnTo>
                        <a:pt x="1507" y="3039"/>
                      </a:lnTo>
                      <a:lnTo>
                        <a:pt x="1483" y="3045"/>
                      </a:lnTo>
                      <a:lnTo>
                        <a:pt x="1456" y="3050"/>
                      </a:lnTo>
                      <a:lnTo>
                        <a:pt x="1427" y="3053"/>
                      </a:lnTo>
                      <a:lnTo>
                        <a:pt x="1394" y="3056"/>
                      </a:lnTo>
                      <a:lnTo>
                        <a:pt x="1357" y="3057"/>
                      </a:lnTo>
                      <a:lnTo>
                        <a:pt x="1357" y="3062"/>
                      </a:lnTo>
                      <a:lnTo>
                        <a:pt x="1356" y="3078"/>
                      </a:lnTo>
                      <a:lnTo>
                        <a:pt x="1354" y="3100"/>
                      </a:lnTo>
                      <a:lnTo>
                        <a:pt x="1351" y="3129"/>
                      </a:lnTo>
                      <a:lnTo>
                        <a:pt x="1350" y="3163"/>
                      </a:lnTo>
                      <a:lnTo>
                        <a:pt x="1349" y="3201"/>
                      </a:lnTo>
                      <a:lnTo>
                        <a:pt x="1349" y="3241"/>
                      </a:lnTo>
                      <a:lnTo>
                        <a:pt x="1351" y="3280"/>
                      </a:lnTo>
                      <a:lnTo>
                        <a:pt x="1328" y="3282"/>
                      </a:lnTo>
                      <a:lnTo>
                        <a:pt x="1309" y="3286"/>
                      </a:lnTo>
                      <a:lnTo>
                        <a:pt x="1295" y="3292"/>
                      </a:lnTo>
                      <a:lnTo>
                        <a:pt x="1283" y="3298"/>
                      </a:lnTo>
                      <a:lnTo>
                        <a:pt x="1273" y="3305"/>
                      </a:lnTo>
                      <a:lnTo>
                        <a:pt x="1265" y="3314"/>
                      </a:lnTo>
                      <a:lnTo>
                        <a:pt x="1259" y="3323"/>
                      </a:lnTo>
                      <a:lnTo>
                        <a:pt x="1254" y="3331"/>
                      </a:lnTo>
                      <a:lnTo>
                        <a:pt x="1248" y="3347"/>
                      </a:lnTo>
                      <a:lnTo>
                        <a:pt x="1241" y="3362"/>
                      </a:lnTo>
                      <a:lnTo>
                        <a:pt x="1236" y="3367"/>
                      </a:lnTo>
                      <a:lnTo>
                        <a:pt x="1230" y="3370"/>
                      </a:lnTo>
                      <a:lnTo>
                        <a:pt x="1223" y="3372"/>
                      </a:lnTo>
                      <a:lnTo>
                        <a:pt x="1213" y="3372"/>
                      </a:lnTo>
                      <a:lnTo>
                        <a:pt x="1205" y="3369"/>
                      </a:lnTo>
                      <a:lnTo>
                        <a:pt x="1185" y="3362"/>
                      </a:lnTo>
                      <a:lnTo>
                        <a:pt x="1154" y="3349"/>
                      </a:lnTo>
                      <a:lnTo>
                        <a:pt x="1116" y="3331"/>
                      </a:lnTo>
                      <a:lnTo>
                        <a:pt x="1095" y="3321"/>
                      </a:lnTo>
                      <a:lnTo>
                        <a:pt x="1074" y="3309"/>
                      </a:lnTo>
                      <a:lnTo>
                        <a:pt x="1052" y="3296"/>
                      </a:lnTo>
                      <a:lnTo>
                        <a:pt x="1030" y="3281"/>
                      </a:lnTo>
                      <a:lnTo>
                        <a:pt x="1008" y="3265"/>
                      </a:lnTo>
                      <a:lnTo>
                        <a:pt x="989" y="3247"/>
                      </a:lnTo>
                      <a:lnTo>
                        <a:pt x="969" y="3228"/>
                      </a:lnTo>
                      <a:lnTo>
                        <a:pt x="951" y="3207"/>
                      </a:lnTo>
                      <a:lnTo>
                        <a:pt x="948" y="3209"/>
                      </a:lnTo>
                      <a:lnTo>
                        <a:pt x="942" y="3210"/>
                      </a:lnTo>
                      <a:lnTo>
                        <a:pt x="937" y="3210"/>
                      </a:lnTo>
                      <a:lnTo>
                        <a:pt x="931" y="3209"/>
                      </a:lnTo>
                      <a:lnTo>
                        <a:pt x="923" y="3206"/>
                      </a:lnTo>
                      <a:lnTo>
                        <a:pt x="912" y="3201"/>
                      </a:lnTo>
                      <a:lnTo>
                        <a:pt x="899" y="3195"/>
                      </a:lnTo>
                      <a:lnTo>
                        <a:pt x="885" y="3185"/>
                      </a:lnTo>
                      <a:lnTo>
                        <a:pt x="868" y="3173"/>
                      </a:lnTo>
                      <a:lnTo>
                        <a:pt x="848" y="3159"/>
                      </a:lnTo>
                      <a:lnTo>
                        <a:pt x="826" y="3139"/>
                      </a:lnTo>
                      <a:lnTo>
                        <a:pt x="800" y="3116"/>
                      </a:lnTo>
                      <a:lnTo>
                        <a:pt x="772" y="3089"/>
                      </a:lnTo>
                      <a:lnTo>
                        <a:pt x="740" y="3057"/>
                      </a:lnTo>
                      <a:lnTo>
                        <a:pt x="732" y="3045"/>
                      </a:lnTo>
                      <a:lnTo>
                        <a:pt x="723" y="3032"/>
                      </a:lnTo>
                      <a:lnTo>
                        <a:pt x="716" y="3020"/>
                      </a:lnTo>
                      <a:lnTo>
                        <a:pt x="708" y="3008"/>
                      </a:lnTo>
                      <a:lnTo>
                        <a:pt x="697" y="2982"/>
                      </a:lnTo>
                      <a:lnTo>
                        <a:pt x="689" y="2957"/>
                      </a:lnTo>
                      <a:lnTo>
                        <a:pt x="682" y="2930"/>
                      </a:lnTo>
                      <a:lnTo>
                        <a:pt x="675" y="2903"/>
                      </a:lnTo>
                      <a:lnTo>
                        <a:pt x="671" y="2874"/>
                      </a:lnTo>
                      <a:lnTo>
                        <a:pt x="666" y="2846"/>
                      </a:lnTo>
                      <a:lnTo>
                        <a:pt x="661" y="2817"/>
                      </a:lnTo>
                      <a:lnTo>
                        <a:pt x="656" y="2785"/>
                      </a:lnTo>
                      <a:lnTo>
                        <a:pt x="648" y="2753"/>
                      </a:lnTo>
                      <a:lnTo>
                        <a:pt x="640" y="2720"/>
                      </a:lnTo>
                      <a:lnTo>
                        <a:pt x="629" y="2686"/>
                      </a:lnTo>
                      <a:lnTo>
                        <a:pt x="615" y="2649"/>
                      </a:lnTo>
                      <a:lnTo>
                        <a:pt x="607" y="2631"/>
                      </a:lnTo>
                      <a:lnTo>
                        <a:pt x="598" y="2611"/>
                      </a:lnTo>
                      <a:lnTo>
                        <a:pt x="587" y="2592"/>
                      </a:lnTo>
                      <a:lnTo>
                        <a:pt x="576" y="2572"/>
                      </a:lnTo>
                      <a:lnTo>
                        <a:pt x="568" y="2566"/>
                      </a:lnTo>
                      <a:lnTo>
                        <a:pt x="544" y="2553"/>
                      </a:lnTo>
                      <a:lnTo>
                        <a:pt x="513" y="2530"/>
                      </a:lnTo>
                      <a:lnTo>
                        <a:pt x="476" y="2505"/>
                      </a:lnTo>
                      <a:lnTo>
                        <a:pt x="458" y="2490"/>
                      </a:lnTo>
                      <a:lnTo>
                        <a:pt x="439" y="2475"/>
                      </a:lnTo>
                      <a:lnTo>
                        <a:pt x="422" y="2459"/>
                      </a:lnTo>
                      <a:lnTo>
                        <a:pt x="407" y="2445"/>
                      </a:lnTo>
                      <a:lnTo>
                        <a:pt x="395" y="2429"/>
                      </a:lnTo>
                      <a:lnTo>
                        <a:pt x="387" y="2414"/>
                      </a:lnTo>
                      <a:lnTo>
                        <a:pt x="383" y="2408"/>
                      </a:lnTo>
                      <a:lnTo>
                        <a:pt x="382" y="2401"/>
                      </a:lnTo>
                      <a:lnTo>
                        <a:pt x="380" y="2395"/>
                      </a:lnTo>
                      <a:lnTo>
                        <a:pt x="380" y="2387"/>
                      </a:lnTo>
                      <a:lnTo>
                        <a:pt x="33" y="1975"/>
                      </a:lnTo>
                      <a:lnTo>
                        <a:pt x="30" y="1967"/>
                      </a:lnTo>
                      <a:lnTo>
                        <a:pt x="23" y="1949"/>
                      </a:lnTo>
                      <a:lnTo>
                        <a:pt x="13" y="1922"/>
                      </a:lnTo>
                      <a:lnTo>
                        <a:pt x="0" y="1889"/>
                      </a:lnTo>
                      <a:lnTo>
                        <a:pt x="175" y="1905"/>
                      </a:lnTo>
                      <a:lnTo>
                        <a:pt x="338" y="1920"/>
                      </a:lnTo>
                      <a:lnTo>
                        <a:pt x="487" y="1932"/>
                      </a:lnTo>
                      <a:lnTo>
                        <a:pt x="624" y="1944"/>
                      </a:lnTo>
                      <a:lnTo>
                        <a:pt x="749" y="1956"/>
                      </a:lnTo>
                      <a:lnTo>
                        <a:pt x="861" y="1966"/>
                      </a:lnTo>
                      <a:lnTo>
                        <a:pt x="963" y="1976"/>
                      </a:lnTo>
                      <a:lnTo>
                        <a:pt x="1052" y="1983"/>
                      </a:lnTo>
                      <a:lnTo>
                        <a:pt x="1131" y="1991"/>
                      </a:lnTo>
                      <a:lnTo>
                        <a:pt x="1197" y="1997"/>
                      </a:lnTo>
                      <a:lnTo>
                        <a:pt x="1253" y="2002"/>
                      </a:lnTo>
                      <a:lnTo>
                        <a:pt x="1298" y="2007"/>
                      </a:lnTo>
                      <a:lnTo>
                        <a:pt x="1333" y="2010"/>
                      </a:lnTo>
                      <a:lnTo>
                        <a:pt x="1357" y="2011"/>
                      </a:lnTo>
                      <a:lnTo>
                        <a:pt x="1372" y="2014"/>
                      </a:lnTo>
                      <a:lnTo>
                        <a:pt x="1377" y="2014"/>
                      </a:lnTo>
                      <a:lnTo>
                        <a:pt x="1378" y="2005"/>
                      </a:lnTo>
                      <a:lnTo>
                        <a:pt x="1379" y="1980"/>
                      </a:lnTo>
                      <a:lnTo>
                        <a:pt x="1382" y="1936"/>
                      </a:lnTo>
                      <a:lnTo>
                        <a:pt x="1385" y="1877"/>
                      </a:lnTo>
                      <a:lnTo>
                        <a:pt x="1390" y="1801"/>
                      </a:lnTo>
                      <a:lnTo>
                        <a:pt x="1396" y="1709"/>
                      </a:lnTo>
                      <a:lnTo>
                        <a:pt x="1404" y="1601"/>
                      </a:lnTo>
                      <a:lnTo>
                        <a:pt x="1412" y="1479"/>
                      </a:lnTo>
                      <a:lnTo>
                        <a:pt x="1422" y="1342"/>
                      </a:lnTo>
                      <a:lnTo>
                        <a:pt x="1432" y="1191"/>
                      </a:lnTo>
                      <a:lnTo>
                        <a:pt x="1444" y="1025"/>
                      </a:lnTo>
                      <a:lnTo>
                        <a:pt x="1458" y="846"/>
                      </a:lnTo>
                      <a:lnTo>
                        <a:pt x="1471" y="654"/>
                      </a:lnTo>
                      <a:lnTo>
                        <a:pt x="1487" y="448"/>
                      </a:lnTo>
                      <a:lnTo>
                        <a:pt x="1503" y="230"/>
                      </a:lnTo>
                      <a:lnTo>
                        <a:pt x="1521" y="0"/>
                      </a:lnTo>
                      <a:lnTo>
                        <a:pt x="2611" y="39"/>
                      </a:lnTo>
                      <a:lnTo>
                        <a:pt x="2591" y="951"/>
                      </a:lnTo>
                      <a:lnTo>
                        <a:pt x="2600" y="955"/>
                      </a:lnTo>
                      <a:lnTo>
                        <a:pt x="2608" y="960"/>
                      </a:lnTo>
                      <a:lnTo>
                        <a:pt x="2614" y="966"/>
                      </a:lnTo>
                      <a:lnTo>
                        <a:pt x="2620" y="973"/>
                      </a:lnTo>
                      <a:lnTo>
                        <a:pt x="2626" y="979"/>
                      </a:lnTo>
                      <a:lnTo>
                        <a:pt x="2630" y="987"/>
                      </a:lnTo>
                      <a:lnTo>
                        <a:pt x="2634" y="994"/>
                      </a:lnTo>
                      <a:lnTo>
                        <a:pt x="2636" y="1001"/>
                      </a:lnTo>
                      <a:lnTo>
                        <a:pt x="2642" y="1026"/>
                      </a:lnTo>
                      <a:lnTo>
                        <a:pt x="2642" y="1037"/>
                      </a:lnTo>
                      <a:lnTo>
                        <a:pt x="2656" y="1020"/>
                      </a:lnTo>
                      <a:lnTo>
                        <a:pt x="2668" y="1009"/>
                      </a:lnTo>
                      <a:lnTo>
                        <a:pt x="2674" y="1004"/>
                      </a:lnTo>
                      <a:lnTo>
                        <a:pt x="2679" y="1000"/>
                      </a:lnTo>
                      <a:lnTo>
                        <a:pt x="2685" y="998"/>
                      </a:lnTo>
                      <a:lnTo>
                        <a:pt x="2690" y="995"/>
                      </a:lnTo>
                      <a:lnTo>
                        <a:pt x="2695" y="995"/>
                      </a:lnTo>
                      <a:lnTo>
                        <a:pt x="2699" y="994"/>
                      </a:lnTo>
                      <a:lnTo>
                        <a:pt x="2704" y="994"/>
                      </a:lnTo>
                      <a:lnTo>
                        <a:pt x="2708" y="995"/>
                      </a:lnTo>
                      <a:lnTo>
                        <a:pt x="2716" y="998"/>
                      </a:lnTo>
                      <a:lnTo>
                        <a:pt x="2722" y="1003"/>
                      </a:lnTo>
                      <a:lnTo>
                        <a:pt x="2728" y="1009"/>
                      </a:lnTo>
                      <a:lnTo>
                        <a:pt x="2734" y="1015"/>
                      </a:lnTo>
                      <a:lnTo>
                        <a:pt x="2738" y="1021"/>
                      </a:lnTo>
                      <a:lnTo>
                        <a:pt x="2742" y="1028"/>
                      </a:lnTo>
                      <a:lnTo>
                        <a:pt x="2746" y="1038"/>
                      </a:lnTo>
                      <a:lnTo>
                        <a:pt x="2748" y="1043"/>
                      </a:lnTo>
                      <a:lnTo>
                        <a:pt x="2762" y="1019"/>
                      </a:lnTo>
                      <a:lnTo>
                        <a:pt x="2776" y="999"/>
                      </a:lnTo>
                      <a:lnTo>
                        <a:pt x="2786" y="987"/>
                      </a:lnTo>
                      <a:lnTo>
                        <a:pt x="2795" y="979"/>
                      </a:lnTo>
                      <a:lnTo>
                        <a:pt x="2799" y="977"/>
                      </a:lnTo>
                      <a:lnTo>
                        <a:pt x="2803" y="976"/>
                      </a:lnTo>
                      <a:lnTo>
                        <a:pt x="2806" y="976"/>
                      </a:lnTo>
                      <a:lnTo>
                        <a:pt x="2809" y="977"/>
                      </a:lnTo>
                      <a:lnTo>
                        <a:pt x="2815" y="981"/>
                      </a:lnTo>
                      <a:lnTo>
                        <a:pt x="2820" y="988"/>
                      </a:lnTo>
                      <a:lnTo>
                        <a:pt x="2828" y="1009"/>
                      </a:lnTo>
                      <a:lnTo>
                        <a:pt x="2837" y="1033"/>
                      </a:lnTo>
                      <a:lnTo>
                        <a:pt x="2843" y="1046"/>
                      </a:lnTo>
                      <a:lnTo>
                        <a:pt x="2849" y="1057"/>
                      </a:lnTo>
                      <a:lnTo>
                        <a:pt x="2857" y="1068"/>
                      </a:lnTo>
                      <a:lnTo>
                        <a:pt x="2866" y="1076"/>
                      </a:lnTo>
                      <a:lnTo>
                        <a:pt x="2870" y="1080"/>
                      </a:lnTo>
                      <a:lnTo>
                        <a:pt x="2875" y="1085"/>
                      </a:lnTo>
                      <a:lnTo>
                        <a:pt x="2881" y="1088"/>
                      </a:lnTo>
                      <a:lnTo>
                        <a:pt x="2886" y="1091"/>
                      </a:lnTo>
                      <a:lnTo>
                        <a:pt x="2898" y="1096"/>
                      </a:lnTo>
                      <a:lnTo>
                        <a:pt x="2912" y="1099"/>
                      </a:lnTo>
                      <a:lnTo>
                        <a:pt x="2940" y="1103"/>
                      </a:lnTo>
                      <a:lnTo>
                        <a:pt x="2968" y="1105"/>
                      </a:lnTo>
                      <a:lnTo>
                        <a:pt x="2981" y="1105"/>
                      </a:lnTo>
                      <a:lnTo>
                        <a:pt x="2995" y="1107"/>
                      </a:lnTo>
                      <a:lnTo>
                        <a:pt x="3006" y="1108"/>
                      </a:lnTo>
                      <a:lnTo>
                        <a:pt x="3017" y="1110"/>
                      </a:lnTo>
                      <a:lnTo>
                        <a:pt x="3024" y="1114"/>
                      </a:lnTo>
                      <a:lnTo>
                        <a:pt x="3032" y="1119"/>
                      </a:lnTo>
                      <a:lnTo>
                        <a:pt x="3033" y="1123"/>
                      </a:lnTo>
                      <a:lnTo>
                        <a:pt x="3035" y="1126"/>
                      </a:lnTo>
                      <a:lnTo>
                        <a:pt x="3037" y="1130"/>
                      </a:lnTo>
                      <a:lnTo>
                        <a:pt x="3037" y="1135"/>
                      </a:lnTo>
                      <a:lnTo>
                        <a:pt x="3052" y="1141"/>
                      </a:lnTo>
                      <a:lnTo>
                        <a:pt x="3070" y="1146"/>
                      </a:lnTo>
                      <a:lnTo>
                        <a:pt x="3088" y="1148"/>
                      </a:lnTo>
                      <a:lnTo>
                        <a:pt x="3105" y="1151"/>
                      </a:lnTo>
                      <a:lnTo>
                        <a:pt x="3123" y="1151"/>
                      </a:lnTo>
                      <a:lnTo>
                        <a:pt x="3141" y="1150"/>
                      </a:lnTo>
                      <a:lnTo>
                        <a:pt x="3158" y="1148"/>
                      </a:lnTo>
                      <a:lnTo>
                        <a:pt x="3174" y="1146"/>
                      </a:lnTo>
                      <a:lnTo>
                        <a:pt x="3203" y="1141"/>
                      </a:lnTo>
                      <a:lnTo>
                        <a:pt x="3226" y="1135"/>
                      </a:lnTo>
                      <a:lnTo>
                        <a:pt x="3241" y="1130"/>
                      </a:lnTo>
                      <a:lnTo>
                        <a:pt x="3247" y="1129"/>
                      </a:lnTo>
                      <a:lnTo>
                        <a:pt x="3252" y="1131"/>
                      </a:lnTo>
                      <a:lnTo>
                        <a:pt x="3256" y="1135"/>
                      </a:lnTo>
                      <a:lnTo>
                        <a:pt x="3258" y="1141"/>
                      </a:lnTo>
                      <a:lnTo>
                        <a:pt x="3259" y="1147"/>
                      </a:lnTo>
                      <a:lnTo>
                        <a:pt x="3261" y="1162"/>
                      </a:lnTo>
                      <a:lnTo>
                        <a:pt x="3261" y="1179"/>
                      </a:lnTo>
                      <a:lnTo>
                        <a:pt x="3261" y="1189"/>
                      </a:lnTo>
                      <a:lnTo>
                        <a:pt x="3262" y="1199"/>
                      </a:lnTo>
                      <a:lnTo>
                        <a:pt x="3264" y="1208"/>
                      </a:lnTo>
                      <a:lnTo>
                        <a:pt x="3268" y="1218"/>
                      </a:lnTo>
                      <a:lnTo>
                        <a:pt x="3273" y="1229"/>
                      </a:lnTo>
                      <a:lnTo>
                        <a:pt x="3279" y="1239"/>
                      </a:lnTo>
                      <a:lnTo>
                        <a:pt x="3287" y="1250"/>
                      </a:lnTo>
                      <a:lnTo>
                        <a:pt x="3298" y="1260"/>
                      </a:lnTo>
                      <a:lnTo>
                        <a:pt x="3317" y="1262"/>
                      </a:lnTo>
                      <a:lnTo>
                        <a:pt x="3334" y="1263"/>
                      </a:lnTo>
                      <a:lnTo>
                        <a:pt x="3351" y="1262"/>
                      </a:lnTo>
                      <a:lnTo>
                        <a:pt x="3366" y="1260"/>
                      </a:lnTo>
                      <a:lnTo>
                        <a:pt x="3380" y="1256"/>
                      </a:lnTo>
                      <a:lnTo>
                        <a:pt x="3394" y="1251"/>
                      </a:lnTo>
                      <a:lnTo>
                        <a:pt x="3406" y="1246"/>
                      </a:lnTo>
                      <a:lnTo>
                        <a:pt x="3418" y="1240"/>
                      </a:lnTo>
                      <a:lnTo>
                        <a:pt x="3437" y="1229"/>
                      </a:lnTo>
                      <a:lnTo>
                        <a:pt x="3451" y="1218"/>
                      </a:lnTo>
                      <a:lnTo>
                        <a:pt x="3460" y="1210"/>
                      </a:lnTo>
                      <a:lnTo>
                        <a:pt x="3462" y="1207"/>
                      </a:lnTo>
                      <a:lnTo>
                        <a:pt x="3467" y="1218"/>
                      </a:lnTo>
                      <a:lnTo>
                        <a:pt x="3471" y="1227"/>
                      </a:lnTo>
                      <a:lnTo>
                        <a:pt x="3476" y="1233"/>
                      </a:lnTo>
                      <a:lnTo>
                        <a:pt x="3481" y="1236"/>
                      </a:lnTo>
                      <a:lnTo>
                        <a:pt x="3492" y="1239"/>
                      </a:lnTo>
                      <a:lnTo>
                        <a:pt x="3504" y="1240"/>
                      </a:lnTo>
                      <a:lnTo>
                        <a:pt x="3511" y="1241"/>
                      </a:lnTo>
                      <a:lnTo>
                        <a:pt x="3519" y="1245"/>
                      </a:lnTo>
                      <a:lnTo>
                        <a:pt x="3526" y="1249"/>
                      </a:lnTo>
                      <a:lnTo>
                        <a:pt x="3535" y="1256"/>
                      </a:lnTo>
                      <a:lnTo>
                        <a:pt x="3544" y="1266"/>
                      </a:lnTo>
                      <a:lnTo>
                        <a:pt x="3553" y="1279"/>
                      </a:lnTo>
                      <a:lnTo>
                        <a:pt x="3564" y="1296"/>
                      </a:lnTo>
                      <a:lnTo>
                        <a:pt x="3574" y="1319"/>
                      </a:lnTo>
                      <a:lnTo>
                        <a:pt x="3582" y="1317"/>
                      </a:lnTo>
                      <a:lnTo>
                        <a:pt x="3591" y="1315"/>
                      </a:lnTo>
                      <a:lnTo>
                        <a:pt x="3598" y="1311"/>
                      </a:lnTo>
                      <a:lnTo>
                        <a:pt x="3606" y="1306"/>
                      </a:lnTo>
                      <a:lnTo>
                        <a:pt x="3612" y="1300"/>
                      </a:lnTo>
                      <a:lnTo>
                        <a:pt x="3618" y="1294"/>
                      </a:lnTo>
                      <a:lnTo>
                        <a:pt x="3623" y="1287"/>
                      </a:lnTo>
                      <a:lnTo>
                        <a:pt x="3628" y="1279"/>
                      </a:lnTo>
                      <a:lnTo>
                        <a:pt x="3641" y="1252"/>
                      </a:lnTo>
                      <a:lnTo>
                        <a:pt x="3646" y="1240"/>
                      </a:lnTo>
                      <a:lnTo>
                        <a:pt x="3675" y="1239"/>
                      </a:lnTo>
                      <a:lnTo>
                        <a:pt x="3702" y="1239"/>
                      </a:lnTo>
                      <a:lnTo>
                        <a:pt x="3726" y="1243"/>
                      </a:lnTo>
                      <a:lnTo>
                        <a:pt x="3745" y="1246"/>
                      </a:lnTo>
                      <a:lnTo>
                        <a:pt x="3764" y="1252"/>
                      </a:lnTo>
                      <a:lnTo>
                        <a:pt x="3778" y="1259"/>
                      </a:lnTo>
                      <a:lnTo>
                        <a:pt x="3792" y="1266"/>
                      </a:lnTo>
                      <a:lnTo>
                        <a:pt x="3803" y="1274"/>
                      </a:lnTo>
                      <a:lnTo>
                        <a:pt x="3813" y="1282"/>
                      </a:lnTo>
                      <a:lnTo>
                        <a:pt x="3820" y="1290"/>
                      </a:lnTo>
                      <a:lnTo>
                        <a:pt x="3826" y="1298"/>
                      </a:lnTo>
                      <a:lnTo>
                        <a:pt x="3830" y="1304"/>
                      </a:lnTo>
                      <a:lnTo>
                        <a:pt x="3836" y="1315"/>
                      </a:lnTo>
                      <a:lnTo>
                        <a:pt x="3837" y="1319"/>
                      </a:lnTo>
                      <a:lnTo>
                        <a:pt x="3859" y="1321"/>
                      </a:lnTo>
                      <a:lnTo>
                        <a:pt x="3882" y="1322"/>
                      </a:lnTo>
                      <a:lnTo>
                        <a:pt x="3904" y="1321"/>
                      </a:lnTo>
                      <a:lnTo>
                        <a:pt x="3928" y="1320"/>
                      </a:lnTo>
                      <a:lnTo>
                        <a:pt x="3950" y="1316"/>
                      </a:lnTo>
                      <a:lnTo>
                        <a:pt x="3972" y="1312"/>
                      </a:lnTo>
                      <a:lnTo>
                        <a:pt x="3992" y="1307"/>
                      </a:lnTo>
                      <a:lnTo>
                        <a:pt x="4012" y="1303"/>
                      </a:lnTo>
                      <a:lnTo>
                        <a:pt x="4048" y="1293"/>
                      </a:lnTo>
                      <a:lnTo>
                        <a:pt x="4074" y="1283"/>
                      </a:lnTo>
                      <a:lnTo>
                        <a:pt x="4093" y="1276"/>
                      </a:lnTo>
                      <a:lnTo>
                        <a:pt x="4099" y="1272"/>
                      </a:lnTo>
                      <a:lnTo>
                        <a:pt x="4126" y="1267"/>
                      </a:lnTo>
                      <a:lnTo>
                        <a:pt x="4154" y="1262"/>
                      </a:lnTo>
                      <a:lnTo>
                        <a:pt x="4181" y="1260"/>
                      </a:lnTo>
                      <a:lnTo>
                        <a:pt x="4207" y="1256"/>
                      </a:lnTo>
                      <a:lnTo>
                        <a:pt x="4258" y="1254"/>
                      </a:lnTo>
                      <a:lnTo>
                        <a:pt x="4305" y="1254"/>
                      </a:lnTo>
                      <a:lnTo>
                        <a:pt x="4344" y="1255"/>
                      </a:lnTo>
                      <a:lnTo>
                        <a:pt x="4374" y="1257"/>
                      </a:lnTo>
                      <a:lnTo>
                        <a:pt x="4394" y="1259"/>
                      </a:lnTo>
                      <a:lnTo>
                        <a:pt x="4401" y="1260"/>
                      </a:lnTo>
                      <a:lnTo>
                        <a:pt x="4416" y="1281"/>
                      </a:lnTo>
                      <a:lnTo>
                        <a:pt x="4433" y="1300"/>
                      </a:lnTo>
                      <a:lnTo>
                        <a:pt x="4451" y="1317"/>
                      </a:lnTo>
                      <a:lnTo>
                        <a:pt x="4471" y="1333"/>
                      </a:lnTo>
                      <a:lnTo>
                        <a:pt x="4491" y="1347"/>
                      </a:lnTo>
                      <a:lnTo>
                        <a:pt x="4510" y="1359"/>
                      </a:lnTo>
                      <a:lnTo>
                        <a:pt x="4530" y="1370"/>
                      </a:lnTo>
                      <a:lnTo>
                        <a:pt x="4548" y="1380"/>
                      </a:lnTo>
                      <a:lnTo>
                        <a:pt x="4584" y="1393"/>
                      </a:lnTo>
                      <a:lnTo>
                        <a:pt x="4612" y="1403"/>
                      </a:lnTo>
                      <a:lnTo>
                        <a:pt x="4630" y="1409"/>
                      </a:lnTo>
                      <a:lnTo>
                        <a:pt x="4638" y="1410"/>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6" name="Freeform 495"/>
                <p:cNvSpPr>
                  <a:spLocks/>
                </p:cNvSpPr>
                <p:nvPr/>
              </p:nvSpPr>
              <p:spPr bwMode="auto">
                <a:xfrm>
                  <a:off x="1826" y="2131"/>
                  <a:ext cx="1254" cy="1217"/>
                </a:xfrm>
                <a:custGeom>
                  <a:avLst/>
                  <a:gdLst>
                    <a:gd name="T0" fmla="*/ 0 w 5016"/>
                    <a:gd name="T1" fmla="*/ 0 h 4869"/>
                    <a:gd name="T2" fmla="*/ 0 w 5016"/>
                    <a:gd name="T3" fmla="*/ 0 h 4869"/>
                    <a:gd name="T4" fmla="*/ 0 w 5016"/>
                    <a:gd name="T5" fmla="*/ 0 h 4869"/>
                    <a:gd name="T6" fmla="*/ 0 w 5016"/>
                    <a:gd name="T7" fmla="*/ 0 h 4869"/>
                    <a:gd name="T8" fmla="*/ 0 w 5016"/>
                    <a:gd name="T9" fmla="*/ 0 h 4869"/>
                    <a:gd name="T10" fmla="*/ 0 w 5016"/>
                    <a:gd name="T11" fmla="*/ 0 h 4869"/>
                    <a:gd name="T12" fmla="*/ 0 w 5016"/>
                    <a:gd name="T13" fmla="*/ 0 h 4869"/>
                    <a:gd name="T14" fmla="*/ 0 w 5016"/>
                    <a:gd name="T15" fmla="*/ 0 h 4869"/>
                    <a:gd name="T16" fmla="*/ 0 w 5016"/>
                    <a:gd name="T17" fmla="*/ 0 h 4869"/>
                    <a:gd name="T18" fmla="*/ 0 w 5016"/>
                    <a:gd name="T19" fmla="*/ 0 h 4869"/>
                    <a:gd name="T20" fmla="*/ 0 w 5016"/>
                    <a:gd name="T21" fmla="*/ 0 h 4869"/>
                    <a:gd name="T22" fmla="*/ 0 w 5016"/>
                    <a:gd name="T23" fmla="*/ 0 h 4869"/>
                    <a:gd name="T24" fmla="*/ 0 w 5016"/>
                    <a:gd name="T25" fmla="*/ 0 h 4869"/>
                    <a:gd name="T26" fmla="*/ 0 w 5016"/>
                    <a:gd name="T27" fmla="*/ 0 h 4869"/>
                    <a:gd name="T28" fmla="*/ 0 w 5016"/>
                    <a:gd name="T29" fmla="*/ 0 h 4869"/>
                    <a:gd name="T30" fmla="*/ 0 w 5016"/>
                    <a:gd name="T31" fmla="*/ 0 h 4869"/>
                    <a:gd name="T32" fmla="*/ 0 w 5016"/>
                    <a:gd name="T33" fmla="*/ 0 h 4869"/>
                    <a:gd name="T34" fmla="*/ 0 w 5016"/>
                    <a:gd name="T35" fmla="*/ 0 h 4869"/>
                    <a:gd name="T36" fmla="*/ 0 w 5016"/>
                    <a:gd name="T37" fmla="*/ 0 h 4869"/>
                    <a:gd name="T38" fmla="*/ 0 w 5016"/>
                    <a:gd name="T39" fmla="*/ 0 h 4869"/>
                    <a:gd name="T40" fmla="*/ 0 w 5016"/>
                    <a:gd name="T41" fmla="*/ 0 h 4869"/>
                    <a:gd name="T42" fmla="*/ 0 w 5016"/>
                    <a:gd name="T43" fmla="*/ 0 h 4869"/>
                    <a:gd name="T44" fmla="*/ 0 w 5016"/>
                    <a:gd name="T45" fmla="*/ 0 h 4869"/>
                    <a:gd name="T46" fmla="*/ 0 w 5016"/>
                    <a:gd name="T47" fmla="*/ 0 h 4869"/>
                    <a:gd name="T48" fmla="*/ 0 w 5016"/>
                    <a:gd name="T49" fmla="*/ 0 h 4869"/>
                    <a:gd name="T50" fmla="*/ 0 w 5016"/>
                    <a:gd name="T51" fmla="*/ 0 h 4869"/>
                    <a:gd name="T52" fmla="*/ 0 w 5016"/>
                    <a:gd name="T53" fmla="*/ 0 h 4869"/>
                    <a:gd name="T54" fmla="*/ 0 w 5016"/>
                    <a:gd name="T55" fmla="*/ 0 h 4869"/>
                    <a:gd name="T56" fmla="*/ 0 w 5016"/>
                    <a:gd name="T57" fmla="*/ 0 h 4869"/>
                    <a:gd name="T58" fmla="*/ 0 w 5016"/>
                    <a:gd name="T59" fmla="*/ 0 h 4869"/>
                    <a:gd name="T60" fmla="*/ 0 w 5016"/>
                    <a:gd name="T61" fmla="*/ 0 h 4869"/>
                    <a:gd name="T62" fmla="*/ 0 w 5016"/>
                    <a:gd name="T63" fmla="*/ 0 h 4869"/>
                    <a:gd name="T64" fmla="*/ 0 w 5016"/>
                    <a:gd name="T65" fmla="*/ 0 h 4869"/>
                    <a:gd name="T66" fmla="*/ 0 w 5016"/>
                    <a:gd name="T67" fmla="*/ 0 h 4869"/>
                    <a:gd name="T68" fmla="*/ 0 w 5016"/>
                    <a:gd name="T69" fmla="*/ 0 h 4869"/>
                    <a:gd name="T70" fmla="*/ 0 w 5016"/>
                    <a:gd name="T71" fmla="*/ 0 h 4869"/>
                    <a:gd name="T72" fmla="*/ 0 w 5016"/>
                    <a:gd name="T73" fmla="*/ 0 h 4869"/>
                    <a:gd name="T74" fmla="*/ 0 w 5016"/>
                    <a:gd name="T75" fmla="*/ 0 h 4869"/>
                    <a:gd name="T76" fmla="*/ 0 w 5016"/>
                    <a:gd name="T77" fmla="*/ 0 h 4869"/>
                    <a:gd name="T78" fmla="*/ 0 w 5016"/>
                    <a:gd name="T79" fmla="*/ 0 h 4869"/>
                    <a:gd name="T80" fmla="*/ 0 w 5016"/>
                    <a:gd name="T81" fmla="*/ 0 h 4869"/>
                    <a:gd name="T82" fmla="*/ 0 w 5016"/>
                    <a:gd name="T83" fmla="*/ 0 h 4869"/>
                    <a:gd name="T84" fmla="*/ 0 w 5016"/>
                    <a:gd name="T85" fmla="*/ 0 h 4869"/>
                    <a:gd name="T86" fmla="*/ 0 w 5016"/>
                    <a:gd name="T87" fmla="*/ 0 h 4869"/>
                    <a:gd name="T88" fmla="*/ 0 w 5016"/>
                    <a:gd name="T89" fmla="*/ 0 h 4869"/>
                    <a:gd name="T90" fmla="*/ 0 w 5016"/>
                    <a:gd name="T91" fmla="*/ 0 h 4869"/>
                    <a:gd name="T92" fmla="*/ 0 w 5016"/>
                    <a:gd name="T93" fmla="*/ 0 h 4869"/>
                    <a:gd name="T94" fmla="*/ 0 w 5016"/>
                    <a:gd name="T95" fmla="*/ 0 h 4869"/>
                    <a:gd name="T96" fmla="*/ 0 w 5016"/>
                    <a:gd name="T97" fmla="*/ 0 h 4869"/>
                    <a:gd name="T98" fmla="*/ 0 w 5016"/>
                    <a:gd name="T99" fmla="*/ 0 h 4869"/>
                    <a:gd name="T100" fmla="*/ 0 w 5016"/>
                    <a:gd name="T101" fmla="*/ 0 h 4869"/>
                    <a:gd name="T102" fmla="*/ 0 w 5016"/>
                    <a:gd name="T103" fmla="*/ 0 h 4869"/>
                    <a:gd name="T104" fmla="*/ 0 w 5016"/>
                    <a:gd name="T105" fmla="*/ 0 h 4869"/>
                    <a:gd name="T106" fmla="*/ 0 w 5016"/>
                    <a:gd name="T107" fmla="*/ 0 h 4869"/>
                    <a:gd name="T108" fmla="*/ 0 w 5016"/>
                    <a:gd name="T109" fmla="*/ 0 h 4869"/>
                    <a:gd name="T110" fmla="*/ 0 w 5016"/>
                    <a:gd name="T111" fmla="*/ 0 h 4869"/>
                    <a:gd name="T112" fmla="*/ 0 w 5016"/>
                    <a:gd name="T113" fmla="*/ 0 h 4869"/>
                    <a:gd name="T114" fmla="*/ 0 w 5016"/>
                    <a:gd name="T115" fmla="*/ 0 h 4869"/>
                    <a:gd name="T116" fmla="*/ 0 w 5016"/>
                    <a:gd name="T117" fmla="*/ 0 h 4869"/>
                    <a:gd name="T118" fmla="*/ 0 w 5016"/>
                    <a:gd name="T119" fmla="*/ 0 h 4869"/>
                    <a:gd name="T120" fmla="*/ 0 w 5016"/>
                    <a:gd name="T121" fmla="*/ 0 h 4869"/>
                    <a:gd name="T122" fmla="*/ 0 w 5016"/>
                    <a:gd name="T123" fmla="*/ 0 h 4869"/>
                    <a:gd name="T124" fmla="*/ 0 w 5016"/>
                    <a:gd name="T125" fmla="*/ 0 h 48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16"/>
                    <a:gd name="T190" fmla="*/ 0 h 4869"/>
                    <a:gd name="T191" fmla="*/ 5016 w 5016"/>
                    <a:gd name="T192" fmla="*/ 4869 h 486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16" h="4869">
                      <a:moveTo>
                        <a:pt x="4638" y="1410"/>
                      </a:moveTo>
                      <a:lnTo>
                        <a:pt x="4661" y="1409"/>
                      </a:lnTo>
                      <a:lnTo>
                        <a:pt x="4680" y="1408"/>
                      </a:lnTo>
                      <a:lnTo>
                        <a:pt x="4699" y="1409"/>
                      </a:lnTo>
                      <a:lnTo>
                        <a:pt x="4715" y="1410"/>
                      </a:lnTo>
                      <a:lnTo>
                        <a:pt x="4728" y="1414"/>
                      </a:lnTo>
                      <a:lnTo>
                        <a:pt x="4740" y="1416"/>
                      </a:lnTo>
                      <a:lnTo>
                        <a:pt x="4750" y="1421"/>
                      </a:lnTo>
                      <a:lnTo>
                        <a:pt x="4759" y="1425"/>
                      </a:lnTo>
                      <a:lnTo>
                        <a:pt x="4765" y="1430"/>
                      </a:lnTo>
                      <a:lnTo>
                        <a:pt x="4771" y="1434"/>
                      </a:lnTo>
                      <a:lnTo>
                        <a:pt x="4775" y="1438"/>
                      </a:lnTo>
                      <a:lnTo>
                        <a:pt x="4777" y="1442"/>
                      </a:lnTo>
                      <a:lnTo>
                        <a:pt x="4781" y="1447"/>
                      </a:lnTo>
                      <a:lnTo>
                        <a:pt x="4782" y="1449"/>
                      </a:lnTo>
                      <a:lnTo>
                        <a:pt x="4788" y="1647"/>
                      </a:lnTo>
                      <a:lnTo>
                        <a:pt x="4814" y="2139"/>
                      </a:lnTo>
                      <a:lnTo>
                        <a:pt x="4819" y="2157"/>
                      </a:lnTo>
                      <a:lnTo>
                        <a:pt x="4825" y="2172"/>
                      </a:lnTo>
                      <a:lnTo>
                        <a:pt x="4832" y="2185"/>
                      </a:lnTo>
                      <a:lnTo>
                        <a:pt x="4841" y="2196"/>
                      </a:lnTo>
                      <a:lnTo>
                        <a:pt x="4859" y="2216"/>
                      </a:lnTo>
                      <a:lnTo>
                        <a:pt x="4879" y="2233"/>
                      </a:lnTo>
                      <a:lnTo>
                        <a:pt x="4888" y="2242"/>
                      </a:lnTo>
                      <a:lnTo>
                        <a:pt x="4898" y="2253"/>
                      </a:lnTo>
                      <a:lnTo>
                        <a:pt x="4908" y="2264"/>
                      </a:lnTo>
                      <a:lnTo>
                        <a:pt x="4917" y="2278"/>
                      </a:lnTo>
                      <a:lnTo>
                        <a:pt x="4924" y="2294"/>
                      </a:lnTo>
                      <a:lnTo>
                        <a:pt x="4930" y="2313"/>
                      </a:lnTo>
                      <a:lnTo>
                        <a:pt x="4935" y="2336"/>
                      </a:lnTo>
                      <a:lnTo>
                        <a:pt x="4939" y="2362"/>
                      </a:lnTo>
                      <a:lnTo>
                        <a:pt x="4939" y="2377"/>
                      </a:lnTo>
                      <a:lnTo>
                        <a:pt x="4941" y="2392"/>
                      </a:lnTo>
                      <a:lnTo>
                        <a:pt x="4945" y="2406"/>
                      </a:lnTo>
                      <a:lnTo>
                        <a:pt x="4951" y="2418"/>
                      </a:lnTo>
                      <a:lnTo>
                        <a:pt x="4958" y="2430"/>
                      </a:lnTo>
                      <a:lnTo>
                        <a:pt x="4966" y="2442"/>
                      </a:lnTo>
                      <a:lnTo>
                        <a:pt x="4974" y="2453"/>
                      </a:lnTo>
                      <a:lnTo>
                        <a:pt x="4983" y="2464"/>
                      </a:lnTo>
                      <a:lnTo>
                        <a:pt x="4990" y="2475"/>
                      </a:lnTo>
                      <a:lnTo>
                        <a:pt x="4997" y="2486"/>
                      </a:lnTo>
                      <a:lnTo>
                        <a:pt x="5005" y="2497"/>
                      </a:lnTo>
                      <a:lnTo>
                        <a:pt x="5010" y="2510"/>
                      </a:lnTo>
                      <a:lnTo>
                        <a:pt x="5013" y="2521"/>
                      </a:lnTo>
                      <a:lnTo>
                        <a:pt x="5016" y="2533"/>
                      </a:lnTo>
                      <a:lnTo>
                        <a:pt x="5014" y="2539"/>
                      </a:lnTo>
                      <a:lnTo>
                        <a:pt x="5014" y="2545"/>
                      </a:lnTo>
                      <a:lnTo>
                        <a:pt x="5013" y="2551"/>
                      </a:lnTo>
                      <a:lnTo>
                        <a:pt x="5011" y="2559"/>
                      </a:lnTo>
                      <a:lnTo>
                        <a:pt x="5003" y="2590"/>
                      </a:lnTo>
                      <a:lnTo>
                        <a:pt x="4996" y="2620"/>
                      </a:lnTo>
                      <a:lnTo>
                        <a:pt x="4989" y="2646"/>
                      </a:lnTo>
                      <a:lnTo>
                        <a:pt x="4981" y="2669"/>
                      </a:lnTo>
                      <a:lnTo>
                        <a:pt x="4967" y="2708"/>
                      </a:lnTo>
                      <a:lnTo>
                        <a:pt x="4955" y="2740"/>
                      </a:lnTo>
                      <a:lnTo>
                        <a:pt x="4944" y="2767"/>
                      </a:lnTo>
                      <a:lnTo>
                        <a:pt x="4936" y="2791"/>
                      </a:lnTo>
                      <a:lnTo>
                        <a:pt x="4934" y="2805"/>
                      </a:lnTo>
                      <a:lnTo>
                        <a:pt x="4932" y="2818"/>
                      </a:lnTo>
                      <a:lnTo>
                        <a:pt x="4931" y="2832"/>
                      </a:lnTo>
                      <a:lnTo>
                        <a:pt x="4932" y="2848"/>
                      </a:lnTo>
                      <a:lnTo>
                        <a:pt x="4932" y="2862"/>
                      </a:lnTo>
                      <a:lnTo>
                        <a:pt x="4931" y="2879"/>
                      </a:lnTo>
                      <a:lnTo>
                        <a:pt x="4929" y="2898"/>
                      </a:lnTo>
                      <a:lnTo>
                        <a:pt x="4925" y="2916"/>
                      </a:lnTo>
                      <a:lnTo>
                        <a:pt x="4914" y="2957"/>
                      </a:lnTo>
                      <a:lnTo>
                        <a:pt x="4903" y="2999"/>
                      </a:lnTo>
                      <a:lnTo>
                        <a:pt x="4891" y="3041"/>
                      </a:lnTo>
                      <a:lnTo>
                        <a:pt x="4881" y="3083"/>
                      </a:lnTo>
                      <a:lnTo>
                        <a:pt x="4876" y="3102"/>
                      </a:lnTo>
                      <a:lnTo>
                        <a:pt x="4874" y="3121"/>
                      </a:lnTo>
                      <a:lnTo>
                        <a:pt x="4873" y="3139"/>
                      </a:lnTo>
                      <a:lnTo>
                        <a:pt x="4874" y="3155"/>
                      </a:lnTo>
                      <a:lnTo>
                        <a:pt x="4861" y="3157"/>
                      </a:lnTo>
                      <a:lnTo>
                        <a:pt x="4848" y="3157"/>
                      </a:lnTo>
                      <a:lnTo>
                        <a:pt x="4836" y="3156"/>
                      </a:lnTo>
                      <a:lnTo>
                        <a:pt x="4822" y="3155"/>
                      </a:lnTo>
                      <a:lnTo>
                        <a:pt x="4809" y="3155"/>
                      </a:lnTo>
                      <a:lnTo>
                        <a:pt x="4794" y="3154"/>
                      </a:lnTo>
                      <a:lnTo>
                        <a:pt x="4778" y="3154"/>
                      </a:lnTo>
                      <a:lnTo>
                        <a:pt x="4761" y="3155"/>
                      </a:lnTo>
                      <a:lnTo>
                        <a:pt x="4754" y="3159"/>
                      </a:lnTo>
                      <a:lnTo>
                        <a:pt x="4746" y="3162"/>
                      </a:lnTo>
                      <a:lnTo>
                        <a:pt x="4739" y="3166"/>
                      </a:lnTo>
                      <a:lnTo>
                        <a:pt x="4733" y="3171"/>
                      </a:lnTo>
                      <a:lnTo>
                        <a:pt x="4722" y="3181"/>
                      </a:lnTo>
                      <a:lnTo>
                        <a:pt x="4711" y="3190"/>
                      </a:lnTo>
                      <a:lnTo>
                        <a:pt x="4700" y="3201"/>
                      </a:lnTo>
                      <a:lnTo>
                        <a:pt x="4686" y="3210"/>
                      </a:lnTo>
                      <a:lnTo>
                        <a:pt x="4678" y="3214"/>
                      </a:lnTo>
                      <a:lnTo>
                        <a:pt x="4671" y="3217"/>
                      </a:lnTo>
                      <a:lnTo>
                        <a:pt x="4661" y="3220"/>
                      </a:lnTo>
                      <a:lnTo>
                        <a:pt x="4650" y="3221"/>
                      </a:lnTo>
                      <a:lnTo>
                        <a:pt x="4647" y="3217"/>
                      </a:lnTo>
                      <a:lnTo>
                        <a:pt x="4644" y="3215"/>
                      </a:lnTo>
                      <a:lnTo>
                        <a:pt x="4640" y="3212"/>
                      </a:lnTo>
                      <a:lnTo>
                        <a:pt x="4636" y="3211"/>
                      </a:lnTo>
                      <a:lnTo>
                        <a:pt x="4628" y="3209"/>
                      </a:lnTo>
                      <a:lnTo>
                        <a:pt x="4619" y="3205"/>
                      </a:lnTo>
                      <a:lnTo>
                        <a:pt x="4611" y="3201"/>
                      </a:lnTo>
                      <a:lnTo>
                        <a:pt x="4604" y="3196"/>
                      </a:lnTo>
                      <a:lnTo>
                        <a:pt x="4602" y="3193"/>
                      </a:lnTo>
                      <a:lnTo>
                        <a:pt x="4600" y="3188"/>
                      </a:lnTo>
                      <a:lnTo>
                        <a:pt x="4598" y="3182"/>
                      </a:lnTo>
                      <a:lnTo>
                        <a:pt x="4598" y="3176"/>
                      </a:lnTo>
                      <a:lnTo>
                        <a:pt x="4597" y="3156"/>
                      </a:lnTo>
                      <a:lnTo>
                        <a:pt x="4597" y="3140"/>
                      </a:lnTo>
                      <a:lnTo>
                        <a:pt x="4598" y="3132"/>
                      </a:lnTo>
                      <a:lnTo>
                        <a:pt x="4601" y="3124"/>
                      </a:lnTo>
                      <a:lnTo>
                        <a:pt x="4604" y="3117"/>
                      </a:lnTo>
                      <a:lnTo>
                        <a:pt x="4611" y="3110"/>
                      </a:lnTo>
                      <a:lnTo>
                        <a:pt x="4612" y="3108"/>
                      </a:lnTo>
                      <a:lnTo>
                        <a:pt x="4614" y="3103"/>
                      </a:lnTo>
                      <a:lnTo>
                        <a:pt x="4617" y="3099"/>
                      </a:lnTo>
                      <a:lnTo>
                        <a:pt x="4617" y="3094"/>
                      </a:lnTo>
                      <a:lnTo>
                        <a:pt x="4615" y="3091"/>
                      </a:lnTo>
                      <a:lnTo>
                        <a:pt x="4613" y="3089"/>
                      </a:lnTo>
                      <a:lnTo>
                        <a:pt x="4608" y="3087"/>
                      </a:lnTo>
                      <a:lnTo>
                        <a:pt x="4602" y="3087"/>
                      </a:lnTo>
                      <a:lnTo>
                        <a:pt x="4595" y="3087"/>
                      </a:lnTo>
                      <a:lnTo>
                        <a:pt x="4585" y="3090"/>
                      </a:lnTo>
                      <a:lnTo>
                        <a:pt x="4573" y="3092"/>
                      </a:lnTo>
                      <a:lnTo>
                        <a:pt x="4558" y="3096"/>
                      </a:lnTo>
                      <a:lnTo>
                        <a:pt x="4547" y="3106"/>
                      </a:lnTo>
                      <a:lnTo>
                        <a:pt x="4529" y="3122"/>
                      </a:lnTo>
                      <a:lnTo>
                        <a:pt x="4510" y="3136"/>
                      </a:lnTo>
                      <a:lnTo>
                        <a:pt x="4499" y="3143"/>
                      </a:lnTo>
                      <a:lnTo>
                        <a:pt x="4491" y="3141"/>
                      </a:lnTo>
                      <a:lnTo>
                        <a:pt x="4483" y="3138"/>
                      </a:lnTo>
                      <a:lnTo>
                        <a:pt x="4477" y="3133"/>
                      </a:lnTo>
                      <a:lnTo>
                        <a:pt x="4471" y="3127"/>
                      </a:lnTo>
                      <a:lnTo>
                        <a:pt x="4462" y="3112"/>
                      </a:lnTo>
                      <a:lnTo>
                        <a:pt x="4454" y="3096"/>
                      </a:lnTo>
                      <a:lnTo>
                        <a:pt x="4447" y="3101"/>
                      </a:lnTo>
                      <a:lnTo>
                        <a:pt x="4438" y="3107"/>
                      </a:lnTo>
                      <a:lnTo>
                        <a:pt x="4434" y="3111"/>
                      </a:lnTo>
                      <a:lnTo>
                        <a:pt x="4431" y="3114"/>
                      </a:lnTo>
                      <a:lnTo>
                        <a:pt x="4428" y="3118"/>
                      </a:lnTo>
                      <a:lnTo>
                        <a:pt x="4427" y="3123"/>
                      </a:lnTo>
                      <a:lnTo>
                        <a:pt x="4428" y="3134"/>
                      </a:lnTo>
                      <a:lnTo>
                        <a:pt x="4431" y="3146"/>
                      </a:lnTo>
                      <a:lnTo>
                        <a:pt x="4434" y="3156"/>
                      </a:lnTo>
                      <a:lnTo>
                        <a:pt x="4439" y="3167"/>
                      </a:lnTo>
                      <a:lnTo>
                        <a:pt x="4453" y="3187"/>
                      </a:lnTo>
                      <a:lnTo>
                        <a:pt x="4466" y="3207"/>
                      </a:lnTo>
                      <a:lnTo>
                        <a:pt x="4473" y="3217"/>
                      </a:lnTo>
                      <a:lnTo>
                        <a:pt x="4481" y="3228"/>
                      </a:lnTo>
                      <a:lnTo>
                        <a:pt x="4488" y="3239"/>
                      </a:lnTo>
                      <a:lnTo>
                        <a:pt x="4493" y="3250"/>
                      </a:lnTo>
                      <a:lnTo>
                        <a:pt x="4499" y="3264"/>
                      </a:lnTo>
                      <a:lnTo>
                        <a:pt x="4503" y="3276"/>
                      </a:lnTo>
                      <a:lnTo>
                        <a:pt x="4505" y="3291"/>
                      </a:lnTo>
                      <a:lnTo>
                        <a:pt x="4505" y="3307"/>
                      </a:lnTo>
                      <a:lnTo>
                        <a:pt x="4505" y="3313"/>
                      </a:lnTo>
                      <a:lnTo>
                        <a:pt x="4504" y="3319"/>
                      </a:lnTo>
                      <a:lnTo>
                        <a:pt x="4503" y="3324"/>
                      </a:lnTo>
                      <a:lnTo>
                        <a:pt x="4500" y="3330"/>
                      </a:lnTo>
                      <a:lnTo>
                        <a:pt x="4494" y="3340"/>
                      </a:lnTo>
                      <a:lnTo>
                        <a:pt x="4486" y="3348"/>
                      </a:lnTo>
                      <a:lnTo>
                        <a:pt x="4476" y="3356"/>
                      </a:lnTo>
                      <a:lnTo>
                        <a:pt x="4465" y="3360"/>
                      </a:lnTo>
                      <a:lnTo>
                        <a:pt x="4453" y="3364"/>
                      </a:lnTo>
                      <a:lnTo>
                        <a:pt x="4440" y="3365"/>
                      </a:lnTo>
                      <a:lnTo>
                        <a:pt x="4436" y="3395"/>
                      </a:lnTo>
                      <a:lnTo>
                        <a:pt x="4432" y="3422"/>
                      </a:lnTo>
                      <a:lnTo>
                        <a:pt x="4431" y="3428"/>
                      </a:lnTo>
                      <a:lnTo>
                        <a:pt x="4428" y="3434"/>
                      </a:lnTo>
                      <a:lnTo>
                        <a:pt x="4426" y="3440"/>
                      </a:lnTo>
                      <a:lnTo>
                        <a:pt x="4422" y="3446"/>
                      </a:lnTo>
                      <a:lnTo>
                        <a:pt x="4417" y="3451"/>
                      </a:lnTo>
                      <a:lnTo>
                        <a:pt x="4411" y="3456"/>
                      </a:lnTo>
                      <a:lnTo>
                        <a:pt x="4404" y="3460"/>
                      </a:lnTo>
                      <a:lnTo>
                        <a:pt x="4394" y="3463"/>
                      </a:lnTo>
                      <a:lnTo>
                        <a:pt x="4391" y="3463"/>
                      </a:lnTo>
                      <a:lnTo>
                        <a:pt x="4383" y="3465"/>
                      </a:lnTo>
                      <a:lnTo>
                        <a:pt x="4369" y="3466"/>
                      </a:lnTo>
                      <a:lnTo>
                        <a:pt x="4354" y="3471"/>
                      </a:lnTo>
                      <a:lnTo>
                        <a:pt x="4345" y="3474"/>
                      </a:lnTo>
                      <a:lnTo>
                        <a:pt x="4335" y="3478"/>
                      </a:lnTo>
                      <a:lnTo>
                        <a:pt x="4327" y="3484"/>
                      </a:lnTo>
                      <a:lnTo>
                        <a:pt x="4317" y="3491"/>
                      </a:lnTo>
                      <a:lnTo>
                        <a:pt x="4308" y="3500"/>
                      </a:lnTo>
                      <a:lnTo>
                        <a:pt x="4298" y="3510"/>
                      </a:lnTo>
                      <a:lnTo>
                        <a:pt x="4291" y="3522"/>
                      </a:lnTo>
                      <a:lnTo>
                        <a:pt x="4283" y="3536"/>
                      </a:lnTo>
                      <a:lnTo>
                        <a:pt x="4281" y="3538"/>
                      </a:lnTo>
                      <a:lnTo>
                        <a:pt x="4274" y="3544"/>
                      </a:lnTo>
                      <a:lnTo>
                        <a:pt x="4262" y="3554"/>
                      </a:lnTo>
                      <a:lnTo>
                        <a:pt x="4242" y="3565"/>
                      </a:lnTo>
                      <a:lnTo>
                        <a:pt x="4229" y="3572"/>
                      </a:lnTo>
                      <a:lnTo>
                        <a:pt x="4214" y="3578"/>
                      </a:lnTo>
                      <a:lnTo>
                        <a:pt x="4197" y="3585"/>
                      </a:lnTo>
                      <a:lnTo>
                        <a:pt x="4177" y="3592"/>
                      </a:lnTo>
                      <a:lnTo>
                        <a:pt x="4155" y="3598"/>
                      </a:lnTo>
                      <a:lnTo>
                        <a:pt x="4131" y="3604"/>
                      </a:lnTo>
                      <a:lnTo>
                        <a:pt x="4104" y="3609"/>
                      </a:lnTo>
                      <a:lnTo>
                        <a:pt x="4073" y="3615"/>
                      </a:lnTo>
                      <a:lnTo>
                        <a:pt x="4071" y="3618"/>
                      </a:lnTo>
                      <a:lnTo>
                        <a:pt x="4063" y="3622"/>
                      </a:lnTo>
                      <a:lnTo>
                        <a:pt x="4054" y="3630"/>
                      </a:lnTo>
                      <a:lnTo>
                        <a:pt x="4044" y="3635"/>
                      </a:lnTo>
                      <a:lnTo>
                        <a:pt x="4038" y="3637"/>
                      </a:lnTo>
                      <a:lnTo>
                        <a:pt x="4033" y="3637"/>
                      </a:lnTo>
                      <a:lnTo>
                        <a:pt x="4028" y="3637"/>
                      </a:lnTo>
                      <a:lnTo>
                        <a:pt x="4023" y="3633"/>
                      </a:lnTo>
                      <a:lnTo>
                        <a:pt x="4019" y="3630"/>
                      </a:lnTo>
                      <a:lnTo>
                        <a:pt x="4017" y="3622"/>
                      </a:lnTo>
                      <a:lnTo>
                        <a:pt x="4014" y="3614"/>
                      </a:lnTo>
                      <a:lnTo>
                        <a:pt x="4014" y="3602"/>
                      </a:lnTo>
                      <a:lnTo>
                        <a:pt x="4011" y="3603"/>
                      </a:lnTo>
                      <a:lnTo>
                        <a:pt x="4005" y="3607"/>
                      </a:lnTo>
                      <a:lnTo>
                        <a:pt x="3994" y="3611"/>
                      </a:lnTo>
                      <a:lnTo>
                        <a:pt x="3981" y="3614"/>
                      </a:lnTo>
                      <a:lnTo>
                        <a:pt x="3974" y="3614"/>
                      </a:lnTo>
                      <a:lnTo>
                        <a:pt x="3967" y="3614"/>
                      </a:lnTo>
                      <a:lnTo>
                        <a:pt x="3961" y="3613"/>
                      </a:lnTo>
                      <a:lnTo>
                        <a:pt x="3953" y="3610"/>
                      </a:lnTo>
                      <a:lnTo>
                        <a:pt x="3946" y="3605"/>
                      </a:lnTo>
                      <a:lnTo>
                        <a:pt x="3940" y="3599"/>
                      </a:lnTo>
                      <a:lnTo>
                        <a:pt x="3934" y="3592"/>
                      </a:lnTo>
                      <a:lnTo>
                        <a:pt x="3929" y="3582"/>
                      </a:lnTo>
                      <a:lnTo>
                        <a:pt x="3926" y="3583"/>
                      </a:lnTo>
                      <a:lnTo>
                        <a:pt x="3920" y="3587"/>
                      </a:lnTo>
                      <a:lnTo>
                        <a:pt x="3912" y="3592"/>
                      </a:lnTo>
                      <a:lnTo>
                        <a:pt x="3899" y="3596"/>
                      </a:lnTo>
                      <a:lnTo>
                        <a:pt x="3892" y="3597"/>
                      </a:lnTo>
                      <a:lnTo>
                        <a:pt x="3885" y="3598"/>
                      </a:lnTo>
                      <a:lnTo>
                        <a:pt x="3876" y="3597"/>
                      </a:lnTo>
                      <a:lnTo>
                        <a:pt x="3868" y="3596"/>
                      </a:lnTo>
                      <a:lnTo>
                        <a:pt x="3859" y="3593"/>
                      </a:lnTo>
                      <a:lnTo>
                        <a:pt x="3849" y="3588"/>
                      </a:lnTo>
                      <a:lnTo>
                        <a:pt x="3839" y="3583"/>
                      </a:lnTo>
                      <a:lnTo>
                        <a:pt x="3830" y="3575"/>
                      </a:lnTo>
                      <a:lnTo>
                        <a:pt x="3828" y="3578"/>
                      </a:lnTo>
                      <a:lnTo>
                        <a:pt x="3826" y="3587"/>
                      </a:lnTo>
                      <a:lnTo>
                        <a:pt x="3825" y="3593"/>
                      </a:lnTo>
                      <a:lnTo>
                        <a:pt x="3825" y="3600"/>
                      </a:lnTo>
                      <a:lnTo>
                        <a:pt x="3825" y="3608"/>
                      </a:lnTo>
                      <a:lnTo>
                        <a:pt x="3826" y="3615"/>
                      </a:lnTo>
                      <a:lnTo>
                        <a:pt x="3830" y="3624"/>
                      </a:lnTo>
                      <a:lnTo>
                        <a:pt x="3833" y="3632"/>
                      </a:lnTo>
                      <a:lnTo>
                        <a:pt x="3841" y="3641"/>
                      </a:lnTo>
                      <a:lnTo>
                        <a:pt x="3849" y="3649"/>
                      </a:lnTo>
                      <a:lnTo>
                        <a:pt x="3861" y="3658"/>
                      </a:lnTo>
                      <a:lnTo>
                        <a:pt x="3876" y="3667"/>
                      </a:lnTo>
                      <a:lnTo>
                        <a:pt x="3895" y="3674"/>
                      </a:lnTo>
                      <a:lnTo>
                        <a:pt x="3915" y="3680"/>
                      </a:lnTo>
                      <a:lnTo>
                        <a:pt x="3915" y="3682"/>
                      </a:lnTo>
                      <a:lnTo>
                        <a:pt x="3914" y="3690"/>
                      </a:lnTo>
                      <a:lnTo>
                        <a:pt x="3910" y="3701"/>
                      </a:lnTo>
                      <a:lnTo>
                        <a:pt x="3904" y="3714"/>
                      </a:lnTo>
                      <a:lnTo>
                        <a:pt x="3901" y="3722"/>
                      </a:lnTo>
                      <a:lnTo>
                        <a:pt x="3895" y="3729"/>
                      </a:lnTo>
                      <a:lnTo>
                        <a:pt x="3888" y="3736"/>
                      </a:lnTo>
                      <a:lnTo>
                        <a:pt x="3880" y="3744"/>
                      </a:lnTo>
                      <a:lnTo>
                        <a:pt x="3870" y="3751"/>
                      </a:lnTo>
                      <a:lnTo>
                        <a:pt x="3858" y="3758"/>
                      </a:lnTo>
                      <a:lnTo>
                        <a:pt x="3846" y="3766"/>
                      </a:lnTo>
                      <a:lnTo>
                        <a:pt x="3830" y="3772"/>
                      </a:lnTo>
                      <a:lnTo>
                        <a:pt x="3828" y="3768"/>
                      </a:lnTo>
                      <a:lnTo>
                        <a:pt x="3824" y="3757"/>
                      </a:lnTo>
                      <a:lnTo>
                        <a:pt x="3816" y="3745"/>
                      </a:lnTo>
                      <a:lnTo>
                        <a:pt x="3808" y="3733"/>
                      </a:lnTo>
                      <a:lnTo>
                        <a:pt x="3803" y="3729"/>
                      </a:lnTo>
                      <a:lnTo>
                        <a:pt x="3797" y="3727"/>
                      </a:lnTo>
                      <a:lnTo>
                        <a:pt x="3794" y="3725"/>
                      </a:lnTo>
                      <a:lnTo>
                        <a:pt x="3792" y="3725"/>
                      </a:lnTo>
                      <a:lnTo>
                        <a:pt x="3789" y="3727"/>
                      </a:lnTo>
                      <a:lnTo>
                        <a:pt x="3786" y="3728"/>
                      </a:lnTo>
                      <a:lnTo>
                        <a:pt x="3781" y="3733"/>
                      </a:lnTo>
                      <a:lnTo>
                        <a:pt x="3775" y="3742"/>
                      </a:lnTo>
                      <a:lnTo>
                        <a:pt x="3770" y="3755"/>
                      </a:lnTo>
                      <a:lnTo>
                        <a:pt x="3765" y="3772"/>
                      </a:lnTo>
                      <a:lnTo>
                        <a:pt x="3765" y="3776"/>
                      </a:lnTo>
                      <a:lnTo>
                        <a:pt x="3765" y="3783"/>
                      </a:lnTo>
                      <a:lnTo>
                        <a:pt x="3764" y="3788"/>
                      </a:lnTo>
                      <a:lnTo>
                        <a:pt x="3762" y="3793"/>
                      </a:lnTo>
                      <a:lnTo>
                        <a:pt x="3760" y="3799"/>
                      </a:lnTo>
                      <a:lnTo>
                        <a:pt x="3756" y="3804"/>
                      </a:lnTo>
                      <a:lnTo>
                        <a:pt x="3753" y="3809"/>
                      </a:lnTo>
                      <a:lnTo>
                        <a:pt x="3746" y="3813"/>
                      </a:lnTo>
                      <a:lnTo>
                        <a:pt x="3740" y="3817"/>
                      </a:lnTo>
                      <a:lnTo>
                        <a:pt x="3732" y="3820"/>
                      </a:lnTo>
                      <a:lnTo>
                        <a:pt x="3721" y="3820"/>
                      </a:lnTo>
                      <a:lnTo>
                        <a:pt x="3710" y="3820"/>
                      </a:lnTo>
                      <a:lnTo>
                        <a:pt x="3695" y="3816"/>
                      </a:lnTo>
                      <a:lnTo>
                        <a:pt x="3679" y="3811"/>
                      </a:lnTo>
                      <a:lnTo>
                        <a:pt x="3667" y="3815"/>
                      </a:lnTo>
                      <a:lnTo>
                        <a:pt x="3640" y="3824"/>
                      </a:lnTo>
                      <a:lnTo>
                        <a:pt x="3633" y="3828"/>
                      </a:lnTo>
                      <a:lnTo>
                        <a:pt x="3625" y="3833"/>
                      </a:lnTo>
                      <a:lnTo>
                        <a:pt x="3619" y="3839"/>
                      </a:lnTo>
                      <a:lnTo>
                        <a:pt x="3613" y="3845"/>
                      </a:lnTo>
                      <a:lnTo>
                        <a:pt x="3608" y="3851"/>
                      </a:lnTo>
                      <a:lnTo>
                        <a:pt x="3604" y="3859"/>
                      </a:lnTo>
                      <a:lnTo>
                        <a:pt x="3602" y="3867"/>
                      </a:lnTo>
                      <a:lnTo>
                        <a:pt x="3601" y="3877"/>
                      </a:lnTo>
                      <a:lnTo>
                        <a:pt x="3611" y="3875"/>
                      </a:lnTo>
                      <a:lnTo>
                        <a:pt x="3631" y="3873"/>
                      </a:lnTo>
                      <a:lnTo>
                        <a:pt x="3636" y="3873"/>
                      </a:lnTo>
                      <a:lnTo>
                        <a:pt x="3641" y="3875"/>
                      </a:lnTo>
                      <a:lnTo>
                        <a:pt x="3645" y="3877"/>
                      </a:lnTo>
                      <a:lnTo>
                        <a:pt x="3647" y="3880"/>
                      </a:lnTo>
                      <a:lnTo>
                        <a:pt x="3650" y="3884"/>
                      </a:lnTo>
                      <a:lnTo>
                        <a:pt x="3650" y="3889"/>
                      </a:lnTo>
                      <a:lnTo>
                        <a:pt x="3650" y="3895"/>
                      </a:lnTo>
                      <a:lnTo>
                        <a:pt x="3646" y="3903"/>
                      </a:lnTo>
                      <a:lnTo>
                        <a:pt x="3646" y="3906"/>
                      </a:lnTo>
                      <a:lnTo>
                        <a:pt x="3644" y="3916"/>
                      </a:lnTo>
                      <a:lnTo>
                        <a:pt x="3637" y="3930"/>
                      </a:lnTo>
                      <a:lnTo>
                        <a:pt x="3629" y="3943"/>
                      </a:lnTo>
                      <a:lnTo>
                        <a:pt x="3624" y="3951"/>
                      </a:lnTo>
                      <a:lnTo>
                        <a:pt x="3617" y="3957"/>
                      </a:lnTo>
                      <a:lnTo>
                        <a:pt x="3609" y="3963"/>
                      </a:lnTo>
                      <a:lnTo>
                        <a:pt x="3600" y="3966"/>
                      </a:lnTo>
                      <a:lnTo>
                        <a:pt x="3589" y="3970"/>
                      </a:lnTo>
                      <a:lnTo>
                        <a:pt x="3576" y="3971"/>
                      </a:lnTo>
                      <a:lnTo>
                        <a:pt x="3563" y="3971"/>
                      </a:lnTo>
                      <a:lnTo>
                        <a:pt x="3548" y="3969"/>
                      </a:lnTo>
                      <a:lnTo>
                        <a:pt x="3546" y="3966"/>
                      </a:lnTo>
                      <a:lnTo>
                        <a:pt x="3538" y="3962"/>
                      </a:lnTo>
                      <a:lnTo>
                        <a:pt x="3527" y="3957"/>
                      </a:lnTo>
                      <a:lnTo>
                        <a:pt x="3516" y="3953"/>
                      </a:lnTo>
                      <a:lnTo>
                        <a:pt x="3510" y="3952"/>
                      </a:lnTo>
                      <a:lnTo>
                        <a:pt x="3505" y="3952"/>
                      </a:lnTo>
                      <a:lnTo>
                        <a:pt x="3500" y="3954"/>
                      </a:lnTo>
                      <a:lnTo>
                        <a:pt x="3496" y="3958"/>
                      </a:lnTo>
                      <a:lnTo>
                        <a:pt x="3492" y="3964"/>
                      </a:lnTo>
                      <a:lnTo>
                        <a:pt x="3489" y="3971"/>
                      </a:lnTo>
                      <a:lnTo>
                        <a:pt x="3488" y="3982"/>
                      </a:lnTo>
                      <a:lnTo>
                        <a:pt x="3489" y="3995"/>
                      </a:lnTo>
                      <a:lnTo>
                        <a:pt x="3498" y="3997"/>
                      </a:lnTo>
                      <a:lnTo>
                        <a:pt x="3518" y="4002"/>
                      </a:lnTo>
                      <a:lnTo>
                        <a:pt x="3530" y="4008"/>
                      </a:lnTo>
                      <a:lnTo>
                        <a:pt x="3542" y="4014"/>
                      </a:lnTo>
                      <a:lnTo>
                        <a:pt x="3547" y="4019"/>
                      </a:lnTo>
                      <a:lnTo>
                        <a:pt x="3553" y="4024"/>
                      </a:lnTo>
                      <a:lnTo>
                        <a:pt x="3557" y="4029"/>
                      </a:lnTo>
                      <a:lnTo>
                        <a:pt x="3562" y="4035"/>
                      </a:lnTo>
                      <a:lnTo>
                        <a:pt x="3515" y="4146"/>
                      </a:lnTo>
                      <a:lnTo>
                        <a:pt x="3513" y="4145"/>
                      </a:lnTo>
                      <a:lnTo>
                        <a:pt x="3507" y="4143"/>
                      </a:lnTo>
                      <a:lnTo>
                        <a:pt x="3497" y="4142"/>
                      </a:lnTo>
                      <a:lnTo>
                        <a:pt x="3486" y="4143"/>
                      </a:lnTo>
                      <a:lnTo>
                        <a:pt x="3481" y="4144"/>
                      </a:lnTo>
                      <a:lnTo>
                        <a:pt x="3475" y="4148"/>
                      </a:lnTo>
                      <a:lnTo>
                        <a:pt x="3470" y="4151"/>
                      </a:lnTo>
                      <a:lnTo>
                        <a:pt x="3466" y="4157"/>
                      </a:lnTo>
                      <a:lnTo>
                        <a:pt x="3461" y="4165"/>
                      </a:lnTo>
                      <a:lnTo>
                        <a:pt x="3459" y="4173"/>
                      </a:lnTo>
                      <a:lnTo>
                        <a:pt x="3458" y="4184"/>
                      </a:lnTo>
                      <a:lnTo>
                        <a:pt x="3456" y="4199"/>
                      </a:lnTo>
                      <a:lnTo>
                        <a:pt x="3384" y="4146"/>
                      </a:lnTo>
                      <a:lnTo>
                        <a:pt x="3384" y="4244"/>
                      </a:lnTo>
                      <a:lnTo>
                        <a:pt x="3399" y="4241"/>
                      </a:lnTo>
                      <a:lnTo>
                        <a:pt x="3431" y="4236"/>
                      </a:lnTo>
                      <a:lnTo>
                        <a:pt x="3440" y="4236"/>
                      </a:lnTo>
                      <a:lnTo>
                        <a:pt x="3449" y="4236"/>
                      </a:lnTo>
                      <a:lnTo>
                        <a:pt x="3456" y="4237"/>
                      </a:lnTo>
                      <a:lnTo>
                        <a:pt x="3465" y="4239"/>
                      </a:lnTo>
                      <a:lnTo>
                        <a:pt x="3471" y="4242"/>
                      </a:lnTo>
                      <a:lnTo>
                        <a:pt x="3476" y="4246"/>
                      </a:lnTo>
                      <a:lnTo>
                        <a:pt x="3481" y="4250"/>
                      </a:lnTo>
                      <a:lnTo>
                        <a:pt x="3482" y="4258"/>
                      </a:lnTo>
                      <a:lnTo>
                        <a:pt x="3475" y="4295"/>
                      </a:lnTo>
                      <a:lnTo>
                        <a:pt x="3469" y="4326"/>
                      </a:lnTo>
                      <a:lnTo>
                        <a:pt x="3465" y="4353"/>
                      </a:lnTo>
                      <a:lnTo>
                        <a:pt x="3465" y="4378"/>
                      </a:lnTo>
                      <a:lnTo>
                        <a:pt x="3465" y="4397"/>
                      </a:lnTo>
                      <a:lnTo>
                        <a:pt x="3467" y="4415"/>
                      </a:lnTo>
                      <a:lnTo>
                        <a:pt x="3471" y="4430"/>
                      </a:lnTo>
                      <a:lnTo>
                        <a:pt x="3476" y="4443"/>
                      </a:lnTo>
                      <a:lnTo>
                        <a:pt x="3487" y="4466"/>
                      </a:lnTo>
                      <a:lnTo>
                        <a:pt x="3498" y="4487"/>
                      </a:lnTo>
                      <a:lnTo>
                        <a:pt x="3502" y="4498"/>
                      </a:lnTo>
                      <a:lnTo>
                        <a:pt x="3505" y="4510"/>
                      </a:lnTo>
                      <a:lnTo>
                        <a:pt x="3508" y="4523"/>
                      </a:lnTo>
                      <a:lnTo>
                        <a:pt x="3509" y="4539"/>
                      </a:lnTo>
                      <a:lnTo>
                        <a:pt x="3509" y="4548"/>
                      </a:lnTo>
                      <a:lnTo>
                        <a:pt x="3509" y="4569"/>
                      </a:lnTo>
                      <a:lnTo>
                        <a:pt x="3509" y="4601"/>
                      </a:lnTo>
                      <a:lnTo>
                        <a:pt x="3511" y="4641"/>
                      </a:lnTo>
                      <a:lnTo>
                        <a:pt x="3513" y="4662"/>
                      </a:lnTo>
                      <a:lnTo>
                        <a:pt x="3515" y="4685"/>
                      </a:lnTo>
                      <a:lnTo>
                        <a:pt x="3519" y="4707"/>
                      </a:lnTo>
                      <a:lnTo>
                        <a:pt x="3522" y="4730"/>
                      </a:lnTo>
                      <a:lnTo>
                        <a:pt x="3527" y="4754"/>
                      </a:lnTo>
                      <a:lnTo>
                        <a:pt x="3533" y="4776"/>
                      </a:lnTo>
                      <a:lnTo>
                        <a:pt x="3540" y="4796"/>
                      </a:lnTo>
                      <a:lnTo>
                        <a:pt x="3548" y="4815"/>
                      </a:lnTo>
                      <a:lnTo>
                        <a:pt x="3548" y="4819"/>
                      </a:lnTo>
                      <a:lnTo>
                        <a:pt x="3548" y="4826"/>
                      </a:lnTo>
                      <a:lnTo>
                        <a:pt x="3548" y="4830"/>
                      </a:lnTo>
                      <a:lnTo>
                        <a:pt x="3546" y="4836"/>
                      </a:lnTo>
                      <a:lnTo>
                        <a:pt x="3543" y="4841"/>
                      </a:lnTo>
                      <a:lnTo>
                        <a:pt x="3540" y="4847"/>
                      </a:lnTo>
                      <a:lnTo>
                        <a:pt x="3535" y="4852"/>
                      </a:lnTo>
                      <a:lnTo>
                        <a:pt x="3529" y="4856"/>
                      </a:lnTo>
                      <a:lnTo>
                        <a:pt x="3520" y="4861"/>
                      </a:lnTo>
                      <a:lnTo>
                        <a:pt x="3509" y="4865"/>
                      </a:lnTo>
                      <a:lnTo>
                        <a:pt x="3497" y="4868"/>
                      </a:lnTo>
                      <a:lnTo>
                        <a:pt x="3482" y="4869"/>
                      </a:lnTo>
                      <a:lnTo>
                        <a:pt x="3464" y="4869"/>
                      </a:lnTo>
                      <a:lnTo>
                        <a:pt x="3443" y="4868"/>
                      </a:lnTo>
                      <a:lnTo>
                        <a:pt x="3443" y="4865"/>
                      </a:lnTo>
                      <a:lnTo>
                        <a:pt x="3442" y="4856"/>
                      </a:lnTo>
                      <a:lnTo>
                        <a:pt x="3439" y="4845"/>
                      </a:lnTo>
                      <a:lnTo>
                        <a:pt x="3433" y="4832"/>
                      </a:lnTo>
                      <a:lnTo>
                        <a:pt x="3428" y="4825"/>
                      </a:lnTo>
                      <a:lnTo>
                        <a:pt x="3422" y="4819"/>
                      </a:lnTo>
                      <a:lnTo>
                        <a:pt x="3416" y="4812"/>
                      </a:lnTo>
                      <a:lnTo>
                        <a:pt x="3407" y="4806"/>
                      </a:lnTo>
                      <a:lnTo>
                        <a:pt x="3398" y="4803"/>
                      </a:lnTo>
                      <a:lnTo>
                        <a:pt x="3387" y="4799"/>
                      </a:lnTo>
                      <a:lnTo>
                        <a:pt x="3373" y="4796"/>
                      </a:lnTo>
                      <a:lnTo>
                        <a:pt x="3358" y="4795"/>
                      </a:lnTo>
                      <a:lnTo>
                        <a:pt x="3350" y="4795"/>
                      </a:lnTo>
                      <a:lnTo>
                        <a:pt x="3329" y="4795"/>
                      </a:lnTo>
                      <a:lnTo>
                        <a:pt x="3298" y="4795"/>
                      </a:lnTo>
                      <a:lnTo>
                        <a:pt x="3262" y="4793"/>
                      </a:lnTo>
                      <a:lnTo>
                        <a:pt x="3242" y="4790"/>
                      </a:lnTo>
                      <a:lnTo>
                        <a:pt x="3223" y="4787"/>
                      </a:lnTo>
                      <a:lnTo>
                        <a:pt x="3203" y="4783"/>
                      </a:lnTo>
                      <a:lnTo>
                        <a:pt x="3183" y="4779"/>
                      </a:lnTo>
                      <a:lnTo>
                        <a:pt x="3165" y="4773"/>
                      </a:lnTo>
                      <a:lnTo>
                        <a:pt x="3149" y="4767"/>
                      </a:lnTo>
                      <a:lnTo>
                        <a:pt x="3134" y="4759"/>
                      </a:lnTo>
                      <a:lnTo>
                        <a:pt x="3122" y="4750"/>
                      </a:lnTo>
                      <a:lnTo>
                        <a:pt x="3116" y="4749"/>
                      </a:lnTo>
                      <a:lnTo>
                        <a:pt x="3101" y="4745"/>
                      </a:lnTo>
                      <a:lnTo>
                        <a:pt x="3076" y="4738"/>
                      </a:lnTo>
                      <a:lnTo>
                        <a:pt x="3041" y="4724"/>
                      </a:lnTo>
                      <a:lnTo>
                        <a:pt x="3021" y="4714"/>
                      </a:lnTo>
                      <a:lnTo>
                        <a:pt x="2997" y="4703"/>
                      </a:lnTo>
                      <a:lnTo>
                        <a:pt x="2972" y="4690"/>
                      </a:lnTo>
                      <a:lnTo>
                        <a:pt x="2945" y="4675"/>
                      </a:lnTo>
                      <a:lnTo>
                        <a:pt x="2915" y="4657"/>
                      </a:lnTo>
                      <a:lnTo>
                        <a:pt x="2884" y="4636"/>
                      </a:lnTo>
                      <a:lnTo>
                        <a:pt x="2849" y="4613"/>
                      </a:lnTo>
                      <a:lnTo>
                        <a:pt x="2814" y="4586"/>
                      </a:lnTo>
                      <a:lnTo>
                        <a:pt x="2811" y="4585"/>
                      </a:lnTo>
                      <a:lnTo>
                        <a:pt x="2803" y="4582"/>
                      </a:lnTo>
                      <a:lnTo>
                        <a:pt x="2798" y="4579"/>
                      </a:lnTo>
                      <a:lnTo>
                        <a:pt x="2793" y="4575"/>
                      </a:lnTo>
                      <a:lnTo>
                        <a:pt x="2787" y="4569"/>
                      </a:lnTo>
                      <a:lnTo>
                        <a:pt x="2779" y="4561"/>
                      </a:lnTo>
                      <a:lnTo>
                        <a:pt x="2773" y="4552"/>
                      </a:lnTo>
                      <a:lnTo>
                        <a:pt x="2767" y="4539"/>
                      </a:lnTo>
                      <a:lnTo>
                        <a:pt x="2761" y="4525"/>
                      </a:lnTo>
                      <a:lnTo>
                        <a:pt x="2755" y="4508"/>
                      </a:lnTo>
                      <a:lnTo>
                        <a:pt x="2750" y="4488"/>
                      </a:lnTo>
                      <a:lnTo>
                        <a:pt x="2746" y="4465"/>
                      </a:lnTo>
                      <a:lnTo>
                        <a:pt x="2743" y="4439"/>
                      </a:lnTo>
                      <a:lnTo>
                        <a:pt x="2742" y="4408"/>
                      </a:lnTo>
                      <a:lnTo>
                        <a:pt x="2737" y="4405"/>
                      </a:lnTo>
                      <a:lnTo>
                        <a:pt x="2726" y="4395"/>
                      </a:lnTo>
                      <a:lnTo>
                        <a:pt x="2710" y="4379"/>
                      </a:lnTo>
                      <a:lnTo>
                        <a:pt x="2693" y="4359"/>
                      </a:lnTo>
                      <a:lnTo>
                        <a:pt x="2684" y="4347"/>
                      </a:lnTo>
                      <a:lnTo>
                        <a:pt x="2675" y="4335"/>
                      </a:lnTo>
                      <a:lnTo>
                        <a:pt x="2669" y="4323"/>
                      </a:lnTo>
                      <a:lnTo>
                        <a:pt x="2664" y="4309"/>
                      </a:lnTo>
                      <a:lnTo>
                        <a:pt x="2661" y="4295"/>
                      </a:lnTo>
                      <a:lnTo>
                        <a:pt x="2658" y="4280"/>
                      </a:lnTo>
                      <a:lnTo>
                        <a:pt x="2658" y="4273"/>
                      </a:lnTo>
                      <a:lnTo>
                        <a:pt x="2660" y="4265"/>
                      </a:lnTo>
                      <a:lnTo>
                        <a:pt x="2661" y="4258"/>
                      </a:lnTo>
                      <a:lnTo>
                        <a:pt x="2663" y="4250"/>
                      </a:lnTo>
                      <a:lnTo>
                        <a:pt x="2660" y="4250"/>
                      </a:lnTo>
                      <a:lnTo>
                        <a:pt x="2653" y="4249"/>
                      </a:lnTo>
                      <a:lnTo>
                        <a:pt x="2649" y="4248"/>
                      </a:lnTo>
                      <a:lnTo>
                        <a:pt x="2645" y="4246"/>
                      </a:lnTo>
                      <a:lnTo>
                        <a:pt x="2640" y="4241"/>
                      </a:lnTo>
                      <a:lnTo>
                        <a:pt x="2635" y="4236"/>
                      </a:lnTo>
                      <a:lnTo>
                        <a:pt x="2631" y="4228"/>
                      </a:lnTo>
                      <a:lnTo>
                        <a:pt x="2629" y="4219"/>
                      </a:lnTo>
                      <a:lnTo>
                        <a:pt x="2628" y="4208"/>
                      </a:lnTo>
                      <a:lnTo>
                        <a:pt x="2626" y="4193"/>
                      </a:lnTo>
                      <a:lnTo>
                        <a:pt x="2628" y="4176"/>
                      </a:lnTo>
                      <a:lnTo>
                        <a:pt x="2630" y="4156"/>
                      </a:lnTo>
                      <a:lnTo>
                        <a:pt x="2635" y="4133"/>
                      </a:lnTo>
                      <a:lnTo>
                        <a:pt x="2642" y="4107"/>
                      </a:lnTo>
                      <a:lnTo>
                        <a:pt x="2629" y="4101"/>
                      </a:lnTo>
                      <a:lnTo>
                        <a:pt x="2598" y="4086"/>
                      </a:lnTo>
                      <a:lnTo>
                        <a:pt x="2589" y="4080"/>
                      </a:lnTo>
                      <a:lnTo>
                        <a:pt x="2580" y="4074"/>
                      </a:lnTo>
                      <a:lnTo>
                        <a:pt x="2571" y="4067"/>
                      </a:lnTo>
                      <a:lnTo>
                        <a:pt x="2563" y="4060"/>
                      </a:lnTo>
                      <a:lnTo>
                        <a:pt x="2555" y="4051"/>
                      </a:lnTo>
                      <a:lnTo>
                        <a:pt x="2548" y="4042"/>
                      </a:lnTo>
                      <a:lnTo>
                        <a:pt x="2542" y="4033"/>
                      </a:lnTo>
                      <a:lnTo>
                        <a:pt x="2538" y="4022"/>
                      </a:lnTo>
                      <a:lnTo>
                        <a:pt x="2535" y="4014"/>
                      </a:lnTo>
                      <a:lnTo>
                        <a:pt x="2527" y="3996"/>
                      </a:lnTo>
                      <a:lnTo>
                        <a:pt x="2514" y="3969"/>
                      </a:lnTo>
                      <a:lnTo>
                        <a:pt x="2494" y="3933"/>
                      </a:lnTo>
                      <a:lnTo>
                        <a:pt x="2483" y="3914"/>
                      </a:lnTo>
                      <a:lnTo>
                        <a:pt x="2471" y="3894"/>
                      </a:lnTo>
                      <a:lnTo>
                        <a:pt x="2456" y="3873"/>
                      </a:lnTo>
                      <a:lnTo>
                        <a:pt x="2442" y="3853"/>
                      </a:lnTo>
                      <a:lnTo>
                        <a:pt x="2425" y="3832"/>
                      </a:lnTo>
                      <a:lnTo>
                        <a:pt x="2407" y="3811"/>
                      </a:lnTo>
                      <a:lnTo>
                        <a:pt x="2388" y="3791"/>
                      </a:lnTo>
                      <a:lnTo>
                        <a:pt x="2367" y="3772"/>
                      </a:lnTo>
                      <a:lnTo>
                        <a:pt x="2363" y="3773"/>
                      </a:lnTo>
                      <a:lnTo>
                        <a:pt x="2354" y="3774"/>
                      </a:lnTo>
                      <a:lnTo>
                        <a:pt x="2347" y="3776"/>
                      </a:lnTo>
                      <a:lnTo>
                        <a:pt x="2341" y="3774"/>
                      </a:lnTo>
                      <a:lnTo>
                        <a:pt x="2334" y="3773"/>
                      </a:lnTo>
                      <a:lnTo>
                        <a:pt x="2328" y="3769"/>
                      </a:lnTo>
                      <a:lnTo>
                        <a:pt x="2322" y="3764"/>
                      </a:lnTo>
                      <a:lnTo>
                        <a:pt x="2316" y="3757"/>
                      </a:lnTo>
                      <a:lnTo>
                        <a:pt x="2312" y="3749"/>
                      </a:lnTo>
                      <a:lnTo>
                        <a:pt x="2309" y="3736"/>
                      </a:lnTo>
                      <a:lnTo>
                        <a:pt x="2308" y="3720"/>
                      </a:lnTo>
                      <a:lnTo>
                        <a:pt x="2311" y="3702"/>
                      </a:lnTo>
                      <a:lnTo>
                        <a:pt x="2314" y="3680"/>
                      </a:lnTo>
                      <a:lnTo>
                        <a:pt x="2322" y="3654"/>
                      </a:lnTo>
                      <a:lnTo>
                        <a:pt x="2317" y="3649"/>
                      </a:lnTo>
                      <a:lnTo>
                        <a:pt x="2303" y="3635"/>
                      </a:lnTo>
                      <a:lnTo>
                        <a:pt x="2295" y="3625"/>
                      </a:lnTo>
                      <a:lnTo>
                        <a:pt x="2285" y="3611"/>
                      </a:lnTo>
                      <a:lnTo>
                        <a:pt x="2274" y="3597"/>
                      </a:lnTo>
                      <a:lnTo>
                        <a:pt x="2263" y="3580"/>
                      </a:lnTo>
                      <a:lnTo>
                        <a:pt x="2253" y="3561"/>
                      </a:lnTo>
                      <a:lnTo>
                        <a:pt x="2242" y="3540"/>
                      </a:lnTo>
                      <a:lnTo>
                        <a:pt x="2234" y="3518"/>
                      </a:lnTo>
                      <a:lnTo>
                        <a:pt x="2225" y="3494"/>
                      </a:lnTo>
                      <a:lnTo>
                        <a:pt x="2218" y="3467"/>
                      </a:lnTo>
                      <a:lnTo>
                        <a:pt x="2213" y="3439"/>
                      </a:lnTo>
                      <a:lnTo>
                        <a:pt x="2212" y="3424"/>
                      </a:lnTo>
                      <a:lnTo>
                        <a:pt x="2210" y="3409"/>
                      </a:lnTo>
                      <a:lnTo>
                        <a:pt x="2210" y="3395"/>
                      </a:lnTo>
                      <a:lnTo>
                        <a:pt x="2210" y="3379"/>
                      </a:lnTo>
                      <a:lnTo>
                        <a:pt x="2199" y="3365"/>
                      </a:lnTo>
                      <a:lnTo>
                        <a:pt x="2170" y="3332"/>
                      </a:lnTo>
                      <a:lnTo>
                        <a:pt x="2127" y="3285"/>
                      </a:lnTo>
                      <a:lnTo>
                        <a:pt x="2076" y="3230"/>
                      </a:lnTo>
                      <a:lnTo>
                        <a:pt x="2021" y="3172"/>
                      </a:lnTo>
                      <a:lnTo>
                        <a:pt x="1967" y="3118"/>
                      </a:lnTo>
                      <a:lnTo>
                        <a:pt x="1941" y="3095"/>
                      </a:lnTo>
                      <a:lnTo>
                        <a:pt x="1919" y="3075"/>
                      </a:lnTo>
                      <a:lnTo>
                        <a:pt x="1898" y="3061"/>
                      </a:lnTo>
                      <a:lnTo>
                        <a:pt x="1882" y="3051"/>
                      </a:lnTo>
                      <a:lnTo>
                        <a:pt x="1876" y="3053"/>
                      </a:lnTo>
                      <a:lnTo>
                        <a:pt x="1859" y="3061"/>
                      </a:lnTo>
                      <a:lnTo>
                        <a:pt x="1848" y="3064"/>
                      </a:lnTo>
                      <a:lnTo>
                        <a:pt x="1833" y="3068"/>
                      </a:lnTo>
                      <a:lnTo>
                        <a:pt x="1817" y="3070"/>
                      </a:lnTo>
                      <a:lnTo>
                        <a:pt x="1799" y="3070"/>
                      </a:lnTo>
                      <a:lnTo>
                        <a:pt x="1779" y="3070"/>
                      </a:lnTo>
                      <a:lnTo>
                        <a:pt x="1759" y="3068"/>
                      </a:lnTo>
                      <a:lnTo>
                        <a:pt x="1748" y="3065"/>
                      </a:lnTo>
                      <a:lnTo>
                        <a:pt x="1737" y="3062"/>
                      </a:lnTo>
                      <a:lnTo>
                        <a:pt x="1726" y="3058"/>
                      </a:lnTo>
                      <a:lnTo>
                        <a:pt x="1713" y="3053"/>
                      </a:lnTo>
                      <a:lnTo>
                        <a:pt x="1701" y="3047"/>
                      </a:lnTo>
                      <a:lnTo>
                        <a:pt x="1689" y="3041"/>
                      </a:lnTo>
                      <a:lnTo>
                        <a:pt x="1677" y="3034"/>
                      </a:lnTo>
                      <a:lnTo>
                        <a:pt x="1664" y="3025"/>
                      </a:lnTo>
                      <a:lnTo>
                        <a:pt x="1652" y="3015"/>
                      </a:lnTo>
                      <a:lnTo>
                        <a:pt x="1639" y="3004"/>
                      </a:lnTo>
                      <a:lnTo>
                        <a:pt x="1626" y="2992"/>
                      </a:lnTo>
                      <a:lnTo>
                        <a:pt x="1613" y="2979"/>
                      </a:lnTo>
                      <a:lnTo>
                        <a:pt x="1611" y="2982"/>
                      </a:lnTo>
                      <a:lnTo>
                        <a:pt x="1602" y="2991"/>
                      </a:lnTo>
                      <a:lnTo>
                        <a:pt x="1595" y="2997"/>
                      </a:lnTo>
                      <a:lnTo>
                        <a:pt x="1586" y="3003"/>
                      </a:lnTo>
                      <a:lnTo>
                        <a:pt x="1575" y="3010"/>
                      </a:lnTo>
                      <a:lnTo>
                        <a:pt x="1562" y="3018"/>
                      </a:lnTo>
                      <a:lnTo>
                        <a:pt x="1546" y="3025"/>
                      </a:lnTo>
                      <a:lnTo>
                        <a:pt x="1527" y="3032"/>
                      </a:lnTo>
                      <a:lnTo>
                        <a:pt x="1507" y="3039"/>
                      </a:lnTo>
                      <a:lnTo>
                        <a:pt x="1483" y="3045"/>
                      </a:lnTo>
                      <a:lnTo>
                        <a:pt x="1456" y="3050"/>
                      </a:lnTo>
                      <a:lnTo>
                        <a:pt x="1427" y="3053"/>
                      </a:lnTo>
                      <a:lnTo>
                        <a:pt x="1394" y="3056"/>
                      </a:lnTo>
                      <a:lnTo>
                        <a:pt x="1357" y="3057"/>
                      </a:lnTo>
                      <a:lnTo>
                        <a:pt x="1357" y="3062"/>
                      </a:lnTo>
                      <a:lnTo>
                        <a:pt x="1356" y="3078"/>
                      </a:lnTo>
                      <a:lnTo>
                        <a:pt x="1354" y="3100"/>
                      </a:lnTo>
                      <a:lnTo>
                        <a:pt x="1351" y="3129"/>
                      </a:lnTo>
                      <a:lnTo>
                        <a:pt x="1350" y="3163"/>
                      </a:lnTo>
                      <a:lnTo>
                        <a:pt x="1349" y="3201"/>
                      </a:lnTo>
                      <a:lnTo>
                        <a:pt x="1349" y="3241"/>
                      </a:lnTo>
                      <a:lnTo>
                        <a:pt x="1351" y="3280"/>
                      </a:lnTo>
                      <a:lnTo>
                        <a:pt x="1328" y="3282"/>
                      </a:lnTo>
                      <a:lnTo>
                        <a:pt x="1309" y="3286"/>
                      </a:lnTo>
                      <a:lnTo>
                        <a:pt x="1295" y="3292"/>
                      </a:lnTo>
                      <a:lnTo>
                        <a:pt x="1283" y="3298"/>
                      </a:lnTo>
                      <a:lnTo>
                        <a:pt x="1273" y="3305"/>
                      </a:lnTo>
                      <a:lnTo>
                        <a:pt x="1265" y="3314"/>
                      </a:lnTo>
                      <a:lnTo>
                        <a:pt x="1259" y="3323"/>
                      </a:lnTo>
                      <a:lnTo>
                        <a:pt x="1254" y="3331"/>
                      </a:lnTo>
                      <a:lnTo>
                        <a:pt x="1248" y="3347"/>
                      </a:lnTo>
                      <a:lnTo>
                        <a:pt x="1241" y="3362"/>
                      </a:lnTo>
                      <a:lnTo>
                        <a:pt x="1236" y="3367"/>
                      </a:lnTo>
                      <a:lnTo>
                        <a:pt x="1230" y="3370"/>
                      </a:lnTo>
                      <a:lnTo>
                        <a:pt x="1223" y="3372"/>
                      </a:lnTo>
                      <a:lnTo>
                        <a:pt x="1213" y="3372"/>
                      </a:lnTo>
                      <a:lnTo>
                        <a:pt x="1205" y="3369"/>
                      </a:lnTo>
                      <a:lnTo>
                        <a:pt x="1185" y="3362"/>
                      </a:lnTo>
                      <a:lnTo>
                        <a:pt x="1154" y="3349"/>
                      </a:lnTo>
                      <a:lnTo>
                        <a:pt x="1116" y="3331"/>
                      </a:lnTo>
                      <a:lnTo>
                        <a:pt x="1095" y="3321"/>
                      </a:lnTo>
                      <a:lnTo>
                        <a:pt x="1074" y="3309"/>
                      </a:lnTo>
                      <a:lnTo>
                        <a:pt x="1052" y="3296"/>
                      </a:lnTo>
                      <a:lnTo>
                        <a:pt x="1030" y="3281"/>
                      </a:lnTo>
                      <a:lnTo>
                        <a:pt x="1008" y="3265"/>
                      </a:lnTo>
                      <a:lnTo>
                        <a:pt x="989" y="3247"/>
                      </a:lnTo>
                      <a:lnTo>
                        <a:pt x="969" y="3228"/>
                      </a:lnTo>
                      <a:lnTo>
                        <a:pt x="951" y="3207"/>
                      </a:lnTo>
                      <a:lnTo>
                        <a:pt x="948" y="3209"/>
                      </a:lnTo>
                      <a:lnTo>
                        <a:pt x="942" y="3210"/>
                      </a:lnTo>
                      <a:lnTo>
                        <a:pt x="937" y="3210"/>
                      </a:lnTo>
                      <a:lnTo>
                        <a:pt x="931" y="3209"/>
                      </a:lnTo>
                      <a:lnTo>
                        <a:pt x="923" y="3206"/>
                      </a:lnTo>
                      <a:lnTo>
                        <a:pt x="912" y="3201"/>
                      </a:lnTo>
                      <a:lnTo>
                        <a:pt x="899" y="3195"/>
                      </a:lnTo>
                      <a:lnTo>
                        <a:pt x="885" y="3185"/>
                      </a:lnTo>
                      <a:lnTo>
                        <a:pt x="868" y="3173"/>
                      </a:lnTo>
                      <a:lnTo>
                        <a:pt x="848" y="3159"/>
                      </a:lnTo>
                      <a:lnTo>
                        <a:pt x="826" y="3139"/>
                      </a:lnTo>
                      <a:lnTo>
                        <a:pt x="800" y="3116"/>
                      </a:lnTo>
                      <a:lnTo>
                        <a:pt x="772" y="3089"/>
                      </a:lnTo>
                      <a:lnTo>
                        <a:pt x="740" y="3057"/>
                      </a:lnTo>
                      <a:lnTo>
                        <a:pt x="732" y="3045"/>
                      </a:lnTo>
                      <a:lnTo>
                        <a:pt x="723" y="3032"/>
                      </a:lnTo>
                      <a:lnTo>
                        <a:pt x="716" y="3020"/>
                      </a:lnTo>
                      <a:lnTo>
                        <a:pt x="708" y="3008"/>
                      </a:lnTo>
                      <a:lnTo>
                        <a:pt x="697" y="2982"/>
                      </a:lnTo>
                      <a:lnTo>
                        <a:pt x="689" y="2957"/>
                      </a:lnTo>
                      <a:lnTo>
                        <a:pt x="682" y="2930"/>
                      </a:lnTo>
                      <a:lnTo>
                        <a:pt x="675" y="2903"/>
                      </a:lnTo>
                      <a:lnTo>
                        <a:pt x="671" y="2874"/>
                      </a:lnTo>
                      <a:lnTo>
                        <a:pt x="666" y="2846"/>
                      </a:lnTo>
                      <a:lnTo>
                        <a:pt x="661" y="2817"/>
                      </a:lnTo>
                      <a:lnTo>
                        <a:pt x="656" y="2785"/>
                      </a:lnTo>
                      <a:lnTo>
                        <a:pt x="648" y="2753"/>
                      </a:lnTo>
                      <a:lnTo>
                        <a:pt x="640" y="2720"/>
                      </a:lnTo>
                      <a:lnTo>
                        <a:pt x="629" y="2686"/>
                      </a:lnTo>
                      <a:lnTo>
                        <a:pt x="615" y="2649"/>
                      </a:lnTo>
                      <a:lnTo>
                        <a:pt x="607" y="2631"/>
                      </a:lnTo>
                      <a:lnTo>
                        <a:pt x="598" y="2611"/>
                      </a:lnTo>
                      <a:lnTo>
                        <a:pt x="587" y="2592"/>
                      </a:lnTo>
                      <a:lnTo>
                        <a:pt x="576" y="2572"/>
                      </a:lnTo>
                      <a:lnTo>
                        <a:pt x="568" y="2566"/>
                      </a:lnTo>
                      <a:lnTo>
                        <a:pt x="544" y="2553"/>
                      </a:lnTo>
                      <a:lnTo>
                        <a:pt x="513" y="2530"/>
                      </a:lnTo>
                      <a:lnTo>
                        <a:pt x="476" y="2505"/>
                      </a:lnTo>
                      <a:lnTo>
                        <a:pt x="458" y="2490"/>
                      </a:lnTo>
                      <a:lnTo>
                        <a:pt x="439" y="2475"/>
                      </a:lnTo>
                      <a:lnTo>
                        <a:pt x="422" y="2459"/>
                      </a:lnTo>
                      <a:lnTo>
                        <a:pt x="407" y="2445"/>
                      </a:lnTo>
                      <a:lnTo>
                        <a:pt x="395" y="2429"/>
                      </a:lnTo>
                      <a:lnTo>
                        <a:pt x="387" y="2414"/>
                      </a:lnTo>
                      <a:lnTo>
                        <a:pt x="383" y="2408"/>
                      </a:lnTo>
                      <a:lnTo>
                        <a:pt x="382" y="2401"/>
                      </a:lnTo>
                      <a:lnTo>
                        <a:pt x="380" y="2395"/>
                      </a:lnTo>
                      <a:lnTo>
                        <a:pt x="380" y="2387"/>
                      </a:lnTo>
                      <a:lnTo>
                        <a:pt x="33" y="1975"/>
                      </a:lnTo>
                      <a:lnTo>
                        <a:pt x="30" y="1967"/>
                      </a:lnTo>
                      <a:lnTo>
                        <a:pt x="23" y="1949"/>
                      </a:lnTo>
                      <a:lnTo>
                        <a:pt x="13" y="1922"/>
                      </a:lnTo>
                      <a:lnTo>
                        <a:pt x="0" y="1889"/>
                      </a:lnTo>
                      <a:lnTo>
                        <a:pt x="175" y="1905"/>
                      </a:lnTo>
                      <a:lnTo>
                        <a:pt x="338" y="1920"/>
                      </a:lnTo>
                      <a:lnTo>
                        <a:pt x="487" y="1932"/>
                      </a:lnTo>
                      <a:lnTo>
                        <a:pt x="624" y="1944"/>
                      </a:lnTo>
                      <a:lnTo>
                        <a:pt x="749" y="1956"/>
                      </a:lnTo>
                      <a:lnTo>
                        <a:pt x="861" y="1966"/>
                      </a:lnTo>
                      <a:lnTo>
                        <a:pt x="963" y="1976"/>
                      </a:lnTo>
                      <a:lnTo>
                        <a:pt x="1052" y="1983"/>
                      </a:lnTo>
                      <a:lnTo>
                        <a:pt x="1131" y="1991"/>
                      </a:lnTo>
                      <a:lnTo>
                        <a:pt x="1197" y="1997"/>
                      </a:lnTo>
                      <a:lnTo>
                        <a:pt x="1253" y="2002"/>
                      </a:lnTo>
                      <a:lnTo>
                        <a:pt x="1298" y="2007"/>
                      </a:lnTo>
                      <a:lnTo>
                        <a:pt x="1333" y="2010"/>
                      </a:lnTo>
                      <a:lnTo>
                        <a:pt x="1357" y="2011"/>
                      </a:lnTo>
                      <a:lnTo>
                        <a:pt x="1372" y="2014"/>
                      </a:lnTo>
                      <a:lnTo>
                        <a:pt x="1377" y="2014"/>
                      </a:lnTo>
                      <a:lnTo>
                        <a:pt x="1378" y="2005"/>
                      </a:lnTo>
                      <a:lnTo>
                        <a:pt x="1379" y="1980"/>
                      </a:lnTo>
                      <a:lnTo>
                        <a:pt x="1382" y="1936"/>
                      </a:lnTo>
                      <a:lnTo>
                        <a:pt x="1385" y="1877"/>
                      </a:lnTo>
                      <a:lnTo>
                        <a:pt x="1390" y="1801"/>
                      </a:lnTo>
                      <a:lnTo>
                        <a:pt x="1396" y="1709"/>
                      </a:lnTo>
                      <a:lnTo>
                        <a:pt x="1404" y="1601"/>
                      </a:lnTo>
                      <a:lnTo>
                        <a:pt x="1412" y="1479"/>
                      </a:lnTo>
                      <a:lnTo>
                        <a:pt x="1422" y="1342"/>
                      </a:lnTo>
                      <a:lnTo>
                        <a:pt x="1432" y="1191"/>
                      </a:lnTo>
                      <a:lnTo>
                        <a:pt x="1444" y="1025"/>
                      </a:lnTo>
                      <a:lnTo>
                        <a:pt x="1458" y="846"/>
                      </a:lnTo>
                      <a:lnTo>
                        <a:pt x="1471" y="654"/>
                      </a:lnTo>
                      <a:lnTo>
                        <a:pt x="1487" y="448"/>
                      </a:lnTo>
                      <a:lnTo>
                        <a:pt x="1503" y="230"/>
                      </a:lnTo>
                      <a:lnTo>
                        <a:pt x="1521" y="0"/>
                      </a:lnTo>
                      <a:lnTo>
                        <a:pt x="2611" y="39"/>
                      </a:lnTo>
                      <a:lnTo>
                        <a:pt x="2591" y="951"/>
                      </a:lnTo>
                      <a:lnTo>
                        <a:pt x="2600" y="955"/>
                      </a:lnTo>
                      <a:lnTo>
                        <a:pt x="2608" y="960"/>
                      </a:lnTo>
                      <a:lnTo>
                        <a:pt x="2614" y="966"/>
                      </a:lnTo>
                      <a:lnTo>
                        <a:pt x="2620" y="973"/>
                      </a:lnTo>
                      <a:lnTo>
                        <a:pt x="2626" y="979"/>
                      </a:lnTo>
                      <a:lnTo>
                        <a:pt x="2630" y="987"/>
                      </a:lnTo>
                      <a:lnTo>
                        <a:pt x="2634" y="994"/>
                      </a:lnTo>
                      <a:lnTo>
                        <a:pt x="2636" y="1001"/>
                      </a:lnTo>
                      <a:lnTo>
                        <a:pt x="2642" y="1026"/>
                      </a:lnTo>
                      <a:lnTo>
                        <a:pt x="2642" y="1037"/>
                      </a:lnTo>
                      <a:lnTo>
                        <a:pt x="2656" y="1020"/>
                      </a:lnTo>
                      <a:lnTo>
                        <a:pt x="2668" y="1009"/>
                      </a:lnTo>
                      <a:lnTo>
                        <a:pt x="2674" y="1004"/>
                      </a:lnTo>
                      <a:lnTo>
                        <a:pt x="2679" y="1000"/>
                      </a:lnTo>
                      <a:lnTo>
                        <a:pt x="2685" y="998"/>
                      </a:lnTo>
                      <a:lnTo>
                        <a:pt x="2690" y="995"/>
                      </a:lnTo>
                      <a:lnTo>
                        <a:pt x="2695" y="995"/>
                      </a:lnTo>
                      <a:lnTo>
                        <a:pt x="2699" y="994"/>
                      </a:lnTo>
                      <a:lnTo>
                        <a:pt x="2704" y="994"/>
                      </a:lnTo>
                      <a:lnTo>
                        <a:pt x="2708" y="995"/>
                      </a:lnTo>
                      <a:lnTo>
                        <a:pt x="2716" y="998"/>
                      </a:lnTo>
                      <a:lnTo>
                        <a:pt x="2722" y="1003"/>
                      </a:lnTo>
                      <a:lnTo>
                        <a:pt x="2728" y="1009"/>
                      </a:lnTo>
                      <a:lnTo>
                        <a:pt x="2734" y="1015"/>
                      </a:lnTo>
                      <a:lnTo>
                        <a:pt x="2738" y="1021"/>
                      </a:lnTo>
                      <a:lnTo>
                        <a:pt x="2742" y="1028"/>
                      </a:lnTo>
                      <a:lnTo>
                        <a:pt x="2746" y="1038"/>
                      </a:lnTo>
                      <a:lnTo>
                        <a:pt x="2748" y="1043"/>
                      </a:lnTo>
                      <a:lnTo>
                        <a:pt x="2762" y="1019"/>
                      </a:lnTo>
                      <a:lnTo>
                        <a:pt x="2776" y="999"/>
                      </a:lnTo>
                      <a:lnTo>
                        <a:pt x="2786" y="987"/>
                      </a:lnTo>
                      <a:lnTo>
                        <a:pt x="2795" y="979"/>
                      </a:lnTo>
                      <a:lnTo>
                        <a:pt x="2799" y="977"/>
                      </a:lnTo>
                      <a:lnTo>
                        <a:pt x="2803" y="976"/>
                      </a:lnTo>
                      <a:lnTo>
                        <a:pt x="2806" y="976"/>
                      </a:lnTo>
                      <a:lnTo>
                        <a:pt x="2809" y="977"/>
                      </a:lnTo>
                      <a:lnTo>
                        <a:pt x="2815" y="981"/>
                      </a:lnTo>
                      <a:lnTo>
                        <a:pt x="2820" y="988"/>
                      </a:lnTo>
                      <a:lnTo>
                        <a:pt x="2828" y="1009"/>
                      </a:lnTo>
                      <a:lnTo>
                        <a:pt x="2837" y="1033"/>
                      </a:lnTo>
                      <a:lnTo>
                        <a:pt x="2843" y="1046"/>
                      </a:lnTo>
                      <a:lnTo>
                        <a:pt x="2849" y="1057"/>
                      </a:lnTo>
                      <a:lnTo>
                        <a:pt x="2857" y="1068"/>
                      </a:lnTo>
                      <a:lnTo>
                        <a:pt x="2866" y="1076"/>
                      </a:lnTo>
                      <a:lnTo>
                        <a:pt x="2870" y="1080"/>
                      </a:lnTo>
                      <a:lnTo>
                        <a:pt x="2875" y="1085"/>
                      </a:lnTo>
                      <a:lnTo>
                        <a:pt x="2881" y="1088"/>
                      </a:lnTo>
                      <a:lnTo>
                        <a:pt x="2886" y="1091"/>
                      </a:lnTo>
                      <a:lnTo>
                        <a:pt x="2898" y="1096"/>
                      </a:lnTo>
                      <a:lnTo>
                        <a:pt x="2912" y="1099"/>
                      </a:lnTo>
                      <a:lnTo>
                        <a:pt x="2940" y="1103"/>
                      </a:lnTo>
                      <a:lnTo>
                        <a:pt x="2968" y="1105"/>
                      </a:lnTo>
                      <a:lnTo>
                        <a:pt x="2981" y="1105"/>
                      </a:lnTo>
                      <a:lnTo>
                        <a:pt x="2995" y="1107"/>
                      </a:lnTo>
                      <a:lnTo>
                        <a:pt x="3006" y="1108"/>
                      </a:lnTo>
                      <a:lnTo>
                        <a:pt x="3017" y="1110"/>
                      </a:lnTo>
                      <a:lnTo>
                        <a:pt x="3024" y="1114"/>
                      </a:lnTo>
                      <a:lnTo>
                        <a:pt x="3032" y="1119"/>
                      </a:lnTo>
                      <a:lnTo>
                        <a:pt x="3033" y="1123"/>
                      </a:lnTo>
                      <a:lnTo>
                        <a:pt x="3035" y="1126"/>
                      </a:lnTo>
                      <a:lnTo>
                        <a:pt x="3037" y="1130"/>
                      </a:lnTo>
                      <a:lnTo>
                        <a:pt x="3037" y="1135"/>
                      </a:lnTo>
                      <a:lnTo>
                        <a:pt x="3052" y="1141"/>
                      </a:lnTo>
                      <a:lnTo>
                        <a:pt x="3070" y="1146"/>
                      </a:lnTo>
                      <a:lnTo>
                        <a:pt x="3088" y="1148"/>
                      </a:lnTo>
                      <a:lnTo>
                        <a:pt x="3105" y="1151"/>
                      </a:lnTo>
                      <a:lnTo>
                        <a:pt x="3123" y="1151"/>
                      </a:lnTo>
                      <a:lnTo>
                        <a:pt x="3141" y="1150"/>
                      </a:lnTo>
                      <a:lnTo>
                        <a:pt x="3158" y="1148"/>
                      </a:lnTo>
                      <a:lnTo>
                        <a:pt x="3174" y="1146"/>
                      </a:lnTo>
                      <a:lnTo>
                        <a:pt x="3203" y="1141"/>
                      </a:lnTo>
                      <a:lnTo>
                        <a:pt x="3226" y="1135"/>
                      </a:lnTo>
                      <a:lnTo>
                        <a:pt x="3241" y="1130"/>
                      </a:lnTo>
                      <a:lnTo>
                        <a:pt x="3247" y="1129"/>
                      </a:lnTo>
                      <a:lnTo>
                        <a:pt x="3252" y="1131"/>
                      </a:lnTo>
                      <a:lnTo>
                        <a:pt x="3256" y="1135"/>
                      </a:lnTo>
                      <a:lnTo>
                        <a:pt x="3258" y="1141"/>
                      </a:lnTo>
                      <a:lnTo>
                        <a:pt x="3259" y="1147"/>
                      </a:lnTo>
                      <a:lnTo>
                        <a:pt x="3261" y="1162"/>
                      </a:lnTo>
                      <a:lnTo>
                        <a:pt x="3261" y="1179"/>
                      </a:lnTo>
                      <a:lnTo>
                        <a:pt x="3261" y="1189"/>
                      </a:lnTo>
                      <a:lnTo>
                        <a:pt x="3262" y="1199"/>
                      </a:lnTo>
                      <a:lnTo>
                        <a:pt x="3264" y="1208"/>
                      </a:lnTo>
                      <a:lnTo>
                        <a:pt x="3268" y="1218"/>
                      </a:lnTo>
                      <a:lnTo>
                        <a:pt x="3273" y="1229"/>
                      </a:lnTo>
                      <a:lnTo>
                        <a:pt x="3279" y="1239"/>
                      </a:lnTo>
                      <a:lnTo>
                        <a:pt x="3287" y="1250"/>
                      </a:lnTo>
                      <a:lnTo>
                        <a:pt x="3298" y="1260"/>
                      </a:lnTo>
                      <a:lnTo>
                        <a:pt x="3317" y="1262"/>
                      </a:lnTo>
                      <a:lnTo>
                        <a:pt x="3334" y="1263"/>
                      </a:lnTo>
                      <a:lnTo>
                        <a:pt x="3351" y="1262"/>
                      </a:lnTo>
                      <a:lnTo>
                        <a:pt x="3366" y="1260"/>
                      </a:lnTo>
                      <a:lnTo>
                        <a:pt x="3380" y="1256"/>
                      </a:lnTo>
                      <a:lnTo>
                        <a:pt x="3394" y="1251"/>
                      </a:lnTo>
                      <a:lnTo>
                        <a:pt x="3406" y="1246"/>
                      </a:lnTo>
                      <a:lnTo>
                        <a:pt x="3418" y="1240"/>
                      </a:lnTo>
                      <a:lnTo>
                        <a:pt x="3437" y="1229"/>
                      </a:lnTo>
                      <a:lnTo>
                        <a:pt x="3451" y="1218"/>
                      </a:lnTo>
                      <a:lnTo>
                        <a:pt x="3460" y="1210"/>
                      </a:lnTo>
                      <a:lnTo>
                        <a:pt x="3462" y="1207"/>
                      </a:lnTo>
                      <a:lnTo>
                        <a:pt x="3467" y="1218"/>
                      </a:lnTo>
                      <a:lnTo>
                        <a:pt x="3471" y="1227"/>
                      </a:lnTo>
                      <a:lnTo>
                        <a:pt x="3476" y="1233"/>
                      </a:lnTo>
                      <a:lnTo>
                        <a:pt x="3481" y="1236"/>
                      </a:lnTo>
                      <a:lnTo>
                        <a:pt x="3492" y="1239"/>
                      </a:lnTo>
                      <a:lnTo>
                        <a:pt x="3504" y="1240"/>
                      </a:lnTo>
                      <a:lnTo>
                        <a:pt x="3511" y="1241"/>
                      </a:lnTo>
                      <a:lnTo>
                        <a:pt x="3519" y="1245"/>
                      </a:lnTo>
                      <a:lnTo>
                        <a:pt x="3526" y="1249"/>
                      </a:lnTo>
                      <a:lnTo>
                        <a:pt x="3535" y="1256"/>
                      </a:lnTo>
                      <a:lnTo>
                        <a:pt x="3544" y="1266"/>
                      </a:lnTo>
                      <a:lnTo>
                        <a:pt x="3553" y="1279"/>
                      </a:lnTo>
                      <a:lnTo>
                        <a:pt x="3564" y="1296"/>
                      </a:lnTo>
                      <a:lnTo>
                        <a:pt x="3574" y="1319"/>
                      </a:lnTo>
                      <a:lnTo>
                        <a:pt x="3582" y="1317"/>
                      </a:lnTo>
                      <a:lnTo>
                        <a:pt x="3591" y="1315"/>
                      </a:lnTo>
                      <a:lnTo>
                        <a:pt x="3598" y="1311"/>
                      </a:lnTo>
                      <a:lnTo>
                        <a:pt x="3606" y="1306"/>
                      </a:lnTo>
                      <a:lnTo>
                        <a:pt x="3612" y="1300"/>
                      </a:lnTo>
                      <a:lnTo>
                        <a:pt x="3618" y="1294"/>
                      </a:lnTo>
                      <a:lnTo>
                        <a:pt x="3623" y="1287"/>
                      </a:lnTo>
                      <a:lnTo>
                        <a:pt x="3628" y="1279"/>
                      </a:lnTo>
                      <a:lnTo>
                        <a:pt x="3641" y="1252"/>
                      </a:lnTo>
                      <a:lnTo>
                        <a:pt x="3646" y="1240"/>
                      </a:lnTo>
                      <a:lnTo>
                        <a:pt x="3675" y="1239"/>
                      </a:lnTo>
                      <a:lnTo>
                        <a:pt x="3702" y="1239"/>
                      </a:lnTo>
                      <a:lnTo>
                        <a:pt x="3726" y="1243"/>
                      </a:lnTo>
                      <a:lnTo>
                        <a:pt x="3745" y="1246"/>
                      </a:lnTo>
                      <a:lnTo>
                        <a:pt x="3764" y="1252"/>
                      </a:lnTo>
                      <a:lnTo>
                        <a:pt x="3778" y="1259"/>
                      </a:lnTo>
                      <a:lnTo>
                        <a:pt x="3792" y="1266"/>
                      </a:lnTo>
                      <a:lnTo>
                        <a:pt x="3803" y="1274"/>
                      </a:lnTo>
                      <a:lnTo>
                        <a:pt x="3813" y="1282"/>
                      </a:lnTo>
                      <a:lnTo>
                        <a:pt x="3820" y="1290"/>
                      </a:lnTo>
                      <a:lnTo>
                        <a:pt x="3826" y="1298"/>
                      </a:lnTo>
                      <a:lnTo>
                        <a:pt x="3830" y="1304"/>
                      </a:lnTo>
                      <a:lnTo>
                        <a:pt x="3836" y="1315"/>
                      </a:lnTo>
                      <a:lnTo>
                        <a:pt x="3837" y="1319"/>
                      </a:lnTo>
                      <a:lnTo>
                        <a:pt x="3859" y="1321"/>
                      </a:lnTo>
                      <a:lnTo>
                        <a:pt x="3882" y="1322"/>
                      </a:lnTo>
                      <a:lnTo>
                        <a:pt x="3904" y="1321"/>
                      </a:lnTo>
                      <a:lnTo>
                        <a:pt x="3928" y="1320"/>
                      </a:lnTo>
                      <a:lnTo>
                        <a:pt x="3950" y="1316"/>
                      </a:lnTo>
                      <a:lnTo>
                        <a:pt x="3972" y="1312"/>
                      </a:lnTo>
                      <a:lnTo>
                        <a:pt x="3992" y="1307"/>
                      </a:lnTo>
                      <a:lnTo>
                        <a:pt x="4012" y="1303"/>
                      </a:lnTo>
                      <a:lnTo>
                        <a:pt x="4048" y="1293"/>
                      </a:lnTo>
                      <a:lnTo>
                        <a:pt x="4074" y="1283"/>
                      </a:lnTo>
                      <a:lnTo>
                        <a:pt x="4093" y="1276"/>
                      </a:lnTo>
                      <a:lnTo>
                        <a:pt x="4099" y="1272"/>
                      </a:lnTo>
                      <a:lnTo>
                        <a:pt x="4126" y="1267"/>
                      </a:lnTo>
                      <a:lnTo>
                        <a:pt x="4154" y="1262"/>
                      </a:lnTo>
                      <a:lnTo>
                        <a:pt x="4181" y="1260"/>
                      </a:lnTo>
                      <a:lnTo>
                        <a:pt x="4207" y="1256"/>
                      </a:lnTo>
                      <a:lnTo>
                        <a:pt x="4258" y="1254"/>
                      </a:lnTo>
                      <a:lnTo>
                        <a:pt x="4305" y="1254"/>
                      </a:lnTo>
                      <a:lnTo>
                        <a:pt x="4344" y="1255"/>
                      </a:lnTo>
                      <a:lnTo>
                        <a:pt x="4374" y="1257"/>
                      </a:lnTo>
                      <a:lnTo>
                        <a:pt x="4394" y="1259"/>
                      </a:lnTo>
                      <a:lnTo>
                        <a:pt x="4401" y="1260"/>
                      </a:lnTo>
                      <a:lnTo>
                        <a:pt x="4416" y="1281"/>
                      </a:lnTo>
                      <a:lnTo>
                        <a:pt x="4433" y="1300"/>
                      </a:lnTo>
                      <a:lnTo>
                        <a:pt x="4451" y="1317"/>
                      </a:lnTo>
                      <a:lnTo>
                        <a:pt x="4471" y="1333"/>
                      </a:lnTo>
                      <a:lnTo>
                        <a:pt x="4491" y="1347"/>
                      </a:lnTo>
                      <a:lnTo>
                        <a:pt x="4510" y="1359"/>
                      </a:lnTo>
                      <a:lnTo>
                        <a:pt x="4530" y="1370"/>
                      </a:lnTo>
                      <a:lnTo>
                        <a:pt x="4548" y="1380"/>
                      </a:lnTo>
                      <a:lnTo>
                        <a:pt x="4584" y="1393"/>
                      </a:lnTo>
                      <a:lnTo>
                        <a:pt x="4612" y="1403"/>
                      </a:lnTo>
                      <a:lnTo>
                        <a:pt x="4630" y="1409"/>
                      </a:lnTo>
                      <a:lnTo>
                        <a:pt x="4638" y="141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7" name="Freeform 496"/>
                <p:cNvSpPr>
                  <a:spLocks/>
                </p:cNvSpPr>
                <p:nvPr/>
              </p:nvSpPr>
              <p:spPr bwMode="auto">
                <a:xfrm>
                  <a:off x="3024" y="2538"/>
                  <a:ext cx="506" cy="441"/>
                </a:xfrm>
                <a:custGeom>
                  <a:avLst/>
                  <a:gdLst>
                    <a:gd name="T0" fmla="*/ 0 w 2027"/>
                    <a:gd name="T1" fmla="*/ 0 h 1764"/>
                    <a:gd name="T2" fmla="*/ 0 w 2027"/>
                    <a:gd name="T3" fmla="*/ 0 h 1764"/>
                    <a:gd name="T4" fmla="*/ 0 w 2027"/>
                    <a:gd name="T5" fmla="*/ 0 h 1764"/>
                    <a:gd name="T6" fmla="*/ 0 w 2027"/>
                    <a:gd name="T7" fmla="*/ 0 h 1764"/>
                    <a:gd name="T8" fmla="*/ 0 w 2027"/>
                    <a:gd name="T9" fmla="*/ 0 h 1764"/>
                    <a:gd name="T10" fmla="*/ 0 w 2027"/>
                    <a:gd name="T11" fmla="*/ 0 h 1764"/>
                    <a:gd name="T12" fmla="*/ 0 w 2027"/>
                    <a:gd name="T13" fmla="*/ 0 h 1764"/>
                    <a:gd name="T14" fmla="*/ 0 w 2027"/>
                    <a:gd name="T15" fmla="*/ 0 h 1764"/>
                    <a:gd name="T16" fmla="*/ 0 w 2027"/>
                    <a:gd name="T17" fmla="*/ 0 h 1764"/>
                    <a:gd name="T18" fmla="*/ 0 w 2027"/>
                    <a:gd name="T19" fmla="*/ 0 h 1764"/>
                    <a:gd name="T20" fmla="*/ 0 w 2027"/>
                    <a:gd name="T21" fmla="*/ 0 h 1764"/>
                    <a:gd name="T22" fmla="*/ 0 w 2027"/>
                    <a:gd name="T23" fmla="*/ 0 h 1764"/>
                    <a:gd name="T24" fmla="*/ 0 w 2027"/>
                    <a:gd name="T25" fmla="*/ 0 h 1764"/>
                    <a:gd name="T26" fmla="*/ 0 w 2027"/>
                    <a:gd name="T27" fmla="*/ 0 h 1764"/>
                    <a:gd name="T28" fmla="*/ 0 w 2027"/>
                    <a:gd name="T29" fmla="*/ 0 h 1764"/>
                    <a:gd name="T30" fmla="*/ 0 w 2027"/>
                    <a:gd name="T31" fmla="*/ 0 h 1764"/>
                    <a:gd name="T32" fmla="*/ 0 w 2027"/>
                    <a:gd name="T33" fmla="*/ 0 h 1764"/>
                    <a:gd name="T34" fmla="*/ 0 w 2027"/>
                    <a:gd name="T35" fmla="*/ 0 h 1764"/>
                    <a:gd name="T36" fmla="*/ 0 w 2027"/>
                    <a:gd name="T37" fmla="*/ 0 h 1764"/>
                    <a:gd name="T38" fmla="*/ 0 w 2027"/>
                    <a:gd name="T39" fmla="*/ 0 h 1764"/>
                    <a:gd name="T40" fmla="*/ 0 w 2027"/>
                    <a:gd name="T41" fmla="*/ 0 h 1764"/>
                    <a:gd name="T42" fmla="*/ 0 w 2027"/>
                    <a:gd name="T43" fmla="*/ 0 h 1764"/>
                    <a:gd name="T44" fmla="*/ 0 w 2027"/>
                    <a:gd name="T45" fmla="*/ 0 h 1764"/>
                    <a:gd name="T46" fmla="*/ 0 w 2027"/>
                    <a:gd name="T47" fmla="*/ 0 h 1764"/>
                    <a:gd name="T48" fmla="*/ 0 w 2027"/>
                    <a:gd name="T49" fmla="*/ 0 h 1764"/>
                    <a:gd name="T50" fmla="*/ 0 w 2027"/>
                    <a:gd name="T51" fmla="*/ 0 h 1764"/>
                    <a:gd name="T52" fmla="*/ 0 w 2027"/>
                    <a:gd name="T53" fmla="*/ 0 h 1764"/>
                    <a:gd name="T54" fmla="*/ 0 w 2027"/>
                    <a:gd name="T55" fmla="*/ 0 h 1764"/>
                    <a:gd name="T56" fmla="*/ 0 w 2027"/>
                    <a:gd name="T57" fmla="*/ 0 h 1764"/>
                    <a:gd name="T58" fmla="*/ 0 w 2027"/>
                    <a:gd name="T59" fmla="*/ 0 h 1764"/>
                    <a:gd name="T60" fmla="*/ 0 w 2027"/>
                    <a:gd name="T61" fmla="*/ 0 h 1764"/>
                    <a:gd name="T62" fmla="*/ 0 w 2027"/>
                    <a:gd name="T63" fmla="*/ 0 h 1764"/>
                    <a:gd name="T64" fmla="*/ 0 w 2027"/>
                    <a:gd name="T65" fmla="*/ 0 h 1764"/>
                    <a:gd name="T66" fmla="*/ 0 w 2027"/>
                    <a:gd name="T67" fmla="*/ 0 h 1764"/>
                    <a:gd name="T68" fmla="*/ 0 w 2027"/>
                    <a:gd name="T69" fmla="*/ 0 h 1764"/>
                    <a:gd name="T70" fmla="*/ 0 w 2027"/>
                    <a:gd name="T71" fmla="*/ 0 h 1764"/>
                    <a:gd name="T72" fmla="*/ 0 w 2027"/>
                    <a:gd name="T73" fmla="*/ 0 h 1764"/>
                    <a:gd name="T74" fmla="*/ 0 w 2027"/>
                    <a:gd name="T75" fmla="*/ 0 h 1764"/>
                    <a:gd name="T76" fmla="*/ 0 w 2027"/>
                    <a:gd name="T77" fmla="*/ 0 h 1764"/>
                    <a:gd name="T78" fmla="*/ 0 w 2027"/>
                    <a:gd name="T79" fmla="*/ 0 h 1764"/>
                    <a:gd name="T80" fmla="*/ 0 w 2027"/>
                    <a:gd name="T81" fmla="*/ 0 h 1764"/>
                    <a:gd name="T82" fmla="*/ 0 w 2027"/>
                    <a:gd name="T83" fmla="*/ 0 h 1764"/>
                    <a:gd name="T84" fmla="*/ 0 w 2027"/>
                    <a:gd name="T85" fmla="*/ 0 h 1764"/>
                    <a:gd name="T86" fmla="*/ 0 w 2027"/>
                    <a:gd name="T87" fmla="*/ 0 h 1764"/>
                    <a:gd name="T88" fmla="*/ 0 w 2027"/>
                    <a:gd name="T89" fmla="*/ 0 h 1764"/>
                    <a:gd name="T90" fmla="*/ 0 w 2027"/>
                    <a:gd name="T91" fmla="*/ 0 h 1764"/>
                    <a:gd name="T92" fmla="*/ 0 w 2027"/>
                    <a:gd name="T93" fmla="*/ 0 h 1764"/>
                    <a:gd name="T94" fmla="*/ 0 w 2027"/>
                    <a:gd name="T95" fmla="*/ 0 h 1764"/>
                    <a:gd name="T96" fmla="*/ 0 w 2027"/>
                    <a:gd name="T97" fmla="*/ 0 h 1764"/>
                    <a:gd name="T98" fmla="*/ 0 w 2027"/>
                    <a:gd name="T99" fmla="*/ 0 h 1764"/>
                    <a:gd name="T100" fmla="*/ 0 w 2027"/>
                    <a:gd name="T101" fmla="*/ 0 h 1764"/>
                    <a:gd name="T102" fmla="*/ 0 w 2027"/>
                    <a:gd name="T103" fmla="*/ 0 h 1764"/>
                    <a:gd name="T104" fmla="*/ 0 w 2027"/>
                    <a:gd name="T105" fmla="*/ 0 h 1764"/>
                    <a:gd name="T106" fmla="*/ 0 w 2027"/>
                    <a:gd name="T107" fmla="*/ 0 h 1764"/>
                    <a:gd name="T108" fmla="*/ 0 w 2027"/>
                    <a:gd name="T109" fmla="*/ 0 h 1764"/>
                    <a:gd name="T110" fmla="*/ 0 w 2027"/>
                    <a:gd name="T111" fmla="*/ 0 h 1764"/>
                    <a:gd name="T112" fmla="*/ 0 w 2027"/>
                    <a:gd name="T113" fmla="*/ 0 h 1764"/>
                    <a:gd name="T114" fmla="*/ 0 w 2027"/>
                    <a:gd name="T115" fmla="*/ 0 h 1764"/>
                    <a:gd name="T116" fmla="*/ 0 w 2027"/>
                    <a:gd name="T117" fmla="*/ 0 h 1764"/>
                    <a:gd name="T118" fmla="*/ 0 w 2027"/>
                    <a:gd name="T119" fmla="*/ 0 h 1764"/>
                    <a:gd name="T120" fmla="*/ 0 w 2027"/>
                    <a:gd name="T121" fmla="*/ 0 h 1764"/>
                    <a:gd name="T122" fmla="*/ 0 w 2027"/>
                    <a:gd name="T123" fmla="*/ 0 h 1764"/>
                    <a:gd name="T124" fmla="*/ 0 w 2027"/>
                    <a:gd name="T125" fmla="*/ 0 h 1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27"/>
                    <a:gd name="T190" fmla="*/ 0 h 1764"/>
                    <a:gd name="T191" fmla="*/ 2027 w 2027"/>
                    <a:gd name="T192" fmla="*/ 1764 h 17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27" h="1764">
                      <a:moveTo>
                        <a:pt x="86" y="1528"/>
                      </a:moveTo>
                      <a:lnTo>
                        <a:pt x="94" y="1528"/>
                      </a:lnTo>
                      <a:lnTo>
                        <a:pt x="102" y="1524"/>
                      </a:lnTo>
                      <a:lnTo>
                        <a:pt x="109" y="1520"/>
                      </a:lnTo>
                      <a:lnTo>
                        <a:pt x="118" y="1516"/>
                      </a:lnTo>
                      <a:lnTo>
                        <a:pt x="133" y="1501"/>
                      </a:lnTo>
                      <a:lnTo>
                        <a:pt x="148" y="1489"/>
                      </a:lnTo>
                      <a:lnTo>
                        <a:pt x="164" y="1479"/>
                      </a:lnTo>
                      <a:lnTo>
                        <a:pt x="180" y="1472"/>
                      </a:lnTo>
                      <a:lnTo>
                        <a:pt x="196" y="1465"/>
                      </a:lnTo>
                      <a:lnTo>
                        <a:pt x="211" y="1462"/>
                      </a:lnTo>
                      <a:lnTo>
                        <a:pt x="225" y="1458"/>
                      </a:lnTo>
                      <a:lnTo>
                        <a:pt x="240" y="1457"/>
                      </a:lnTo>
                      <a:lnTo>
                        <a:pt x="252" y="1457"/>
                      </a:lnTo>
                      <a:lnTo>
                        <a:pt x="264" y="1457"/>
                      </a:lnTo>
                      <a:lnTo>
                        <a:pt x="275" y="1458"/>
                      </a:lnTo>
                      <a:lnTo>
                        <a:pt x="284" y="1459"/>
                      </a:lnTo>
                      <a:lnTo>
                        <a:pt x="297" y="1462"/>
                      </a:lnTo>
                      <a:lnTo>
                        <a:pt x="301" y="1463"/>
                      </a:lnTo>
                      <a:lnTo>
                        <a:pt x="311" y="1460"/>
                      </a:lnTo>
                      <a:lnTo>
                        <a:pt x="320" y="1459"/>
                      </a:lnTo>
                      <a:lnTo>
                        <a:pt x="329" y="1458"/>
                      </a:lnTo>
                      <a:lnTo>
                        <a:pt x="339" y="1458"/>
                      </a:lnTo>
                      <a:lnTo>
                        <a:pt x="361" y="1458"/>
                      </a:lnTo>
                      <a:lnTo>
                        <a:pt x="382" y="1460"/>
                      </a:lnTo>
                      <a:lnTo>
                        <a:pt x="405" y="1465"/>
                      </a:lnTo>
                      <a:lnTo>
                        <a:pt x="427" y="1470"/>
                      </a:lnTo>
                      <a:lnTo>
                        <a:pt x="449" y="1476"/>
                      </a:lnTo>
                      <a:lnTo>
                        <a:pt x="470" y="1483"/>
                      </a:lnTo>
                      <a:lnTo>
                        <a:pt x="509" y="1496"/>
                      </a:lnTo>
                      <a:lnTo>
                        <a:pt x="541" y="1509"/>
                      </a:lnTo>
                      <a:lnTo>
                        <a:pt x="563" y="1518"/>
                      </a:lnTo>
                      <a:lnTo>
                        <a:pt x="570" y="1522"/>
                      </a:lnTo>
                      <a:lnTo>
                        <a:pt x="588" y="1530"/>
                      </a:lnTo>
                      <a:lnTo>
                        <a:pt x="605" y="1538"/>
                      </a:lnTo>
                      <a:lnTo>
                        <a:pt x="622" y="1544"/>
                      </a:lnTo>
                      <a:lnTo>
                        <a:pt x="639" y="1549"/>
                      </a:lnTo>
                      <a:lnTo>
                        <a:pt x="657" y="1551"/>
                      </a:lnTo>
                      <a:lnTo>
                        <a:pt x="674" y="1554"/>
                      </a:lnTo>
                      <a:lnTo>
                        <a:pt x="692" y="1555"/>
                      </a:lnTo>
                      <a:lnTo>
                        <a:pt x="708" y="1555"/>
                      </a:lnTo>
                      <a:lnTo>
                        <a:pt x="737" y="1554"/>
                      </a:lnTo>
                      <a:lnTo>
                        <a:pt x="760" y="1551"/>
                      </a:lnTo>
                      <a:lnTo>
                        <a:pt x="775" y="1549"/>
                      </a:lnTo>
                      <a:lnTo>
                        <a:pt x="781" y="1549"/>
                      </a:lnTo>
                      <a:lnTo>
                        <a:pt x="905" y="1476"/>
                      </a:lnTo>
                      <a:lnTo>
                        <a:pt x="912" y="1479"/>
                      </a:lnTo>
                      <a:lnTo>
                        <a:pt x="919" y="1481"/>
                      </a:lnTo>
                      <a:lnTo>
                        <a:pt x="927" y="1483"/>
                      </a:lnTo>
                      <a:lnTo>
                        <a:pt x="934" y="1483"/>
                      </a:lnTo>
                      <a:lnTo>
                        <a:pt x="951" y="1480"/>
                      </a:lnTo>
                      <a:lnTo>
                        <a:pt x="967" y="1476"/>
                      </a:lnTo>
                      <a:lnTo>
                        <a:pt x="993" y="1468"/>
                      </a:lnTo>
                      <a:lnTo>
                        <a:pt x="1004" y="1463"/>
                      </a:lnTo>
                      <a:lnTo>
                        <a:pt x="1001" y="1475"/>
                      </a:lnTo>
                      <a:lnTo>
                        <a:pt x="1000" y="1487"/>
                      </a:lnTo>
                      <a:lnTo>
                        <a:pt x="1000" y="1497"/>
                      </a:lnTo>
                      <a:lnTo>
                        <a:pt x="1001" y="1506"/>
                      </a:lnTo>
                      <a:lnTo>
                        <a:pt x="1004" y="1513"/>
                      </a:lnTo>
                      <a:lnTo>
                        <a:pt x="1007" y="1519"/>
                      </a:lnTo>
                      <a:lnTo>
                        <a:pt x="1011" y="1525"/>
                      </a:lnTo>
                      <a:lnTo>
                        <a:pt x="1016" y="1529"/>
                      </a:lnTo>
                      <a:lnTo>
                        <a:pt x="1026" y="1535"/>
                      </a:lnTo>
                      <a:lnTo>
                        <a:pt x="1034" y="1539"/>
                      </a:lnTo>
                      <a:lnTo>
                        <a:pt x="1040" y="1541"/>
                      </a:lnTo>
                      <a:lnTo>
                        <a:pt x="1043" y="1541"/>
                      </a:lnTo>
                      <a:lnTo>
                        <a:pt x="1059" y="1523"/>
                      </a:lnTo>
                      <a:lnTo>
                        <a:pt x="1072" y="1508"/>
                      </a:lnTo>
                      <a:lnTo>
                        <a:pt x="1078" y="1503"/>
                      </a:lnTo>
                      <a:lnTo>
                        <a:pt x="1083" y="1500"/>
                      </a:lnTo>
                      <a:lnTo>
                        <a:pt x="1088" y="1497"/>
                      </a:lnTo>
                      <a:lnTo>
                        <a:pt x="1092" y="1496"/>
                      </a:lnTo>
                      <a:lnTo>
                        <a:pt x="1096" y="1495"/>
                      </a:lnTo>
                      <a:lnTo>
                        <a:pt x="1099" y="1495"/>
                      </a:lnTo>
                      <a:lnTo>
                        <a:pt x="1102" y="1496"/>
                      </a:lnTo>
                      <a:lnTo>
                        <a:pt x="1104" y="1498"/>
                      </a:lnTo>
                      <a:lnTo>
                        <a:pt x="1108" y="1503"/>
                      </a:lnTo>
                      <a:lnTo>
                        <a:pt x="1110" y="1511"/>
                      </a:lnTo>
                      <a:lnTo>
                        <a:pt x="1111" y="1519"/>
                      </a:lnTo>
                      <a:lnTo>
                        <a:pt x="1111" y="1528"/>
                      </a:lnTo>
                      <a:lnTo>
                        <a:pt x="1111" y="1538"/>
                      </a:lnTo>
                      <a:lnTo>
                        <a:pt x="1111" y="1547"/>
                      </a:lnTo>
                      <a:lnTo>
                        <a:pt x="1109" y="1562"/>
                      </a:lnTo>
                      <a:lnTo>
                        <a:pt x="1109" y="1568"/>
                      </a:lnTo>
                      <a:lnTo>
                        <a:pt x="1119" y="1567"/>
                      </a:lnTo>
                      <a:lnTo>
                        <a:pt x="1127" y="1568"/>
                      </a:lnTo>
                      <a:lnTo>
                        <a:pt x="1135" y="1571"/>
                      </a:lnTo>
                      <a:lnTo>
                        <a:pt x="1141" y="1574"/>
                      </a:lnTo>
                      <a:lnTo>
                        <a:pt x="1151" y="1584"/>
                      </a:lnTo>
                      <a:lnTo>
                        <a:pt x="1160" y="1595"/>
                      </a:lnTo>
                      <a:lnTo>
                        <a:pt x="1165" y="1601"/>
                      </a:lnTo>
                      <a:lnTo>
                        <a:pt x="1170" y="1609"/>
                      </a:lnTo>
                      <a:lnTo>
                        <a:pt x="1176" y="1614"/>
                      </a:lnTo>
                      <a:lnTo>
                        <a:pt x="1184" y="1620"/>
                      </a:lnTo>
                      <a:lnTo>
                        <a:pt x="1191" y="1625"/>
                      </a:lnTo>
                      <a:lnTo>
                        <a:pt x="1201" y="1628"/>
                      </a:lnTo>
                      <a:lnTo>
                        <a:pt x="1213" y="1632"/>
                      </a:lnTo>
                      <a:lnTo>
                        <a:pt x="1227" y="1633"/>
                      </a:lnTo>
                      <a:lnTo>
                        <a:pt x="1228" y="1649"/>
                      </a:lnTo>
                      <a:lnTo>
                        <a:pt x="1231" y="1664"/>
                      </a:lnTo>
                      <a:lnTo>
                        <a:pt x="1236" y="1676"/>
                      </a:lnTo>
                      <a:lnTo>
                        <a:pt x="1242" y="1687"/>
                      </a:lnTo>
                      <a:lnTo>
                        <a:pt x="1251" y="1696"/>
                      </a:lnTo>
                      <a:lnTo>
                        <a:pt x="1260" y="1703"/>
                      </a:lnTo>
                      <a:lnTo>
                        <a:pt x="1269" y="1709"/>
                      </a:lnTo>
                      <a:lnTo>
                        <a:pt x="1279" y="1714"/>
                      </a:lnTo>
                      <a:lnTo>
                        <a:pt x="1289" y="1718"/>
                      </a:lnTo>
                      <a:lnTo>
                        <a:pt x="1299" y="1720"/>
                      </a:lnTo>
                      <a:lnTo>
                        <a:pt x="1307" y="1722"/>
                      </a:lnTo>
                      <a:lnTo>
                        <a:pt x="1315" y="1724"/>
                      </a:lnTo>
                      <a:lnTo>
                        <a:pt x="1327" y="1725"/>
                      </a:lnTo>
                      <a:lnTo>
                        <a:pt x="1332" y="1725"/>
                      </a:lnTo>
                      <a:lnTo>
                        <a:pt x="1343" y="1725"/>
                      </a:lnTo>
                      <a:lnTo>
                        <a:pt x="1353" y="1724"/>
                      </a:lnTo>
                      <a:lnTo>
                        <a:pt x="1360" y="1721"/>
                      </a:lnTo>
                      <a:lnTo>
                        <a:pt x="1366" y="1719"/>
                      </a:lnTo>
                      <a:lnTo>
                        <a:pt x="1371" y="1716"/>
                      </a:lnTo>
                      <a:lnTo>
                        <a:pt x="1375" y="1713"/>
                      </a:lnTo>
                      <a:lnTo>
                        <a:pt x="1377" y="1709"/>
                      </a:lnTo>
                      <a:lnTo>
                        <a:pt x="1380" y="1705"/>
                      </a:lnTo>
                      <a:lnTo>
                        <a:pt x="1381" y="1698"/>
                      </a:lnTo>
                      <a:lnTo>
                        <a:pt x="1380" y="1692"/>
                      </a:lnTo>
                      <a:lnTo>
                        <a:pt x="1378" y="1687"/>
                      </a:lnTo>
                      <a:lnTo>
                        <a:pt x="1377" y="1686"/>
                      </a:lnTo>
                      <a:lnTo>
                        <a:pt x="1389" y="1693"/>
                      </a:lnTo>
                      <a:lnTo>
                        <a:pt x="1398" y="1697"/>
                      </a:lnTo>
                      <a:lnTo>
                        <a:pt x="1405" y="1699"/>
                      </a:lnTo>
                      <a:lnTo>
                        <a:pt x="1411" y="1698"/>
                      </a:lnTo>
                      <a:lnTo>
                        <a:pt x="1416" y="1696"/>
                      </a:lnTo>
                      <a:lnTo>
                        <a:pt x="1419" y="1692"/>
                      </a:lnTo>
                      <a:lnTo>
                        <a:pt x="1421" y="1686"/>
                      </a:lnTo>
                      <a:lnTo>
                        <a:pt x="1422" y="1680"/>
                      </a:lnTo>
                      <a:lnTo>
                        <a:pt x="1421" y="1666"/>
                      </a:lnTo>
                      <a:lnTo>
                        <a:pt x="1420" y="1654"/>
                      </a:lnTo>
                      <a:lnTo>
                        <a:pt x="1417" y="1644"/>
                      </a:lnTo>
                      <a:lnTo>
                        <a:pt x="1416" y="1640"/>
                      </a:lnTo>
                      <a:lnTo>
                        <a:pt x="1432" y="1637"/>
                      </a:lnTo>
                      <a:lnTo>
                        <a:pt x="1446" y="1636"/>
                      </a:lnTo>
                      <a:lnTo>
                        <a:pt x="1458" y="1634"/>
                      </a:lnTo>
                      <a:lnTo>
                        <a:pt x="1470" y="1634"/>
                      </a:lnTo>
                      <a:lnTo>
                        <a:pt x="1481" y="1634"/>
                      </a:lnTo>
                      <a:lnTo>
                        <a:pt x="1491" y="1636"/>
                      </a:lnTo>
                      <a:lnTo>
                        <a:pt x="1499" y="1637"/>
                      </a:lnTo>
                      <a:lnTo>
                        <a:pt x="1508" y="1639"/>
                      </a:lnTo>
                      <a:lnTo>
                        <a:pt x="1515" y="1642"/>
                      </a:lnTo>
                      <a:lnTo>
                        <a:pt x="1521" y="1645"/>
                      </a:lnTo>
                      <a:lnTo>
                        <a:pt x="1528" y="1649"/>
                      </a:lnTo>
                      <a:lnTo>
                        <a:pt x="1533" y="1653"/>
                      </a:lnTo>
                      <a:lnTo>
                        <a:pt x="1541" y="1661"/>
                      </a:lnTo>
                      <a:lnTo>
                        <a:pt x="1547" y="1670"/>
                      </a:lnTo>
                      <a:lnTo>
                        <a:pt x="1552" y="1680"/>
                      </a:lnTo>
                      <a:lnTo>
                        <a:pt x="1555" y="1689"/>
                      </a:lnTo>
                      <a:lnTo>
                        <a:pt x="1556" y="1699"/>
                      </a:lnTo>
                      <a:lnTo>
                        <a:pt x="1556" y="1708"/>
                      </a:lnTo>
                      <a:lnTo>
                        <a:pt x="1556" y="1720"/>
                      </a:lnTo>
                      <a:lnTo>
                        <a:pt x="1555" y="1725"/>
                      </a:lnTo>
                      <a:lnTo>
                        <a:pt x="1570" y="1720"/>
                      </a:lnTo>
                      <a:lnTo>
                        <a:pt x="1583" y="1714"/>
                      </a:lnTo>
                      <a:lnTo>
                        <a:pt x="1591" y="1708"/>
                      </a:lnTo>
                      <a:lnTo>
                        <a:pt x="1599" y="1702"/>
                      </a:lnTo>
                      <a:lnTo>
                        <a:pt x="1602" y="1696"/>
                      </a:lnTo>
                      <a:lnTo>
                        <a:pt x="1605" y="1688"/>
                      </a:lnTo>
                      <a:lnTo>
                        <a:pt x="1606" y="1682"/>
                      </a:lnTo>
                      <a:lnTo>
                        <a:pt x="1606" y="1676"/>
                      </a:lnTo>
                      <a:lnTo>
                        <a:pt x="1603" y="1670"/>
                      </a:lnTo>
                      <a:lnTo>
                        <a:pt x="1601" y="1665"/>
                      </a:lnTo>
                      <a:lnTo>
                        <a:pt x="1599" y="1660"/>
                      </a:lnTo>
                      <a:lnTo>
                        <a:pt x="1595" y="1655"/>
                      </a:lnTo>
                      <a:lnTo>
                        <a:pt x="1590" y="1649"/>
                      </a:lnTo>
                      <a:lnTo>
                        <a:pt x="1588" y="1647"/>
                      </a:lnTo>
                      <a:lnTo>
                        <a:pt x="1586" y="1640"/>
                      </a:lnTo>
                      <a:lnTo>
                        <a:pt x="1588" y="1636"/>
                      </a:lnTo>
                      <a:lnTo>
                        <a:pt x="1589" y="1632"/>
                      </a:lnTo>
                      <a:lnTo>
                        <a:pt x="1591" y="1627"/>
                      </a:lnTo>
                      <a:lnTo>
                        <a:pt x="1597" y="1622"/>
                      </a:lnTo>
                      <a:lnTo>
                        <a:pt x="1605" y="1617"/>
                      </a:lnTo>
                      <a:lnTo>
                        <a:pt x="1619" y="1615"/>
                      </a:lnTo>
                      <a:lnTo>
                        <a:pt x="1627" y="1614"/>
                      </a:lnTo>
                      <a:lnTo>
                        <a:pt x="1627" y="1599"/>
                      </a:lnTo>
                      <a:lnTo>
                        <a:pt x="1628" y="1587"/>
                      </a:lnTo>
                      <a:lnTo>
                        <a:pt x="1632" y="1577"/>
                      </a:lnTo>
                      <a:lnTo>
                        <a:pt x="1637" y="1569"/>
                      </a:lnTo>
                      <a:lnTo>
                        <a:pt x="1643" y="1563"/>
                      </a:lnTo>
                      <a:lnTo>
                        <a:pt x="1649" y="1560"/>
                      </a:lnTo>
                      <a:lnTo>
                        <a:pt x="1656" y="1557"/>
                      </a:lnTo>
                      <a:lnTo>
                        <a:pt x="1663" y="1556"/>
                      </a:lnTo>
                      <a:lnTo>
                        <a:pt x="1679" y="1555"/>
                      </a:lnTo>
                      <a:lnTo>
                        <a:pt x="1692" y="1557"/>
                      </a:lnTo>
                      <a:lnTo>
                        <a:pt x="1701" y="1560"/>
                      </a:lnTo>
                      <a:lnTo>
                        <a:pt x="1705" y="1561"/>
                      </a:lnTo>
                      <a:lnTo>
                        <a:pt x="1706" y="1573"/>
                      </a:lnTo>
                      <a:lnTo>
                        <a:pt x="1709" y="1583"/>
                      </a:lnTo>
                      <a:lnTo>
                        <a:pt x="1712" y="1591"/>
                      </a:lnTo>
                      <a:lnTo>
                        <a:pt x="1716" y="1599"/>
                      </a:lnTo>
                      <a:lnTo>
                        <a:pt x="1722" y="1605"/>
                      </a:lnTo>
                      <a:lnTo>
                        <a:pt x="1728" y="1611"/>
                      </a:lnTo>
                      <a:lnTo>
                        <a:pt x="1734" y="1615"/>
                      </a:lnTo>
                      <a:lnTo>
                        <a:pt x="1742" y="1618"/>
                      </a:lnTo>
                      <a:lnTo>
                        <a:pt x="1755" y="1623"/>
                      </a:lnTo>
                      <a:lnTo>
                        <a:pt x="1766" y="1626"/>
                      </a:lnTo>
                      <a:lnTo>
                        <a:pt x="1775" y="1627"/>
                      </a:lnTo>
                      <a:lnTo>
                        <a:pt x="1777" y="1627"/>
                      </a:lnTo>
                      <a:lnTo>
                        <a:pt x="1788" y="1628"/>
                      </a:lnTo>
                      <a:lnTo>
                        <a:pt x="1797" y="1629"/>
                      </a:lnTo>
                      <a:lnTo>
                        <a:pt x="1807" y="1632"/>
                      </a:lnTo>
                      <a:lnTo>
                        <a:pt x="1815" y="1634"/>
                      </a:lnTo>
                      <a:lnTo>
                        <a:pt x="1823" y="1638"/>
                      </a:lnTo>
                      <a:lnTo>
                        <a:pt x="1830" y="1642"/>
                      </a:lnTo>
                      <a:lnTo>
                        <a:pt x="1837" y="1647"/>
                      </a:lnTo>
                      <a:lnTo>
                        <a:pt x="1845" y="1651"/>
                      </a:lnTo>
                      <a:lnTo>
                        <a:pt x="1856" y="1661"/>
                      </a:lnTo>
                      <a:lnTo>
                        <a:pt x="1865" y="1674"/>
                      </a:lnTo>
                      <a:lnTo>
                        <a:pt x="1874" y="1686"/>
                      </a:lnTo>
                      <a:lnTo>
                        <a:pt x="1881" y="1698"/>
                      </a:lnTo>
                      <a:lnTo>
                        <a:pt x="1887" y="1710"/>
                      </a:lnTo>
                      <a:lnTo>
                        <a:pt x="1892" y="1722"/>
                      </a:lnTo>
                      <a:lnTo>
                        <a:pt x="1896" y="1733"/>
                      </a:lnTo>
                      <a:lnTo>
                        <a:pt x="1898" y="1745"/>
                      </a:lnTo>
                      <a:lnTo>
                        <a:pt x="1901" y="1759"/>
                      </a:lnTo>
                      <a:lnTo>
                        <a:pt x="1902" y="1764"/>
                      </a:lnTo>
                      <a:lnTo>
                        <a:pt x="1912" y="1763"/>
                      </a:lnTo>
                      <a:lnTo>
                        <a:pt x="1919" y="1760"/>
                      </a:lnTo>
                      <a:lnTo>
                        <a:pt x="1927" y="1757"/>
                      </a:lnTo>
                      <a:lnTo>
                        <a:pt x="1933" y="1753"/>
                      </a:lnTo>
                      <a:lnTo>
                        <a:pt x="1938" y="1748"/>
                      </a:lnTo>
                      <a:lnTo>
                        <a:pt x="1941" y="1743"/>
                      </a:lnTo>
                      <a:lnTo>
                        <a:pt x="1945" y="1738"/>
                      </a:lnTo>
                      <a:lnTo>
                        <a:pt x="1949" y="1732"/>
                      </a:lnTo>
                      <a:lnTo>
                        <a:pt x="1954" y="1714"/>
                      </a:lnTo>
                      <a:lnTo>
                        <a:pt x="1955" y="1705"/>
                      </a:lnTo>
                      <a:lnTo>
                        <a:pt x="1962" y="1715"/>
                      </a:lnTo>
                      <a:lnTo>
                        <a:pt x="1969" y="1722"/>
                      </a:lnTo>
                      <a:lnTo>
                        <a:pt x="1977" y="1726"/>
                      </a:lnTo>
                      <a:lnTo>
                        <a:pt x="1983" y="1729"/>
                      </a:lnTo>
                      <a:lnTo>
                        <a:pt x="1990" y="1729"/>
                      </a:lnTo>
                      <a:lnTo>
                        <a:pt x="1996" y="1727"/>
                      </a:lnTo>
                      <a:lnTo>
                        <a:pt x="2003" y="1724"/>
                      </a:lnTo>
                      <a:lnTo>
                        <a:pt x="2007" y="1720"/>
                      </a:lnTo>
                      <a:lnTo>
                        <a:pt x="2014" y="1714"/>
                      </a:lnTo>
                      <a:lnTo>
                        <a:pt x="2017" y="1707"/>
                      </a:lnTo>
                      <a:lnTo>
                        <a:pt x="2021" y="1699"/>
                      </a:lnTo>
                      <a:lnTo>
                        <a:pt x="2023" y="1692"/>
                      </a:lnTo>
                      <a:lnTo>
                        <a:pt x="2026" y="1683"/>
                      </a:lnTo>
                      <a:lnTo>
                        <a:pt x="2027" y="1675"/>
                      </a:lnTo>
                      <a:lnTo>
                        <a:pt x="2027" y="1667"/>
                      </a:lnTo>
                      <a:lnTo>
                        <a:pt x="2027" y="1660"/>
                      </a:lnTo>
                      <a:lnTo>
                        <a:pt x="2023" y="1642"/>
                      </a:lnTo>
                      <a:lnTo>
                        <a:pt x="2018" y="1626"/>
                      </a:lnTo>
                      <a:lnTo>
                        <a:pt x="2014" y="1614"/>
                      </a:lnTo>
                      <a:lnTo>
                        <a:pt x="2007" y="1604"/>
                      </a:lnTo>
                      <a:lnTo>
                        <a:pt x="1999" y="1591"/>
                      </a:lnTo>
                      <a:lnTo>
                        <a:pt x="1994" y="1588"/>
                      </a:lnTo>
                      <a:lnTo>
                        <a:pt x="1978" y="1587"/>
                      </a:lnTo>
                      <a:lnTo>
                        <a:pt x="1966" y="1585"/>
                      </a:lnTo>
                      <a:lnTo>
                        <a:pt x="1956" y="1583"/>
                      </a:lnTo>
                      <a:lnTo>
                        <a:pt x="1947" y="1579"/>
                      </a:lnTo>
                      <a:lnTo>
                        <a:pt x="1943" y="1576"/>
                      </a:lnTo>
                      <a:lnTo>
                        <a:pt x="1938" y="1571"/>
                      </a:lnTo>
                      <a:lnTo>
                        <a:pt x="1934" y="1566"/>
                      </a:lnTo>
                      <a:lnTo>
                        <a:pt x="1932" y="1561"/>
                      </a:lnTo>
                      <a:lnTo>
                        <a:pt x="1928" y="1556"/>
                      </a:lnTo>
                      <a:lnTo>
                        <a:pt x="1925" y="1551"/>
                      </a:lnTo>
                      <a:lnTo>
                        <a:pt x="1922" y="1547"/>
                      </a:lnTo>
                      <a:lnTo>
                        <a:pt x="1918" y="1544"/>
                      </a:lnTo>
                      <a:lnTo>
                        <a:pt x="1912" y="1540"/>
                      </a:lnTo>
                      <a:lnTo>
                        <a:pt x="1905" y="1538"/>
                      </a:lnTo>
                      <a:lnTo>
                        <a:pt x="1895" y="1535"/>
                      </a:lnTo>
                      <a:lnTo>
                        <a:pt x="1883" y="1535"/>
                      </a:lnTo>
                      <a:lnTo>
                        <a:pt x="1865" y="1539"/>
                      </a:lnTo>
                      <a:lnTo>
                        <a:pt x="1851" y="1540"/>
                      </a:lnTo>
                      <a:lnTo>
                        <a:pt x="1839" y="1539"/>
                      </a:lnTo>
                      <a:lnTo>
                        <a:pt x="1827" y="1536"/>
                      </a:lnTo>
                      <a:lnTo>
                        <a:pt x="1819" y="1532"/>
                      </a:lnTo>
                      <a:lnTo>
                        <a:pt x="1813" y="1525"/>
                      </a:lnTo>
                      <a:lnTo>
                        <a:pt x="1807" y="1519"/>
                      </a:lnTo>
                      <a:lnTo>
                        <a:pt x="1803" y="1512"/>
                      </a:lnTo>
                      <a:lnTo>
                        <a:pt x="1801" y="1505"/>
                      </a:lnTo>
                      <a:lnTo>
                        <a:pt x="1798" y="1497"/>
                      </a:lnTo>
                      <a:lnTo>
                        <a:pt x="1797" y="1490"/>
                      </a:lnTo>
                      <a:lnTo>
                        <a:pt x="1797" y="1484"/>
                      </a:lnTo>
                      <a:lnTo>
                        <a:pt x="1797" y="1473"/>
                      </a:lnTo>
                      <a:lnTo>
                        <a:pt x="1797" y="1469"/>
                      </a:lnTo>
                      <a:lnTo>
                        <a:pt x="1799" y="1463"/>
                      </a:lnTo>
                      <a:lnTo>
                        <a:pt x="1801" y="1458"/>
                      </a:lnTo>
                      <a:lnTo>
                        <a:pt x="1801" y="1452"/>
                      </a:lnTo>
                      <a:lnTo>
                        <a:pt x="1801" y="1447"/>
                      </a:lnTo>
                      <a:lnTo>
                        <a:pt x="1799" y="1438"/>
                      </a:lnTo>
                      <a:lnTo>
                        <a:pt x="1796" y="1431"/>
                      </a:lnTo>
                      <a:lnTo>
                        <a:pt x="1788" y="1420"/>
                      </a:lnTo>
                      <a:lnTo>
                        <a:pt x="1785" y="1416"/>
                      </a:lnTo>
                      <a:lnTo>
                        <a:pt x="1797" y="1403"/>
                      </a:lnTo>
                      <a:lnTo>
                        <a:pt x="1809" y="1392"/>
                      </a:lnTo>
                      <a:lnTo>
                        <a:pt x="1820" y="1382"/>
                      </a:lnTo>
                      <a:lnTo>
                        <a:pt x="1831" y="1375"/>
                      </a:lnTo>
                      <a:lnTo>
                        <a:pt x="1841" y="1369"/>
                      </a:lnTo>
                      <a:lnTo>
                        <a:pt x="1850" y="1364"/>
                      </a:lnTo>
                      <a:lnTo>
                        <a:pt x="1857" y="1360"/>
                      </a:lnTo>
                      <a:lnTo>
                        <a:pt x="1864" y="1358"/>
                      </a:lnTo>
                      <a:lnTo>
                        <a:pt x="1875" y="1355"/>
                      </a:lnTo>
                      <a:lnTo>
                        <a:pt x="1883" y="1356"/>
                      </a:lnTo>
                      <a:lnTo>
                        <a:pt x="1887" y="1358"/>
                      </a:lnTo>
                      <a:lnTo>
                        <a:pt x="1889" y="1358"/>
                      </a:lnTo>
                      <a:lnTo>
                        <a:pt x="1892" y="1331"/>
                      </a:lnTo>
                      <a:lnTo>
                        <a:pt x="1892" y="1309"/>
                      </a:lnTo>
                      <a:lnTo>
                        <a:pt x="1891" y="1292"/>
                      </a:lnTo>
                      <a:lnTo>
                        <a:pt x="1889" y="1278"/>
                      </a:lnTo>
                      <a:lnTo>
                        <a:pt x="1886" y="1268"/>
                      </a:lnTo>
                      <a:lnTo>
                        <a:pt x="1881" y="1262"/>
                      </a:lnTo>
                      <a:lnTo>
                        <a:pt x="1876" y="1257"/>
                      </a:lnTo>
                      <a:lnTo>
                        <a:pt x="1870" y="1256"/>
                      </a:lnTo>
                      <a:lnTo>
                        <a:pt x="1864" y="1256"/>
                      </a:lnTo>
                      <a:lnTo>
                        <a:pt x="1858" y="1259"/>
                      </a:lnTo>
                      <a:lnTo>
                        <a:pt x="1853" y="1261"/>
                      </a:lnTo>
                      <a:lnTo>
                        <a:pt x="1847" y="1263"/>
                      </a:lnTo>
                      <a:lnTo>
                        <a:pt x="1840" y="1270"/>
                      </a:lnTo>
                      <a:lnTo>
                        <a:pt x="1836" y="1272"/>
                      </a:lnTo>
                      <a:lnTo>
                        <a:pt x="1771" y="1377"/>
                      </a:lnTo>
                      <a:lnTo>
                        <a:pt x="1759" y="1376"/>
                      </a:lnTo>
                      <a:lnTo>
                        <a:pt x="1748" y="1374"/>
                      </a:lnTo>
                      <a:lnTo>
                        <a:pt x="1738" y="1371"/>
                      </a:lnTo>
                      <a:lnTo>
                        <a:pt x="1730" y="1367"/>
                      </a:lnTo>
                      <a:lnTo>
                        <a:pt x="1714" y="1360"/>
                      </a:lnTo>
                      <a:lnTo>
                        <a:pt x="1700" y="1352"/>
                      </a:lnTo>
                      <a:lnTo>
                        <a:pt x="1684" y="1338"/>
                      </a:lnTo>
                      <a:lnTo>
                        <a:pt x="1679" y="1332"/>
                      </a:lnTo>
                      <a:lnTo>
                        <a:pt x="1672" y="1325"/>
                      </a:lnTo>
                      <a:lnTo>
                        <a:pt x="1668" y="1318"/>
                      </a:lnTo>
                      <a:lnTo>
                        <a:pt x="1666" y="1314"/>
                      </a:lnTo>
                      <a:lnTo>
                        <a:pt x="1667" y="1309"/>
                      </a:lnTo>
                      <a:lnTo>
                        <a:pt x="1670" y="1305"/>
                      </a:lnTo>
                      <a:lnTo>
                        <a:pt x="1673" y="1301"/>
                      </a:lnTo>
                      <a:lnTo>
                        <a:pt x="1679" y="1299"/>
                      </a:lnTo>
                      <a:lnTo>
                        <a:pt x="1686" y="1298"/>
                      </a:lnTo>
                      <a:lnTo>
                        <a:pt x="1711" y="1293"/>
                      </a:lnTo>
                      <a:lnTo>
                        <a:pt x="1725" y="1293"/>
                      </a:lnTo>
                      <a:lnTo>
                        <a:pt x="1734" y="1293"/>
                      </a:lnTo>
                      <a:lnTo>
                        <a:pt x="1742" y="1292"/>
                      </a:lnTo>
                      <a:lnTo>
                        <a:pt x="1749" y="1290"/>
                      </a:lnTo>
                      <a:lnTo>
                        <a:pt x="1754" y="1287"/>
                      </a:lnTo>
                      <a:lnTo>
                        <a:pt x="1759" y="1283"/>
                      </a:lnTo>
                      <a:lnTo>
                        <a:pt x="1763" y="1278"/>
                      </a:lnTo>
                      <a:lnTo>
                        <a:pt x="1765" y="1273"/>
                      </a:lnTo>
                      <a:lnTo>
                        <a:pt x="1768" y="1268"/>
                      </a:lnTo>
                      <a:lnTo>
                        <a:pt x="1770" y="1259"/>
                      </a:lnTo>
                      <a:lnTo>
                        <a:pt x="1771" y="1249"/>
                      </a:lnTo>
                      <a:lnTo>
                        <a:pt x="1771" y="1243"/>
                      </a:lnTo>
                      <a:lnTo>
                        <a:pt x="1771" y="1240"/>
                      </a:lnTo>
                      <a:lnTo>
                        <a:pt x="1766" y="1240"/>
                      </a:lnTo>
                      <a:lnTo>
                        <a:pt x="1761" y="1239"/>
                      </a:lnTo>
                      <a:lnTo>
                        <a:pt x="1756" y="1236"/>
                      </a:lnTo>
                      <a:lnTo>
                        <a:pt x="1752" y="1233"/>
                      </a:lnTo>
                      <a:lnTo>
                        <a:pt x="1739" y="1229"/>
                      </a:lnTo>
                      <a:lnTo>
                        <a:pt x="1727" y="1228"/>
                      </a:lnTo>
                      <a:lnTo>
                        <a:pt x="1715" y="1227"/>
                      </a:lnTo>
                      <a:lnTo>
                        <a:pt x="1704" y="1228"/>
                      </a:lnTo>
                      <a:lnTo>
                        <a:pt x="1693" y="1230"/>
                      </a:lnTo>
                      <a:lnTo>
                        <a:pt x="1683" y="1234"/>
                      </a:lnTo>
                      <a:lnTo>
                        <a:pt x="1673" y="1239"/>
                      </a:lnTo>
                      <a:lnTo>
                        <a:pt x="1665" y="1243"/>
                      </a:lnTo>
                      <a:lnTo>
                        <a:pt x="1649" y="1254"/>
                      </a:lnTo>
                      <a:lnTo>
                        <a:pt x="1637" y="1262"/>
                      </a:lnTo>
                      <a:lnTo>
                        <a:pt x="1629" y="1270"/>
                      </a:lnTo>
                      <a:lnTo>
                        <a:pt x="1627" y="1272"/>
                      </a:lnTo>
                      <a:lnTo>
                        <a:pt x="1622" y="1277"/>
                      </a:lnTo>
                      <a:lnTo>
                        <a:pt x="1618" y="1279"/>
                      </a:lnTo>
                      <a:lnTo>
                        <a:pt x="1613" y="1282"/>
                      </a:lnTo>
                      <a:lnTo>
                        <a:pt x="1608" y="1284"/>
                      </a:lnTo>
                      <a:lnTo>
                        <a:pt x="1597" y="1287"/>
                      </a:lnTo>
                      <a:lnTo>
                        <a:pt x="1586" y="1287"/>
                      </a:lnTo>
                      <a:lnTo>
                        <a:pt x="1575" y="1285"/>
                      </a:lnTo>
                      <a:lnTo>
                        <a:pt x="1566" y="1282"/>
                      </a:lnTo>
                      <a:lnTo>
                        <a:pt x="1555" y="1278"/>
                      </a:lnTo>
                      <a:lnTo>
                        <a:pt x="1544" y="1273"/>
                      </a:lnTo>
                      <a:lnTo>
                        <a:pt x="1525" y="1262"/>
                      </a:lnTo>
                      <a:lnTo>
                        <a:pt x="1509" y="1251"/>
                      </a:lnTo>
                      <a:lnTo>
                        <a:pt x="1499" y="1243"/>
                      </a:lnTo>
                      <a:lnTo>
                        <a:pt x="1496" y="1240"/>
                      </a:lnTo>
                      <a:lnTo>
                        <a:pt x="1495" y="1216"/>
                      </a:lnTo>
                      <a:lnTo>
                        <a:pt x="1495" y="1196"/>
                      </a:lnTo>
                      <a:lnTo>
                        <a:pt x="1497" y="1180"/>
                      </a:lnTo>
                      <a:lnTo>
                        <a:pt x="1501" y="1169"/>
                      </a:lnTo>
                      <a:lnTo>
                        <a:pt x="1503" y="1165"/>
                      </a:lnTo>
                      <a:lnTo>
                        <a:pt x="1507" y="1162"/>
                      </a:lnTo>
                      <a:lnTo>
                        <a:pt x="1509" y="1159"/>
                      </a:lnTo>
                      <a:lnTo>
                        <a:pt x="1513" y="1158"/>
                      </a:lnTo>
                      <a:lnTo>
                        <a:pt x="1519" y="1156"/>
                      </a:lnTo>
                      <a:lnTo>
                        <a:pt x="1526" y="1156"/>
                      </a:lnTo>
                      <a:lnTo>
                        <a:pt x="1534" y="1158"/>
                      </a:lnTo>
                      <a:lnTo>
                        <a:pt x="1541" y="1162"/>
                      </a:lnTo>
                      <a:lnTo>
                        <a:pt x="1548" y="1165"/>
                      </a:lnTo>
                      <a:lnTo>
                        <a:pt x="1555" y="1169"/>
                      </a:lnTo>
                      <a:lnTo>
                        <a:pt x="1564" y="1178"/>
                      </a:lnTo>
                      <a:lnTo>
                        <a:pt x="1568" y="1180"/>
                      </a:lnTo>
                      <a:lnTo>
                        <a:pt x="1586" y="1189"/>
                      </a:lnTo>
                      <a:lnTo>
                        <a:pt x="1605" y="1196"/>
                      </a:lnTo>
                      <a:lnTo>
                        <a:pt x="1622" y="1201"/>
                      </a:lnTo>
                      <a:lnTo>
                        <a:pt x="1638" y="1206"/>
                      </a:lnTo>
                      <a:lnTo>
                        <a:pt x="1666" y="1213"/>
                      </a:lnTo>
                      <a:lnTo>
                        <a:pt x="1689" y="1218"/>
                      </a:lnTo>
                      <a:lnTo>
                        <a:pt x="1721" y="1221"/>
                      </a:lnTo>
                      <a:lnTo>
                        <a:pt x="1732" y="1221"/>
                      </a:lnTo>
                      <a:lnTo>
                        <a:pt x="1742" y="1217"/>
                      </a:lnTo>
                      <a:lnTo>
                        <a:pt x="1752" y="1214"/>
                      </a:lnTo>
                      <a:lnTo>
                        <a:pt x="1761" y="1213"/>
                      </a:lnTo>
                      <a:lnTo>
                        <a:pt x="1771" y="1213"/>
                      </a:lnTo>
                      <a:lnTo>
                        <a:pt x="1755" y="1189"/>
                      </a:lnTo>
                      <a:lnTo>
                        <a:pt x="1743" y="1167"/>
                      </a:lnTo>
                      <a:lnTo>
                        <a:pt x="1734" y="1145"/>
                      </a:lnTo>
                      <a:lnTo>
                        <a:pt x="1727" y="1126"/>
                      </a:lnTo>
                      <a:lnTo>
                        <a:pt x="1720" y="1099"/>
                      </a:lnTo>
                      <a:lnTo>
                        <a:pt x="1719" y="1088"/>
                      </a:lnTo>
                      <a:lnTo>
                        <a:pt x="1710" y="1077"/>
                      </a:lnTo>
                      <a:lnTo>
                        <a:pt x="1703" y="1068"/>
                      </a:lnTo>
                      <a:lnTo>
                        <a:pt x="1697" y="1057"/>
                      </a:lnTo>
                      <a:lnTo>
                        <a:pt x="1692" y="1045"/>
                      </a:lnTo>
                      <a:lnTo>
                        <a:pt x="1683" y="1025"/>
                      </a:lnTo>
                      <a:lnTo>
                        <a:pt x="1677" y="1005"/>
                      </a:lnTo>
                      <a:lnTo>
                        <a:pt x="1673" y="987"/>
                      </a:lnTo>
                      <a:lnTo>
                        <a:pt x="1672" y="968"/>
                      </a:lnTo>
                      <a:lnTo>
                        <a:pt x="1672" y="951"/>
                      </a:lnTo>
                      <a:lnTo>
                        <a:pt x="1674" y="937"/>
                      </a:lnTo>
                      <a:lnTo>
                        <a:pt x="1677" y="922"/>
                      </a:lnTo>
                      <a:lnTo>
                        <a:pt x="1681" y="910"/>
                      </a:lnTo>
                      <a:lnTo>
                        <a:pt x="1686" y="899"/>
                      </a:lnTo>
                      <a:lnTo>
                        <a:pt x="1689" y="890"/>
                      </a:lnTo>
                      <a:lnTo>
                        <a:pt x="1697" y="877"/>
                      </a:lnTo>
                      <a:lnTo>
                        <a:pt x="1699" y="873"/>
                      </a:lnTo>
                      <a:lnTo>
                        <a:pt x="1657" y="872"/>
                      </a:lnTo>
                      <a:lnTo>
                        <a:pt x="1610" y="873"/>
                      </a:lnTo>
                      <a:lnTo>
                        <a:pt x="1557" y="874"/>
                      </a:lnTo>
                      <a:lnTo>
                        <a:pt x="1501" y="877"/>
                      </a:lnTo>
                      <a:lnTo>
                        <a:pt x="1381" y="884"/>
                      </a:lnTo>
                      <a:lnTo>
                        <a:pt x="1262" y="892"/>
                      </a:lnTo>
                      <a:lnTo>
                        <a:pt x="1152" y="902"/>
                      </a:lnTo>
                      <a:lnTo>
                        <a:pt x="1061" y="910"/>
                      </a:lnTo>
                      <a:lnTo>
                        <a:pt x="1000" y="916"/>
                      </a:lnTo>
                      <a:lnTo>
                        <a:pt x="977" y="918"/>
                      </a:lnTo>
                      <a:lnTo>
                        <a:pt x="980" y="901"/>
                      </a:lnTo>
                      <a:lnTo>
                        <a:pt x="983" y="884"/>
                      </a:lnTo>
                      <a:lnTo>
                        <a:pt x="984" y="867"/>
                      </a:lnTo>
                      <a:lnTo>
                        <a:pt x="984" y="850"/>
                      </a:lnTo>
                      <a:lnTo>
                        <a:pt x="984" y="818"/>
                      </a:lnTo>
                      <a:lnTo>
                        <a:pt x="982" y="788"/>
                      </a:lnTo>
                      <a:lnTo>
                        <a:pt x="978" y="764"/>
                      </a:lnTo>
                      <a:lnTo>
                        <a:pt x="974" y="744"/>
                      </a:lnTo>
                      <a:lnTo>
                        <a:pt x="972" y="732"/>
                      </a:lnTo>
                      <a:lnTo>
                        <a:pt x="971" y="728"/>
                      </a:lnTo>
                      <a:lnTo>
                        <a:pt x="976" y="725"/>
                      </a:lnTo>
                      <a:lnTo>
                        <a:pt x="982" y="721"/>
                      </a:lnTo>
                      <a:lnTo>
                        <a:pt x="987" y="717"/>
                      </a:lnTo>
                      <a:lnTo>
                        <a:pt x="991" y="713"/>
                      </a:lnTo>
                      <a:lnTo>
                        <a:pt x="1000" y="701"/>
                      </a:lnTo>
                      <a:lnTo>
                        <a:pt x="1007" y="688"/>
                      </a:lnTo>
                      <a:lnTo>
                        <a:pt x="1015" y="673"/>
                      </a:lnTo>
                      <a:lnTo>
                        <a:pt x="1022" y="659"/>
                      </a:lnTo>
                      <a:lnTo>
                        <a:pt x="1027" y="643"/>
                      </a:lnTo>
                      <a:lnTo>
                        <a:pt x="1032" y="627"/>
                      </a:lnTo>
                      <a:lnTo>
                        <a:pt x="1040" y="595"/>
                      </a:lnTo>
                      <a:lnTo>
                        <a:pt x="1045" y="569"/>
                      </a:lnTo>
                      <a:lnTo>
                        <a:pt x="1049" y="551"/>
                      </a:lnTo>
                      <a:lnTo>
                        <a:pt x="1049" y="545"/>
                      </a:lnTo>
                      <a:lnTo>
                        <a:pt x="1065" y="534"/>
                      </a:lnTo>
                      <a:lnTo>
                        <a:pt x="1078" y="523"/>
                      </a:lnTo>
                      <a:lnTo>
                        <a:pt x="1091" y="511"/>
                      </a:lnTo>
                      <a:lnTo>
                        <a:pt x="1099" y="498"/>
                      </a:lnTo>
                      <a:lnTo>
                        <a:pt x="1107" y="486"/>
                      </a:lnTo>
                      <a:lnTo>
                        <a:pt x="1113" y="474"/>
                      </a:lnTo>
                      <a:lnTo>
                        <a:pt x="1118" y="462"/>
                      </a:lnTo>
                      <a:lnTo>
                        <a:pt x="1120" y="449"/>
                      </a:lnTo>
                      <a:lnTo>
                        <a:pt x="1122" y="427"/>
                      </a:lnTo>
                      <a:lnTo>
                        <a:pt x="1124" y="410"/>
                      </a:lnTo>
                      <a:lnTo>
                        <a:pt x="1122" y="398"/>
                      </a:lnTo>
                      <a:lnTo>
                        <a:pt x="1121" y="393"/>
                      </a:lnTo>
                      <a:lnTo>
                        <a:pt x="1213" y="387"/>
                      </a:lnTo>
                      <a:lnTo>
                        <a:pt x="1214" y="372"/>
                      </a:lnTo>
                      <a:lnTo>
                        <a:pt x="1213" y="357"/>
                      </a:lnTo>
                      <a:lnTo>
                        <a:pt x="1209" y="345"/>
                      </a:lnTo>
                      <a:lnTo>
                        <a:pt x="1206" y="333"/>
                      </a:lnTo>
                      <a:lnTo>
                        <a:pt x="1201" y="323"/>
                      </a:lnTo>
                      <a:lnTo>
                        <a:pt x="1196" y="315"/>
                      </a:lnTo>
                      <a:lnTo>
                        <a:pt x="1190" y="306"/>
                      </a:lnTo>
                      <a:lnTo>
                        <a:pt x="1184" y="299"/>
                      </a:lnTo>
                      <a:lnTo>
                        <a:pt x="1170" y="288"/>
                      </a:lnTo>
                      <a:lnTo>
                        <a:pt x="1159" y="280"/>
                      </a:lnTo>
                      <a:lnTo>
                        <a:pt x="1151" y="277"/>
                      </a:lnTo>
                      <a:lnTo>
                        <a:pt x="1148" y="275"/>
                      </a:lnTo>
                      <a:lnTo>
                        <a:pt x="1149" y="264"/>
                      </a:lnTo>
                      <a:lnTo>
                        <a:pt x="1151" y="255"/>
                      </a:lnTo>
                      <a:lnTo>
                        <a:pt x="1151" y="246"/>
                      </a:lnTo>
                      <a:lnTo>
                        <a:pt x="1149" y="239"/>
                      </a:lnTo>
                      <a:lnTo>
                        <a:pt x="1148" y="231"/>
                      </a:lnTo>
                      <a:lnTo>
                        <a:pt x="1146" y="224"/>
                      </a:lnTo>
                      <a:lnTo>
                        <a:pt x="1142" y="219"/>
                      </a:lnTo>
                      <a:lnTo>
                        <a:pt x="1140" y="214"/>
                      </a:lnTo>
                      <a:lnTo>
                        <a:pt x="1127" y="201"/>
                      </a:lnTo>
                      <a:lnTo>
                        <a:pt x="1121" y="197"/>
                      </a:lnTo>
                      <a:lnTo>
                        <a:pt x="1135" y="185"/>
                      </a:lnTo>
                      <a:lnTo>
                        <a:pt x="1143" y="174"/>
                      </a:lnTo>
                      <a:lnTo>
                        <a:pt x="1146" y="169"/>
                      </a:lnTo>
                      <a:lnTo>
                        <a:pt x="1148" y="164"/>
                      </a:lnTo>
                      <a:lnTo>
                        <a:pt x="1149" y="160"/>
                      </a:lnTo>
                      <a:lnTo>
                        <a:pt x="1149" y="155"/>
                      </a:lnTo>
                      <a:lnTo>
                        <a:pt x="1149" y="148"/>
                      </a:lnTo>
                      <a:lnTo>
                        <a:pt x="1146" y="141"/>
                      </a:lnTo>
                      <a:lnTo>
                        <a:pt x="1141" y="135"/>
                      </a:lnTo>
                      <a:lnTo>
                        <a:pt x="1135" y="130"/>
                      </a:lnTo>
                      <a:lnTo>
                        <a:pt x="1127" y="125"/>
                      </a:lnTo>
                      <a:lnTo>
                        <a:pt x="1120" y="121"/>
                      </a:lnTo>
                      <a:lnTo>
                        <a:pt x="1113" y="118"/>
                      </a:lnTo>
                      <a:lnTo>
                        <a:pt x="1105" y="115"/>
                      </a:lnTo>
                      <a:lnTo>
                        <a:pt x="1093" y="113"/>
                      </a:lnTo>
                      <a:lnTo>
                        <a:pt x="1089" y="111"/>
                      </a:lnTo>
                      <a:lnTo>
                        <a:pt x="1096" y="0"/>
                      </a:lnTo>
                      <a:lnTo>
                        <a:pt x="0" y="20"/>
                      </a:lnTo>
                      <a:lnTo>
                        <a:pt x="26" y="512"/>
                      </a:lnTo>
                      <a:lnTo>
                        <a:pt x="31" y="530"/>
                      </a:lnTo>
                      <a:lnTo>
                        <a:pt x="37" y="545"/>
                      </a:lnTo>
                      <a:lnTo>
                        <a:pt x="44" y="558"/>
                      </a:lnTo>
                      <a:lnTo>
                        <a:pt x="53" y="569"/>
                      </a:lnTo>
                      <a:lnTo>
                        <a:pt x="71" y="589"/>
                      </a:lnTo>
                      <a:lnTo>
                        <a:pt x="91" y="606"/>
                      </a:lnTo>
                      <a:lnTo>
                        <a:pt x="100" y="615"/>
                      </a:lnTo>
                      <a:lnTo>
                        <a:pt x="110" y="626"/>
                      </a:lnTo>
                      <a:lnTo>
                        <a:pt x="120" y="637"/>
                      </a:lnTo>
                      <a:lnTo>
                        <a:pt x="129" y="651"/>
                      </a:lnTo>
                      <a:lnTo>
                        <a:pt x="136" y="667"/>
                      </a:lnTo>
                      <a:lnTo>
                        <a:pt x="142" y="686"/>
                      </a:lnTo>
                      <a:lnTo>
                        <a:pt x="147" y="709"/>
                      </a:lnTo>
                      <a:lnTo>
                        <a:pt x="151" y="735"/>
                      </a:lnTo>
                      <a:lnTo>
                        <a:pt x="151" y="750"/>
                      </a:lnTo>
                      <a:lnTo>
                        <a:pt x="153" y="765"/>
                      </a:lnTo>
                      <a:lnTo>
                        <a:pt x="157" y="779"/>
                      </a:lnTo>
                      <a:lnTo>
                        <a:pt x="163" y="791"/>
                      </a:lnTo>
                      <a:lnTo>
                        <a:pt x="170" y="803"/>
                      </a:lnTo>
                      <a:lnTo>
                        <a:pt x="178" y="815"/>
                      </a:lnTo>
                      <a:lnTo>
                        <a:pt x="186" y="826"/>
                      </a:lnTo>
                      <a:lnTo>
                        <a:pt x="195" y="837"/>
                      </a:lnTo>
                      <a:lnTo>
                        <a:pt x="202" y="848"/>
                      </a:lnTo>
                      <a:lnTo>
                        <a:pt x="209" y="859"/>
                      </a:lnTo>
                      <a:lnTo>
                        <a:pt x="217" y="870"/>
                      </a:lnTo>
                      <a:lnTo>
                        <a:pt x="222" y="883"/>
                      </a:lnTo>
                      <a:lnTo>
                        <a:pt x="225" y="894"/>
                      </a:lnTo>
                      <a:lnTo>
                        <a:pt x="228" y="906"/>
                      </a:lnTo>
                      <a:lnTo>
                        <a:pt x="226" y="912"/>
                      </a:lnTo>
                      <a:lnTo>
                        <a:pt x="226" y="918"/>
                      </a:lnTo>
                      <a:lnTo>
                        <a:pt x="225" y="924"/>
                      </a:lnTo>
                      <a:lnTo>
                        <a:pt x="223" y="932"/>
                      </a:lnTo>
                      <a:lnTo>
                        <a:pt x="215" y="963"/>
                      </a:lnTo>
                      <a:lnTo>
                        <a:pt x="208" y="993"/>
                      </a:lnTo>
                      <a:lnTo>
                        <a:pt x="201" y="1019"/>
                      </a:lnTo>
                      <a:lnTo>
                        <a:pt x="193" y="1042"/>
                      </a:lnTo>
                      <a:lnTo>
                        <a:pt x="179" y="1081"/>
                      </a:lnTo>
                      <a:lnTo>
                        <a:pt x="167" y="1113"/>
                      </a:lnTo>
                      <a:lnTo>
                        <a:pt x="156" y="1140"/>
                      </a:lnTo>
                      <a:lnTo>
                        <a:pt x="148" y="1164"/>
                      </a:lnTo>
                      <a:lnTo>
                        <a:pt x="146" y="1178"/>
                      </a:lnTo>
                      <a:lnTo>
                        <a:pt x="144" y="1191"/>
                      </a:lnTo>
                      <a:lnTo>
                        <a:pt x="143" y="1205"/>
                      </a:lnTo>
                      <a:lnTo>
                        <a:pt x="144" y="1221"/>
                      </a:lnTo>
                      <a:lnTo>
                        <a:pt x="144" y="1235"/>
                      </a:lnTo>
                      <a:lnTo>
                        <a:pt x="143" y="1252"/>
                      </a:lnTo>
                      <a:lnTo>
                        <a:pt x="140" y="1271"/>
                      </a:lnTo>
                      <a:lnTo>
                        <a:pt x="136" y="1289"/>
                      </a:lnTo>
                      <a:lnTo>
                        <a:pt x="125" y="1330"/>
                      </a:lnTo>
                      <a:lnTo>
                        <a:pt x="113" y="1372"/>
                      </a:lnTo>
                      <a:lnTo>
                        <a:pt x="100" y="1414"/>
                      </a:lnTo>
                      <a:lnTo>
                        <a:pt x="89" y="1456"/>
                      </a:lnTo>
                      <a:lnTo>
                        <a:pt x="87" y="1475"/>
                      </a:lnTo>
                      <a:lnTo>
                        <a:pt x="85" y="1494"/>
                      </a:lnTo>
                      <a:lnTo>
                        <a:pt x="83" y="1512"/>
                      </a:lnTo>
                      <a:lnTo>
                        <a:pt x="86" y="1528"/>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8" name="Freeform 497"/>
                <p:cNvSpPr>
                  <a:spLocks/>
                </p:cNvSpPr>
                <p:nvPr/>
              </p:nvSpPr>
              <p:spPr bwMode="auto">
                <a:xfrm>
                  <a:off x="3024" y="2538"/>
                  <a:ext cx="506" cy="441"/>
                </a:xfrm>
                <a:custGeom>
                  <a:avLst/>
                  <a:gdLst>
                    <a:gd name="T0" fmla="*/ 0 w 2027"/>
                    <a:gd name="T1" fmla="*/ 0 h 1764"/>
                    <a:gd name="T2" fmla="*/ 0 w 2027"/>
                    <a:gd name="T3" fmla="*/ 0 h 1764"/>
                    <a:gd name="T4" fmla="*/ 0 w 2027"/>
                    <a:gd name="T5" fmla="*/ 0 h 1764"/>
                    <a:gd name="T6" fmla="*/ 0 w 2027"/>
                    <a:gd name="T7" fmla="*/ 0 h 1764"/>
                    <a:gd name="T8" fmla="*/ 0 w 2027"/>
                    <a:gd name="T9" fmla="*/ 0 h 1764"/>
                    <a:gd name="T10" fmla="*/ 0 w 2027"/>
                    <a:gd name="T11" fmla="*/ 0 h 1764"/>
                    <a:gd name="T12" fmla="*/ 0 w 2027"/>
                    <a:gd name="T13" fmla="*/ 0 h 1764"/>
                    <a:gd name="T14" fmla="*/ 0 w 2027"/>
                    <a:gd name="T15" fmla="*/ 0 h 1764"/>
                    <a:gd name="T16" fmla="*/ 0 w 2027"/>
                    <a:gd name="T17" fmla="*/ 0 h 1764"/>
                    <a:gd name="T18" fmla="*/ 0 w 2027"/>
                    <a:gd name="T19" fmla="*/ 0 h 1764"/>
                    <a:gd name="T20" fmla="*/ 0 w 2027"/>
                    <a:gd name="T21" fmla="*/ 0 h 1764"/>
                    <a:gd name="T22" fmla="*/ 0 w 2027"/>
                    <a:gd name="T23" fmla="*/ 0 h 1764"/>
                    <a:gd name="T24" fmla="*/ 0 w 2027"/>
                    <a:gd name="T25" fmla="*/ 0 h 1764"/>
                    <a:gd name="T26" fmla="*/ 0 w 2027"/>
                    <a:gd name="T27" fmla="*/ 0 h 1764"/>
                    <a:gd name="T28" fmla="*/ 0 w 2027"/>
                    <a:gd name="T29" fmla="*/ 0 h 1764"/>
                    <a:gd name="T30" fmla="*/ 0 w 2027"/>
                    <a:gd name="T31" fmla="*/ 0 h 1764"/>
                    <a:gd name="T32" fmla="*/ 0 w 2027"/>
                    <a:gd name="T33" fmla="*/ 0 h 1764"/>
                    <a:gd name="T34" fmla="*/ 0 w 2027"/>
                    <a:gd name="T35" fmla="*/ 0 h 1764"/>
                    <a:gd name="T36" fmla="*/ 0 w 2027"/>
                    <a:gd name="T37" fmla="*/ 0 h 1764"/>
                    <a:gd name="T38" fmla="*/ 0 w 2027"/>
                    <a:gd name="T39" fmla="*/ 0 h 1764"/>
                    <a:gd name="T40" fmla="*/ 0 w 2027"/>
                    <a:gd name="T41" fmla="*/ 0 h 1764"/>
                    <a:gd name="T42" fmla="*/ 0 w 2027"/>
                    <a:gd name="T43" fmla="*/ 0 h 1764"/>
                    <a:gd name="T44" fmla="*/ 0 w 2027"/>
                    <a:gd name="T45" fmla="*/ 0 h 1764"/>
                    <a:gd name="T46" fmla="*/ 0 w 2027"/>
                    <a:gd name="T47" fmla="*/ 0 h 1764"/>
                    <a:gd name="T48" fmla="*/ 0 w 2027"/>
                    <a:gd name="T49" fmla="*/ 0 h 1764"/>
                    <a:gd name="T50" fmla="*/ 0 w 2027"/>
                    <a:gd name="T51" fmla="*/ 0 h 1764"/>
                    <a:gd name="T52" fmla="*/ 0 w 2027"/>
                    <a:gd name="T53" fmla="*/ 0 h 1764"/>
                    <a:gd name="T54" fmla="*/ 0 w 2027"/>
                    <a:gd name="T55" fmla="*/ 0 h 1764"/>
                    <a:gd name="T56" fmla="*/ 0 w 2027"/>
                    <a:gd name="T57" fmla="*/ 0 h 1764"/>
                    <a:gd name="T58" fmla="*/ 0 w 2027"/>
                    <a:gd name="T59" fmla="*/ 0 h 1764"/>
                    <a:gd name="T60" fmla="*/ 0 w 2027"/>
                    <a:gd name="T61" fmla="*/ 0 h 1764"/>
                    <a:gd name="T62" fmla="*/ 0 w 2027"/>
                    <a:gd name="T63" fmla="*/ 0 h 1764"/>
                    <a:gd name="T64" fmla="*/ 0 w 2027"/>
                    <a:gd name="T65" fmla="*/ 0 h 1764"/>
                    <a:gd name="T66" fmla="*/ 0 w 2027"/>
                    <a:gd name="T67" fmla="*/ 0 h 1764"/>
                    <a:gd name="T68" fmla="*/ 0 w 2027"/>
                    <a:gd name="T69" fmla="*/ 0 h 1764"/>
                    <a:gd name="T70" fmla="*/ 0 w 2027"/>
                    <a:gd name="T71" fmla="*/ 0 h 1764"/>
                    <a:gd name="T72" fmla="*/ 0 w 2027"/>
                    <a:gd name="T73" fmla="*/ 0 h 1764"/>
                    <a:gd name="T74" fmla="*/ 0 w 2027"/>
                    <a:gd name="T75" fmla="*/ 0 h 1764"/>
                    <a:gd name="T76" fmla="*/ 0 w 2027"/>
                    <a:gd name="T77" fmla="*/ 0 h 1764"/>
                    <a:gd name="T78" fmla="*/ 0 w 2027"/>
                    <a:gd name="T79" fmla="*/ 0 h 1764"/>
                    <a:gd name="T80" fmla="*/ 0 w 2027"/>
                    <a:gd name="T81" fmla="*/ 0 h 1764"/>
                    <a:gd name="T82" fmla="*/ 0 w 2027"/>
                    <a:gd name="T83" fmla="*/ 0 h 1764"/>
                    <a:gd name="T84" fmla="*/ 0 w 2027"/>
                    <a:gd name="T85" fmla="*/ 0 h 1764"/>
                    <a:gd name="T86" fmla="*/ 0 w 2027"/>
                    <a:gd name="T87" fmla="*/ 0 h 1764"/>
                    <a:gd name="T88" fmla="*/ 0 w 2027"/>
                    <a:gd name="T89" fmla="*/ 0 h 1764"/>
                    <a:gd name="T90" fmla="*/ 0 w 2027"/>
                    <a:gd name="T91" fmla="*/ 0 h 1764"/>
                    <a:gd name="T92" fmla="*/ 0 w 2027"/>
                    <a:gd name="T93" fmla="*/ 0 h 1764"/>
                    <a:gd name="T94" fmla="*/ 0 w 2027"/>
                    <a:gd name="T95" fmla="*/ 0 h 1764"/>
                    <a:gd name="T96" fmla="*/ 0 w 2027"/>
                    <a:gd name="T97" fmla="*/ 0 h 1764"/>
                    <a:gd name="T98" fmla="*/ 0 w 2027"/>
                    <a:gd name="T99" fmla="*/ 0 h 1764"/>
                    <a:gd name="T100" fmla="*/ 0 w 2027"/>
                    <a:gd name="T101" fmla="*/ 0 h 1764"/>
                    <a:gd name="T102" fmla="*/ 0 w 2027"/>
                    <a:gd name="T103" fmla="*/ 0 h 1764"/>
                    <a:gd name="T104" fmla="*/ 0 w 2027"/>
                    <a:gd name="T105" fmla="*/ 0 h 1764"/>
                    <a:gd name="T106" fmla="*/ 0 w 2027"/>
                    <a:gd name="T107" fmla="*/ 0 h 1764"/>
                    <a:gd name="T108" fmla="*/ 0 w 2027"/>
                    <a:gd name="T109" fmla="*/ 0 h 1764"/>
                    <a:gd name="T110" fmla="*/ 0 w 2027"/>
                    <a:gd name="T111" fmla="*/ 0 h 1764"/>
                    <a:gd name="T112" fmla="*/ 0 w 2027"/>
                    <a:gd name="T113" fmla="*/ 0 h 1764"/>
                    <a:gd name="T114" fmla="*/ 0 w 2027"/>
                    <a:gd name="T115" fmla="*/ 0 h 17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27"/>
                    <a:gd name="T175" fmla="*/ 0 h 1764"/>
                    <a:gd name="T176" fmla="*/ 2027 w 2027"/>
                    <a:gd name="T177" fmla="*/ 1764 h 17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27" h="1764">
                      <a:moveTo>
                        <a:pt x="86" y="1528"/>
                      </a:moveTo>
                      <a:lnTo>
                        <a:pt x="94" y="1528"/>
                      </a:lnTo>
                      <a:lnTo>
                        <a:pt x="102" y="1524"/>
                      </a:lnTo>
                      <a:lnTo>
                        <a:pt x="109" y="1520"/>
                      </a:lnTo>
                      <a:lnTo>
                        <a:pt x="118" y="1516"/>
                      </a:lnTo>
                      <a:lnTo>
                        <a:pt x="133" y="1501"/>
                      </a:lnTo>
                      <a:lnTo>
                        <a:pt x="148" y="1489"/>
                      </a:lnTo>
                      <a:lnTo>
                        <a:pt x="164" y="1479"/>
                      </a:lnTo>
                      <a:lnTo>
                        <a:pt x="180" y="1472"/>
                      </a:lnTo>
                      <a:lnTo>
                        <a:pt x="196" y="1465"/>
                      </a:lnTo>
                      <a:lnTo>
                        <a:pt x="211" y="1462"/>
                      </a:lnTo>
                      <a:lnTo>
                        <a:pt x="225" y="1458"/>
                      </a:lnTo>
                      <a:lnTo>
                        <a:pt x="240" y="1457"/>
                      </a:lnTo>
                      <a:lnTo>
                        <a:pt x="252" y="1457"/>
                      </a:lnTo>
                      <a:lnTo>
                        <a:pt x="264" y="1457"/>
                      </a:lnTo>
                      <a:lnTo>
                        <a:pt x="275" y="1458"/>
                      </a:lnTo>
                      <a:lnTo>
                        <a:pt x="284" y="1459"/>
                      </a:lnTo>
                      <a:lnTo>
                        <a:pt x="297" y="1462"/>
                      </a:lnTo>
                      <a:lnTo>
                        <a:pt x="301" y="1463"/>
                      </a:lnTo>
                      <a:lnTo>
                        <a:pt x="311" y="1460"/>
                      </a:lnTo>
                      <a:lnTo>
                        <a:pt x="320" y="1459"/>
                      </a:lnTo>
                      <a:lnTo>
                        <a:pt x="329" y="1458"/>
                      </a:lnTo>
                      <a:lnTo>
                        <a:pt x="339" y="1458"/>
                      </a:lnTo>
                      <a:lnTo>
                        <a:pt x="361" y="1458"/>
                      </a:lnTo>
                      <a:lnTo>
                        <a:pt x="382" y="1460"/>
                      </a:lnTo>
                      <a:lnTo>
                        <a:pt x="405" y="1465"/>
                      </a:lnTo>
                      <a:lnTo>
                        <a:pt x="427" y="1470"/>
                      </a:lnTo>
                      <a:lnTo>
                        <a:pt x="449" y="1476"/>
                      </a:lnTo>
                      <a:lnTo>
                        <a:pt x="470" y="1483"/>
                      </a:lnTo>
                      <a:lnTo>
                        <a:pt x="509" y="1496"/>
                      </a:lnTo>
                      <a:lnTo>
                        <a:pt x="541" y="1509"/>
                      </a:lnTo>
                      <a:lnTo>
                        <a:pt x="563" y="1518"/>
                      </a:lnTo>
                      <a:lnTo>
                        <a:pt x="570" y="1522"/>
                      </a:lnTo>
                      <a:lnTo>
                        <a:pt x="588" y="1530"/>
                      </a:lnTo>
                      <a:lnTo>
                        <a:pt x="605" y="1538"/>
                      </a:lnTo>
                      <a:lnTo>
                        <a:pt x="622" y="1544"/>
                      </a:lnTo>
                      <a:lnTo>
                        <a:pt x="639" y="1549"/>
                      </a:lnTo>
                      <a:lnTo>
                        <a:pt x="657" y="1551"/>
                      </a:lnTo>
                      <a:lnTo>
                        <a:pt x="674" y="1554"/>
                      </a:lnTo>
                      <a:lnTo>
                        <a:pt x="692" y="1555"/>
                      </a:lnTo>
                      <a:lnTo>
                        <a:pt x="708" y="1555"/>
                      </a:lnTo>
                      <a:lnTo>
                        <a:pt x="737" y="1554"/>
                      </a:lnTo>
                      <a:lnTo>
                        <a:pt x="760" y="1551"/>
                      </a:lnTo>
                      <a:lnTo>
                        <a:pt x="775" y="1549"/>
                      </a:lnTo>
                      <a:lnTo>
                        <a:pt x="781" y="1549"/>
                      </a:lnTo>
                      <a:lnTo>
                        <a:pt x="905" y="1476"/>
                      </a:lnTo>
                      <a:lnTo>
                        <a:pt x="912" y="1479"/>
                      </a:lnTo>
                      <a:lnTo>
                        <a:pt x="919" y="1481"/>
                      </a:lnTo>
                      <a:lnTo>
                        <a:pt x="927" y="1483"/>
                      </a:lnTo>
                      <a:lnTo>
                        <a:pt x="934" y="1483"/>
                      </a:lnTo>
                      <a:lnTo>
                        <a:pt x="951" y="1480"/>
                      </a:lnTo>
                      <a:lnTo>
                        <a:pt x="967" y="1476"/>
                      </a:lnTo>
                      <a:lnTo>
                        <a:pt x="993" y="1468"/>
                      </a:lnTo>
                      <a:lnTo>
                        <a:pt x="1004" y="1463"/>
                      </a:lnTo>
                      <a:lnTo>
                        <a:pt x="1001" y="1475"/>
                      </a:lnTo>
                      <a:lnTo>
                        <a:pt x="1000" y="1487"/>
                      </a:lnTo>
                      <a:lnTo>
                        <a:pt x="1000" y="1497"/>
                      </a:lnTo>
                      <a:lnTo>
                        <a:pt x="1001" y="1506"/>
                      </a:lnTo>
                      <a:lnTo>
                        <a:pt x="1004" y="1513"/>
                      </a:lnTo>
                      <a:lnTo>
                        <a:pt x="1007" y="1519"/>
                      </a:lnTo>
                      <a:lnTo>
                        <a:pt x="1011" y="1525"/>
                      </a:lnTo>
                      <a:lnTo>
                        <a:pt x="1016" y="1529"/>
                      </a:lnTo>
                      <a:lnTo>
                        <a:pt x="1026" y="1535"/>
                      </a:lnTo>
                      <a:lnTo>
                        <a:pt x="1034" y="1539"/>
                      </a:lnTo>
                      <a:lnTo>
                        <a:pt x="1040" y="1541"/>
                      </a:lnTo>
                      <a:lnTo>
                        <a:pt x="1043" y="1541"/>
                      </a:lnTo>
                      <a:lnTo>
                        <a:pt x="1059" y="1523"/>
                      </a:lnTo>
                      <a:lnTo>
                        <a:pt x="1072" y="1508"/>
                      </a:lnTo>
                      <a:lnTo>
                        <a:pt x="1078" y="1503"/>
                      </a:lnTo>
                      <a:lnTo>
                        <a:pt x="1083" y="1500"/>
                      </a:lnTo>
                      <a:lnTo>
                        <a:pt x="1088" y="1497"/>
                      </a:lnTo>
                      <a:lnTo>
                        <a:pt x="1092" y="1496"/>
                      </a:lnTo>
                      <a:lnTo>
                        <a:pt x="1096" y="1495"/>
                      </a:lnTo>
                      <a:lnTo>
                        <a:pt x="1099" y="1495"/>
                      </a:lnTo>
                      <a:lnTo>
                        <a:pt x="1102" y="1496"/>
                      </a:lnTo>
                      <a:lnTo>
                        <a:pt x="1104" y="1498"/>
                      </a:lnTo>
                      <a:lnTo>
                        <a:pt x="1108" y="1503"/>
                      </a:lnTo>
                      <a:lnTo>
                        <a:pt x="1110" y="1511"/>
                      </a:lnTo>
                      <a:lnTo>
                        <a:pt x="1111" y="1519"/>
                      </a:lnTo>
                      <a:lnTo>
                        <a:pt x="1111" y="1528"/>
                      </a:lnTo>
                      <a:lnTo>
                        <a:pt x="1111" y="1538"/>
                      </a:lnTo>
                      <a:lnTo>
                        <a:pt x="1111" y="1547"/>
                      </a:lnTo>
                      <a:lnTo>
                        <a:pt x="1109" y="1562"/>
                      </a:lnTo>
                      <a:lnTo>
                        <a:pt x="1109" y="1568"/>
                      </a:lnTo>
                      <a:lnTo>
                        <a:pt x="1119" y="1567"/>
                      </a:lnTo>
                      <a:lnTo>
                        <a:pt x="1127" y="1568"/>
                      </a:lnTo>
                      <a:lnTo>
                        <a:pt x="1135" y="1571"/>
                      </a:lnTo>
                      <a:lnTo>
                        <a:pt x="1141" y="1574"/>
                      </a:lnTo>
                      <a:lnTo>
                        <a:pt x="1151" y="1584"/>
                      </a:lnTo>
                      <a:lnTo>
                        <a:pt x="1160" y="1595"/>
                      </a:lnTo>
                      <a:lnTo>
                        <a:pt x="1165" y="1601"/>
                      </a:lnTo>
                      <a:lnTo>
                        <a:pt x="1170" y="1609"/>
                      </a:lnTo>
                      <a:lnTo>
                        <a:pt x="1176" y="1614"/>
                      </a:lnTo>
                      <a:lnTo>
                        <a:pt x="1184" y="1620"/>
                      </a:lnTo>
                      <a:lnTo>
                        <a:pt x="1191" y="1625"/>
                      </a:lnTo>
                      <a:lnTo>
                        <a:pt x="1201" y="1628"/>
                      </a:lnTo>
                      <a:lnTo>
                        <a:pt x="1213" y="1632"/>
                      </a:lnTo>
                      <a:lnTo>
                        <a:pt x="1227" y="1633"/>
                      </a:lnTo>
                      <a:lnTo>
                        <a:pt x="1228" y="1649"/>
                      </a:lnTo>
                      <a:lnTo>
                        <a:pt x="1231" y="1664"/>
                      </a:lnTo>
                      <a:lnTo>
                        <a:pt x="1236" y="1676"/>
                      </a:lnTo>
                      <a:lnTo>
                        <a:pt x="1242" y="1687"/>
                      </a:lnTo>
                      <a:lnTo>
                        <a:pt x="1251" y="1696"/>
                      </a:lnTo>
                      <a:lnTo>
                        <a:pt x="1260" y="1703"/>
                      </a:lnTo>
                      <a:lnTo>
                        <a:pt x="1269" y="1709"/>
                      </a:lnTo>
                      <a:lnTo>
                        <a:pt x="1279" y="1714"/>
                      </a:lnTo>
                      <a:lnTo>
                        <a:pt x="1289" y="1718"/>
                      </a:lnTo>
                      <a:lnTo>
                        <a:pt x="1299" y="1720"/>
                      </a:lnTo>
                      <a:lnTo>
                        <a:pt x="1307" y="1722"/>
                      </a:lnTo>
                      <a:lnTo>
                        <a:pt x="1315" y="1724"/>
                      </a:lnTo>
                      <a:lnTo>
                        <a:pt x="1327" y="1725"/>
                      </a:lnTo>
                      <a:lnTo>
                        <a:pt x="1332" y="1725"/>
                      </a:lnTo>
                      <a:lnTo>
                        <a:pt x="1343" y="1725"/>
                      </a:lnTo>
                      <a:lnTo>
                        <a:pt x="1353" y="1724"/>
                      </a:lnTo>
                      <a:lnTo>
                        <a:pt x="1360" y="1721"/>
                      </a:lnTo>
                      <a:lnTo>
                        <a:pt x="1366" y="1719"/>
                      </a:lnTo>
                      <a:lnTo>
                        <a:pt x="1371" y="1716"/>
                      </a:lnTo>
                      <a:lnTo>
                        <a:pt x="1375" y="1713"/>
                      </a:lnTo>
                      <a:lnTo>
                        <a:pt x="1377" y="1709"/>
                      </a:lnTo>
                      <a:lnTo>
                        <a:pt x="1380" y="1705"/>
                      </a:lnTo>
                      <a:lnTo>
                        <a:pt x="1381" y="1698"/>
                      </a:lnTo>
                      <a:lnTo>
                        <a:pt x="1380" y="1692"/>
                      </a:lnTo>
                      <a:lnTo>
                        <a:pt x="1378" y="1687"/>
                      </a:lnTo>
                      <a:lnTo>
                        <a:pt x="1377" y="1686"/>
                      </a:lnTo>
                      <a:lnTo>
                        <a:pt x="1389" y="1693"/>
                      </a:lnTo>
                      <a:lnTo>
                        <a:pt x="1398" y="1697"/>
                      </a:lnTo>
                      <a:lnTo>
                        <a:pt x="1405" y="1699"/>
                      </a:lnTo>
                      <a:lnTo>
                        <a:pt x="1411" y="1698"/>
                      </a:lnTo>
                      <a:lnTo>
                        <a:pt x="1416" y="1696"/>
                      </a:lnTo>
                      <a:lnTo>
                        <a:pt x="1419" y="1692"/>
                      </a:lnTo>
                      <a:lnTo>
                        <a:pt x="1421" y="1686"/>
                      </a:lnTo>
                      <a:lnTo>
                        <a:pt x="1422" y="1680"/>
                      </a:lnTo>
                      <a:lnTo>
                        <a:pt x="1421" y="1666"/>
                      </a:lnTo>
                      <a:lnTo>
                        <a:pt x="1420" y="1654"/>
                      </a:lnTo>
                      <a:lnTo>
                        <a:pt x="1417" y="1644"/>
                      </a:lnTo>
                      <a:lnTo>
                        <a:pt x="1416" y="1640"/>
                      </a:lnTo>
                      <a:lnTo>
                        <a:pt x="1432" y="1637"/>
                      </a:lnTo>
                      <a:lnTo>
                        <a:pt x="1446" y="1636"/>
                      </a:lnTo>
                      <a:lnTo>
                        <a:pt x="1458" y="1634"/>
                      </a:lnTo>
                      <a:lnTo>
                        <a:pt x="1470" y="1634"/>
                      </a:lnTo>
                      <a:lnTo>
                        <a:pt x="1481" y="1634"/>
                      </a:lnTo>
                      <a:lnTo>
                        <a:pt x="1491" y="1636"/>
                      </a:lnTo>
                      <a:lnTo>
                        <a:pt x="1499" y="1637"/>
                      </a:lnTo>
                      <a:lnTo>
                        <a:pt x="1508" y="1639"/>
                      </a:lnTo>
                      <a:lnTo>
                        <a:pt x="1515" y="1642"/>
                      </a:lnTo>
                      <a:lnTo>
                        <a:pt x="1521" y="1645"/>
                      </a:lnTo>
                      <a:lnTo>
                        <a:pt x="1528" y="1649"/>
                      </a:lnTo>
                      <a:lnTo>
                        <a:pt x="1533" y="1653"/>
                      </a:lnTo>
                      <a:lnTo>
                        <a:pt x="1541" y="1661"/>
                      </a:lnTo>
                      <a:lnTo>
                        <a:pt x="1547" y="1670"/>
                      </a:lnTo>
                      <a:lnTo>
                        <a:pt x="1552" y="1680"/>
                      </a:lnTo>
                      <a:lnTo>
                        <a:pt x="1555" y="1689"/>
                      </a:lnTo>
                      <a:lnTo>
                        <a:pt x="1556" y="1699"/>
                      </a:lnTo>
                      <a:lnTo>
                        <a:pt x="1556" y="1708"/>
                      </a:lnTo>
                      <a:lnTo>
                        <a:pt x="1556" y="1720"/>
                      </a:lnTo>
                      <a:lnTo>
                        <a:pt x="1555" y="1725"/>
                      </a:lnTo>
                      <a:lnTo>
                        <a:pt x="1570" y="1720"/>
                      </a:lnTo>
                      <a:lnTo>
                        <a:pt x="1583" y="1714"/>
                      </a:lnTo>
                      <a:lnTo>
                        <a:pt x="1591" y="1708"/>
                      </a:lnTo>
                      <a:lnTo>
                        <a:pt x="1599" y="1702"/>
                      </a:lnTo>
                      <a:lnTo>
                        <a:pt x="1602" y="1696"/>
                      </a:lnTo>
                      <a:lnTo>
                        <a:pt x="1605" y="1688"/>
                      </a:lnTo>
                      <a:lnTo>
                        <a:pt x="1606" y="1682"/>
                      </a:lnTo>
                      <a:lnTo>
                        <a:pt x="1606" y="1676"/>
                      </a:lnTo>
                      <a:lnTo>
                        <a:pt x="1603" y="1670"/>
                      </a:lnTo>
                      <a:lnTo>
                        <a:pt x="1601" y="1665"/>
                      </a:lnTo>
                      <a:lnTo>
                        <a:pt x="1599" y="1660"/>
                      </a:lnTo>
                      <a:lnTo>
                        <a:pt x="1595" y="1655"/>
                      </a:lnTo>
                      <a:lnTo>
                        <a:pt x="1590" y="1649"/>
                      </a:lnTo>
                      <a:lnTo>
                        <a:pt x="1588" y="1647"/>
                      </a:lnTo>
                      <a:lnTo>
                        <a:pt x="1586" y="1640"/>
                      </a:lnTo>
                      <a:lnTo>
                        <a:pt x="1588" y="1636"/>
                      </a:lnTo>
                      <a:lnTo>
                        <a:pt x="1589" y="1632"/>
                      </a:lnTo>
                      <a:lnTo>
                        <a:pt x="1591" y="1627"/>
                      </a:lnTo>
                      <a:lnTo>
                        <a:pt x="1597" y="1622"/>
                      </a:lnTo>
                      <a:lnTo>
                        <a:pt x="1605" y="1617"/>
                      </a:lnTo>
                      <a:lnTo>
                        <a:pt x="1619" y="1615"/>
                      </a:lnTo>
                      <a:lnTo>
                        <a:pt x="1627" y="1614"/>
                      </a:lnTo>
                      <a:lnTo>
                        <a:pt x="1627" y="1599"/>
                      </a:lnTo>
                      <a:lnTo>
                        <a:pt x="1628" y="1587"/>
                      </a:lnTo>
                      <a:lnTo>
                        <a:pt x="1632" y="1577"/>
                      </a:lnTo>
                      <a:lnTo>
                        <a:pt x="1637" y="1569"/>
                      </a:lnTo>
                      <a:lnTo>
                        <a:pt x="1643" y="1563"/>
                      </a:lnTo>
                      <a:lnTo>
                        <a:pt x="1649" y="1560"/>
                      </a:lnTo>
                      <a:lnTo>
                        <a:pt x="1656" y="1557"/>
                      </a:lnTo>
                      <a:lnTo>
                        <a:pt x="1663" y="1556"/>
                      </a:lnTo>
                      <a:lnTo>
                        <a:pt x="1679" y="1555"/>
                      </a:lnTo>
                      <a:lnTo>
                        <a:pt x="1692" y="1557"/>
                      </a:lnTo>
                      <a:lnTo>
                        <a:pt x="1701" y="1560"/>
                      </a:lnTo>
                      <a:lnTo>
                        <a:pt x="1705" y="1561"/>
                      </a:lnTo>
                      <a:lnTo>
                        <a:pt x="1706" y="1573"/>
                      </a:lnTo>
                      <a:lnTo>
                        <a:pt x="1709" y="1583"/>
                      </a:lnTo>
                      <a:lnTo>
                        <a:pt x="1712" y="1591"/>
                      </a:lnTo>
                      <a:lnTo>
                        <a:pt x="1716" y="1599"/>
                      </a:lnTo>
                      <a:lnTo>
                        <a:pt x="1722" y="1605"/>
                      </a:lnTo>
                      <a:lnTo>
                        <a:pt x="1728" y="1611"/>
                      </a:lnTo>
                      <a:lnTo>
                        <a:pt x="1734" y="1615"/>
                      </a:lnTo>
                      <a:lnTo>
                        <a:pt x="1742" y="1618"/>
                      </a:lnTo>
                      <a:lnTo>
                        <a:pt x="1755" y="1623"/>
                      </a:lnTo>
                      <a:lnTo>
                        <a:pt x="1766" y="1626"/>
                      </a:lnTo>
                      <a:lnTo>
                        <a:pt x="1775" y="1627"/>
                      </a:lnTo>
                      <a:lnTo>
                        <a:pt x="1777" y="1627"/>
                      </a:lnTo>
                      <a:lnTo>
                        <a:pt x="1788" y="1628"/>
                      </a:lnTo>
                      <a:lnTo>
                        <a:pt x="1797" y="1629"/>
                      </a:lnTo>
                      <a:lnTo>
                        <a:pt x="1807" y="1632"/>
                      </a:lnTo>
                      <a:lnTo>
                        <a:pt x="1815" y="1634"/>
                      </a:lnTo>
                      <a:lnTo>
                        <a:pt x="1823" y="1638"/>
                      </a:lnTo>
                      <a:lnTo>
                        <a:pt x="1830" y="1642"/>
                      </a:lnTo>
                      <a:lnTo>
                        <a:pt x="1837" y="1647"/>
                      </a:lnTo>
                      <a:lnTo>
                        <a:pt x="1845" y="1651"/>
                      </a:lnTo>
                      <a:lnTo>
                        <a:pt x="1856" y="1661"/>
                      </a:lnTo>
                      <a:lnTo>
                        <a:pt x="1865" y="1674"/>
                      </a:lnTo>
                      <a:lnTo>
                        <a:pt x="1874" y="1686"/>
                      </a:lnTo>
                      <a:lnTo>
                        <a:pt x="1881" y="1698"/>
                      </a:lnTo>
                      <a:lnTo>
                        <a:pt x="1887" y="1710"/>
                      </a:lnTo>
                      <a:lnTo>
                        <a:pt x="1892" y="1722"/>
                      </a:lnTo>
                      <a:lnTo>
                        <a:pt x="1896" y="1733"/>
                      </a:lnTo>
                      <a:lnTo>
                        <a:pt x="1898" y="1745"/>
                      </a:lnTo>
                      <a:lnTo>
                        <a:pt x="1901" y="1759"/>
                      </a:lnTo>
                      <a:lnTo>
                        <a:pt x="1902" y="1764"/>
                      </a:lnTo>
                      <a:lnTo>
                        <a:pt x="1912" y="1763"/>
                      </a:lnTo>
                      <a:lnTo>
                        <a:pt x="1919" y="1760"/>
                      </a:lnTo>
                      <a:lnTo>
                        <a:pt x="1927" y="1757"/>
                      </a:lnTo>
                      <a:lnTo>
                        <a:pt x="1933" y="1753"/>
                      </a:lnTo>
                      <a:lnTo>
                        <a:pt x="1938" y="1748"/>
                      </a:lnTo>
                      <a:lnTo>
                        <a:pt x="1941" y="1743"/>
                      </a:lnTo>
                      <a:lnTo>
                        <a:pt x="1945" y="1738"/>
                      </a:lnTo>
                      <a:lnTo>
                        <a:pt x="1949" y="1732"/>
                      </a:lnTo>
                      <a:lnTo>
                        <a:pt x="1954" y="1714"/>
                      </a:lnTo>
                      <a:lnTo>
                        <a:pt x="1955" y="1705"/>
                      </a:lnTo>
                      <a:lnTo>
                        <a:pt x="1962" y="1715"/>
                      </a:lnTo>
                      <a:lnTo>
                        <a:pt x="1969" y="1722"/>
                      </a:lnTo>
                      <a:lnTo>
                        <a:pt x="1977" y="1726"/>
                      </a:lnTo>
                      <a:lnTo>
                        <a:pt x="1983" y="1729"/>
                      </a:lnTo>
                      <a:lnTo>
                        <a:pt x="1990" y="1729"/>
                      </a:lnTo>
                      <a:lnTo>
                        <a:pt x="1996" y="1727"/>
                      </a:lnTo>
                      <a:lnTo>
                        <a:pt x="2003" y="1724"/>
                      </a:lnTo>
                      <a:lnTo>
                        <a:pt x="2007" y="1720"/>
                      </a:lnTo>
                      <a:lnTo>
                        <a:pt x="2014" y="1714"/>
                      </a:lnTo>
                      <a:lnTo>
                        <a:pt x="2017" y="1707"/>
                      </a:lnTo>
                      <a:lnTo>
                        <a:pt x="2021" y="1699"/>
                      </a:lnTo>
                      <a:lnTo>
                        <a:pt x="2023" y="1692"/>
                      </a:lnTo>
                      <a:lnTo>
                        <a:pt x="2026" y="1683"/>
                      </a:lnTo>
                      <a:lnTo>
                        <a:pt x="2027" y="1675"/>
                      </a:lnTo>
                      <a:lnTo>
                        <a:pt x="2027" y="1667"/>
                      </a:lnTo>
                      <a:lnTo>
                        <a:pt x="2027" y="1660"/>
                      </a:lnTo>
                      <a:lnTo>
                        <a:pt x="2023" y="1642"/>
                      </a:lnTo>
                      <a:lnTo>
                        <a:pt x="2018" y="1626"/>
                      </a:lnTo>
                      <a:lnTo>
                        <a:pt x="2014" y="1614"/>
                      </a:lnTo>
                      <a:lnTo>
                        <a:pt x="2007" y="1604"/>
                      </a:lnTo>
                      <a:lnTo>
                        <a:pt x="1999" y="1591"/>
                      </a:lnTo>
                      <a:lnTo>
                        <a:pt x="1994" y="1588"/>
                      </a:lnTo>
                      <a:lnTo>
                        <a:pt x="1978" y="1587"/>
                      </a:lnTo>
                      <a:lnTo>
                        <a:pt x="1966" y="1585"/>
                      </a:lnTo>
                      <a:lnTo>
                        <a:pt x="1956" y="1583"/>
                      </a:lnTo>
                      <a:lnTo>
                        <a:pt x="1947" y="1579"/>
                      </a:lnTo>
                      <a:lnTo>
                        <a:pt x="1943" y="1576"/>
                      </a:lnTo>
                      <a:lnTo>
                        <a:pt x="1938" y="1571"/>
                      </a:lnTo>
                      <a:lnTo>
                        <a:pt x="1934" y="1566"/>
                      </a:lnTo>
                      <a:lnTo>
                        <a:pt x="1932" y="1561"/>
                      </a:lnTo>
                      <a:lnTo>
                        <a:pt x="1928" y="1556"/>
                      </a:lnTo>
                      <a:lnTo>
                        <a:pt x="1925" y="1551"/>
                      </a:lnTo>
                      <a:lnTo>
                        <a:pt x="1922" y="1547"/>
                      </a:lnTo>
                      <a:lnTo>
                        <a:pt x="1918" y="1544"/>
                      </a:lnTo>
                      <a:lnTo>
                        <a:pt x="1912" y="1540"/>
                      </a:lnTo>
                      <a:lnTo>
                        <a:pt x="1905" y="1538"/>
                      </a:lnTo>
                      <a:lnTo>
                        <a:pt x="1895" y="1535"/>
                      </a:lnTo>
                      <a:lnTo>
                        <a:pt x="1883" y="1535"/>
                      </a:lnTo>
                      <a:lnTo>
                        <a:pt x="1865" y="1539"/>
                      </a:lnTo>
                      <a:lnTo>
                        <a:pt x="1851" y="1540"/>
                      </a:lnTo>
                      <a:lnTo>
                        <a:pt x="1839" y="1539"/>
                      </a:lnTo>
                      <a:lnTo>
                        <a:pt x="1827" y="1536"/>
                      </a:lnTo>
                      <a:lnTo>
                        <a:pt x="1819" y="1532"/>
                      </a:lnTo>
                      <a:lnTo>
                        <a:pt x="1813" y="1525"/>
                      </a:lnTo>
                      <a:lnTo>
                        <a:pt x="1807" y="1519"/>
                      </a:lnTo>
                      <a:lnTo>
                        <a:pt x="1803" y="1512"/>
                      </a:lnTo>
                      <a:lnTo>
                        <a:pt x="1801" y="1505"/>
                      </a:lnTo>
                      <a:lnTo>
                        <a:pt x="1798" y="1497"/>
                      </a:lnTo>
                      <a:lnTo>
                        <a:pt x="1797" y="1490"/>
                      </a:lnTo>
                      <a:lnTo>
                        <a:pt x="1797" y="1484"/>
                      </a:lnTo>
                      <a:lnTo>
                        <a:pt x="1797" y="1473"/>
                      </a:lnTo>
                      <a:lnTo>
                        <a:pt x="1797" y="1469"/>
                      </a:lnTo>
                      <a:lnTo>
                        <a:pt x="1799" y="1463"/>
                      </a:lnTo>
                      <a:lnTo>
                        <a:pt x="1801" y="1458"/>
                      </a:lnTo>
                      <a:lnTo>
                        <a:pt x="1801" y="1452"/>
                      </a:lnTo>
                      <a:lnTo>
                        <a:pt x="1801" y="1447"/>
                      </a:lnTo>
                      <a:lnTo>
                        <a:pt x="1799" y="1438"/>
                      </a:lnTo>
                      <a:lnTo>
                        <a:pt x="1796" y="1431"/>
                      </a:lnTo>
                      <a:lnTo>
                        <a:pt x="1788" y="1420"/>
                      </a:lnTo>
                      <a:lnTo>
                        <a:pt x="1785" y="1416"/>
                      </a:lnTo>
                      <a:lnTo>
                        <a:pt x="1797" y="1403"/>
                      </a:lnTo>
                      <a:lnTo>
                        <a:pt x="1809" y="1392"/>
                      </a:lnTo>
                      <a:lnTo>
                        <a:pt x="1820" y="1382"/>
                      </a:lnTo>
                      <a:lnTo>
                        <a:pt x="1831" y="1375"/>
                      </a:lnTo>
                      <a:lnTo>
                        <a:pt x="1841" y="1369"/>
                      </a:lnTo>
                      <a:lnTo>
                        <a:pt x="1850" y="1364"/>
                      </a:lnTo>
                      <a:lnTo>
                        <a:pt x="1857" y="1360"/>
                      </a:lnTo>
                      <a:lnTo>
                        <a:pt x="1864" y="1358"/>
                      </a:lnTo>
                      <a:lnTo>
                        <a:pt x="1875" y="1355"/>
                      </a:lnTo>
                      <a:lnTo>
                        <a:pt x="1883" y="1356"/>
                      </a:lnTo>
                      <a:lnTo>
                        <a:pt x="1887" y="1358"/>
                      </a:lnTo>
                      <a:lnTo>
                        <a:pt x="1889" y="1358"/>
                      </a:lnTo>
                      <a:lnTo>
                        <a:pt x="1892" y="1331"/>
                      </a:lnTo>
                      <a:lnTo>
                        <a:pt x="1892" y="1309"/>
                      </a:lnTo>
                      <a:lnTo>
                        <a:pt x="1891" y="1292"/>
                      </a:lnTo>
                      <a:lnTo>
                        <a:pt x="1889" y="1278"/>
                      </a:lnTo>
                      <a:lnTo>
                        <a:pt x="1886" y="1268"/>
                      </a:lnTo>
                      <a:lnTo>
                        <a:pt x="1881" y="1262"/>
                      </a:lnTo>
                      <a:lnTo>
                        <a:pt x="1876" y="1257"/>
                      </a:lnTo>
                      <a:lnTo>
                        <a:pt x="1870" y="1256"/>
                      </a:lnTo>
                      <a:lnTo>
                        <a:pt x="1864" y="1256"/>
                      </a:lnTo>
                      <a:lnTo>
                        <a:pt x="1858" y="1259"/>
                      </a:lnTo>
                      <a:lnTo>
                        <a:pt x="1853" y="1261"/>
                      </a:lnTo>
                      <a:lnTo>
                        <a:pt x="1847" y="1263"/>
                      </a:lnTo>
                      <a:lnTo>
                        <a:pt x="1840" y="1270"/>
                      </a:lnTo>
                      <a:lnTo>
                        <a:pt x="1836" y="1272"/>
                      </a:lnTo>
                      <a:lnTo>
                        <a:pt x="1771" y="1377"/>
                      </a:lnTo>
                      <a:lnTo>
                        <a:pt x="1759" y="1376"/>
                      </a:lnTo>
                      <a:lnTo>
                        <a:pt x="1748" y="1374"/>
                      </a:lnTo>
                      <a:lnTo>
                        <a:pt x="1738" y="1371"/>
                      </a:lnTo>
                      <a:lnTo>
                        <a:pt x="1730" y="1367"/>
                      </a:lnTo>
                      <a:lnTo>
                        <a:pt x="1714" y="1360"/>
                      </a:lnTo>
                      <a:lnTo>
                        <a:pt x="1700" y="1352"/>
                      </a:lnTo>
                      <a:lnTo>
                        <a:pt x="1684" y="1338"/>
                      </a:lnTo>
                      <a:lnTo>
                        <a:pt x="1679" y="1332"/>
                      </a:lnTo>
                      <a:lnTo>
                        <a:pt x="1672" y="1325"/>
                      </a:lnTo>
                      <a:lnTo>
                        <a:pt x="1668" y="1318"/>
                      </a:lnTo>
                      <a:lnTo>
                        <a:pt x="1666" y="1314"/>
                      </a:lnTo>
                      <a:lnTo>
                        <a:pt x="1667" y="1309"/>
                      </a:lnTo>
                      <a:lnTo>
                        <a:pt x="1670" y="1305"/>
                      </a:lnTo>
                      <a:lnTo>
                        <a:pt x="1673" y="1301"/>
                      </a:lnTo>
                      <a:lnTo>
                        <a:pt x="1679" y="1299"/>
                      </a:lnTo>
                      <a:lnTo>
                        <a:pt x="1686" y="1298"/>
                      </a:lnTo>
                      <a:lnTo>
                        <a:pt x="1711" y="1293"/>
                      </a:lnTo>
                      <a:lnTo>
                        <a:pt x="1725" y="1293"/>
                      </a:lnTo>
                      <a:lnTo>
                        <a:pt x="1734" y="1293"/>
                      </a:lnTo>
                      <a:lnTo>
                        <a:pt x="1742" y="1292"/>
                      </a:lnTo>
                      <a:lnTo>
                        <a:pt x="1749" y="1290"/>
                      </a:lnTo>
                      <a:lnTo>
                        <a:pt x="1754" y="1287"/>
                      </a:lnTo>
                      <a:lnTo>
                        <a:pt x="1759" y="1283"/>
                      </a:lnTo>
                      <a:lnTo>
                        <a:pt x="1763" y="1278"/>
                      </a:lnTo>
                      <a:lnTo>
                        <a:pt x="1765" y="1273"/>
                      </a:lnTo>
                      <a:lnTo>
                        <a:pt x="1768" y="1268"/>
                      </a:lnTo>
                      <a:lnTo>
                        <a:pt x="1770" y="1259"/>
                      </a:lnTo>
                      <a:lnTo>
                        <a:pt x="1771" y="1249"/>
                      </a:lnTo>
                      <a:lnTo>
                        <a:pt x="1771" y="1243"/>
                      </a:lnTo>
                      <a:lnTo>
                        <a:pt x="1771" y="1240"/>
                      </a:lnTo>
                      <a:lnTo>
                        <a:pt x="1766" y="1240"/>
                      </a:lnTo>
                      <a:lnTo>
                        <a:pt x="1761" y="1239"/>
                      </a:lnTo>
                      <a:lnTo>
                        <a:pt x="1756" y="1236"/>
                      </a:lnTo>
                      <a:lnTo>
                        <a:pt x="1752" y="1233"/>
                      </a:lnTo>
                      <a:lnTo>
                        <a:pt x="1739" y="1229"/>
                      </a:lnTo>
                      <a:lnTo>
                        <a:pt x="1727" y="1228"/>
                      </a:lnTo>
                      <a:lnTo>
                        <a:pt x="1715" y="1227"/>
                      </a:lnTo>
                      <a:lnTo>
                        <a:pt x="1704" y="1228"/>
                      </a:lnTo>
                      <a:lnTo>
                        <a:pt x="1693" y="1230"/>
                      </a:lnTo>
                      <a:lnTo>
                        <a:pt x="1683" y="1234"/>
                      </a:lnTo>
                      <a:lnTo>
                        <a:pt x="1673" y="1239"/>
                      </a:lnTo>
                      <a:lnTo>
                        <a:pt x="1665" y="1243"/>
                      </a:lnTo>
                      <a:lnTo>
                        <a:pt x="1649" y="1254"/>
                      </a:lnTo>
                      <a:lnTo>
                        <a:pt x="1637" y="1262"/>
                      </a:lnTo>
                      <a:lnTo>
                        <a:pt x="1629" y="1270"/>
                      </a:lnTo>
                      <a:lnTo>
                        <a:pt x="1627" y="1272"/>
                      </a:lnTo>
                      <a:lnTo>
                        <a:pt x="1622" y="1277"/>
                      </a:lnTo>
                      <a:lnTo>
                        <a:pt x="1618" y="1279"/>
                      </a:lnTo>
                      <a:lnTo>
                        <a:pt x="1613" y="1282"/>
                      </a:lnTo>
                      <a:lnTo>
                        <a:pt x="1608" y="1284"/>
                      </a:lnTo>
                      <a:lnTo>
                        <a:pt x="1597" y="1287"/>
                      </a:lnTo>
                      <a:lnTo>
                        <a:pt x="1586" y="1287"/>
                      </a:lnTo>
                      <a:lnTo>
                        <a:pt x="1575" y="1285"/>
                      </a:lnTo>
                      <a:lnTo>
                        <a:pt x="1566" y="1282"/>
                      </a:lnTo>
                      <a:lnTo>
                        <a:pt x="1555" y="1278"/>
                      </a:lnTo>
                      <a:lnTo>
                        <a:pt x="1544" y="1273"/>
                      </a:lnTo>
                      <a:lnTo>
                        <a:pt x="1525" y="1262"/>
                      </a:lnTo>
                      <a:lnTo>
                        <a:pt x="1509" y="1251"/>
                      </a:lnTo>
                      <a:lnTo>
                        <a:pt x="1499" y="1243"/>
                      </a:lnTo>
                      <a:lnTo>
                        <a:pt x="1496" y="1240"/>
                      </a:lnTo>
                      <a:lnTo>
                        <a:pt x="1495" y="1216"/>
                      </a:lnTo>
                      <a:lnTo>
                        <a:pt x="1495" y="1196"/>
                      </a:lnTo>
                      <a:lnTo>
                        <a:pt x="1497" y="1180"/>
                      </a:lnTo>
                      <a:lnTo>
                        <a:pt x="1501" y="1169"/>
                      </a:lnTo>
                      <a:lnTo>
                        <a:pt x="1503" y="1165"/>
                      </a:lnTo>
                      <a:lnTo>
                        <a:pt x="1507" y="1162"/>
                      </a:lnTo>
                      <a:lnTo>
                        <a:pt x="1509" y="1159"/>
                      </a:lnTo>
                      <a:lnTo>
                        <a:pt x="1513" y="1158"/>
                      </a:lnTo>
                      <a:lnTo>
                        <a:pt x="1519" y="1156"/>
                      </a:lnTo>
                      <a:lnTo>
                        <a:pt x="1526" y="1156"/>
                      </a:lnTo>
                      <a:lnTo>
                        <a:pt x="1534" y="1158"/>
                      </a:lnTo>
                      <a:lnTo>
                        <a:pt x="1541" y="1162"/>
                      </a:lnTo>
                      <a:lnTo>
                        <a:pt x="1548" y="1165"/>
                      </a:lnTo>
                      <a:lnTo>
                        <a:pt x="1555" y="1169"/>
                      </a:lnTo>
                      <a:lnTo>
                        <a:pt x="1564" y="1178"/>
                      </a:lnTo>
                      <a:lnTo>
                        <a:pt x="1568" y="1180"/>
                      </a:lnTo>
                      <a:lnTo>
                        <a:pt x="1586" y="1189"/>
                      </a:lnTo>
                      <a:lnTo>
                        <a:pt x="1605" y="1196"/>
                      </a:lnTo>
                      <a:lnTo>
                        <a:pt x="1622" y="1201"/>
                      </a:lnTo>
                      <a:lnTo>
                        <a:pt x="1638" y="1206"/>
                      </a:lnTo>
                      <a:lnTo>
                        <a:pt x="1666" y="1213"/>
                      </a:lnTo>
                      <a:lnTo>
                        <a:pt x="1689" y="1218"/>
                      </a:lnTo>
                      <a:lnTo>
                        <a:pt x="1721" y="1221"/>
                      </a:lnTo>
                      <a:lnTo>
                        <a:pt x="1732" y="1221"/>
                      </a:lnTo>
                      <a:lnTo>
                        <a:pt x="1742" y="1217"/>
                      </a:lnTo>
                      <a:lnTo>
                        <a:pt x="1752" y="1214"/>
                      </a:lnTo>
                      <a:lnTo>
                        <a:pt x="1761" y="1213"/>
                      </a:lnTo>
                      <a:lnTo>
                        <a:pt x="1771" y="1213"/>
                      </a:lnTo>
                      <a:lnTo>
                        <a:pt x="1755" y="1189"/>
                      </a:lnTo>
                      <a:lnTo>
                        <a:pt x="1743" y="1167"/>
                      </a:lnTo>
                      <a:lnTo>
                        <a:pt x="1734" y="1145"/>
                      </a:lnTo>
                      <a:lnTo>
                        <a:pt x="1727" y="1126"/>
                      </a:lnTo>
                      <a:lnTo>
                        <a:pt x="1720" y="1099"/>
                      </a:lnTo>
                      <a:lnTo>
                        <a:pt x="1719" y="1088"/>
                      </a:lnTo>
                      <a:lnTo>
                        <a:pt x="1710" y="1077"/>
                      </a:lnTo>
                      <a:lnTo>
                        <a:pt x="1703" y="1068"/>
                      </a:lnTo>
                      <a:lnTo>
                        <a:pt x="1697" y="1057"/>
                      </a:lnTo>
                      <a:lnTo>
                        <a:pt x="1692" y="1045"/>
                      </a:lnTo>
                      <a:lnTo>
                        <a:pt x="1683" y="1025"/>
                      </a:lnTo>
                      <a:lnTo>
                        <a:pt x="1677" y="1005"/>
                      </a:lnTo>
                      <a:lnTo>
                        <a:pt x="1673" y="987"/>
                      </a:lnTo>
                      <a:lnTo>
                        <a:pt x="1672" y="968"/>
                      </a:lnTo>
                      <a:lnTo>
                        <a:pt x="1672" y="951"/>
                      </a:lnTo>
                      <a:lnTo>
                        <a:pt x="1674" y="937"/>
                      </a:lnTo>
                      <a:lnTo>
                        <a:pt x="1677" y="922"/>
                      </a:lnTo>
                      <a:lnTo>
                        <a:pt x="1681" y="910"/>
                      </a:lnTo>
                      <a:lnTo>
                        <a:pt x="1686" y="899"/>
                      </a:lnTo>
                      <a:lnTo>
                        <a:pt x="1689" y="890"/>
                      </a:lnTo>
                      <a:lnTo>
                        <a:pt x="1697" y="877"/>
                      </a:lnTo>
                      <a:lnTo>
                        <a:pt x="1699" y="873"/>
                      </a:lnTo>
                      <a:lnTo>
                        <a:pt x="1657" y="872"/>
                      </a:lnTo>
                      <a:lnTo>
                        <a:pt x="1610" y="873"/>
                      </a:lnTo>
                      <a:lnTo>
                        <a:pt x="1557" y="874"/>
                      </a:lnTo>
                      <a:lnTo>
                        <a:pt x="1501" y="877"/>
                      </a:lnTo>
                      <a:lnTo>
                        <a:pt x="1381" y="884"/>
                      </a:lnTo>
                      <a:lnTo>
                        <a:pt x="1262" y="892"/>
                      </a:lnTo>
                      <a:lnTo>
                        <a:pt x="1152" y="902"/>
                      </a:lnTo>
                      <a:lnTo>
                        <a:pt x="1061" y="910"/>
                      </a:lnTo>
                      <a:lnTo>
                        <a:pt x="1000" y="916"/>
                      </a:lnTo>
                      <a:lnTo>
                        <a:pt x="977" y="918"/>
                      </a:lnTo>
                      <a:lnTo>
                        <a:pt x="980" y="901"/>
                      </a:lnTo>
                      <a:lnTo>
                        <a:pt x="983" y="884"/>
                      </a:lnTo>
                      <a:lnTo>
                        <a:pt x="984" y="867"/>
                      </a:lnTo>
                      <a:lnTo>
                        <a:pt x="984" y="850"/>
                      </a:lnTo>
                      <a:lnTo>
                        <a:pt x="984" y="818"/>
                      </a:lnTo>
                      <a:lnTo>
                        <a:pt x="982" y="788"/>
                      </a:lnTo>
                      <a:lnTo>
                        <a:pt x="978" y="764"/>
                      </a:lnTo>
                      <a:lnTo>
                        <a:pt x="974" y="744"/>
                      </a:lnTo>
                      <a:lnTo>
                        <a:pt x="972" y="732"/>
                      </a:lnTo>
                      <a:lnTo>
                        <a:pt x="971" y="728"/>
                      </a:lnTo>
                      <a:lnTo>
                        <a:pt x="976" y="725"/>
                      </a:lnTo>
                      <a:lnTo>
                        <a:pt x="982" y="721"/>
                      </a:lnTo>
                      <a:lnTo>
                        <a:pt x="987" y="717"/>
                      </a:lnTo>
                      <a:lnTo>
                        <a:pt x="991" y="713"/>
                      </a:lnTo>
                      <a:lnTo>
                        <a:pt x="1000" y="701"/>
                      </a:lnTo>
                      <a:lnTo>
                        <a:pt x="1007" y="688"/>
                      </a:lnTo>
                      <a:lnTo>
                        <a:pt x="1015" y="673"/>
                      </a:lnTo>
                      <a:lnTo>
                        <a:pt x="1022" y="659"/>
                      </a:lnTo>
                      <a:lnTo>
                        <a:pt x="1027" y="643"/>
                      </a:lnTo>
                      <a:lnTo>
                        <a:pt x="1032" y="627"/>
                      </a:lnTo>
                      <a:lnTo>
                        <a:pt x="1040" y="595"/>
                      </a:lnTo>
                      <a:lnTo>
                        <a:pt x="1045" y="569"/>
                      </a:lnTo>
                      <a:lnTo>
                        <a:pt x="1049" y="551"/>
                      </a:lnTo>
                      <a:lnTo>
                        <a:pt x="1049" y="545"/>
                      </a:lnTo>
                      <a:lnTo>
                        <a:pt x="1065" y="534"/>
                      </a:lnTo>
                      <a:lnTo>
                        <a:pt x="1078" y="523"/>
                      </a:lnTo>
                      <a:lnTo>
                        <a:pt x="1091" y="511"/>
                      </a:lnTo>
                      <a:lnTo>
                        <a:pt x="1099" y="498"/>
                      </a:lnTo>
                      <a:lnTo>
                        <a:pt x="1107" y="486"/>
                      </a:lnTo>
                      <a:lnTo>
                        <a:pt x="1113" y="474"/>
                      </a:lnTo>
                      <a:lnTo>
                        <a:pt x="1118" y="462"/>
                      </a:lnTo>
                      <a:lnTo>
                        <a:pt x="1120" y="449"/>
                      </a:lnTo>
                      <a:lnTo>
                        <a:pt x="1122" y="427"/>
                      </a:lnTo>
                      <a:lnTo>
                        <a:pt x="1124" y="410"/>
                      </a:lnTo>
                      <a:lnTo>
                        <a:pt x="1122" y="398"/>
                      </a:lnTo>
                      <a:lnTo>
                        <a:pt x="1121" y="393"/>
                      </a:lnTo>
                      <a:lnTo>
                        <a:pt x="1213" y="387"/>
                      </a:lnTo>
                      <a:lnTo>
                        <a:pt x="1214" y="372"/>
                      </a:lnTo>
                      <a:lnTo>
                        <a:pt x="1213" y="357"/>
                      </a:lnTo>
                      <a:lnTo>
                        <a:pt x="1209" y="345"/>
                      </a:lnTo>
                      <a:lnTo>
                        <a:pt x="1206" y="333"/>
                      </a:lnTo>
                      <a:lnTo>
                        <a:pt x="1201" y="323"/>
                      </a:lnTo>
                      <a:lnTo>
                        <a:pt x="1196" y="315"/>
                      </a:lnTo>
                      <a:lnTo>
                        <a:pt x="1190" y="306"/>
                      </a:lnTo>
                      <a:lnTo>
                        <a:pt x="1184" y="299"/>
                      </a:lnTo>
                      <a:lnTo>
                        <a:pt x="1170" y="288"/>
                      </a:lnTo>
                      <a:lnTo>
                        <a:pt x="1159" y="280"/>
                      </a:lnTo>
                      <a:lnTo>
                        <a:pt x="1151" y="277"/>
                      </a:lnTo>
                      <a:lnTo>
                        <a:pt x="1148" y="275"/>
                      </a:lnTo>
                      <a:lnTo>
                        <a:pt x="1149" y="264"/>
                      </a:lnTo>
                      <a:lnTo>
                        <a:pt x="1151" y="255"/>
                      </a:lnTo>
                      <a:lnTo>
                        <a:pt x="1151" y="246"/>
                      </a:lnTo>
                      <a:lnTo>
                        <a:pt x="1149" y="239"/>
                      </a:lnTo>
                      <a:lnTo>
                        <a:pt x="1148" y="231"/>
                      </a:lnTo>
                      <a:lnTo>
                        <a:pt x="1146" y="224"/>
                      </a:lnTo>
                      <a:lnTo>
                        <a:pt x="1142" y="219"/>
                      </a:lnTo>
                      <a:lnTo>
                        <a:pt x="1140" y="214"/>
                      </a:lnTo>
                      <a:lnTo>
                        <a:pt x="1127" y="201"/>
                      </a:lnTo>
                      <a:lnTo>
                        <a:pt x="1121" y="197"/>
                      </a:lnTo>
                      <a:lnTo>
                        <a:pt x="1135" y="185"/>
                      </a:lnTo>
                      <a:lnTo>
                        <a:pt x="1143" y="174"/>
                      </a:lnTo>
                      <a:lnTo>
                        <a:pt x="1146" y="169"/>
                      </a:lnTo>
                      <a:lnTo>
                        <a:pt x="1148" y="164"/>
                      </a:lnTo>
                      <a:lnTo>
                        <a:pt x="1149" y="160"/>
                      </a:lnTo>
                      <a:lnTo>
                        <a:pt x="1149" y="155"/>
                      </a:lnTo>
                      <a:lnTo>
                        <a:pt x="1149" y="148"/>
                      </a:lnTo>
                      <a:lnTo>
                        <a:pt x="1146" y="141"/>
                      </a:lnTo>
                      <a:lnTo>
                        <a:pt x="1141" y="135"/>
                      </a:lnTo>
                      <a:lnTo>
                        <a:pt x="1135" y="130"/>
                      </a:lnTo>
                      <a:lnTo>
                        <a:pt x="1127" y="125"/>
                      </a:lnTo>
                      <a:lnTo>
                        <a:pt x="1120" y="121"/>
                      </a:lnTo>
                      <a:lnTo>
                        <a:pt x="1113" y="118"/>
                      </a:lnTo>
                      <a:lnTo>
                        <a:pt x="1105" y="115"/>
                      </a:lnTo>
                      <a:lnTo>
                        <a:pt x="1093" y="113"/>
                      </a:lnTo>
                      <a:lnTo>
                        <a:pt x="1089" y="111"/>
                      </a:lnTo>
                      <a:lnTo>
                        <a:pt x="1096" y="0"/>
                      </a:lnTo>
                      <a:lnTo>
                        <a:pt x="0" y="20"/>
                      </a:lnTo>
                      <a:lnTo>
                        <a:pt x="26" y="512"/>
                      </a:lnTo>
                      <a:lnTo>
                        <a:pt x="31" y="530"/>
                      </a:lnTo>
                      <a:lnTo>
                        <a:pt x="37" y="545"/>
                      </a:lnTo>
                      <a:lnTo>
                        <a:pt x="44" y="558"/>
                      </a:lnTo>
                      <a:lnTo>
                        <a:pt x="53" y="569"/>
                      </a:lnTo>
                      <a:lnTo>
                        <a:pt x="71" y="589"/>
                      </a:lnTo>
                      <a:lnTo>
                        <a:pt x="91" y="606"/>
                      </a:lnTo>
                      <a:lnTo>
                        <a:pt x="100" y="615"/>
                      </a:lnTo>
                      <a:lnTo>
                        <a:pt x="110" y="626"/>
                      </a:lnTo>
                      <a:lnTo>
                        <a:pt x="120" y="637"/>
                      </a:lnTo>
                      <a:lnTo>
                        <a:pt x="129" y="651"/>
                      </a:lnTo>
                      <a:lnTo>
                        <a:pt x="136" y="667"/>
                      </a:lnTo>
                      <a:lnTo>
                        <a:pt x="142" y="686"/>
                      </a:lnTo>
                      <a:lnTo>
                        <a:pt x="147" y="709"/>
                      </a:lnTo>
                      <a:lnTo>
                        <a:pt x="151" y="735"/>
                      </a:lnTo>
                      <a:lnTo>
                        <a:pt x="151" y="750"/>
                      </a:lnTo>
                      <a:lnTo>
                        <a:pt x="153" y="765"/>
                      </a:lnTo>
                      <a:lnTo>
                        <a:pt x="157" y="779"/>
                      </a:lnTo>
                      <a:lnTo>
                        <a:pt x="163" y="791"/>
                      </a:lnTo>
                      <a:lnTo>
                        <a:pt x="170" y="803"/>
                      </a:lnTo>
                      <a:lnTo>
                        <a:pt x="178" y="815"/>
                      </a:lnTo>
                      <a:lnTo>
                        <a:pt x="186" y="826"/>
                      </a:lnTo>
                      <a:lnTo>
                        <a:pt x="195" y="837"/>
                      </a:lnTo>
                      <a:lnTo>
                        <a:pt x="202" y="848"/>
                      </a:lnTo>
                      <a:lnTo>
                        <a:pt x="209" y="859"/>
                      </a:lnTo>
                      <a:lnTo>
                        <a:pt x="217" y="870"/>
                      </a:lnTo>
                      <a:lnTo>
                        <a:pt x="222" y="883"/>
                      </a:lnTo>
                      <a:lnTo>
                        <a:pt x="225" y="894"/>
                      </a:lnTo>
                      <a:lnTo>
                        <a:pt x="228" y="906"/>
                      </a:lnTo>
                      <a:lnTo>
                        <a:pt x="226" y="912"/>
                      </a:lnTo>
                      <a:lnTo>
                        <a:pt x="226" y="918"/>
                      </a:lnTo>
                      <a:lnTo>
                        <a:pt x="225" y="924"/>
                      </a:lnTo>
                      <a:lnTo>
                        <a:pt x="223" y="932"/>
                      </a:lnTo>
                      <a:lnTo>
                        <a:pt x="215" y="963"/>
                      </a:lnTo>
                      <a:lnTo>
                        <a:pt x="208" y="993"/>
                      </a:lnTo>
                      <a:lnTo>
                        <a:pt x="201" y="1019"/>
                      </a:lnTo>
                      <a:lnTo>
                        <a:pt x="193" y="1042"/>
                      </a:lnTo>
                      <a:lnTo>
                        <a:pt x="179" y="1081"/>
                      </a:lnTo>
                      <a:lnTo>
                        <a:pt x="167" y="1113"/>
                      </a:lnTo>
                      <a:lnTo>
                        <a:pt x="156" y="1140"/>
                      </a:lnTo>
                      <a:lnTo>
                        <a:pt x="148" y="1164"/>
                      </a:lnTo>
                      <a:lnTo>
                        <a:pt x="146" y="1178"/>
                      </a:lnTo>
                      <a:lnTo>
                        <a:pt x="144" y="1191"/>
                      </a:lnTo>
                      <a:lnTo>
                        <a:pt x="143" y="1205"/>
                      </a:lnTo>
                      <a:lnTo>
                        <a:pt x="144" y="1221"/>
                      </a:lnTo>
                      <a:lnTo>
                        <a:pt x="144" y="1235"/>
                      </a:lnTo>
                      <a:lnTo>
                        <a:pt x="143" y="1252"/>
                      </a:lnTo>
                      <a:lnTo>
                        <a:pt x="140" y="1271"/>
                      </a:lnTo>
                      <a:lnTo>
                        <a:pt x="136" y="1289"/>
                      </a:lnTo>
                      <a:lnTo>
                        <a:pt x="125" y="1330"/>
                      </a:lnTo>
                      <a:lnTo>
                        <a:pt x="113" y="1372"/>
                      </a:lnTo>
                      <a:lnTo>
                        <a:pt x="100" y="1414"/>
                      </a:lnTo>
                      <a:lnTo>
                        <a:pt x="89" y="1456"/>
                      </a:lnTo>
                      <a:lnTo>
                        <a:pt x="87" y="1475"/>
                      </a:lnTo>
                      <a:lnTo>
                        <a:pt x="85" y="1494"/>
                      </a:lnTo>
                      <a:lnTo>
                        <a:pt x="83" y="1512"/>
                      </a:lnTo>
                      <a:lnTo>
                        <a:pt x="86" y="152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9" name="Freeform 498"/>
                <p:cNvSpPr>
                  <a:spLocks/>
                </p:cNvSpPr>
                <p:nvPr/>
              </p:nvSpPr>
              <p:spPr bwMode="auto">
                <a:xfrm>
                  <a:off x="3266" y="2295"/>
                  <a:ext cx="317" cy="546"/>
                </a:xfrm>
                <a:custGeom>
                  <a:avLst/>
                  <a:gdLst>
                    <a:gd name="T0" fmla="*/ 0 w 1265"/>
                    <a:gd name="T1" fmla="*/ 0 h 2184"/>
                    <a:gd name="T2" fmla="*/ 0 w 1265"/>
                    <a:gd name="T3" fmla="*/ 0 h 2184"/>
                    <a:gd name="T4" fmla="*/ 0 w 1265"/>
                    <a:gd name="T5" fmla="*/ 0 h 2184"/>
                    <a:gd name="T6" fmla="*/ 0 w 1265"/>
                    <a:gd name="T7" fmla="*/ 0 h 2184"/>
                    <a:gd name="T8" fmla="*/ 0 w 1265"/>
                    <a:gd name="T9" fmla="*/ 0 h 2184"/>
                    <a:gd name="T10" fmla="*/ 0 w 1265"/>
                    <a:gd name="T11" fmla="*/ 0 h 2184"/>
                    <a:gd name="T12" fmla="*/ 0 w 1265"/>
                    <a:gd name="T13" fmla="*/ 0 h 2184"/>
                    <a:gd name="T14" fmla="*/ 0 w 1265"/>
                    <a:gd name="T15" fmla="*/ 0 h 2184"/>
                    <a:gd name="T16" fmla="*/ 0 w 1265"/>
                    <a:gd name="T17" fmla="*/ 0 h 2184"/>
                    <a:gd name="T18" fmla="*/ 0 w 1265"/>
                    <a:gd name="T19" fmla="*/ 0 h 2184"/>
                    <a:gd name="T20" fmla="*/ 0 w 1265"/>
                    <a:gd name="T21" fmla="*/ 0 h 2184"/>
                    <a:gd name="T22" fmla="*/ 0 w 1265"/>
                    <a:gd name="T23" fmla="*/ 0 h 2184"/>
                    <a:gd name="T24" fmla="*/ 0 w 1265"/>
                    <a:gd name="T25" fmla="*/ 0 h 2184"/>
                    <a:gd name="T26" fmla="*/ 0 w 1265"/>
                    <a:gd name="T27" fmla="*/ 0 h 2184"/>
                    <a:gd name="T28" fmla="*/ 0 w 1265"/>
                    <a:gd name="T29" fmla="*/ 0 h 2184"/>
                    <a:gd name="T30" fmla="*/ 0 w 1265"/>
                    <a:gd name="T31" fmla="*/ 0 h 2184"/>
                    <a:gd name="T32" fmla="*/ 0 w 1265"/>
                    <a:gd name="T33" fmla="*/ 0 h 2184"/>
                    <a:gd name="T34" fmla="*/ 0 w 1265"/>
                    <a:gd name="T35" fmla="*/ 0 h 2184"/>
                    <a:gd name="T36" fmla="*/ 0 w 1265"/>
                    <a:gd name="T37" fmla="*/ 0 h 2184"/>
                    <a:gd name="T38" fmla="*/ 0 w 1265"/>
                    <a:gd name="T39" fmla="*/ 0 h 2184"/>
                    <a:gd name="T40" fmla="*/ 0 w 1265"/>
                    <a:gd name="T41" fmla="*/ 0 h 2184"/>
                    <a:gd name="T42" fmla="*/ 0 w 1265"/>
                    <a:gd name="T43" fmla="*/ 0 h 2184"/>
                    <a:gd name="T44" fmla="*/ 0 w 1265"/>
                    <a:gd name="T45" fmla="*/ 0 h 2184"/>
                    <a:gd name="T46" fmla="*/ 0 w 1265"/>
                    <a:gd name="T47" fmla="*/ 0 h 2184"/>
                    <a:gd name="T48" fmla="*/ 0 w 1265"/>
                    <a:gd name="T49" fmla="*/ 0 h 2184"/>
                    <a:gd name="T50" fmla="*/ 0 w 1265"/>
                    <a:gd name="T51" fmla="*/ 0 h 2184"/>
                    <a:gd name="T52" fmla="*/ 0 w 1265"/>
                    <a:gd name="T53" fmla="*/ 0 h 2184"/>
                    <a:gd name="T54" fmla="*/ 0 w 1265"/>
                    <a:gd name="T55" fmla="*/ 0 h 2184"/>
                    <a:gd name="T56" fmla="*/ 0 w 1265"/>
                    <a:gd name="T57" fmla="*/ 0 h 2184"/>
                    <a:gd name="T58" fmla="*/ 0 w 1265"/>
                    <a:gd name="T59" fmla="*/ 0 h 2184"/>
                    <a:gd name="T60" fmla="*/ 0 w 1265"/>
                    <a:gd name="T61" fmla="*/ 0 h 2184"/>
                    <a:gd name="T62" fmla="*/ 0 w 1265"/>
                    <a:gd name="T63" fmla="*/ 0 h 2184"/>
                    <a:gd name="T64" fmla="*/ 0 w 1265"/>
                    <a:gd name="T65" fmla="*/ 0 h 2184"/>
                    <a:gd name="T66" fmla="*/ 0 w 1265"/>
                    <a:gd name="T67" fmla="*/ 0 h 2184"/>
                    <a:gd name="T68" fmla="*/ 0 w 1265"/>
                    <a:gd name="T69" fmla="*/ 0 h 2184"/>
                    <a:gd name="T70" fmla="*/ 0 w 1265"/>
                    <a:gd name="T71" fmla="*/ 0 h 2184"/>
                    <a:gd name="T72" fmla="*/ 0 w 1265"/>
                    <a:gd name="T73" fmla="*/ 0 h 2184"/>
                    <a:gd name="T74" fmla="*/ 0 w 1265"/>
                    <a:gd name="T75" fmla="*/ 0 h 2184"/>
                    <a:gd name="T76" fmla="*/ 0 w 1265"/>
                    <a:gd name="T77" fmla="*/ 0 h 2184"/>
                    <a:gd name="T78" fmla="*/ 0 w 1265"/>
                    <a:gd name="T79" fmla="*/ 0 h 2184"/>
                    <a:gd name="T80" fmla="*/ 0 w 1265"/>
                    <a:gd name="T81" fmla="*/ 0 h 2184"/>
                    <a:gd name="T82" fmla="*/ 0 w 1265"/>
                    <a:gd name="T83" fmla="*/ 0 h 2184"/>
                    <a:gd name="T84" fmla="*/ 0 w 1265"/>
                    <a:gd name="T85" fmla="*/ 0 h 2184"/>
                    <a:gd name="T86" fmla="*/ 0 w 1265"/>
                    <a:gd name="T87" fmla="*/ 0 h 2184"/>
                    <a:gd name="T88" fmla="*/ 0 w 1265"/>
                    <a:gd name="T89" fmla="*/ 0 h 2184"/>
                    <a:gd name="T90" fmla="*/ 0 w 1265"/>
                    <a:gd name="T91" fmla="*/ 0 h 2184"/>
                    <a:gd name="T92" fmla="*/ 0 w 1265"/>
                    <a:gd name="T93" fmla="*/ 0 h 2184"/>
                    <a:gd name="T94" fmla="*/ 0 w 1265"/>
                    <a:gd name="T95" fmla="*/ 0 h 2184"/>
                    <a:gd name="T96" fmla="*/ 0 w 1265"/>
                    <a:gd name="T97" fmla="*/ 0 h 2184"/>
                    <a:gd name="T98" fmla="*/ 0 w 1265"/>
                    <a:gd name="T99" fmla="*/ 0 h 2184"/>
                    <a:gd name="T100" fmla="*/ 0 w 1265"/>
                    <a:gd name="T101" fmla="*/ 0 h 2184"/>
                    <a:gd name="T102" fmla="*/ 0 w 1265"/>
                    <a:gd name="T103" fmla="*/ 0 h 2184"/>
                    <a:gd name="T104" fmla="*/ 0 w 1265"/>
                    <a:gd name="T105" fmla="*/ 0 h 2184"/>
                    <a:gd name="T106" fmla="*/ 0 w 1265"/>
                    <a:gd name="T107" fmla="*/ 0 h 2184"/>
                    <a:gd name="T108" fmla="*/ 0 w 1265"/>
                    <a:gd name="T109" fmla="*/ 0 h 2184"/>
                    <a:gd name="T110" fmla="*/ 0 w 1265"/>
                    <a:gd name="T111" fmla="*/ 0 h 2184"/>
                    <a:gd name="T112" fmla="*/ 0 w 1265"/>
                    <a:gd name="T113" fmla="*/ 0 h 2184"/>
                    <a:gd name="T114" fmla="*/ 0 w 1265"/>
                    <a:gd name="T115" fmla="*/ 0 h 2184"/>
                    <a:gd name="T116" fmla="*/ 0 w 1265"/>
                    <a:gd name="T117" fmla="*/ 0 h 2184"/>
                    <a:gd name="T118" fmla="*/ 0 w 1265"/>
                    <a:gd name="T119" fmla="*/ 0 h 2184"/>
                    <a:gd name="T120" fmla="*/ 0 w 1265"/>
                    <a:gd name="T121" fmla="*/ 0 h 2184"/>
                    <a:gd name="T122" fmla="*/ 0 w 1265"/>
                    <a:gd name="T123" fmla="*/ 0 h 21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65"/>
                    <a:gd name="T187" fmla="*/ 0 h 2184"/>
                    <a:gd name="T188" fmla="*/ 1265 w 1265"/>
                    <a:gd name="T189" fmla="*/ 2184 h 21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65" h="2184">
                      <a:moveTo>
                        <a:pt x="800" y="2184"/>
                      </a:moveTo>
                      <a:lnTo>
                        <a:pt x="841" y="2173"/>
                      </a:lnTo>
                      <a:lnTo>
                        <a:pt x="871" y="2162"/>
                      </a:lnTo>
                      <a:lnTo>
                        <a:pt x="892" y="2154"/>
                      </a:lnTo>
                      <a:lnTo>
                        <a:pt x="905" y="2146"/>
                      </a:lnTo>
                      <a:lnTo>
                        <a:pt x="914" y="2140"/>
                      </a:lnTo>
                      <a:lnTo>
                        <a:pt x="918" y="2135"/>
                      </a:lnTo>
                      <a:lnTo>
                        <a:pt x="918" y="2133"/>
                      </a:lnTo>
                      <a:lnTo>
                        <a:pt x="918" y="2132"/>
                      </a:lnTo>
                      <a:lnTo>
                        <a:pt x="918" y="2128"/>
                      </a:lnTo>
                      <a:lnTo>
                        <a:pt x="916" y="2123"/>
                      </a:lnTo>
                      <a:lnTo>
                        <a:pt x="918" y="2119"/>
                      </a:lnTo>
                      <a:lnTo>
                        <a:pt x="918" y="2116"/>
                      </a:lnTo>
                      <a:lnTo>
                        <a:pt x="921" y="2110"/>
                      </a:lnTo>
                      <a:lnTo>
                        <a:pt x="927" y="2106"/>
                      </a:lnTo>
                      <a:lnTo>
                        <a:pt x="934" y="2102"/>
                      </a:lnTo>
                      <a:lnTo>
                        <a:pt x="941" y="2101"/>
                      </a:lnTo>
                      <a:lnTo>
                        <a:pt x="950" y="2100"/>
                      </a:lnTo>
                      <a:lnTo>
                        <a:pt x="959" y="2100"/>
                      </a:lnTo>
                      <a:lnTo>
                        <a:pt x="994" y="2102"/>
                      </a:lnTo>
                      <a:lnTo>
                        <a:pt x="1009" y="2106"/>
                      </a:lnTo>
                      <a:lnTo>
                        <a:pt x="1025" y="2089"/>
                      </a:lnTo>
                      <a:lnTo>
                        <a:pt x="1040" y="2075"/>
                      </a:lnTo>
                      <a:lnTo>
                        <a:pt x="1054" y="2065"/>
                      </a:lnTo>
                      <a:lnTo>
                        <a:pt x="1067" y="2058"/>
                      </a:lnTo>
                      <a:lnTo>
                        <a:pt x="1078" y="2054"/>
                      </a:lnTo>
                      <a:lnTo>
                        <a:pt x="1089" y="2053"/>
                      </a:lnTo>
                      <a:lnTo>
                        <a:pt x="1099" y="2054"/>
                      </a:lnTo>
                      <a:lnTo>
                        <a:pt x="1107" y="2057"/>
                      </a:lnTo>
                      <a:lnTo>
                        <a:pt x="1115" y="2061"/>
                      </a:lnTo>
                      <a:lnTo>
                        <a:pt x="1122" y="2064"/>
                      </a:lnTo>
                      <a:lnTo>
                        <a:pt x="1128" y="2069"/>
                      </a:lnTo>
                      <a:lnTo>
                        <a:pt x="1133" y="2074"/>
                      </a:lnTo>
                      <a:lnTo>
                        <a:pt x="1139" y="2083"/>
                      </a:lnTo>
                      <a:lnTo>
                        <a:pt x="1142" y="2086"/>
                      </a:lnTo>
                      <a:lnTo>
                        <a:pt x="1151" y="2080"/>
                      </a:lnTo>
                      <a:lnTo>
                        <a:pt x="1160" y="2076"/>
                      </a:lnTo>
                      <a:lnTo>
                        <a:pt x="1170" y="2073"/>
                      </a:lnTo>
                      <a:lnTo>
                        <a:pt x="1180" y="2070"/>
                      </a:lnTo>
                      <a:lnTo>
                        <a:pt x="1188" y="2069"/>
                      </a:lnTo>
                      <a:lnTo>
                        <a:pt x="1197" y="2068"/>
                      </a:lnTo>
                      <a:lnTo>
                        <a:pt x="1205" y="2068"/>
                      </a:lnTo>
                      <a:lnTo>
                        <a:pt x="1214" y="2069"/>
                      </a:lnTo>
                      <a:lnTo>
                        <a:pt x="1229" y="2072"/>
                      </a:lnTo>
                      <a:lnTo>
                        <a:pt x="1242" y="2076"/>
                      </a:lnTo>
                      <a:lnTo>
                        <a:pt x="1256" y="2081"/>
                      </a:lnTo>
                      <a:lnTo>
                        <a:pt x="1265" y="2086"/>
                      </a:lnTo>
                      <a:lnTo>
                        <a:pt x="1264" y="2037"/>
                      </a:lnTo>
                      <a:lnTo>
                        <a:pt x="1262" y="1992"/>
                      </a:lnTo>
                      <a:lnTo>
                        <a:pt x="1259" y="1952"/>
                      </a:lnTo>
                      <a:lnTo>
                        <a:pt x="1256" y="1914"/>
                      </a:lnTo>
                      <a:lnTo>
                        <a:pt x="1248" y="1848"/>
                      </a:lnTo>
                      <a:lnTo>
                        <a:pt x="1241" y="1795"/>
                      </a:lnTo>
                      <a:lnTo>
                        <a:pt x="1232" y="1755"/>
                      </a:lnTo>
                      <a:lnTo>
                        <a:pt x="1226" y="1728"/>
                      </a:lnTo>
                      <a:lnTo>
                        <a:pt x="1221" y="1710"/>
                      </a:lnTo>
                      <a:lnTo>
                        <a:pt x="1220" y="1706"/>
                      </a:lnTo>
                      <a:lnTo>
                        <a:pt x="1216" y="1660"/>
                      </a:lnTo>
                      <a:lnTo>
                        <a:pt x="1211" y="1621"/>
                      </a:lnTo>
                      <a:lnTo>
                        <a:pt x="1207" y="1588"/>
                      </a:lnTo>
                      <a:lnTo>
                        <a:pt x="1200" y="1561"/>
                      </a:lnTo>
                      <a:lnTo>
                        <a:pt x="1196" y="1541"/>
                      </a:lnTo>
                      <a:lnTo>
                        <a:pt x="1191" y="1527"/>
                      </a:lnTo>
                      <a:lnTo>
                        <a:pt x="1188" y="1518"/>
                      </a:lnTo>
                      <a:lnTo>
                        <a:pt x="1187" y="1516"/>
                      </a:lnTo>
                      <a:lnTo>
                        <a:pt x="1200" y="39"/>
                      </a:lnTo>
                      <a:lnTo>
                        <a:pt x="1161" y="0"/>
                      </a:lnTo>
                      <a:lnTo>
                        <a:pt x="1150" y="0"/>
                      </a:lnTo>
                      <a:lnTo>
                        <a:pt x="1116" y="4"/>
                      </a:lnTo>
                      <a:lnTo>
                        <a:pt x="1060" y="8"/>
                      </a:lnTo>
                      <a:lnTo>
                        <a:pt x="980" y="12"/>
                      </a:lnTo>
                      <a:lnTo>
                        <a:pt x="876" y="20"/>
                      </a:lnTo>
                      <a:lnTo>
                        <a:pt x="749" y="27"/>
                      </a:lnTo>
                      <a:lnTo>
                        <a:pt x="597" y="36"/>
                      </a:lnTo>
                      <a:lnTo>
                        <a:pt x="420" y="46"/>
                      </a:lnTo>
                      <a:lnTo>
                        <a:pt x="420" y="49"/>
                      </a:lnTo>
                      <a:lnTo>
                        <a:pt x="417" y="58"/>
                      </a:lnTo>
                      <a:lnTo>
                        <a:pt x="413" y="70"/>
                      </a:lnTo>
                      <a:lnTo>
                        <a:pt x="407" y="85"/>
                      </a:lnTo>
                      <a:lnTo>
                        <a:pt x="402" y="92"/>
                      </a:lnTo>
                      <a:lnTo>
                        <a:pt x="397" y="99"/>
                      </a:lnTo>
                      <a:lnTo>
                        <a:pt x="391" y="108"/>
                      </a:lnTo>
                      <a:lnTo>
                        <a:pt x="384" y="115"/>
                      </a:lnTo>
                      <a:lnTo>
                        <a:pt x="375" y="121"/>
                      </a:lnTo>
                      <a:lnTo>
                        <a:pt x="364" y="128"/>
                      </a:lnTo>
                      <a:lnTo>
                        <a:pt x="353" y="134"/>
                      </a:lnTo>
                      <a:lnTo>
                        <a:pt x="341" y="137"/>
                      </a:lnTo>
                      <a:lnTo>
                        <a:pt x="339" y="150"/>
                      </a:lnTo>
                      <a:lnTo>
                        <a:pt x="336" y="183"/>
                      </a:lnTo>
                      <a:lnTo>
                        <a:pt x="336" y="205"/>
                      </a:lnTo>
                      <a:lnTo>
                        <a:pt x="338" y="229"/>
                      </a:lnTo>
                      <a:lnTo>
                        <a:pt x="341" y="255"/>
                      </a:lnTo>
                      <a:lnTo>
                        <a:pt x="347" y="282"/>
                      </a:lnTo>
                      <a:lnTo>
                        <a:pt x="335" y="284"/>
                      </a:lnTo>
                      <a:lnTo>
                        <a:pt x="325" y="288"/>
                      </a:lnTo>
                      <a:lnTo>
                        <a:pt x="314" y="292"/>
                      </a:lnTo>
                      <a:lnTo>
                        <a:pt x="306" y="295"/>
                      </a:lnTo>
                      <a:lnTo>
                        <a:pt x="297" y="300"/>
                      </a:lnTo>
                      <a:lnTo>
                        <a:pt x="290" y="305"/>
                      </a:lnTo>
                      <a:lnTo>
                        <a:pt x="282" y="310"/>
                      </a:lnTo>
                      <a:lnTo>
                        <a:pt x="276" y="316"/>
                      </a:lnTo>
                      <a:lnTo>
                        <a:pt x="267" y="327"/>
                      </a:lnTo>
                      <a:lnTo>
                        <a:pt x="258" y="339"/>
                      </a:lnTo>
                      <a:lnTo>
                        <a:pt x="251" y="352"/>
                      </a:lnTo>
                      <a:lnTo>
                        <a:pt x="244" y="365"/>
                      </a:lnTo>
                      <a:lnTo>
                        <a:pt x="236" y="390"/>
                      </a:lnTo>
                      <a:lnTo>
                        <a:pt x="226" y="410"/>
                      </a:lnTo>
                      <a:lnTo>
                        <a:pt x="221" y="419"/>
                      </a:lnTo>
                      <a:lnTo>
                        <a:pt x="215" y="425"/>
                      </a:lnTo>
                      <a:lnTo>
                        <a:pt x="210" y="429"/>
                      </a:lnTo>
                      <a:lnTo>
                        <a:pt x="207" y="430"/>
                      </a:lnTo>
                      <a:lnTo>
                        <a:pt x="202" y="432"/>
                      </a:lnTo>
                      <a:lnTo>
                        <a:pt x="197" y="432"/>
                      </a:lnTo>
                      <a:lnTo>
                        <a:pt x="131" y="623"/>
                      </a:lnTo>
                      <a:lnTo>
                        <a:pt x="128" y="623"/>
                      </a:lnTo>
                      <a:lnTo>
                        <a:pt x="120" y="627"/>
                      </a:lnTo>
                      <a:lnTo>
                        <a:pt x="115" y="629"/>
                      </a:lnTo>
                      <a:lnTo>
                        <a:pt x="110" y="632"/>
                      </a:lnTo>
                      <a:lnTo>
                        <a:pt x="105" y="637"/>
                      </a:lnTo>
                      <a:lnTo>
                        <a:pt x="99" y="642"/>
                      </a:lnTo>
                      <a:lnTo>
                        <a:pt x="94" y="648"/>
                      </a:lnTo>
                      <a:lnTo>
                        <a:pt x="89" y="656"/>
                      </a:lnTo>
                      <a:lnTo>
                        <a:pt x="87" y="665"/>
                      </a:lnTo>
                      <a:lnTo>
                        <a:pt x="84" y="676"/>
                      </a:lnTo>
                      <a:lnTo>
                        <a:pt x="83" y="688"/>
                      </a:lnTo>
                      <a:lnTo>
                        <a:pt x="84" y="702"/>
                      </a:lnTo>
                      <a:lnTo>
                        <a:pt x="87" y="718"/>
                      </a:lnTo>
                      <a:lnTo>
                        <a:pt x="91" y="735"/>
                      </a:lnTo>
                      <a:lnTo>
                        <a:pt x="95" y="741"/>
                      </a:lnTo>
                      <a:lnTo>
                        <a:pt x="104" y="757"/>
                      </a:lnTo>
                      <a:lnTo>
                        <a:pt x="114" y="781"/>
                      </a:lnTo>
                      <a:lnTo>
                        <a:pt x="126" y="813"/>
                      </a:lnTo>
                      <a:lnTo>
                        <a:pt x="131" y="831"/>
                      </a:lnTo>
                      <a:lnTo>
                        <a:pt x="134" y="850"/>
                      </a:lnTo>
                      <a:lnTo>
                        <a:pt x="137" y="869"/>
                      </a:lnTo>
                      <a:lnTo>
                        <a:pt x="139" y="890"/>
                      </a:lnTo>
                      <a:lnTo>
                        <a:pt x="138" y="910"/>
                      </a:lnTo>
                      <a:lnTo>
                        <a:pt x="137" y="931"/>
                      </a:lnTo>
                      <a:lnTo>
                        <a:pt x="134" y="940"/>
                      </a:lnTo>
                      <a:lnTo>
                        <a:pt x="132" y="951"/>
                      </a:lnTo>
                      <a:lnTo>
                        <a:pt x="128" y="961"/>
                      </a:lnTo>
                      <a:lnTo>
                        <a:pt x="125" y="971"/>
                      </a:lnTo>
                      <a:lnTo>
                        <a:pt x="118" y="1082"/>
                      </a:lnTo>
                      <a:lnTo>
                        <a:pt x="122" y="1084"/>
                      </a:lnTo>
                      <a:lnTo>
                        <a:pt x="134" y="1086"/>
                      </a:lnTo>
                      <a:lnTo>
                        <a:pt x="142" y="1089"/>
                      </a:lnTo>
                      <a:lnTo>
                        <a:pt x="149" y="1092"/>
                      </a:lnTo>
                      <a:lnTo>
                        <a:pt x="156" y="1096"/>
                      </a:lnTo>
                      <a:lnTo>
                        <a:pt x="164" y="1101"/>
                      </a:lnTo>
                      <a:lnTo>
                        <a:pt x="170" y="1106"/>
                      </a:lnTo>
                      <a:lnTo>
                        <a:pt x="175" y="1112"/>
                      </a:lnTo>
                      <a:lnTo>
                        <a:pt x="178" y="1119"/>
                      </a:lnTo>
                      <a:lnTo>
                        <a:pt x="178" y="1126"/>
                      </a:lnTo>
                      <a:lnTo>
                        <a:pt x="178" y="1131"/>
                      </a:lnTo>
                      <a:lnTo>
                        <a:pt x="177" y="1135"/>
                      </a:lnTo>
                      <a:lnTo>
                        <a:pt x="175" y="1140"/>
                      </a:lnTo>
                      <a:lnTo>
                        <a:pt x="172" y="1145"/>
                      </a:lnTo>
                      <a:lnTo>
                        <a:pt x="164" y="1156"/>
                      </a:lnTo>
                      <a:lnTo>
                        <a:pt x="150" y="1168"/>
                      </a:lnTo>
                      <a:lnTo>
                        <a:pt x="156" y="1172"/>
                      </a:lnTo>
                      <a:lnTo>
                        <a:pt x="169" y="1185"/>
                      </a:lnTo>
                      <a:lnTo>
                        <a:pt x="171" y="1190"/>
                      </a:lnTo>
                      <a:lnTo>
                        <a:pt x="175" y="1195"/>
                      </a:lnTo>
                      <a:lnTo>
                        <a:pt x="177" y="1202"/>
                      </a:lnTo>
                      <a:lnTo>
                        <a:pt x="178" y="1210"/>
                      </a:lnTo>
                      <a:lnTo>
                        <a:pt x="180" y="1217"/>
                      </a:lnTo>
                      <a:lnTo>
                        <a:pt x="180" y="1226"/>
                      </a:lnTo>
                      <a:lnTo>
                        <a:pt x="178" y="1235"/>
                      </a:lnTo>
                      <a:lnTo>
                        <a:pt x="177" y="1246"/>
                      </a:lnTo>
                      <a:lnTo>
                        <a:pt x="180" y="1248"/>
                      </a:lnTo>
                      <a:lnTo>
                        <a:pt x="188" y="1251"/>
                      </a:lnTo>
                      <a:lnTo>
                        <a:pt x="199" y="1259"/>
                      </a:lnTo>
                      <a:lnTo>
                        <a:pt x="213" y="1270"/>
                      </a:lnTo>
                      <a:lnTo>
                        <a:pt x="219" y="1277"/>
                      </a:lnTo>
                      <a:lnTo>
                        <a:pt x="225" y="1286"/>
                      </a:lnTo>
                      <a:lnTo>
                        <a:pt x="230" y="1294"/>
                      </a:lnTo>
                      <a:lnTo>
                        <a:pt x="235" y="1304"/>
                      </a:lnTo>
                      <a:lnTo>
                        <a:pt x="238" y="1316"/>
                      </a:lnTo>
                      <a:lnTo>
                        <a:pt x="242" y="1328"/>
                      </a:lnTo>
                      <a:lnTo>
                        <a:pt x="243" y="1343"/>
                      </a:lnTo>
                      <a:lnTo>
                        <a:pt x="242" y="1358"/>
                      </a:lnTo>
                      <a:lnTo>
                        <a:pt x="150" y="1364"/>
                      </a:lnTo>
                      <a:lnTo>
                        <a:pt x="151" y="1369"/>
                      </a:lnTo>
                      <a:lnTo>
                        <a:pt x="153" y="1381"/>
                      </a:lnTo>
                      <a:lnTo>
                        <a:pt x="151" y="1398"/>
                      </a:lnTo>
                      <a:lnTo>
                        <a:pt x="149" y="1420"/>
                      </a:lnTo>
                      <a:lnTo>
                        <a:pt x="147" y="1433"/>
                      </a:lnTo>
                      <a:lnTo>
                        <a:pt x="142" y="1445"/>
                      </a:lnTo>
                      <a:lnTo>
                        <a:pt x="136" y="1457"/>
                      </a:lnTo>
                      <a:lnTo>
                        <a:pt x="128" y="1469"/>
                      </a:lnTo>
                      <a:lnTo>
                        <a:pt x="120" y="1482"/>
                      </a:lnTo>
                      <a:lnTo>
                        <a:pt x="107" y="1494"/>
                      </a:lnTo>
                      <a:lnTo>
                        <a:pt x="94" y="1505"/>
                      </a:lnTo>
                      <a:lnTo>
                        <a:pt x="78" y="1516"/>
                      </a:lnTo>
                      <a:lnTo>
                        <a:pt x="78" y="1522"/>
                      </a:lnTo>
                      <a:lnTo>
                        <a:pt x="74" y="1540"/>
                      </a:lnTo>
                      <a:lnTo>
                        <a:pt x="69" y="1566"/>
                      </a:lnTo>
                      <a:lnTo>
                        <a:pt x="61" y="1598"/>
                      </a:lnTo>
                      <a:lnTo>
                        <a:pt x="56" y="1614"/>
                      </a:lnTo>
                      <a:lnTo>
                        <a:pt x="51" y="1630"/>
                      </a:lnTo>
                      <a:lnTo>
                        <a:pt x="44" y="1644"/>
                      </a:lnTo>
                      <a:lnTo>
                        <a:pt x="36" y="1659"/>
                      </a:lnTo>
                      <a:lnTo>
                        <a:pt x="29" y="1672"/>
                      </a:lnTo>
                      <a:lnTo>
                        <a:pt x="20" y="1684"/>
                      </a:lnTo>
                      <a:lnTo>
                        <a:pt x="16" y="1688"/>
                      </a:lnTo>
                      <a:lnTo>
                        <a:pt x="11" y="1692"/>
                      </a:lnTo>
                      <a:lnTo>
                        <a:pt x="5" y="1696"/>
                      </a:lnTo>
                      <a:lnTo>
                        <a:pt x="0" y="1699"/>
                      </a:lnTo>
                      <a:lnTo>
                        <a:pt x="1" y="1703"/>
                      </a:lnTo>
                      <a:lnTo>
                        <a:pt x="3" y="1715"/>
                      </a:lnTo>
                      <a:lnTo>
                        <a:pt x="7" y="1735"/>
                      </a:lnTo>
                      <a:lnTo>
                        <a:pt x="11" y="1759"/>
                      </a:lnTo>
                      <a:lnTo>
                        <a:pt x="13" y="1789"/>
                      </a:lnTo>
                      <a:lnTo>
                        <a:pt x="13" y="1821"/>
                      </a:lnTo>
                      <a:lnTo>
                        <a:pt x="13" y="1838"/>
                      </a:lnTo>
                      <a:lnTo>
                        <a:pt x="12" y="1855"/>
                      </a:lnTo>
                      <a:lnTo>
                        <a:pt x="9" y="1872"/>
                      </a:lnTo>
                      <a:lnTo>
                        <a:pt x="6" y="1889"/>
                      </a:lnTo>
                      <a:lnTo>
                        <a:pt x="29" y="1887"/>
                      </a:lnTo>
                      <a:lnTo>
                        <a:pt x="90" y="1881"/>
                      </a:lnTo>
                      <a:lnTo>
                        <a:pt x="181" y="1873"/>
                      </a:lnTo>
                      <a:lnTo>
                        <a:pt x="291" y="1863"/>
                      </a:lnTo>
                      <a:lnTo>
                        <a:pt x="410" y="1855"/>
                      </a:lnTo>
                      <a:lnTo>
                        <a:pt x="530" y="1848"/>
                      </a:lnTo>
                      <a:lnTo>
                        <a:pt x="586" y="1845"/>
                      </a:lnTo>
                      <a:lnTo>
                        <a:pt x="639" y="1844"/>
                      </a:lnTo>
                      <a:lnTo>
                        <a:pt x="686" y="1843"/>
                      </a:lnTo>
                      <a:lnTo>
                        <a:pt x="728" y="1844"/>
                      </a:lnTo>
                      <a:lnTo>
                        <a:pt x="726" y="1848"/>
                      </a:lnTo>
                      <a:lnTo>
                        <a:pt x="718" y="1861"/>
                      </a:lnTo>
                      <a:lnTo>
                        <a:pt x="715" y="1870"/>
                      </a:lnTo>
                      <a:lnTo>
                        <a:pt x="710" y="1881"/>
                      </a:lnTo>
                      <a:lnTo>
                        <a:pt x="706" y="1893"/>
                      </a:lnTo>
                      <a:lnTo>
                        <a:pt x="703" y="1908"/>
                      </a:lnTo>
                      <a:lnTo>
                        <a:pt x="701" y="1922"/>
                      </a:lnTo>
                      <a:lnTo>
                        <a:pt x="701" y="1939"/>
                      </a:lnTo>
                      <a:lnTo>
                        <a:pt x="702" y="1958"/>
                      </a:lnTo>
                      <a:lnTo>
                        <a:pt x="706" y="1976"/>
                      </a:lnTo>
                      <a:lnTo>
                        <a:pt x="712" y="1996"/>
                      </a:lnTo>
                      <a:lnTo>
                        <a:pt x="721" y="2016"/>
                      </a:lnTo>
                      <a:lnTo>
                        <a:pt x="726" y="2028"/>
                      </a:lnTo>
                      <a:lnTo>
                        <a:pt x="732" y="2039"/>
                      </a:lnTo>
                      <a:lnTo>
                        <a:pt x="739" y="2048"/>
                      </a:lnTo>
                      <a:lnTo>
                        <a:pt x="748" y="2059"/>
                      </a:lnTo>
                      <a:lnTo>
                        <a:pt x="749" y="2070"/>
                      </a:lnTo>
                      <a:lnTo>
                        <a:pt x="756" y="2097"/>
                      </a:lnTo>
                      <a:lnTo>
                        <a:pt x="763" y="2116"/>
                      </a:lnTo>
                      <a:lnTo>
                        <a:pt x="772" y="2138"/>
                      </a:lnTo>
                      <a:lnTo>
                        <a:pt x="784" y="2160"/>
                      </a:lnTo>
                      <a:lnTo>
                        <a:pt x="800" y="218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0" name="Freeform 499"/>
                <p:cNvSpPr>
                  <a:spLocks/>
                </p:cNvSpPr>
                <p:nvPr/>
              </p:nvSpPr>
              <p:spPr bwMode="auto">
                <a:xfrm>
                  <a:off x="3266" y="2295"/>
                  <a:ext cx="317" cy="546"/>
                </a:xfrm>
                <a:custGeom>
                  <a:avLst/>
                  <a:gdLst>
                    <a:gd name="T0" fmla="*/ 0 w 1265"/>
                    <a:gd name="T1" fmla="*/ 0 h 2184"/>
                    <a:gd name="T2" fmla="*/ 0 w 1265"/>
                    <a:gd name="T3" fmla="*/ 0 h 2184"/>
                    <a:gd name="T4" fmla="*/ 0 w 1265"/>
                    <a:gd name="T5" fmla="*/ 0 h 2184"/>
                    <a:gd name="T6" fmla="*/ 0 w 1265"/>
                    <a:gd name="T7" fmla="*/ 0 h 2184"/>
                    <a:gd name="T8" fmla="*/ 0 w 1265"/>
                    <a:gd name="T9" fmla="*/ 0 h 2184"/>
                    <a:gd name="T10" fmla="*/ 0 w 1265"/>
                    <a:gd name="T11" fmla="*/ 0 h 2184"/>
                    <a:gd name="T12" fmla="*/ 0 w 1265"/>
                    <a:gd name="T13" fmla="*/ 0 h 2184"/>
                    <a:gd name="T14" fmla="*/ 0 w 1265"/>
                    <a:gd name="T15" fmla="*/ 0 h 2184"/>
                    <a:gd name="T16" fmla="*/ 0 w 1265"/>
                    <a:gd name="T17" fmla="*/ 0 h 2184"/>
                    <a:gd name="T18" fmla="*/ 0 w 1265"/>
                    <a:gd name="T19" fmla="*/ 0 h 2184"/>
                    <a:gd name="T20" fmla="*/ 0 w 1265"/>
                    <a:gd name="T21" fmla="*/ 0 h 2184"/>
                    <a:gd name="T22" fmla="*/ 0 w 1265"/>
                    <a:gd name="T23" fmla="*/ 0 h 2184"/>
                    <a:gd name="T24" fmla="*/ 0 w 1265"/>
                    <a:gd name="T25" fmla="*/ 0 h 2184"/>
                    <a:gd name="T26" fmla="*/ 0 w 1265"/>
                    <a:gd name="T27" fmla="*/ 0 h 2184"/>
                    <a:gd name="T28" fmla="*/ 0 w 1265"/>
                    <a:gd name="T29" fmla="*/ 0 h 2184"/>
                    <a:gd name="T30" fmla="*/ 0 w 1265"/>
                    <a:gd name="T31" fmla="*/ 0 h 2184"/>
                    <a:gd name="T32" fmla="*/ 0 w 1265"/>
                    <a:gd name="T33" fmla="*/ 0 h 2184"/>
                    <a:gd name="T34" fmla="*/ 0 w 1265"/>
                    <a:gd name="T35" fmla="*/ 0 h 2184"/>
                    <a:gd name="T36" fmla="*/ 0 w 1265"/>
                    <a:gd name="T37" fmla="*/ 0 h 2184"/>
                    <a:gd name="T38" fmla="*/ 0 w 1265"/>
                    <a:gd name="T39" fmla="*/ 0 h 2184"/>
                    <a:gd name="T40" fmla="*/ 0 w 1265"/>
                    <a:gd name="T41" fmla="*/ 0 h 2184"/>
                    <a:gd name="T42" fmla="*/ 0 w 1265"/>
                    <a:gd name="T43" fmla="*/ 0 h 2184"/>
                    <a:gd name="T44" fmla="*/ 0 w 1265"/>
                    <a:gd name="T45" fmla="*/ 0 h 2184"/>
                    <a:gd name="T46" fmla="*/ 0 w 1265"/>
                    <a:gd name="T47" fmla="*/ 0 h 2184"/>
                    <a:gd name="T48" fmla="*/ 0 w 1265"/>
                    <a:gd name="T49" fmla="*/ 0 h 2184"/>
                    <a:gd name="T50" fmla="*/ 0 w 1265"/>
                    <a:gd name="T51" fmla="*/ 0 h 2184"/>
                    <a:gd name="T52" fmla="*/ 0 w 1265"/>
                    <a:gd name="T53" fmla="*/ 0 h 2184"/>
                    <a:gd name="T54" fmla="*/ 0 w 1265"/>
                    <a:gd name="T55" fmla="*/ 0 h 2184"/>
                    <a:gd name="T56" fmla="*/ 0 w 1265"/>
                    <a:gd name="T57" fmla="*/ 0 h 2184"/>
                    <a:gd name="T58" fmla="*/ 0 w 1265"/>
                    <a:gd name="T59" fmla="*/ 0 h 2184"/>
                    <a:gd name="T60" fmla="*/ 0 w 1265"/>
                    <a:gd name="T61" fmla="*/ 0 h 2184"/>
                    <a:gd name="T62" fmla="*/ 0 w 1265"/>
                    <a:gd name="T63" fmla="*/ 0 h 2184"/>
                    <a:gd name="T64" fmla="*/ 0 w 1265"/>
                    <a:gd name="T65" fmla="*/ 0 h 2184"/>
                    <a:gd name="T66" fmla="*/ 0 w 1265"/>
                    <a:gd name="T67" fmla="*/ 0 h 2184"/>
                    <a:gd name="T68" fmla="*/ 0 w 1265"/>
                    <a:gd name="T69" fmla="*/ 0 h 2184"/>
                    <a:gd name="T70" fmla="*/ 0 w 1265"/>
                    <a:gd name="T71" fmla="*/ 0 h 2184"/>
                    <a:gd name="T72" fmla="*/ 0 w 1265"/>
                    <a:gd name="T73" fmla="*/ 0 h 2184"/>
                    <a:gd name="T74" fmla="*/ 0 w 1265"/>
                    <a:gd name="T75" fmla="*/ 0 h 2184"/>
                    <a:gd name="T76" fmla="*/ 0 w 1265"/>
                    <a:gd name="T77" fmla="*/ 0 h 2184"/>
                    <a:gd name="T78" fmla="*/ 0 w 1265"/>
                    <a:gd name="T79" fmla="*/ 0 h 2184"/>
                    <a:gd name="T80" fmla="*/ 0 w 1265"/>
                    <a:gd name="T81" fmla="*/ 0 h 2184"/>
                    <a:gd name="T82" fmla="*/ 0 w 1265"/>
                    <a:gd name="T83" fmla="*/ 0 h 2184"/>
                    <a:gd name="T84" fmla="*/ 0 w 1265"/>
                    <a:gd name="T85" fmla="*/ 0 h 2184"/>
                    <a:gd name="T86" fmla="*/ 0 w 1265"/>
                    <a:gd name="T87" fmla="*/ 0 h 2184"/>
                    <a:gd name="T88" fmla="*/ 0 w 1265"/>
                    <a:gd name="T89" fmla="*/ 0 h 2184"/>
                    <a:gd name="T90" fmla="*/ 0 w 1265"/>
                    <a:gd name="T91" fmla="*/ 0 h 2184"/>
                    <a:gd name="T92" fmla="*/ 0 w 1265"/>
                    <a:gd name="T93" fmla="*/ 0 h 2184"/>
                    <a:gd name="T94" fmla="*/ 0 w 1265"/>
                    <a:gd name="T95" fmla="*/ 0 h 2184"/>
                    <a:gd name="T96" fmla="*/ 0 w 1265"/>
                    <a:gd name="T97" fmla="*/ 0 h 2184"/>
                    <a:gd name="T98" fmla="*/ 0 w 1265"/>
                    <a:gd name="T99" fmla="*/ 0 h 2184"/>
                    <a:gd name="T100" fmla="*/ 0 w 1265"/>
                    <a:gd name="T101" fmla="*/ 0 h 2184"/>
                    <a:gd name="T102" fmla="*/ 0 w 1265"/>
                    <a:gd name="T103" fmla="*/ 0 h 21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5"/>
                    <a:gd name="T157" fmla="*/ 0 h 2184"/>
                    <a:gd name="T158" fmla="*/ 1265 w 1265"/>
                    <a:gd name="T159" fmla="*/ 2184 h 21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5" h="2184">
                      <a:moveTo>
                        <a:pt x="800" y="2184"/>
                      </a:moveTo>
                      <a:lnTo>
                        <a:pt x="841" y="2173"/>
                      </a:lnTo>
                      <a:lnTo>
                        <a:pt x="871" y="2162"/>
                      </a:lnTo>
                      <a:lnTo>
                        <a:pt x="892" y="2154"/>
                      </a:lnTo>
                      <a:lnTo>
                        <a:pt x="905" y="2146"/>
                      </a:lnTo>
                      <a:lnTo>
                        <a:pt x="914" y="2140"/>
                      </a:lnTo>
                      <a:lnTo>
                        <a:pt x="918" y="2135"/>
                      </a:lnTo>
                      <a:lnTo>
                        <a:pt x="918" y="2133"/>
                      </a:lnTo>
                      <a:lnTo>
                        <a:pt x="918" y="2132"/>
                      </a:lnTo>
                      <a:lnTo>
                        <a:pt x="918" y="2128"/>
                      </a:lnTo>
                      <a:lnTo>
                        <a:pt x="916" y="2123"/>
                      </a:lnTo>
                      <a:lnTo>
                        <a:pt x="918" y="2119"/>
                      </a:lnTo>
                      <a:lnTo>
                        <a:pt x="918" y="2116"/>
                      </a:lnTo>
                      <a:lnTo>
                        <a:pt x="921" y="2110"/>
                      </a:lnTo>
                      <a:lnTo>
                        <a:pt x="927" y="2106"/>
                      </a:lnTo>
                      <a:lnTo>
                        <a:pt x="934" y="2102"/>
                      </a:lnTo>
                      <a:lnTo>
                        <a:pt x="941" y="2101"/>
                      </a:lnTo>
                      <a:lnTo>
                        <a:pt x="950" y="2100"/>
                      </a:lnTo>
                      <a:lnTo>
                        <a:pt x="959" y="2100"/>
                      </a:lnTo>
                      <a:lnTo>
                        <a:pt x="994" y="2102"/>
                      </a:lnTo>
                      <a:lnTo>
                        <a:pt x="1009" y="2106"/>
                      </a:lnTo>
                      <a:lnTo>
                        <a:pt x="1025" y="2089"/>
                      </a:lnTo>
                      <a:lnTo>
                        <a:pt x="1040" y="2075"/>
                      </a:lnTo>
                      <a:lnTo>
                        <a:pt x="1054" y="2065"/>
                      </a:lnTo>
                      <a:lnTo>
                        <a:pt x="1067" y="2058"/>
                      </a:lnTo>
                      <a:lnTo>
                        <a:pt x="1078" y="2054"/>
                      </a:lnTo>
                      <a:lnTo>
                        <a:pt x="1089" y="2053"/>
                      </a:lnTo>
                      <a:lnTo>
                        <a:pt x="1099" y="2054"/>
                      </a:lnTo>
                      <a:lnTo>
                        <a:pt x="1107" y="2057"/>
                      </a:lnTo>
                      <a:lnTo>
                        <a:pt x="1115" y="2061"/>
                      </a:lnTo>
                      <a:lnTo>
                        <a:pt x="1122" y="2064"/>
                      </a:lnTo>
                      <a:lnTo>
                        <a:pt x="1128" y="2069"/>
                      </a:lnTo>
                      <a:lnTo>
                        <a:pt x="1133" y="2074"/>
                      </a:lnTo>
                      <a:lnTo>
                        <a:pt x="1139" y="2083"/>
                      </a:lnTo>
                      <a:lnTo>
                        <a:pt x="1142" y="2086"/>
                      </a:lnTo>
                      <a:lnTo>
                        <a:pt x="1151" y="2080"/>
                      </a:lnTo>
                      <a:lnTo>
                        <a:pt x="1160" y="2076"/>
                      </a:lnTo>
                      <a:lnTo>
                        <a:pt x="1170" y="2073"/>
                      </a:lnTo>
                      <a:lnTo>
                        <a:pt x="1180" y="2070"/>
                      </a:lnTo>
                      <a:lnTo>
                        <a:pt x="1188" y="2069"/>
                      </a:lnTo>
                      <a:lnTo>
                        <a:pt x="1197" y="2068"/>
                      </a:lnTo>
                      <a:lnTo>
                        <a:pt x="1205" y="2068"/>
                      </a:lnTo>
                      <a:lnTo>
                        <a:pt x="1214" y="2069"/>
                      </a:lnTo>
                      <a:lnTo>
                        <a:pt x="1229" y="2072"/>
                      </a:lnTo>
                      <a:lnTo>
                        <a:pt x="1242" y="2076"/>
                      </a:lnTo>
                      <a:lnTo>
                        <a:pt x="1256" y="2081"/>
                      </a:lnTo>
                      <a:lnTo>
                        <a:pt x="1265" y="2086"/>
                      </a:lnTo>
                      <a:lnTo>
                        <a:pt x="1264" y="2037"/>
                      </a:lnTo>
                      <a:lnTo>
                        <a:pt x="1262" y="1992"/>
                      </a:lnTo>
                      <a:lnTo>
                        <a:pt x="1259" y="1952"/>
                      </a:lnTo>
                      <a:lnTo>
                        <a:pt x="1256" y="1914"/>
                      </a:lnTo>
                      <a:lnTo>
                        <a:pt x="1248" y="1848"/>
                      </a:lnTo>
                      <a:lnTo>
                        <a:pt x="1241" y="1795"/>
                      </a:lnTo>
                      <a:lnTo>
                        <a:pt x="1232" y="1755"/>
                      </a:lnTo>
                      <a:lnTo>
                        <a:pt x="1226" y="1728"/>
                      </a:lnTo>
                      <a:lnTo>
                        <a:pt x="1221" y="1710"/>
                      </a:lnTo>
                      <a:lnTo>
                        <a:pt x="1220" y="1706"/>
                      </a:lnTo>
                      <a:lnTo>
                        <a:pt x="1216" y="1660"/>
                      </a:lnTo>
                      <a:lnTo>
                        <a:pt x="1211" y="1621"/>
                      </a:lnTo>
                      <a:lnTo>
                        <a:pt x="1207" y="1588"/>
                      </a:lnTo>
                      <a:lnTo>
                        <a:pt x="1200" y="1561"/>
                      </a:lnTo>
                      <a:lnTo>
                        <a:pt x="1196" y="1541"/>
                      </a:lnTo>
                      <a:lnTo>
                        <a:pt x="1191" y="1527"/>
                      </a:lnTo>
                      <a:lnTo>
                        <a:pt x="1188" y="1518"/>
                      </a:lnTo>
                      <a:lnTo>
                        <a:pt x="1187" y="1516"/>
                      </a:lnTo>
                      <a:lnTo>
                        <a:pt x="1200" y="39"/>
                      </a:lnTo>
                      <a:lnTo>
                        <a:pt x="1161" y="0"/>
                      </a:lnTo>
                      <a:lnTo>
                        <a:pt x="1150" y="0"/>
                      </a:lnTo>
                      <a:lnTo>
                        <a:pt x="1116" y="4"/>
                      </a:lnTo>
                      <a:lnTo>
                        <a:pt x="1060" y="8"/>
                      </a:lnTo>
                      <a:lnTo>
                        <a:pt x="980" y="12"/>
                      </a:lnTo>
                      <a:lnTo>
                        <a:pt x="876" y="20"/>
                      </a:lnTo>
                      <a:lnTo>
                        <a:pt x="749" y="27"/>
                      </a:lnTo>
                      <a:lnTo>
                        <a:pt x="597" y="36"/>
                      </a:lnTo>
                      <a:lnTo>
                        <a:pt x="420" y="46"/>
                      </a:lnTo>
                      <a:lnTo>
                        <a:pt x="420" y="49"/>
                      </a:lnTo>
                      <a:lnTo>
                        <a:pt x="417" y="58"/>
                      </a:lnTo>
                      <a:lnTo>
                        <a:pt x="413" y="70"/>
                      </a:lnTo>
                      <a:lnTo>
                        <a:pt x="407" y="85"/>
                      </a:lnTo>
                      <a:lnTo>
                        <a:pt x="402" y="92"/>
                      </a:lnTo>
                      <a:lnTo>
                        <a:pt x="397" y="99"/>
                      </a:lnTo>
                      <a:lnTo>
                        <a:pt x="391" y="108"/>
                      </a:lnTo>
                      <a:lnTo>
                        <a:pt x="384" y="115"/>
                      </a:lnTo>
                      <a:lnTo>
                        <a:pt x="375" y="121"/>
                      </a:lnTo>
                      <a:lnTo>
                        <a:pt x="364" y="128"/>
                      </a:lnTo>
                      <a:lnTo>
                        <a:pt x="353" y="134"/>
                      </a:lnTo>
                      <a:lnTo>
                        <a:pt x="341" y="137"/>
                      </a:lnTo>
                      <a:lnTo>
                        <a:pt x="339" y="150"/>
                      </a:lnTo>
                      <a:lnTo>
                        <a:pt x="336" y="183"/>
                      </a:lnTo>
                      <a:lnTo>
                        <a:pt x="336" y="205"/>
                      </a:lnTo>
                      <a:lnTo>
                        <a:pt x="338" y="229"/>
                      </a:lnTo>
                      <a:lnTo>
                        <a:pt x="341" y="255"/>
                      </a:lnTo>
                      <a:lnTo>
                        <a:pt x="347" y="282"/>
                      </a:lnTo>
                      <a:lnTo>
                        <a:pt x="335" y="284"/>
                      </a:lnTo>
                      <a:lnTo>
                        <a:pt x="325" y="288"/>
                      </a:lnTo>
                      <a:lnTo>
                        <a:pt x="314" y="292"/>
                      </a:lnTo>
                      <a:lnTo>
                        <a:pt x="306" y="295"/>
                      </a:lnTo>
                      <a:lnTo>
                        <a:pt x="297" y="300"/>
                      </a:lnTo>
                      <a:lnTo>
                        <a:pt x="290" y="305"/>
                      </a:lnTo>
                      <a:lnTo>
                        <a:pt x="282" y="310"/>
                      </a:lnTo>
                      <a:lnTo>
                        <a:pt x="276" y="316"/>
                      </a:lnTo>
                      <a:lnTo>
                        <a:pt x="267" y="327"/>
                      </a:lnTo>
                      <a:lnTo>
                        <a:pt x="258" y="339"/>
                      </a:lnTo>
                      <a:lnTo>
                        <a:pt x="251" y="352"/>
                      </a:lnTo>
                      <a:lnTo>
                        <a:pt x="244" y="365"/>
                      </a:lnTo>
                      <a:lnTo>
                        <a:pt x="236" y="390"/>
                      </a:lnTo>
                      <a:lnTo>
                        <a:pt x="226" y="410"/>
                      </a:lnTo>
                      <a:lnTo>
                        <a:pt x="221" y="419"/>
                      </a:lnTo>
                      <a:lnTo>
                        <a:pt x="215" y="425"/>
                      </a:lnTo>
                      <a:lnTo>
                        <a:pt x="210" y="429"/>
                      </a:lnTo>
                      <a:lnTo>
                        <a:pt x="207" y="430"/>
                      </a:lnTo>
                      <a:lnTo>
                        <a:pt x="202" y="432"/>
                      </a:lnTo>
                      <a:lnTo>
                        <a:pt x="197" y="432"/>
                      </a:lnTo>
                      <a:lnTo>
                        <a:pt x="131" y="623"/>
                      </a:lnTo>
                      <a:lnTo>
                        <a:pt x="128" y="623"/>
                      </a:lnTo>
                      <a:lnTo>
                        <a:pt x="120" y="627"/>
                      </a:lnTo>
                      <a:lnTo>
                        <a:pt x="115" y="629"/>
                      </a:lnTo>
                      <a:lnTo>
                        <a:pt x="110" y="632"/>
                      </a:lnTo>
                      <a:lnTo>
                        <a:pt x="105" y="637"/>
                      </a:lnTo>
                      <a:lnTo>
                        <a:pt x="99" y="642"/>
                      </a:lnTo>
                      <a:lnTo>
                        <a:pt x="94" y="648"/>
                      </a:lnTo>
                      <a:lnTo>
                        <a:pt x="89" y="656"/>
                      </a:lnTo>
                      <a:lnTo>
                        <a:pt x="87" y="665"/>
                      </a:lnTo>
                      <a:lnTo>
                        <a:pt x="84" y="676"/>
                      </a:lnTo>
                      <a:lnTo>
                        <a:pt x="83" y="688"/>
                      </a:lnTo>
                      <a:lnTo>
                        <a:pt x="84" y="702"/>
                      </a:lnTo>
                      <a:lnTo>
                        <a:pt x="87" y="718"/>
                      </a:lnTo>
                      <a:lnTo>
                        <a:pt x="91" y="735"/>
                      </a:lnTo>
                      <a:lnTo>
                        <a:pt x="95" y="741"/>
                      </a:lnTo>
                      <a:lnTo>
                        <a:pt x="104" y="757"/>
                      </a:lnTo>
                      <a:lnTo>
                        <a:pt x="114" y="781"/>
                      </a:lnTo>
                      <a:lnTo>
                        <a:pt x="126" y="813"/>
                      </a:lnTo>
                      <a:lnTo>
                        <a:pt x="131" y="831"/>
                      </a:lnTo>
                      <a:lnTo>
                        <a:pt x="134" y="850"/>
                      </a:lnTo>
                      <a:lnTo>
                        <a:pt x="137" y="869"/>
                      </a:lnTo>
                      <a:lnTo>
                        <a:pt x="139" y="890"/>
                      </a:lnTo>
                      <a:lnTo>
                        <a:pt x="138" y="910"/>
                      </a:lnTo>
                      <a:lnTo>
                        <a:pt x="137" y="931"/>
                      </a:lnTo>
                      <a:lnTo>
                        <a:pt x="134" y="940"/>
                      </a:lnTo>
                      <a:lnTo>
                        <a:pt x="132" y="951"/>
                      </a:lnTo>
                      <a:lnTo>
                        <a:pt x="128" y="961"/>
                      </a:lnTo>
                      <a:lnTo>
                        <a:pt x="125" y="971"/>
                      </a:lnTo>
                      <a:lnTo>
                        <a:pt x="118" y="1082"/>
                      </a:lnTo>
                      <a:lnTo>
                        <a:pt x="122" y="1084"/>
                      </a:lnTo>
                      <a:lnTo>
                        <a:pt x="134" y="1086"/>
                      </a:lnTo>
                      <a:lnTo>
                        <a:pt x="142" y="1089"/>
                      </a:lnTo>
                      <a:lnTo>
                        <a:pt x="149" y="1092"/>
                      </a:lnTo>
                      <a:lnTo>
                        <a:pt x="156" y="1096"/>
                      </a:lnTo>
                      <a:lnTo>
                        <a:pt x="164" y="1101"/>
                      </a:lnTo>
                      <a:lnTo>
                        <a:pt x="170" y="1106"/>
                      </a:lnTo>
                      <a:lnTo>
                        <a:pt x="175" y="1112"/>
                      </a:lnTo>
                      <a:lnTo>
                        <a:pt x="178" y="1119"/>
                      </a:lnTo>
                      <a:lnTo>
                        <a:pt x="178" y="1126"/>
                      </a:lnTo>
                      <a:lnTo>
                        <a:pt x="178" y="1131"/>
                      </a:lnTo>
                      <a:lnTo>
                        <a:pt x="177" y="1135"/>
                      </a:lnTo>
                      <a:lnTo>
                        <a:pt x="175" y="1140"/>
                      </a:lnTo>
                      <a:lnTo>
                        <a:pt x="172" y="1145"/>
                      </a:lnTo>
                      <a:lnTo>
                        <a:pt x="164" y="1156"/>
                      </a:lnTo>
                      <a:lnTo>
                        <a:pt x="150" y="1168"/>
                      </a:lnTo>
                      <a:lnTo>
                        <a:pt x="156" y="1172"/>
                      </a:lnTo>
                      <a:lnTo>
                        <a:pt x="169" y="1185"/>
                      </a:lnTo>
                      <a:lnTo>
                        <a:pt x="171" y="1190"/>
                      </a:lnTo>
                      <a:lnTo>
                        <a:pt x="175" y="1195"/>
                      </a:lnTo>
                      <a:lnTo>
                        <a:pt x="177" y="1202"/>
                      </a:lnTo>
                      <a:lnTo>
                        <a:pt x="178" y="1210"/>
                      </a:lnTo>
                      <a:lnTo>
                        <a:pt x="180" y="1217"/>
                      </a:lnTo>
                      <a:lnTo>
                        <a:pt x="180" y="1226"/>
                      </a:lnTo>
                      <a:lnTo>
                        <a:pt x="178" y="1235"/>
                      </a:lnTo>
                      <a:lnTo>
                        <a:pt x="177" y="1246"/>
                      </a:lnTo>
                      <a:lnTo>
                        <a:pt x="180" y="1248"/>
                      </a:lnTo>
                      <a:lnTo>
                        <a:pt x="188" y="1251"/>
                      </a:lnTo>
                      <a:lnTo>
                        <a:pt x="199" y="1259"/>
                      </a:lnTo>
                      <a:lnTo>
                        <a:pt x="213" y="1270"/>
                      </a:lnTo>
                      <a:lnTo>
                        <a:pt x="219" y="1277"/>
                      </a:lnTo>
                      <a:lnTo>
                        <a:pt x="225" y="1286"/>
                      </a:lnTo>
                      <a:lnTo>
                        <a:pt x="230" y="1294"/>
                      </a:lnTo>
                      <a:lnTo>
                        <a:pt x="235" y="1304"/>
                      </a:lnTo>
                      <a:lnTo>
                        <a:pt x="238" y="1316"/>
                      </a:lnTo>
                      <a:lnTo>
                        <a:pt x="242" y="1328"/>
                      </a:lnTo>
                      <a:lnTo>
                        <a:pt x="243" y="1343"/>
                      </a:lnTo>
                      <a:lnTo>
                        <a:pt x="242" y="1358"/>
                      </a:lnTo>
                      <a:lnTo>
                        <a:pt x="150" y="1364"/>
                      </a:lnTo>
                      <a:lnTo>
                        <a:pt x="151" y="1369"/>
                      </a:lnTo>
                      <a:lnTo>
                        <a:pt x="153" y="1381"/>
                      </a:lnTo>
                      <a:lnTo>
                        <a:pt x="151" y="1398"/>
                      </a:lnTo>
                      <a:lnTo>
                        <a:pt x="149" y="1420"/>
                      </a:lnTo>
                      <a:lnTo>
                        <a:pt x="147" y="1433"/>
                      </a:lnTo>
                      <a:lnTo>
                        <a:pt x="142" y="1445"/>
                      </a:lnTo>
                      <a:lnTo>
                        <a:pt x="136" y="1457"/>
                      </a:lnTo>
                      <a:lnTo>
                        <a:pt x="128" y="1469"/>
                      </a:lnTo>
                      <a:lnTo>
                        <a:pt x="120" y="1482"/>
                      </a:lnTo>
                      <a:lnTo>
                        <a:pt x="107" y="1494"/>
                      </a:lnTo>
                      <a:lnTo>
                        <a:pt x="94" y="1505"/>
                      </a:lnTo>
                      <a:lnTo>
                        <a:pt x="78" y="1516"/>
                      </a:lnTo>
                      <a:lnTo>
                        <a:pt x="78" y="1522"/>
                      </a:lnTo>
                      <a:lnTo>
                        <a:pt x="74" y="1540"/>
                      </a:lnTo>
                      <a:lnTo>
                        <a:pt x="69" y="1566"/>
                      </a:lnTo>
                      <a:lnTo>
                        <a:pt x="61" y="1598"/>
                      </a:lnTo>
                      <a:lnTo>
                        <a:pt x="56" y="1614"/>
                      </a:lnTo>
                      <a:lnTo>
                        <a:pt x="51" y="1630"/>
                      </a:lnTo>
                      <a:lnTo>
                        <a:pt x="44" y="1644"/>
                      </a:lnTo>
                      <a:lnTo>
                        <a:pt x="36" y="1659"/>
                      </a:lnTo>
                      <a:lnTo>
                        <a:pt x="29" y="1672"/>
                      </a:lnTo>
                      <a:lnTo>
                        <a:pt x="20" y="1684"/>
                      </a:lnTo>
                      <a:lnTo>
                        <a:pt x="16" y="1688"/>
                      </a:lnTo>
                      <a:lnTo>
                        <a:pt x="11" y="1692"/>
                      </a:lnTo>
                      <a:lnTo>
                        <a:pt x="5" y="1696"/>
                      </a:lnTo>
                      <a:lnTo>
                        <a:pt x="0" y="1699"/>
                      </a:lnTo>
                      <a:lnTo>
                        <a:pt x="1" y="1703"/>
                      </a:lnTo>
                      <a:lnTo>
                        <a:pt x="3" y="1715"/>
                      </a:lnTo>
                      <a:lnTo>
                        <a:pt x="7" y="1735"/>
                      </a:lnTo>
                      <a:lnTo>
                        <a:pt x="11" y="1759"/>
                      </a:lnTo>
                      <a:lnTo>
                        <a:pt x="13" y="1789"/>
                      </a:lnTo>
                      <a:lnTo>
                        <a:pt x="13" y="1821"/>
                      </a:lnTo>
                      <a:lnTo>
                        <a:pt x="13" y="1838"/>
                      </a:lnTo>
                      <a:lnTo>
                        <a:pt x="12" y="1855"/>
                      </a:lnTo>
                      <a:lnTo>
                        <a:pt x="9" y="1872"/>
                      </a:lnTo>
                      <a:lnTo>
                        <a:pt x="6" y="1889"/>
                      </a:lnTo>
                      <a:lnTo>
                        <a:pt x="29" y="1887"/>
                      </a:lnTo>
                      <a:lnTo>
                        <a:pt x="90" y="1881"/>
                      </a:lnTo>
                      <a:lnTo>
                        <a:pt x="181" y="1873"/>
                      </a:lnTo>
                      <a:lnTo>
                        <a:pt x="291" y="1863"/>
                      </a:lnTo>
                      <a:lnTo>
                        <a:pt x="410" y="1855"/>
                      </a:lnTo>
                      <a:lnTo>
                        <a:pt x="530" y="1848"/>
                      </a:lnTo>
                      <a:lnTo>
                        <a:pt x="586" y="1845"/>
                      </a:lnTo>
                      <a:lnTo>
                        <a:pt x="639" y="1844"/>
                      </a:lnTo>
                      <a:lnTo>
                        <a:pt x="686" y="1843"/>
                      </a:lnTo>
                      <a:lnTo>
                        <a:pt x="728" y="1844"/>
                      </a:lnTo>
                      <a:lnTo>
                        <a:pt x="726" y="1848"/>
                      </a:lnTo>
                      <a:lnTo>
                        <a:pt x="718" y="1861"/>
                      </a:lnTo>
                      <a:lnTo>
                        <a:pt x="715" y="1870"/>
                      </a:lnTo>
                      <a:lnTo>
                        <a:pt x="710" y="1881"/>
                      </a:lnTo>
                      <a:lnTo>
                        <a:pt x="706" y="1893"/>
                      </a:lnTo>
                      <a:lnTo>
                        <a:pt x="703" y="1908"/>
                      </a:lnTo>
                      <a:lnTo>
                        <a:pt x="701" y="1922"/>
                      </a:lnTo>
                      <a:lnTo>
                        <a:pt x="701" y="1939"/>
                      </a:lnTo>
                      <a:lnTo>
                        <a:pt x="702" y="1958"/>
                      </a:lnTo>
                      <a:lnTo>
                        <a:pt x="706" y="1976"/>
                      </a:lnTo>
                      <a:lnTo>
                        <a:pt x="712" y="1996"/>
                      </a:lnTo>
                      <a:lnTo>
                        <a:pt x="721" y="2016"/>
                      </a:lnTo>
                      <a:lnTo>
                        <a:pt x="726" y="2028"/>
                      </a:lnTo>
                      <a:lnTo>
                        <a:pt x="732" y="2039"/>
                      </a:lnTo>
                      <a:lnTo>
                        <a:pt x="739" y="2048"/>
                      </a:lnTo>
                      <a:lnTo>
                        <a:pt x="748" y="2059"/>
                      </a:lnTo>
                      <a:lnTo>
                        <a:pt x="749" y="2070"/>
                      </a:lnTo>
                      <a:lnTo>
                        <a:pt x="756" y="2097"/>
                      </a:lnTo>
                      <a:lnTo>
                        <a:pt x="763" y="2116"/>
                      </a:lnTo>
                      <a:lnTo>
                        <a:pt x="772" y="2138"/>
                      </a:lnTo>
                      <a:lnTo>
                        <a:pt x="784" y="2160"/>
                      </a:lnTo>
                      <a:lnTo>
                        <a:pt x="800" y="2184"/>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1" name="Freeform 500"/>
                <p:cNvSpPr>
                  <a:spLocks/>
                </p:cNvSpPr>
                <p:nvPr/>
              </p:nvSpPr>
              <p:spPr bwMode="auto">
                <a:xfrm>
                  <a:off x="3557" y="2272"/>
                  <a:ext cx="344" cy="548"/>
                </a:xfrm>
                <a:custGeom>
                  <a:avLst/>
                  <a:gdLst>
                    <a:gd name="T0" fmla="*/ 0 w 1377"/>
                    <a:gd name="T1" fmla="*/ 0 h 2192"/>
                    <a:gd name="T2" fmla="*/ 0 w 1377"/>
                    <a:gd name="T3" fmla="*/ 0 h 2192"/>
                    <a:gd name="T4" fmla="*/ 0 w 1377"/>
                    <a:gd name="T5" fmla="*/ 0 h 2192"/>
                    <a:gd name="T6" fmla="*/ 0 w 1377"/>
                    <a:gd name="T7" fmla="*/ 0 h 2192"/>
                    <a:gd name="T8" fmla="*/ 0 w 1377"/>
                    <a:gd name="T9" fmla="*/ 0 h 2192"/>
                    <a:gd name="T10" fmla="*/ 0 w 1377"/>
                    <a:gd name="T11" fmla="*/ 0 h 2192"/>
                    <a:gd name="T12" fmla="*/ 0 w 1377"/>
                    <a:gd name="T13" fmla="*/ 0 h 2192"/>
                    <a:gd name="T14" fmla="*/ 0 w 1377"/>
                    <a:gd name="T15" fmla="*/ 0 h 2192"/>
                    <a:gd name="T16" fmla="*/ 0 w 1377"/>
                    <a:gd name="T17" fmla="*/ 0 h 2192"/>
                    <a:gd name="T18" fmla="*/ 0 w 1377"/>
                    <a:gd name="T19" fmla="*/ 0 h 2192"/>
                    <a:gd name="T20" fmla="*/ 0 w 1377"/>
                    <a:gd name="T21" fmla="*/ 0 h 2192"/>
                    <a:gd name="T22" fmla="*/ 0 w 1377"/>
                    <a:gd name="T23" fmla="*/ 0 h 2192"/>
                    <a:gd name="T24" fmla="*/ 0 w 1377"/>
                    <a:gd name="T25" fmla="*/ 0 h 2192"/>
                    <a:gd name="T26" fmla="*/ 0 w 1377"/>
                    <a:gd name="T27" fmla="*/ 0 h 2192"/>
                    <a:gd name="T28" fmla="*/ 0 w 1377"/>
                    <a:gd name="T29" fmla="*/ 0 h 2192"/>
                    <a:gd name="T30" fmla="*/ 0 w 1377"/>
                    <a:gd name="T31" fmla="*/ 0 h 2192"/>
                    <a:gd name="T32" fmla="*/ 0 w 1377"/>
                    <a:gd name="T33" fmla="*/ 0 h 2192"/>
                    <a:gd name="T34" fmla="*/ 0 w 1377"/>
                    <a:gd name="T35" fmla="*/ 0 h 2192"/>
                    <a:gd name="T36" fmla="*/ 0 w 1377"/>
                    <a:gd name="T37" fmla="*/ 0 h 2192"/>
                    <a:gd name="T38" fmla="*/ 0 w 1377"/>
                    <a:gd name="T39" fmla="*/ 0 h 2192"/>
                    <a:gd name="T40" fmla="*/ 0 w 1377"/>
                    <a:gd name="T41" fmla="*/ 0 h 2192"/>
                    <a:gd name="T42" fmla="*/ 0 w 1377"/>
                    <a:gd name="T43" fmla="*/ 0 h 2192"/>
                    <a:gd name="T44" fmla="*/ 0 w 1377"/>
                    <a:gd name="T45" fmla="*/ 0 h 2192"/>
                    <a:gd name="T46" fmla="*/ 0 w 1377"/>
                    <a:gd name="T47" fmla="*/ 0 h 2192"/>
                    <a:gd name="T48" fmla="*/ 0 w 1377"/>
                    <a:gd name="T49" fmla="*/ 0 h 2192"/>
                    <a:gd name="T50" fmla="*/ 0 w 1377"/>
                    <a:gd name="T51" fmla="*/ 0 h 2192"/>
                    <a:gd name="T52" fmla="*/ 0 w 1377"/>
                    <a:gd name="T53" fmla="*/ 0 h 2192"/>
                    <a:gd name="T54" fmla="*/ 0 w 1377"/>
                    <a:gd name="T55" fmla="*/ 0 h 2192"/>
                    <a:gd name="T56" fmla="*/ 0 w 1377"/>
                    <a:gd name="T57" fmla="*/ 0 h 2192"/>
                    <a:gd name="T58" fmla="*/ 0 w 1377"/>
                    <a:gd name="T59" fmla="*/ 0 h 2192"/>
                    <a:gd name="T60" fmla="*/ 0 w 1377"/>
                    <a:gd name="T61" fmla="*/ 0 h 2192"/>
                    <a:gd name="T62" fmla="*/ 0 w 1377"/>
                    <a:gd name="T63" fmla="*/ 0 h 2192"/>
                    <a:gd name="T64" fmla="*/ 0 w 1377"/>
                    <a:gd name="T65" fmla="*/ 0 h 2192"/>
                    <a:gd name="T66" fmla="*/ 0 w 1377"/>
                    <a:gd name="T67" fmla="*/ 0 h 2192"/>
                    <a:gd name="T68" fmla="*/ 0 w 1377"/>
                    <a:gd name="T69" fmla="*/ 0 h 2192"/>
                    <a:gd name="T70" fmla="*/ 0 w 1377"/>
                    <a:gd name="T71" fmla="*/ 0 h 2192"/>
                    <a:gd name="T72" fmla="*/ 0 w 1377"/>
                    <a:gd name="T73" fmla="*/ 0 h 2192"/>
                    <a:gd name="T74" fmla="*/ 0 w 1377"/>
                    <a:gd name="T75" fmla="*/ 0 h 2192"/>
                    <a:gd name="T76" fmla="*/ 0 w 1377"/>
                    <a:gd name="T77" fmla="*/ 0 h 2192"/>
                    <a:gd name="T78" fmla="*/ 0 w 1377"/>
                    <a:gd name="T79" fmla="*/ 0 h 2192"/>
                    <a:gd name="T80" fmla="*/ 0 w 1377"/>
                    <a:gd name="T81" fmla="*/ 0 h 2192"/>
                    <a:gd name="T82" fmla="*/ 0 w 1377"/>
                    <a:gd name="T83" fmla="*/ 0 h 2192"/>
                    <a:gd name="T84" fmla="*/ 0 w 1377"/>
                    <a:gd name="T85" fmla="*/ 0 h 2192"/>
                    <a:gd name="T86" fmla="*/ 0 w 1377"/>
                    <a:gd name="T87" fmla="*/ 0 h 2192"/>
                    <a:gd name="T88" fmla="*/ 0 w 1377"/>
                    <a:gd name="T89" fmla="*/ 0 h 2192"/>
                    <a:gd name="T90" fmla="*/ 0 w 1377"/>
                    <a:gd name="T91" fmla="*/ 0 h 2192"/>
                    <a:gd name="T92" fmla="*/ 0 w 1377"/>
                    <a:gd name="T93" fmla="*/ 0 h 2192"/>
                    <a:gd name="T94" fmla="*/ 0 w 1377"/>
                    <a:gd name="T95" fmla="*/ 0 h 2192"/>
                    <a:gd name="T96" fmla="*/ 0 w 1377"/>
                    <a:gd name="T97" fmla="*/ 0 h 2192"/>
                    <a:gd name="T98" fmla="*/ 0 w 1377"/>
                    <a:gd name="T99" fmla="*/ 0 h 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77"/>
                    <a:gd name="T151" fmla="*/ 0 h 2192"/>
                    <a:gd name="T152" fmla="*/ 1377 w 1377"/>
                    <a:gd name="T153" fmla="*/ 2192 h 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77" h="2192">
                      <a:moveTo>
                        <a:pt x="971" y="0"/>
                      </a:moveTo>
                      <a:lnTo>
                        <a:pt x="1194" y="688"/>
                      </a:lnTo>
                      <a:lnTo>
                        <a:pt x="1207" y="710"/>
                      </a:lnTo>
                      <a:lnTo>
                        <a:pt x="1217" y="730"/>
                      </a:lnTo>
                      <a:lnTo>
                        <a:pt x="1223" y="747"/>
                      </a:lnTo>
                      <a:lnTo>
                        <a:pt x="1228" y="763"/>
                      </a:lnTo>
                      <a:lnTo>
                        <a:pt x="1230" y="778"/>
                      </a:lnTo>
                      <a:lnTo>
                        <a:pt x="1232" y="791"/>
                      </a:lnTo>
                      <a:lnTo>
                        <a:pt x="1232" y="802"/>
                      </a:lnTo>
                      <a:lnTo>
                        <a:pt x="1232" y="813"/>
                      </a:lnTo>
                      <a:lnTo>
                        <a:pt x="1230" y="822"/>
                      </a:lnTo>
                      <a:lnTo>
                        <a:pt x="1230" y="829"/>
                      </a:lnTo>
                      <a:lnTo>
                        <a:pt x="1230" y="835"/>
                      </a:lnTo>
                      <a:lnTo>
                        <a:pt x="1233" y="841"/>
                      </a:lnTo>
                      <a:lnTo>
                        <a:pt x="1235" y="845"/>
                      </a:lnTo>
                      <a:lnTo>
                        <a:pt x="1241" y="849"/>
                      </a:lnTo>
                      <a:lnTo>
                        <a:pt x="1249" y="851"/>
                      </a:lnTo>
                      <a:lnTo>
                        <a:pt x="1260" y="852"/>
                      </a:lnTo>
                      <a:lnTo>
                        <a:pt x="1285" y="1004"/>
                      </a:lnTo>
                      <a:lnTo>
                        <a:pt x="1344" y="1122"/>
                      </a:lnTo>
                      <a:lnTo>
                        <a:pt x="1345" y="1124"/>
                      </a:lnTo>
                      <a:lnTo>
                        <a:pt x="1348" y="1132"/>
                      </a:lnTo>
                      <a:lnTo>
                        <a:pt x="1349" y="1143"/>
                      </a:lnTo>
                      <a:lnTo>
                        <a:pt x="1349" y="1161"/>
                      </a:lnTo>
                      <a:lnTo>
                        <a:pt x="1348" y="1171"/>
                      </a:lnTo>
                      <a:lnTo>
                        <a:pt x="1347" y="1184"/>
                      </a:lnTo>
                      <a:lnTo>
                        <a:pt x="1343" y="1198"/>
                      </a:lnTo>
                      <a:lnTo>
                        <a:pt x="1339" y="1214"/>
                      </a:lnTo>
                      <a:lnTo>
                        <a:pt x="1333" y="1231"/>
                      </a:lnTo>
                      <a:lnTo>
                        <a:pt x="1326" y="1249"/>
                      </a:lnTo>
                      <a:lnTo>
                        <a:pt x="1316" y="1270"/>
                      </a:lnTo>
                      <a:lnTo>
                        <a:pt x="1305" y="1292"/>
                      </a:lnTo>
                      <a:lnTo>
                        <a:pt x="1303" y="1294"/>
                      </a:lnTo>
                      <a:lnTo>
                        <a:pt x="1298" y="1299"/>
                      </a:lnTo>
                      <a:lnTo>
                        <a:pt x="1292" y="1308"/>
                      </a:lnTo>
                      <a:lnTo>
                        <a:pt x="1284" y="1320"/>
                      </a:lnTo>
                      <a:lnTo>
                        <a:pt x="1282" y="1326"/>
                      </a:lnTo>
                      <a:lnTo>
                        <a:pt x="1281" y="1334"/>
                      </a:lnTo>
                      <a:lnTo>
                        <a:pt x="1279" y="1342"/>
                      </a:lnTo>
                      <a:lnTo>
                        <a:pt x="1281" y="1351"/>
                      </a:lnTo>
                      <a:lnTo>
                        <a:pt x="1282" y="1359"/>
                      </a:lnTo>
                      <a:lnTo>
                        <a:pt x="1285" y="1369"/>
                      </a:lnTo>
                      <a:lnTo>
                        <a:pt x="1292" y="1380"/>
                      </a:lnTo>
                      <a:lnTo>
                        <a:pt x="1299" y="1391"/>
                      </a:lnTo>
                      <a:lnTo>
                        <a:pt x="1301" y="1392"/>
                      </a:lnTo>
                      <a:lnTo>
                        <a:pt x="1310" y="1397"/>
                      </a:lnTo>
                      <a:lnTo>
                        <a:pt x="1315" y="1401"/>
                      </a:lnTo>
                      <a:lnTo>
                        <a:pt x="1321" y="1406"/>
                      </a:lnTo>
                      <a:lnTo>
                        <a:pt x="1326" y="1412"/>
                      </a:lnTo>
                      <a:lnTo>
                        <a:pt x="1332" y="1419"/>
                      </a:lnTo>
                      <a:lnTo>
                        <a:pt x="1338" y="1429"/>
                      </a:lnTo>
                      <a:lnTo>
                        <a:pt x="1343" y="1439"/>
                      </a:lnTo>
                      <a:lnTo>
                        <a:pt x="1348" y="1451"/>
                      </a:lnTo>
                      <a:lnTo>
                        <a:pt x="1352" y="1466"/>
                      </a:lnTo>
                      <a:lnTo>
                        <a:pt x="1354" y="1482"/>
                      </a:lnTo>
                      <a:lnTo>
                        <a:pt x="1354" y="1500"/>
                      </a:lnTo>
                      <a:lnTo>
                        <a:pt x="1354" y="1520"/>
                      </a:lnTo>
                      <a:lnTo>
                        <a:pt x="1352" y="1542"/>
                      </a:lnTo>
                      <a:lnTo>
                        <a:pt x="1350" y="1551"/>
                      </a:lnTo>
                      <a:lnTo>
                        <a:pt x="1348" y="1577"/>
                      </a:lnTo>
                      <a:lnTo>
                        <a:pt x="1344" y="1593"/>
                      </a:lnTo>
                      <a:lnTo>
                        <a:pt x="1341" y="1611"/>
                      </a:lnTo>
                      <a:lnTo>
                        <a:pt x="1333" y="1629"/>
                      </a:lnTo>
                      <a:lnTo>
                        <a:pt x="1325" y="1647"/>
                      </a:lnTo>
                      <a:lnTo>
                        <a:pt x="1325" y="1649"/>
                      </a:lnTo>
                      <a:lnTo>
                        <a:pt x="1325" y="1658"/>
                      </a:lnTo>
                      <a:lnTo>
                        <a:pt x="1326" y="1670"/>
                      </a:lnTo>
                      <a:lnTo>
                        <a:pt x="1330" y="1685"/>
                      </a:lnTo>
                      <a:lnTo>
                        <a:pt x="1332" y="1693"/>
                      </a:lnTo>
                      <a:lnTo>
                        <a:pt x="1334" y="1703"/>
                      </a:lnTo>
                      <a:lnTo>
                        <a:pt x="1339" y="1712"/>
                      </a:lnTo>
                      <a:lnTo>
                        <a:pt x="1344" y="1722"/>
                      </a:lnTo>
                      <a:lnTo>
                        <a:pt x="1350" y="1731"/>
                      </a:lnTo>
                      <a:lnTo>
                        <a:pt x="1358" y="1740"/>
                      </a:lnTo>
                      <a:lnTo>
                        <a:pt x="1367" y="1750"/>
                      </a:lnTo>
                      <a:lnTo>
                        <a:pt x="1377" y="1758"/>
                      </a:lnTo>
                      <a:lnTo>
                        <a:pt x="1370" y="1758"/>
                      </a:lnTo>
                      <a:lnTo>
                        <a:pt x="1348" y="1761"/>
                      </a:lnTo>
                      <a:lnTo>
                        <a:pt x="1314" y="1763"/>
                      </a:lnTo>
                      <a:lnTo>
                        <a:pt x="1268" y="1766"/>
                      </a:lnTo>
                      <a:lnTo>
                        <a:pt x="1213" y="1769"/>
                      </a:lnTo>
                      <a:lnTo>
                        <a:pt x="1150" y="1774"/>
                      </a:lnTo>
                      <a:lnTo>
                        <a:pt x="1080" y="1779"/>
                      </a:lnTo>
                      <a:lnTo>
                        <a:pt x="1004" y="1785"/>
                      </a:lnTo>
                      <a:lnTo>
                        <a:pt x="926" y="1791"/>
                      </a:lnTo>
                      <a:lnTo>
                        <a:pt x="845" y="1798"/>
                      </a:lnTo>
                      <a:lnTo>
                        <a:pt x="763" y="1804"/>
                      </a:lnTo>
                      <a:lnTo>
                        <a:pt x="683" y="1811"/>
                      </a:lnTo>
                      <a:lnTo>
                        <a:pt x="605" y="1817"/>
                      </a:lnTo>
                      <a:lnTo>
                        <a:pt x="530" y="1824"/>
                      </a:lnTo>
                      <a:lnTo>
                        <a:pt x="462" y="1831"/>
                      </a:lnTo>
                      <a:lnTo>
                        <a:pt x="401" y="1837"/>
                      </a:lnTo>
                      <a:lnTo>
                        <a:pt x="398" y="1839"/>
                      </a:lnTo>
                      <a:lnTo>
                        <a:pt x="394" y="1847"/>
                      </a:lnTo>
                      <a:lnTo>
                        <a:pt x="388" y="1858"/>
                      </a:lnTo>
                      <a:lnTo>
                        <a:pt x="383" y="1873"/>
                      </a:lnTo>
                      <a:lnTo>
                        <a:pt x="381" y="1882"/>
                      </a:lnTo>
                      <a:lnTo>
                        <a:pt x="380" y="1892"/>
                      </a:lnTo>
                      <a:lnTo>
                        <a:pt x="378" y="1903"/>
                      </a:lnTo>
                      <a:lnTo>
                        <a:pt x="377" y="1914"/>
                      </a:lnTo>
                      <a:lnTo>
                        <a:pt x="378" y="1927"/>
                      </a:lnTo>
                      <a:lnTo>
                        <a:pt x="380" y="1940"/>
                      </a:lnTo>
                      <a:lnTo>
                        <a:pt x="382" y="1954"/>
                      </a:lnTo>
                      <a:lnTo>
                        <a:pt x="387" y="1968"/>
                      </a:lnTo>
                      <a:lnTo>
                        <a:pt x="388" y="1970"/>
                      </a:lnTo>
                      <a:lnTo>
                        <a:pt x="391" y="1977"/>
                      </a:lnTo>
                      <a:lnTo>
                        <a:pt x="396" y="1986"/>
                      </a:lnTo>
                      <a:lnTo>
                        <a:pt x="403" y="1996"/>
                      </a:lnTo>
                      <a:lnTo>
                        <a:pt x="408" y="2001"/>
                      </a:lnTo>
                      <a:lnTo>
                        <a:pt x="413" y="2006"/>
                      </a:lnTo>
                      <a:lnTo>
                        <a:pt x="419" y="2009"/>
                      </a:lnTo>
                      <a:lnTo>
                        <a:pt x="425" y="2013"/>
                      </a:lnTo>
                      <a:lnTo>
                        <a:pt x="432" y="2014"/>
                      </a:lnTo>
                      <a:lnTo>
                        <a:pt x="441" y="2015"/>
                      </a:lnTo>
                      <a:lnTo>
                        <a:pt x="449" y="2015"/>
                      </a:lnTo>
                      <a:lnTo>
                        <a:pt x="459" y="2014"/>
                      </a:lnTo>
                      <a:lnTo>
                        <a:pt x="458" y="2017"/>
                      </a:lnTo>
                      <a:lnTo>
                        <a:pt x="457" y="2024"/>
                      </a:lnTo>
                      <a:lnTo>
                        <a:pt x="457" y="2034"/>
                      </a:lnTo>
                      <a:lnTo>
                        <a:pt x="457" y="2045"/>
                      </a:lnTo>
                      <a:lnTo>
                        <a:pt x="459" y="2051"/>
                      </a:lnTo>
                      <a:lnTo>
                        <a:pt x="462" y="2056"/>
                      </a:lnTo>
                      <a:lnTo>
                        <a:pt x="465" y="2061"/>
                      </a:lnTo>
                      <a:lnTo>
                        <a:pt x="470" y="2064"/>
                      </a:lnTo>
                      <a:lnTo>
                        <a:pt x="476" y="2067"/>
                      </a:lnTo>
                      <a:lnTo>
                        <a:pt x="484" y="2068"/>
                      </a:lnTo>
                      <a:lnTo>
                        <a:pt x="494" y="2068"/>
                      </a:lnTo>
                      <a:lnTo>
                        <a:pt x="505" y="2067"/>
                      </a:lnTo>
                      <a:lnTo>
                        <a:pt x="505" y="2071"/>
                      </a:lnTo>
                      <a:lnTo>
                        <a:pt x="501" y="2082"/>
                      </a:lnTo>
                      <a:lnTo>
                        <a:pt x="496" y="2097"/>
                      </a:lnTo>
                      <a:lnTo>
                        <a:pt x="487" y="2116"/>
                      </a:lnTo>
                      <a:lnTo>
                        <a:pt x="481" y="2126"/>
                      </a:lnTo>
                      <a:lnTo>
                        <a:pt x="474" y="2135"/>
                      </a:lnTo>
                      <a:lnTo>
                        <a:pt x="465" y="2145"/>
                      </a:lnTo>
                      <a:lnTo>
                        <a:pt x="456" y="2155"/>
                      </a:lnTo>
                      <a:lnTo>
                        <a:pt x="443" y="2164"/>
                      </a:lnTo>
                      <a:lnTo>
                        <a:pt x="431" y="2172"/>
                      </a:lnTo>
                      <a:lnTo>
                        <a:pt x="416" y="2179"/>
                      </a:lnTo>
                      <a:lnTo>
                        <a:pt x="401" y="2184"/>
                      </a:lnTo>
                      <a:lnTo>
                        <a:pt x="377" y="2167"/>
                      </a:lnTo>
                      <a:lnTo>
                        <a:pt x="360" y="2150"/>
                      </a:lnTo>
                      <a:lnTo>
                        <a:pt x="345" y="2135"/>
                      </a:lnTo>
                      <a:lnTo>
                        <a:pt x="336" y="2122"/>
                      </a:lnTo>
                      <a:lnTo>
                        <a:pt x="327" y="2108"/>
                      </a:lnTo>
                      <a:lnTo>
                        <a:pt x="321" y="2096"/>
                      </a:lnTo>
                      <a:lnTo>
                        <a:pt x="317" y="2085"/>
                      </a:lnTo>
                      <a:lnTo>
                        <a:pt x="315" y="2074"/>
                      </a:lnTo>
                      <a:lnTo>
                        <a:pt x="310" y="2053"/>
                      </a:lnTo>
                      <a:lnTo>
                        <a:pt x="304" y="2033"/>
                      </a:lnTo>
                      <a:lnTo>
                        <a:pt x="299" y="2022"/>
                      </a:lnTo>
                      <a:lnTo>
                        <a:pt x="292" y="2011"/>
                      </a:lnTo>
                      <a:lnTo>
                        <a:pt x="282" y="2000"/>
                      </a:lnTo>
                      <a:lnTo>
                        <a:pt x="268" y="1987"/>
                      </a:lnTo>
                      <a:lnTo>
                        <a:pt x="257" y="1996"/>
                      </a:lnTo>
                      <a:lnTo>
                        <a:pt x="250" y="2006"/>
                      </a:lnTo>
                      <a:lnTo>
                        <a:pt x="244" y="2014"/>
                      </a:lnTo>
                      <a:lnTo>
                        <a:pt x="239" y="2023"/>
                      </a:lnTo>
                      <a:lnTo>
                        <a:pt x="236" y="2031"/>
                      </a:lnTo>
                      <a:lnTo>
                        <a:pt x="235" y="2041"/>
                      </a:lnTo>
                      <a:lnTo>
                        <a:pt x="235" y="2050"/>
                      </a:lnTo>
                      <a:lnTo>
                        <a:pt x="236" y="2060"/>
                      </a:lnTo>
                      <a:lnTo>
                        <a:pt x="238" y="2080"/>
                      </a:lnTo>
                      <a:lnTo>
                        <a:pt x="238" y="2102"/>
                      </a:lnTo>
                      <a:lnTo>
                        <a:pt x="236" y="2113"/>
                      </a:lnTo>
                      <a:lnTo>
                        <a:pt x="233" y="2126"/>
                      </a:lnTo>
                      <a:lnTo>
                        <a:pt x="229" y="2139"/>
                      </a:lnTo>
                      <a:lnTo>
                        <a:pt x="223" y="2151"/>
                      </a:lnTo>
                      <a:lnTo>
                        <a:pt x="219" y="2151"/>
                      </a:lnTo>
                      <a:lnTo>
                        <a:pt x="208" y="2150"/>
                      </a:lnTo>
                      <a:lnTo>
                        <a:pt x="194" y="2150"/>
                      </a:lnTo>
                      <a:lnTo>
                        <a:pt x="175" y="2151"/>
                      </a:lnTo>
                      <a:lnTo>
                        <a:pt x="166" y="2154"/>
                      </a:lnTo>
                      <a:lnTo>
                        <a:pt x="157" y="2156"/>
                      </a:lnTo>
                      <a:lnTo>
                        <a:pt x="148" y="2159"/>
                      </a:lnTo>
                      <a:lnTo>
                        <a:pt x="140" y="2162"/>
                      </a:lnTo>
                      <a:lnTo>
                        <a:pt x="132" y="2168"/>
                      </a:lnTo>
                      <a:lnTo>
                        <a:pt x="126" y="2175"/>
                      </a:lnTo>
                      <a:lnTo>
                        <a:pt x="121" y="2182"/>
                      </a:lnTo>
                      <a:lnTo>
                        <a:pt x="118" y="2192"/>
                      </a:lnTo>
                      <a:lnTo>
                        <a:pt x="114" y="2187"/>
                      </a:lnTo>
                      <a:lnTo>
                        <a:pt x="104" y="2178"/>
                      </a:lnTo>
                      <a:lnTo>
                        <a:pt x="103" y="2129"/>
                      </a:lnTo>
                      <a:lnTo>
                        <a:pt x="101" y="2084"/>
                      </a:lnTo>
                      <a:lnTo>
                        <a:pt x="98" y="2044"/>
                      </a:lnTo>
                      <a:lnTo>
                        <a:pt x="95" y="2006"/>
                      </a:lnTo>
                      <a:lnTo>
                        <a:pt x="87" y="1940"/>
                      </a:lnTo>
                      <a:lnTo>
                        <a:pt x="80" y="1887"/>
                      </a:lnTo>
                      <a:lnTo>
                        <a:pt x="71" y="1847"/>
                      </a:lnTo>
                      <a:lnTo>
                        <a:pt x="65" y="1820"/>
                      </a:lnTo>
                      <a:lnTo>
                        <a:pt x="60" y="1802"/>
                      </a:lnTo>
                      <a:lnTo>
                        <a:pt x="59" y="1798"/>
                      </a:lnTo>
                      <a:lnTo>
                        <a:pt x="55" y="1752"/>
                      </a:lnTo>
                      <a:lnTo>
                        <a:pt x="50" y="1713"/>
                      </a:lnTo>
                      <a:lnTo>
                        <a:pt x="46" y="1680"/>
                      </a:lnTo>
                      <a:lnTo>
                        <a:pt x="39" y="1653"/>
                      </a:lnTo>
                      <a:lnTo>
                        <a:pt x="35" y="1633"/>
                      </a:lnTo>
                      <a:lnTo>
                        <a:pt x="30" y="1619"/>
                      </a:lnTo>
                      <a:lnTo>
                        <a:pt x="27" y="1610"/>
                      </a:lnTo>
                      <a:lnTo>
                        <a:pt x="26" y="1608"/>
                      </a:lnTo>
                      <a:lnTo>
                        <a:pt x="39" y="131"/>
                      </a:lnTo>
                      <a:lnTo>
                        <a:pt x="0" y="92"/>
                      </a:lnTo>
                      <a:lnTo>
                        <a:pt x="971"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2" name="Freeform 501"/>
                <p:cNvSpPr>
                  <a:spLocks/>
                </p:cNvSpPr>
                <p:nvPr/>
              </p:nvSpPr>
              <p:spPr bwMode="auto">
                <a:xfrm>
                  <a:off x="3557" y="2272"/>
                  <a:ext cx="344" cy="548"/>
                </a:xfrm>
                <a:custGeom>
                  <a:avLst/>
                  <a:gdLst>
                    <a:gd name="T0" fmla="*/ 0 w 1377"/>
                    <a:gd name="T1" fmla="*/ 0 h 2192"/>
                    <a:gd name="T2" fmla="*/ 0 w 1377"/>
                    <a:gd name="T3" fmla="*/ 0 h 2192"/>
                    <a:gd name="T4" fmla="*/ 0 w 1377"/>
                    <a:gd name="T5" fmla="*/ 0 h 2192"/>
                    <a:gd name="T6" fmla="*/ 0 w 1377"/>
                    <a:gd name="T7" fmla="*/ 0 h 2192"/>
                    <a:gd name="T8" fmla="*/ 0 w 1377"/>
                    <a:gd name="T9" fmla="*/ 0 h 2192"/>
                    <a:gd name="T10" fmla="*/ 0 w 1377"/>
                    <a:gd name="T11" fmla="*/ 0 h 2192"/>
                    <a:gd name="T12" fmla="*/ 0 w 1377"/>
                    <a:gd name="T13" fmla="*/ 0 h 2192"/>
                    <a:gd name="T14" fmla="*/ 0 w 1377"/>
                    <a:gd name="T15" fmla="*/ 0 h 2192"/>
                    <a:gd name="T16" fmla="*/ 0 w 1377"/>
                    <a:gd name="T17" fmla="*/ 0 h 2192"/>
                    <a:gd name="T18" fmla="*/ 0 w 1377"/>
                    <a:gd name="T19" fmla="*/ 0 h 2192"/>
                    <a:gd name="T20" fmla="*/ 0 w 1377"/>
                    <a:gd name="T21" fmla="*/ 0 h 2192"/>
                    <a:gd name="T22" fmla="*/ 0 w 1377"/>
                    <a:gd name="T23" fmla="*/ 0 h 2192"/>
                    <a:gd name="T24" fmla="*/ 0 w 1377"/>
                    <a:gd name="T25" fmla="*/ 0 h 2192"/>
                    <a:gd name="T26" fmla="*/ 0 w 1377"/>
                    <a:gd name="T27" fmla="*/ 0 h 2192"/>
                    <a:gd name="T28" fmla="*/ 0 w 1377"/>
                    <a:gd name="T29" fmla="*/ 0 h 2192"/>
                    <a:gd name="T30" fmla="*/ 0 w 1377"/>
                    <a:gd name="T31" fmla="*/ 0 h 2192"/>
                    <a:gd name="T32" fmla="*/ 0 w 1377"/>
                    <a:gd name="T33" fmla="*/ 0 h 2192"/>
                    <a:gd name="T34" fmla="*/ 0 w 1377"/>
                    <a:gd name="T35" fmla="*/ 0 h 2192"/>
                    <a:gd name="T36" fmla="*/ 0 w 1377"/>
                    <a:gd name="T37" fmla="*/ 0 h 2192"/>
                    <a:gd name="T38" fmla="*/ 0 w 1377"/>
                    <a:gd name="T39" fmla="*/ 0 h 2192"/>
                    <a:gd name="T40" fmla="*/ 0 w 1377"/>
                    <a:gd name="T41" fmla="*/ 0 h 2192"/>
                    <a:gd name="T42" fmla="*/ 0 w 1377"/>
                    <a:gd name="T43" fmla="*/ 0 h 2192"/>
                    <a:gd name="T44" fmla="*/ 0 w 1377"/>
                    <a:gd name="T45" fmla="*/ 0 h 2192"/>
                    <a:gd name="T46" fmla="*/ 0 w 1377"/>
                    <a:gd name="T47" fmla="*/ 0 h 2192"/>
                    <a:gd name="T48" fmla="*/ 0 w 1377"/>
                    <a:gd name="T49" fmla="*/ 0 h 2192"/>
                    <a:gd name="T50" fmla="*/ 0 w 1377"/>
                    <a:gd name="T51" fmla="*/ 0 h 2192"/>
                    <a:gd name="T52" fmla="*/ 0 w 1377"/>
                    <a:gd name="T53" fmla="*/ 0 h 2192"/>
                    <a:gd name="T54" fmla="*/ 0 w 1377"/>
                    <a:gd name="T55" fmla="*/ 0 h 2192"/>
                    <a:gd name="T56" fmla="*/ 0 w 1377"/>
                    <a:gd name="T57" fmla="*/ 0 h 2192"/>
                    <a:gd name="T58" fmla="*/ 0 w 1377"/>
                    <a:gd name="T59" fmla="*/ 0 h 2192"/>
                    <a:gd name="T60" fmla="*/ 0 w 1377"/>
                    <a:gd name="T61" fmla="*/ 0 h 2192"/>
                    <a:gd name="T62" fmla="*/ 0 w 1377"/>
                    <a:gd name="T63" fmla="*/ 0 h 2192"/>
                    <a:gd name="T64" fmla="*/ 0 w 1377"/>
                    <a:gd name="T65" fmla="*/ 0 h 2192"/>
                    <a:gd name="T66" fmla="*/ 0 w 1377"/>
                    <a:gd name="T67" fmla="*/ 0 h 2192"/>
                    <a:gd name="T68" fmla="*/ 0 w 1377"/>
                    <a:gd name="T69" fmla="*/ 0 h 2192"/>
                    <a:gd name="T70" fmla="*/ 0 w 1377"/>
                    <a:gd name="T71" fmla="*/ 0 h 2192"/>
                    <a:gd name="T72" fmla="*/ 0 w 1377"/>
                    <a:gd name="T73" fmla="*/ 0 h 2192"/>
                    <a:gd name="T74" fmla="*/ 0 w 1377"/>
                    <a:gd name="T75" fmla="*/ 0 h 2192"/>
                    <a:gd name="T76" fmla="*/ 0 w 1377"/>
                    <a:gd name="T77" fmla="*/ 0 h 2192"/>
                    <a:gd name="T78" fmla="*/ 0 w 1377"/>
                    <a:gd name="T79" fmla="*/ 0 h 2192"/>
                    <a:gd name="T80" fmla="*/ 0 w 1377"/>
                    <a:gd name="T81" fmla="*/ 0 h 2192"/>
                    <a:gd name="T82" fmla="*/ 0 w 1377"/>
                    <a:gd name="T83" fmla="*/ 0 h 2192"/>
                    <a:gd name="T84" fmla="*/ 0 w 1377"/>
                    <a:gd name="T85" fmla="*/ 0 h 2192"/>
                    <a:gd name="T86" fmla="*/ 0 w 1377"/>
                    <a:gd name="T87" fmla="*/ 0 h 2192"/>
                    <a:gd name="T88" fmla="*/ 0 w 1377"/>
                    <a:gd name="T89" fmla="*/ 0 h 2192"/>
                    <a:gd name="T90" fmla="*/ 0 w 1377"/>
                    <a:gd name="T91" fmla="*/ 0 h 2192"/>
                    <a:gd name="T92" fmla="*/ 0 w 1377"/>
                    <a:gd name="T93" fmla="*/ 0 h 2192"/>
                    <a:gd name="T94" fmla="*/ 0 w 1377"/>
                    <a:gd name="T95" fmla="*/ 0 h 2192"/>
                    <a:gd name="T96" fmla="*/ 0 w 1377"/>
                    <a:gd name="T97" fmla="*/ 0 h 2192"/>
                    <a:gd name="T98" fmla="*/ 0 w 1377"/>
                    <a:gd name="T99" fmla="*/ 0 h 2192"/>
                    <a:gd name="T100" fmla="*/ 0 w 1377"/>
                    <a:gd name="T101" fmla="*/ 0 h 2192"/>
                    <a:gd name="T102" fmla="*/ 0 w 1377"/>
                    <a:gd name="T103" fmla="*/ 0 h 2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77"/>
                    <a:gd name="T157" fmla="*/ 0 h 2192"/>
                    <a:gd name="T158" fmla="*/ 1377 w 1377"/>
                    <a:gd name="T159" fmla="*/ 2192 h 21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77" h="2192">
                      <a:moveTo>
                        <a:pt x="971" y="0"/>
                      </a:moveTo>
                      <a:lnTo>
                        <a:pt x="1194" y="688"/>
                      </a:lnTo>
                      <a:lnTo>
                        <a:pt x="1207" y="710"/>
                      </a:lnTo>
                      <a:lnTo>
                        <a:pt x="1217" y="730"/>
                      </a:lnTo>
                      <a:lnTo>
                        <a:pt x="1223" y="747"/>
                      </a:lnTo>
                      <a:lnTo>
                        <a:pt x="1228" y="763"/>
                      </a:lnTo>
                      <a:lnTo>
                        <a:pt x="1230" y="778"/>
                      </a:lnTo>
                      <a:lnTo>
                        <a:pt x="1232" y="791"/>
                      </a:lnTo>
                      <a:lnTo>
                        <a:pt x="1232" y="802"/>
                      </a:lnTo>
                      <a:lnTo>
                        <a:pt x="1232" y="813"/>
                      </a:lnTo>
                      <a:lnTo>
                        <a:pt x="1230" y="822"/>
                      </a:lnTo>
                      <a:lnTo>
                        <a:pt x="1230" y="829"/>
                      </a:lnTo>
                      <a:lnTo>
                        <a:pt x="1230" y="835"/>
                      </a:lnTo>
                      <a:lnTo>
                        <a:pt x="1233" y="841"/>
                      </a:lnTo>
                      <a:lnTo>
                        <a:pt x="1235" y="845"/>
                      </a:lnTo>
                      <a:lnTo>
                        <a:pt x="1241" y="849"/>
                      </a:lnTo>
                      <a:lnTo>
                        <a:pt x="1249" y="851"/>
                      </a:lnTo>
                      <a:lnTo>
                        <a:pt x="1260" y="852"/>
                      </a:lnTo>
                      <a:lnTo>
                        <a:pt x="1285" y="1004"/>
                      </a:lnTo>
                      <a:lnTo>
                        <a:pt x="1344" y="1122"/>
                      </a:lnTo>
                      <a:lnTo>
                        <a:pt x="1345" y="1124"/>
                      </a:lnTo>
                      <a:lnTo>
                        <a:pt x="1348" y="1132"/>
                      </a:lnTo>
                      <a:lnTo>
                        <a:pt x="1349" y="1143"/>
                      </a:lnTo>
                      <a:lnTo>
                        <a:pt x="1349" y="1161"/>
                      </a:lnTo>
                      <a:lnTo>
                        <a:pt x="1348" y="1171"/>
                      </a:lnTo>
                      <a:lnTo>
                        <a:pt x="1347" y="1184"/>
                      </a:lnTo>
                      <a:lnTo>
                        <a:pt x="1343" y="1198"/>
                      </a:lnTo>
                      <a:lnTo>
                        <a:pt x="1339" y="1214"/>
                      </a:lnTo>
                      <a:lnTo>
                        <a:pt x="1333" y="1231"/>
                      </a:lnTo>
                      <a:lnTo>
                        <a:pt x="1326" y="1249"/>
                      </a:lnTo>
                      <a:lnTo>
                        <a:pt x="1316" y="1270"/>
                      </a:lnTo>
                      <a:lnTo>
                        <a:pt x="1305" y="1292"/>
                      </a:lnTo>
                      <a:lnTo>
                        <a:pt x="1303" y="1294"/>
                      </a:lnTo>
                      <a:lnTo>
                        <a:pt x="1298" y="1299"/>
                      </a:lnTo>
                      <a:lnTo>
                        <a:pt x="1292" y="1308"/>
                      </a:lnTo>
                      <a:lnTo>
                        <a:pt x="1284" y="1320"/>
                      </a:lnTo>
                      <a:lnTo>
                        <a:pt x="1282" y="1326"/>
                      </a:lnTo>
                      <a:lnTo>
                        <a:pt x="1281" y="1334"/>
                      </a:lnTo>
                      <a:lnTo>
                        <a:pt x="1279" y="1342"/>
                      </a:lnTo>
                      <a:lnTo>
                        <a:pt x="1281" y="1351"/>
                      </a:lnTo>
                      <a:lnTo>
                        <a:pt x="1282" y="1359"/>
                      </a:lnTo>
                      <a:lnTo>
                        <a:pt x="1285" y="1369"/>
                      </a:lnTo>
                      <a:lnTo>
                        <a:pt x="1292" y="1380"/>
                      </a:lnTo>
                      <a:lnTo>
                        <a:pt x="1299" y="1391"/>
                      </a:lnTo>
                      <a:lnTo>
                        <a:pt x="1301" y="1392"/>
                      </a:lnTo>
                      <a:lnTo>
                        <a:pt x="1310" y="1397"/>
                      </a:lnTo>
                      <a:lnTo>
                        <a:pt x="1315" y="1401"/>
                      </a:lnTo>
                      <a:lnTo>
                        <a:pt x="1321" y="1406"/>
                      </a:lnTo>
                      <a:lnTo>
                        <a:pt x="1326" y="1412"/>
                      </a:lnTo>
                      <a:lnTo>
                        <a:pt x="1332" y="1419"/>
                      </a:lnTo>
                      <a:lnTo>
                        <a:pt x="1338" y="1429"/>
                      </a:lnTo>
                      <a:lnTo>
                        <a:pt x="1343" y="1439"/>
                      </a:lnTo>
                      <a:lnTo>
                        <a:pt x="1348" y="1451"/>
                      </a:lnTo>
                      <a:lnTo>
                        <a:pt x="1352" y="1466"/>
                      </a:lnTo>
                      <a:lnTo>
                        <a:pt x="1354" y="1482"/>
                      </a:lnTo>
                      <a:lnTo>
                        <a:pt x="1354" y="1500"/>
                      </a:lnTo>
                      <a:lnTo>
                        <a:pt x="1354" y="1520"/>
                      </a:lnTo>
                      <a:lnTo>
                        <a:pt x="1352" y="1542"/>
                      </a:lnTo>
                      <a:lnTo>
                        <a:pt x="1350" y="1551"/>
                      </a:lnTo>
                      <a:lnTo>
                        <a:pt x="1348" y="1577"/>
                      </a:lnTo>
                      <a:lnTo>
                        <a:pt x="1344" y="1593"/>
                      </a:lnTo>
                      <a:lnTo>
                        <a:pt x="1341" y="1611"/>
                      </a:lnTo>
                      <a:lnTo>
                        <a:pt x="1333" y="1629"/>
                      </a:lnTo>
                      <a:lnTo>
                        <a:pt x="1325" y="1647"/>
                      </a:lnTo>
                      <a:lnTo>
                        <a:pt x="1325" y="1649"/>
                      </a:lnTo>
                      <a:lnTo>
                        <a:pt x="1325" y="1658"/>
                      </a:lnTo>
                      <a:lnTo>
                        <a:pt x="1326" y="1670"/>
                      </a:lnTo>
                      <a:lnTo>
                        <a:pt x="1330" y="1685"/>
                      </a:lnTo>
                      <a:lnTo>
                        <a:pt x="1332" y="1693"/>
                      </a:lnTo>
                      <a:lnTo>
                        <a:pt x="1334" y="1703"/>
                      </a:lnTo>
                      <a:lnTo>
                        <a:pt x="1339" y="1712"/>
                      </a:lnTo>
                      <a:lnTo>
                        <a:pt x="1344" y="1722"/>
                      </a:lnTo>
                      <a:lnTo>
                        <a:pt x="1350" y="1731"/>
                      </a:lnTo>
                      <a:lnTo>
                        <a:pt x="1358" y="1740"/>
                      </a:lnTo>
                      <a:lnTo>
                        <a:pt x="1367" y="1750"/>
                      </a:lnTo>
                      <a:lnTo>
                        <a:pt x="1377" y="1758"/>
                      </a:lnTo>
                      <a:lnTo>
                        <a:pt x="1370" y="1758"/>
                      </a:lnTo>
                      <a:lnTo>
                        <a:pt x="1348" y="1761"/>
                      </a:lnTo>
                      <a:lnTo>
                        <a:pt x="1314" y="1763"/>
                      </a:lnTo>
                      <a:lnTo>
                        <a:pt x="1268" y="1766"/>
                      </a:lnTo>
                      <a:lnTo>
                        <a:pt x="1213" y="1769"/>
                      </a:lnTo>
                      <a:lnTo>
                        <a:pt x="1150" y="1774"/>
                      </a:lnTo>
                      <a:lnTo>
                        <a:pt x="1080" y="1779"/>
                      </a:lnTo>
                      <a:lnTo>
                        <a:pt x="1004" y="1785"/>
                      </a:lnTo>
                      <a:lnTo>
                        <a:pt x="926" y="1791"/>
                      </a:lnTo>
                      <a:lnTo>
                        <a:pt x="845" y="1798"/>
                      </a:lnTo>
                      <a:lnTo>
                        <a:pt x="763" y="1804"/>
                      </a:lnTo>
                      <a:lnTo>
                        <a:pt x="683" y="1811"/>
                      </a:lnTo>
                      <a:lnTo>
                        <a:pt x="605" y="1817"/>
                      </a:lnTo>
                      <a:lnTo>
                        <a:pt x="530" y="1824"/>
                      </a:lnTo>
                      <a:lnTo>
                        <a:pt x="462" y="1831"/>
                      </a:lnTo>
                      <a:lnTo>
                        <a:pt x="401" y="1837"/>
                      </a:lnTo>
                      <a:lnTo>
                        <a:pt x="398" y="1839"/>
                      </a:lnTo>
                      <a:lnTo>
                        <a:pt x="394" y="1847"/>
                      </a:lnTo>
                      <a:lnTo>
                        <a:pt x="388" y="1858"/>
                      </a:lnTo>
                      <a:lnTo>
                        <a:pt x="383" y="1873"/>
                      </a:lnTo>
                      <a:lnTo>
                        <a:pt x="381" y="1882"/>
                      </a:lnTo>
                      <a:lnTo>
                        <a:pt x="380" y="1892"/>
                      </a:lnTo>
                      <a:lnTo>
                        <a:pt x="378" y="1903"/>
                      </a:lnTo>
                      <a:lnTo>
                        <a:pt x="377" y="1914"/>
                      </a:lnTo>
                      <a:lnTo>
                        <a:pt x="378" y="1927"/>
                      </a:lnTo>
                      <a:lnTo>
                        <a:pt x="380" y="1940"/>
                      </a:lnTo>
                      <a:lnTo>
                        <a:pt x="382" y="1954"/>
                      </a:lnTo>
                      <a:lnTo>
                        <a:pt x="387" y="1968"/>
                      </a:lnTo>
                      <a:lnTo>
                        <a:pt x="388" y="1970"/>
                      </a:lnTo>
                      <a:lnTo>
                        <a:pt x="391" y="1977"/>
                      </a:lnTo>
                      <a:lnTo>
                        <a:pt x="396" y="1986"/>
                      </a:lnTo>
                      <a:lnTo>
                        <a:pt x="403" y="1996"/>
                      </a:lnTo>
                      <a:lnTo>
                        <a:pt x="408" y="2001"/>
                      </a:lnTo>
                      <a:lnTo>
                        <a:pt x="413" y="2006"/>
                      </a:lnTo>
                      <a:lnTo>
                        <a:pt x="419" y="2009"/>
                      </a:lnTo>
                      <a:lnTo>
                        <a:pt x="425" y="2013"/>
                      </a:lnTo>
                      <a:lnTo>
                        <a:pt x="432" y="2014"/>
                      </a:lnTo>
                      <a:lnTo>
                        <a:pt x="441" y="2015"/>
                      </a:lnTo>
                      <a:lnTo>
                        <a:pt x="449" y="2015"/>
                      </a:lnTo>
                      <a:lnTo>
                        <a:pt x="459" y="2014"/>
                      </a:lnTo>
                      <a:lnTo>
                        <a:pt x="458" y="2017"/>
                      </a:lnTo>
                      <a:lnTo>
                        <a:pt x="457" y="2024"/>
                      </a:lnTo>
                      <a:lnTo>
                        <a:pt x="457" y="2034"/>
                      </a:lnTo>
                      <a:lnTo>
                        <a:pt x="457" y="2045"/>
                      </a:lnTo>
                      <a:lnTo>
                        <a:pt x="459" y="2051"/>
                      </a:lnTo>
                      <a:lnTo>
                        <a:pt x="462" y="2056"/>
                      </a:lnTo>
                      <a:lnTo>
                        <a:pt x="465" y="2061"/>
                      </a:lnTo>
                      <a:lnTo>
                        <a:pt x="470" y="2064"/>
                      </a:lnTo>
                      <a:lnTo>
                        <a:pt x="476" y="2067"/>
                      </a:lnTo>
                      <a:lnTo>
                        <a:pt x="484" y="2068"/>
                      </a:lnTo>
                      <a:lnTo>
                        <a:pt x="494" y="2068"/>
                      </a:lnTo>
                      <a:lnTo>
                        <a:pt x="505" y="2067"/>
                      </a:lnTo>
                      <a:lnTo>
                        <a:pt x="505" y="2071"/>
                      </a:lnTo>
                      <a:lnTo>
                        <a:pt x="501" y="2082"/>
                      </a:lnTo>
                      <a:lnTo>
                        <a:pt x="496" y="2097"/>
                      </a:lnTo>
                      <a:lnTo>
                        <a:pt x="487" y="2116"/>
                      </a:lnTo>
                      <a:lnTo>
                        <a:pt x="481" y="2126"/>
                      </a:lnTo>
                      <a:lnTo>
                        <a:pt x="474" y="2135"/>
                      </a:lnTo>
                      <a:lnTo>
                        <a:pt x="465" y="2145"/>
                      </a:lnTo>
                      <a:lnTo>
                        <a:pt x="456" y="2155"/>
                      </a:lnTo>
                      <a:lnTo>
                        <a:pt x="443" y="2164"/>
                      </a:lnTo>
                      <a:lnTo>
                        <a:pt x="431" y="2172"/>
                      </a:lnTo>
                      <a:lnTo>
                        <a:pt x="416" y="2179"/>
                      </a:lnTo>
                      <a:lnTo>
                        <a:pt x="401" y="2184"/>
                      </a:lnTo>
                      <a:lnTo>
                        <a:pt x="377" y="2167"/>
                      </a:lnTo>
                      <a:lnTo>
                        <a:pt x="360" y="2150"/>
                      </a:lnTo>
                      <a:lnTo>
                        <a:pt x="345" y="2135"/>
                      </a:lnTo>
                      <a:lnTo>
                        <a:pt x="336" y="2122"/>
                      </a:lnTo>
                      <a:lnTo>
                        <a:pt x="327" y="2108"/>
                      </a:lnTo>
                      <a:lnTo>
                        <a:pt x="321" y="2096"/>
                      </a:lnTo>
                      <a:lnTo>
                        <a:pt x="317" y="2085"/>
                      </a:lnTo>
                      <a:lnTo>
                        <a:pt x="315" y="2074"/>
                      </a:lnTo>
                      <a:lnTo>
                        <a:pt x="310" y="2053"/>
                      </a:lnTo>
                      <a:lnTo>
                        <a:pt x="304" y="2033"/>
                      </a:lnTo>
                      <a:lnTo>
                        <a:pt x="299" y="2022"/>
                      </a:lnTo>
                      <a:lnTo>
                        <a:pt x="292" y="2011"/>
                      </a:lnTo>
                      <a:lnTo>
                        <a:pt x="282" y="2000"/>
                      </a:lnTo>
                      <a:lnTo>
                        <a:pt x="268" y="1987"/>
                      </a:lnTo>
                      <a:lnTo>
                        <a:pt x="257" y="1996"/>
                      </a:lnTo>
                      <a:lnTo>
                        <a:pt x="250" y="2006"/>
                      </a:lnTo>
                      <a:lnTo>
                        <a:pt x="244" y="2014"/>
                      </a:lnTo>
                      <a:lnTo>
                        <a:pt x="239" y="2023"/>
                      </a:lnTo>
                      <a:lnTo>
                        <a:pt x="236" y="2031"/>
                      </a:lnTo>
                      <a:lnTo>
                        <a:pt x="235" y="2041"/>
                      </a:lnTo>
                      <a:lnTo>
                        <a:pt x="235" y="2050"/>
                      </a:lnTo>
                      <a:lnTo>
                        <a:pt x="236" y="2060"/>
                      </a:lnTo>
                      <a:lnTo>
                        <a:pt x="238" y="2080"/>
                      </a:lnTo>
                      <a:lnTo>
                        <a:pt x="238" y="2102"/>
                      </a:lnTo>
                      <a:lnTo>
                        <a:pt x="236" y="2113"/>
                      </a:lnTo>
                      <a:lnTo>
                        <a:pt x="233" y="2126"/>
                      </a:lnTo>
                      <a:lnTo>
                        <a:pt x="229" y="2139"/>
                      </a:lnTo>
                      <a:lnTo>
                        <a:pt x="223" y="2151"/>
                      </a:lnTo>
                      <a:lnTo>
                        <a:pt x="219" y="2151"/>
                      </a:lnTo>
                      <a:lnTo>
                        <a:pt x="208" y="2150"/>
                      </a:lnTo>
                      <a:lnTo>
                        <a:pt x="194" y="2150"/>
                      </a:lnTo>
                      <a:lnTo>
                        <a:pt x="175" y="2151"/>
                      </a:lnTo>
                      <a:lnTo>
                        <a:pt x="166" y="2154"/>
                      </a:lnTo>
                      <a:lnTo>
                        <a:pt x="157" y="2156"/>
                      </a:lnTo>
                      <a:lnTo>
                        <a:pt x="148" y="2159"/>
                      </a:lnTo>
                      <a:lnTo>
                        <a:pt x="140" y="2162"/>
                      </a:lnTo>
                      <a:lnTo>
                        <a:pt x="132" y="2168"/>
                      </a:lnTo>
                      <a:lnTo>
                        <a:pt x="126" y="2175"/>
                      </a:lnTo>
                      <a:lnTo>
                        <a:pt x="121" y="2182"/>
                      </a:lnTo>
                      <a:lnTo>
                        <a:pt x="118" y="2192"/>
                      </a:lnTo>
                      <a:lnTo>
                        <a:pt x="114" y="2187"/>
                      </a:lnTo>
                      <a:lnTo>
                        <a:pt x="104" y="2178"/>
                      </a:lnTo>
                      <a:lnTo>
                        <a:pt x="103" y="2129"/>
                      </a:lnTo>
                      <a:lnTo>
                        <a:pt x="101" y="2084"/>
                      </a:lnTo>
                      <a:lnTo>
                        <a:pt x="98" y="2044"/>
                      </a:lnTo>
                      <a:lnTo>
                        <a:pt x="95" y="2006"/>
                      </a:lnTo>
                      <a:lnTo>
                        <a:pt x="87" y="1940"/>
                      </a:lnTo>
                      <a:lnTo>
                        <a:pt x="80" y="1887"/>
                      </a:lnTo>
                      <a:lnTo>
                        <a:pt x="71" y="1847"/>
                      </a:lnTo>
                      <a:lnTo>
                        <a:pt x="65" y="1820"/>
                      </a:lnTo>
                      <a:lnTo>
                        <a:pt x="60" y="1802"/>
                      </a:lnTo>
                      <a:lnTo>
                        <a:pt x="59" y="1798"/>
                      </a:lnTo>
                      <a:lnTo>
                        <a:pt x="55" y="1752"/>
                      </a:lnTo>
                      <a:lnTo>
                        <a:pt x="50" y="1713"/>
                      </a:lnTo>
                      <a:lnTo>
                        <a:pt x="46" y="1680"/>
                      </a:lnTo>
                      <a:lnTo>
                        <a:pt x="39" y="1653"/>
                      </a:lnTo>
                      <a:lnTo>
                        <a:pt x="35" y="1633"/>
                      </a:lnTo>
                      <a:lnTo>
                        <a:pt x="30" y="1619"/>
                      </a:lnTo>
                      <a:lnTo>
                        <a:pt x="27" y="1610"/>
                      </a:lnTo>
                      <a:lnTo>
                        <a:pt x="26" y="1608"/>
                      </a:lnTo>
                      <a:lnTo>
                        <a:pt x="39" y="131"/>
                      </a:lnTo>
                      <a:lnTo>
                        <a:pt x="0" y="92"/>
                      </a:lnTo>
                      <a:lnTo>
                        <a:pt x="971"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3" name="Freeform 502"/>
                <p:cNvSpPr>
                  <a:spLocks/>
                </p:cNvSpPr>
                <p:nvPr/>
              </p:nvSpPr>
              <p:spPr bwMode="auto">
                <a:xfrm>
                  <a:off x="3799" y="2246"/>
                  <a:ext cx="466" cy="509"/>
                </a:xfrm>
                <a:custGeom>
                  <a:avLst/>
                  <a:gdLst>
                    <a:gd name="T0" fmla="*/ 0 w 1863"/>
                    <a:gd name="T1" fmla="*/ 0 h 2036"/>
                    <a:gd name="T2" fmla="*/ 0 w 1863"/>
                    <a:gd name="T3" fmla="*/ 0 h 2036"/>
                    <a:gd name="T4" fmla="*/ 0 w 1863"/>
                    <a:gd name="T5" fmla="*/ 0 h 2036"/>
                    <a:gd name="T6" fmla="*/ 0 w 1863"/>
                    <a:gd name="T7" fmla="*/ 0 h 2036"/>
                    <a:gd name="T8" fmla="*/ 0 w 1863"/>
                    <a:gd name="T9" fmla="*/ 0 h 2036"/>
                    <a:gd name="T10" fmla="*/ 0 w 1863"/>
                    <a:gd name="T11" fmla="*/ 0 h 2036"/>
                    <a:gd name="T12" fmla="*/ 0 w 1863"/>
                    <a:gd name="T13" fmla="*/ 0 h 2036"/>
                    <a:gd name="T14" fmla="*/ 0 w 1863"/>
                    <a:gd name="T15" fmla="*/ 0 h 2036"/>
                    <a:gd name="T16" fmla="*/ 0 w 1863"/>
                    <a:gd name="T17" fmla="*/ 0 h 2036"/>
                    <a:gd name="T18" fmla="*/ 0 w 1863"/>
                    <a:gd name="T19" fmla="*/ 0 h 2036"/>
                    <a:gd name="T20" fmla="*/ 0 w 1863"/>
                    <a:gd name="T21" fmla="*/ 0 h 2036"/>
                    <a:gd name="T22" fmla="*/ 0 w 1863"/>
                    <a:gd name="T23" fmla="*/ 0 h 2036"/>
                    <a:gd name="T24" fmla="*/ 0 w 1863"/>
                    <a:gd name="T25" fmla="*/ 0 h 2036"/>
                    <a:gd name="T26" fmla="*/ 0 w 1863"/>
                    <a:gd name="T27" fmla="*/ 0 h 2036"/>
                    <a:gd name="T28" fmla="*/ 0 w 1863"/>
                    <a:gd name="T29" fmla="*/ 0 h 2036"/>
                    <a:gd name="T30" fmla="*/ 0 w 1863"/>
                    <a:gd name="T31" fmla="*/ 0 h 2036"/>
                    <a:gd name="T32" fmla="*/ 0 w 1863"/>
                    <a:gd name="T33" fmla="*/ 0 h 2036"/>
                    <a:gd name="T34" fmla="*/ 0 w 1863"/>
                    <a:gd name="T35" fmla="*/ 0 h 2036"/>
                    <a:gd name="T36" fmla="*/ 0 w 1863"/>
                    <a:gd name="T37" fmla="*/ 0 h 2036"/>
                    <a:gd name="T38" fmla="*/ 0 w 1863"/>
                    <a:gd name="T39" fmla="*/ 0 h 2036"/>
                    <a:gd name="T40" fmla="*/ 0 w 1863"/>
                    <a:gd name="T41" fmla="*/ 0 h 2036"/>
                    <a:gd name="T42" fmla="*/ 0 w 1863"/>
                    <a:gd name="T43" fmla="*/ 0 h 2036"/>
                    <a:gd name="T44" fmla="*/ 0 w 1863"/>
                    <a:gd name="T45" fmla="*/ 0 h 2036"/>
                    <a:gd name="T46" fmla="*/ 0 w 1863"/>
                    <a:gd name="T47" fmla="*/ 0 h 2036"/>
                    <a:gd name="T48" fmla="*/ 0 w 1863"/>
                    <a:gd name="T49" fmla="*/ 0 h 2036"/>
                    <a:gd name="T50" fmla="*/ 0 w 1863"/>
                    <a:gd name="T51" fmla="*/ 0 h 2036"/>
                    <a:gd name="T52" fmla="*/ 0 w 1863"/>
                    <a:gd name="T53" fmla="*/ 0 h 2036"/>
                    <a:gd name="T54" fmla="*/ 0 w 1863"/>
                    <a:gd name="T55" fmla="*/ 0 h 2036"/>
                    <a:gd name="T56" fmla="*/ 0 w 1863"/>
                    <a:gd name="T57" fmla="*/ 0 h 2036"/>
                    <a:gd name="T58" fmla="*/ 0 w 1863"/>
                    <a:gd name="T59" fmla="*/ 0 h 2036"/>
                    <a:gd name="T60" fmla="*/ 0 w 1863"/>
                    <a:gd name="T61" fmla="*/ 0 h 2036"/>
                    <a:gd name="T62" fmla="*/ 0 w 1863"/>
                    <a:gd name="T63" fmla="*/ 0 h 2036"/>
                    <a:gd name="T64" fmla="*/ 0 w 1863"/>
                    <a:gd name="T65" fmla="*/ 0 h 2036"/>
                    <a:gd name="T66" fmla="*/ 0 w 1863"/>
                    <a:gd name="T67" fmla="*/ 0 h 2036"/>
                    <a:gd name="T68" fmla="*/ 0 w 1863"/>
                    <a:gd name="T69" fmla="*/ 0 h 2036"/>
                    <a:gd name="T70" fmla="*/ 0 w 1863"/>
                    <a:gd name="T71" fmla="*/ 0 h 2036"/>
                    <a:gd name="T72" fmla="*/ 0 w 1863"/>
                    <a:gd name="T73" fmla="*/ 0 h 2036"/>
                    <a:gd name="T74" fmla="*/ 0 w 1863"/>
                    <a:gd name="T75" fmla="*/ 0 h 2036"/>
                    <a:gd name="T76" fmla="*/ 0 w 1863"/>
                    <a:gd name="T77" fmla="*/ 0 h 2036"/>
                    <a:gd name="T78" fmla="*/ 0 w 1863"/>
                    <a:gd name="T79" fmla="*/ 0 h 2036"/>
                    <a:gd name="T80" fmla="*/ 0 w 1863"/>
                    <a:gd name="T81" fmla="*/ 0 h 2036"/>
                    <a:gd name="T82" fmla="*/ 0 w 1863"/>
                    <a:gd name="T83" fmla="*/ 0 h 2036"/>
                    <a:gd name="T84" fmla="*/ 0 w 1863"/>
                    <a:gd name="T85" fmla="*/ 0 h 2036"/>
                    <a:gd name="T86" fmla="*/ 0 w 1863"/>
                    <a:gd name="T87" fmla="*/ 0 h 2036"/>
                    <a:gd name="T88" fmla="*/ 0 w 1863"/>
                    <a:gd name="T89" fmla="*/ 0 h 2036"/>
                    <a:gd name="T90" fmla="*/ 0 w 1863"/>
                    <a:gd name="T91" fmla="*/ 0 h 2036"/>
                    <a:gd name="T92" fmla="*/ 0 w 1863"/>
                    <a:gd name="T93" fmla="*/ 0 h 2036"/>
                    <a:gd name="T94" fmla="*/ 0 w 1863"/>
                    <a:gd name="T95" fmla="*/ 0 h 2036"/>
                    <a:gd name="T96" fmla="*/ 0 w 1863"/>
                    <a:gd name="T97" fmla="*/ 0 h 2036"/>
                    <a:gd name="T98" fmla="*/ 0 w 1863"/>
                    <a:gd name="T99" fmla="*/ 0 h 2036"/>
                    <a:gd name="T100" fmla="*/ 0 w 1863"/>
                    <a:gd name="T101" fmla="*/ 0 h 2036"/>
                    <a:gd name="T102" fmla="*/ 0 w 1863"/>
                    <a:gd name="T103" fmla="*/ 0 h 2036"/>
                    <a:gd name="T104" fmla="*/ 0 w 1863"/>
                    <a:gd name="T105" fmla="*/ 0 h 2036"/>
                    <a:gd name="T106" fmla="*/ 0 w 1863"/>
                    <a:gd name="T107" fmla="*/ 0 h 2036"/>
                    <a:gd name="T108" fmla="*/ 0 w 1863"/>
                    <a:gd name="T109" fmla="*/ 0 h 2036"/>
                    <a:gd name="T110" fmla="*/ 0 w 1863"/>
                    <a:gd name="T111" fmla="*/ 0 h 2036"/>
                    <a:gd name="T112" fmla="*/ 0 w 1863"/>
                    <a:gd name="T113" fmla="*/ 0 h 20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63"/>
                    <a:gd name="T172" fmla="*/ 0 h 2036"/>
                    <a:gd name="T173" fmla="*/ 1863 w 1863"/>
                    <a:gd name="T174" fmla="*/ 2036 h 20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63" h="2036">
                      <a:moveTo>
                        <a:pt x="0" y="105"/>
                      </a:moveTo>
                      <a:lnTo>
                        <a:pt x="453" y="39"/>
                      </a:lnTo>
                      <a:lnTo>
                        <a:pt x="481" y="43"/>
                      </a:lnTo>
                      <a:lnTo>
                        <a:pt x="509" y="44"/>
                      </a:lnTo>
                      <a:lnTo>
                        <a:pt x="537" y="43"/>
                      </a:lnTo>
                      <a:lnTo>
                        <a:pt x="565" y="41"/>
                      </a:lnTo>
                      <a:lnTo>
                        <a:pt x="592" y="37"/>
                      </a:lnTo>
                      <a:lnTo>
                        <a:pt x="620" y="32"/>
                      </a:lnTo>
                      <a:lnTo>
                        <a:pt x="647" y="26"/>
                      </a:lnTo>
                      <a:lnTo>
                        <a:pt x="674" y="21"/>
                      </a:lnTo>
                      <a:lnTo>
                        <a:pt x="701" y="15"/>
                      </a:lnTo>
                      <a:lnTo>
                        <a:pt x="727" y="10"/>
                      </a:lnTo>
                      <a:lnTo>
                        <a:pt x="753" y="5"/>
                      </a:lnTo>
                      <a:lnTo>
                        <a:pt x="778" y="1"/>
                      </a:lnTo>
                      <a:lnTo>
                        <a:pt x="803" y="0"/>
                      </a:lnTo>
                      <a:lnTo>
                        <a:pt x="826" y="0"/>
                      </a:lnTo>
                      <a:lnTo>
                        <a:pt x="838" y="0"/>
                      </a:lnTo>
                      <a:lnTo>
                        <a:pt x="849" y="1"/>
                      </a:lnTo>
                      <a:lnTo>
                        <a:pt x="860" y="4"/>
                      </a:lnTo>
                      <a:lnTo>
                        <a:pt x="873" y="6"/>
                      </a:lnTo>
                      <a:lnTo>
                        <a:pt x="832" y="164"/>
                      </a:lnTo>
                      <a:lnTo>
                        <a:pt x="1016" y="223"/>
                      </a:lnTo>
                      <a:lnTo>
                        <a:pt x="1023" y="234"/>
                      </a:lnTo>
                      <a:lnTo>
                        <a:pt x="1042" y="263"/>
                      </a:lnTo>
                      <a:lnTo>
                        <a:pt x="1068" y="305"/>
                      </a:lnTo>
                      <a:lnTo>
                        <a:pt x="1101" y="354"/>
                      </a:lnTo>
                      <a:lnTo>
                        <a:pt x="1120" y="380"/>
                      </a:lnTo>
                      <a:lnTo>
                        <a:pt x="1138" y="404"/>
                      </a:lnTo>
                      <a:lnTo>
                        <a:pt x="1158" y="429"/>
                      </a:lnTo>
                      <a:lnTo>
                        <a:pt x="1177" y="451"/>
                      </a:lnTo>
                      <a:lnTo>
                        <a:pt x="1196" y="469"/>
                      </a:lnTo>
                      <a:lnTo>
                        <a:pt x="1213" y="486"/>
                      </a:lnTo>
                      <a:lnTo>
                        <a:pt x="1223" y="492"/>
                      </a:lnTo>
                      <a:lnTo>
                        <a:pt x="1230" y="497"/>
                      </a:lnTo>
                      <a:lnTo>
                        <a:pt x="1239" y="502"/>
                      </a:lnTo>
                      <a:lnTo>
                        <a:pt x="1246" y="506"/>
                      </a:lnTo>
                      <a:lnTo>
                        <a:pt x="1266" y="511"/>
                      </a:lnTo>
                      <a:lnTo>
                        <a:pt x="1312" y="525"/>
                      </a:lnTo>
                      <a:lnTo>
                        <a:pt x="1339" y="538"/>
                      </a:lnTo>
                      <a:lnTo>
                        <a:pt x="1367" y="552"/>
                      </a:lnTo>
                      <a:lnTo>
                        <a:pt x="1382" y="561"/>
                      </a:lnTo>
                      <a:lnTo>
                        <a:pt x="1394" y="569"/>
                      </a:lnTo>
                      <a:lnTo>
                        <a:pt x="1406" y="580"/>
                      </a:lnTo>
                      <a:lnTo>
                        <a:pt x="1416" y="590"/>
                      </a:lnTo>
                      <a:lnTo>
                        <a:pt x="1420" y="593"/>
                      </a:lnTo>
                      <a:lnTo>
                        <a:pt x="1430" y="600"/>
                      </a:lnTo>
                      <a:lnTo>
                        <a:pt x="1442" y="612"/>
                      </a:lnTo>
                      <a:lnTo>
                        <a:pt x="1456" y="627"/>
                      </a:lnTo>
                      <a:lnTo>
                        <a:pt x="1463" y="637"/>
                      </a:lnTo>
                      <a:lnTo>
                        <a:pt x="1469" y="648"/>
                      </a:lnTo>
                      <a:lnTo>
                        <a:pt x="1474" y="659"/>
                      </a:lnTo>
                      <a:lnTo>
                        <a:pt x="1477" y="671"/>
                      </a:lnTo>
                      <a:lnTo>
                        <a:pt x="1480" y="684"/>
                      </a:lnTo>
                      <a:lnTo>
                        <a:pt x="1481" y="698"/>
                      </a:lnTo>
                      <a:lnTo>
                        <a:pt x="1480" y="713"/>
                      </a:lnTo>
                      <a:lnTo>
                        <a:pt x="1476" y="729"/>
                      </a:lnTo>
                      <a:lnTo>
                        <a:pt x="1481" y="727"/>
                      </a:lnTo>
                      <a:lnTo>
                        <a:pt x="1494" y="727"/>
                      </a:lnTo>
                      <a:lnTo>
                        <a:pt x="1504" y="729"/>
                      </a:lnTo>
                      <a:lnTo>
                        <a:pt x="1515" y="730"/>
                      </a:lnTo>
                      <a:lnTo>
                        <a:pt x="1527" y="733"/>
                      </a:lnTo>
                      <a:lnTo>
                        <a:pt x="1541" y="737"/>
                      </a:lnTo>
                      <a:lnTo>
                        <a:pt x="1554" y="743"/>
                      </a:lnTo>
                      <a:lnTo>
                        <a:pt x="1569" y="752"/>
                      </a:lnTo>
                      <a:lnTo>
                        <a:pt x="1584" y="763"/>
                      </a:lnTo>
                      <a:lnTo>
                        <a:pt x="1597" y="775"/>
                      </a:lnTo>
                      <a:lnTo>
                        <a:pt x="1605" y="782"/>
                      </a:lnTo>
                      <a:lnTo>
                        <a:pt x="1611" y="791"/>
                      </a:lnTo>
                      <a:lnTo>
                        <a:pt x="1617" y="801"/>
                      </a:lnTo>
                      <a:lnTo>
                        <a:pt x="1624" y="811"/>
                      </a:lnTo>
                      <a:lnTo>
                        <a:pt x="1630" y="822"/>
                      </a:lnTo>
                      <a:lnTo>
                        <a:pt x="1635" y="833"/>
                      </a:lnTo>
                      <a:lnTo>
                        <a:pt x="1641" y="846"/>
                      </a:lnTo>
                      <a:lnTo>
                        <a:pt x="1646" y="860"/>
                      </a:lnTo>
                      <a:lnTo>
                        <a:pt x="1656" y="871"/>
                      </a:lnTo>
                      <a:lnTo>
                        <a:pt x="1679" y="901"/>
                      </a:lnTo>
                      <a:lnTo>
                        <a:pt x="1693" y="924"/>
                      </a:lnTo>
                      <a:lnTo>
                        <a:pt x="1707" y="951"/>
                      </a:lnTo>
                      <a:lnTo>
                        <a:pt x="1713" y="966"/>
                      </a:lnTo>
                      <a:lnTo>
                        <a:pt x="1720" y="982"/>
                      </a:lnTo>
                      <a:lnTo>
                        <a:pt x="1726" y="999"/>
                      </a:lnTo>
                      <a:lnTo>
                        <a:pt x="1732" y="1017"/>
                      </a:lnTo>
                      <a:lnTo>
                        <a:pt x="1736" y="1017"/>
                      </a:lnTo>
                      <a:lnTo>
                        <a:pt x="1747" y="1020"/>
                      </a:lnTo>
                      <a:lnTo>
                        <a:pt x="1754" y="1022"/>
                      </a:lnTo>
                      <a:lnTo>
                        <a:pt x="1761" y="1025"/>
                      </a:lnTo>
                      <a:lnTo>
                        <a:pt x="1769" y="1030"/>
                      </a:lnTo>
                      <a:lnTo>
                        <a:pt x="1777" y="1037"/>
                      </a:lnTo>
                      <a:lnTo>
                        <a:pt x="1784" y="1044"/>
                      </a:lnTo>
                      <a:lnTo>
                        <a:pt x="1792" y="1055"/>
                      </a:lnTo>
                      <a:lnTo>
                        <a:pt x="1798" y="1068"/>
                      </a:lnTo>
                      <a:lnTo>
                        <a:pt x="1803" y="1084"/>
                      </a:lnTo>
                      <a:lnTo>
                        <a:pt x="1807" y="1102"/>
                      </a:lnTo>
                      <a:lnTo>
                        <a:pt x="1808" y="1123"/>
                      </a:lnTo>
                      <a:lnTo>
                        <a:pt x="1807" y="1147"/>
                      </a:lnTo>
                      <a:lnTo>
                        <a:pt x="1804" y="1174"/>
                      </a:lnTo>
                      <a:lnTo>
                        <a:pt x="1803" y="1178"/>
                      </a:lnTo>
                      <a:lnTo>
                        <a:pt x="1802" y="1188"/>
                      </a:lnTo>
                      <a:lnTo>
                        <a:pt x="1802" y="1201"/>
                      </a:lnTo>
                      <a:lnTo>
                        <a:pt x="1804" y="1216"/>
                      </a:lnTo>
                      <a:lnTo>
                        <a:pt x="1805" y="1223"/>
                      </a:lnTo>
                      <a:lnTo>
                        <a:pt x="1809" y="1229"/>
                      </a:lnTo>
                      <a:lnTo>
                        <a:pt x="1814" y="1235"/>
                      </a:lnTo>
                      <a:lnTo>
                        <a:pt x="1820" y="1240"/>
                      </a:lnTo>
                      <a:lnTo>
                        <a:pt x="1827" y="1245"/>
                      </a:lnTo>
                      <a:lnTo>
                        <a:pt x="1837" y="1248"/>
                      </a:lnTo>
                      <a:lnTo>
                        <a:pt x="1849" y="1248"/>
                      </a:lnTo>
                      <a:lnTo>
                        <a:pt x="1863" y="1246"/>
                      </a:lnTo>
                      <a:lnTo>
                        <a:pt x="1860" y="1249"/>
                      </a:lnTo>
                      <a:lnTo>
                        <a:pt x="1857" y="1256"/>
                      </a:lnTo>
                      <a:lnTo>
                        <a:pt x="1852" y="1268"/>
                      </a:lnTo>
                      <a:lnTo>
                        <a:pt x="1848" y="1286"/>
                      </a:lnTo>
                      <a:lnTo>
                        <a:pt x="1846" y="1297"/>
                      </a:lnTo>
                      <a:lnTo>
                        <a:pt x="1846" y="1310"/>
                      </a:lnTo>
                      <a:lnTo>
                        <a:pt x="1846" y="1325"/>
                      </a:lnTo>
                      <a:lnTo>
                        <a:pt x="1846" y="1341"/>
                      </a:lnTo>
                      <a:lnTo>
                        <a:pt x="1848" y="1359"/>
                      </a:lnTo>
                      <a:lnTo>
                        <a:pt x="1852" y="1379"/>
                      </a:lnTo>
                      <a:lnTo>
                        <a:pt x="1855" y="1401"/>
                      </a:lnTo>
                      <a:lnTo>
                        <a:pt x="1863" y="1424"/>
                      </a:lnTo>
                      <a:lnTo>
                        <a:pt x="1852" y="1432"/>
                      </a:lnTo>
                      <a:lnTo>
                        <a:pt x="1829" y="1457"/>
                      </a:lnTo>
                      <a:lnTo>
                        <a:pt x="1822" y="1465"/>
                      </a:lnTo>
                      <a:lnTo>
                        <a:pt x="1816" y="1474"/>
                      </a:lnTo>
                      <a:lnTo>
                        <a:pt x="1811" y="1483"/>
                      </a:lnTo>
                      <a:lnTo>
                        <a:pt x="1808" y="1492"/>
                      </a:lnTo>
                      <a:lnTo>
                        <a:pt x="1804" y="1503"/>
                      </a:lnTo>
                      <a:lnTo>
                        <a:pt x="1803" y="1513"/>
                      </a:lnTo>
                      <a:lnTo>
                        <a:pt x="1802" y="1524"/>
                      </a:lnTo>
                      <a:lnTo>
                        <a:pt x="1804" y="1535"/>
                      </a:lnTo>
                      <a:lnTo>
                        <a:pt x="1798" y="1536"/>
                      </a:lnTo>
                      <a:lnTo>
                        <a:pt x="1784" y="1539"/>
                      </a:lnTo>
                      <a:lnTo>
                        <a:pt x="1777" y="1541"/>
                      </a:lnTo>
                      <a:lnTo>
                        <a:pt x="1769" y="1545"/>
                      </a:lnTo>
                      <a:lnTo>
                        <a:pt x="1760" y="1549"/>
                      </a:lnTo>
                      <a:lnTo>
                        <a:pt x="1753" y="1552"/>
                      </a:lnTo>
                      <a:lnTo>
                        <a:pt x="1747" y="1557"/>
                      </a:lnTo>
                      <a:lnTo>
                        <a:pt x="1743" y="1563"/>
                      </a:lnTo>
                      <a:lnTo>
                        <a:pt x="1742" y="1566"/>
                      </a:lnTo>
                      <a:lnTo>
                        <a:pt x="1742" y="1570"/>
                      </a:lnTo>
                      <a:lnTo>
                        <a:pt x="1742" y="1573"/>
                      </a:lnTo>
                      <a:lnTo>
                        <a:pt x="1743" y="1577"/>
                      </a:lnTo>
                      <a:lnTo>
                        <a:pt x="1744" y="1581"/>
                      </a:lnTo>
                      <a:lnTo>
                        <a:pt x="1748" y="1584"/>
                      </a:lnTo>
                      <a:lnTo>
                        <a:pt x="1751" y="1589"/>
                      </a:lnTo>
                      <a:lnTo>
                        <a:pt x="1758" y="1594"/>
                      </a:lnTo>
                      <a:lnTo>
                        <a:pt x="1771" y="1604"/>
                      </a:lnTo>
                      <a:lnTo>
                        <a:pt x="1791" y="1614"/>
                      </a:lnTo>
                      <a:lnTo>
                        <a:pt x="1789" y="1617"/>
                      </a:lnTo>
                      <a:lnTo>
                        <a:pt x="1788" y="1628"/>
                      </a:lnTo>
                      <a:lnTo>
                        <a:pt x="1787" y="1644"/>
                      </a:lnTo>
                      <a:lnTo>
                        <a:pt x="1787" y="1667"/>
                      </a:lnTo>
                      <a:lnTo>
                        <a:pt x="1788" y="1681"/>
                      </a:lnTo>
                      <a:lnTo>
                        <a:pt x="1789" y="1694"/>
                      </a:lnTo>
                      <a:lnTo>
                        <a:pt x="1792" y="1710"/>
                      </a:lnTo>
                      <a:lnTo>
                        <a:pt x="1796" y="1727"/>
                      </a:lnTo>
                      <a:lnTo>
                        <a:pt x="1800" y="1746"/>
                      </a:lnTo>
                      <a:lnTo>
                        <a:pt x="1807" y="1764"/>
                      </a:lnTo>
                      <a:lnTo>
                        <a:pt x="1814" y="1784"/>
                      </a:lnTo>
                      <a:lnTo>
                        <a:pt x="1824" y="1805"/>
                      </a:lnTo>
                      <a:lnTo>
                        <a:pt x="1607" y="1791"/>
                      </a:lnTo>
                      <a:lnTo>
                        <a:pt x="1596" y="1797"/>
                      </a:lnTo>
                      <a:lnTo>
                        <a:pt x="1587" y="1805"/>
                      </a:lnTo>
                      <a:lnTo>
                        <a:pt x="1581" y="1811"/>
                      </a:lnTo>
                      <a:lnTo>
                        <a:pt x="1578" y="1818"/>
                      </a:lnTo>
                      <a:lnTo>
                        <a:pt x="1576" y="1825"/>
                      </a:lnTo>
                      <a:lnTo>
                        <a:pt x="1576" y="1833"/>
                      </a:lnTo>
                      <a:lnTo>
                        <a:pt x="1576" y="1839"/>
                      </a:lnTo>
                      <a:lnTo>
                        <a:pt x="1579" y="1846"/>
                      </a:lnTo>
                      <a:lnTo>
                        <a:pt x="1585" y="1858"/>
                      </a:lnTo>
                      <a:lnTo>
                        <a:pt x="1592" y="1867"/>
                      </a:lnTo>
                      <a:lnTo>
                        <a:pt x="1597" y="1874"/>
                      </a:lnTo>
                      <a:lnTo>
                        <a:pt x="1600" y="1877"/>
                      </a:lnTo>
                      <a:lnTo>
                        <a:pt x="1594" y="2014"/>
                      </a:lnTo>
                      <a:lnTo>
                        <a:pt x="1579" y="2025"/>
                      </a:lnTo>
                      <a:lnTo>
                        <a:pt x="1567" y="2031"/>
                      </a:lnTo>
                      <a:lnTo>
                        <a:pt x="1557" y="2035"/>
                      </a:lnTo>
                      <a:lnTo>
                        <a:pt x="1548" y="2036"/>
                      </a:lnTo>
                      <a:lnTo>
                        <a:pt x="1545" y="2035"/>
                      </a:lnTo>
                      <a:lnTo>
                        <a:pt x="1542" y="2034"/>
                      </a:lnTo>
                      <a:lnTo>
                        <a:pt x="1540" y="2032"/>
                      </a:lnTo>
                      <a:lnTo>
                        <a:pt x="1537" y="2031"/>
                      </a:lnTo>
                      <a:lnTo>
                        <a:pt x="1534" y="2025"/>
                      </a:lnTo>
                      <a:lnTo>
                        <a:pt x="1532" y="2019"/>
                      </a:lnTo>
                      <a:lnTo>
                        <a:pt x="1531" y="2004"/>
                      </a:lnTo>
                      <a:lnTo>
                        <a:pt x="1532" y="1991"/>
                      </a:lnTo>
                      <a:lnTo>
                        <a:pt x="1534" y="1980"/>
                      </a:lnTo>
                      <a:lnTo>
                        <a:pt x="1535" y="1975"/>
                      </a:lnTo>
                      <a:lnTo>
                        <a:pt x="1536" y="1970"/>
                      </a:lnTo>
                      <a:lnTo>
                        <a:pt x="1536" y="1966"/>
                      </a:lnTo>
                      <a:lnTo>
                        <a:pt x="1535" y="1961"/>
                      </a:lnTo>
                      <a:lnTo>
                        <a:pt x="1534" y="1958"/>
                      </a:lnTo>
                      <a:lnTo>
                        <a:pt x="1530" y="1952"/>
                      </a:lnTo>
                      <a:lnTo>
                        <a:pt x="1524" y="1947"/>
                      </a:lnTo>
                      <a:lnTo>
                        <a:pt x="1516" y="1943"/>
                      </a:lnTo>
                      <a:lnTo>
                        <a:pt x="1507" y="1939"/>
                      </a:lnTo>
                      <a:lnTo>
                        <a:pt x="1497" y="1937"/>
                      </a:lnTo>
                      <a:lnTo>
                        <a:pt x="1487" y="1936"/>
                      </a:lnTo>
                      <a:lnTo>
                        <a:pt x="1466" y="1934"/>
                      </a:lnTo>
                      <a:lnTo>
                        <a:pt x="1448" y="1934"/>
                      </a:lnTo>
                      <a:lnTo>
                        <a:pt x="1434" y="1934"/>
                      </a:lnTo>
                      <a:lnTo>
                        <a:pt x="1430" y="1936"/>
                      </a:lnTo>
                      <a:lnTo>
                        <a:pt x="1037" y="1942"/>
                      </a:lnTo>
                      <a:lnTo>
                        <a:pt x="584" y="1961"/>
                      </a:lnTo>
                      <a:lnTo>
                        <a:pt x="453" y="1961"/>
                      </a:lnTo>
                      <a:lnTo>
                        <a:pt x="450" y="1949"/>
                      </a:lnTo>
                      <a:lnTo>
                        <a:pt x="448" y="1937"/>
                      </a:lnTo>
                      <a:lnTo>
                        <a:pt x="445" y="1926"/>
                      </a:lnTo>
                      <a:lnTo>
                        <a:pt x="442" y="1916"/>
                      </a:lnTo>
                      <a:lnTo>
                        <a:pt x="434" y="1899"/>
                      </a:lnTo>
                      <a:lnTo>
                        <a:pt x="427" y="1885"/>
                      </a:lnTo>
                      <a:lnTo>
                        <a:pt x="412" y="1868"/>
                      </a:lnTo>
                      <a:lnTo>
                        <a:pt x="406" y="1863"/>
                      </a:lnTo>
                      <a:lnTo>
                        <a:pt x="396" y="1855"/>
                      </a:lnTo>
                      <a:lnTo>
                        <a:pt x="387" y="1845"/>
                      </a:lnTo>
                      <a:lnTo>
                        <a:pt x="379" y="1836"/>
                      </a:lnTo>
                      <a:lnTo>
                        <a:pt x="373" y="1827"/>
                      </a:lnTo>
                      <a:lnTo>
                        <a:pt x="368" y="1817"/>
                      </a:lnTo>
                      <a:lnTo>
                        <a:pt x="363" y="1808"/>
                      </a:lnTo>
                      <a:lnTo>
                        <a:pt x="361" y="1798"/>
                      </a:lnTo>
                      <a:lnTo>
                        <a:pt x="359" y="1790"/>
                      </a:lnTo>
                      <a:lnTo>
                        <a:pt x="355" y="1775"/>
                      </a:lnTo>
                      <a:lnTo>
                        <a:pt x="354" y="1763"/>
                      </a:lnTo>
                      <a:lnTo>
                        <a:pt x="354" y="1754"/>
                      </a:lnTo>
                      <a:lnTo>
                        <a:pt x="354" y="1752"/>
                      </a:lnTo>
                      <a:lnTo>
                        <a:pt x="362" y="1734"/>
                      </a:lnTo>
                      <a:lnTo>
                        <a:pt x="370" y="1716"/>
                      </a:lnTo>
                      <a:lnTo>
                        <a:pt x="373" y="1698"/>
                      </a:lnTo>
                      <a:lnTo>
                        <a:pt x="377" y="1682"/>
                      </a:lnTo>
                      <a:lnTo>
                        <a:pt x="379" y="1656"/>
                      </a:lnTo>
                      <a:lnTo>
                        <a:pt x="381" y="1647"/>
                      </a:lnTo>
                      <a:lnTo>
                        <a:pt x="383" y="1625"/>
                      </a:lnTo>
                      <a:lnTo>
                        <a:pt x="383" y="1605"/>
                      </a:lnTo>
                      <a:lnTo>
                        <a:pt x="383" y="1587"/>
                      </a:lnTo>
                      <a:lnTo>
                        <a:pt x="381" y="1571"/>
                      </a:lnTo>
                      <a:lnTo>
                        <a:pt x="377" y="1556"/>
                      </a:lnTo>
                      <a:lnTo>
                        <a:pt x="372" y="1544"/>
                      </a:lnTo>
                      <a:lnTo>
                        <a:pt x="367" y="1534"/>
                      </a:lnTo>
                      <a:lnTo>
                        <a:pt x="361" y="1524"/>
                      </a:lnTo>
                      <a:lnTo>
                        <a:pt x="355" y="1517"/>
                      </a:lnTo>
                      <a:lnTo>
                        <a:pt x="350" y="1511"/>
                      </a:lnTo>
                      <a:lnTo>
                        <a:pt x="344" y="1506"/>
                      </a:lnTo>
                      <a:lnTo>
                        <a:pt x="339" y="1502"/>
                      </a:lnTo>
                      <a:lnTo>
                        <a:pt x="330" y="1497"/>
                      </a:lnTo>
                      <a:lnTo>
                        <a:pt x="328" y="1496"/>
                      </a:lnTo>
                      <a:lnTo>
                        <a:pt x="321" y="1485"/>
                      </a:lnTo>
                      <a:lnTo>
                        <a:pt x="314" y="1474"/>
                      </a:lnTo>
                      <a:lnTo>
                        <a:pt x="311" y="1464"/>
                      </a:lnTo>
                      <a:lnTo>
                        <a:pt x="310" y="1456"/>
                      </a:lnTo>
                      <a:lnTo>
                        <a:pt x="308" y="1447"/>
                      </a:lnTo>
                      <a:lnTo>
                        <a:pt x="310" y="1439"/>
                      </a:lnTo>
                      <a:lnTo>
                        <a:pt x="311" y="1431"/>
                      </a:lnTo>
                      <a:lnTo>
                        <a:pt x="313" y="1425"/>
                      </a:lnTo>
                      <a:lnTo>
                        <a:pt x="321" y="1413"/>
                      </a:lnTo>
                      <a:lnTo>
                        <a:pt x="327" y="1404"/>
                      </a:lnTo>
                      <a:lnTo>
                        <a:pt x="332" y="1399"/>
                      </a:lnTo>
                      <a:lnTo>
                        <a:pt x="334" y="1397"/>
                      </a:lnTo>
                      <a:lnTo>
                        <a:pt x="345" y="1375"/>
                      </a:lnTo>
                      <a:lnTo>
                        <a:pt x="355" y="1354"/>
                      </a:lnTo>
                      <a:lnTo>
                        <a:pt x="362" y="1336"/>
                      </a:lnTo>
                      <a:lnTo>
                        <a:pt x="368" y="1319"/>
                      </a:lnTo>
                      <a:lnTo>
                        <a:pt x="372" y="1303"/>
                      </a:lnTo>
                      <a:lnTo>
                        <a:pt x="376" y="1289"/>
                      </a:lnTo>
                      <a:lnTo>
                        <a:pt x="377" y="1276"/>
                      </a:lnTo>
                      <a:lnTo>
                        <a:pt x="378" y="1266"/>
                      </a:lnTo>
                      <a:lnTo>
                        <a:pt x="378" y="1248"/>
                      </a:lnTo>
                      <a:lnTo>
                        <a:pt x="377" y="1237"/>
                      </a:lnTo>
                      <a:lnTo>
                        <a:pt x="374" y="1229"/>
                      </a:lnTo>
                      <a:lnTo>
                        <a:pt x="373" y="1227"/>
                      </a:lnTo>
                      <a:lnTo>
                        <a:pt x="314" y="1109"/>
                      </a:lnTo>
                      <a:lnTo>
                        <a:pt x="289" y="957"/>
                      </a:lnTo>
                      <a:lnTo>
                        <a:pt x="278" y="956"/>
                      </a:lnTo>
                      <a:lnTo>
                        <a:pt x="270" y="954"/>
                      </a:lnTo>
                      <a:lnTo>
                        <a:pt x="264" y="950"/>
                      </a:lnTo>
                      <a:lnTo>
                        <a:pt x="262" y="946"/>
                      </a:lnTo>
                      <a:lnTo>
                        <a:pt x="259" y="940"/>
                      </a:lnTo>
                      <a:lnTo>
                        <a:pt x="259" y="934"/>
                      </a:lnTo>
                      <a:lnTo>
                        <a:pt x="259" y="927"/>
                      </a:lnTo>
                      <a:lnTo>
                        <a:pt x="261" y="918"/>
                      </a:lnTo>
                      <a:lnTo>
                        <a:pt x="261" y="907"/>
                      </a:lnTo>
                      <a:lnTo>
                        <a:pt x="261" y="896"/>
                      </a:lnTo>
                      <a:lnTo>
                        <a:pt x="259" y="883"/>
                      </a:lnTo>
                      <a:lnTo>
                        <a:pt x="257" y="868"/>
                      </a:lnTo>
                      <a:lnTo>
                        <a:pt x="252" y="852"/>
                      </a:lnTo>
                      <a:lnTo>
                        <a:pt x="246" y="835"/>
                      </a:lnTo>
                      <a:lnTo>
                        <a:pt x="236" y="815"/>
                      </a:lnTo>
                      <a:lnTo>
                        <a:pt x="223" y="793"/>
                      </a:lnTo>
                      <a:lnTo>
                        <a:pt x="0" y="10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4" name="Freeform 503"/>
                <p:cNvSpPr>
                  <a:spLocks/>
                </p:cNvSpPr>
                <p:nvPr/>
              </p:nvSpPr>
              <p:spPr bwMode="auto">
                <a:xfrm>
                  <a:off x="3799" y="2246"/>
                  <a:ext cx="466" cy="509"/>
                </a:xfrm>
                <a:custGeom>
                  <a:avLst/>
                  <a:gdLst>
                    <a:gd name="T0" fmla="*/ 0 w 1863"/>
                    <a:gd name="T1" fmla="*/ 0 h 2036"/>
                    <a:gd name="T2" fmla="*/ 0 w 1863"/>
                    <a:gd name="T3" fmla="*/ 0 h 2036"/>
                    <a:gd name="T4" fmla="*/ 0 w 1863"/>
                    <a:gd name="T5" fmla="*/ 0 h 2036"/>
                    <a:gd name="T6" fmla="*/ 0 w 1863"/>
                    <a:gd name="T7" fmla="*/ 0 h 2036"/>
                    <a:gd name="T8" fmla="*/ 0 w 1863"/>
                    <a:gd name="T9" fmla="*/ 0 h 2036"/>
                    <a:gd name="T10" fmla="*/ 0 w 1863"/>
                    <a:gd name="T11" fmla="*/ 0 h 2036"/>
                    <a:gd name="T12" fmla="*/ 0 w 1863"/>
                    <a:gd name="T13" fmla="*/ 0 h 2036"/>
                    <a:gd name="T14" fmla="*/ 0 w 1863"/>
                    <a:gd name="T15" fmla="*/ 0 h 2036"/>
                    <a:gd name="T16" fmla="*/ 0 w 1863"/>
                    <a:gd name="T17" fmla="*/ 0 h 2036"/>
                    <a:gd name="T18" fmla="*/ 0 w 1863"/>
                    <a:gd name="T19" fmla="*/ 0 h 2036"/>
                    <a:gd name="T20" fmla="*/ 0 w 1863"/>
                    <a:gd name="T21" fmla="*/ 0 h 2036"/>
                    <a:gd name="T22" fmla="*/ 0 w 1863"/>
                    <a:gd name="T23" fmla="*/ 0 h 2036"/>
                    <a:gd name="T24" fmla="*/ 0 w 1863"/>
                    <a:gd name="T25" fmla="*/ 0 h 2036"/>
                    <a:gd name="T26" fmla="*/ 0 w 1863"/>
                    <a:gd name="T27" fmla="*/ 0 h 2036"/>
                    <a:gd name="T28" fmla="*/ 0 w 1863"/>
                    <a:gd name="T29" fmla="*/ 0 h 2036"/>
                    <a:gd name="T30" fmla="*/ 0 w 1863"/>
                    <a:gd name="T31" fmla="*/ 0 h 2036"/>
                    <a:gd name="T32" fmla="*/ 0 w 1863"/>
                    <a:gd name="T33" fmla="*/ 0 h 2036"/>
                    <a:gd name="T34" fmla="*/ 0 w 1863"/>
                    <a:gd name="T35" fmla="*/ 0 h 2036"/>
                    <a:gd name="T36" fmla="*/ 0 w 1863"/>
                    <a:gd name="T37" fmla="*/ 0 h 2036"/>
                    <a:gd name="T38" fmla="*/ 0 w 1863"/>
                    <a:gd name="T39" fmla="*/ 0 h 2036"/>
                    <a:gd name="T40" fmla="*/ 0 w 1863"/>
                    <a:gd name="T41" fmla="*/ 0 h 2036"/>
                    <a:gd name="T42" fmla="*/ 0 w 1863"/>
                    <a:gd name="T43" fmla="*/ 0 h 2036"/>
                    <a:gd name="T44" fmla="*/ 0 w 1863"/>
                    <a:gd name="T45" fmla="*/ 0 h 2036"/>
                    <a:gd name="T46" fmla="*/ 0 w 1863"/>
                    <a:gd name="T47" fmla="*/ 0 h 2036"/>
                    <a:gd name="T48" fmla="*/ 0 w 1863"/>
                    <a:gd name="T49" fmla="*/ 0 h 2036"/>
                    <a:gd name="T50" fmla="*/ 0 w 1863"/>
                    <a:gd name="T51" fmla="*/ 0 h 2036"/>
                    <a:gd name="T52" fmla="*/ 0 w 1863"/>
                    <a:gd name="T53" fmla="*/ 0 h 2036"/>
                    <a:gd name="T54" fmla="*/ 0 w 1863"/>
                    <a:gd name="T55" fmla="*/ 0 h 2036"/>
                    <a:gd name="T56" fmla="*/ 0 w 1863"/>
                    <a:gd name="T57" fmla="*/ 0 h 2036"/>
                    <a:gd name="T58" fmla="*/ 0 w 1863"/>
                    <a:gd name="T59" fmla="*/ 0 h 2036"/>
                    <a:gd name="T60" fmla="*/ 0 w 1863"/>
                    <a:gd name="T61" fmla="*/ 0 h 2036"/>
                    <a:gd name="T62" fmla="*/ 0 w 1863"/>
                    <a:gd name="T63" fmla="*/ 0 h 2036"/>
                    <a:gd name="T64" fmla="*/ 0 w 1863"/>
                    <a:gd name="T65" fmla="*/ 0 h 2036"/>
                    <a:gd name="T66" fmla="*/ 0 w 1863"/>
                    <a:gd name="T67" fmla="*/ 0 h 2036"/>
                    <a:gd name="T68" fmla="*/ 0 w 1863"/>
                    <a:gd name="T69" fmla="*/ 0 h 2036"/>
                    <a:gd name="T70" fmla="*/ 0 w 1863"/>
                    <a:gd name="T71" fmla="*/ 0 h 2036"/>
                    <a:gd name="T72" fmla="*/ 0 w 1863"/>
                    <a:gd name="T73" fmla="*/ 0 h 2036"/>
                    <a:gd name="T74" fmla="*/ 0 w 1863"/>
                    <a:gd name="T75" fmla="*/ 0 h 2036"/>
                    <a:gd name="T76" fmla="*/ 0 w 1863"/>
                    <a:gd name="T77" fmla="*/ 0 h 2036"/>
                    <a:gd name="T78" fmla="*/ 0 w 1863"/>
                    <a:gd name="T79" fmla="*/ 0 h 2036"/>
                    <a:gd name="T80" fmla="*/ 0 w 1863"/>
                    <a:gd name="T81" fmla="*/ 0 h 2036"/>
                    <a:gd name="T82" fmla="*/ 0 w 1863"/>
                    <a:gd name="T83" fmla="*/ 0 h 2036"/>
                    <a:gd name="T84" fmla="*/ 0 w 1863"/>
                    <a:gd name="T85" fmla="*/ 0 h 2036"/>
                    <a:gd name="T86" fmla="*/ 0 w 1863"/>
                    <a:gd name="T87" fmla="*/ 0 h 2036"/>
                    <a:gd name="T88" fmla="*/ 0 w 1863"/>
                    <a:gd name="T89" fmla="*/ 0 h 2036"/>
                    <a:gd name="T90" fmla="*/ 0 w 1863"/>
                    <a:gd name="T91" fmla="*/ 0 h 2036"/>
                    <a:gd name="T92" fmla="*/ 0 w 1863"/>
                    <a:gd name="T93" fmla="*/ 0 h 2036"/>
                    <a:gd name="T94" fmla="*/ 0 w 1863"/>
                    <a:gd name="T95" fmla="*/ 0 h 2036"/>
                    <a:gd name="T96" fmla="*/ 0 w 1863"/>
                    <a:gd name="T97" fmla="*/ 0 h 2036"/>
                    <a:gd name="T98" fmla="*/ 0 w 1863"/>
                    <a:gd name="T99" fmla="*/ 0 h 2036"/>
                    <a:gd name="T100" fmla="*/ 0 w 1863"/>
                    <a:gd name="T101" fmla="*/ 0 h 2036"/>
                    <a:gd name="T102" fmla="*/ 0 w 1863"/>
                    <a:gd name="T103" fmla="*/ 0 h 2036"/>
                    <a:gd name="T104" fmla="*/ 0 w 1863"/>
                    <a:gd name="T105" fmla="*/ 0 h 2036"/>
                    <a:gd name="T106" fmla="*/ 0 w 1863"/>
                    <a:gd name="T107" fmla="*/ 0 h 2036"/>
                    <a:gd name="T108" fmla="*/ 0 w 1863"/>
                    <a:gd name="T109" fmla="*/ 0 h 2036"/>
                    <a:gd name="T110" fmla="*/ 0 w 1863"/>
                    <a:gd name="T111" fmla="*/ 0 h 2036"/>
                    <a:gd name="T112" fmla="*/ 0 w 1863"/>
                    <a:gd name="T113" fmla="*/ 0 h 2036"/>
                    <a:gd name="T114" fmla="*/ 0 w 1863"/>
                    <a:gd name="T115" fmla="*/ 0 h 2036"/>
                    <a:gd name="T116" fmla="*/ 0 w 1863"/>
                    <a:gd name="T117" fmla="*/ 0 h 2036"/>
                    <a:gd name="T118" fmla="*/ 0 w 1863"/>
                    <a:gd name="T119" fmla="*/ 0 h 20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63"/>
                    <a:gd name="T181" fmla="*/ 0 h 2036"/>
                    <a:gd name="T182" fmla="*/ 1863 w 1863"/>
                    <a:gd name="T183" fmla="*/ 2036 h 20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63" h="2036">
                      <a:moveTo>
                        <a:pt x="0" y="105"/>
                      </a:moveTo>
                      <a:lnTo>
                        <a:pt x="453" y="39"/>
                      </a:lnTo>
                      <a:lnTo>
                        <a:pt x="481" y="43"/>
                      </a:lnTo>
                      <a:lnTo>
                        <a:pt x="509" y="44"/>
                      </a:lnTo>
                      <a:lnTo>
                        <a:pt x="537" y="43"/>
                      </a:lnTo>
                      <a:lnTo>
                        <a:pt x="565" y="41"/>
                      </a:lnTo>
                      <a:lnTo>
                        <a:pt x="592" y="37"/>
                      </a:lnTo>
                      <a:lnTo>
                        <a:pt x="620" y="32"/>
                      </a:lnTo>
                      <a:lnTo>
                        <a:pt x="647" y="26"/>
                      </a:lnTo>
                      <a:lnTo>
                        <a:pt x="674" y="21"/>
                      </a:lnTo>
                      <a:lnTo>
                        <a:pt x="701" y="15"/>
                      </a:lnTo>
                      <a:lnTo>
                        <a:pt x="727" y="10"/>
                      </a:lnTo>
                      <a:lnTo>
                        <a:pt x="753" y="5"/>
                      </a:lnTo>
                      <a:lnTo>
                        <a:pt x="778" y="1"/>
                      </a:lnTo>
                      <a:lnTo>
                        <a:pt x="803" y="0"/>
                      </a:lnTo>
                      <a:lnTo>
                        <a:pt x="826" y="0"/>
                      </a:lnTo>
                      <a:lnTo>
                        <a:pt x="838" y="0"/>
                      </a:lnTo>
                      <a:lnTo>
                        <a:pt x="849" y="1"/>
                      </a:lnTo>
                      <a:lnTo>
                        <a:pt x="860" y="4"/>
                      </a:lnTo>
                      <a:lnTo>
                        <a:pt x="873" y="6"/>
                      </a:lnTo>
                      <a:lnTo>
                        <a:pt x="832" y="164"/>
                      </a:lnTo>
                      <a:lnTo>
                        <a:pt x="1016" y="223"/>
                      </a:lnTo>
                      <a:lnTo>
                        <a:pt x="1023" y="234"/>
                      </a:lnTo>
                      <a:lnTo>
                        <a:pt x="1042" y="263"/>
                      </a:lnTo>
                      <a:lnTo>
                        <a:pt x="1068" y="305"/>
                      </a:lnTo>
                      <a:lnTo>
                        <a:pt x="1101" y="354"/>
                      </a:lnTo>
                      <a:lnTo>
                        <a:pt x="1120" y="380"/>
                      </a:lnTo>
                      <a:lnTo>
                        <a:pt x="1138" y="404"/>
                      </a:lnTo>
                      <a:lnTo>
                        <a:pt x="1158" y="429"/>
                      </a:lnTo>
                      <a:lnTo>
                        <a:pt x="1177" y="451"/>
                      </a:lnTo>
                      <a:lnTo>
                        <a:pt x="1196" y="469"/>
                      </a:lnTo>
                      <a:lnTo>
                        <a:pt x="1213" y="486"/>
                      </a:lnTo>
                      <a:lnTo>
                        <a:pt x="1223" y="492"/>
                      </a:lnTo>
                      <a:lnTo>
                        <a:pt x="1230" y="497"/>
                      </a:lnTo>
                      <a:lnTo>
                        <a:pt x="1239" y="502"/>
                      </a:lnTo>
                      <a:lnTo>
                        <a:pt x="1246" y="506"/>
                      </a:lnTo>
                      <a:lnTo>
                        <a:pt x="1266" y="511"/>
                      </a:lnTo>
                      <a:lnTo>
                        <a:pt x="1312" y="525"/>
                      </a:lnTo>
                      <a:lnTo>
                        <a:pt x="1339" y="538"/>
                      </a:lnTo>
                      <a:lnTo>
                        <a:pt x="1367" y="552"/>
                      </a:lnTo>
                      <a:lnTo>
                        <a:pt x="1382" y="561"/>
                      </a:lnTo>
                      <a:lnTo>
                        <a:pt x="1394" y="569"/>
                      </a:lnTo>
                      <a:lnTo>
                        <a:pt x="1406" y="580"/>
                      </a:lnTo>
                      <a:lnTo>
                        <a:pt x="1416" y="590"/>
                      </a:lnTo>
                      <a:lnTo>
                        <a:pt x="1420" y="593"/>
                      </a:lnTo>
                      <a:lnTo>
                        <a:pt x="1430" y="600"/>
                      </a:lnTo>
                      <a:lnTo>
                        <a:pt x="1442" y="612"/>
                      </a:lnTo>
                      <a:lnTo>
                        <a:pt x="1456" y="627"/>
                      </a:lnTo>
                      <a:lnTo>
                        <a:pt x="1463" y="637"/>
                      </a:lnTo>
                      <a:lnTo>
                        <a:pt x="1469" y="648"/>
                      </a:lnTo>
                      <a:lnTo>
                        <a:pt x="1474" y="659"/>
                      </a:lnTo>
                      <a:lnTo>
                        <a:pt x="1477" y="671"/>
                      </a:lnTo>
                      <a:lnTo>
                        <a:pt x="1480" y="684"/>
                      </a:lnTo>
                      <a:lnTo>
                        <a:pt x="1481" y="698"/>
                      </a:lnTo>
                      <a:lnTo>
                        <a:pt x="1480" y="713"/>
                      </a:lnTo>
                      <a:lnTo>
                        <a:pt x="1476" y="729"/>
                      </a:lnTo>
                      <a:lnTo>
                        <a:pt x="1481" y="727"/>
                      </a:lnTo>
                      <a:lnTo>
                        <a:pt x="1494" y="727"/>
                      </a:lnTo>
                      <a:lnTo>
                        <a:pt x="1504" y="729"/>
                      </a:lnTo>
                      <a:lnTo>
                        <a:pt x="1515" y="730"/>
                      </a:lnTo>
                      <a:lnTo>
                        <a:pt x="1527" y="733"/>
                      </a:lnTo>
                      <a:lnTo>
                        <a:pt x="1541" y="737"/>
                      </a:lnTo>
                      <a:lnTo>
                        <a:pt x="1554" y="743"/>
                      </a:lnTo>
                      <a:lnTo>
                        <a:pt x="1569" y="752"/>
                      </a:lnTo>
                      <a:lnTo>
                        <a:pt x="1584" y="763"/>
                      </a:lnTo>
                      <a:lnTo>
                        <a:pt x="1597" y="775"/>
                      </a:lnTo>
                      <a:lnTo>
                        <a:pt x="1605" y="782"/>
                      </a:lnTo>
                      <a:lnTo>
                        <a:pt x="1611" y="791"/>
                      </a:lnTo>
                      <a:lnTo>
                        <a:pt x="1617" y="801"/>
                      </a:lnTo>
                      <a:lnTo>
                        <a:pt x="1624" y="811"/>
                      </a:lnTo>
                      <a:lnTo>
                        <a:pt x="1630" y="822"/>
                      </a:lnTo>
                      <a:lnTo>
                        <a:pt x="1635" y="833"/>
                      </a:lnTo>
                      <a:lnTo>
                        <a:pt x="1641" y="846"/>
                      </a:lnTo>
                      <a:lnTo>
                        <a:pt x="1646" y="860"/>
                      </a:lnTo>
                      <a:lnTo>
                        <a:pt x="1656" y="871"/>
                      </a:lnTo>
                      <a:lnTo>
                        <a:pt x="1679" y="901"/>
                      </a:lnTo>
                      <a:lnTo>
                        <a:pt x="1693" y="924"/>
                      </a:lnTo>
                      <a:lnTo>
                        <a:pt x="1707" y="951"/>
                      </a:lnTo>
                      <a:lnTo>
                        <a:pt x="1713" y="966"/>
                      </a:lnTo>
                      <a:lnTo>
                        <a:pt x="1720" y="982"/>
                      </a:lnTo>
                      <a:lnTo>
                        <a:pt x="1726" y="999"/>
                      </a:lnTo>
                      <a:lnTo>
                        <a:pt x="1732" y="1017"/>
                      </a:lnTo>
                      <a:lnTo>
                        <a:pt x="1736" y="1017"/>
                      </a:lnTo>
                      <a:lnTo>
                        <a:pt x="1747" y="1020"/>
                      </a:lnTo>
                      <a:lnTo>
                        <a:pt x="1754" y="1022"/>
                      </a:lnTo>
                      <a:lnTo>
                        <a:pt x="1761" y="1025"/>
                      </a:lnTo>
                      <a:lnTo>
                        <a:pt x="1769" y="1030"/>
                      </a:lnTo>
                      <a:lnTo>
                        <a:pt x="1777" y="1037"/>
                      </a:lnTo>
                      <a:lnTo>
                        <a:pt x="1784" y="1044"/>
                      </a:lnTo>
                      <a:lnTo>
                        <a:pt x="1792" y="1055"/>
                      </a:lnTo>
                      <a:lnTo>
                        <a:pt x="1798" y="1068"/>
                      </a:lnTo>
                      <a:lnTo>
                        <a:pt x="1803" y="1084"/>
                      </a:lnTo>
                      <a:lnTo>
                        <a:pt x="1807" y="1102"/>
                      </a:lnTo>
                      <a:lnTo>
                        <a:pt x="1808" y="1123"/>
                      </a:lnTo>
                      <a:lnTo>
                        <a:pt x="1807" y="1147"/>
                      </a:lnTo>
                      <a:lnTo>
                        <a:pt x="1804" y="1174"/>
                      </a:lnTo>
                      <a:lnTo>
                        <a:pt x="1803" y="1178"/>
                      </a:lnTo>
                      <a:lnTo>
                        <a:pt x="1802" y="1188"/>
                      </a:lnTo>
                      <a:lnTo>
                        <a:pt x="1802" y="1201"/>
                      </a:lnTo>
                      <a:lnTo>
                        <a:pt x="1804" y="1216"/>
                      </a:lnTo>
                      <a:lnTo>
                        <a:pt x="1805" y="1223"/>
                      </a:lnTo>
                      <a:lnTo>
                        <a:pt x="1809" y="1229"/>
                      </a:lnTo>
                      <a:lnTo>
                        <a:pt x="1814" y="1235"/>
                      </a:lnTo>
                      <a:lnTo>
                        <a:pt x="1820" y="1240"/>
                      </a:lnTo>
                      <a:lnTo>
                        <a:pt x="1827" y="1245"/>
                      </a:lnTo>
                      <a:lnTo>
                        <a:pt x="1837" y="1248"/>
                      </a:lnTo>
                      <a:lnTo>
                        <a:pt x="1849" y="1248"/>
                      </a:lnTo>
                      <a:lnTo>
                        <a:pt x="1863" y="1246"/>
                      </a:lnTo>
                      <a:lnTo>
                        <a:pt x="1860" y="1249"/>
                      </a:lnTo>
                      <a:lnTo>
                        <a:pt x="1857" y="1256"/>
                      </a:lnTo>
                      <a:lnTo>
                        <a:pt x="1852" y="1268"/>
                      </a:lnTo>
                      <a:lnTo>
                        <a:pt x="1848" y="1286"/>
                      </a:lnTo>
                      <a:lnTo>
                        <a:pt x="1846" y="1297"/>
                      </a:lnTo>
                      <a:lnTo>
                        <a:pt x="1846" y="1310"/>
                      </a:lnTo>
                      <a:lnTo>
                        <a:pt x="1846" y="1325"/>
                      </a:lnTo>
                      <a:lnTo>
                        <a:pt x="1846" y="1341"/>
                      </a:lnTo>
                      <a:lnTo>
                        <a:pt x="1848" y="1359"/>
                      </a:lnTo>
                      <a:lnTo>
                        <a:pt x="1852" y="1379"/>
                      </a:lnTo>
                      <a:lnTo>
                        <a:pt x="1855" y="1401"/>
                      </a:lnTo>
                      <a:lnTo>
                        <a:pt x="1863" y="1424"/>
                      </a:lnTo>
                      <a:lnTo>
                        <a:pt x="1852" y="1432"/>
                      </a:lnTo>
                      <a:lnTo>
                        <a:pt x="1829" y="1457"/>
                      </a:lnTo>
                      <a:lnTo>
                        <a:pt x="1822" y="1465"/>
                      </a:lnTo>
                      <a:lnTo>
                        <a:pt x="1816" y="1474"/>
                      </a:lnTo>
                      <a:lnTo>
                        <a:pt x="1811" y="1483"/>
                      </a:lnTo>
                      <a:lnTo>
                        <a:pt x="1808" y="1492"/>
                      </a:lnTo>
                      <a:lnTo>
                        <a:pt x="1804" y="1503"/>
                      </a:lnTo>
                      <a:lnTo>
                        <a:pt x="1803" y="1513"/>
                      </a:lnTo>
                      <a:lnTo>
                        <a:pt x="1802" y="1524"/>
                      </a:lnTo>
                      <a:lnTo>
                        <a:pt x="1804" y="1535"/>
                      </a:lnTo>
                      <a:lnTo>
                        <a:pt x="1798" y="1536"/>
                      </a:lnTo>
                      <a:lnTo>
                        <a:pt x="1784" y="1539"/>
                      </a:lnTo>
                      <a:lnTo>
                        <a:pt x="1777" y="1541"/>
                      </a:lnTo>
                      <a:lnTo>
                        <a:pt x="1769" y="1545"/>
                      </a:lnTo>
                      <a:lnTo>
                        <a:pt x="1760" y="1549"/>
                      </a:lnTo>
                      <a:lnTo>
                        <a:pt x="1753" y="1552"/>
                      </a:lnTo>
                      <a:lnTo>
                        <a:pt x="1747" y="1557"/>
                      </a:lnTo>
                      <a:lnTo>
                        <a:pt x="1743" y="1563"/>
                      </a:lnTo>
                      <a:lnTo>
                        <a:pt x="1742" y="1566"/>
                      </a:lnTo>
                      <a:lnTo>
                        <a:pt x="1742" y="1570"/>
                      </a:lnTo>
                      <a:lnTo>
                        <a:pt x="1742" y="1573"/>
                      </a:lnTo>
                      <a:lnTo>
                        <a:pt x="1743" y="1577"/>
                      </a:lnTo>
                      <a:lnTo>
                        <a:pt x="1744" y="1581"/>
                      </a:lnTo>
                      <a:lnTo>
                        <a:pt x="1748" y="1584"/>
                      </a:lnTo>
                      <a:lnTo>
                        <a:pt x="1751" y="1589"/>
                      </a:lnTo>
                      <a:lnTo>
                        <a:pt x="1758" y="1594"/>
                      </a:lnTo>
                      <a:lnTo>
                        <a:pt x="1771" y="1604"/>
                      </a:lnTo>
                      <a:lnTo>
                        <a:pt x="1791" y="1614"/>
                      </a:lnTo>
                      <a:lnTo>
                        <a:pt x="1789" y="1617"/>
                      </a:lnTo>
                      <a:lnTo>
                        <a:pt x="1788" y="1628"/>
                      </a:lnTo>
                      <a:lnTo>
                        <a:pt x="1787" y="1644"/>
                      </a:lnTo>
                      <a:lnTo>
                        <a:pt x="1787" y="1667"/>
                      </a:lnTo>
                      <a:lnTo>
                        <a:pt x="1788" y="1681"/>
                      </a:lnTo>
                      <a:lnTo>
                        <a:pt x="1789" y="1694"/>
                      </a:lnTo>
                      <a:lnTo>
                        <a:pt x="1792" y="1710"/>
                      </a:lnTo>
                      <a:lnTo>
                        <a:pt x="1796" y="1727"/>
                      </a:lnTo>
                      <a:lnTo>
                        <a:pt x="1800" y="1746"/>
                      </a:lnTo>
                      <a:lnTo>
                        <a:pt x="1807" y="1764"/>
                      </a:lnTo>
                      <a:lnTo>
                        <a:pt x="1814" y="1784"/>
                      </a:lnTo>
                      <a:lnTo>
                        <a:pt x="1824" y="1805"/>
                      </a:lnTo>
                      <a:lnTo>
                        <a:pt x="1607" y="1791"/>
                      </a:lnTo>
                      <a:lnTo>
                        <a:pt x="1596" y="1797"/>
                      </a:lnTo>
                      <a:lnTo>
                        <a:pt x="1587" y="1805"/>
                      </a:lnTo>
                      <a:lnTo>
                        <a:pt x="1581" y="1811"/>
                      </a:lnTo>
                      <a:lnTo>
                        <a:pt x="1578" y="1818"/>
                      </a:lnTo>
                      <a:lnTo>
                        <a:pt x="1576" y="1825"/>
                      </a:lnTo>
                      <a:lnTo>
                        <a:pt x="1576" y="1833"/>
                      </a:lnTo>
                      <a:lnTo>
                        <a:pt x="1576" y="1839"/>
                      </a:lnTo>
                      <a:lnTo>
                        <a:pt x="1579" y="1846"/>
                      </a:lnTo>
                      <a:lnTo>
                        <a:pt x="1585" y="1858"/>
                      </a:lnTo>
                      <a:lnTo>
                        <a:pt x="1592" y="1867"/>
                      </a:lnTo>
                      <a:lnTo>
                        <a:pt x="1597" y="1874"/>
                      </a:lnTo>
                      <a:lnTo>
                        <a:pt x="1600" y="1877"/>
                      </a:lnTo>
                      <a:lnTo>
                        <a:pt x="1594" y="2014"/>
                      </a:lnTo>
                      <a:lnTo>
                        <a:pt x="1579" y="2025"/>
                      </a:lnTo>
                      <a:lnTo>
                        <a:pt x="1567" y="2031"/>
                      </a:lnTo>
                      <a:lnTo>
                        <a:pt x="1557" y="2035"/>
                      </a:lnTo>
                      <a:lnTo>
                        <a:pt x="1548" y="2036"/>
                      </a:lnTo>
                      <a:lnTo>
                        <a:pt x="1545" y="2035"/>
                      </a:lnTo>
                      <a:lnTo>
                        <a:pt x="1542" y="2034"/>
                      </a:lnTo>
                      <a:lnTo>
                        <a:pt x="1540" y="2032"/>
                      </a:lnTo>
                      <a:lnTo>
                        <a:pt x="1537" y="2031"/>
                      </a:lnTo>
                      <a:lnTo>
                        <a:pt x="1534" y="2025"/>
                      </a:lnTo>
                      <a:lnTo>
                        <a:pt x="1532" y="2019"/>
                      </a:lnTo>
                      <a:lnTo>
                        <a:pt x="1531" y="2004"/>
                      </a:lnTo>
                      <a:lnTo>
                        <a:pt x="1532" y="1991"/>
                      </a:lnTo>
                      <a:lnTo>
                        <a:pt x="1534" y="1980"/>
                      </a:lnTo>
                      <a:lnTo>
                        <a:pt x="1535" y="1975"/>
                      </a:lnTo>
                      <a:lnTo>
                        <a:pt x="1536" y="1970"/>
                      </a:lnTo>
                      <a:lnTo>
                        <a:pt x="1536" y="1966"/>
                      </a:lnTo>
                      <a:lnTo>
                        <a:pt x="1535" y="1961"/>
                      </a:lnTo>
                      <a:lnTo>
                        <a:pt x="1534" y="1958"/>
                      </a:lnTo>
                      <a:lnTo>
                        <a:pt x="1530" y="1952"/>
                      </a:lnTo>
                      <a:lnTo>
                        <a:pt x="1524" y="1947"/>
                      </a:lnTo>
                      <a:lnTo>
                        <a:pt x="1516" y="1943"/>
                      </a:lnTo>
                      <a:lnTo>
                        <a:pt x="1507" y="1939"/>
                      </a:lnTo>
                      <a:lnTo>
                        <a:pt x="1497" y="1937"/>
                      </a:lnTo>
                      <a:lnTo>
                        <a:pt x="1487" y="1936"/>
                      </a:lnTo>
                      <a:lnTo>
                        <a:pt x="1466" y="1934"/>
                      </a:lnTo>
                      <a:lnTo>
                        <a:pt x="1448" y="1934"/>
                      </a:lnTo>
                      <a:lnTo>
                        <a:pt x="1434" y="1934"/>
                      </a:lnTo>
                      <a:lnTo>
                        <a:pt x="1430" y="1936"/>
                      </a:lnTo>
                      <a:lnTo>
                        <a:pt x="1037" y="1942"/>
                      </a:lnTo>
                      <a:lnTo>
                        <a:pt x="584" y="1961"/>
                      </a:lnTo>
                      <a:lnTo>
                        <a:pt x="453" y="1961"/>
                      </a:lnTo>
                      <a:lnTo>
                        <a:pt x="450" y="1949"/>
                      </a:lnTo>
                      <a:lnTo>
                        <a:pt x="448" y="1937"/>
                      </a:lnTo>
                      <a:lnTo>
                        <a:pt x="445" y="1926"/>
                      </a:lnTo>
                      <a:lnTo>
                        <a:pt x="442" y="1916"/>
                      </a:lnTo>
                      <a:lnTo>
                        <a:pt x="434" y="1899"/>
                      </a:lnTo>
                      <a:lnTo>
                        <a:pt x="427" y="1885"/>
                      </a:lnTo>
                      <a:lnTo>
                        <a:pt x="412" y="1868"/>
                      </a:lnTo>
                      <a:lnTo>
                        <a:pt x="406" y="1863"/>
                      </a:lnTo>
                      <a:lnTo>
                        <a:pt x="396" y="1855"/>
                      </a:lnTo>
                      <a:lnTo>
                        <a:pt x="387" y="1845"/>
                      </a:lnTo>
                      <a:lnTo>
                        <a:pt x="379" y="1836"/>
                      </a:lnTo>
                      <a:lnTo>
                        <a:pt x="373" y="1827"/>
                      </a:lnTo>
                      <a:lnTo>
                        <a:pt x="368" y="1817"/>
                      </a:lnTo>
                      <a:lnTo>
                        <a:pt x="363" y="1808"/>
                      </a:lnTo>
                      <a:lnTo>
                        <a:pt x="361" y="1798"/>
                      </a:lnTo>
                      <a:lnTo>
                        <a:pt x="359" y="1790"/>
                      </a:lnTo>
                      <a:lnTo>
                        <a:pt x="355" y="1775"/>
                      </a:lnTo>
                      <a:lnTo>
                        <a:pt x="354" y="1763"/>
                      </a:lnTo>
                      <a:lnTo>
                        <a:pt x="354" y="1754"/>
                      </a:lnTo>
                      <a:lnTo>
                        <a:pt x="354" y="1752"/>
                      </a:lnTo>
                      <a:lnTo>
                        <a:pt x="362" y="1734"/>
                      </a:lnTo>
                      <a:lnTo>
                        <a:pt x="370" y="1716"/>
                      </a:lnTo>
                      <a:lnTo>
                        <a:pt x="373" y="1698"/>
                      </a:lnTo>
                      <a:lnTo>
                        <a:pt x="377" y="1682"/>
                      </a:lnTo>
                      <a:lnTo>
                        <a:pt x="379" y="1656"/>
                      </a:lnTo>
                      <a:lnTo>
                        <a:pt x="381" y="1647"/>
                      </a:lnTo>
                      <a:lnTo>
                        <a:pt x="383" y="1625"/>
                      </a:lnTo>
                      <a:lnTo>
                        <a:pt x="383" y="1605"/>
                      </a:lnTo>
                      <a:lnTo>
                        <a:pt x="383" y="1587"/>
                      </a:lnTo>
                      <a:lnTo>
                        <a:pt x="381" y="1571"/>
                      </a:lnTo>
                      <a:lnTo>
                        <a:pt x="377" y="1556"/>
                      </a:lnTo>
                      <a:lnTo>
                        <a:pt x="372" y="1544"/>
                      </a:lnTo>
                      <a:lnTo>
                        <a:pt x="367" y="1534"/>
                      </a:lnTo>
                      <a:lnTo>
                        <a:pt x="361" y="1524"/>
                      </a:lnTo>
                      <a:lnTo>
                        <a:pt x="355" y="1517"/>
                      </a:lnTo>
                      <a:lnTo>
                        <a:pt x="350" y="1511"/>
                      </a:lnTo>
                      <a:lnTo>
                        <a:pt x="344" y="1506"/>
                      </a:lnTo>
                      <a:lnTo>
                        <a:pt x="339" y="1502"/>
                      </a:lnTo>
                      <a:lnTo>
                        <a:pt x="330" y="1497"/>
                      </a:lnTo>
                      <a:lnTo>
                        <a:pt x="328" y="1496"/>
                      </a:lnTo>
                      <a:lnTo>
                        <a:pt x="321" y="1485"/>
                      </a:lnTo>
                      <a:lnTo>
                        <a:pt x="314" y="1474"/>
                      </a:lnTo>
                      <a:lnTo>
                        <a:pt x="311" y="1464"/>
                      </a:lnTo>
                      <a:lnTo>
                        <a:pt x="310" y="1456"/>
                      </a:lnTo>
                      <a:lnTo>
                        <a:pt x="308" y="1447"/>
                      </a:lnTo>
                      <a:lnTo>
                        <a:pt x="310" y="1439"/>
                      </a:lnTo>
                      <a:lnTo>
                        <a:pt x="311" y="1431"/>
                      </a:lnTo>
                      <a:lnTo>
                        <a:pt x="313" y="1425"/>
                      </a:lnTo>
                      <a:lnTo>
                        <a:pt x="321" y="1413"/>
                      </a:lnTo>
                      <a:lnTo>
                        <a:pt x="327" y="1404"/>
                      </a:lnTo>
                      <a:lnTo>
                        <a:pt x="332" y="1399"/>
                      </a:lnTo>
                      <a:lnTo>
                        <a:pt x="334" y="1397"/>
                      </a:lnTo>
                      <a:lnTo>
                        <a:pt x="345" y="1375"/>
                      </a:lnTo>
                      <a:lnTo>
                        <a:pt x="355" y="1354"/>
                      </a:lnTo>
                      <a:lnTo>
                        <a:pt x="362" y="1336"/>
                      </a:lnTo>
                      <a:lnTo>
                        <a:pt x="368" y="1319"/>
                      </a:lnTo>
                      <a:lnTo>
                        <a:pt x="372" y="1303"/>
                      </a:lnTo>
                      <a:lnTo>
                        <a:pt x="376" y="1289"/>
                      </a:lnTo>
                      <a:lnTo>
                        <a:pt x="377" y="1276"/>
                      </a:lnTo>
                      <a:lnTo>
                        <a:pt x="378" y="1266"/>
                      </a:lnTo>
                      <a:lnTo>
                        <a:pt x="378" y="1248"/>
                      </a:lnTo>
                      <a:lnTo>
                        <a:pt x="377" y="1237"/>
                      </a:lnTo>
                      <a:lnTo>
                        <a:pt x="374" y="1229"/>
                      </a:lnTo>
                      <a:lnTo>
                        <a:pt x="373" y="1227"/>
                      </a:lnTo>
                      <a:lnTo>
                        <a:pt x="314" y="1109"/>
                      </a:lnTo>
                      <a:lnTo>
                        <a:pt x="289" y="957"/>
                      </a:lnTo>
                      <a:lnTo>
                        <a:pt x="278" y="956"/>
                      </a:lnTo>
                      <a:lnTo>
                        <a:pt x="270" y="954"/>
                      </a:lnTo>
                      <a:lnTo>
                        <a:pt x="264" y="950"/>
                      </a:lnTo>
                      <a:lnTo>
                        <a:pt x="262" y="946"/>
                      </a:lnTo>
                      <a:lnTo>
                        <a:pt x="259" y="940"/>
                      </a:lnTo>
                      <a:lnTo>
                        <a:pt x="259" y="934"/>
                      </a:lnTo>
                      <a:lnTo>
                        <a:pt x="259" y="927"/>
                      </a:lnTo>
                      <a:lnTo>
                        <a:pt x="261" y="918"/>
                      </a:lnTo>
                      <a:lnTo>
                        <a:pt x="261" y="907"/>
                      </a:lnTo>
                      <a:lnTo>
                        <a:pt x="261" y="896"/>
                      </a:lnTo>
                      <a:lnTo>
                        <a:pt x="259" y="883"/>
                      </a:lnTo>
                      <a:lnTo>
                        <a:pt x="257" y="868"/>
                      </a:lnTo>
                      <a:lnTo>
                        <a:pt x="252" y="852"/>
                      </a:lnTo>
                      <a:lnTo>
                        <a:pt x="246" y="835"/>
                      </a:lnTo>
                      <a:lnTo>
                        <a:pt x="236" y="815"/>
                      </a:lnTo>
                      <a:lnTo>
                        <a:pt x="223" y="793"/>
                      </a:lnTo>
                      <a:lnTo>
                        <a:pt x="0" y="105"/>
                      </a:lnTo>
                      <a:close/>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55" name="Freeform 504"/>
                <p:cNvSpPr>
                  <a:spLocks/>
                </p:cNvSpPr>
                <p:nvPr/>
              </p:nvSpPr>
              <p:spPr bwMode="auto">
                <a:xfrm>
                  <a:off x="3651" y="2694"/>
                  <a:ext cx="825" cy="607"/>
                </a:xfrm>
                <a:custGeom>
                  <a:avLst/>
                  <a:gdLst>
                    <a:gd name="T0" fmla="*/ 0 w 3303"/>
                    <a:gd name="T1" fmla="*/ 0 h 2428"/>
                    <a:gd name="T2" fmla="*/ 0 w 3303"/>
                    <a:gd name="T3" fmla="*/ 0 h 2428"/>
                    <a:gd name="T4" fmla="*/ 0 w 3303"/>
                    <a:gd name="T5" fmla="*/ 0 h 2428"/>
                    <a:gd name="T6" fmla="*/ 0 w 3303"/>
                    <a:gd name="T7" fmla="*/ 0 h 2428"/>
                    <a:gd name="T8" fmla="*/ 0 w 3303"/>
                    <a:gd name="T9" fmla="*/ 0 h 2428"/>
                    <a:gd name="T10" fmla="*/ 0 w 3303"/>
                    <a:gd name="T11" fmla="*/ 0 h 2428"/>
                    <a:gd name="T12" fmla="*/ 0 w 3303"/>
                    <a:gd name="T13" fmla="*/ 0 h 2428"/>
                    <a:gd name="T14" fmla="*/ 0 w 3303"/>
                    <a:gd name="T15" fmla="*/ 0 h 2428"/>
                    <a:gd name="T16" fmla="*/ 0 w 3303"/>
                    <a:gd name="T17" fmla="*/ 0 h 2428"/>
                    <a:gd name="T18" fmla="*/ 0 w 3303"/>
                    <a:gd name="T19" fmla="*/ 0 h 2428"/>
                    <a:gd name="T20" fmla="*/ 0 w 3303"/>
                    <a:gd name="T21" fmla="*/ 0 h 2428"/>
                    <a:gd name="T22" fmla="*/ 0 w 3303"/>
                    <a:gd name="T23" fmla="*/ 0 h 2428"/>
                    <a:gd name="T24" fmla="*/ 0 w 3303"/>
                    <a:gd name="T25" fmla="*/ 0 h 2428"/>
                    <a:gd name="T26" fmla="*/ 0 w 3303"/>
                    <a:gd name="T27" fmla="*/ 0 h 2428"/>
                    <a:gd name="T28" fmla="*/ 0 w 3303"/>
                    <a:gd name="T29" fmla="*/ 0 h 2428"/>
                    <a:gd name="T30" fmla="*/ 0 w 3303"/>
                    <a:gd name="T31" fmla="*/ 0 h 2428"/>
                    <a:gd name="T32" fmla="*/ 0 w 3303"/>
                    <a:gd name="T33" fmla="*/ 0 h 2428"/>
                    <a:gd name="T34" fmla="*/ 0 w 3303"/>
                    <a:gd name="T35" fmla="*/ 0 h 2428"/>
                    <a:gd name="T36" fmla="*/ 0 w 3303"/>
                    <a:gd name="T37" fmla="*/ 0 h 2428"/>
                    <a:gd name="T38" fmla="*/ 0 w 3303"/>
                    <a:gd name="T39" fmla="*/ 0 h 2428"/>
                    <a:gd name="T40" fmla="*/ 0 w 3303"/>
                    <a:gd name="T41" fmla="*/ 0 h 2428"/>
                    <a:gd name="T42" fmla="*/ 0 w 3303"/>
                    <a:gd name="T43" fmla="*/ 0 h 2428"/>
                    <a:gd name="T44" fmla="*/ 0 w 3303"/>
                    <a:gd name="T45" fmla="*/ 0 h 2428"/>
                    <a:gd name="T46" fmla="*/ 0 w 3303"/>
                    <a:gd name="T47" fmla="*/ 0 h 2428"/>
                    <a:gd name="T48" fmla="*/ 0 w 3303"/>
                    <a:gd name="T49" fmla="*/ 0 h 2428"/>
                    <a:gd name="T50" fmla="*/ 0 w 3303"/>
                    <a:gd name="T51" fmla="*/ 0 h 2428"/>
                    <a:gd name="T52" fmla="*/ 0 w 3303"/>
                    <a:gd name="T53" fmla="*/ 0 h 2428"/>
                    <a:gd name="T54" fmla="*/ 0 w 3303"/>
                    <a:gd name="T55" fmla="*/ 0 h 2428"/>
                    <a:gd name="T56" fmla="*/ 0 w 3303"/>
                    <a:gd name="T57" fmla="*/ 0 h 2428"/>
                    <a:gd name="T58" fmla="*/ 0 w 3303"/>
                    <a:gd name="T59" fmla="*/ 0 h 2428"/>
                    <a:gd name="T60" fmla="*/ 0 w 3303"/>
                    <a:gd name="T61" fmla="*/ 0 h 2428"/>
                    <a:gd name="T62" fmla="*/ 0 w 3303"/>
                    <a:gd name="T63" fmla="*/ 0 h 2428"/>
                    <a:gd name="T64" fmla="*/ 0 w 3303"/>
                    <a:gd name="T65" fmla="*/ 0 h 2428"/>
                    <a:gd name="T66" fmla="*/ 0 w 3303"/>
                    <a:gd name="T67" fmla="*/ 0 h 2428"/>
                    <a:gd name="T68" fmla="*/ 0 w 3303"/>
                    <a:gd name="T69" fmla="*/ 0 h 2428"/>
                    <a:gd name="T70" fmla="*/ 0 w 3303"/>
                    <a:gd name="T71" fmla="*/ 0 h 2428"/>
                    <a:gd name="T72" fmla="*/ 0 w 3303"/>
                    <a:gd name="T73" fmla="*/ 0 h 2428"/>
                    <a:gd name="T74" fmla="*/ 0 w 3303"/>
                    <a:gd name="T75" fmla="*/ 0 h 2428"/>
                    <a:gd name="T76" fmla="*/ 0 w 3303"/>
                    <a:gd name="T77" fmla="*/ 0 h 2428"/>
                    <a:gd name="T78" fmla="*/ 0 w 3303"/>
                    <a:gd name="T79" fmla="*/ 0 h 2428"/>
                    <a:gd name="T80" fmla="*/ 0 w 3303"/>
                    <a:gd name="T81" fmla="*/ 0 h 2428"/>
                    <a:gd name="T82" fmla="*/ 0 w 3303"/>
                    <a:gd name="T83" fmla="*/ 0 h 2428"/>
                    <a:gd name="T84" fmla="*/ 0 w 3303"/>
                    <a:gd name="T85" fmla="*/ 0 h 2428"/>
                    <a:gd name="T86" fmla="*/ 0 w 3303"/>
                    <a:gd name="T87" fmla="*/ 0 h 2428"/>
                    <a:gd name="T88" fmla="*/ 0 w 3303"/>
                    <a:gd name="T89" fmla="*/ 0 h 2428"/>
                    <a:gd name="T90" fmla="*/ 0 w 3303"/>
                    <a:gd name="T91" fmla="*/ 0 h 2428"/>
                    <a:gd name="T92" fmla="*/ 0 w 3303"/>
                    <a:gd name="T93" fmla="*/ 0 h 2428"/>
                    <a:gd name="T94" fmla="*/ 0 w 3303"/>
                    <a:gd name="T95" fmla="*/ 0 h 2428"/>
                    <a:gd name="T96" fmla="*/ 0 w 3303"/>
                    <a:gd name="T97" fmla="*/ 0 h 2428"/>
                    <a:gd name="T98" fmla="*/ 0 w 3303"/>
                    <a:gd name="T99" fmla="*/ 0 h 2428"/>
                    <a:gd name="T100" fmla="*/ 0 w 3303"/>
                    <a:gd name="T101" fmla="*/ 0 h 2428"/>
                    <a:gd name="T102" fmla="*/ 0 w 3303"/>
                    <a:gd name="T103" fmla="*/ 0 h 2428"/>
                    <a:gd name="T104" fmla="*/ 0 w 3303"/>
                    <a:gd name="T105" fmla="*/ 0 h 2428"/>
                    <a:gd name="T106" fmla="*/ 0 w 3303"/>
                    <a:gd name="T107" fmla="*/ 0 h 2428"/>
                    <a:gd name="T108" fmla="*/ 0 w 3303"/>
                    <a:gd name="T109" fmla="*/ 0 h 2428"/>
                    <a:gd name="T110" fmla="*/ 0 w 3303"/>
                    <a:gd name="T111" fmla="*/ 0 h 2428"/>
                    <a:gd name="T112" fmla="*/ 0 w 3303"/>
                    <a:gd name="T113" fmla="*/ 0 h 2428"/>
                    <a:gd name="T114" fmla="*/ 0 w 3303"/>
                    <a:gd name="T115" fmla="*/ 0 h 2428"/>
                    <a:gd name="T116" fmla="*/ 0 w 3303"/>
                    <a:gd name="T117" fmla="*/ 0 h 2428"/>
                    <a:gd name="T118" fmla="*/ 0 w 3303"/>
                    <a:gd name="T119" fmla="*/ 0 h 24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3"/>
                    <a:gd name="T181" fmla="*/ 0 h 2428"/>
                    <a:gd name="T182" fmla="*/ 3303 w 3303"/>
                    <a:gd name="T183" fmla="*/ 2428 h 24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3" h="2428">
                      <a:moveTo>
                        <a:pt x="128" y="381"/>
                      </a:moveTo>
                      <a:lnTo>
                        <a:pt x="147" y="440"/>
                      </a:lnTo>
                      <a:lnTo>
                        <a:pt x="161" y="437"/>
                      </a:lnTo>
                      <a:lnTo>
                        <a:pt x="173" y="434"/>
                      </a:lnTo>
                      <a:lnTo>
                        <a:pt x="185" y="429"/>
                      </a:lnTo>
                      <a:lnTo>
                        <a:pt x="197" y="421"/>
                      </a:lnTo>
                      <a:lnTo>
                        <a:pt x="210" y="414"/>
                      </a:lnTo>
                      <a:lnTo>
                        <a:pt x="222" y="405"/>
                      </a:lnTo>
                      <a:lnTo>
                        <a:pt x="234" y="397"/>
                      </a:lnTo>
                      <a:lnTo>
                        <a:pt x="244" y="388"/>
                      </a:lnTo>
                      <a:lnTo>
                        <a:pt x="278" y="355"/>
                      </a:lnTo>
                      <a:lnTo>
                        <a:pt x="292" y="342"/>
                      </a:lnTo>
                      <a:lnTo>
                        <a:pt x="296" y="349"/>
                      </a:lnTo>
                      <a:lnTo>
                        <a:pt x="300" y="356"/>
                      </a:lnTo>
                      <a:lnTo>
                        <a:pt x="300" y="364"/>
                      </a:lnTo>
                      <a:lnTo>
                        <a:pt x="300" y="371"/>
                      </a:lnTo>
                      <a:lnTo>
                        <a:pt x="298" y="378"/>
                      </a:lnTo>
                      <a:lnTo>
                        <a:pt x="294" y="386"/>
                      </a:lnTo>
                      <a:lnTo>
                        <a:pt x="289" y="392"/>
                      </a:lnTo>
                      <a:lnTo>
                        <a:pt x="284" y="399"/>
                      </a:lnTo>
                      <a:lnTo>
                        <a:pt x="263" y="419"/>
                      </a:lnTo>
                      <a:lnTo>
                        <a:pt x="252" y="426"/>
                      </a:lnTo>
                      <a:lnTo>
                        <a:pt x="282" y="421"/>
                      </a:lnTo>
                      <a:lnTo>
                        <a:pt x="307" y="415"/>
                      </a:lnTo>
                      <a:lnTo>
                        <a:pt x="331" y="409"/>
                      </a:lnTo>
                      <a:lnTo>
                        <a:pt x="352" y="402"/>
                      </a:lnTo>
                      <a:lnTo>
                        <a:pt x="370" y="396"/>
                      </a:lnTo>
                      <a:lnTo>
                        <a:pt x="385" y="388"/>
                      </a:lnTo>
                      <a:lnTo>
                        <a:pt x="398" y="381"/>
                      </a:lnTo>
                      <a:lnTo>
                        <a:pt x="409" y="374"/>
                      </a:lnTo>
                      <a:lnTo>
                        <a:pt x="426" y="361"/>
                      </a:lnTo>
                      <a:lnTo>
                        <a:pt x="436" y="350"/>
                      </a:lnTo>
                      <a:lnTo>
                        <a:pt x="441" y="344"/>
                      </a:lnTo>
                      <a:lnTo>
                        <a:pt x="443" y="342"/>
                      </a:lnTo>
                      <a:lnTo>
                        <a:pt x="451" y="351"/>
                      </a:lnTo>
                      <a:lnTo>
                        <a:pt x="459" y="358"/>
                      </a:lnTo>
                      <a:lnTo>
                        <a:pt x="468" y="364"/>
                      </a:lnTo>
                      <a:lnTo>
                        <a:pt x="478" y="366"/>
                      </a:lnTo>
                      <a:lnTo>
                        <a:pt x="487" y="367"/>
                      </a:lnTo>
                      <a:lnTo>
                        <a:pt x="497" y="367"/>
                      </a:lnTo>
                      <a:lnTo>
                        <a:pt x="507" y="366"/>
                      </a:lnTo>
                      <a:lnTo>
                        <a:pt x="517" y="364"/>
                      </a:lnTo>
                      <a:lnTo>
                        <a:pt x="534" y="356"/>
                      </a:lnTo>
                      <a:lnTo>
                        <a:pt x="547" y="349"/>
                      </a:lnTo>
                      <a:lnTo>
                        <a:pt x="557" y="344"/>
                      </a:lnTo>
                      <a:lnTo>
                        <a:pt x="561" y="342"/>
                      </a:lnTo>
                      <a:lnTo>
                        <a:pt x="569" y="349"/>
                      </a:lnTo>
                      <a:lnTo>
                        <a:pt x="576" y="356"/>
                      </a:lnTo>
                      <a:lnTo>
                        <a:pt x="577" y="360"/>
                      </a:lnTo>
                      <a:lnTo>
                        <a:pt x="577" y="363"/>
                      </a:lnTo>
                      <a:lnTo>
                        <a:pt x="577" y="366"/>
                      </a:lnTo>
                      <a:lnTo>
                        <a:pt x="577" y="369"/>
                      </a:lnTo>
                      <a:lnTo>
                        <a:pt x="573" y="374"/>
                      </a:lnTo>
                      <a:lnTo>
                        <a:pt x="568" y="378"/>
                      </a:lnTo>
                      <a:lnTo>
                        <a:pt x="561" y="382"/>
                      </a:lnTo>
                      <a:lnTo>
                        <a:pt x="554" y="385"/>
                      </a:lnTo>
                      <a:lnTo>
                        <a:pt x="536" y="389"/>
                      </a:lnTo>
                      <a:lnTo>
                        <a:pt x="519" y="392"/>
                      </a:lnTo>
                      <a:lnTo>
                        <a:pt x="507" y="393"/>
                      </a:lnTo>
                      <a:lnTo>
                        <a:pt x="502" y="393"/>
                      </a:lnTo>
                      <a:lnTo>
                        <a:pt x="692" y="465"/>
                      </a:lnTo>
                      <a:lnTo>
                        <a:pt x="714" y="443"/>
                      </a:lnTo>
                      <a:lnTo>
                        <a:pt x="732" y="427"/>
                      </a:lnTo>
                      <a:lnTo>
                        <a:pt x="740" y="421"/>
                      </a:lnTo>
                      <a:lnTo>
                        <a:pt x="747" y="418"/>
                      </a:lnTo>
                      <a:lnTo>
                        <a:pt x="754" y="414"/>
                      </a:lnTo>
                      <a:lnTo>
                        <a:pt x="760" y="411"/>
                      </a:lnTo>
                      <a:lnTo>
                        <a:pt x="765" y="411"/>
                      </a:lnTo>
                      <a:lnTo>
                        <a:pt x="770" y="411"/>
                      </a:lnTo>
                      <a:lnTo>
                        <a:pt x="774" y="411"/>
                      </a:lnTo>
                      <a:lnTo>
                        <a:pt x="777" y="414"/>
                      </a:lnTo>
                      <a:lnTo>
                        <a:pt x="781" y="416"/>
                      </a:lnTo>
                      <a:lnTo>
                        <a:pt x="784" y="419"/>
                      </a:lnTo>
                      <a:lnTo>
                        <a:pt x="786" y="422"/>
                      </a:lnTo>
                      <a:lnTo>
                        <a:pt x="789" y="427"/>
                      </a:lnTo>
                      <a:lnTo>
                        <a:pt x="791" y="437"/>
                      </a:lnTo>
                      <a:lnTo>
                        <a:pt x="792" y="447"/>
                      </a:lnTo>
                      <a:lnTo>
                        <a:pt x="792" y="458"/>
                      </a:lnTo>
                      <a:lnTo>
                        <a:pt x="792" y="469"/>
                      </a:lnTo>
                      <a:lnTo>
                        <a:pt x="791" y="485"/>
                      </a:lnTo>
                      <a:lnTo>
                        <a:pt x="791" y="492"/>
                      </a:lnTo>
                      <a:lnTo>
                        <a:pt x="796" y="503"/>
                      </a:lnTo>
                      <a:lnTo>
                        <a:pt x="803" y="513"/>
                      </a:lnTo>
                      <a:lnTo>
                        <a:pt x="811" y="522"/>
                      </a:lnTo>
                      <a:lnTo>
                        <a:pt x="819" y="528"/>
                      </a:lnTo>
                      <a:lnTo>
                        <a:pt x="828" y="534"/>
                      </a:lnTo>
                      <a:lnTo>
                        <a:pt x="837" y="538"/>
                      </a:lnTo>
                      <a:lnTo>
                        <a:pt x="846" y="541"/>
                      </a:lnTo>
                      <a:lnTo>
                        <a:pt x="856" y="542"/>
                      </a:lnTo>
                      <a:lnTo>
                        <a:pt x="873" y="545"/>
                      </a:lnTo>
                      <a:lnTo>
                        <a:pt x="888" y="546"/>
                      </a:lnTo>
                      <a:lnTo>
                        <a:pt x="899" y="545"/>
                      </a:lnTo>
                      <a:lnTo>
                        <a:pt x="902" y="545"/>
                      </a:lnTo>
                      <a:lnTo>
                        <a:pt x="918" y="546"/>
                      </a:lnTo>
                      <a:lnTo>
                        <a:pt x="933" y="549"/>
                      </a:lnTo>
                      <a:lnTo>
                        <a:pt x="943" y="553"/>
                      </a:lnTo>
                      <a:lnTo>
                        <a:pt x="951" y="558"/>
                      </a:lnTo>
                      <a:lnTo>
                        <a:pt x="957" y="566"/>
                      </a:lnTo>
                      <a:lnTo>
                        <a:pt x="962" y="573"/>
                      </a:lnTo>
                      <a:lnTo>
                        <a:pt x="964" y="582"/>
                      </a:lnTo>
                      <a:lnTo>
                        <a:pt x="965" y="590"/>
                      </a:lnTo>
                      <a:lnTo>
                        <a:pt x="965" y="599"/>
                      </a:lnTo>
                      <a:lnTo>
                        <a:pt x="964" y="607"/>
                      </a:lnTo>
                      <a:lnTo>
                        <a:pt x="962" y="615"/>
                      </a:lnTo>
                      <a:lnTo>
                        <a:pt x="960" y="622"/>
                      </a:lnTo>
                      <a:lnTo>
                        <a:pt x="956" y="633"/>
                      </a:lnTo>
                      <a:lnTo>
                        <a:pt x="955" y="637"/>
                      </a:lnTo>
                      <a:lnTo>
                        <a:pt x="962" y="640"/>
                      </a:lnTo>
                      <a:lnTo>
                        <a:pt x="970" y="644"/>
                      </a:lnTo>
                      <a:lnTo>
                        <a:pt x="977" y="648"/>
                      </a:lnTo>
                      <a:lnTo>
                        <a:pt x="984" y="649"/>
                      </a:lnTo>
                      <a:lnTo>
                        <a:pt x="999" y="651"/>
                      </a:lnTo>
                      <a:lnTo>
                        <a:pt x="1014" y="651"/>
                      </a:lnTo>
                      <a:lnTo>
                        <a:pt x="1027" y="649"/>
                      </a:lnTo>
                      <a:lnTo>
                        <a:pt x="1041" y="645"/>
                      </a:lnTo>
                      <a:lnTo>
                        <a:pt x="1054" y="639"/>
                      </a:lnTo>
                      <a:lnTo>
                        <a:pt x="1066" y="633"/>
                      </a:lnTo>
                      <a:lnTo>
                        <a:pt x="1077" y="626"/>
                      </a:lnTo>
                      <a:lnTo>
                        <a:pt x="1087" y="618"/>
                      </a:lnTo>
                      <a:lnTo>
                        <a:pt x="1096" y="612"/>
                      </a:lnTo>
                      <a:lnTo>
                        <a:pt x="1104" y="605"/>
                      </a:lnTo>
                      <a:lnTo>
                        <a:pt x="1114" y="595"/>
                      </a:lnTo>
                      <a:lnTo>
                        <a:pt x="1119" y="590"/>
                      </a:lnTo>
                      <a:lnTo>
                        <a:pt x="1124" y="594"/>
                      </a:lnTo>
                      <a:lnTo>
                        <a:pt x="1130" y="596"/>
                      </a:lnTo>
                      <a:lnTo>
                        <a:pt x="1136" y="598"/>
                      </a:lnTo>
                      <a:lnTo>
                        <a:pt x="1142" y="599"/>
                      </a:lnTo>
                      <a:lnTo>
                        <a:pt x="1156" y="598"/>
                      </a:lnTo>
                      <a:lnTo>
                        <a:pt x="1169" y="595"/>
                      </a:lnTo>
                      <a:lnTo>
                        <a:pt x="1183" y="590"/>
                      </a:lnTo>
                      <a:lnTo>
                        <a:pt x="1196" y="583"/>
                      </a:lnTo>
                      <a:lnTo>
                        <a:pt x="1210" y="574"/>
                      </a:lnTo>
                      <a:lnTo>
                        <a:pt x="1223" y="566"/>
                      </a:lnTo>
                      <a:lnTo>
                        <a:pt x="1246" y="547"/>
                      </a:lnTo>
                      <a:lnTo>
                        <a:pt x="1265" y="530"/>
                      </a:lnTo>
                      <a:lnTo>
                        <a:pt x="1278" y="517"/>
                      </a:lnTo>
                      <a:lnTo>
                        <a:pt x="1282" y="512"/>
                      </a:lnTo>
                      <a:lnTo>
                        <a:pt x="1295" y="513"/>
                      </a:lnTo>
                      <a:lnTo>
                        <a:pt x="1305" y="512"/>
                      </a:lnTo>
                      <a:lnTo>
                        <a:pt x="1314" y="509"/>
                      </a:lnTo>
                      <a:lnTo>
                        <a:pt x="1320" y="506"/>
                      </a:lnTo>
                      <a:lnTo>
                        <a:pt x="1325" y="501"/>
                      </a:lnTo>
                      <a:lnTo>
                        <a:pt x="1328" y="495"/>
                      </a:lnTo>
                      <a:lnTo>
                        <a:pt x="1331" y="487"/>
                      </a:lnTo>
                      <a:lnTo>
                        <a:pt x="1332" y="480"/>
                      </a:lnTo>
                      <a:lnTo>
                        <a:pt x="1333" y="465"/>
                      </a:lnTo>
                      <a:lnTo>
                        <a:pt x="1331" y="453"/>
                      </a:lnTo>
                      <a:lnTo>
                        <a:pt x="1330" y="443"/>
                      </a:lnTo>
                      <a:lnTo>
                        <a:pt x="1328" y="440"/>
                      </a:lnTo>
                      <a:lnTo>
                        <a:pt x="1339" y="434"/>
                      </a:lnTo>
                      <a:lnTo>
                        <a:pt x="1350" y="427"/>
                      </a:lnTo>
                      <a:lnTo>
                        <a:pt x="1361" y="424"/>
                      </a:lnTo>
                      <a:lnTo>
                        <a:pt x="1372" y="420"/>
                      </a:lnTo>
                      <a:lnTo>
                        <a:pt x="1392" y="415"/>
                      </a:lnTo>
                      <a:lnTo>
                        <a:pt x="1409" y="413"/>
                      </a:lnTo>
                      <a:lnTo>
                        <a:pt x="1426" y="413"/>
                      </a:lnTo>
                      <a:lnTo>
                        <a:pt x="1441" y="414"/>
                      </a:lnTo>
                      <a:lnTo>
                        <a:pt x="1454" y="418"/>
                      </a:lnTo>
                      <a:lnTo>
                        <a:pt x="1467" y="422"/>
                      </a:lnTo>
                      <a:lnTo>
                        <a:pt x="1478" y="429"/>
                      </a:lnTo>
                      <a:lnTo>
                        <a:pt x="1486" y="434"/>
                      </a:lnTo>
                      <a:lnTo>
                        <a:pt x="1495" y="440"/>
                      </a:lnTo>
                      <a:lnTo>
                        <a:pt x="1501" y="446"/>
                      </a:lnTo>
                      <a:lnTo>
                        <a:pt x="1509" y="456"/>
                      </a:lnTo>
                      <a:lnTo>
                        <a:pt x="1512" y="459"/>
                      </a:lnTo>
                      <a:lnTo>
                        <a:pt x="1540" y="460"/>
                      </a:lnTo>
                      <a:lnTo>
                        <a:pt x="1565" y="463"/>
                      </a:lnTo>
                      <a:lnTo>
                        <a:pt x="1587" y="468"/>
                      </a:lnTo>
                      <a:lnTo>
                        <a:pt x="1605" y="474"/>
                      </a:lnTo>
                      <a:lnTo>
                        <a:pt x="1621" y="480"/>
                      </a:lnTo>
                      <a:lnTo>
                        <a:pt x="1636" y="489"/>
                      </a:lnTo>
                      <a:lnTo>
                        <a:pt x="1647" y="497"/>
                      </a:lnTo>
                      <a:lnTo>
                        <a:pt x="1656" y="506"/>
                      </a:lnTo>
                      <a:lnTo>
                        <a:pt x="1664" y="514"/>
                      </a:lnTo>
                      <a:lnTo>
                        <a:pt x="1670" y="522"/>
                      </a:lnTo>
                      <a:lnTo>
                        <a:pt x="1675" y="530"/>
                      </a:lnTo>
                      <a:lnTo>
                        <a:pt x="1678" y="536"/>
                      </a:lnTo>
                      <a:lnTo>
                        <a:pt x="1682" y="547"/>
                      </a:lnTo>
                      <a:lnTo>
                        <a:pt x="1682" y="551"/>
                      </a:lnTo>
                      <a:lnTo>
                        <a:pt x="1691" y="551"/>
                      </a:lnTo>
                      <a:lnTo>
                        <a:pt x="1697" y="552"/>
                      </a:lnTo>
                      <a:lnTo>
                        <a:pt x="1704" y="553"/>
                      </a:lnTo>
                      <a:lnTo>
                        <a:pt x="1710" y="556"/>
                      </a:lnTo>
                      <a:lnTo>
                        <a:pt x="1720" y="561"/>
                      </a:lnTo>
                      <a:lnTo>
                        <a:pt x="1729" y="567"/>
                      </a:lnTo>
                      <a:lnTo>
                        <a:pt x="1736" y="576"/>
                      </a:lnTo>
                      <a:lnTo>
                        <a:pt x="1741" y="584"/>
                      </a:lnTo>
                      <a:lnTo>
                        <a:pt x="1744" y="594"/>
                      </a:lnTo>
                      <a:lnTo>
                        <a:pt x="1747" y="604"/>
                      </a:lnTo>
                      <a:lnTo>
                        <a:pt x="1749" y="623"/>
                      </a:lnTo>
                      <a:lnTo>
                        <a:pt x="1749" y="639"/>
                      </a:lnTo>
                      <a:lnTo>
                        <a:pt x="1749" y="651"/>
                      </a:lnTo>
                      <a:lnTo>
                        <a:pt x="1748" y="656"/>
                      </a:lnTo>
                      <a:lnTo>
                        <a:pt x="1776" y="654"/>
                      </a:lnTo>
                      <a:lnTo>
                        <a:pt x="1796" y="654"/>
                      </a:lnTo>
                      <a:lnTo>
                        <a:pt x="1803" y="655"/>
                      </a:lnTo>
                      <a:lnTo>
                        <a:pt x="1809" y="656"/>
                      </a:lnTo>
                      <a:lnTo>
                        <a:pt x="1814" y="659"/>
                      </a:lnTo>
                      <a:lnTo>
                        <a:pt x="1818" y="662"/>
                      </a:lnTo>
                      <a:lnTo>
                        <a:pt x="1825" y="672"/>
                      </a:lnTo>
                      <a:lnTo>
                        <a:pt x="1836" y="688"/>
                      </a:lnTo>
                      <a:lnTo>
                        <a:pt x="1851" y="711"/>
                      </a:lnTo>
                      <a:lnTo>
                        <a:pt x="1873" y="741"/>
                      </a:lnTo>
                      <a:lnTo>
                        <a:pt x="1882" y="752"/>
                      </a:lnTo>
                      <a:lnTo>
                        <a:pt x="1893" y="760"/>
                      </a:lnTo>
                      <a:lnTo>
                        <a:pt x="1904" y="766"/>
                      </a:lnTo>
                      <a:lnTo>
                        <a:pt x="1915" y="773"/>
                      </a:lnTo>
                      <a:lnTo>
                        <a:pt x="1927" y="776"/>
                      </a:lnTo>
                      <a:lnTo>
                        <a:pt x="1939" y="780"/>
                      </a:lnTo>
                      <a:lnTo>
                        <a:pt x="1950" y="782"/>
                      </a:lnTo>
                      <a:lnTo>
                        <a:pt x="1962" y="784"/>
                      </a:lnTo>
                      <a:lnTo>
                        <a:pt x="1983" y="784"/>
                      </a:lnTo>
                      <a:lnTo>
                        <a:pt x="2001" y="782"/>
                      </a:lnTo>
                      <a:lnTo>
                        <a:pt x="2013" y="781"/>
                      </a:lnTo>
                      <a:lnTo>
                        <a:pt x="2017" y="781"/>
                      </a:lnTo>
                      <a:lnTo>
                        <a:pt x="2021" y="795"/>
                      </a:lnTo>
                      <a:lnTo>
                        <a:pt x="2026" y="807"/>
                      </a:lnTo>
                      <a:lnTo>
                        <a:pt x="2031" y="817"/>
                      </a:lnTo>
                      <a:lnTo>
                        <a:pt x="2036" y="826"/>
                      </a:lnTo>
                      <a:lnTo>
                        <a:pt x="2041" y="834"/>
                      </a:lnTo>
                      <a:lnTo>
                        <a:pt x="2047" y="840"/>
                      </a:lnTo>
                      <a:lnTo>
                        <a:pt x="2052" y="846"/>
                      </a:lnTo>
                      <a:lnTo>
                        <a:pt x="2058" y="850"/>
                      </a:lnTo>
                      <a:lnTo>
                        <a:pt x="2068" y="856"/>
                      </a:lnTo>
                      <a:lnTo>
                        <a:pt x="2075" y="858"/>
                      </a:lnTo>
                      <a:lnTo>
                        <a:pt x="2081" y="860"/>
                      </a:lnTo>
                      <a:lnTo>
                        <a:pt x="2082" y="860"/>
                      </a:lnTo>
                      <a:lnTo>
                        <a:pt x="2090" y="889"/>
                      </a:lnTo>
                      <a:lnTo>
                        <a:pt x="2096" y="916"/>
                      </a:lnTo>
                      <a:lnTo>
                        <a:pt x="2099" y="942"/>
                      </a:lnTo>
                      <a:lnTo>
                        <a:pt x="2102" y="966"/>
                      </a:lnTo>
                      <a:lnTo>
                        <a:pt x="2103" y="988"/>
                      </a:lnTo>
                      <a:lnTo>
                        <a:pt x="2103" y="1010"/>
                      </a:lnTo>
                      <a:lnTo>
                        <a:pt x="2102" y="1028"/>
                      </a:lnTo>
                      <a:lnTo>
                        <a:pt x="2099" y="1047"/>
                      </a:lnTo>
                      <a:lnTo>
                        <a:pt x="2095" y="1076"/>
                      </a:lnTo>
                      <a:lnTo>
                        <a:pt x="2090" y="1097"/>
                      </a:lnTo>
                      <a:lnTo>
                        <a:pt x="2085" y="1110"/>
                      </a:lnTo>
                      <a:lnTo>
                        <a:pt x="2082" y="1115"/>
                      </a:lnTo>
                      <a:lnTo>
                        <a:pt x="2074" y="1140"/>
                      </a:lnTo>
                      <a:lnTo>
                        <a:pt x="2068" y="1163"/>
                      </a:lnTo>
                      <a:lnTo>
                        <a:pt x="2063" y="1186"/>
                      </a:lnTo>
                      <a:lnTo>
                        <a:pt x="2059" y="1207"/>
                      </a:lnTo>
                      <a:lnTo>
                        <a:pt x="2058" y="1228"/>
                      </a:lnTo>
                      <a:lnTo>
                        <a:pt x="2058" y="1248"/>
                      </a:lnTo>
                      <a:lnTo>
                        <a:pt x="2058" y="1266"/>
                      </a:lnTo>
                      <a:lnTo>
                        <a:pt x="2060" y="1283"/>
                      </a:lnTo>
                      <a:lnTo>
                        <a:pt x="2064" y="1311"/>
                      </a:lnTo>
                      <a:lnTo>
                        <a:pt x="2070" y="1333"/>
                      </a:lnTo>
                      <a:lnTo>
                        <a:pt x="2074" y="1347"/>
                      </a:lnTo>
                      <a:lnTo>
                        <a:pt x="2076" y="1352"/>
                      </a:lnTo>
                      <a:lnTo>
                        <a:pt x="2087" y="1359"/>
                      </a:lnTo>
                      <a:lnTo>
                        <a:pt x="2097" y="1365"/>
                      </a:lnTo>
                      <a:lnTo>
                        <a:pt x="2106" y="1370"/>
                      </a:lnTo>
                      <a:lnTo>
                        <a:pt x="2114" y="1372"/>
                      </a:lnTo>
                      <a:lnTo>
                        <a:pt x="2121" y="1375"/>
                      </a:lnTo>
                      <a:lnTo>
                        <a:pt x="2129" y="1376"/>
                      </a:lnTo>
                      <a:lnTo>
                        <a:pt x="2135" y="1376"/>
                      </a:lnTo>
                      <a:lnTo>
                        <a:pt x="2141" y="1375"/>
                      </a:lnTo>
                      <a:lnTo>
                        <a:pt x="2150" y="1372"/>
                      </a:lnTo>
                      <a:lnTo>
                        <a:pt x="2157" y="1369"/>
                      </a:lnTo>
                      <a:lnTo>
                        <a:pt x="2161" y="1366"/>
                      </a:lnTo>
                      <a:lnTo>
                        <a:pt x="2162" y="1365"/>
                      </a:lnTo>
                      <a:lnTo>
                        <a:pt x="2164" y="1357"/>
                      </a:lnTo>
                      <a:lnTo>
                        <a:pt x="2166" y="1349"/>
                      </a:lnTo>
                      <a:lnTo>
                        <a:pt x="2166" y="1342"/>
                      </a:lnTo>
                      <a:lnTo>
                        <a:pt x="2163" y="1333"/>
                      </a:lnTo>
                      <a:lnTo>
                        <a:pt x="2161" y="1326"/>
                      </a:lnTo>
                      <a:lnTo>
                        <a:pt x="2157" y="1319"/>
                      </a:lnTo>
                      <a:lnTo>
                        <a:pt x="2153" y="1311"/>
                      </a:lnTo>
                      <a:lnTo>
                        <a:pt x="2150" y="1304"/>
                      </a:lnTo>
                      <a:lnTo>
                        <a:pt x="2131" y="1282"/>
                      </a:lnTo>
                      <a:lnTo>
                        <a:pt x="2121" y="1273"/>
                      </a:lnTo>
                      <a:lnTo>
                        <a:pt x="2126" y="1268"/>
                      </a:lnTo>
                      <a:lnTo>
                        <a:pt x="2131" y="1265"/>
                      </a:lnTo>
                      <a:lnTo>
                        <a:pt x="2135" y="1262"/>
                      </a:lnTo>
                      <a:lnTo>
                        <a:pt x="2140" y="1260"/>
                      </a:lnTo>
                      <a:lnTo>
                        <a:pt x="2145" y="1259"/>
                      </a:lnTo>
                      <a:lnTo>
                        <a:pt x="2150" y="1259"/>
                      </a:lnTo>
                      <a:lnTo>
                        <a:pt x="2154" y="1259"/>
                      </a:lnTo>
                      <a:lnTo>
                        <a:pt x="2159" y="1260"/>
                      </a:lnTo>
                      <a:lnTo>
                        <a:pt x="2168" y="1264"/>
                      </a:lnTo>
                      <a:lnTo>
                        <a:pt x="2178" y="1268"/>
                      </a:lnTo>
                      <a:lnTo>
                        <a:pt x="2186" y="1275"/>
                      </a:lnTo>
                      <a:lnTo>
                        <a:pt x="2195" y="1283"/>
                      </a:lnTo>
                      <a:lnTo>
                        <a:pt x="2211" y="1299"/>
                      </a:lnTo>
                      <a:lnTo>
                        <a:pt x="2223" y="1315"/>
                      </a:lnTo>
                      <a:lnTo>
                        <a:pt x="2230" y="1327"/>
                      </a:lnTo>
                      <a:lnTo>
                        <a:pt x="2234" y="1332"/>
                      </a:lnTo>
                      <a:lnTo>
                        <a:pt x="2234" y="1346"/>
                      </a:lnTo>
                      <a:lnTo>
                        <a:pt x="2233" y="1358"/>
                      </a:lnTo>
                      <a:lnTo>
                        <a:pt x="2232" y="1370"/>
                      </a:lnTo>
                      <a:lnTo>
                        <a:pt x="2229" y="1382"/>
                      </a:lnTo>
                      <a:lnTo>
                        <a:pt x="2225" y="1393"/>
                      </a:lnTo>
                      <a:lnTo>
                        <a:pt x="2222" y="1403"/>
                      </a:lnTo>
                      <a:lnTo>
                        <a:pt x="2218" y="1413"/>
                      </a:lnTo>
                      <a:lnTo>
                        <a:pt x="2213" y="1421"/>
                      </a:lnTo>
                      <a:lnTo>
                        <a:pt x="2196" y="1447"/>
                      </a:lnTo>
                      <a:lnTo>
                        <a:pt x="2188" y="1457"/>
                      </a:lnTo>
                      <a:lnTo>
                        <a:pt x="2184" y="1467"/>
                      </a:lnTo>
                      <a:lnTo>
                        <a:pt x="2181" y="1475"/>
                      </a:lnTo>
                      <a:lnTo>
                        <a:pt x="2181" y="1483"/>
                      </a:lnTo>
                      <a:lnTo>
                        <a:pt x="2181" y="1489"/>
                      </a:lnTo>
                      <a:lnTo>
                        <a:pt x="2184" y="1494"/>
                      </a:lnTo>
                      <a:lnTo>
                        <a:pt x="2186" y="1497"/>
                      </a:lnTo>
                      <a:lnTo>
                        <a:pt x="2190" y="1500"/>
                      </a:lnTo>
                      <a:lnTo>
                        <a:pt x="2194" y="1501"/>
                      </a:lnTo>
                      <a:lnTo>
                        <a:pt x="2203" y="1503"/>
                      </a:lnTo>
                      <a:lnTo>
                        <a:pt x="2212" y="1503"/>
                      </a:lnTo>
                      <a:lnTo>
                        <a:pt x="2218" y="1503"/>
                      </a:lnTo>
                      <a:lnTo>
                        <a:pt x="2221" y="1502"/>
                      </a:lnTo>
                      <a:lnTo>
                        <a:pt x="2224" y="1508"/>
                      </a:lnTo>
                      <a:lnTo>
                        <a:pt x="2224" y="1513"/>
                      </a:lnTo>
                      <a:lnTo>
                        <a:pt x="2223" y="1517"/>
                      </a:lnTo>
                      <a:lnTo>
                        <a:pt x="2221" y="1519"/>
                      </a:lnTo>
                      <a:lnTo>
                        <a:pt x="2216" y="1519"/>
                      </a:lnTo>
                      <a:lnTo>
                        <a:pt x="2210" y="1519"/>
                      </a:lnTo>
                      <a:lnTo>
                        <a:pt x="2202" y="1519"/>
                      </a:lnTo>
                      <a:lnTo>
                        <a:pt x="2194" y="1517"/>
                      </a:lnTo>
                      <a:lnTo>
                        <a:pt x="2163" y="1508"/>
                      </a:lnTo>
                      <a:lnTo>
                        <a:pt x="2148" y="1502"/>
                      </a:lnTo>
                      <a:lnTo>
                        <a:pt x="2162" y="1516"/>
                      </a:lnTo>
                      <a:lnTo>
                        <a:pt x="2175" y="1529"/>
                      </a:lnTo>
                      <a:lnTo>
                        <a:pt x="2186" y="1541"/>
                      </a:lnTo>
                      <a:lnTo>
                        <a:pt x="2196" y="1555"/>
                      </a:lnTo>
                      <a:lnTo>
                        <a:pt x="2212" y="1578"/>
                      </a:lnTo>
                      <a:lnTo>
                        <a:pt x="2224" y="1599"/>
                      </a:lnTo>
                      <a:lnTo>
                        <a:pt x="2237" y="1628"/>
                      </a:lnTo>
                      <a:lnTo>
                        <a:pt x="2240" y="1641"/>
                      </a:lnTo>
                      <a:lnTo>
                        <a:pt x="2285" y="1739"/>
                      </a:lnTo>
                      <a:lnTo>
                        <a:pt x="2279" y="1718"/>
                      </a:lnTo>
                      <a:lnTo>
                        <a:pt x="2276" y="1703"/>
                      </a:lnTo>
                      <a:lnTo>
                        <a:pt x="2274" y="1697"/>
                      </a:lnTo>
                      <a:lnTo>
                        <a:pt x="2274" y="1693"/>
                      </a:lnTo>
                      <a:lnTo>
                        <a:pt x="2274" y="1690"/>
                      </a:lnTo>
                      <a:lnTo>
                        <a:pt x="2276" y="1687"/>
                      </a:lnTo>
                      <a:lnTo>
                        <a:pt x="2277" y="1686"/>
                      </a:lnTo>
                      <a:lnTo>
                        <a:pt x="2279" y="1685"/>
                      </a:lnTo>
                      <a:lnTo>
                        <a:pt x="2282" y="1685"/>
                      </a:lnTo>
                      <a:lnTo>
                        <a:pt x="2284" y="1686"/>
                      </a:lnTo>
                      <a:lnTo>
                        <a:pt x="2290" y="1690"/>
                      </a:lnTo>
                      <a:lnTo>
                        <a:pt x="2298" y="1696"/>
                      </a:lnTo>
                      <a:lnTo>
                        <a:pt x="2315" y="1710"/>
                      </a:lnTo>
                      <a:lnTo>
                        <a:pt x="2330" y="1726"/>
                      </a:lnTo>
                      <a:lnTo>
                        <a:pt x="2341" y="1740"/>
                      </a:lnTo>
                      <a:lnTo>
                        <a:pt x="2345" y="1745"/>
                      </a:lnTo>
                      <a:lnTo>
                        <a:pt x="2360" y="1756"/>
                      </a:lnTo>
                      <a:lnTo>
                        <a:pt x="2372" y="1762"/>
                      </a:lnTo>
                      <a:lnTo>
                        <a:pt x="2382" y="1765"/>
                      </a:lnTo>
                      <a:lnTo>
                        <a:pt x="2388" y="1765"/>
                      </a:lnTo>
                      <a:lnTo>
                        <a:pt x="2392" y="1765"/>
                      </a:lnTo>
                      <a:lnTo>
                        <a:pt x="2393" y="1763"/>
                      </a:lnTo>
                      <a:lnTo>
                        <a:pt x="2394" y="1762"/>
                      </a:lnTo>
                      <a:lnTo>
                        <a:pt x="2396" y="1759"/>
                      </a:lnTo>
                      <a:lnTo>
                        <a:pt x="2397" y="1753"/>
                      </a:lnTo>
                      <a:lnTo>
                        <a:pt x="2396" y="1747"/>
                      </a:lnTo>
                      <a:lnTo>
                        <a:pt x="2392" y="1731"/>
                      </a:lnTo>
                      <a:lnTo>
                        <a:pt x="2386" y="1715"/>
                      </a:lnTo>
                      <a:lnTo>
                        <a:pt x="2380" y="1704"/>
                      </a:lnTo>
                      <a:lnTo>
                        <a:pt x="2377" y="1699"/>
                      </a:lnTo>
                      <a:lnTo>
                        <a:pt x="2449" y="1693"/>
                      </a:lnTo>
                      <a:lnTo>
                        <a:pt x="2447" y="1743"/>
                      </a:lnTo>
                      <a:lnTo>
                        <a:pt x="2446" y="1785"/>
                      </a:lnTo>
                      <a:lnTo>
                        <a:pt x="2446" y="1802"/>
                      </a:lnTo>
                      <a:lnTo>
                        <a:pt x="2447" y="1816"/>
                      </a:lnTo>
                      <a:lnTo>
                        <a:pt x="2449" y="1829"/>
                      </a:lnTo>
                      <a:lnTo>
                        <a:pt x="2451" y="1839"/>
                      </a:lnTo>
                      <a:lnTo>
                        <a:pt x="2453" y="1849"/>
                      </a:lnTo>
                      <a:lnTo>
                        <a:pt x="2457" y="1855"/>
                      </a:lnTo>
                      <a:lnTo>
                        <a:pt x="2459" y="1861"/>
                      </a:lnTo>
                      <a:lnTo>
                        <a:pt x="2463" y="1865"/>
                      </a:lnTo>
                      <a:lnTo>
                        <a:pt x="2467" y="1867"/>
                      </a:lnTo>
                      <a:lnTo>
                        <a:pt x="2472" y="1868"/>
                      </a:lnTo>
                      <a:lnTo>
                        <a:pt x="2475" y="1870"/>
                      </a:lnTo>
                      <a:lnTo>
                        <a:pt x="2480" y="1868"/>
                      </a:lnTo>
                      <a:lnTo>
                        <a:pt x="2489" y="1865"/>
                      </a:lnTo>
                      <a:lnTo>
                        <a:pt x="2497" y="1857"/>
                      </a:lnTo>
                      <a:lnTo>
                        <a:pt x="2505" y="1849"/>
                      </a:lnTo>
                      <a:lnTo>
                        <a:pt x="2513" y="1840"/>
                      </a:lnTo>
                      <a:lnTo>
                        <a:pt x="2524" y="1824"/>
                      </a:lnTo>
                      <a:lnTo>
                        <a:pt x="2529" y="1817"/>
                      </a:lnTo>
                      <a:lnTo>
                        <a:pt x="2531" y="1824"/>
                      </a:lnTo>
                      <a:lnTo>
                        <a:pt x="2533" y="1830"/>
                      </a:lnTo>
                      <a:lnTo>
                        <a:pt x="2533" y="1838"/>
                      </a:lnTo>
                      <a:lnTo>
                        <a:pt x="2530" y="1845"/>
                      </a:lnTo>
                      <a:lnTo>
                        <a:pt x="2528" y="1854"/>
                      </a:lnTo>
                      <a:lnTo>
                        <a:pt x="2525" y="1861"/>
                      </a:lnTo>
                      <a:lnTo>
                        <a:pt x="2520" y="1868"/>
                      </a:lnTo>
                      <a:lnTo>
                        <a:pt x="2517" y="1876"/>
                      </a:lnTo>
                      <a:lnTo>
                        <a:pt x="2498" y="1899"/>
                      </a:lnTo>
                      <a:lnTo>
                        <a:pt x="2490" y="1909"/>
                      </a:lnTo>
                      <a:lnTo>
                        <a:pt x="2500" y="1909"/>
                      </a:lnTo>
                      <a:lnTo>
                        <a:pt x="2508" y="1910"/>
                      </a:lnTo>
                      <a:lnTo>
                        <a:pt x="2517" y="1911"/>
                      </a:lnTo>
                      <a:lnTo>
                        <a:pt x="2525" y="1914"/>
                      </a:lnTo>
                      <a:lnTo>
                        <a:pt x="2533" y="1916"/>
                      </a:lnTo>
                      <a:lnTo>
                        <a:pt x="2539" y="1920"/>
                      </a:lnTo>
                      <a:lnTo>
                        <a:pt x="2545" y="1925"/>
                      </a:lnTo>
                      <a:lnTo>
                        <a:pt x="2551" y="1929"/>
                      </a:lnTo>
                      <a:lnTo>
                        <a:pt x="2560" y="1939"/>
                      </a:lnTo>
                      <a:lnTo>
                        <a:pt x="2567" y="1952"/>
                      </a:lnTo>
                      <a:lnTo>
                        <a:pt x="2573" y="1965"/>
                      </a:lnTo>
                      <a:lnTo>
                        <a:pt x="2577" y="1978"/>
                      </a:lnTo>
                      <a:lnTo>
                        <a:pt x="2579" y="1993"/>
                      </a:lnTo>
                      <a:lnTo>
                        <a:pt x="2582" y="2007"/>
                      </a:lnTo>
                      <a:lnTo>
                        <a:pt x="2583" y="2019"/>
                      </a:lnTo>
                      <a:lnTo>
                        <a:pt x="2583" y="2030"/>
                      </a:lnTo>
                      <a:lnTo>
                        <a:pt x="2582" y="2047"/>
                      </a:lnTo>
                      <a:lnTo>
                        <a:pt x="2582" y="2053"/>
                      </a:lnTo>
                      <a:lnTo>
                        <a:pt x="2600" y="2068"/>
                      </a:lnTo>
                      <a:lnTo>
                        <a:pt x="2617" y="2080"/>
                      </a:lnTo>
                      <a:lnTo>
                        <a:pt x="2636" y="2091"/>
                      </a:lnTo>
                      <a:lnTo>
                        <a:pt x="2653" y="2098"/>
                      </a:lnTo>
                      <a:lnTo>
                        <a:pt x="2686" y="2112"/>
                      </a:lnTo>
                      <a:lnTo>
                        <a:pt x="2716" y="2123"/>
                      </a:lnTo>
                      <a:lnTo>
                        <a:pt x="2731" y="2128"/>
                      </a:lnTo>
                      <a:lnTo>
                        <a:pt x="2743" y="2133"/>
                      </a:lnTo>
                      <a:lnTo>
                        <a:pt x="2755" y="2139"/>
                      </a:lnTo>
                      <a:lnTo>
                        <a:pt x="2766" y="2146"/>
                      </a:lnTo>
                      <a:lnTo>
                        <a:pt x="2776" y="2155"/>
                      </a:lnTo>
                      <a:lnTo>
                        <a:pt x="2785" y="2165"/>
                      </a:lnTo>
                      <a:lnTo>
                        <a:pt x="2792" y="2177"/>
                      </a:lnTo>
                      <a:lnTo>
                        <a:pt x="2797" y="2191"/>
                      </a:lnTo>
                      <a:lnTo>
                        <a:pt x="2814" y="2180"/>
                      </a:lnTo>
                      <a:lnTo>
                        <a:pt x="2829" y="2174"/>
                      </a:lnTo>
                      <a:lnTo>
                        <a:pt x="2840" y="2171"/>
                      </a:lnTo>
                      <a:lnTo>
                        <a:pt x="2850" y="2169"/>
                      </a:lnTo>
                      <a:lnTo>
                        <a:pt x="2853" y="2171"/>
                      </a:lnTo>
                      <a:lnTo>
                        <a:pt x="2856" y="2172"/>
                      </a:lnTo>
                      <a:lnTo>
                        <a:pt x="2860" y="2173"/>
                      </a:lnTo>
                      <a:lnTo>
                        <a:pt x="2862" y="2174"/>
                      </a:lnTo>
                      <a:lnTo>
                        <a:pt x="2866" y="2180"/>
                      </a:lnTo>
                      <a:lnTo>
                        <a:pt x="2867" y="2187"/>
                      </a:lnTo>
                      <a:lnTo>
                        <a:pt x="2868" y="2194"/>
                      </a:lnTo>
                      <a:lnTo>
                        <a:pt x="2868" y="2201"/>
                      </a:lnTo>
                      <a:lnTo>
                        <a:pt x="2868" y="2209"/>
                      </a:lnTo>
                      <a:lnTo>
                        <a:pt x="2867" y="2215"/>
                      </a:lnTo>
                      <a:lnTo>
                        <a:pt x="2864" y="2226"/>
                      </a:lnTo>
                      <a:lnTo>
                        <a:pt x="2863" y="2231"/>
                      </a:lnTo>
                      <a:lnTo>
                        <a:pt x="2884" y="2232"/>
                      </a:lnTo>
                      <a:lnTo>
                        <a:pt x="2900" y="2236"/>
                      </a:lnTo>
                      <a:lnTo>
                        <a:pt x="2911" y="2239"/>
                      </a:lnTo>
                      <a:lnTo>
                        <a:pt x="2918" y="2244"/>
                      </a:lnTo>
                      <a:lnTo>
                        <a:pt x="2919" y="2247"/>
                      </a:lnTo>
                      <a:lnTo>
                        <a:pt x="2922" y="2249"/>
                      </a:lnTo>
                      <a:lnTo>
                        <a:pt x="2922" y="2251"/>
                      </a:lnTo>
                      <a:lnTo>
                        <a:pt x="2922" y="2254"/>
                      </a:lnTo>
                      <a:lnTo>
                        <a:pt x="2921" y="2260"/>
                      </a:lnTo>
                      <a:lnTo>
                        <a:pt x="2917" y="2266"/>
                      </a:lnTo>
                      <a:lnTo>
                        <a:pt x="2905" y="2277"/>
                      </a:lnTo>
                      <a:lnTo>
                        <a:pt x="2891" y="2287"/>
                      </a:lnTo>
                      <a:lnTo>
                        <a:pt x="2880" y="2293"/>
                      </a:lnTo>
                      <a:lnTo>
                        <a:pt x="2877" y="2297"/>
                      </a:lnTo>
                      <a:lnTo>
                        <a:pt x="2889" y="2299"/>
                      </a:lnTo>
                      <a:lnTo>
                        <a:pt x="2900" y="2303"/>
                      </a:lnTo>
                      <a:lnTo>
                        <a:pt x="2910" y="2307"/>
                      </a:lnTo>
                      <a:lnTo>
                        <a:pt x="2918" y="2311"/>
                      </a:lnTo>
                      <a:lnTo>
                        <a:pt x="2926" y="2316"/>
                      </a:lnTo>
                      <a:lnTo>
                        <a:pt x="2932" y="2320"/>
                      </a:lnTo>
                      <a:lnTo>
                        <a:pt x="2937" y="2325"/>
                      </a:lnTo>
                      <a:lnTo>
                        <a:pt x="2942" y="2331"/>
                      </a:lnTo>
                      <a:lnTo>
                        <a:pt x="2945" y="2336"/>
                      </a:lnTo>
                      <a:lnTo>
                        <a:pt x="2948" y="2341"/>
                      </a:lnTo>
                      <a:lnTo>
                        <a:pt x="2950" y="2347"/>
                      </a:lnTo>
                      <a:lnTo>
                        <a:pt x="2951" y="2352"/>
                      </a:lnTo>
                      <a:lnTo>
                        <a:pt x="2953" y="2363"/>
                      </a:lnTo>
                      <a:lnTo>
                        <a:pt x="2951" y="2374"/>
                      </a:lnTo>
                      <a:lnTo>
                        <a:pt x="2948" y="2385"/>
                      </a:lnTo>
                      <a:lnTo>
                        <a:pt x="2944" y="2395"/>
                      </a:lnTo>
                      <a:lnTo>
                        <a:pt x="2939" y="2403"/>
                      </a:lnTo>
                      <a:lnTo>
                        <a:pt x="2934" y="2412"/>
                      </a:lnTo>
                      <a:lnTo>
                        <a:pt x="2926" y="2423"/>
                      </a:lnTo>
                      <a:lnTo>
                        <a:pt x="2922" y="2428"/>
                      </a:lnTo>
                      <a:lnTo>
                        <a:pt x="2945" y="2427"/>
                      </a:lnTo>
                      <a:lnTo>
                        <a:pt x="2965" y="2425"/>
                      </a:lnTo>
                      <a:lnTo>
                        <a:pt x="2981" y="2423"/>
                      </a:lnTo>
                      <a:lnTo>
                        <a:pt x="2995" y="2419"/>
                      </a:lnTo>
                      <a:lnTo>
                        <a:pt x="3017" y="2413"/>
                      </a:lnTo>
                      <a:lnTo>
                        <a:pt x="3035" y="2406"/>
                      </a:lnTo>
                      <a:lnTo>
                        <a:pt x="3042" y="2402"/>
                      </a:lnTo>
                      <a:lnTo>
                        <a:pt x="3049" y="2400"/>
                      </a:lnTo>
                      <a:lnTo>
                        <a:pt x="3057" y="2398"/>
                      </a:lnTo>
                      <a:lnTo>
                        <a:pt x="3065" y="2397"/>
                      </a:lnTo>
                      <a:lnTo>
                        <a:pt x="3075" y="2397"/>
                      </a:lnTo>
                      <a:lnTo>
                        <a:pt x="3085" y="2400"/>
                      </a:lnTo>
                      <a:lnTo>
                        <a:pt x="3098" y="2402"/>
                      </a:lnTo>
                      <a:lnTo>
                        <a:pt x="3113" y="2408"/>
                      </a:lnTo>
                      <a:lnTo>
                        <a:pt x="3114" y="2395"/>
                      </a:lnTo>
                      <a:lnTo>
                        <a:pt x="3117" y="2385"/>
                      </a:lnTo>
                      <a:lnTo>
                        <a:pt x="3121" y="2375"/>
                      </a:lnTo>
                      <a:lnTo>
                        <a:pt x="3128" y="2368"/>
                      </a:lnTo>
                      <a:lnTo>
                        <a:pt x="3135" y="2360"/>
                      </a:lnTo>
                      <a:lnTo>
                        <a:pt x="3143" y="2354"/>
                      </a:lnTo>
                      <a:lnTo>
                        <a:pt x="3153" y="2349"/>
                      </a:lnTo>
                      <a:lnTo>
                        <a:pt x="3164" y="2345"/>
                      </a:lnTo>
                      <a:lnTo>
                        <a:pt x="3186" y="2336"/>
                      </a:lnTo>
                      <a:lnTo>
                        <a:pt x="3210" y="2326"/>
                      </a:lnTo>
                      <a:lnTo>
                        <a:pt x="3221" y="2320"/>
                      </a:lnTo>
                      <a:lnTo>
                        <a:pt x="3232" y="2313"/>
                      </a:lnTo>
                      <a:lnTo>
                        <a:pt x="3241" y="2305"/>
                      </a:lnTo>
                      <a:lnTo>
                        <a:pt x="3250" y="2297"/>
                      </a:lnTo>
                      <a:lnTo>
                        <a:pt x="3246" y="2293"/>
                      </a:lnTo>
                      <a:lnTo>
                        <a:pt x="3243" y="2291"/>
                      </a:lnTo>
                      <a:lnTo>
                        <a:pt x="3239" y="2287"/>
                      </a:lnTo>
                      <a:lnTo>
                        <a:pt x="3237" y="2282"/>
                      </a:lnTo>
                      <a:lnTo>
                        <a:pt x="3233" y="2272"/>
                      </a:lnTo>
                      <a:lnTo>
                        <a:pt x="3230" y="2261"/>
                      </a:lnTo>
                      <a:lnTo>
                        <a:pt x="3228" y="2250"/>
                      </a:lnTo>
                      <a:lnTo>
                        <a:pt x="3228" y="2237"/>
                      </a:lnTo>
                      <a:lnTo>
                        <a:pt x="3228" y="2225"/>
                      </a:lnTo>
                      <a:lnTo>
                        <a:pt x="3229" y="2211"/>
                      </a:lnTo>
                      <a:lnTo>
                        <a:pt x="3238" y="2166"/>
                      </a:lnTo>
                      <a:lnTo>
                        <a:pt x="3244" y="2145"/>
                      </a:lnTo>
                      <a:lnTo>
                        <a:pt x="3250" y="2140"/>
                      </a:lnTo>
                      <a:lnTo>
                        <a:pt x="3255" y="2133"/>
                      </a:lnTo>
                      <a:lnTo>
                        <a:pt x="3260" y="2125"/>
                      </a:lnTo>
                      <a:lnTo>
                        <a:pt x="3265" y="2118"/>
                      </a:lnTo>
                      <a:lnTo>
                        <a:pt x="3272" y="2101"/>
                      </a:lnTo>
                      <a:lnTo>
                        <a:pt x="3278" y="2083"/>
                      </a:lnTo>
                      <a:lnTo>
                        <a:pt x="3283" y="2063"/>
                      </a:lnTo>
                      <a:lnTo>
                        <a:pt x="3287" y="2042"/>
                      </a:lnTo>
                      <a:lnTo>
                        <a:pt x="3289" y="2023"/>
                      </a:lnTo>
                      <a:lnTo>
                        <a:pt x="3292" y="2002"/>
                      </a:lnTo>
                      <a:lnTo>
                        <a:pt x="3293" y="1964"/>
                      </a:lnTo>
                      <a:lnTo>
                        <a:pt x="3292" y="1932"/>
                      </a:lnTo>
                      <a:lnTo>
                        <a:pt x="3290" y="1911"/>
                      </a:lnTo>
                      <a:lnTo>
                        <a:pt x="3289" y="1903"/>
                      </a:lnTo>
                      <a:lnTo>
                        <a:pt x="3282" y="1877"/>
                      </a:lnTo>
                      <a:lnTo>
                        <a:pt x="3277" y="1854"/>
                      </a:lnTo>
                      <a:lnTo>
                        <a:pt x="3273" y="1833"/>
                      </a:lnTo>
                      <a:lnTo>
                        <a:pt x="3272" y="1816"/>
                      </a:lnTo>
                      <a:lnTo>
                        <a:pt x="3272" y="1799"/>
                      </a:lnTo>
                      <a:lnTo>
                        <a:pt x="3273" y="1785"/>
                      </a:lnTo>
                      <a:lnTo>
                        <a:pt x="3276" y="1773"/>
                      </a:lnTo>
                      <a:lnTo>
                        <a:pt x="3279" y="1763"/>
                      </a:lnTo>
                      <a:lnTo>
                        <a:pt x="3283" y="1754"/>
                      </a:lnTo>
                      <a:lnTo>
                        <a:pt x="3287" y="1748"/>
                      </a:lnTo>
                      <a:lnTo>
                        <a:pt x="3290" y="1742"/>
                      </a:lnTo>
                      <a:lnTo>
                        <a:pt x="3294" y="1739"/>
                      </a:lnTo>
                      <a:lnTo>
                        <a:pt x="3300" y="1734"/>
                      </a:lnTo>
                      <a:lnTo>
                        <a:pt x="3303" y="1732"/>
                      </a:lnTo>
                      <a:lnTo>
                        <a:pt x="3296" y="1731"/>
                      </a:lnTo>
                      <a:lnTo>
                        <a:pt x="3292" y="1730"/>
                      </a:lnTo>
                      <a:lnTo>
                        <a:pt x="3287" y="1727"/>
                      </a:lnTo>
                      <a:lnTo>
                        <a:pt x="3282" y="1725"/>
                      </a:lnTo>
                      <a:lnTo>
                        <a:pt x="3274" y="1719"/>
                      </a:lnTo>
                      <a:lnTo>
                        <a:pt x="3268" y="1712"/>
                      </a:lnTo>
                      <a:lnTo>
                        <a:pt x="3263" y="1703"/>
                      </a:lnTo>
                      <a:lnTo>
                        <a:pt x="3260" y="1694"/>
                      </a:lnTo>
                      <a:lnTo>
                        <a:pt x="3257" y="1683"/>
                      </a:lnTo>
                      <a:lnTo>
                        <a:pt x="3255" y="1674"/>
                      </a:lnTo>
                      <a:lnTo>
                        <a:pt x="3254" y="1654"/>
                      </a:lnTo>
                      <a:lnTo>
                        <a:pt x="3255" y="1637"/>
                      </a:lnTo>
                      <a:lnTo>
                        <a:pt x="3256" y="1625"/>
                      </a:lnTo>
                      <a:lnTo>
                        <a:pt x="3257" y="1621"/>
                      </a:lnTo>
                      <a:lnTo>
                        <a:pt x="3245" y="1620"/>
                      </a:lnTo>
                      <a:lnTo>
                        <a:pt x="3237" y="1617"/>
                      </a:lnTo>
                      <a:lnTo>
                        <a:pt x="3228" y="1614"/>
                      </a:lnTo>
                      <a:lnTo>
                        <a:pt x="3222" y="1609"/>
                      </a:lnTo>
                      <a:lnTo>
                        <a:pt x="3217" y="1603"/>
                      </a:lnTo>
                      <a:lnTo>
                        <a:pt x="3213" y="1595"/>
                      </a:lnTo>
                      <a:lnTo>
                        <a:pt x="3211" y="1588"/>
                      </a:lnTo>
                      <a:lnTo>
                        <a:pt x="3210" y="1581"/>
                      </a:lnTo>
                      <a:lnTo>
                        <a:pt x="3208" y="1567"/>
                      </a:lnTo>
                      <a:lnTo>
                        <a:pt x="3208" y="1554"/>
                      </a:lnTo>
                      <a:lnTo>
                        <a:pt x="3210" y="1545"/>
                      </a:lnTo>
                      <a:lnTo>
                        <a:pt x="3211" y="1541"/>
                      </a:lnTo>
                      <a:lnTo>
                        <a:pt x="3207" y="1530"/>
                      </a:lnTo>
                      <a:lnTo>
                        <a:pt x="3202" y="1521"/>
                      </a:lnTo>
                      <a:lnTo>
                        <a:pt x="3197" y="1513"/>
                      </a:lnTo>
                      <a:lnTo>
                        <a:pt x="3191" y="1507"/>
                      </a:lnTo>
                      <a:lnTo>
                        <a:pt x="3185" y="1502"/>
                      </a:lnTo>
                      <a:lnTo>
                        <a:pt x="3179" y="1499"/>
                      </a:lnTo>
                      <a:lnTo>
                        <a:pt x="3173" y="1496"/>
                      </a:lnTo>
                      <a:lnTo>
                        <a:pt x="3168" y="1494"/>
                      </a:lnTo>
                      <a:lnTo>
                        <a:pt x="3157" y="1494"/>
                      </a:lnTo>
                      <a:lnTo>
                        <a:pt x="3147" y="1494"/>
                      </a:lnTo>
                      <a:lnTo>
                        <a:pt x="3141" y="1495"/>
                      </a:lnTo>
                      <a:lnTo>
                        <a:pt x="3139" y="1496"/>
                      </a:lnTo>
                      <a:lnTo>
                        <a:pt x="3132" y="1410"/>
                      </a:lnTo>
                      <a:lnTo>
                        <a:pt x="3120" y="1402"/>
                      </a:lnTo>
                      <a:lnTo>
                        <a:pt x="3109" y="1393"/>
                      </a:lnTo>
                      <a:lnTo>
                        <a:pt x="3098" y="1383"/>
                      </a:lnTo>
                      <a:lnTo>
                        <a:pt x="3088" y="1374"/>
                      </a:lnTo>
                      <a:lnTo>
                        <a:pt x="3080" y="1364"/>
                      </a:lnTo>
                      <a:lnTo>
                        <a:pt x="3071" y="1353"/>
                      </a:lnTo>
                      <a:lnTo>
                        <a:pt x="3063" y="1342"/>
                      </a:lnTo>
                      <a:lnTo>
                        <a:pt x="3055" y="1331"/>
                      </a:lnTo>
                      <a:lnTo>
                        <a:pt x="3042" y="1308"/>
                      </a:lnTo>
                      <a:lnTo>
                        <a:pt x="3031" y="1284"/>
                      </a:lnTo>
                      <a:lnTo>
                        <a:pt x="3021" y="1260"/>
                      </a:lnTo>
                      <a:lnTo>
                        <a:pt x="3014" y="1238"/>
                      </a:lnTo>
                      <a:lnTo>
                        <a:pt x="3008" y="1216"/>
                      </a:lnTo>
                      <a:lnTo>
                        <a:pt x="3004" y="1195"/>
                      </a:lnTo>
                      <a:lnTo>
                        <a:pt x="3000" y="1177"/>
                      </a:lnTo>
                      <a:lnTo>
                        <a:pt x="2998" y="1161"/>
                      </a:lnTo>
                      <a:lnTo>
                        <a:pt x="2995" y="1137"/>
                      </a:lnTo>
                      <a:lnTo>
                        <a:pt x="2994" y="1129"/>
                      </a:lnTo>
                      <a:lnTo>
                        <a:pt x="2979" y="1126"/>
                      </a:lnTo>
                      <a:lnTo>
                        <a:pt x="2967" y="1124"/>
                      </a:lnTo>
                      <a:lnTo>
                        <a:pt x="2956" y="1120"/>
                      </a:lnTo>
                      <a:lnTo>
                        <a:pt x="2948" y="1115"/>
                      </a:lnTo>
                      <a:lnTo>
                        <a:pt x="2942" y="1110"/>
                      </a:lnTo>
                      <a:lnTo>
                        <a:pt x="2937" y="1104"/>
                      </a:lnTo>
                      <a:lnTo>
                        <a:pt x="2932" y="1099"/>
                      </a:lnTo>
                      <a:lnTo>
                        <a:pt x="2929" y="1093"/>
                      </a:lnTo>
                      <a:lnTo>
                        <a:pt x="2927" y="1082"/>
                      </a:lnTo>
                      <a:lnTo>
                        <a:pt x="2927" y="1073"/>
                      </a:lnTo>
                      <a:lnTo>
                        <a:pt x="2928" y="1065"/>
                      </a:lnTo>
                      <a:lnTo>
                        <a:pt x="2929" y="1063"/>
                      </a:lnTo>
                      <a:lnTo>
                        <a:pt x="2913" y="1043"/>
                      </a:lnTo>
                      <a:lnTo>
                        <a:pt x="2900" y="1025"/>
                      </a:lnTo>
                      <a:lnTo>
                        <a:pt x="2888" y="1008"/>
                      </a:lnTo>
                      <a:lnTo>
                        <a:pt x="2879" y="992"/>
                      </a:lnTo>
                      <a:lnTo>
                        <a:pt x="2872" y="977"/>
                      </a:lnTo>
                      <a:lnTo>
                        <a:pt x="2866" y="962"/>
                      </a:lnTo>
                      <a:lnTo>
                        <a:pt x="2861" y="950"/>
                      </a:lnTo>
                      <a:lnTo>
                        <a:pt x="2858" y="938"/>
                      </a:lnTo>
                      <a:lnTo>
                        <a:pt x="2856" y="918"/>
                      </a:lnTo>
                      <a:lnTo>
                        <a:pt x="2855" y="904"/>
                      </a:lnTo>
                      <a:lnTo>
                        <a:pt x="2856" y="895"/>
                      </a:lnTo>
                      <a:lnTo>
                        <a:pt x="2857" y="893"/>
                      </a:lnTo>
                      <a:lnTo>
                        <a:pt x="2850" y="890"/>
                      </a:lnTo>
                      <a:lnTo>
                        <a:pt x="2844" y="886"/>
                      </a:lnTo>
                      <a:lnTo>
                        <a:pt x="2837" y="883"/>
                      </a:lnTo>
                      <a:lnTo>
                        <a:pt x="2831" y="879"/>
                      </a:lnTo>
                      <a:lnTo>
                        <a:pt x="2823" y="871"/>
                      </a:lnTo>
                      <a:lnTo>
                        <a:pt x="2815" y="861"/>
                      </a:lnTo>
                      <a:lnTo>
                        <a:pt x="2808" y="850"/>
                      </a:lnTo>
                      <a:lnTo>
                        <a:pt x="2803" y="837"/>
                      </a:lnTo>
                      <a:lnTo>
                        <a:pt x="2798" y="825"/>
                      </a:lnTo>
                      <a:lnTo>
                        <a:pt x="2793" y="813"/>
                      </a:lnTo>
                      <a:lnTo>
                        <a:pt x="2789" y="800"/>
                      </a:lnTo>
                      <a:lnTo>
                        <a:pt x="2784" y="787"/>
                      </a:lnTo>
                      <a:lnTo>
                        <a:pt x="2778" y="775"/>
                      </a:lnTo>
                      <a:lnTo>
                        <a:pt x="2771" y="764"/>
                      </a:lnTo>
                      <a:lnTo>
                        <a:pt x="2763" y="753"/>
                      </a:lnTo>
                      <a:lnTo>
                        <a:pt x="2752" y="743"/>
                      </a:lnTo>
                      <a:lnTo>
                        <a:pt x="2747" y="740"/>
                      </a:lnTo>
                      <a:lnTo>
                        <a:pt x="2740" y="735"/>
                      </a:lnTo>
                      <a:lnTo>
                        <a:pt x="2733" y="731"/>
                      </a:lnTo>
                      <a:lnTo>
                        <a:pt x="2726" y="729"/>
                      </a:lnTo>
                      <a:lnTo>
                        <a:pt x="2727" y="720"/>
                      </a:lnTo>
                      <a:lnTo>
                        <a:pt x="2727" y="711"/>
                      </a:lnTo>
                      <a:lnTo>
                        <a:pt x="2727" y="702"/>
                      </a:lnTo>
                      <a:lnTo>
                        <a:pt x="2727" y="693"/>
                      </a:lnTo>
                      <a:lnTo>
                        <a:pt x="2724" y="675"/>
                      </a:lnTo>
                      <a:lnTo>
                        <a:pt x="2719" y="656"/>
                      </a:lnTo>
                      <a:lnTo>
                        <a:pt x="2711" y="638"/>
                      </a:lnTo>
                      <a:lnTo>
                        <a:pt x="2703" y="620"/>
                      </a:lnTo>
                      <a:lnTo>
                        <a:pt x="2693" y="602"/>
                      </a:lnTo>
                      <a:lnTo>
                        <a:pt x="2683" y="584"/>
                      </a:lnTo>
                      <a:lnTo>
                        <a:pt x="2664" y="549"/>
                      </a:lnTo>
                      <a:lnTo>
                        <a:pt x="2645" y="516"/>
                      </a:lnTo>
                      <a:lnTo>
                        <a:pt x="2638" y="501"/>
                      </a:lnTo>
                      <a:lnTo>
                        <a:pt x="2632" y="486"/>
                      </a:lnTo>
                      <a:lnTo>
                        <a:pt x="2628" y="473"/>
                      </a:lnTo>
                      <a:lnTo>
                        <a:pt x="2627" y="459"/>
                      </a:lnTo>
                      <a:lnTo>
                        <a:pt x="2617" y="457"/>
                      </a:lnTo>
                      <a:lnTo>
                        <a:pt x="2609" y="454"/>
                      </a:lnTo>
                      <a:lnTo>
                        <a:pt x="2600" y="452"/>
                      </a:lnTo>
                      <a:lnTo>
                        <a:pt x="2593" y="448"/>
                      </a:lnTo>
                      <a:lnTo>
                        <a:pt x="2579" y="440"/>
                      </a:lnTo>
                      <a:lnTo>
                        <a:pt x="2568" y="431"/>
                      </a:lnTo>
                      <a:lnTo>
                        <a:pt x="2560" y="420"/>
                      </a:lnTo>
                      <a:lnTo>
                        <a:pt x="2552" y="409"/>
                      </a:lnTo>
                      <a:lnTo>
                        <a:pt x="2546" y="398"/>
                      </a:lnTo>
                      <a:lnTo>
                        <a:pt x="2541" y="386"/>
                      </a:lnTo>
                      <a:lnTo>
                        <a:pt x="2539" y="375"/>
                      </a:lnTo>
                      <a:lnTo>
                        <a:pt x="2536" y="365"/>
                      </a:lnTo>
                      <a:lnTo>
                        <a:pt x="2535" y="355"/>
                      </a:lnTo>
                      <a:lnTo>
                        <a:pt x="2535" y="345"/>
                      </a:lnTo>
                      <a:lnTo>
                        <a:pt x="2535" y="333"/>
                      </a:lnTo>
                      <a:lnTo>
                        <a:pt x="2535" y="328"/>
                      </a:lnTo>
                      <a:lnTo>
                        <a:pt x="2437" y="53"/>
                      </a:lnTo>
                      <a:lnTo>
                        <a:pt x="2432" y="43"/>
                      </a:lnTo>
                      <a:lnTo>
                        <a:pt x="2427" y="33"/>
                      </a:lnTo>
                      <a:lnTo>
                        <a:pt x="2423" y="23"/>
                      </a:lnTo>
                      <a:lnTo>
                        <a:pt x="2418" y="14"/>
                      </a:lnTo>
                      <a:lnTo>
                        <a:pt x="2201" y="0"/>
                      </a:lnTo>
                      <a:lnTo>
                        <a:pt x="2190" y="6"/>
                      </a:lnTo>
                      <a:lnTo>
                        <a:pt x="2181" y="14"/>
                      </a:lnTo>
                      <a:lnTo>
                        <a:pt x="2175" y="20"/>
                      </a:lnTo>
                      <a:lnTo>
                        <a:pt x="2172" y="27"/>
                      </a:lnTo>
                      <a:lnTo>
                        <a:pt x="2170" y="34"/>
                      </a:lnTo>
                      <a:lnTo>
                        <a:pt x="2170" y="42"/>
                      </a:lnTo>
                      <a:lnTo>
                        <a:pt x="2170" y="48"/>
                      </a:lnTo>
                      <a:lnTo>
                        <a:pt x="2173" y="55"/>
                      </a:lnTo>
                      <a:lnTo>
                        <a:pt x="2179" y="67"/>
                      </a:lnTo>
                      <a:lnTo>
                        <a:pt x="2186" y="76"/>
                      </a:lnTo>
                      <a:lnTo>
                        <a:pt x="2191" y="83"/>
                      </a:lnTo>
                      <a:lnTo>
                        <a:pt x="2194" y="86"/>
                      </a:lnTo>
                      <a:lnTo>
                        <a:pt x="2188" y="223"/>
                      </a:lnTo>
                      <a:lnTo>
                        <a:pt x="2173" y="234"/>
                      </a:lnTo>
                      <a:lnTo>
                        <a:pt x="2161" y="240"/>
                      </a:lnTo>
                      <a:lnTo>
                        <a:pt x="2151" y="244"/>
                      </a:lnTo>
                      <a:lnTo>
                        <a:pt x="2142" y="245"/>
                      </a:lnTo>
                      <a:lnTo>
                        <a:pt x="2139" y="244"/>
                      </a:lnTo>
                      <a:lnTo>
                        <a:pt x="2136" y="243"/>
                      </a:lnTo>
                      <a:lnTo>
                        <a:pt x="2134" y="241"/>
                      </a:lnTo>
                      <a:lnTo>
                        <a:pt x="2131" y="240"/>
                      </a:lnTo>
                      <a:lnTo>
                        <a:pt x="2128" y="234"/>
                      </a:lnTo>
                      <a:lnTo>
                        <a:pt x="2126" y="228"/>
                      </a:lnTo>
                      <a:lnTo>
                        <a:pt x="2125" y="213"/>
                      </a:lnTo>
                      <a:lnTo>
                        <a:pt x="2126" y="200"/>
                      </a:lnTo>
                      <a:lnTo>
                        <a:pt x="2128" y="189"/>
                      </a:lnTo>
                      <a:lnTo>
                        <a:pt x="2129" y="184"/>
                      </a:lnTo>
                      <a:lnTo>
                        <a:pt x="2130" y="179"/>
                      </a:lnTo>
                      <a:lnTo>
                        <a:pt x="2130" y="175"/>
                      </a:lnTo>
                      <a:lnTo>
                        <a:pt x="2129" y="170"/>
                      </a:lnTo>
                      <a:lnTo>
                        <a:pt x="2128" y="167"/>
                      </a:lnTo>
                      <a:lnTo>
                        <a:pt x="2124" y="161"/>
                      </a:lnTo>
                      <a:lnTo>
                        <a:pt x="2118" y="156"/>
                      </a:lnTo>
                      <a:lnTo>
                        <a:pt x="2110" y="152"/>
                      </a:lnTo>
                      <a:lnTo>
                        <a:pt x="2101" y="148"/>
                      </a:lnTo>
                      <a:lnTo>
                        <a:pt x="2091" y="146"/>
                      </a:lnTo>
                      <a:lnTo>
                        <a:pt x="2081" y="145"/>
                      </a:lnTo>
                      <a:lnTo>
                        <a:pt x="2060" y="143"/>
                      </a:lnTo>
                      <a:lnTo>
                        <a:pt x="2042" y="143"/>
                      </a:lnTo>
                      <a:lnTo>
                        <a:pt x="2028" y="143"/>
                      </a:lnTo>
                      <a:lnTo>
                        <a:pt x="2024" y="145"/>
                      </a:lnTo>
                      <a:lnTo>
                        <a:pt x="1631" y="151"/>
                      </a:lnTo>
                      <a:lnTo>
                        <a:pt x="1178" y="170"/>
                      </a:lnTo>
                      <a:lnTo>
                        <a:pt x="1047" y="170"/>
                      </a:lnTo>
                      <a:lnTo>
                        <a:pt x="1044" y="158"/>
                      </a:lnTo>
                      <a:lnTo>
                        <a:pt x="1042" y="146"/>
                      </a:lnTo>
                      <a:lnTo>
                        <a:pt x="1039" y="135"/>
                      </a:lnTo>
                      <a:lnTo>
                        <a:pt x="1036" y="125"/>
                      </a:lnTo>
                      <a:lnTo>
                        <a:pt x="1028" y="108"/>
                      </a:lnTo>
                      <a:lnTo>
                        <a:pt x="1021" y="94"/>
                      </a:lnTo>
                      <a:lnTo>
                        <a:pt x="1006" y="77"/>
                      </a:lnTo>
                      <a:lnTo>
                        <a:pt x="1000" y="72"/>
                      </a:lnTo>
                      <a:lnTo>
                        <a:pt x="993" y="72"/>
                      </a:lnTo>
                      <a:lnTo>
                        <a:pt x="971" y="75"/>
                      </a:lnTo>
                      <a:lnTo>
                        <a:pt x="937" y="77"/>
                      </a:lnTo>
                      <a:lnTo>
                        <a:pt x="891" y="80"/>
                      </a:lnTo>
                      <a:lnTo>
                        <a:pt x="836" y="83"/>
                      </a:lnTo>
                      <a:lnTo>
                        <a:pt x="773" y="88"/>
                      </a:lnTo>
                      <a:lnTo>
                        <a:pt x="703" y="93"/>
                      </a:lnTo>
                      <a:lnTo>
                        <a:pt x="627" y="99"/>
                      </a:lnTo>
                      <a:lnTo>
                        <a:pt x="549" y="105"/>
                      </a:lnTo>
                      <a:lnTo>
                        <a:pt x="468" y="112"/>
                      </a:lnTo>
                      <a:lnTo>
                        <a:pt x="386" y="118"/>
                      </a:lnTo>
                      <a:lnTo>
                        <a:pt x="306" y="125"/>
                      </a:lnTo>
                      <a:lnTo>
                        <a:pt x="228" y="131"/>
                      </a:lnTo>
                      <a:lnTo>
                        <a:pt x="153" y="138"/>
                      </a:lnTo>
                      <a:lnTo>
                        <a:pt x="85" y="145"/>
                      </a:lnTo>
                      <a:lnTo>
                        <a:pt x="24" y="151"/>
                      </a:lnTo>
                      <a:lnTo>
                        <a:pt x="21" y="153"/>
                      </a:lnTo>
                      <a:lnTo>
                        <a:pt x="17" y="161"/>
                      </a:lnTo>
                      <a:lnTo>
                        <a:pt x="11" y="172"/>
                      </a:lnTo>
                      <a:lnTo>
                        <a:pt x="6" y="187"/>
                      </a:lnTo>
                      <a:lnTo>
                        <a:pt x="4" y="196"/>
                      </a:lnTo>
                      <a:lnTo>
                        <a:pt x="3" y="206"/>
                      </a:lnTo>
                      <a:lnTo>
                        <a:pt x="1" y="217"/>
                      </a:lnTo>
                      <a:lnTo>
                        <a:pt x="0" y="228"/>
                      </a:lnTo>
                      <a:lnTo>
                        <a:pt x="1" y="241"/>
                      </a:lnTo>
                      <a:lnTo>
                        <a:pt x="3" y="254"/>
                      </a:lnTo>
                      <a:lnTo>
                        <a:pt x="5" y="268"/>
                      </a:lnTo>
                      <a:lnTo>
                        <a:pt x="10" y="282"/>
                      </a:lnTo>
                      <a:lnTo>
                        <a:pt x="11" y="284"/>
                      </a:lnTo>
                      <a:lnTo>
                        <a:pt x="14" y="291"/>
                      </a:lnTo>
                      <a:lnTo>
                        <a:pt x="19" y="300"/>
                      </a:lnTo>
                      <a:lnTo>
                        <a:pt x="26" y="310"/>
                      </a:lnTo>
                      <a:lnTo>
                        <a:pt x="31" y="315"/>
                      </a:lnTo>
                      <a:lnTo>
                        <a:pt x="36" y="320"/>
                      </a:lnTo>
                      <a:lnTo>
                        <a:pt x="42" y="323"/>
                      </a:lnTo>
                      <a:lnTo>
                        <a:pt x="48" y="327"/>
                      </a:lnTo>
                      <a:lnTo>
                        <a:pt x="55" y="328"/>
                      </a:lnTo>
                      <a:lnTo>
                        <a:pt x="64" y="329"/>
                      </a:lnTo>
                      <a:lnTo>
                        <a:pt x="72" y="329"/>
                      </a:lnTo>
                      <a:lnTo>
                        <a:pt x="82" y="328"/>
                      </a:lnTo>
                      <a:lnTo>
                        <a:pt x="81" y="331"/>
                      </a:lnTo>
                      <a:lnTo>
                        <a:pt x="80" y="338"/>
                      </a:lnTo>
                      <a:lnTo>
                        <a:pt x="80" y="348"/>
                      </a:lnTo>
                      <a:lnTo>
                        <a:pt x="80" y="359"/>
                      </a:lnTo>
                      <a:lnTo>
                        <a:pt x="82" y="365"/>
                      </a:lnTo>
                      <a:lnTo>
                        <a:pt x="85" y="370"/>
                      </a:lnTo>
                      <a:lnTo>
                        <a:pt x="88" y="375"/>
                      </a:lnTo>
                      <a:lnTo>
                        <a:pt x="93" y="378"/>
                      </a:lnTo>
                      <a:lnTo>
                        <a:pt x="99" y="381"/>
                      </a:lnTo>
                      <a:lnTo>
                        <a:pt x="107" y="382"/>
                      </a:lnTo>
                      <a:lnTo>
                        <a:pt x="117" y="382"/>
                      </a:lnTo>
                      <a:lnTo>
                        <a:pt x="128" y="381"/>
                      </a:lnTo>
                      <a:close/>
                    </a:path>
                  </a:pathLst>
                </a:custGeom>
                <a:solidFill>
                  <a:schemeClr val="accent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6" name="Freeform 505"/>
                <p:cNvSpPr>
                  <a:spLocks/>
                </p:cNvSpPr>
                <p:nvPr/>
              </p:nvSpPr>
              <p:spPr bwMode="auto">
                <a:xfrm>
                  <a:off x="3651" y="2694"/>
                  <a:ext cx="825" cy="607"/>
                </a:xfrm>
                <a:custGeom>
                  <a:avLst/>
                  <a:gdLst>
                    <a:gd name="T0" fmla="*/ 0 w 3303"/>
                    <a:gd name="T1" fmla="*/ 0 h 2428"/>
                    <a:gd name="T2" fmla="*/ 0 w 3303"/>
                    <a:gd name="T3" fmla="*/ 0 h 2428"/>
                    <a:gd name="T4" fmla="*/ 0 w 3303"/>
                    <a:gd name="T5" fmla="*/ 0 h 2428"/>
                    <a:gd name="T6" fmla="*/ 0 w 3303"/>
                    <a:gd name="T7" fmla="*/ 0 h 2428"/>
                    <a:gd name="T8" fmla="*/ 0 w 3303"/>
                    <a:gd name="T9" fmla="*/ 0 h 2428"/>
                    <a:gd name="T10" fmla="*/ 0 w 3303"/>
                    <a:gd name="T11" fmla="*/ 0 h 2428"/>
                    <a:gd name="T12" fmla="*/ 0 w 3303"/>
                    <a:gd name="T13" fmla="*/ 0 h 2428"/>
                    <a:gd name="T14" fmla="*/ 0 w 3303"/>
                    <a:gd name="T15" fmla="*/ 0 h 2428"/>
                    <a:gd name="T16" fmla="*/ 0 w 3303"/>
                    <a:gd name="T17" fmla="*/ 0 h 2428"/>
                    <a:gd name="T18" fmla="*/ 0 w 3303"/>
                    <a:gd name="T19" fmla="*/ 0 h 2428"/>
                    <a:gd name="T20" fmla="*/ 0 w 3303"/>
                    <a:gd name="T21" fmla="*/ 0 h 2428"/>
                    <a:gd name="T22" fmla="*/ 0 w 3303"/>
                    <a:gd name="T23" fmla="*/ 0 h 2428"/>
                    <a:gd name="T24" fmla="*/ 0 w 3303"/>
                    <a:gd name="T25" fmla="*/ 0 h 2428"/>
                    <a:gd name="T26" fmla="*/ 0 w 3303"/>
                    <a:gd name="T27" fmla="*/ 0 h 2428"/>
                    <a:gd name="T28" fmla="*/ 0 w 3303"/>
                    <a:gd name="T29" fmla="*/ 0 h 2428"/>
                    <a:gd name="T30" fmla="*/ 0 w 3303"/>
                    <a:gd name="T31" fmla="*/ 0 h 2428"/>
                    <a:gd name="T32" fmla="*/ 0 w 3303"/>
                    <a:gd name="T33" fmla="*/ 0 h 2428"/>
                    <a:gd name="T34" fmla="*/ 0 w 3303"/>
                    <a:gd name="T35" fmla="*/ 0 h 2428"/>
                    <a:gd name="T36" fmla="*/ 0 w 3303"/>
                    <a:gd name="T37" fmla="*/ 0 h 2428"/>
                    <a:gd name="T38" fmla="*/ 0 w 3303"/>
                    <a:gd name="T39" fmla="*/ 0 h 2428"/>
                    <a:gd name="T40" fmla="*/ 0 w 3303"/>
                    <a:gd name="T41" fmla="*/ 0 h 2428"/>
                    <a:gd name="T42" fmla="*/ 0 w 3303"/>
                    <a:gd name="T43" fmla="*/ 0 h 2428"/>
                    <a:gd name="T44" fmla="*/ 0 w 3303"/>
                    <a:gd name="T45" fmla="*/ 0 h 2428"/>
                    <a:gd name="T46" fmla="*/ 0 w 3303"/>
                    <a:gd name="T47" fmla="*/ 0 h 2428"/>
                    <a:gd name="T48" fmla="*/ 0 w 3303"/>
                    <a:gd name="T49" fmla="*/ 0 h 2428"/>
                    <a:gd name="T50" fmla="*/ 0 w 3303"/>
                    <a:gd name="T51" fmla="*/ 0 h 2428"/>
                    <a:gd name="T52" fmla="*/ 0 w 3303"/>
                    <a:gd name="T53" fmla="*/ 0 h 2428"/>
                    <a:gd name="T54" fmla="*/ 0 w 3303"/>
                    <a:gd name="T55" fmla="*/ 0 h 2428"/>
                    <a:gd name="T56" fmla="*/ 0 w 3303"/>
                    <a:gd name="T57" fmla="*/ 0 h 2428"/>
                    <a:gd name="T58" fmla="*/ 0 w 3303"/>
                    <a:gd name="T59" fmla="*/ 0 h 2428"/>
                    <a:gd name="T60" fmla="*/ 0 w 3303"/>
                    <a:gd name="T61" fmla="*/ 0 h 2428"/>
                    <a:gd name="T62" fmla="*/ 0 w 3303"/>
                    <a:gd name="T63" fmla="*/ 0 h 2428"/>
                    <a:gd name="T64" fmla="*/ 0 w 3303"/>
                    <a:gd name="T65" fmla="*/ 0 h 2428"/>
                    <a:gd name="T66" fmla="*/ 0 w 3303"/>
                    <a:gd name="T67" fmla="*/ 0 h 2428"/>
                    <a:gd name="T68" fmla="*/ 0 w 3303"/>
                    <a:gd name="T69" fmla="*/ 0 h 2428"/>
                    <a:gd name="T70" fmla="*/ 0 w 3303"/>
                    <a:gd name="T71" fmla="*/ 0 h 2428"/>
                    <a:gd name="T72" fmla="*/ 0 w 3303"/>
                    <a:gd name="T73" fmla="*/ 0 h 2428"/>
                    <a:gd name="T74" fmla="*/ 0 w 3303"/>
                    <a:gd name="T75" fmla="*/ 0 h 2428"/>
                    <a:gd name="T76" fmla="*/ 0 w 3303"/>
                    <a:gd name="T77" fmla="*/ 0 h 2428"/>
                    <a:gd name="T78" fmla="*/ 0 w 3303"/>
                    <a:gd name="T79" fmla="*/ 0 h 2428"/>
                    <a:gd name="T80" fmla="*/ 0 w 3303"/>
                    <a:gd name="T81" fmla="*/ 0 h 2428"/>
                    <a:gd name="T82" fmla="*/ 0 w 3303"/>
                    <a:gd name="T83" fmla="*/ 0 h 2428"/>
                    <a:gd name="T84" fmla="*/ 0 w 3303"/>
                    <a:gd name="T85" fmla="*/ 0 h 2428"/>
                    <a:gd name="T86" fmla="*/ 0 w 3303"/>
                    <a:gd name="T87" fmla="*/ 0 h 2428"/>
                    <a:gd name="T88" fmla="*/ 0 w 3303"/>
                    <a:gd name="T89" fmla="*/ 0 h 2428"/>
                    <a:gd name="T90" fmla="*/ 0 w 3303"/>
                    <a:gd name="T91" fmla="*/ 0 h 2428"/>
                    <a:gd name="T92" fmla="*/ 0 w 3303"/>
                    <a:gd name="T93" fmla="*/ 0 h 2428"/>
                    <a:gd name="T94" fmla="*/ 0 w 3303"/>
                    <a:gd name="T95" fmla="*/ 0 h 2428"/>
                    <a:gd name="T96" fmla="*/ 0 w 3303"/>
                    <a:gd name="T97" fmla="*/ 0 h 2428"/>
                    <a:gd name="T98" fmla="*/ 0 w 3303"/>
                    <a:gd name="T99" fmla="*/ 0 h 2428"/>
                    <a:gd name="T100" fmla="*/ 0 w 3303"/>
                    <a:gd name="T101" fmla="*/ 0 h 2428"/>
                    <a:gd name="T102" fmla="*/ 0 w 3303"/>
                    <a:gd name="T103" fmla="*/ 0 h 2428"/>
                    <a:gd name="T104" fmla="*/ 0 w 3303"/>
                    <a:gd name="T105" fmla="*/ 0 h 2428"/>
                    <a:gd name="T106" fmla="*/ 0 w 3303"/>
                    <a:gd name="T107" fmla="*/ 0 h 2428"/>
                    <a:gd name="T108" fmla="*/ 0 w 3303"/>
                    <a:gd name="T109" fmla="*/ 0 h 2428"/>
                    <a:gd name="T110" fmla="*/ 0 w 3303"/>
                    <a:gd name="T111" fmla="*/ 0 h 2428"/>
                    <a:gd name="T112" fmla="*/ 0 w 3303"/>
                    <a:gd name="T113" fmla="*/ 0 h 2428"/>
                    <a:gd name="T114" fmla="*/ 0 w 3303"/>
                    <a:gd name="T115" fmla="*/ 0 h 2428"/>
                    <a:gd name="T116" fmla="*/ 0 w 3303"/>
                    <a:gd name="T117" fmla="*/ 0 h 2428"/>
                    <a:gd name="T118" fmla="*/ 0 w 3303"/>
                    <a:gd name="T119" fmla="*/ 0 h 2428"/>
                    <a:gd name="T120" fmla="*/ 0 w 3303"/>
                    <a:gd name="T121" fmla="*/ 0 h 24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3"/>
                    <a:gd name="T184" fmla="*/ 0 h 2428"/>
                    <a:gd name="T185" fmla="*/ 3303 w 3303"/>
                    <a:gd name="T186" fmla="*/ 2428 h 24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3" h="2428">
                      <a:moveTo>
                        <a:pt x="128" y="381"/>
                      </a:moveTo>
                      <a:lnTo>
                        <a:pt x="147" y="440"/>
                      </a:lnTo>
                      <a:lnTo>
                        <a:pt x="161" y="437"/>
                      </a:lnTo>
                      <a:lnTo>
                        <a:pt x="173" y="434"/>
                      </a:lnTo>
                      <a:lnTo>
                        <a:pt x="185" y="429"/>
                      </a:lnTo>
                      <a:lnTo>
                        <a:pt x="197" y="421"/>
                      </a:lnTo>
                      <a:lnTo>
                        <a:pt x="210" y="414"/>
                      </a:lnTo>
                      <a:lnTo>
                        <a:pt x="222" y="405"/>
                      </a:lnTo>
                      <a:lnTo>
                        <a:pt x="234" y="397"/>
                      </a:lnTo>
                      <a:lnTo>
                        <a:pt x="244" y="388"/>
                      </a:lnTo>
                      <a:lnTo>
                        <a:pt x="278" y="355"/>
                      </a:lnTo>
                      <a:lnTo>
                        <a:pt x="292" y="342"/>
                      </a:lnTo>
                      <a:lnTo>
                        <a:pt x="296" y="349"/>
                      </a:lnTo>
                      <a:lnTo>
                        <a:pt x="300" y="356"/>
                      </a:lnTo>
                      <a:lnTo>
                        <a:pt x="300" y="364"/>
                      </a:lnTo>
                      <a:lnTo>
                        <a:pt x="300" y="371"/>
                      </a:lnTo>
                      <a:lnTo>
                        <a:pt x="298" y="378"/>
                      </a:lnTo>
                      <a:lnTo>
                        <a:pt x="294" y="386"/>
                      </a:lnTo>
                      <a:lnTo>
                        <a:pt x="289" y="392"/>
                      </a:lnTo>
                      <a:lnTo>
                        <a:pt x="284" y="399"/>
                      </a:lnTo>
                      <a:lnTo>
                        <a:pt x="263" y="419"/>
                      </a:lnTo>
                      <a:lnTo>
                        <a:pt x="252" y="426"/>
                      </a:lnTo>
                      <a:lnTo>
                        <a:pt x="282" y="421"/>
                      </a:lnTo>
                      <a:lnTo>
                        <a:pt x="307" y="415"/>
                      </a:lnTo>
                      <a:lnTo>
                        <a:pt x="331" y="409"/>
                      </a:lnTo>
                      <a:lnTo>
                        <a:pt x="352" y="402"/>
                      </a:lnTo>
                      <a:lnTo>
                        <a:pt x="370" y="396"/>
                      </a:lnTo>
                      <a:lnTo>
                        <a:pt x="385" y="388"/>
                      </a:lnTo>
                      <a:lnTo>
                        <a:pt x="398" y="381"/>
                      </a:lnTo>
                      <a:lnTo>
                        <a:pt x="409" y="374"/>
                      </a:lnTo>
                      <a:lnTo>
                        <a:pt x="426" y="361"/>
                      </a:lnTo>
                      <a:lnTo>
                        <a:pt x="436" y="350"/>
                      </a:lnTo>
                      <a:lnTo>
                        <a:pt x="441" y="344"/>
                      </a:lnTo>
                      <a:lnTo>
                        <a:pt x="443" y="342"/>
                      </a:lnTo>
                      <a:lnTo>
                        <a:pt x="451" y="351"/>
                      </a:lnTo>
                      <a:lnTo>
                        <a:pt x="459" y="358"/>
                      </a:lnTo>
                      <a:lnTo>
                        <a:pt x="468" y="364"/>
                      </a:lnTo>
                      <a:lnTo>
                        <a:pt x="478" y="366"/>
                      </a:lnTo>
                      <a:lnTo>
                        <a:pt x="487" y="367"/>
                      </a:lnTo>
                      <a:lnTo>
                        <a:pt x="497" y="367"/>
                      </a:lnTo>
                      <a:lnTo>
                        <a:pt x="507" y="366"/>
                      </a:lnTo>
                      <a:lnTo>
                        <a:pt x="517" y="364"/>
                      </a:lnTo>
                      <a:lnTo>
                        <a:pt x="534" y="356"/>
                      </a:lnTo>
                      <a:lnTo>
                        <a:pt x="547" y="349"/>
                      </a:lnTo>
                      <a:lnTo>
                        <a:pt x="557" y="344"/>
                      </a:lnTo>
                      <a:lnTo>
                        <a:pt x="561" y="342"/>
                      </a:lnTo>
                      <a:lnTo>
                        <a:pt x="569" y="349"/>
                      </a:lnTo>
                      <a:lnTo>
                        <a:pt x="576" y="356"/>
                      </a:lnTo>
                      <a:lnTo>
                        <a:pt x="577" y="360"/>
                      </a:lnTo>
                      <a:lnTo>
                        <a:pt x="577" y="363"/>
                      </a:lnTo>
                      <a:lnTo>
                        <a:pt x="577" y="366"/>
                      </a:lnTo>
                      <a:lnTo>
                        <a:pt x="577" y="369"/>
                      </a:lnTo>
                      <a:lnTo>
                        <a:pt x="573" y="374"/>
                      </a:lnTo>
                      <a:lnTo>
                        <a:pt x="568" y="378"/>
                      </a:lnTo>
                      <a:lnTo>
                        <a:pt x="561" y="382"/>
                      </a:lnTo>
                      <a:lnTo>
                        <a:pt x="554" y="385"/>
                      </a:lnTo>
                      <a:lnTo>
                        <a:pt x="536" y="389"/>
                      </a:lnTo>
                      <a:lnTo>
                        <a:pt x="519" y="392"/>
                      </a:lnTo>
                      <a:lnTo>
                        <a:pt x="507" y="393"/>
                      </a:lnTo>
                      <a:lnTo>
                        <a:pt x="502" y="393"/>
                      </a:lnTo>
                      <a:lnTo>
                        <a:pt x="692" y="465"/>
                      </a:lnTo>
                      <a:lnTo>
                        <a:pt x="714" y="443"/>
                      </a:lnTo>
                      <a:lnTo>
                        <a:pt x="732" y="427"/>
                      </a:lnTo>
                      <a:lnTo>
                        <a:pt x="740" y="421"/>
                      </a:lnTo>
                      <a:lnTo>
                        <a:pt x="747" y="418"/>
                      </a:lnTo>
                      <a:lnTo>
                        <a:pt x="754" y="414"/>
                      </a:lnTo>
                      <a:lnTo>
                        <a:pt x="760" y="411"/>
                      </a:lnTo>
                      <a:lnTo>
                        <a:pt x="765" y="411"/>
                      </a:lnTo>
                      <a:lnTo>
                        <a:pt x="770" y="411"/>
                      </a:lnTo>
                      <a:lnTo>
                        <a:pt x="774" y="411"/>
                      </a:lnTo>
                      <a:lnTo>
                        <a:pt x="777" y="414"/>
                      </a:lnTo>
                      <a:lnTo>
                        <a:pt x="781" y="416"/>
                      </a:lnTo>
                      <a:lnTo>
                        <a:pt x="784" y="419"/>
                      </a:lnTo>
                      <a:lnTo>
                        <a:pt x="786" y="422"/>
                      </a:lnTo>
                      <a:lnTo>
                        <a:pt x="789" y="427"/>
                      </a:lnTo>
                      <a:lnTo>
                        <a:pt x="791" y="437"/>
                      </a:lnTo>
                      <a:lnTo>
                        <a:pt x="792" y="447"/>
                      </a:lnTo>
                      <a:lnTo>
                        <a:pt x="792" y="458"/>
                      </a:lnTo>
                      <a:lnTo>
                        <a:pt x="792" y="469"/>
                      </a:lnTo>
                      <a:lnTo>
                        <a:pt x="791" y="485"/>
                      </a:lnTo>
                      <a:lnTo>
                        <a:pt x="791" y="492"/>
                      </a:lnTo>
                      <a:lnTo>
                        <a:pt x="796" y="503"/>
                      </a:lnTo>
                      <a:lnTo>
                        <a:pt x="803" y="513"/>
                      </a:lnTo>
                      <a:lnTo>
                        <a:pt x="811" y="522"/>
                      </a:lnTo>
                      <a:lnTo>
                        <a:pt x="819" y="528"/>
                      </a:lnTo>
                      <a:lnTo>
                        <a:pt x="828" y="534"/>
                      </a:lnTo>
                      <a:lnTo>
                        <a:pt x="837" y="538"/>
                      </a:lnTo>
                      <a:lnTo>
                        <a:pt x="846" y="541"/>
                      </a:lnTo>
                      <a:lnTo>
                        <a:pt x="856" y="542"/>
                      </a:lnTo>
                      <a:lnTo>
                        <a:pt x="873" y="545"/>
                      </a:lnTo>
                      <a:lnTo>
                        <a:pt x="888" y="546"/>
                      </a:lnTo>
                      <a:lnTo>
                        <a:pt x="899" y="545"/>
                      </a:lnTo>
                      <a:lnTo>
                        <a:pt x="902" y="545"/>
                      </a:lnTo>
                      <a:lnTo>
                        <a:pt x="918" y="546"/>
                      </a:lnTo>
                      <a:lnTo>
                        <a:pt x="933" y="549"/>
                      </a:lnTo>
                      <a:lnTo>
                        <a:pt x="943" y="553"/>
                      </a:lnTo>
                      <a:lnTo>
                        <a:pt x="951" y="558"/>
                      </a:lnTo>
                      <a:lnTo>
                        <a:pt x="957" y="566"/>
                      </a:lnTo>
                      <a:lnTo>
                        <a:pt x="962" y="573"/>
                      </a:lnTo>
                      <a:lnTo>
                        <a:pt x="964" y="582"/>
                      </a:lnTo>
                      <a:lnTo>
                        <a:pt x="965" y="590"/>
                      </a:lnTo>
                      <a:lnTo>
                        <a:pt x="965" y="599"/>
                      </a:lnTo>
                      <a:lnTo>
                        <a:pt x="964" y="607"/>
                      </a:lnTo>
                      <a:lnTo>
                        <a:pt x="962" y="615"/>
                      </a:lnTo>
                      <a:lnTo>
                        <a:pt x="960" y="622"/>
                      </a:lnTo>
                      <a:lnTo>
                        <a:pt x="956" y="633"/>
                      </a:lnTo>
                      <a:lnTo>
                        <a:pt x="955" y="637"/>
                      </a:lnTo>
                      <a:lnTo>
                        <a:pt x="962" y="640"/>
                      </a:lnTo>
                      <a:lnTo>
                        <a:pt x="970" y="644"/>
                      </a:lnTo>
                      <a:lnTo>
                        <a:pt x="977" y="648"/>
                      </a:lnTo>
                      <a:lnTo>
                        <a:pt x="984" y="649"/>
                      </a:lnTo>
                      <a:lnTo>
                        <a:pt x="999" y="651"/>
                      </a:lnTo>
                      <a:lnTo>
                        <a:pt x="1014" y="651"/>
                      </a:lnTo>
                      <a:lnTo>
                        <a:pt x="1027" y="649"/>
                      </a:lnTo>
                      <a:lnTo>
                        <a:pt x="1041" y="645"/>
                      </a:lnTo>
                      <a:lnTo>
                        <a:pt x="1054" y="639"/>
                      </a:lnTo>
                      <a:lnTo>
                        <a:pt x="1066" y="633"/>
                      </a:lnTo>
                      <a:lnTo>
                        <a:pt x="1077" y="626"/>
                      </a:lnTo>
                      <a:lnTo>
                        <a:pt x="1087" y="618"/>
                      </a:lnTo>
                      <a:lnTo>
                        <a:pt x="1096" y="612"/>
                      </a:lnTo>
                      <a:lnTo>
                        <a:pt x="1104" y="605"/>
                      </a:lnTo>
                      <a:lnTo>
                        <a:pt x="1114" y="595"/>
                      </a:lnTo>
                      <a:lnTo>
                        <a:pt x="1119" y="590"/>
                      </a:lnTo>
                      <a:lnTo>
                        <a:pt x="1124" y="594"/>
                      </a:lnTo>
                      <a:lnTo>
                        <a:pt x="1130" y="596"/>
                      </a:lnTo>
                      <a:lnTo>
                        <a:pt x="1136" y="598"/>
                      </a:lnTo>
                      <a:lnTo>
                        <a:pt x="1142" y="599"/>
                      </a:lnTo>
                      <a:lnTo>
                        <a:pt x="1156" y="598"/>
                      </a:lnTo>
                      <a:lnTo>
                        <a:pt x="1169" y="595"/>
                      </a:lnTo>
                      <a:lnTo>
                        <a:pt x="1183" y="590"/>
                      </a:lnTo>
                      <a:lnTo>
                        <a:pt x="1196" y="583"/>
                      </a:lnTo>
                      <a:lnTo>
                        <a:pt x="1210" y="574"/>
                      </a:lnTo>
                      <a:lnTo>
                        <a:pt x="1223" y="566"/>
                      </a:lnTo>
                      <a:lnTo>
                        <a:pt x="1246" y="547"/>
                      </a:lnTo>
                      <a:lnTo>
                        <a:pt x="1265" y="530"/>
                      </a:lnTo>
                      <a:lnTo>
                        <a:pt x="1278" y="517"/>
                      </a:lnTo>
                      <a:lnTo>
                        <a:pt x="1282" y="512"/>
                      </a:lnTo>
                      <a:lnTo>
                        <a:pt x="1295" y="513"/>
                      </a:lnTo>
                      <a:lnTo>
                        <a:pt x="1305" y="512"/>
                      </a:lnTo>
                      <a:lnTo>
                        <a:pt x="1314" y="509"/>
                      </a:lnTo>
                      <a:lnTo>
                        <a:pt x="1320" y="506"/>
                      </a:lnTo>
                      <a:lnTo>
                        <a:pt x="1325" y="501"/>
                      </a:lnTo>
                      <a:lnTo>
                        <a:pt x="1328" y="495"/>
                      </a:lnTo>
                      <a:lnTo>
                        <a:pt x="1331" y="487"/>
                      </a:lnTo>
                      <a:lnTo>
                        <a:pt x="1332" y="480"/>
                      </a:lnTo>
                      <a:lnTo>
                        <a:pt x="1333" y="465"/>
                      </a:lnTo>
                      <a:lnTo>
                        <a:pt x="1331" y="453"/>
                      </a:lnTo>
                      <a:lnTo>
                        <a:pt x="1330" y="443"/>
                      </a:lnTo>
                      <a:lnTo>
                        <a:pt x="1328" y="440"/>
                      </a:lnTo>
                      <a:lnTo>
                        <a:pt x="1339" y="434"/>
                      </a:lnTo>
                      <a:lnTo>
                        <a:pt x="1350" y="427"/>
                      </a:lnTo>
                      <a:lnTo>
                        <a:pt x="1361" y="424"/>
                      </a:lnTo>
                      <a:lnTo>
                        <a:pt x="1372" y="420"/>
                      </a:lnTo>
                      <a:lnTo>
                        <a:pt x="1392" y="415"/>
                      </a:lnTo>
                      <a:lnTo>
                        <a:pt x="1409" y="413"/>
                      </a:lnTo>
                      <a:lnTo>
                        <a:pt x="1426" y="413"/>
                      </a:lnTo>
                      <a:lnTo>
                        <a:pt x="1441" y="414"/>
                      </a:lnTo>
                      <a:lnTo>
                        <a:pt x="1454" y="418"/>
                      </a:lnTo>
                      <a:lnTo>
                        <a:pt x="1467" y="422"/>
                      </a:lnTo>
                      <a:lnTo>
                        <a:pt x="1478" y="429"/>
                      </a:lnTo>
                      <a:lnTo>
                        <a:pt x="1486" y="434"/>
                      </a:lnTo>
                      <a:lnTo>
                        <a:pt x="1495" y="440"/>
                      </a:lnTo>
                      <a:lnTo>
                        <a:pt x="1501" y="446"/>
                      </a:lnTo>
                      <a:lnTo>
                        <a:pt x="1509" y="456"/>
                      </a:lnTo>
                      <a:lnTo>
                        <a:pt x="1512" y="459"/>
                      </a:lnTo>
                      <a:lnTo>
                        <a:pt x="1540" y="460"/>
                      </a:lnTo>
                      <a:lnTo>
                        <a:pt x="1565" y="463"/>
                      </a:lnTo>
                      <a:lnTo>
                        <a:pt x="1587" y="468"/>
                      </a:lnTo>
                      <a:lnTo>
                        <a:pt x="1605" y="474"/>
                      </a:lnTo>
                      <a:lnTo>
                        <a:pt x="1621" y="480"/>
                      </a:lnTo>
                      <a:lnTo>
                        <a:pt x="1636" y="489"/>
                      </a:lnTo>
                      <a:lnTo>
                        <a:pt x="1647" y="497"/>
                      </a:lnTo>
                      <a:lnTo>
                        <a:pt x="1656" y="506"/>
                      </a:lnTo>
                      <a:lnTo>
                        <a:pt x="1664" y="514"/>
                      </a:lnTo>
                      <a:lnTo>
                        <a:pt x="1670" y="522"/>
                      </a:lnTo>
                      <a:lnTo>
                        <a:pt x="1675" y="530"/>
                      </a:lnTo>
                      <a:lnTo>
                        <a:pt x="1678" y="536"/>
                      </a:lnTo>
                      <a:lnTo>
                        <a:pt x="1682" y="547"/>
                      </a:lnTo>
                      <a:lnTo>
                        <a:pt x="1682" y="551"/>
                      </a:lnTo>
                      <a:lnTo>
                        <a:pt x="1691" y="551"/>
                      </a:lnTo>
                      <a:lnTo>
                        <a:pt x="1697" y="552"/>
                      </a:lnTo>
                      <a:lnTo>
                        <a:pt x="1704" y="553"/>
                      </a:lnTo>
                      <a:lnTo>
                        <a:pt x="1710" y="556"/>
                      </a:lnTo>
                      <a:lnTo>
                        <a:pt x="1720" y="561"/>
                      </a:lnTo>
                      <a:lnTo>
                        <a:pt x="1729" y="567"/>
                      </a:lnTo>
                      <a:lnTo>
                        <a:pt x="1736" y="576"/>
                      </a:lnTo>
                      <a:lnTo>
                        <a:pt x="1741" y="584"/>
                      </a:lnTo>
                      <a:lnTo>
                        <a:pt x="1744" y="594"/>
                      </a:lnTo>
                      <a:lnTo>
                        <a:pt x="1747" y="604"/>
                      </a:lnTo>
                      <a:lnTo>
                        <a:pt x="1749" y="623"/>
                      </a:lnTo>
                      <a:lnTo>
                        <a:pt x="1749" y="639"/>
                      </a:lnTo>
                      <a:lnTo>
                        <a:pt x="1749" y="651"/>
                      </a:lnTo>
                      <a:lnTo>
                        <a:pt x="1748" y="656"/>
                      </a:lnTo>
                      <a:lnTo>
                        <a:pt x="1776" y="654"/>
                      </a:lnTo>
                      <a:lnTo>
                        <a:pt x="1796" y="654"/>
                      </a:lnTo>
                      <a:lnTo>
                        <a:pt x="1803" y="655"/>
                      </a:lnTo>
                      <a:lnTo>
                        <a:pt x="1809" y="656"/>
                      </a:lnTo>
                      <a:lnTo>
                        <a:pt x="1814" y="659"/>
                      </a:lnTo>
                      <a:lnTo>
                        <a:pt x="1818" y="662"/>
                      </a:lnTo>
                      <a:lnTo>
                        <a:pt x="1825" y="672"/>
                      </a:lnTo>
                      <a:lnTo>
                        <a:pt x="1836" y="688"/>
                      </a:lnTo>
                      <a:lnTo>
                        <a:pt x="1851" y="711"/>
                      </a:lnTo>
                      <a:lnTo>
                        <a:pt x="1873" y="741"/>
                      </a:lnTo>
                      <a:lnTo>
                        <a:pt x="1882" y="752"/>
                      </a:lnTo>
                      <a:lnTo>
                        <a:pt x="1893" y="760"/>
                      </a:lnTo>
                      <a:lnTo>
                        <a:pt x="1904" y="766"/>
                      </a:lnTo>
                      <a:lnTo>
                        <a:pt x="1915" y="773"/>
                      </a:lnTo>
                      <a:lnTo>
                        <a:pt x="1927" y="776"/>
                      </a:lnTo>
                      <a:lnTo>
                        <a:pt x="1939" y="780"/>
                      </a:lnTo>
                      <a:lnTo>
                        <a:pt x="1950" y="782"/>
                      </a:lnTo>
                      <a:lnTo>
                        <a:pt x="1962" y="784"/>
                      </a:lnTo>
                      <a:lnTo>
                        <a:pt x="1983" y="784"/>
                      </a:lnTo>
                      <a:lnTo>
                        <a:pt x="2001" y="782"/>
                      </a:lnTo>
                      <a:lnTo>
                        <a:pt x="2013" y="781"/>
                      </a:lnTo>
                      <a:lnTo>
                        <a:pt x="2017" y="781"/>
                      </a:lnTo>
                      <a:lnTo>
                        <a:pt x="2021" y="795"/>
                      </a:lnTo>
                      <a:lnTo>
                        <a:pt x="2026" y="807"/>
                      </a:lnTo>
                      <a:lnTo>
                        <a:pt x="2031" y="817"/>
                      </a:lnTo>
                      <a:lnTo>
                        <a:pt x="2036" y="826"/>
                      </a:lnTo>
                      <a:lnTo>
                        <a:pt x="2041" y="834"/>
                      </a:lnTo>
                      <a:lnTo>
                        <a:pt x="2047" y="840"/>
                      </a:lnTo>
                      <a:lnTo>
                        <a:pt x="2052" y="846"/>
                      </a:lnTo>
                      <a:lnTo>
                        <a:pt x="2058" y="850"/>
                      </a:lnTo>
                      <a:lnTo>
                        <a:pt x="2068" y="856"/>
                      </a:lnTo>
                      <a:lnTo>
                        <a:pt x="2075" y="858"/>
                      </a:lnTo>
                      <a:lnTo>
                        <a:pt x="2081" y="860"/>
                      </a:lnTo>
                      <a:lnTo>
                        <a:pt x="2082" y="860"/>
                      </a:lnTo>
                      <a:lnTo>
                        <a:pt x="2090" y="889"/>
                      </a:lnTo>
                      <a:lnTo>
                        <a:pt x="2096" y="916"/>
                      </a:lnTo>
                      <a:lnTo>
                        <a:pt x="2099" y="942"/>
                      </a:lnTo>
                      <a:lnTo>
                        <a:pt x="2102" y="966"/>
                      </a:lnTo>
                      <a:lnTo>
                        <a:pt x="2103" y="988"/>
                      </a:lnTo>
                      <a:lnTo>
                        <a:pt x="2103" y="1010"/>
                      </a:lnTo>
                      <a:lnTo>
                        <a:pt x="2102" y="1028"/>
                      </a:lnTo>
                      <a:lnTo>
                        <a:pt x="2099" y="1047"/>
                      </a:lnTo>
                      <a:lnTo>
                        <a:pt x="2095" y="1076"/>
                      </a:lnTo>
                      <a:lnTo>
                        <a:pt x="2090" y="1097"/>
                      </a:lnTo>
                      <a:lnTo>
                        <a:pt x="2085" y="1110"/>
                      </a:lnTo>
                      <a:lnTo>
                        <a:pt x="2082" y="1115"/>
                      </a:lnTo>
                      <a:lnTo>
                        <a:pt x="2074" y="1140"/>
                      </a:lnTo>
                      <a:lnTo>
                        <a:pt x="2068" y="1163"/>
                      </a:lnTo>
                      <a:lnTo>
                        <a:pt x="2063" y="1186"/>
                      </a:lnTo>
                      <a:lnTo>
                        <a:pt x="2059" y="1207"/>
                      </a:lnTo>
                      <a:lnTo>
                        <a:pt x="2058" y="1228"/>
                      </a:lnTo>
                      <a:lnTo>
                        <a:pt x="2058" y="1248"/>
                      </a:lnTo>
                      <a:lnTo>
                        <a:pt x="2058" y="1266"/>
                      </a:lnTo>
                      <a:lnTo>
                        <a:pt x="2060" y="1283"/>
                      </a:lnTo>
                      <a:lnTo>
                        <a:pt x="2064" y="1311"/>
                      </a:lnTo>
                      <a:lnTo>
                        <a:pt x="2070" y="1333"/>
                      </a:lnTo>
                      <a:lnTo>
                        <a:pt x="2074" y="1347"/>
                      </a:lnTo>
                      <a:lnTo>
                        <a:pt x="2076" y="1352"/>
                      </a:lnTo>
                      <a:lnTo>
                        <a:pt x="2087" y="1359"/>
                      </a:lnTo>
                      <a:lnTo>
                        <a:pt x="2097" y="1365"/>
                      </a:lnTo>
                      <a:lnTo>
                        <a:pt x="2106" y="1370"/>
                      </a:lnTo>
                      <a:lnTo>
                        <a:pt x="2114" y="1372"/>
                      </a:lnTo>
                      <a:lnTo>
                        <a:pt x="2121" y="1375"/>
                      </a:lnTo>
                      <a:lnTo>
                        <a:pt x="2129" y="1376"/>
                      </a:lnTo>
                      <a:lnTo>
                        <a:pt x="2135" y="1376"/>
                      </a:lnTo>
                      <a:lnTo>
                        <a:pt x="2141" y="1375"/>
                      </a:lnTo>
                      <a:lnTo>
                        <a:pt x="2150" y="1372"/>
                      </a:lnTo>
                      <a:lnTo>
                        <a:pt x="2157" y="1369"/>
                      </a:lnTo>
                      <a:lnTo>
                        <a:pt x="2161" y="1366"/>
                      </a:lnTo>
                      <a:lnTo>
                        <a:pt x="2162" y="1365"/>
                      </a:lnTo>
                      <a:lnTo>
                        <a:pt x="2164" y="1357"/>
                      </a:lnTo>
                      <a:lnTo>
                        <a:pt x="2166" y="1349"/>
                      </a:lnTo>
                      <a:lnTo>
                        <a:pt x="2166" y="1342"/>
                      </a:lnTo>
                      <a:lnTo>
                        <a:pt x="2163" y="1333"/>
                      </a:lnTo>
                      <a:lnTo>
                        <a:pt x="2161" y="1326"/>
                      </a:lnTo>
                      <a:lnTo>
                        <a:pt x="2157" y="1319"/>
                      </a:lnTo>
                      <a:lnTo>
                        <a:pt x="2153" y="1311"/>
                      </a:lnTo>
                      <a:lnTo>
                        <a:pt x="2150" y="1304"/>
                      </a:lnTo>
                      <a:lnTo>
                        <a:pt x="2131" y="1282"/>
                      </a:lnTo>
                      <a:lnTo>
                        <a:pt x="2121" y="1273"/>
                      </a:lnTo>
                      <a:lnTo>
                        <a:pt x="2126" y="1268"/>
                      </a:lnTo>
                      <a:lnTo>
                        <a:pt x="2131" y="1265"/>
                      </a:lnTo>
                      <a:lnTo>
                        <a:pt x="2135" y="1262"/>
                      </a:lnTo>
                      <a:lnTo>
                        <a:pt x="2140" y="1260"/>
                      </a:lnTo>
                      <a:lnTo>
                        <a:pt x="2145" y="1259"/>
                      </a:lnTo>
                      <a:lnTo>
                        <a:pt x="2150" y="1259"/>
                      </a:lnTo>
                      <a:lnTo>
                        <a:pt x="2154" y="1259"/>
                      </a:lnTo>
                      <a:lnTo>
                        <a:pt x="2159" y="1260"/>
                      </a:lnTo>
                      <a:lnTo>
                        <a:pt x="2168" y="1264"/>
                      </a:lnTo>
                      <a:lnTo>
                        <a:pt x="2178" y="1268"/>
                      </a:lnTo>
                      <a:lnTo>
                        <a:pt x="2186" y="1275"/>
                      </a:lnTo>
                      <a:lnTo>
                        <a:pt x="2195" y="1283"/>
                      </a:lnTo>
                      <a:lnTo>
                        <a:pt x="2211" y="1299"/>
                      </a:lnTo>
                      <a:lnTo>
                        <a:pt x="2223" y="1315"/>
                      </a:lnTo>
                      <a:lnTo>
                        <a:pt x="2230" y="1327"/>
                      </a:lnTo>
                      <a:lnTo>
                        <a:pt x="2234" y="1332"/>
                      </a:lnTo>
                      <a:lnTo>
                        <a:pt x="2234" y="1346"/>
                      </a:lnTo>
                      <a:lnTo>
                        <a:pt x="2233" y="1358"/>
                      </a:lnTo>
                      <a:lnTo>
                        <a:pt x="2232" y="1370"/>
                      </a:lnTo>
                      <a:lnTo>
                        <a:pt x="2229" y="1382"/>
                      </a:lnTo>
                      <a:lnTo>
                        <a:pt x="2225" y="1393"/>
                      </a:lnTo>
                      <a:lnTo>
                        <a:pt x="2222" y="1403"/>
                      </a:lnTo>
                      <a:lnTo>
                        <a:pt x="2218" y="1413"/>
                      </a:lnTo>
                      <a:lnTo>
                        <a:pt x="2213" y="1421"/>
                      </a:lnTo>
                      <a:lnTo>
                        <a:pt x="2196" y="1447"/>
                      </a:lnTo>
                      <a:lnTo>
                        <a:pt x="2188" y="1457"/>
                      </a:lnTo>
                      <a:lnTo>
                        <a:pt x="2184" y="1467"/>
                      </a:lnTo>
                      <a:lnTo>
                        <a:pt x="2181" y="1475"/>
                      </a:lnTo>
                      <a:lnTo>
                        <a:pt x="2181" y="1483"/>
                      </a:lnTo>
                      <a:lnTo>
                        <a:pt x="2181" y="1489"/>
                      </a:lnTo>
                      <a:lnTo>
                        <a:pt x="2184" y="1494"/>
                      </a:lnTo>
                      <a:lnTo>
                        <a:pt x="2186" y="1497"/>
                      </a:lnTo>
                      <a:lnTo>
                        <a:pt x="2190" y="1500"/>
                      </a:lnTo>
                      <a:lnTo>
                        <a:pt x="2194" y="1501"/>
                      </a:lnTo>
                      <a:lnTo>
                        <a:pt x="2203" y="1503"/>
                      </a:lnTo>
                      <a:lnTo>
                        <a:pt x="2212" y="1503"/>
                      </a:lnTo>
                      <a:lnTo>
                        <a:pt x="2218" y="1503"/>
                      </a:lnTo>
                      <a:lnTo>
                        <a:pt x="2221" y="1502"/>
                      </a:lnTo>
                      <a:lnTo>
                        <a:pt x="2224" y="1508"/>
                      </a:lnTo>
                      <a:lnTo>
                        <a:pt x="2224" y="1513"/>
                      </a:lnTo>
                      <a:lnTo>
                        <a:pt x="2223" y="1517"/>
                      </a:lnTo>
                      <a:lnTo>
                        <a:pt x="2221" y="1519"/>
                      </a:lnTo>
                      <a:lnTo>
                        <a:pt x="2216" y="1519"/>
                      </a:lnTo>
                      <a:lnTo>
                        <a:pt x="2210" y="1519"/>
                      </a:lnTo>
                      <a:lnTo>
                        <a:pt x="2202" y="1519"/>
                      </a:lnTo>
                      <a:lnTo>
                        <a:pt x="2194" y="1517"/>
                      </a:lnTo>
                      <a:lnTo>
                        <a:pt x="2163" y="1508"/>
                      </a:lnTo>
                      <a:lnTo>
                        <a:pt x="2148" y="1502"/>
                      </a:lnTo>
                      <a:lnTo>
                        <a:pt x="2162" y="1516"/>
                      </a:lnTo>
                      <a:lnTo>
                        <a:pt x="2175" y="1529"/>
                      </a:lnTo>
                      <a:lnTo>
                        <a:pt x="2186" y="1541"/>
                      </a:lnTo>
                      <a:lnTo>
                        <a:pt x="2196" y="1555"/>
                      </a:lnTo>
                      <a:lnTo>
                        <a:pt x="2212" y="1578"/>
                      </a:lnTo>
                      <a:lnTo>
                        <a:pt x="2224" y="1599"/>
                      </a:lnTo>
                      <a:lnTo>
                        <a:pt x="2237" y="1628"/>
                      </a:lnTo>
                      <a:lnTo>
                        <a:pt x="2240" y="1641"/>
                      </a:lnTo>
                      <a:lnTo>
                        <a:pt x="2285" y="1739"/>
                      </a:lnTo>
                      <a:lnTo>
                        <a:pt x="2279" y="1718"/>
                      </a:lnTo>
                      <a:lnTo>
                        <a:pt x="2276" y="1703"/>
                      </a:lnTo>
                      <a:lnTo>
                        <a:pt x="2274" y="1697"/>
                      </a:lnTo>
                      <a:lnTo>
                        <a:pt x="2274" y="1693"/>
                      </a:lnTo>
                      <a:lnTo>
                        <a:pt x="2274" y="1690"/>
                      </a:lnTo>
                      <a:lnTo>
                        <a:pt x="2276" y="1687"/>
                      </a:lnTo>
                      <a:lnTo>
                        <a:pt x="2277" y="1686"/>
                      </a:lnTo>
                      <a:lnTo>
                        <a:pt x="2279" y="1685"/>
                      </a:lnTo>
                      <a:lnTo>
                        <a:pt x="2282" y="1685"/>
                      </a:lnTo>
                      <a:lnTo>
                        <a:pt x="2284" y="1686"/>
                      </a:lnTo>
                      <a:lnTo>
                        <a:pt x="2290" y="1690"/>
                      </a:lnTo>
                      <a:lnTo>
                        <a:pt x="2298" y="1696"/>
                      </a:lnTo>
                      <a:lnTo>
                        <a:pt x="2315" y="1710"/>
                      </a:lnTo>
                      <a:lnTo>
                        <a:pt x="2330" y="1726"/>
                      </a:lnTo>
                      <a:lnTo>
                        <a:pt x="2341" y="1740"/>
                      </a:lnTo>
                      <a:lnTo>
                        <a:pt x="2345" y="1745"/>
                      </a:lnTo>
                      <a:lnTo>
                        <a:pt x="2360" y="1756"/>
                      </a:lnTo>
                      <a:lnTo>
                        <a:pt x="2372" y="1762"/>
                      </a:lnTo>
                      <a:lnTo>
                        <a:pt x="2382" y="1765"/>
                      </a:lnTo>
                      <a:lnTo>
                        <a:pt x="2388" y="1765"/>
                      </a:lnTo>
                      <a:lnTo>
                        <a:pt x="2392" y="1765"/>
                      </a:lnTo>
                      <a:lnTo>
                        <a:pt x="2393" y="1763"/>
                      </a:lnTo>
                      <a:lnTo>
                        <a:pt x="2394" y="1762"/>
                      </a:lnTo>
                      <a:lnTo>
                        <a:pt x="2396" y="1759"/>
                      </a:lnTo>
                      <a:lnTo>
                        <a:pt x="2397" y="1753"/>
                      </a:lnTo>
                      <a:lnTo>
                        <a:pt x="2396" y="1747"/>
                      </a:lnTo>
                      <a:lnTo>
                        <a:pt x="2392" y="1731"/>
                      </a:lnTo>
                      <a:lnTo>
                        <a:pt x="2386" y="1715"/>
                      </a:lnTo>
                      <a:lnTo>
                        <a:pt x="2380" y="1704"/>
                      </a:lnTo>
                      <a:lnTo>
                        <a:pt x="2377" y="1699"/>
                      </a:lnTo>
                      <a:lnTo>
                        <a:pt x="2449" y="1693"/>
                      </a:lnTo>
                      <a:lnTo>
                        <a:pt x="2447" y="1743"/>
                      </a:lnTo>
                      <a:lnTo>
                        <a:pt x="2446" y="1785"/>
                      </a:lnTo>
                      <a:lnTo>
                        <a:pt x="2446" y="1802"/>
                      </a:lnTo>
                      <a:lnTo>
                        <a:pt x="2447" y="1816"/>
                      </a:lnTo>
                      <a:lnTo>
                        <a:pt x="2449" y="1829"/>
                      </a:lnTo>
                      <a:lnTo>
                        <a:pt x="2451" y="1839"/>
                      </a:lnTo>
                      <a:lnTo>
                        <a:pt x="2453" y="1849"/>
                      </a:lnTo>
                      <a:lnTo>
                        <a:pt x="2457" y="1855"/>
                      </a:lnTo>
                      <a:lnTo>
                        <a:pt x="2459" y="1861"/>
                      </a:lnTo>
                      <a:lnTo>
                        <a:pt x="2463" y="1865"/>
                      </a:lnTo>
                      <a:lnTo>
                        <a:pt x="2467" y="1867"/>
                      </a:lnTo>
                      <a:lnTo>
                        <a:pt x="2472" y="1868"/>
                      </a:lnTo>
                      <a:lnTo>
                        <a:pt x="2475" y="1870"/>
                      </a:lnTo>
                      <a:lnTo>
                        <a:pt x="2480" y="1868"/>
                      </a:lnTo>
                      <a:lnTo>
                        <a:pt x="2489" y="1865"/>
                      </a:lnTo>
                      <a:lnTo>
                        <a:pt x="2497" y="1857"/>
                      </a:lnTo>
                      <a:lnTo>
                        <a:pt x="2505" y="1849"/>
                      </a:lnTo>
                      <a:lnTo>
                        <a:pt x="2513" y="1840"/>
                      </a:lnTo>
                      <a:lnTo>
                        <a:pt x="2524" y="1824"/>
                      </a:lnTo>
                      <a:lnTo>
                        <a:pt x="2529" y="1817"/>
                      </a:lnTo>
                      <a:lnTo>
                        <a:pt x="2531" y="1824"/>
                      </a:lnTo>
                      <a:lnTo>
                        <a:pt x="2533" y="1830"/>
                      </a:lnTo>
                      <a:lnTo>
                        <a:pt x="2533" y="1838"/>
                      </a:lnTo>
                      <a:lnTo>
                        <a:pt x="2530" y="1845"/>
                      </a:lnTo>
                      <a:lnTo>
                        <a:pt x="2528" y="1854"/>
                      </a:lnTo>
                      <a:lnTo>
                        <a:pt x="2525" y="1861"/>
                      </a:lnTo>
                      <a:lnTo>
                        <a:pt x="2520" y="1868"/>
                      </a:lnTo>
                      <a:lnTo>
                        <a:pt x="2517" y="1876"/>
                      </a:lnTo>
                      <a:lnTo>
                        <a:pt x="2498" y="1899"/>
                      </a:lnTo>
                      <a:lnTo>
                        <a:pt x="2490" y="1909"/>
                      </a:lnTo>
                      <a:lnTo>
                        <a:pt x="2500" y="1909"/>
                      </a:lnTo>
                      <a:lnTo>
                        <a:pt x="2508" y="1910"/>
                      </a:lnTo>
                      <a:lnTo>
                        <a:pt x="2517" y="1911"/>
                      </a:lnTo>
                      <a:lnTo>
                        <a:pt x="2525" y="1914"/>
                      </a:lnTo>
                      <a:lnTo>
                        <a:pt x="2533" y="1916"/>
                      </a:lnTo>
                      <a:lnTo>
                        <a:pt x="2539" y="1920"/>
                      </a:lnTo>
                      <a:lnTo>
                        <a:pt x="2545" y="1925"/>
                      </a:lnTo>
                      <a:lnTo>
                        <a:pt x="2551" y="1929"/>
                      </a:lnTo>
                      <a:lnTo>
                        <a:pt x="2560" y="1939"/>
                      </a:lnTo>
                      <a:lnTo>
                        <a:pt x="2567" y="1952"/>
                      </a:lnTo>
                      <a:lnTo>
                        <a:pt x="2573" y="1965"/>
                      </a:lnTo>
                      <a:lnTo>
                        <a:pt x="2577" y="1978"/>
                      </a:lnTo>
                      <a:lnTo>
                        <a:pt x="2579" y="1993"/>
                      </a:lnTo>
                      <a:lnTo>
                        <a:pt x="2582" y="2007"/>
                      </a:lnTo>
                      <a:lnTo>
                        <a:pt x="2583" y="2019"/>
                      </a:lnTo>
                      <a:lnTo>
                        <a:pt x="2583" y="2030"/>
                      </a:lnTo>
                      <a:lnTo>
                        <a:pt x="2582" y="2047"/>
                      </a:lnTo>
                      <a:lnTo>
                        <a:pt x="2582" y="2053"/>
                      </a:lnTo>
                      <a:lnTo>
                        <a:pt x="2600" y="2068"/>
                      </a:lnTo>
                      <a:lnTo>
                        <a:pt x="2617" y="2080"/>
                      </a:lnTo>
                      <a:lnTo>
                        <a:pt x="2636" y="2091"/>
                      </a:lnTo>
                      <a:lnTo>
                        <a:pt x="2653" y="2098"/>
                      </a:lnTo>
                      <a:lnTo>
                        <a:pt x="2686" y="2112"/>
                      </a:lnTo>
                      <a:lnTo>
                        <a:pt x="2716" y="2123"/>
                      </a:lnTo>
                      <a:lnTo>
                        <a:pt x="2731" y="2128"/>
                      </a:lnTo>
                      <a:lnTo>
                        <a:pt x="2743" y="2133"/>
                      </a:lnTo>
                      <a:lnTo>
                        <a:pt x="2755" y="2139"/>
                      </a:lnTo>
                      <a:lnTo>
                        <a:pt x="2766" y="2146"/>
                      </a:lnTo>
                      <a:lnTo>
                        <a:pt x="2776" y="2155"/>
                      </a:lnTo>
                      <a:lnTo>
                        <a:pt x="2785" y="2165"/>
                      </a:lnTo>
                      <a:lnTo>
                        <a:pt x="2792" y="2177"/>
                      </a:lnTo>
                      <a:lnTo>
                        <a:pt x="2797" y="2191"/>
                      </a:lnTo>
                      <a:lnTo>
                        <a:pt x="2814" y="2180"/>
                      </a:lnTo>
                      <a:lnTo>
                        <a:pt x="2829" y="2174"/>
                      </a:lnTo>
                      <a:lnTo>
                        <a:pt x="2840" y="2171"/>
                      </a:lnTo>
                      <a:lnTo>
                        <a:pt x="2850" y="2169"/>
                      </a:lnTo>
                      <a:lnTo>
                        <a:pt x="2853" y="2171"/>
                      </a:lnTo>
                      <a:lnTo>
                        <a:pt x="2856" y="2172"/>
                      </a:lnTo>
                      <a:lnTo>
                        <a:pt x="2860" y="2173"/>
                      </a:lnTo>
                      <a:lnTo>
                        <a:pt x="2862" y="2174"/>
                      </a:lnTo>
                      <a:lnTo>
                        <a:pt x="2866" y="2180"/>
                      </a:lnTo>
                      <a:lnTo>
                        <a:pt x="2867" y="2187"/>
                      </a:lnTo>
                      <a:lnTo>
                        <a:pt x="2868" y="2194"/>
                      </a:lnTo>
                      <a:lnTo>
                        <a:pt x="2868" y="2201"/>
                      </a:lnTo>
                      <a:lnTo>
                        <a:pt x="2868" y="2209"/>
                      </a:lnTo>
                      <a:lnTo>
                        <a:pt x="2867" y="2215"/>
                      </a:lnTo>
                      <a:lnTo>
                        <a:pt x="2864" y="2226"/>
                      </a:lnTo>
                      <a:lnTo>
                        <a:pt x="2863" y="2231"/>
                      </a:lnTo>
                      <a:lnTo>
                        <a:pt x="2884" y="2232"/>
                      </a:lnTo>
                      <a:lnTo>
                        <a:pt x="2900" y="2236"/>
                      </a:lnTo>
                      <a:lnTo>
                        <a:pt x="2911" y="2239"/>
                      </a:lnTo>
                      <a:lnTo>
                        <a:pt x="2918" y="2244"/>
                      </a:lnTo>
                      <a:lnTo>
                        <a:pt x="2919" y="2247"/>
                      </a:lnTo>
                      <a:lnTo>
                        <a:pt x="2922" y="2249"/>
                      </a:lnTo>
                      <a:lnTo>
                        <a:pt x="2922" y="2251"/>
                      </a:lnTo>
                      <a:lnTo>
                        <a:pt x="2922" y="2254"/>
                      </a:lnTo>
                      <a:lnTo>
                        <a:pt x="2921" y="2260"/>
                      </a:lnTo>
                      <a:lnTo>
                        <a:pt x="2917" y="2266"/>
                      </a:lnTo>
                      <a:lnTo>
                        <a:pt x="2905" y="2277"/>
                      </a:lnTo>
                      <a:lnTo>
                        <a:pt x="2891" y="2287"/>
                      </a:lnTo>
                      <a:lnTo>
                        <a:pt x="2880" y="2293"/>
                      </a:lnTo>
                      <a:lnTo>
                        <a:pt x="2877" y="2297"/>
                      </a:lnTo>
                      <a:lnTo>
                        <a:pt x="2889" y="2299"/>
                      </a:lnTo>
                      <a:lnTo>
                        <a:pt x="2900" y="2303"/>
                      </a:lnTo>
                      <a:lnTo>
                        <a:pt x="2910" y="2307"/>
                      </a:lnTo>
                      <a:lnTo>
                        <a:pt x="2918" y="2311"/>
                      </a:lnTo>
                      <a:lnTo>
                        <a:pt x="2926" y="2316"/>
                      </a:lnTo>
                      <a:lnTo>
                        <a:pt x="2932" y="2320"/>
                      </a:lnTo>
                      <a:lnTo>
                        <a:pt x="2937" y="2325"/>
                      </a:lnTo>
                      <a:lnTo>
                        <a:pt x="2942" y="2331"/>
                      </a:lnTo>
                      <a:lnTo>
                        <a:pt x="2945" y="2336"/>
                      </a:lnTo>
                      <a:lnTo>
                        <a:pt x="2948" y="2341"/>
                      </a:lnTo>
                      <a:lnTo>
                        <a:pt x="2950" y="2347"/>
                      </a:lnTo>
                      <a:lnTo>
                        <a:pt x="2951" y="2352"/>
                      </a:lnTo>
                      <a:lnTo>
                        <a:pt x="2953" y="2363"/>
                      </a:lnTo>
                      <a:lnTo>
                        <a:pt x="2951" y="2374"/>
                      </a:lnTo>
                      <a:lnTo>
                        <a:pt x="2948" y="2385"/>
                      </a:lnTo>
                      <a:lnTo>
                        <a:pt x="2944" y="2395"/>
                      </a:lnTo>
                      <a:lnTo>
                        <a:pt x="2939" y="2403"/>
                      </a:lnTo>
                      <a:lnTo>
                        <a:pt x="2934" y="2412"/>
                      </a:lnTo>
                      <a:lnTo>
                        <a:pt x="2926" y="2423"/>
                      </a:lnTo>
                      <a:lnTo>
                        <a:pt x="2922" y="2428"/>
                      </a:lnTo>
                      <a:lnTo>
                        <a:pt x="2945" y="2427"/>
                      </a:lnTo>
                      <a:lnTo>
                        <a:pt x="2965" y="2425"/>
                      </a:lnTo>
                      <a:lnTo>
                        <a:pt x="2981" y="2423"/>
                      </a:lnTo>
                      <a:lnTo>
                        <a:pt x="2995" y="2419"/>
                      </a:lnTo>
                      <a:lnTo>
                        <a:pt x="3017" y="2413"/>
                      </a:lnTo>
                      <a:lnTo>
                        <a:pt x="3035" y="2406"/>
                      </a:lnTo>
                      <a:lnTo>
                        <a:pt x="3042" y="2402"/>
                      </a:lnTo>
                      <a:lnTo>
                        <a:pt x="3049" y="2400"/>
                      </a:lnTo>
                      <a:lnTo>
                        <a:pt x="3057" y="2398"/>
                      </a:lnTo>
                      <a:lnTo>
                        <a:pt x="3065" y="2397"/>
                      </a:lnTo>
                      <a:lnTo>
                        <a:pt x="3075" y="2397"/>
                      </a:lnTo>
                      <a:lnTo>
                        <a:pt x="3085" y="2400"/>
                      </a:lnTo>
                      <a:lnTo>
                        <a:pt x="3098" y="2402"/>
                      </a:lnTo>
                      <a:lnTo>
                        <a:pt x="3113" y="2408"/>
                      </a:lnTo>
                      <a:lnTo>
                        <a:pt x="3114" y="2395"/>
                      </a:lnTo>
                      <a:lnTo>
                        <a:pt x="3117" y="2385"/>
                      </a:lnTo>
                      <a:lnTo>
                        <a:pt x="3121" y="2375"/>
                      </a:lnTo>
                      <a:lnTo>
                        <a:pt x="3128" y="2368"/>
                      </a:lnTo>
                      <a:lnTo>
                        <a:pt x="3135" y="2360"/>
                      </a:lnTo>
                      <a:lnTo>
                        <a:pt x="3143" y="2354"/>
                      </a:lnTo>
                      <a:lnTo>
                        <a:pt x="3153" y="2349"/>
                      </a:lnTo>
                      <a:lnTo>
                        <a:pt x="3164" y="2345"/>
                      </a:lnTo>
                      <a:lnTo>
                        <a:pt x="3186" y="2336"/>
                      </a:lnTo>
                      <a:lnTo>
                        <a:pt x="3210" y="2326"/>
                      </a:lnTo>
                      <a:lnTo>
                        <a:pt x="3221" y="2320"/>
                      </a:lnTo>
                      <a:lnTo>
                        <a:pt x="3232" y="2313"/>
                      </a:lnTo>
                      <a:lnTo>
                        <a:pt x="3241" y="2305"/>
                      </a:lnTo>
                      <a:lnTo>
                        <a:pt x="3250" y="2297"/>
                      </a:lnTo>
                      <a:lnTo>
                        <a:pt x="3246" y="2293"/>
                      </a:lnTo>
                      <a:lnTo>
                        <a:pt x="3243" y="2291"/>
                      </a:lnTo>
                      <a:lnTo>
                        <a:pt x="3239" y="2287"/>
                      </a:lnTo>
                      <a:lnTo>
                        <a:pt x="3237" y="2282"/>
                      </a:lnTo>
                      <a:lnTo>
                        <a:pt x="3233" y="2272"/>
                      </a:lnTo>
                      <a:lnTo>
                        <a:pt x="3230" y="2261"/>
                      </a:lnTo>
                      <a:lnTo>
                        <a:pt x="3228" y="2250"/>
                      </a:lnTo>
                      <a:lnTo>
                        <a:pt x="3228" y="2237"/>
                      </a:lnTo>
                      <a:lnTo>
                        <a:pt x="3228" y="2225"/>
                      </a:lnTo>
                      <a:lnTo>
                        <a:pt x="3229" y="2211"/>
                      </a:lnTo>
                      <a:lnTo>
                        <a:pt x="3238" y="2166"/>
                      </a:lnTo>
                      <a:lnTo>
                        <a:pt x="3244" y="2145"/>
                      </a:lnTo>
                      <a:lnTo>
                        <a:pt x="3250" y="2140"/>
                      </a:lnTo>
                      <a:lnTo>
                        <a:pt x="3255" y="2133"/>
                      </a:lnTo>
                      <a:lnTo>
                        <a:pt x="3260" y="2125"/>
                      </a:lnTo>
                      <a:lnTo>
                        <a:pt x="3265" y="2118"/>
                      </a:lnTo>
                      <a:lnTo>
                        <a:pt x="3272" y="2101"/>
                      </a:lnTo>
                      <a:lnTo>
                        <a:pt x="3278" y="2083"/>
                      </a:lnTo>
                      <a:lnTo>
                        <a:pt x="3283" y="2063"/>
                      </a:lnTo>
                      <a:lnTo>
                        <a:pt x="3287" y="2042"/>
                      </a:lnTo>
                      <a:lnTo>
                        <a:pt x="3289" y="2023"/>
                      </a:lnTo>
                      <a:lnTo>
                        <a:pt x="3292" y="2002"/>
                      </a:lnTo>
                      <a:lnTo>
                        <a:pt x="3293" y="1964"/>
                      </a:lnTo>
                      <a:lnTo>
                        <a:pt x="3292" y="1932"/>
                      </a:lnTo>
                      <a:lnTo>
                        <a:pt x="3290" y="1911"/>
                      </a:lnTo>
                      <a:lnTo>
                        <a:pt x="3289" y="1903"/>
                      </a:lnTo>
                      <a:lnTo>
                        <a:pt x="3282" y="1877"/>
                      </a:lnTo>
                      <a:lnTo>
                        <a:pt x="3277" y="1854"/>
                      </a:lnTo>
                      <a:lnTo>
                        <a:pt x="3273" y="1833"/>
                      </a:lnTo>
                      <a:lnTo>
                        <a:pt x="3272" y="1816"/>
                      </a:lnTo>
                      <a:lnTo>
                        <a:pt x="3272" y="1799"/>
                      </a:lnTo>
                      <a:lnTo>
                        <a:pt x="3273" y="1785"/>
                      </a:lnTo>
                      <a:lnTo>
                        <a:pt x="3276" y="1773"/>
                      </a:lnTo>
                      <a:lnTo>
                        <a:pt x="3279" y="1763"/>
                      </a:lnTo>
                      <a:lnTo>
                        <a:pt x="3283" y="1754"/>
                      </a:lnTo>
                      <a:lnTo>
                        <a:pt x="3287" y="1748"/>
                      </a:lnTo>
                      <a:lnTo>
                        <a:pt x="3290" y="1742"/>
                      </a:lnTo>
                      <a:lnTo>
                        <a:pt x="3294" y="1739"/>
                      </a:lnTo>
                      <a:lnTo>
                        <a:pt x="3300" y="1734"/>
                      </a:lnTo>
                      <a:lnTo>
                        <a:pt x="3303" y="1732"/>
                      </a:lnTo>
                      <a:lnTo>
                        <a:pt x="3296" y="1731"/>
                      </a:lnTo>
                      <a:lnTo>
                        <a:pt x="3292" y="1730"/>
                      </a:lnTo>
                      <a:lnTo>
                        <a:pt x="3287" y="1727"/>
                      </a:lnTo>
                      <a:lnTo>
                        <a:pt x="3282" y="1725"/>
                      </a:lnTo>
                      <a:lnTo>
                        <a:pt x="3274" y="1719"/>
                      </a:lnTo>
                      <a:lnTo>
                        <a:pt x="3268" y="1712"/>
                      </a:lnTo>
                      <a:lnTo>
                        <a:pt x="3263" y="1703"/>
                      </a:lnTo>
                      <a:lnTo>
                        <a:pt x="3260" y="1694"/>
                      </a:lnTo>
                      <a:lnTo>
                        <a:pt x="3257" y="1683"/>
                      </a:lnTo>
                      <a:lnTo>
                        <a:pt x="3255" y="1674"/>
                      </a:lnTo>
                      <a:lnTo>
                        <a:pt x="3254" y="1654"/>
                      </a:lnTo>
                      <a:lnTo>
                        <a:pt x="3255" y="1637"/>
                      </a:lnTo>
                      <a:lnTo>
                        <a:pt x="3256" y="1625"/>
                      </a:lnTo>
                      <a:lnTo>
                        <a:pt x="3257" y="1621"/>
                      </a:lnTo>
                      <a:lnTo>
                        <a:pt x="3245" y="1620"/>
                      </a:lnTo>
                      <a:lnTo>
                        <a:pt x="3237" y="1617"/>
                      </a:lnTo>
                      <a:lnTo>
                        <a:pt x="3228" y="1614"/>
                      </a:lnTo>
                      <a:lnTo>
                        <a:pt x="3222" y="1609"/>
                      </a:lnTo>
                      <a:lnTo>
                        <a:pt x="3217" y="1603"/>
                      </a:lnTo>
                      <a:lnTo>
                        <a:pt x="3213" y="1595"/>
                      </a:lnTo>
                      <a:lnTo>
                        <a:pt x="3211" y="1588"/>
                      </a:lnTo>
                      <a:lnTo>
                        <a:pt x="3210" y="1581"/>
                      </a:lnTo>
                      <a:lnTo>
                        <a:pt x="3208" y="1567"/>
                      </a:lnTo>
                      <a:lnTo>
                        <a:pt x="3208" y="1554"/>
                      </a:lnTo>
                      <a:lnTo>
                        <a:pt x="3210" y="1545"/>
                      </a:lnTo>
                      <a:lnTo>
                        <a:pt x="3211" y="1541"/>
                      </a:lnTo>
                      <a:lnTo>
                        <a:pt x="3207" y="1530"/>
                      </a:lnTo>
                      <a:lnTo>
                        <a:pt x="3202" y="1521"/>
                      </a:lnTo>
                      <a:lnTo>
                        <a:pt x="3197" y="1513"/>
                      </a:lnTo>
                      <a:lnTo>
                        <a:pt x="3191" y="1507"/>
                      </a:lnTo>
                      <a:lnTo>
                        <a:pt x="3185" y="1502"/>
                      </a:lnTo>
                      <a:lnTo>
                        <a:pt x="3179" y="1499"/>
                      </a:lnTo>
                      <a:lnTo>
                        <a:pt x="3173" y="1496"/>
                      </a:lnTo>
                      <a:lnTo>
                        <a:pt x="3168" y="1494"/>
                      </a:lnTo>
                      <a:lnTo>
                        <a:pt x="3157" y="1494"/>
                      </a:lnTo>
                      <a:lnTo>
                        <a:pt x="3147" y="1494"/>
                      </a:lnTo>
                      <a:lnTo>
                        <a:pt x="3141" y="1495"/>
                      </a:lnTo>
                      <a:lnTo>
                        <a:pt x="3139" y="1496"/>
                      </a:lnTo>
                      <a:lnTo>
                        <a:pt x="3132" y="1410"/>
                      </a:lnTo>
                      <a:lnTo>
                        <a:pt x="3120" y="1402"/>
                      </a:lnTo>
                      <a:lnTo>
                        <a:pt x="3109" y="1393"/>
                      </a:lnTo>
                      <a:lnTo>
                        <a:pt x="3098" y="1383"/>
                      </a:lnTo>
                      <a:lnTo>
                        <a:pt x="3088" y="1374"/>
                      </a:lnTo>
                      <a:lnTo>
                        <a:pt x="3080" y="1364"/>
                      </a:lnTo>
                      <a:lnTo>
                        <a:pt x="3071" y="1353"/>
                      </a:lnTo>
                      <a:lnTo>
                        <a:pt x="3063" y="1342"/>
                      </a:lnTo>
                      <a:lnTo>
                        <a:pt x="3055" y="1331"/>
                      </a:lnTo>
                      <a:lnTo>
                        <a:pt x="3042" y="1308"/>
                      </a:lnTo>
                      <a:lnTo>
                        <a:pt x="3031" y="1284"/>
                      </a:lnTo>
                      <a:lnTo>
                        <a:pt x="3021" y="1260"/>
                      </a:lnTo>
                      <a:lnTo>
                        <a:pt x="3014" y="1238"/>
                      </a:lnTo>
                      <a:lnTo>
                        <a:pt x="3008" y="1216"/>
                      </a:lnTo>
                      <a:lnTo>
                        <a:pt x="3004" y="1195"/>
                      </a:lnTo>
                      <a:lnTo>
                        <a:pt x="3000" y="1177"/>
                      </a:lnTo>
                      <a:lnTo>
                        <a:pt x="2998" y="1161"/>
                      </a:lnTo>
                      <a:lnTo>
                        <a:pt x="2995" y="1137"/>
                      </a:lnTo>
                      <a:lnTo>
                        <a:pt x="2994" y="1129"/>
                      </a:lnTo>
                      <a:lnTo>
                        <a:pt x="2979" y="1126"/>
                      </a:lnTo>
                      <a:lnTo>
                        <a:pt x="2967" y="1124"/>
                      </a:lnTo>
                      <a:lnTo>
                        <a:pt x="2956" y="1120"/>
                      </a:lnTo>
                      <a:lnTo>
                        <a:pt x="2948" y="1115"/>
                      </a:lnTo>
                      <a:lnTo>
                        <a:pt x="2942" y="1110"/>
                      </a:lnTo>
                      <a:lnTo>
                        <a:pt x="2937" y="1104"/>
                      </a:lnTo>
                      <a:lnTo>
                        <a:pt x="2932" y="1099"/>
                      </a:lnTo>
                      <a:lnTo>
                        <a:pt x="2929" y="1093"/>
                      </a:lnTo>
                      <a:lnTo>
                        <a:pt x="2927" y="1082"/>
                      </a:lnTo>
                      <a:lnTo>
                        <a:pt x="2927" y="1073"/>
                      </a:lnTo>
                      <a:lnTo>
                        <a:pt x="2928" y="1065"/>
                      </a:lnTo>
                      <a:lnTo>
                        <a:pt x="2929" y="1063"/>
                      </a:lnTo>
                      <a:lnTo>
                        <a:pt x="2913" y="1043"/>
                      </a:lnTo>
                      <a:lnTo>
                        <a:pt x="2900" y="1025"/>
                      </a:lnTo>
                      <a:lnTo>
                        <a:pt x="2888" y="1008"/>
                      </a:lnTo>
                      <a:lnTo>
                        <a:pt x="2879" y="992"/>
                      </a:lnTo>
                      <a:lnTo>
                        <a:pt x="2872" y="977"/>
                      </a:lnTo>
                      <a:lnTo>
                        <a:pt x="2866" y="962"/>
                      </a:lnTo>
                      <a:lnTo>
                        <a:pt x="2861" y="950"/>
                      </a:lnTo>
                      <a:lnTo>
                        <a:pt x="2858" y="938"/>
                      </a:lnTo>
                      <a:lnTo>
                        <a:pt x="2856" y="918"/>
                      </a:lnTo>
                      <a:lnTo>
                        <a:pt x="2855" y="904"/>
                      </a:lnTo>
                      <a:lnTo>
                        <a:pt x="2856" y="895"/>
                      </a:lnTo>
                      <a:lnTo>
                        <a:pt x="2857" y="893"/>
                      </a:lnTo>
                      <a:lnTo>
                        <a:pt x="2850" y="890"/>
                      </a:lnTo>
                      <a:lnTo>
                        <a:pt x="2844" y="886"/>
                      </a:lnTo>
                      <a:lnTo>
                        <a:pt x="2837" y="883"/>
                      </a:lnTo>
                      <a:lnTo>
                        <a:pt x="2831" y="879"/>
                      </a:lnTo>
                      <a:lnTo>
                        <a:pt x="2823" y="871"/>
                      </a:lnTo>
                      <a:lnTo>
                        <a:pt x="2815" y="861"/>
                      </a:lnTo>
                      <a:lnTo>
                        <a:pt x="2808" y="850"/>
                      </a:lnTo>
                      <a:lnTo>
                        <a:pt x="2803" y="837"/>
                      </a:lnTo>
                      <a:lnTo>
                        <a:pt x="2798" y="825"/>
                      </a:lnTo>
                      <a:lnTo>
                        <a:pt x="2793" y="813"/>
                      </a:lnTo>
                      <a:lnTo>
                        <a:pt x="2789" y="800"/>
                      </a:lnTo>
                      <a:lnTo>
                        <a:pt x="2784" y="787"/>
                      </a:lnTo>
                      <a:lnTo>
                        <a:pt x="2778" y="775"/>
                      </a:lnTo>
                      <a:lnTo>
                        <a:pt x="2771" y="764"/>
                      </a:lnTo>
                      <a:lnTo>
                        <a:pt x="2763" y="753"/>
                      </a:lnTo>
                      <a:lnTo>
                        <a:pt x="2752" y="743"/>
                      </a:lnTo>
                      <a:lnTo>
                        <a:pt x="2747" y="740"/>
                      </a:lnTo>
                      <a:lnTo>
                        <a:pt x="2740" y="735"/>
                      </a:lnTo>
                      <a:lnTo>
                        <a:pt x="2733" y="731"/>
                      </a:lnTo>
                      <a:lnTo>
                        <a:pt x="2726" y="729"/>
                      </a:lnTo>
                      <a:lnTo>
                        <a:pt x="2727" y="720"/>
                      </a:lnTo>
                      <a:lnTo>
                        <a:pt x="2727" y="711"/>
                      </a:lnTo>
                      <a:lnTo>
                        <a:pt x="2727" y="702"/>
                      </a:lnTo>
                      <a:lnTo>
                        <a:pt x="2727" y="693"/>
                      </a:lnTo>
                      <a:lnTo>
                        <a:pt x="2724" y="675"/>
                      </a:lnTo>
                      <a:lnTo>
                        <a:pt x="2719" y="656"/>
                      </a:lnTo>
                      <a:lnTo>
                        <a:pt x="2711" y="638"/>
                      </a:lnTo>
                      <a:lnTo>
                        <a:pt x="2703" y="620"/>
                      </a:lnTo>
                      <a:lnTo>
                        <a:pt x="2693" y="602"/>
                      </a:lnTo>
                      <a:lnTo>
                        <a:pt x="2683" y="584"/>
                      </a:lnTo>
                      <a:lnTo>
                        <a:pt x="2664" y="549"/>
                      </a:lnTo>
                      <a:lnTo>
                        <a:pt x="2645" y="516"/>
                      </a:lnTo>
                      <a:lnTo>
                        <a:pt x="2638" y="501"/>
                      </a:lnTo>
                      <a:lnTo>
                        <a:pt x="2632" y="486"/>
                      </a:lnTo>
                      <a:lnTo>
                        <a:pt x="2628" y="473"/>
                      </a:lnTo>
                      <a:lnTo>
                        <a:pt x="2627" y="459"/>
                      </a:lnTo>
                      <a:lnTo>
                        <a:pt x="2617" y="457"/>
                      </a:lnTo>
                      <a:lnTo>
                        <a:pt x="2609" y="454"/>
                      </a:lnTo>
                      <a:lnTo>
                        <a:pt x="2600" y="452"/>
                      </a:lnTo>
                      <a:lnTo>
                        <a:pt x="2593" y="448"/>
                      </a:lnTo>
                      <a:lnTo>
                        <a:pt x="2579" y="440"/>
                      </a:lnTo>
                      <a:lnTo>
                        <a:pt x="2568" y="431"/>
                      </a:lnTo>
                      <a:lnTo>
                        <a:pt x="2560" y="420"/>
                      </a:lnTo>
                      <a:lnTo>
                        <a:pt x="2552" y="409"/>
                      </a:lnTo>
                      <a:lnTo>
                        <a:pt x="2546" y="398"/>
                      </a:lnTo>
                      <a:lnTo>
                        <a:pt x="2541" y="386"/>
                      </a:lnTo>
                      <a:lnTo>
                        <a:pt x="2539" y="375"/>
                      </a:lnTo>
                      <a:lnTo>
                        <a:pt x="2536" y="365"/>
                      </a:lnTo>
                      <a:lnTo>
                        <a:pt x="2535" y="355"/>
                      </a:lnTo>
                      <a:lnTo>
                        <a:pt x="2535" y="345"/>
                      </a:lnTo>
                      <a:lnTo>
                        <a:pt x="2535" y="333"/>
                      </a:lnTo>
                      <a:lnTo>
                        <a:pt x="2535" y="328"/>
                      </a:lnTo>
                      <a:lnTo>
                        <a:pt x="2437" y="53"/>
                      </a:lnTo>
                      <a:lnTo>
                        <a:pt x="2432" y="43"/>
                      </a:lnTo>
                      <a:lnTo>
                        <a:pt x="2427" y="33"/>
                      </a:lnTo>
                      <a:lnTo>
                        <a:pt x="2423" y="23"/>
                      </a:lnTo>
                      <a:lnTo>
                        <a:pt x="2418" y="14"/>
                      </a:lnTo>
                      <a:lnTo>
                        <a:pt x="2201" y="0"/>
                      </a:lnTo>
                      <a:lnTo>
                        <a:pt x="2190" y="6"/>
                      </a:lnTo>
                      <a:lnTo>
                        <a:pt x="2181" y="14"/>
                      </a:lnTo>
                      <a:lnTo>
                        <a:pt x="2175" y="20"/>
                      </a:lnTo>
                      <a:lnTo>
                        <a:pt x="2172" y="27"/>
                      </a:lnTo>
                      <a:lnTo>
                        <a:pt x="2170" y="34"/>
                      </a:lnTo>
                      <a:lnTo>
                        <a:pt x="2170" y="42"/>
                      </a:lnTo>
                      <a:lnTo>
                        <a:pt x="2170" y="48"/>
                      </a:lnTo>
                      <a:lnTo>
                        <a:pt x="2173" y="55"/>
                      </a:lnTo>
                      <a:lnTo>
                        <a:pt x="2179" y="67"/>
                      </a:lnTo>
                      <a:lnTo>
                        <a:pt x="2186" y="76"/>
                      </a:lnTo>
                      <a:lnTo>
                        <a:pt x="2191" y="83"/>
                      </a:lnTo>
                      <a:lnTo>
                        <a:pt x="2194" y="86"/>
                      </a:lnTo>
                      <a:lnTo>
                        <a:pt x="2188" y="223"/>
                      </a:lnTo>
                      <a:lnTo>
                        <a:pt x="2173" y="234"/>
                      </a:lnTo>
                      <a:lnTo>
                        <a:pt x="2161" y="240"/>
                      </a:lnTo>
                      <a:lnTo>
                        <a:pt x="2151" y="244"/>
                      </a:lnTo>
                      <a:lnTo>
                        <a:pt x="2142" y="245"/>
                      </a:lnTo>
                      <a:lnTo>
                        <a:pt x="2139" y="244"/>
                      </a:lnTo>
                      <a:lnTo>
                        <a:pt x="2136" y="243"/>
                      </a:lnTo>
                      <a:lnTo>
                        <a:pt x="2134" y="241"/>
                      </a:lnTo>
                      <a:lnTo>
                        <a:pt x="2131" y="240"/>
                      </a:lnTo>
                      <a:lnTo>
                        <a:pt x="2128" y="234"/>
                      </a:lnTo>
                      <a:lnTo>
                        <a:pt x="2126" y="228"/>
                      </a:lnTo>
                      <a:lnTo>
                        <a:pt x="2125" y="213"/>
                      </a:lnTo>
                      <a:lnTo>
                        <a:pt x="2126" y="200"/>
                      </a:lnTo>
                      <a:lnTo>
                        <a:pt x="2128" y="189"/>
                      </a:lnTo>
                      <a:lnTo>
                        <a:pt x="2129" y="184"/>
                      </a:lnTo>
                      <a:lnTo>
                        <a:pt x="2130" y="179"/>
                      </a:lnTo>
                      <a:lnTo>
                        <a:pt x="2130" y="175"/>
                      </a:lnTo>
                      <a:lnTo>
                        <a:pt x="2129" y="170"/>
                      </a:lnTo>
                      <a:lnTo>
                        <a:pt x="2128" y="167"/>
                      </a:lnTo>
                      <a:lnTo>
                        <a:pt x="2124" y="161"/>
                      </a:lnTo>
                      <a:lnTo>
                        <a:pt x="2118" y="156"/>
                      </a:lnTo>
                      <a:lnTo>
                        <a:pt x="2110" y="152"/>
                      </a:lnTo>
                      <a:lnTo>
                        <a:pt x="2101" y="148"/>
                      </a:lnTo>
                      <a:lnTo>
                        <a:pt x="2091" y="146"/>
                      </a:lnTo>
                      <a:lnTo>
                        <a:pt x="2081" y="145"/>
                      </a:lnTo>
                      <a:lnTo>
                        <a:pt x="2060" y="143"/>
                      </a:lnTo>
                      <a:lnTo>
                        <a:pt x="2042" y="143"/>
                      </a:lnTo>
                      <a:lnTo>
                        <a:pt x="2028" y="143"/>
                      </a:lnTo>
                      <a:lnTo>
                        <a:pt x="2024" y="145"/>
                      </a:lnTo>
                      <a:lnTo>
                        <a:pt x="1631" y="151"/>
                      </a:lnTo>
                      <a:lnTo>
                        <a:pt x="1178" y="170"/>
                      </a:lnTo>
                      <a:lnTo>
                        <a:pt x="1047" y="170"/>
                      </a:lnTo>
                      <a:lnTo>
                        <a:pt x="1044" y="158"/>
                      </a:lnTo>
                      <a:lnTo>
                        <a:pt x="1042" y="146"/>
                      </a:lnTo>
                      <a:lnTo>
                        <a:pt x="1039" y="135"/>
                      </a:lnTo>
                      <a:lnTo>
                        <a:pt x="1036" y="125"/>
                      </a:lnTo>
                      <a:lnTo>
                        <a:pt x="1028" y="108"/>
                      </a:lnTo>
                      <a:lnTo>
                        <a:pt x="1021" y="94"/>
                      </a:lnTo>
                      <a:lnTo>
                        <a:pt x="1006" y="77"/>
                      </a:lnTo>
                      <a:lnTo>
                        <a:pt x="1000" y="72"/>
                      </a:lnTo>
                      <a:lnTo>
                        <a:pt x="993" y="72"/>
                      </a:lnTo>
                      <a:lnTo>
                        <a:pt x="971" y="75"/>
                      </a:lnTo>
                      <a:lnTo>
                        <a:pt x="937" y="77"/>
                      </a:lnTo>
                      <a:lnTo>
                        <a:pt x="891" y="80"/>
                      </a:lnTo>
                      <a:lnTo>
                        <a:pt x="836" y="83"/>
                      </a:lnTo>
                      <a:lnTo>
                        <a:pt x="773" y="88"/>
                      </a:lnTo>
                      <a:lnTo>
                        <a:pt x="703" y="93"/>
                      </a:lnTo>
                      <a:lnTo>
                        <a:pt x="627" y="99"/>
                      </a:lnTo>
                      <a:lnTo>
                        <a:pt x="549" y="105"/>
                      </a:lnTo>
                      <a:lnTo>
                        <a:pt x="468" y="112"/>
                      </a:lnTo>
                      <a:lnTo>
                        <a:pt x="386" y="118"/>
                      </a:lnTo>
                      <a:lnTo>
                        <a:pt x="306" y="125"/>
                      </a:lnTo>
                      <a:lnTo>
                        <a:pt x="228" y="131"/>
                      </a:lnTo>
                      <a:lnTo>
                        <a:pt x="153" y="138"/>
                      </a:lnTo>
                      <a:lnTo>
                        <a:pt x="85" y="145"/>
                      </a:lnTo>
                      <a:lnTo>
                        <a:pt x="24" y="151"/>
                      </a:lnTo>
                      <a:lnTo>
                        <a:pt x="21" y="153"/>
                      </a:lnTo>
                      <a:lnTo>
                        <a:pt x="17" y="161"/>
                      </a:lnTo>
                      <a:lnTo>
                        <a:pt x="11" y="172"/>
                      </a:lnTo>
                      <a:lnTo>
                        <a:pt x="6" y="187"/>
                      </a:lnTo>
                      <a:lnTo>
                        <a:pt x="4" y="196"/>
                      </a:lnTo>
                      <a:lnTo>
                        <a:pt x="3" y="206"/>
                      </a:lnTo>
                      <a:lnTo>
                        <a:pt x="1" y="217"/>
                      </a:lnTo>
                      <a:lnTo>
                        <a:pt x="0" y="228"/>
                      </a:lnTo>
                      <a:lnTo>
                        <a:pt x="1" y="241"/>
                      </a:lnTo>
                      <a:lnTo>
                        <a:pt x="3" y="254"/>
                      </a:lnTo>
                      <a:lnTo>
                        <a:pt x="5" y="268"/>
                      </a:lnTo>
                      <a:lnTo>
                        <a:pt x="10" y="282"/>
                      </a:lnTo>
                      <a:lnTo>
                        <a:pt x="11" y="284"/>
                      </a:lnTo>
                      <a:lnTo>
                        <a:pt x="14" y="291"/>
                      </a:lnTo>
                      <a:lnTo>
                        <a:pt x="19" y="300"/>
                      </a:lnTo>
                      <a:lnTo>
                        <a:pt x="26" y="310"/>
                      </a:lnTo>
                      <a:lnTo>
                        <a:pt x="31" y="315"/>
                      </a:lnTo>
                      <a:lnTo>
                        <a:pt x="36" y="320"/>
                      </a:lnTo>
                      <a:lnTo>
                        <a:pt x="42" y="323"/>
                      </a:lnTo>
                      <a:lnTo>
                        <a:pt x="48" y="327"/>
                      </a:lnTo>
                      <a:lnTo>
                        <a:pt x="55" y="328"/>
                      </a:lnTo>
                      <a:lnTo>
                        <a:pt x="64" y="329"/>
                      </a:lnTo>
                      <a:lnTo>
                        <a:pt x="72" y="329"/>
                      </a:lnTo>
                      <a:lnTo>
                        <a:pt x="82" y="328"/>
                      </a:lnTo>
                      <a:lnTo>
                        <a:pt x="81" y="331"/>
                      </a:lnTo>
                      <a:lnTo>
                        <a:pt x="80" y="338"/>
                      </a:lnTo>
                      <a:lnTo>
                        <a:pt x="80" y="348"/>
                      </a:lnTo>
                      <a:lnTo>
                        <a:pt x="80" y="359"/>
                      </a:lnTo>
                      <a:lnTo>
                        <a:pt x="82" y="365"/>
                      </a:lnTo>
                      <a:lnTo>
                        <a:pt x="85" y="370"/>
                      </a:lnTo>
                      <a:lnTo>
                        <a:pt x="88" y="375"/>
                      </a:lnTo>
                      <a:lnTo>
                        <a:pt x="93" y="378"/>
                      </a:lnTo>
                      <a:lnTo>
                        <a:pt x="99" y="381"/>
                      </a:lnTo>
                      <a:lnTo>
                        <a:pt x="107" y="382"/>
                      </a:lnTo>
                      <a:lnTo>
                        <a:pt x="117" y="382"/>
                      </a:lnTo>
                      <a:lnTo>
                        <a:pt x="128" y="381"/>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7" name="Freeform 506"/>
                <p:cNvSpPr>
                  <a:spLocks/>
                </p:cNvSpPr>
                <p:nvPr/>
              </p:nvSpPr>
              <p:spPr bwMode="auto">
                <a:xfrm>
                  <a:off x="4713" y="1373"/>
                  <a:ext cx="147" cy="91"/>
                </a:xfrm>
                <a:custGeom>
                  <a:avLst/>
                  <a:gdLst>
                    <a:gd name="T0" fmla="*/ 0 w 587"/>
                    <a:gd name="T1" fmla="*/ 0 h 364"/>
                    <a:gd name="T2" fmla="*/ 0 w 587"/>
                    <a:gd name="T3" fmla="*/ 0 h 364"/>
                    <a:gd name="T4" fmla="*/ 0 w 587"/>
                    <a:gd name="T5" fmla="*/ 0 h 364"/>
                    <a:gd name="T6" fmla="*/ 0 w 587"/>
                    <a:gd name="T7" fmla="*/ 0 h 364"/>
                    <a:gd name="T8" fmla="*/ 0 w 587"/>
                    <a:gd name="T9" fmla="*/ 0 h 364"/>
                    <a:gd name="T10" fmla="*/ 0 w 587"/>
                    <a:gd name="T11" fmla="*/ 0 h 364"/>
                    <a:gd name="T12" fmla="*/ 0 w 587"/>
                    <a:gd name="T13" fmla="*/ 0 h 364"/>
                    <a:gd name="T14" fmla="*/ 0 w 587"/>
                    <a:gd name="T15" fmla="*/ 0 h 364"/>
                    <a:gd name="T16" fmla="*/ 0 w 587"/>
                    <a:gd name="T17" fmla="*/ 0 h 364"/>
                    <a:gd name="T18" fmla="*/ 0 w 587"/>
                    <a:gd name="T19" fmla="*/ 0 h 364"/>
                    <a:gd name="T20" fmla="*/ 0 w 587"/>
                    <a:gd name="T21" fmla="*/ 0 h 364"/>
                    <a:gd name="T22" fmla="*/ 0 w 587"/>
                    <a:gd name="T23" fmla="*/ 0 h 364"/>
                    <a:gd name="T24" fmla="*/ 0 w 587"/>
                    <a:gd name="T25" fmla="*/ 0 h 364"/>
                    <a:gd name="T26" fmla="*/ 0 w 587"/>
                    <a:gd name="T27" fmla="*/ 0 h 364"/>
                    <a:gd name="T28" fmla="*/ 0 w 587"/>
                    <a:gd name="T29" fmla="*/ 0 h 364"/>
                    <a:gd name="T30" fmla="*/ 0 w 587"/>
                    <a:gd name="T31" fmla="*/ 0 h 364"/>
                    <a:gd name="T32" fmla="*/ 0 w 587"/>
                    <a:gd name="T33" fmla="*/ 0 h 364"/>
                    <a:gd name="T34" fmla="*/ 0 w 587"/>
                    <a:gd name="T35" fmla="*/ 0 h 364"/>
                    <a:gd name="T36" fmla="*/ 0 w 587"/>
                    <a:gd name="T37" fmla="*/ 0 h 364"/>
                    <a:gd name="T38" fmla="*/ 0 w 587"/>
                    <a:gd name="T39" fmla="*/ 0 h 364"/>
                    <a:gd name="T40" fmla="*/ 0 w 587"/>
                    <a:gd name="T41" fmla="*/ 0 h 364"/>
                    <a:gd name="T42" fmla="*/ 0 w 587"/>
                    <a:gd name="T43" fmla="*/ 0 h 364"/>
                    <a:gd name="T44" fmla="*/ 0 w 587"/>
                    <a:gd name="T45" fmla="*/ 0 h 364"/>
                    <a:gd name="T46" fmla="*/ 0 w 587"/>
                    <a:gd name="T47" fmla="*/ 0 h 364"/>
                    <a:gd name="T48" fmla="*/ 0 w 587"/>
                    <a:gd name="T49" fmla="*/ 0 h 364"/>
                    <a:gd name="T50" fmla="*/ 0 w 587"/>
                    <a:gd name="T51" fmla="*/ 0 h 364"/>
                    <a:gd name="T52" fmla="*/ 0 w 587"/>
                    <a:gd name="T53" fmla="*/ 0 h 364"/>
                    <a:gd name="T54" fmla="*/ 0 w 587"/>
                    <a:gd name="T55" fmla="*/ 0 h 364"/>
                    <a:gd name="T56" fmla="*/ 0 w 587"/>
                    <a:gd name="T57" fmla="*/ 0 h 364"/>
                    <a:gd name="T58" fmla="*/ 0 w 587"/>
                    <a:gd name="T59" fmla="*/ 0 h 364"/>
                    <a:gd name="T60" fmla="*/ 0 w 587"/>
                    <a:gd name="T61" fmla="*/ 0 h 364"/>
                    <a:gd name="T62" fmla="*/ 0 w 587"/>
                    <a:gd name="T63" fmla="*/ 0 h 364"/>
                    <a:gd name="T64" fmla="*/ 0 w 587"/>
                    <a:gd name="T65" fmla="*/ 0 h 364"/>
                    <a:gd name="T66" fmla="*/ 0 w 587"/>
                    <a:gd name="T67" fmla="*/ 0 h 364"/>
                    <a:gd name="T68" fmla="*/ 0 w 587"/>
                    <a:gd name="T69" fmla="*/ 0 h 364"/>
                    <a:gd name="T70" fmla="*/ 0 w 587"/>
                    <a:gd name="T71" fmla="*/ 0 h 364"/>
                    <a:gd name="T72" fmla="*/ 0 w 587"/>
                    <a:gd name="T73" fmla="*/ 0 h 364"/>
                    <a:gd name="T74" fmla="*/ 0 w 587"/>
                    <a:gd name="T75" fmla="*/ 0 h 364"/>
                    <a:gd name="T76" fmla="*/ 0 w 587"/>
                    <a:gd name="T77" fmla="*/ 0 h 3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7"/>
                    <a:gd name="T118" fmla="*/ 0 h 364"/>
                    <a:gd name="T119" fmla="*/ 587 w 587"/>
                    <a:gd name="T120" fmla="*/ 364 h 3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7" h="364">
                      <a:moveTo>
                        <a:pt x="0" y="364"/>
                      </a:moveTo>
                      <a:lnTo>
                        <a:pt x="0" y="349"/>
                      </a:lnTo>
                      <a:lnTo>
                        <a:pt x="0" y="331"/>
                      </a:lnTo>
                      <a:lnTo>
                        <a:pt x="0" y="322"/>
                      </a:lnTo>
                      <a:lnTo>
                        <a:pt x="2" y="315"/>
                      </a:lnTo>
                      <a:lnTo>
                        <a:pt x="4" y="308"/>
                      </a:lnTo>
                      <a:lnTo>
                        <a:pt x="8" y="303"/>
                      </a:lnTo>
                      <a:lnTo>
                        <a:pt x="15" y="294"/>
                      </a:lnTo>
                      <a:lnTo>
                        <a:pt x="25" y="284"/>
                      </a:lnTo>
                      <a:lnTo>
                        <a:pt x="33" y="276"/>
                      </a:lnTo>
                      <a:lnTo>
                        <a:pt x="40" y="266"/>
                      </a:lnTo>
                      <a:lnTo>
                        <a:pt x="47" y="255"/>
                      </a:lnTo>
                      <a:lnTo>
                        <a:pt x="53" y="243"/>
                      </a:lnTo>
                      <a:lnTo>
                        <a:pt x="64" y="221"/>
                      </a:lnTo>
                      <a:lnTo>
                        <a:pt x="72" y="206"/>
                      </a:lnTo>
                      <a:lnTo>
                        <a:pt x="78" y="198"/>
                      </a:lnTo>
                      <a:lnTo>
                        <a:pt x="85" y="190"/>
                      </a:lnTo>
                      <a:lnTo>
                        <a:pt x="94" y="184"/>
                      </a:lnTo>
                      <a:lnTo>
                        <a:pt x="104" y="178"/>
                      </a:lnTo>
                      <a:lnTo>
                        <a:pt x="115" y="173"/>
                      </a:lnTo>
                      <a:lnTo>
                        <a:pt x="127" y="168"/>
                      </a:lnTo>
                      <a:lnTo>
                        <a:pt x="139" y="164"/>
                      </a:lnTo>
                      <a:lnTo>
                        <a:pt x="151" y="161"/>
                      </a:lnTo>
                      <a:lnTo>
                        <a:pt x="203" y="150"/>
                      </a:lnTo>
                      <a:lnTo>
                        <a:pt x="242" y="140"/>
                      </a:lnTo>
                      <a:lnTo>
                        <a:pt x="263" y="133"/>
                      </a:lnTo>
                      <a:lnTo>
                        <a:pt x="284" y="124"/>
                      </a:lnTo>
                      <a:lnTo>
                        <a:pt x="302" y="114"/>
                      </a:lnTo>
                      <a:lnTo>
                        <a:pt x="319" y="104"/>
                      </a:lnTo>
                      <a:lnTo>
                        <a:pt x="351" y="84"/>
                      </a:lnTo>
                      <a:lnTo>
                        <a:pt x="383" y="62"/>
                      </a:lnTo>
                      <a:lnTo>
                        <a:pt x="400" y="52"/>
                      </a:lnTo>
                      <a:lnTo>
                        <a:pt x="416" y="42"/>
                      </a:lnTo>
                      <a:lnTo>
                        <a:pt x="434" y="32"/>
                      </a:lnTo>
                      <a:lnTo>
                        <a:pt x="452" y="25"/>
                      </a:lnTo>
                      <a:lnTo>
                        <a:pt x="472" y="18"/>
                      </a:lnTo>
                      <a:lnTo>
                        <a:pt x="494" y="11"/>
                      </a:lnTo>
                      <a:lnTo>
                        <a:pt x="517" y="7"/>
                      </a:lnTo>
                      <a:lnTo>
                        <a:pt x="544" y="3"/>
                      </a:lnTo>
                      <a:lnTo>
                        <a:pt x="556" y="2"/>
                      </a:lnTo>
                      <a:lnTo>
                        <a:pt x="566" y="0"/>
                      </a:lnTo>
                      <a:lnTo>
                        <a:pt x="574" y="2"/>
                      </a:lnTo>
                      <a:lnTo>
                        <a:pt x="580" y="3"/>
                      </a:lnTo>
                      <a:lnTo>
                        <a:pt x="583" y="5"/>
                      </a:lnTo>
                      <a:lnTo>
                        <a:pt x="586" y="9"/>
                      </a:lnTo>
                      <a:lnTo>
                        <a:pt x="587" y="13"/>
                      </a:lnTo>
                      <a:lnTo>
                        <a:pt x="587" y="18"/>
                      </a:lnTo>
                      <a:lnTo>
                        <a:pt x="582" y="40"/>
                      </a:lnTo>
                      <a:lnTo>
                        <a:pt x="576" y="62"/>
                      </a:lnTo>
                      <a:lnTo>
                        <a:pt x="575" y="65"/>
                      </a:lnTo>
                      <a:lnTo>
                        <a:pt x="571" y="70"/>
                      </a:lnTo>
                      <a:lnTo>
                        <a:pt x="564" y="74"/>
                      </a:lnTo>
                      <a:lnTo>
                        <a:pt x="555" y="79"/>
                      </a:lnTo>
                      <a:lnTo>
                        <a:pt x="533" y="87"/>
                      </a:lnTo>
                      <a:lnTo>
                        <a:pt x="506" y="96"/>
                      </a:lnTo>
                      <a:lnTo>
                        <a:pt x="457" y="112"/>
                      </a:lnTo>
                      <a:lnTo>
                        <a:pt x="433" y="120"/>
                      </a:lnTo>
                      <a:lnTo>
                        <a:pt x="403" y="158"/>
                      </a:lnTo>
                      <a:lnTo>
                        <a:pt x="375" y="195"/>
                      </a:lnTo>
                      <a:lnTo>
                        <a:pt x="359" y="212"/>
                      </a:lnTo>
                      <a:lnTo>
                        <a:pt x="343" y="227"/>
                      </a:lnTo>
                      <a:lnTo>
                        <a:pt x="335" y="233"/>
                      </a:lnTo>
                      <a:lnTo>
                        <a:pt x="326" y="238"/>
                      </a:lnTo>
                      <a:lnTo>
                        <a:pt x="318" y="243"/>
                      </a:lnTo>
                      <a:lnTo>
                        <a:pt x="308" y="245"/>
                      </a:lnTo>
                      <a:lnTo>
                        <a:pt x="286" y="251"/>
                      </a:lnTo>
                      <a:lnTo>
                        <a:pt x="265" y="259"/>
                      </a:lnTo>
                      <a:lnTo>
                        <a:pt x="246" y="266"/>
                      </a:lnTo>
                      <a:lnTo>
                        <a:pt x="227" y="275"/>
                      </a:lnTo>
                      <a:lnTo>
                        <a:pt x="190" y="294"/>
                      </a:lnTo>
                      <a:lnTo>
                        <a:pt x="156" y="315"/>
                      </a:lnTo>
                      <a:lnTo>
                        <a:pt x="138" y="324"/>
                      </a:lnTo>
                      <a:lnTo>
                        <a:pt x="121" y="333"/>
                      </a:lnTo>
                      <a:lnTo>
                        <a:pt x="102" y="342"/>
                      </a:lnTo>
                      <a:lnTo>
                        <a:pt x="84" y="349"/>
                      </a:lnTo>
                      <a:lnTo>
                        <a:pt x="64" y="355"/>
                      </a:lnTo>
                      <a:lnTo>
                        <a:pt x="44" y="359"/>
                      </a:lnTo>
                      <a:lnTo>
                        <a:pt x="22" y="363"/>
                      </a:lnTo>
                      <a:lnTo>
                        <a:pt x="0" y="364"/>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8" name="Freeform 507"/>
                <p:cNvSpPr>
                  <a:spLocks/>
                </p:cNvSpPr>
                <p:nvPr/>
              </p:nvSpPr>
              <p:spPr bwMode="auto">
                <a:xfrm>
                  <a:off x="4713" y="1373"/>
                  <a:ext cx="147" cy="91"/>
                </a:xfrm>
                <a:custGeom>
                  <a:avLst/>
                  <a:gdLst>
                    <a:gd name="T0" fmla="*/ 0 w 587"/>
                    <a:gd name="T1" fmla="*/ 0 h 364"/>
                    <a:gd name="T2" fmla="*/ 0 w 587"/>
                    <a:gd name="T3" fmla="*/ 0 h 364"/>
                    <a:gd name="T4" fmla="*/ 0 w 587"/>
                    <a:gd name="T5" fmla="*/ 0 h 364"/>
                    <a:gd name="T6" fmla="*/ 0 w 587"/>
                    <a:gd name="T7" fmla="*/ 0 h 364"/>
                    <a:gd name="T8" fmla="*/ 0 w 587"/>
                    <a:gd name="T9" fmla="*/ 0 h 364"/>
                    <a:gd name="T10" fmla="*/ 0 w 587"/>
                    <a:gd name="T11" fmla="*/ 0 h 364"/>
                    <a:gd name="T12" fmla="*/ 0 w 587"/>
                    <a:gd name="T13" fmla="*/ 0 h 364"/>
                    <a:gd name="T14" fmla="*/ 0 w 587"/>
                    <a:gd name="T15" fmla="*/ 0 h 364"/>
                    <a:gd name="T16" fmla="*/ 0 w 587"/>
                    <a:gd name="T17" fmla="*/ 0 h 364"/>
                    <a:gd name="T18" fmla="*/ 0 w 587"/>
                    <a:gd name="T19" fmla="*/ 0 h 364"/>
                    <a:gd name="T20" fmla="*/ 0 w 587"/>
                    <a:gd name="T21" fmla="*/ 0 h 364"/>
                    <a:gd name="T22" fmla="*/ 0 w 587"/>
                    <a:gd name="T23" fmla="*/ 0 h 364"/>
                    <a:gd name="T24" fmla="*/ 0 w 587"/>
                    <a:gd name="T25" fmla="*/ 0 h 364"/>
                    <a:gd name="T26" fmla="*/ 0 w 587"/>
                    <a:gd name="T27" fmla="*/ 0 h 364"/>
                    <a:gd name="T28" fmla="*/ 0 w 587"/>
                    <a:gd name="T29" fmla="*/ 0 h 364"/>
                    <a:gd name="T30" fmla="*/ 0 w 587"/>
                    <a:gd name="T31" fmla="*/ 0 h 364"/>
                    <a:gd name="T32" fmla="*/ 0 w 587"/>
                    <a:gd name="T33" fmla="*/ 0 h 364"/>
                    <a:gd name="T34" fmla="*/ 0 w 587"/>
                    <a:gd name="T35" fmla="*/ 0 h 364"/>
                    <a:gd name="T36" fmla="*/ 0 w 587"/>
                    <a:gd name="T37" fmla="*/ 0 h 364"/>
                    <a:gd name="T38" fmla="*/ 0 w 587"/>
                    <a:gd name="T39" fmla="*/ 0 h 364"/>
                    <a:gd name="T40" fmla="*/ 0 w 587"/>
                    <a:gd name="T41" fmla="*/ 0 h 364"/>
                    <a:gd name="T42" fmla="*/ 0 w 587"/>
                    <a:gd name="T43" fmla="*/ 0 h 364"/>
                    <a:gd name="T44" fmla="*/ 0 w 587"/>
                    <a:gd name="T45" fmla="*/ 0 h 364"/>
                    <a:gd name="T46" fmla="*/ 0 w 587"/>
                    <a:gd name="T47" fmla="*/ 0 h 364"/>
                    <a:gd name="T48" fmla="*/ 0 w 587"/>
                    <a:gd name="T49" fmla="*/ 0 h 364"/>
                    <a:gd name="T50" fmla="*/ 0 w 587"/>
                    <a:gd name="T51" fmla="*/ 0 h 364"/>
                    <a:gd name="T52" fmla="*/ 0 w 587"/>
                    <a:gd name="T53" fmla="*/ 0 h 364"/>
                    <a:gd name="T54" fmla="*/ 0 w 587"/>
                    <a:gd name="T55" fmla="*/ 0 h 364"/>
                    <a:gd name="T56" fmla="*/ 0 w 587"/>
                    <a:gd name="T57" fmla="*/ 0 h 364"/>
                    <a:gd name="T58" fmla="*/ 0 w 587"/>
                    <a:gd name="T59" fmla="*/ 0 h 364"/>
                    <a:gd name="T60" fmla="*/ 0 w 587"/>
                    <a:gd name="T61" fmla="*/ 0 h 364"/>
                    <a:gd name="T62" fmla="*/ 0 w 587"/>
                    <a:gd name="T63" fmla="*/ 0 h 364"/>
                    <a:gd name="T64" fmla="*/ 0 w 587"/>
                    <a:gd name="T65" fmla="*/ 0 h 364"/>
                    <a:gd name="T66" fmla="*/ 0 w 587"/>
                    <a:gd name="T67" fmla="*/ 0 h 364"/>
                    <a:gd name="T68" fmla="*/ 0 w 587"/>
                    <a:gd name="T69" fmla="*/ 0 h 364"/>
                    <a:gd name="T70" fmla="*/ 0 w 587"/>
                    <a:gd name="T71" fmla="*/ 0 h 364"/>
                    <a:gd name="T72" fmla="*/ 0 w 587"/>
                    <a:gd name="T73" fmla="*/ 0 h 364"/>
                    <a:gd name="T74" fmla="*/ 0 w 587"/>
                    <a:gd name="T75" fmla="*/ 0 h 364"/>
                    <a:gd name="T76" fmla="*/ 0 w 587"/>
                    <a:gd name="T77" fmla="*/ 0 h 364"/>
                    <a:gd name="T78" fmla="*/ 0 w 587"/>
                    <a:gd name="T79" fmla="*/ 0 h 3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7"/>
                    <a:gd name="T121" fmla="*/ 0 h 364"/>
                    <a:gd name="T122" fmla="*/ 587 w 587"/>
                    <a:gd name="T123" fmla="*/ 364 h 3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7" h="364">
                      <a:moveTo>
                        <a:pt x="0" y="364"/>
                      </a:moveTo>
                      <a:lnTo>
                        <a:pt x="0" y="349"/>
                      </a:lnTo>
                      <a:lnTo>
                        <a:pt x="0" y="331"/>
                      </a:lnTo>
                      <a:lnTo>
                        <a:pt x="0" y="322"/>
                      </a:lnTo>
                      <a:lnTo>
                        <a:pt x="2" y="315"/>
                      </a:lnTo>
                      <a:lnTo>
                        <a:pt x="4" y="308"/>
                      </a:lnTo>
                      <a:lnTo>
                        <a:pt x="8" y="303"/>
                      </a:lnTo>
                      <a:lnTo>
                        <a:pt x="15" y="294"/>
                      </a:lnTo>
                      <a:lnTo>
                        <a:pt x="25" y="284"/>
                      </a:lnTo>
                      <a:lnTo>
                        <a:pt x="33" y="276"/>
                      </a:lnTo>
                      <a:lnTo>
                        <a:pt x="40" y="266"/>
                      </a:lnTo>
                      <a:lnTo>
                        <a:pt x="47" y="255"/>
                      </a:lnTo>
                      <a:lnTo>
                        <a:pt x="53" y="243"/>
                      </a:lnTo>
                      <a:lnTo>
                        <a:pt x="64" y="221"/>
                      </a:lnTo>
                      <a:lnTo>
                        <a:pt x="72" y="206"/>
                      </a:lnTo>
                      <a:lnTo>
                        <a:pt x="78" y="198"/>
                      </a:lnTo>
                      <a:lnTo>
                        <a:pt x="85" y="190"/>
                      </a:lnTo>
                      <a:lnTo>
                        <a:pt x="94" y="184"/>
                      </a:lnTo>
                      <a:lnTo>
                        <a:pt x="104" y="178"/>
                      </a:lnTo>
                      <a:lnTo>
                        <a:pt x="115" y="173"/>
                      </a:lnTo>
                      <a:lnTo>
                        <a:pt x="127" y="168"/>
                      </a:lnTo>
                      <a:lnTo>
                        <a:pt x="139" y="164"/>
                      </a:lnTo>
                      <a:lnTo>
                        <a:pt x="151" y="161"/>
                      </a:lnTo>
                      <a:lnTo>
                        <a:pt x="203" y="150"/>
                      </a:lnTo>
                      <a:lnTo>
                        <a:pt x="242" y="140"/>
                      </a:lnTo>
                      <a:lnTo>
                        <a:pt x="263" y="133"/>
                      </a:lnTo>
                      <a:lnTo>
                        <a:pt x="284" y="124"/>
                      </a:lnTo>
                      <a:lnTo>
                        <a:pt x="302" y="114"/>
                      </a:lnTo>
                      <a:lnTo>
                        <a:pt x="319" y="104"/>
                      </a:lnTo>
                      <a:lnTo>
                        <a:pt x="351" y="84"/>
                      </a:lnTo>
                      <a:lnTo>
                        <a:pt x="383" y="62"/>
                      </a:lnTo>
                      <a:lnTo>
                        <a:pt x="400" y="52"/>
                      </a:lnTo>
                      <a:lnTo>
                        <a:pt x="416" y="42"/>
                      </a:lnTo>
                      <a:lnTo>
                        <a:pt x="434" y="32"/>
                      </a:lnTo>
                      <a:lnTo>
                        <a:pt x="452" y="25"/>
                      </a:lnTo>
                      <a:lnTo>
                        <a:pt x="472" y="18"/>
                      </a:lnTo>
                      <a:lnTo>
                        <a:pt x="494" y="11"/>
                      </a:lnTo>
                      <a:lnTo>
                        <a:pt x="517" y="7"/>
                      </a:lnTo>
                      <a:lnTo>
                        <a:pt x="544" y="3"/>
                      </a:lnTo>
                      <a:lnTo>
                        <a:pt x="556" y="2"/>
                      </a:lnTo>
                      <a:lnTo>
                        <a:pt x="566" y="0"/>
                      </a:lnTo>
                      <a:lnTo>
                        <a:pt x="574" y="2"/>
                      </a:lnTo>
                      <a:lnTo>
                        <a:pt x="580" y="3"/>
                      </a:lnTo>
                      <a:lnTo>
                        <a:pt x="583" y="5"/>
                      </a:lnTo>
                      <a:lnTo>
                        <a:pt x="586" y="9"/>
                      </a:lnTo>
                      <a:lnTo>
                        <a:pt x="587" y="13"/>
                      </a:lnTo>
                      <a:lnTo>
                        <a:pt x="587" y="18"/>
                      </a:lnTo>
                      <a:lnTo>
                        <a:pt x="582" y="40"/>
                      </a:lnTo>
                      <a:lnTo>
                        <a:pt x="576" y="62"/>
                      </a:lnTo>
                      <a:lnTo>
                        <a:pt x="575" y="65"/>
                      </a:lnTo>
                      <a:lnTo>
                        <a:pt x="571" y="70"/>
                      </a:lnTo>
                      <a:lnTo>
                        <a:pt x="564" y="74"/>
                      </a:lnTo>
                      <a:lnTo>
                        <a:pt x="555" y="79"/>
                      </a:lnTo>
                      <a:lnTo>
                        <a:pt x="533" y="87"/>
                      </a:lnTo>
                      <a:lnTo>
                        <a:pt x="506" y="96"/>
                      </a:lnTo>
                      <a:lnTo>
                        <a:pt x="457" y="112"/>
                      </a:lnTo>
                      <a:lnTo>
                        <a:pt x="433" y="120"/>
                      </a:lnTo>
                      <a:lnTo>
                        <a:pt x="403" y="158"/>
                      </a:lnTo>
                      <a:lnTo>
                        <a:pt x="375" y="195"/>
                      </a:lnTo>
                      <a:lnTo>
                        <a:pt x="359" y="212"/>
                      </a:lnTo>
                      <a:lnTo>
                        <a:pt x="343" y="227"/>
                      </a:lnTo>
                      <a:lnTo>
                        <a:pt x="335" y="233"/>
                      </a:lnTo>
                      <a:lnTo>
                        <a:pt x="326" y="238"/>
                      </a:lnTo>
                      <a:lnTo>
                        <a:pt x="318" y="243"/>
                      </a:lnTo>
                      <a:lnTo>
                        <a:pt x="308" y="245"/>
                      </a:lnTo>
                      <a:lnTo>
                        <a:pt x="286" y="251"/>
                      </a:lnTo>
                      <a:lnTo>
                        <a:pt x="265" y="259"/>
                      </a:lnTo>
                      <a:lnTo>
                        <a:pt x="246" y="266"/>
                      </a:lnTo>
                      <a:lnTo>
                        <a:pt x="227" y="275"/>
                      </a:lnTo>
                      <a:lnTo>
                        <a:pt x="190" y="294"/>
                      </a:lnTo>
                      <a:lnTo>
                        <a:pt x="156" y="315"/>
                      </a:lnTo>
                      <a:lnTo>
                        <a:pt x="138" y="324"/>
                      </a:lnTo>
                      <a:lnTo>
                        <a:pt x="121" y="333"/>
                      </a:lnTo>
                      <a:lnTo>
                        <a:pt x="102" y="342"/>
                      </a:lnTo>
                      <a:lnTo>
                        <a:pt x="84" y="349"/>
                      </a:lnTo>
                      <a:lnTo>
                        <a:pt x="64" y="355"/>
                      </a:lnTo>
                      <a:lnTo>
                        <a:pt x="44" y="359"/>
                      </a:lnTo>
                      <a:lnTo>
                        <a:pt x="22" y="363"/>
                      </a:lnTo>
                      <a:lnTo>
                        <a:pt x="0" y="364"/>
                      </a:lnTo>
                    </a:path>
                  </a:pathLst>
                </a:custGeom>
                <a:solidFill>
                  <a:schemeClr val="accent2">
                    <a:lumMod val="60000"/>
                    <a:lumOff val="4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59" name="Freeform 508"/>
                <p:cNvSpPr>
                  <a:spLocks/>
                </p:cNvSpPr>
                <p:nvPr/>
              </p:nvSpPr>
              <p:spPr bwMode="auto">
                <a:xfrm>
                  <a:off x="3284" y="870"/>
                  <a:ext cx="504" cy="292"/>
                </a:xfrm>
                <a:custGeom>
                  <a:avLst/>
                  <a:gdLst>
                    <a:gd name="T0" fmla="*/ 0 w 2013"/>
                    <a:gd name="T1" fmla="*/ 0 h 1168"/>
                    <a:gd name="T2" fmla="*/ 0 w 2013"/>
                    <a:gd name="T3" fmla="*/ 0 h 1168"/>
                    <a:gd name="T4" fmla="*/ 0 w 2013"/>
                    <a:gd name="T5" fmla="*/ 0 h 1168"/>
                    <a:gd name="T6" fmla="*/ 0 w 2013"/>
                    <a:gd name="T7" fmla="*/ 0 h 1168"/>
                    <a:gd name="T8" fmla="*/ 0 w 2013"/>
                    <a:gd name="T9" fmla="*/ 0 h 1168"/>
                    <a:gd name="T10" fmla="*/ 0 w 2013"/>
                    <a:gd name="T11" fmla="*/ 0 h 1168"/>
                    <a:gd name="T12" fmla="*/ 0 w 2013"/>
                    <a:gd name="T13" fmla="*/ 0 h 1168"/>
                    <a:gd name="T14" fmla="*/ 0 w 2013"/>
                    <a:gd name="T15" fmla="*/ 0 h 1168"/>
                    <a:gd name="T16" fmla="*/ 0 w 2013"/>
                    <a:gd name="T17" fmla="*/ 0 h 1168"/>
                    <a:gd name="T18" fmla="*/ 0 w 2013"/>
                    <a:gd name="T19" fmla="*/ 0 h 1168"/>
                    <a:gd name="T20" fmla="*/ 0 w 2013"/>
                    <a:gd name="T21" fmla="*/ 0 h 1168"/>
                    <a:gd name="T22" fmla="*/ 0 w 2013"/>
                    <a:gd name="T23" fmla="*/ 0 h 1168"/>
                    <a:gd name="T24" fmla="*/ 0 w 2013"/>
                    <a:gd name="T25" fmla="*/ 0 h 1168"/>
                    <a:gd name="T26" fmla="*/ 0 w 2013"/>
                    <a:gd name="T27" fmla="*/ 0 h 1168"/>
                    <a:gd name="T28" fmla="*/ 0 w 2013"/>
                    <a:gd name="T29" fmla="*/ 0 h 1168"/>
                    <a:gd name="T30" fmla="*/ 0 w 2013"/>
                    <a:gd name="T31" fmla="*/ 0 h 1168"/>
                    <a:gd name="T32" fmla="*/ 0 w 2013"/>
                    <a:gd name="T33" fmla="*/ 0 h 1168"/>
                    <a:gd name="T34" fmla="*/ 0 w 2013"/>
                    <a:gd name="T35" fmla="*/ 0 h 1168"/>
                    <a:gd name="T36" fmla="*/ 0 w 2013"/>
                    <a:gd name="T37" fmla="*/ 0 h 1168"/>
                    <a:gd name="T38" fmla="*/ 0 w 2013"/>
                    <a:gd name="T39" fmla="*/ 0 h 1168"/>
                    <a:gd name="T40" fmla="*/ 0 w 2013"/>
                    <a:gd name="T41" fmla="*/ 0 h 1168"/>
                    <a:gd name="T42" fmla="*/ 0 w 2013"/>
                    <a:gd name="T43" fmla="*/ 0 h 1168"/>
                    <a:gd name="T44" fmla="*/ 0 w 2013"/>
                    <a:gd name="T45" fmla="*/ 0 h 1168"/>
                    <a:gd name="T46" fmla="*/ 0 w 2013"/>
                    <a:gd name="T47" fmla="*/ 0 h 1168"/>
                    <a:gd name="T48" fmla="*/ 0 w 2013"/>
                    <a:gd name="T49" fmla="*/ 0 h 1168"/>
                    <a:gd name="T50" fmla="*/ 0 w 2013"/>
                    <a:gd name="T51" fmla="*/ 0 h 1168"/>
                    <a:gd name="T52" fmla="*/ 0 w 2013"/>
                    <a:gd name="T53" fmla="*/ 0 h 1168"/>
                    <a:gd name="T54" fmla="*/ 0 w 2013"/>
                    <a:gd name="T55" fmla="*/ 0 h 1168"/>
                    <a:gd name="T56" fmla="*/ 0 w 2013"/>
                    <a:gd name="T57" fmla="*/ 0 h 1168"/>
                    <a:gd name="T58" fmla="*/ 0 w 2013"/>
                    <a:gd name="T59" fmla="*/ 0 h 1168"/>
                    <a:gd name="T60" fmla="*/ 0 w 2013"/>
                    <a:gd name="T61" fmla="*/ 0 h 1168"/>
                    <a:gd name="T62" fmla="*/ 0 w 2013"/>
                    <a:gd name="T63" fmla="*/ 0 h 1168"/>
                    <a:gd name="T64" fmla="*/ 0 w 2013"/>
                    <a:gd name="T65" fmla="*/ 0 h 1168"/>
                    <a:gd name="T66" fmla="*/ 0 w 2013"/>
                    <a:gd name="T67" fmla="*/ 0 h 1168"/>
                    <a:gd name="T68" fmla="*/ 0 w 2013"/>
                    <a:gd name="T69" fmla="*/ 0 h 1168"/>
                    <a:gd name="T70" fmla="*/ 0 w 2013"/>
                    <a:gd name="T71" fmla="*/ 0 h 1168"/>
                    <a:gd name="T72" fmla="*/ 0 w 2013"/>
                    <a:gd name="T73" fmla="*/ 0 h 1168"/>
                    <a:gd name="T74" fmla="*/ 0 w 2013"/>
                    <a:gd name="T75" fmla="*/ 0 h 1168"/>
                    <a:gd name="T76" fmla="*/ 0 w 2013"/>
                    <a:gd name="T77" fmla="*/ 0 h 1168"/>
                    <a:gd name="T78" fmla="*/ 0 w 2013"/>
                    <a:gd name="T79" fmla="*/ 0 h 1168"/>
                    <a:gd name="T80" fmla="*/ 0 w 2013"/>
                    <a:gd name="T81" fmla="*/ 0 h 1168"/>
                    <a:gd name="T82" fmla="*/ 0 w 2013"/>
                    <a:gd name="T83" fmla="*/ 0 h 1168"/>
                    <a:gd name="T84" fmla="*/ 0 w 2013"/>
                    <a:gd name="T85" fmla="*/ 0 h 1168"/>
                    <a:gd name="T86" fmla="*/ 0 w 2013"/>
                    <a:gd name="T87" fmla="*/ 0 h 1168"/>
                    <a:gd name="T88" fmla="*/ 0 w 2013"/>
                    <a:gd name="T89" fmla="*/ 0 h 1168"/>
                    <a:gd name="T90" fmla="*/ 0 w 2013"/>
                    <a:gd name="T91" fmla="*/ 0 h 1168"/>
                    <a:gd name="T92" fmla="*/ 0 w 2013"/>
                    <a:gd name="T93" fmla="*/ 0 h 1168"/>
                    <a:gd name="T94" fmla="*/ 0 w 2013"/>
                    <a:gd name="T95" fmla="*/ 0 h 1168"/>
                    <a:gd name="T96" fmla="*/ 0 w 2013"/>
                    <a:gd name="T97" fmla="*/ 0 h 1168"/>
                    <a:gd name="T98" fmla="*/ 0 w 2013"/>
                    <a:gd name="T99" fmla="*/ 0 h 1168"/>
                    <a:gd name="T100" fmla="*/ 0 w 2013"/>
                    <a:gd name="T101" fmla="*/ 0 h 1168"/>
                    <a:gd name="T102" fmla="*/ 0 w 2013"/>
                    <a:gd name="T103" fmla="*/ 0 h 1168"/>
                    <a:gd name="T104" fmla="*/ 0 w 2013"/>
                    <a:gd name="T105" fmla="*/ 0 h 1168"/>
                    <a:gd name="T106" fmla="*/ 0 w 2013"/>
                    <a:gd name="T107" fmla="*/ 0 h 1168"/>
                    <a:gd name="T108" fmla="*/ 0 w 2013"/>
                    <a:gd name="T109" fmla="*/ 0 h 1168"/>
                    <a:gd name="T110" fmla="*/ 0 w 2013"/>
                    <a:gd name="T111" fmla="*/ 0 h 1168"/>
                    <a:gd name="T112" fmla="*/ 0 w 2013"/>
                    <a:gd name="T113" fmla="*/ 0 h 1168"/>
                    <a:gd name="T114" fmla="*/ 0 w 2013"/>
                    <a:gd name="T115" fmla="*/ 0 h 1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13"/>
                    <a:gd name="T175" fmla="*/ 0 h 1168"/>
                    <a:gd name="T176" fmla="*/ 2013 w 2013"/>
                    <a:gd name="T177" fmla="*/ 1168 h 1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13" h="1168">
                      <a:moveTo>
                        <a:pt x="892" y="1168"/>
                      </a:moveTo>
                      <a:lnTo>
                        <a:pt x="913" y="1140"/>
                      </a:lnTo>
                      <a:lnTo>
                        <a:pt x="933" y="1114"/>
                      </a:lnTo>
                      <a:lnTo>
                        <a:pt x="941" y="1101"/>
                      </a:lnTo>
                      <a:lnTo>
                        <a:pt x="949" y="1087"/>
                      </a:lnTo>
                      <a:lnTo>
                        <a:pt x="953" y="1072"/>
                      </a:lnTo>
                      <a:lnTo>
                        <a:pt x="957" y="1057"/>
                      </a:lnTo>
                      <a:lnTo>
                        <a:pt x="974" y="1019"/>
                      </a:lnTo>
                      <a:lnTo>
                        <a:pt x="989" y="981"/>
                      </a:lnTo>
                      <a:lnTo>
                        <a:pt x="1002" y="945"/>
                      </a:lnTo>
                      <a:lnTo>
                        <a:pt x="1015" y="910"/>
                      </a:lnTo>
                      <a:lnTo>
                        <a:pt x="1035" y="845"/>
                      </a:lnTo>
                      <a:lnTo>
                        <a:pt x="1051" y="786"/>
                      </a:lnTo>
                      <a:lnTo>
                        <a:pt x="1066" y="738"/>
                      </a:lnTo>
                      <a:lnTo>
                        <a:pt x="1078" y="700"/>
                      </a:lnTo>
                      <a:lnTo>
                        <a:pt x="1084" y="687"/>
                      </a:lnTo>
                      <a:lnTo>
                        <a:pt x="1090" y="677"/>
                      </a:lnTo>
                      <a:lnTo>
                        <a:pt x="1093" y="673"/>
                      </a:lnTo>
                      <a:lnTo>
                        <a:pt x="1095" y="671"/>
                      </a:lnTo>
                      <a:lnTo>
                        <a:pt x="1099" y="670"/>
                      </a:lnTo>
                      <a:lnTo>
                        <a:pt x="1102" y="668"/>
                      </a:lnTo>
                      <a:lnTo>
                        <a:pt x="1105" y="670"/>
                      </a:lnTo>
                      <a:lnTo>
                        <a:pt x="1108" y="671"/>
                      </a:lnTo>
                      <a:lnTo>
                        <a:pt x="1109" y="673"/>
                      </a:lnTo>
                      <a:lnTo>
                        <a:pt x="1111" y="677"/>
                      </a:lnTo>
                      <a:lnTo>
                        <a:pt x="1113" y="686"/>
                      </a:lnTo>
                      <a:lnTo>
                        <a:pt x="1114" y="697"/>
                      </a:lnTo>
                      <a:lnTo>
                        <a:pt x="1116" y="722"/>
                      </a:lnTo>
                      <a:lnTo>
                        <a:pt x="1117" y="746"/>
                      </a:lnTo>
                      <a:lnTo>
                        <a:pt x="1120" y="755"/>
                      </a:lnTo>
                      <a:lnTo>
                        <a:pt x="1122" y="762"/>
                      </a:lnTo>
                      <a:lnTo>
                        <a:pt x="1125" y="764"/>
                      </a:lnTo>
                      <a:lnTo>
                        <a:pt x="1127" y="765"/>
                      </a:lnTo>
                      <a:lnTo>
                        <a:pt x="1131" y="764"/>
                      </a:lnTo>
                      <a:lnTo>
                        <a:pt x="1135" y="763"/>
                      </a:lnTo>
                      <a:lnTo>
                        <a:pt x="1138" y="760"/>
                      </a:lnTo>
                      <a:lnTo>
                        <a:pt x="1143" y="757"/>
                      </a:lnTo>
                      <a:lnTo>
                        <a:pt x="1148" y="750"/>
                      </a:lnTo>
                      <a:lnTo>
                        <a:pt x="1155" y="743"/>
                      </a:lnTo>
                      <a:lnTo>
                        <a:pt x="1169" y="724"/>
                      </a:lnTo>
                      <a:lnTo>
                        <a:pt x="1187" y="695"/>
                      </a:lnTo>
                      <a:lnTo>
                        <a:pt x="1199" y="700"/>
                      </a:lnTo>
                      <a:lnTo>
                        <a:pt x="1207" y="705"/>
                      </a:lnTo>
                      <a:lnTo>
                        <a:pt x="1213" y="710"/>
                      </a:lnTo>
                      <a:lnTo>
                        <a:pt x="1215" y="716"/>
                      </a:lnTo>
                      <a:lnTo>
                        <a:pt x="1215" y="721"/>
                      </a:lnTo>
                      <a:lnTo>
                        <a:pt x="1214" y="727"/>
                      </a:lnTo>
                      <a:lnTo>
                        <a:pt x="1210" y="735"/>
                      </a:lnTo>
                      <a:lnTo>
                        <a:pt x="1207" y="741"/>
                      </a:lnTo>
                      <a:lnTo>
                        <a:pt x="1197" y="757"/>
                      </a:lnTo>
                      <a:lnTo>
                        <a:pt x="1190" y="776"/>
                      </a:lnTo>
                      <a:lnTo>
                        <a:pt x="1186" y="787"/>
                      </a:lnTo>
                      <a:lnTo>
                        <a:pt x="1185" y="799"/>
                      </a:lnTo>
                      <a:lnTo>
                        <a:pt x="1185" y="812"/>
                      </a:lnTo>
                      <a:lnTo>
                        <a:pt x="1187" y="826"/>
                      </a:lnTo>
                      <a:lnTo>
                        <a:pt x="1191" y="828"/>
                      </a:lnTo>
                      <a:lnTo>
                        <a:pt x="1193" y="828"/>
                      </a:lnTo>
                      <a:lnTo>
                        <a:pt x="1197" y="826"/>
                      </a:lnTo>
                      <a:lnTo>
                        <a:pt x="1199" y="825"/>
                      </a:lnTo>
                      <a:lnTo>
                        <a:pt x="1204" y="820"/>
                      </a:lnTo>
                      <a:lnTo>
                        <a:pt x="1208" y="813"/>
                      </a:lnTo>
                      <a:lnTo>
                        <a:pt x="1214" y="795"/>
                      </a:lnTo>
                      <a:lnTo>
                        <a:pt x="1223" y="773"/>
                      </a:lnTo>
                      <a:lnTo>
                        <a:pt x="1228" y="760"/>
                      </a:lnTo>
                      <a:lnTo>
                        <a:pt x="1234" y="749"/>
                      </a:lnTo>
                      <a:lnTo>
                        <a:pt x="1241" y="738"/>
                      </a:lnTo>
                      <a:lnTo>
                        <a:pt x="1251" y="728"/>
                      </a:lnTo>
                      <a:lnTo>
                        <a:pt x="1256" y="725"/>
                      </a:lnTo>
                      <a:lnTo>
                        <a:pt x="1262" y="720"/>
                      </a:lnTo>
                      <a:lnTo>
                        <a:pt x="1269" y="717"/>
                      </a:lnTo>
                      <a:lnTo>
                        <a:pt x="1277" y="714"/>
                      </a:lnTo>
                      <a:lnTo>
                        <a:pt x="1284" y="711"/>
                      </a:lnTo>
                      <a:lnTo>
                        <a:pt x="1292" y="710"/>
                      </a:lnTo>
                      <a:lnTo>
                        <a:pt x="1302" y="709"/>
                      </a:lnTo>
                      <a:lnTo>
                        <a:pt x="1312" y="709"/>
                      </a:lnTo>
                      <a:lnTo>
                        <a:pt x="1308" y="694"/>
                      </a:lnTo>
                      <a:lnTo>
                        <a:pt x="1307" y="681"/>
                      </a:lnTo>
                      <a:lnTo>
                        <a:pt x="1308" y="671"/>
                      </a:lnTo>
                      <a:lnTo>
                        <a:pt x="1312" y="664"/>
                      </a:lnTo>
                      <a:lnTo>
                        <a:pt x="1317" y="656"/>
                      </a:lnTo>
                      <a:lnTo>
                        <a:pt x="1323" y="653"/>
                      </a:lnTo>
                      <a:lnTo>
                        <a:pt x="1330" y="649"/>
                      </a:lnTo>
                      <a:lnTo>
                        <a:pt x="1338" y="646"/>
                      </a:lnTo>
                      <a:lnTo>
                        <a:pt x="1354" y="645"/>
                      </a:lnTo>
                      <a:lnTo>
                        <a:pt x="1370" y="646"/>
                      </a:lnTo>
                      <a:lnTo>
                        <a:pt x="1379" y="649"/>
                      </a:lnTo>
                      <a:lnTo>
                        <a:pt x="1384" y="649"/>
                      </a:lnTo>
                      <a:lnTo>
                        <a:pt x="1406" y="646"/>
                      </a:lnTo>
                      <a:lnTo>
                        <a:pt x="1426" y="642"/>
                      </a:lnTo>
                      <a:lnTo>
                        <a:pt x="1443" y="635"/>
                      </a:lnTo>
                      <a:lnTo>
                        <a:pt x="1458" y="629"/>
                      </a:lnTo>
                      <a:lnTo>
                        <a:pt x="1471" y="622"/>
                      </a:lnTo>
                      <a:lnTo>
                        <a:pt x="1482" y="615"/>
                      </a:lnTo>
                      <a:lnTo>
                        <a:pt x="1492" y="606"/>
                      </a:lnTo>
                      <a:lnTo>
                        <a:pt x="1499" y="599"/>
                      </a:lnTo>
                      <a:lnTo>
                        <a:pt x="1505" y="590"/>
                      </a:lnTo>
                      <a:lnTo>
                        <a:pt x="1512" y="583"/>
                      </a:lnTo>
                      <a:lnTo>
                        <a:pt x="1515" y="577"/>
                      </a:lnTo>
                      <a:lnTo>
                        <a:pt x="1518" y="569"/>
                      </a:lnTo>
                      <a:lnTo>
                        <a:pt x="1521" y="561"/>
                      </a:lnTo>
                      <a:lnTo>
                        <a:pt x="1521" y="557"/>
                      </a:lnTo>
                      <a:lnTo>
                        <a:pt x="1537" y="555"/>
                      </a:lnTo>
                      <a:lnTo>
                        <a:pt x="1549" y="553"/>
                      </a:lnTo>
                      <a:lnTo>
                        <a:pt x="1559" y="553"/>
                      </a:lnTo>
                      <a:lnTo>
                        <a:pt x="1568" y="555"/>
                      </a:lnTo>
                      <a:lnTo>
                        <a:pt x="1579" y="558"/>
                      </a:lnTo>
                      <a:lnTo>
                        <a:pt x="1591" y="564"/>
                      </a:lnTo>
                      <a:lnTo>
                        <a:pt x="1597" y="568"/>
                      </a:lnTo>
                      <a:lnTo>
                        <a:pt x="1606" y="572"/>
                      </a:lnTo>
                      <a:lnTo>
                        <a:pt x="1616" y="574"/>
                      </a:lnTo>
                      <a:lnTo>
                        <a:pt x="1629" y="577"/>
                      </a:lnTo>
                      <a:lnTo>
                        <a:pt x="1645" y="578"/>
                      </a:lnTo>
                      <a:lnTo>
                        <a:pt x="1665" y="579"/>
                      </a:lnTo>
                      <a:lnTo>
                        <a:pt x="1689" y="579"/>
                      </a:lnTo>
                      <a:lnTo>
                        <a:pt x="1718" y="577"/>
                      </a:lnTo>
                      <a:lnTo>
                        <a:pt x="1727" y="582"/>
                      </a:lnTo>
                      <a:lnTo>
                        <a:pt x="1737" y="584"/>
                      </a:lnTo>
                      <a:lnTo>
                        <a:pt x="1745" y="585"/>
                      </a:lnTo>
                      <a:lnTo>
                        <a:pt x="1754" y="585"/>
                      </a:lnTo>
                      <a:lnTo>
                        <a:pt x="1764" y="584"/>
                      </a:lnTo>
                      <a:lnTo>
                        <a:pt x="1772" y="583"/>
                      </a:lnTo>
                      <a:lnTo>
                        <a:pt x="1781" y="580"/>
                      </a:lnTo>
                      <a:lnTo>
                        <a:pt x="1788" y="577"/>
                      </a:lnTo>
                      <a:lnTo>
                        <a:pt x="1814" y="564"/>
                      </a:lnTo>
                      <a:lnTo>
                        <a:pt x="1824" y="557"/>
                      </a:lnTo>
                      <a:lnTo>
                        <a:pt x="1871" y="561"/>
                      </a:lnTo>
                      <a:lnTo>
                        <a:pt x="1912" y="562"/>
                      </a:lnTo>
                      <a:lnTo>
                        <a:pt x="1944" y="561"/>
                      </a:lnTo>
                      <a:lnTo>
                        <a:pt x="1971" y="560"/>
                      </a:lnTo>
                      <a:lnTo>
                        <a:pt x="1990" y="556"/>
                      </a:lnTo>
                      <a:lnTo>
                        <a:pt x="2004" y="553"/>
                      </a:lnTo>
                      <a:lnTo>
                        <a:pt x="2011" y="552"/>
                      </a:lnTo>
                      <a:lnTo>
                        <a:pt x="2013" y="551"/>
                      </a:lnTo>
                      <a:lnTo>
                        <a:pt x="2012" y="546"/>
                      </a:lnTo>
                      <a:lnTo>
                        <a:pt x="2010" y="540"/>
                      </a:lnTo>
                      <a:lnTo>
                        <a:pt x="2005" y="534"/>
                      </a:lnTo>
                      <a:lnTo>
                        <a:pt x="1999" y="528"/>
                      </a:lnTo>
                      <a:lnTo>
                        <a:pt x="1983" y="514"/>
                      </a:lnTo>
                      <a:lnTo>
                        <a:pt x="1964" y="502"/>
                      </a:lnTo>
                      <a:lnTo>
                        <a:pt x="1930" y="481"/>
                      </a:lnTo>
                      <a:lnTo>
                        <a:pt x="1915" y="473"/>
                      </a:lnTo>
                      <a:lnTo>
                        <a:pt x="1909" y="387"/>
                      </a:lnTo>
                      <a:lnTo>
                        <a:pt x="1900" y="387"/>
                      </a:lnTo>
                      <a:lnTo>
                        <a:pt x="1891" y="384"/>
                      </a:lnTo>
                      <a:lnTo>
                        <a:pt x="1884" y="382"/>
                      </a:lnTo>
                      <a:lnTo>
                        <a:pt x="1876" y="380"/>
                      </a:lnTo>
                      <a:lnTo>
                        <a:pt x="1870" y="376"/>
                      </a:lnTo>
                      <a:lnTo>
                        <a:pt x="1865" y="372"/>
                      </a:lnTo>
                      <a:lnTo>
                        <a:pt x="1860" y="369"/>
                      </a:lnTo>
                      <a:lnTo>
                        <a:pt x="1857" y="364"/>
                      </a:lnTo>
                      <a:lnTo>
                        <a:pt x="1846" y="348"/>
                      </a:lnTo>
                      <a:lnTo>
                        <a:pt x="1843" y="340"/>
                      </a:lnTo>
                      <a:lnTo>
                        <a:pt x="1784" y="361"/>
                      </a:lnTo>
                      <a:lnTo>
                        <a:pt x="1767" y="366"/>
                      </a:lnTo>
                      <a:lnTo>
                        <a:pt x="1753" y="370"/>
                      </a:lnTo>
                      <a:lnTo>
                        <a:pt x="1738" y="372"/>
                      </a:lnTo>
                      <a:lnTo>
                        <a:pt x="1726" y="375"/>
                      </a:lnTo>
                      <a:lnTo>
                        <a:pt x="1715" y="375"/>
                      </a:lnTo>
                      <a:lnTo>
                        <a:pt x="1704" y="375"/>
                      </a:lnTo>
                      <a:lnTo>
                        <a:pt x="1695" y="375"/>
                      </a:lnTo>
                      <a:lnTo>
                        <a:pt x="1688" y="373"/>
                      </a:lnTo>
                      <a:lnTo>
                        <a:pt x="1674" y="370"/>
                      </a:lnTo>
                      <a:lnTo>
                        <a:pt x="1666" y="365"/>
                      </a:lnTo>
                      <a:lnTo>
                        <a:pt x="1661" y="362"/>
                      </a:lnTo>
                      <a:lnTo>
                        <a:pt x="1660" y="361"/>
                      </a:lnTo>
                      <a:lnTo>
                        <a:pt x="1665" y="351"/>
                      </a:lnTo>
                      <a:lnTo>
                        <a:pt x="1667" y="342"/>
                      </a:lnTo>
                      <a:lnTo>
                        <a:pt x="1671" y="332"/>
                      </a:lnTo>
                      <a:lnTo>
                        <a:pt x="1673" y="323"/>
                      </a:lnTo>
                      <a:lnTo>
                        <a:pt x="1676" y="306"/>
                      </a:lnTo>
                      <a:lnTo>
                        <a:pt x="1676" y="291"/>
                      </a:lnTo>
                      <a:lnTo>
                        <a:pt x="1674" y="271"/>
                      </a:lnTo>
                      <a:lnTo>
                        <a:pt x="1673" y="262"/>
                      </a:lnTo>
                      <a:lnTo>
                        <a:pt x="1644" y="258"/>
                      </a:lnTo>
                      <a:lnTo>
                        <a:pt x="1622" y="257"/>
                      </a:lnTo>
                      <a:lnTo>
                        <a:pt x="1606" y="257"/>
                      </a:lnTo>
                      <a:lnTo>
                        <a:pt x="1592" y="258"/>
                      </a:lnTo>
                      <a:lnTo>
                        <a:pt x="1584" y="261"/>
                      </a:lnTo>
                      <a:lnTo>
                        <a:pt x="1576" y="264"/>
                      </a:lnTo>
                      <a:lnTo>
                        <a:pt x="1570" y="268"/>
                      </a:lnTo>
                      <a:lnTo>
                        <a:pt x="1564" y="273"/>
                      </a:lnTo>
                      <a:lnTo>
                        <a:pt x="1558" y="278"/>
                      </a:lnTo>
                      <a:lnTo>
                        <a:pt x="1548" y="282"/>
                      </a:lnTo>
                      <a:lnTo>
                        <a:pt x="1537" y="285"/>
                      </a:lnTo>
                      <a:lnTo>
                        <a:pt x="1521" y="289"/>
                      </a:lnTo>
                      <a:lnTo>
                        <a:pt x="1501" y="291"/>
                      </a:lnTo>
                      <a:lnTo>
                        <a:pt x="1474" y="291"/>
                      </a:lnTo>
                      <a:lnTo>
                        <a:pt x="1439" y="291"/>
                      </a:lnTo>
                      <a:lnTo>
                        <a:pt x="1398" y="289"/>
                      </a:lnTo>
                      <a:lnTo>
                        <a:pt x="1356" y="302"/>
                      </a:lnTo>
                      <a:lnTo>
                        <a:pt x="1319" y="317"/>
                      </a:lnTo>
                      <a:lnTo>
                        <a:pt x="1289" y="329"/>
                      </a:lnTo>
                      <a:lnTo>
                        <a:pt x="1263" y="342"/>
                      </a:lnTo>
                      <a:lnTo>
                        <a:pt x="1241" y="354"/>
                      </a:lnTo>
                      <a:lnTo>
                        <a:pt x="1223" y="365"/>
                      </a:lnTo>
                      <a:lnTo>
                        <a:pt x="1208" y="375"/>
                      </a:lnTo>
                      <a:lnTo>
                        <a:pt x="1197" y="383"/>
                      </a:lnTo>
                      <a:lnTo>
                        <a:pt x="1188" y="392"/>
                      </a:lnTo>
                      <a:lnTo>
                        <a:pt x="1182" y="399"/>
                      </a:lnTo>
                      <a:lnTo>
                        <a:pt x="1179" y="405"/>
                      </a:lnTo>
                      <a:lnTo>
                        <a:pt x="1176" y="410"/>
                      </a:lnTo>
                      <a:lnTo>
                        <a:pt x="1174" y="418"/>
                      </a:lnTo>
                      <a:lnTo>
                        <a:pt x="1174" y="420"/>
                      </a:lnTo>
                      <a:lnTo>
                        <a:pt x="984" y="420"/>
                      </a:lnTo>
                      <a:lnTo>
                        <a:pt x="966" y="416"/>
                      </a:lnTo>
                      <a:lnTo>
                        <a:pt x="950" y="413"/>
                      </a:lnTo>
                      <a:lnTo>
                        <a:pt x="934" y="408"/>
                      </a:lnTo>
                      <a:lnTo>
                        <a:pt x="919" y="402"/>
                      </a:lnTo>
                      <a:lnTo>
                        <a:pt x="906" y="395"/>
                      </a:lnTo>
                      <a:lnTo>
                        <a:pt x="893" y="389"/>
                      </a:lnTo>
                      <a:lnTo>
                        <a:pt x="881" y="382"/>
                      </a:lnTo>
                      <a:lnTo>
                        <a:pt x="871" y="376"/>
                      </a:lnTo>
                      <a:lnTo>
                        <a:pt x="854" y="362"/>
                      </a:lnTo>
                      <a:lnTo>
                        <a:pt x="843" y="351"/>
                      </a:lnTo>
                      <a:lnTo>
                        <a:pt x="836" y="344"/>
                      </a:lnTo>
                      <a:lnTo>
                        <a:pt x="833" y="340"/>
                      </a:lnTo>
                      <a:lnTo>
                        <a:pt x="825" y="321"/>
                      </a:lnTo>
                      <a:lnTo>
                        <a:pt x="816" y="305"/>
                      </a:lnTo>
                      <a:lnTo>
                        <a:pt x="808" y="291"/>
                      </a:lnTo>
                      <a:lnTo>
                        <a:pt x="798" y="282"/>
                      </a:lnTo>
                      <a:lnTo>
                        <a:pt x="788" y="275"/>
                      </a:lnTo>
                      <a:lnTo>
                        <a:pt x="778" y="271"/>
                      </a:lnTo>
                      <a:lnTo>
                        <a:pt x="769" y="268"/>
                      </a:lnTo>
                      <a:lnTo>
                        <a:pt x="759" y="267"/>
                      </a:lnTo>
                      <a:lnTo>
                        <a:pt x="750" y="268"/>
                      </a:lnTo>
                      <a:lnTo>
                        <a:pt x="742" y="269"/>
                      </a:lnTo>
                      <a:lnTo>
                        <a:pt x="734" y="272"/>
                      </a:lnTo>
                      <a:lnTo>
                        <a:pt x="728" y="274"/>
                      </a:lnTo>
                      <a:lnTo>
                        <a:pt x="718" y="279"/>
                      </a:lnTo>
                      <a:lnTo>
                        <a:pt x="715" y="282"/>
                      </a:lnTo>
                      <a:lnTo>
                        <a:pt x="636" y="321"/>
                      </a:lnTo>
                      <a:lnTo>
                        <a:pt x="639" y="307"/>
                      </a:lnTo>
                      <a:lnTo>
                        <a:pt x="639" y="298"/>
                      </a:lnTo>
                      <a:lnTo>
                        <a:pt x="639" y="293"/>
                      </a:lnTo>
                      <a:lnTo>
                        <a:pt x="638" y="290"/>
                      </a:lnTo>
                      <a:lnTo>
                        <a:pt x="636" y="288"/>
                      </a:lnTo>
                      <a:lnTo>
                        <a:pt x="635" y="287"/>
                      </a:lnTo>
                      <a:lnTo>
                        <a:pt x="631" y="285"/>
                      </a:lnTo>
                      <a:lnTo>
                        <a:pt x="627" y="285"/>
                      </a:lnTo>
                      <a:lnTo>
                        <a:pt x="620" y="289"/>
                      </a:lnTo>
                      <a:lnTo>
                        <a:pt x="614" y="293"/>
                      </a:lnTo>
                      <a:lnTo>
                        <a:pt x="589" y="315"/>
                      </a:lnTo>
                      <a:lnTo>
                        <a:pt x="578" y="328"/>
                      </a:lnTo>
                      <a:lnTo>
                        <a:pt x="570" y="313"/>
                      </a:lnTo>
                      <a:lnTo>
                        <a:pt x="565" y="299"/>
                      </a:lnTo>
                      <a:lnTo>
                        <a:pt x="563" y="285"/>
                      </a:lnTo>
                      <a:lnTo>
                        <a:pt x="562" y="272"/>
                      </a:lnTo>
                      <a:lnTo>
                        <a:pt x="563" y="260"/>
                      </a:lnTo>
                      <a:lnTo>
                        <a:pt x="565" y="247"/>
                      </a:lnTo>
                      <a:lnTo>
                        <a:pt x="569" y="236"/>
                      </a:lnTo>
                      <a:lnTo>
                        <a:pt x="573" y="227"/>
                      </a:lnTo>
                      <a:lnTo>
                        <a:pt x="583" y="208"/>
                      </a:lnTo>
                      <a:lnTo>
                        <a:pt x="592" y="195"/>
                      </a:lnTo>
                      <a:lnTo>
                        <a:pt x="601" y="186"/>
                      </a:lnTo>
                      <a:lnTo>
                        <a:pt x="603" y="184"/>
                      </a:lnTo>
                      <a:lnTo>
                        <a:pt x="620" y="175"/>
                      </a:lnTo>
                      <a:lnTo>
                        <a:pt x="635" y="165"/>
                      </a:lnTo>
                      <a:lnTo>
                        <a:pt x="649" y="156"/>
                      </a:lnTo>
                      <a:lnTo>
                        <a:pt x="660" y="147"/>
                      </a:lnTo>
                      <a:lnTo>
                        <a:pt x="668" y="137"/>
                      </a:lnTo>
                      <a:lnTo>
                        <a:pt x="676" y="129"/>
                      </a:lnTo>
                      <a:lnTo>
                        <a:pt x="682" y="119"/>
                      </a:lnTo>
                      <a:lnTo>
                        <a:pt x="687" y="110"/>
                      </a:lnTo>
                      <a:lnTo>
                        <a:pt x="693" y="96"/>
                      </a:lnTo>
                      <a:lnTo>
                        <a:pt x="695" y="83"/>
                      </a:lnTo>
                      <a:lnTo>
                        <a:pt x="695" y="75"/>
                      </a:lnTo>
                      <a:lnTo>
                        <a:pt x="695" y="72"/>
                      </a:lnTo>
                      <a:lnTo>
                        <a:pt x="754" y="6"/>
                      </a:lnTo>
                      <a:lnTo>
                        <a:pt x="742" y="4"/>
                      </a:lnTo>
                      <a:lnTo>
                        <a:pt x="729" y="1"/>
                      </a:lnTo>
                      <a:lnTo>
                        <a:pt x="717" y="0"/>
                      </a:lnTo>
                      <a:lnTo>
                        <a:pt x="705" y="0"/>
                      </a:lnTo>
                      <a:lnTo>
                        <a:pt x="694" y="1"/>
                      </a:lnTo>
                      <a:lnTo>
                        <a:pt x="683" y="2"/>
                      </a:lnTo>
                      <a:lnTo>
                        <a:pt x="672" y="5"/>
                      </a:lnTo>
                      <a:lnTo>
                        <a:pt x="661" y="9"/>
                      </a:lnTo>
                      <a:lnTo>
                        <a:pt x="651" y="12"/>
                      </a:lnTo>
                      <a:lnTo>
                        <a:pt x="641" y="16"/>
                      </a:lnTo>
                      <a:lnTo>
                        <a:pt x="633" y="21"/>
                      </a:lnTo>
                      <a:lnTo>
                        <a:pt x="623" y="27"/>
                      </a:lnTo>
                      <a:lnTo>
                        <a:pt x="606" y="38"/>
                      </a:lnTo>
                      <a:lnTo>
                        <a:pt x="591" y="50"/>
                      </a:lnTo>
                      <a:lnTo>
                        <a:pt x="578" y="64"/>
                      </a:lnTo>
                      <a:lnTo>
                        <a:pt x="565" y="77"/>
                      </a:lnTo>
                      <a:lnTo>
                        <a:pt x="556" y="89"/>
                      </a:lnTo>
                      <a:lnTo>
                        <a:pt x="547" y="100"/>
                      </a:lnTo>
                      <a:lnTo>
                        <a:pt x="535" y="118"/>
                      </a:lnTo>
                      <a:lnTo>
                        <a:pt x="531" y="125"/>
                      </a:lnTo>
                      <a:lnTo>
                        <a:pt x="509" y="156"/>
                      </a:lnTo>
                      <a:lnTo>
                        <a:pt x="488" y="182"/>
                      </a:lnTo>
                      <a:lnTo>
                        <a:pt x="470" y="204"/>
                      </a:lnTo>
                      <a:lnTo>
                        <a:pt x="454" y="222"/>
                      </a:lnTo>
                      <a:lnTo>
                        <a:pt x="439" y="235"/>
                      </a:lnTo>
                      <a:lnTo>
                        <a:pt x="427" y="245"/>
                      </a:lnTo>
                      <a:lnTo>
                        <a:pt x="415" y="251"/>
                      </a:lnTo>
                      <a:lnTo>
                        <a:pt x="406" y="256"/>
                      </a:lnTo>
                      <a:lnTo>
                        <a:pt x="398" y="257"/>
                      </a:lnTo>
                      <a:lnTo>
                        <a:pt x="390" y="258"/>
                      </a:lnTo>
                      <a:lnTo>
                        <a:pt x="385" y="257"/>
                      </a:lnTo>
                      <a:lnTo>
                        <a:pt x="381" y="256"/>
                      </a:lnTo>
                      <a:lnTo>
                        <a:pt x="376" y="251"/>
                      </a:lnTo>
                      <a:lnTo>
                        <a:pt x="373" y="249"/>
                      </a:lnTo>
                      <a:lnTo>
                        <a:pt x="366" y="261"/>
                      </a:lnTo>
                      <a:lnTo>
                        <a:pt x="357" y="272"/>
                      </a:lnTo>
                      <a:lnTo>
                        <a:pt x="349" y="282"/>
                      </a:lnTo>
                      <a:lnTo>
                        <a:pt x="339" y="291"/>
                      </a:lnTo>
                      <a:lnTo>
                        <a:pt x="330" y="299"/>
                      </a:lnTo>
                      <a:lnTo>
                        <a:pt x="321" y="307"/>
                      </a:lnTo>
                      <a:lnTo>
                        <a:pt x="312" y="313"/>
                      </a:lnTo>
                      <a:lnTo>
                        <a:pt x="302" y="320"/>
                      </a:lnTo>
                      <a:lnTo>
                        <a:pt x="283" y="331"/>
                      </a:lnTo>
                      <a:lnTo>
                        <a:pt x="264" y="338"/>
                      </a:lnTo>
                      <a:lnTo>
                        <a:pt x="245" y="344"/>
                      </a:lnTo>
                      <a:lnTo>
                        <a:pt x="228" y="348"/>
                      </a:lnTo>
                      <a:lnTo>
                        <a:pt x="210" y="350"/>
                      </a:lnTo>
                      <a:lnTo>
                        <a:pt x="195" y="351"/>
                      </a:lnTo>
                      <a:lnTo>
                        <a:pt x="180" y="351"/>
                      </a:lnTo>
                      <a:lnTo>
                        <a:pt x="168" y="350"/>
                      </a:lnTo>
                      <a:lnTo>
                        <a:pt x="150" y="349"/>
                      </a:lnTo>
                      <a:lnTo>
                        <a:pt x="144" y="348"/>
                      </a:lnTo>
                      <a:lnTo>
                        <a:pt x="122" y="372"/>
                      </a:lnTo>
                      <a:lnTo>
                        <a:pt x="101" y="393"/>
                      </a:lnTo>
                      <a:lnTo>
                        <a:pt x="81" y="411"/>
                      </a:lnTo>
                      <a:lnTo>
                        <a:pt x="62" y="425"/>
                      </a:lnTo>
                      <a:lnTo>
                        <a:pt x="44" y="437"/>
                      </a:lnTo>
                      <a:lnTo>
                        <a:pt x="28" y="446"/>
                      </a:lnTo>
                      <a:lnTo>
                        <a:pt x="13" y="453"/>
                      </a:lnTo>
                      <a:lnTo>
                        <a:pt x="0" y="459"/>
                      </a:lnTo>
                      <a:lnTo>
                        <a:pt x="16" y="477"/>
                      </a:lnTo>
                      <a:lnTo>
                        <a:pt x="32" y="496"/>
                      </a:lnTo>
                      <a:lnTo>
                        <a:pt x="48" y="512"/>
                      </a:lnTo>
                      <a:lnTo>
                        <a:pt x="64" y="526"/>
                      </a:lnTo>
                      <a:lnTo>
                        <a:pt x="79" y="540"/>
                      </a:lnTo>
                      <a:lnTo>
                        <a:pt x="95" y="552"/>
                      </a:lnTo>
                      <a:lnTo>
                        <a:pt x="111" y="564"/>
                      </a:lnTo>
                      <a:lnTo>
                        <a:pt x="127" y="574"/>
                      </a:lnTo>
                      <a:lnTo>
                        <a:pt x="143" y="584"/>
                      </a:lnTo>
                      <a:lnTo>
                        <a:pt x="158" y="591"/>
                      </a:lnTo>
                      <a:lnTo>
                        <a:pt x="172" y="599"/>
                      </a:lnTo>
                      <a:lnTo>
                        <a:pt x="187" y="605"/>
                      </a:lnTo>
                      <a:lnTo>
                        <a:pt x="215" y="616"/>
                      </a:lnTo>
                      <a:lnTo>
                        <a:pt x="241" y="623"/>
                      </a:lnTo>
                      <a:lnTo>
                        <a:pt x="266" y="628"/>
                      </a:lnTo>
                      <a:lnTo>
                        <a:pt x="288" y="631"/>
                      </a:lnTo>
                      <a:lnTo>
                        <a:pt x="306" y="632"/>
                      </a:lnTo>
                      <a:lnTo>
                        <a:pt x="323" y="633"/>
                      </a:lnTo>
                      <a:lnTo>
                        <a:pt x="346" y="631"/>
                      </a:lnTo>
                      <a:lnTo>
                        <a:pt x="354" y="629"/>
                      </a:lnTo>
                      <a:lnTo>
                        <a:pt x="374" y="634"/>
                      </a:lnTo>
                      <a:lnTo>
                        <a:pt x="392" y="639"/>
                      </a:lnTo>
                      <a:lnTo>
                        <a:pt x="406" y="645"/>
                      </a:lnTo>
                      <a:lnTo>
                        <a:pt x="420" y="651"/>
                      </a:lnTo>
                      <a:lnTo>
                        <a:pt x="443" y="666"/>
                      </a:lnTo>
                      <a:lnTo>
                        <a:pt x="469" y="678"/>
                      </a:lnTo>
                      <a:lnTo>
                        <a:pt x="485" y="684"/>
                      </a:lnTo>
                      <a:lnTo>
                        <a:pt x="502" y="689"/>
                      </a:lnTo>
                      <a:lnTo>
                        <a:pt x="523" y="693"/>
                      </a:lnTo>
                      <a:lnTo>
                        <a:pt x="548" y="695"/>
                      </a:lnTo>
                      <a:lnTo>
                        <a:pt x="578" y="697"/>
                      </a:lnTo>
                      <a:lnTo>
                        <a:pt x="613" y="697"/>
                      </a:lnTo>
                      <a:lnTo>
                        <a:pt x="654" y="694"/>
                      </a:lnTo>
                      <a:lnTo>
                        <a:pt x="701" y="688"/>
                      </a:lnTo>
                      <a:lnTo>
                        <a:pt x="705" y="706"/>
                      </a:lnTo>
                      <a:lnTo>
                        <a:pt x="709" y="721"/>
                      </a:lnTo>
                      <a:lnTo>
                        <a:pt x="713" y="735"/>
                      </a:lnTo>
                      <a:lnTo>
                        <a:pt x="718" y="747"/>
                      </a:lnTo>
                      <a:lnTo>
                        <a:pt x="725" y="757"/>
                      </a:lnTo>
                      <a:lnTo>
                        <a:pt x="731" y="765"/>
                      </a:lnTo>
                      <a:lnTo>
                        <a:pt x="737" y="773"/>
                      </a:lnTo>
                      <a:lnTo>
                        <a:pt x="743" y="777"/>
                      </a:lnTo>
                      <a:lnTo>
                        <a:pt x="755" y="786"/>
                      </a:lnTo>
                      <a:lnTo>
                        <a:pt x="765" y="791"/>
                      </a:lnTo>
                      <a:lnTo>
                        <a:pt x="771" y="793"/>
                      </a:lnTo>
                      <a:lnTo>
                        <a:pt x="773" y="793"/>
                      </a:lnTo>
                      <a:lnTo>
                        <a:pt x="780" y="793"/>
                      </a:lnTo>
                      <a:lnTo>
                        <a:pt x="786" y="795"/>
                      </a:lnTo>
                      <a:lnTo>
                        <a:pt x="789" y="796"/>
                      </a:lnTo>
                      <a:lnTo>
                        <a:pt x="794" y="798"/>
                      </a:lnTo>
                      <a:lnTo>
                        <a:pt x="798" y="802"/>
                      </a:lnTo>
                      <a:lnTo>
                        <a:pt x="802" y="807"/>
                      </a:lnTo>
                      <a:lnTo>
                        <a:pt x="804" y="812"/>
                      </a:lnTo>
                      <a:lnTo>
                        <a:pt x="807" y="817"/>
                      </a:lnTo>
                      <a:lnTo>
                        <a:pt x="810" y="829"/>
                      </a:lnTo>
                      <a:lnTo>
                        <a:pt x="813" y="842"/>
                      </a:lnTo>
                      <a:lnTo>
                        <a:pt x="815" y="857"/>
                      </a:lnTo>
                      <a:lnTo>
                        <a:pt x="815" y="873"/>
                      </a:lnTo>
                      <a:lnTo>
                        <a:pt x="814" y="904"/>
                      </a:lnTo>
                      <a:lnTo>
                        <a:pt x="811" y="930"/>
                      </a:lnTo>
                      <a:lnTo>
                        <a:pt x="808" y="950"/>
                      </a:lnTo>
                      <a:lnTo>
                        <a:pt x="807" y="957"/>
                      </a:lnTo>
                      <a:lnTo>
                        <a:pt x="815" y="960"/>
                      </a:lnTo>
                      <a:lnTo>
                        <a:pt x="821" y="964"/>
                      </a:lnTo>
                      <a:lnTo>
                        <a:pt x="829" y="967"/>
                      </a:lnTo>
                      <a:lnTo>
                        <a:pt x="835" y="972"/>
                      </a:lnTo>
                      <a:lnTo>
                        <a:pt x="841" y="978"/>
                      </a:lnTo>
                      <a:lnTo>
                        <a:pt x="846" y="984"/>
                      </a:lnTo>
                      <a:lnTo>
                        <a:pt x="852" y="992"/>
                      </a:lnTo>
                      <a:lnTo>
                        <a:pt x="855" y="999"/>
                      </a:lnTo>
                      <a:lnTo>
                        <a:pt x="864" y="1015"/>
                      </a:lnTo>
                      <a:lnTo>
                        <a:pt x="871" y="1033"/>
                      </a:lnTo>
                      <a:lnTo>
                        <a:pt x="876" y="1052"/>
                      </a:lnTo>
                      <a:lnTo>
                        <a:pt x="881" y="1070"/>
                      </a:lnTo>
                      <a:lnTo>
                        <a:pt x="887" y="1107"/>
                      </a:lnTo>
                      <a:lnTo>
                        <a:pt x="891" y="1137"/>
                      </a:lnTo>
                      <a:lnTo>
                        <a:pt x="892" y="1159"/>
                      </a:lnTo>
                      <a:lnTo>
                        <a:pt x="892" y="1168"/>
                      </a:lnTo>
                      <a:close/>
                    </a:path>
                  </a:pathLst>
                </a:custGeom>
                <a:solidFill>
                  <a:srgbClr val="FF0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0" name="Freeform 510"/>
                <p:cNvSpPr>
                  <a:spLocks/>
                </p:cNvSpPr>
                <p:nvPr/>
              </p:nvSpPr>
              <p:spPr bwMode="auto">
                <a:xfrm>
                  <a:off x="4806" y="606"/>
                  <a:ext cx="333" cy="521"/>
                </a:xfrm>
                <a:custGeom>
                  <a:avLst/>
                  <a:gdLst>
                    <a:gd name="T0" fmla="*/ 0 w 1332"/>
                    <a:gd name="T1" fmla="*/ 0 h 2082"/>
                    <a:gd name="T2" fmla="*/ 0 w 1332"/>
                    <a:gd name="T3" fmla="*/ 0 h 2082"/>
                    <a:gd name="T4" fmla="*/ 0 w 1332"/>
                    <a:gd name="T5" fmla="*/ 0 h 2082"/>
                    <a:gd name="T6" fmla="*/ 0 w 1332"/>
                    <a:gd name="T7" fmla="*/ 0 h 2082"/>
                    <a:gd name="T8" fmla="*/ 0 w 1332"/>
                    <a:gd name="T9" fmla="*/ 0 h 2082"/>
                    <a:gd name="T10" fmla="*/ 0 w 1332"/>
                    <a:gd name="T11" fmla="*/ 0 h 2082"/>
                    <a:gd name="T12" fmla="*/ 0 w 1332"/>
                    <a:gd name="T13" fmla="*/ 0 h 2082"/>
                    <a:gd name="T14" fmla="*/ 0 w 1332"/>
                    <a:gd name="T15" fmla="*/ 0 h 2082"/>
                    <a:gd name="T16" fmla="*/ 0 w 1332"/>
                    <a:gd name="T17" fmla="*/ 0 h 2082"/>
                    <a:gd name="T18" fmla="*/ 0 w 1332"/>
                    <a:gd name="T19" fmla="*/ 0 h 2082"/>
                    <a:gd name="T20" fmla="*/ 0 w 1332"/>
                    <a:gd name="T21" fmla="*/ 0 h 2082"/>
                    <a:gd name="T22" fmla="*/ 0 w 1332"/>
                    <a:gd name="T23" fmla="*/ 0 h 2082"/>
                    <a:gd name="T24" fmla="*/ 0 w 1332"/>
                    <a:gd name="T25" fmla="*/ 0 h 2082"/>
                    <a:gd name="T26" fmla="*/ 0 w 1332"/>
                    <a:gd name="T27" fmla="*/ 0 h 2082"/>
                    <a:gd name="T28" fmla="*/ 0 w 1332"/>
                    <a:gd name="T29" fmla="*/ 0 h 2082"/>
                    <a:gd name="T30" fmla="*/ 0 w 1332"/>
                    <a:gd name="T31" fmla="*/ 0 h 2082"/>
                    <a:gd name="T32" fmla="*/ 0 w 1332"/>
                    <a:gd name="T33" fmla="*/ 0 h 2082"/>
                    <a:gd name="T34" fmla="*/ 0 w 1332"/>
                    <a:gd name="T35" fmla="*/ 0 h 2082"/>
                    <a:gd name="T36" fmla="*/ 0 w 1332"/>
                    <a:gd name="T37" fmla="*/ 0 h 2082"/>
                    <a:gd name="T38" fmla="*/ 0 w 1332"/>
                    <a:gd name="T39" fmla="*/ 0 h 2082"/>
                    <a:gd name="T40" fmla="*/ 0 w 1332"/>
                    <a:gd name="T41" fmla="*/ 0 h 2082"/>
                    <a:gd name="T42" fmla="*/ 0 w 1332"/>
                    <a:gd name="T43" fmla="*/ 0 h 2082"/>
                    <a:gd name="T44" fmla="*/ 0 w 1332"/>
                    <a:gd name="T45" fmla="*/ 0 h 2082"/>
                    <a:gd name="T46" fmla="*/ 0 w 1332"/>
                    <a:gd name="T47" fmla="*/ 0 h 2082"/>
                    <a:gd name="T48" fmla="*/ 0 w 1332"/>
                    <a:gd name="T49" fmla="*/ 0 h 2082"/>
                    <a:gd name="T50" fmla="*/ 0 w 1332"/>
                    <a:gd name="T51" fmla="*/ 0 h 2082"/>
                    <a:gd name="T52" fmla="*/ 0 w 1332"/>
                    <a:gd name="T53" fmla="*/ 0 h 2082"/>
                    <a:gd name="T54" fmla="*/ 0 w 1332"/>
                    <a:gd name="T55" fmla="*/ 0 h 2082"/>
                    <a:gd name="T56" fmla="*/ 0 w 1332"/>
                    <a:gd name="T57" fmla="*/ 0 h 2082"/>
                    <a:gd name="T58" fmla="*/ 0 w 1332"/>
                    <a:gd name="T59" fmla="*/ 0 h 2082"/>
                    <a:gd name="T60" fmla="*/ 0 w 1332"/>
                    <a:gd name="T61" fmla="*/ 0 h 2082"/>
                    <a:gd name="T62" fmla="*/ 0 w 1332"/>
                    <a:gd name="T63" fmla="*/ 0 h 2082"/>
                    <a:gd name="T64" fmla="*/ 0 w 1332"/>
                    <a:gd name="T65" fmla="*/ 0 h 2082"/>
                    <a:gd name="T66" fmla="*/ 0 w 1332"/>
                    <a:gd name="T67" fmla="*/ 0 h 2082"/>
                    <a:gd name="T68" fmla="*/ 0 w 1332"/>
                    <a:gd name="T69" fmla="*/ 0 h 2082"/>
                    <a:gd name="T70" fmla="*/ 0 w 1332"/>
                    <a:gd name="T71" fmla="*/ 0 h 2082"/>
                    <a:gd name="T72" fmla="*/ 0 w 1332"/>
                    <a:gd name="T73" fmla="*/ 0 h 2082"/>
                    <a:gd name="T74" fmla="*/ 0 w 1332"/>
                    <a:gd name="T75" fmla="*/ 0 h 2082"/>
                    <a:gd name="T76" fmla="*/ 0 w 1332"/>
                    <a:gd name="T77" fmla="*/ 0 h 2082"/>
                    <a:gd name="T78" fmla="*/ 0 w 1332"/>
                    <a:gd name="T79" fmla="*/ 0 h 2082"/>
                    <a:gd name="T80" fmla="*/ 0 w 1332"/>
                    <a:gd name="T81" fmla="*/ 0 h 2082"/>
                    <a:gd name="T82" fmla="*/ 0 w 1332"/>
                    <a:gd name="T83" fmla="*/ 0 h 2082"/>
                    <a:gd name="T84" fmla="*/ 0 w 1332"/>
                    <a:gd name="T85" fmla="*/ 0 h 2082"/>
                    <a:gd name="T86" fmla="*/ 0 w 1332"/>
                    <a:gd name="T87" fmla="*/ 0 h 2082"/>
                    <a:gd name="T88" fmla="*/ 0 w 1332"/>
                    <a:gd name="T89" fmla="*/ 0 h 2082"/>
                    <a:gd name="T90" fmla="*/ 0 w 1332"/>
                    <a:gd name="T91" fmla="*/ 0 h 2082"/>
                    <a:gd name="T92" fmla="*/ 0 w 1332"/>
                    <a:gd name="T93" fmla="*/ 0 h 2082"/>
                    <a:gd name="T94" fmla="*/ 0 w 1332"/>
                    <a:gd name="T95" fmla="*/ 0 h 2082"/>
                    <a:gd name="T96" fmla="*/ 0 w 1332"/>
                    <a:gd name="T97" fmla="*/ 0 h 2082"/>
                    <a:gd name="T98" fmla="*/ 0 w 1332"/>
                    <a:gd name="T99" fmla="*/ 0 h 2082"/>
                    <a:gd name="T100" fmla="*/ 0 w 1332"/>
                    <a:gd name="T101" fmla="*/ 0 h 2082"/>
                    <a:gd name="T102" fmla="*/ 0 w 1332"/>
                    <a:gd name="T103" fmla="*/ 0 h 2082"/>
                    <a:gd name="T104" fmla="*/ 0 w 1332"/>
                    <a:gd name="T105" fmla="*/ 0 h 2082"/>
                    <a:gd name="T106" fmla="*/ 0 w 1332"/>
                    <a:gd name="T107" fmla="*/ 0 h 2082"/>
                    <a:gd name="T108" fmla="*/ 0 w 1332"/>
                    <a:gd name="T109" fmla="*/ 0 h 2082"/>
                    <a:gd name="T110" fmla="*/ 0 w 1332"/>
                    <a:gd name="T111" fmla="*/ 0 h 2082"/>
                    <a:gd name="T112" fmla="*/ 0 w 1332"/>
                    <a:gd name="T113" fmla="*/ 0 h 2082"/>
                    <a:gd name="T114" fmla="*/ 0 w 1332"/>
                    <a:gd name="T115" fmla="*/ 0 h 2082"/>
                    <a:gd name="T116" fmla="*/ 0 w 1332"/>
                    <a:gd name="T117" fmla="*/ 0 h 2082"/>
                    <a:gd name="T118" fmla="*/ 0 w 1332"/>
                    <a:gd name="T119" fmla="*/ 0 h 2082"/>
                    <a:gd name="T120" fmla="*/ 0 w 1332"/>
                    <a:gd name="T121" fmla="*/ 0 h 2082"/>
                    <a:gd name="T122" fmla="*/ 0 w 1332"/>
                    <a:gd name="T123" fmla="*/ 0 h 20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2"/>
                    <a:gd name="T187" fmla="*/ 0 h 2082"/>
                    <a:gd name="T188" fmla="*/ 1332 w 1332"/>
                    <a:gd name="T189" fmla="*/ 2082 h 20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2" h="2082">
                      <a:moveTo>
                        <a:pt x="433" y="2071"/>
                      </a:moveTo>
                      <a:lnTo>
                        <a:pt x="428" y="2061"/>
                      </a:lnTo>
                      <a:lnTo>
                        <a:pt x="423" y="2052"/>
                      </a:lnTo>
                      <a:lnTo>
                        <a:pt x="421" y="2043"/>
                      </a:lnTo>
                      <a:lnTo>
                        <a:pt x="418" y="2034"/>
                      </a:lnTo>
                      <a:lnTo>
                        <a:pt x="416" y="2026"/>
                      </a:lnTo>
                      <a:lnTo>
                        <a:pt x="416" y="2017"/>
                      </a:lnTo>
                      <a:lnTo>
                        <a:pt x="415" y="2010"/>
                      </a:lnTo>
                      <a:lnTo>
                        <a:pt x="415" y="2003"/>
                      </a:lnTo>
                      <a:lnTo>
                        <a:pt x="417" y="1990"/>
                      </a:lnTo>
                      <a:lnTo>
                        <a:pt x="422" y="1978"/>
                      </a:lnTo>
                      <a:lnTo>
                        <a:pt x="427" y="1967"/>
                      </a:lnTo>
                      <a:lnTo>
                        <a:pt x="434" y="1957"/>
                      </a:lnTo>
                      <a:lnTo>
                        <a:pt x="449" y="1938"/>
                      </a:lnTo>
                      <a:lnTo>
                        <a:pt x="464" y="1921"/>
                      </a:lnTo>
                      <a:lnTo>
                        <a:pt x="470" y="1911"/>
                      </a:lnTo>
                      <a:lnTo>
                        <a:pt x="475" y="1902"/>
                      </a:lnTo>
                      <a:lnTo>
                        <a:pt x="478" y="1892"/>
                      </a:lnTo>
                      <a:lnTo>
                        <a:pt x="480" y="1881"/>
                      </a:lnTo>
                      <a:lnTo>
                        <a:pt x="471" y="1854"/>
                      </a:lnTo>
                      <a:lnTo>
                        <a:pt x="465" y="1830"/>
                      </a:lnTo>
                      <a:lnTo>
                        <a:pt x="463" y="1807"/>
                      </a:lnTo>
                      <a:lnTo>
                        <a:pt x="463" y="1787"/>
                      </a:lnTo>
                      <a:lnTo>
                        <a:pt x="464" y="1769"/>
                      </a:lnTo>
                      <a:lnTo>
                        <a:pt x="466" y="1753"/>
                      </a:lnTo>
                      <a:lnTo>
                        <a:pt x="471" y="1738"/>
                      </a:lnTo>
                      <a:lnTo>
                        <a:pt x="476" y="1726"/>
                      </a:lnTo>
                      <a:lnTo>
                        <a:pt x="482" y="1716"/>
                      </a:lnTo>
                      <a:lnTo>
                        <a:pt x="488" y="1708"/>
                      </a:lnTo>
                      <a:lnTo>
                        <a:pt x="493" y="1700"/>
                      </a:lnTo>
                      <a:lnTo>
                        <a:pt x="499" y="1694"/>
                      </a:lnTo>
                      <a:lnTo>
                        <a:pt x="508" y="1687"/>
                      </a:lnTo>
                      <a:lnTo>
                        <a:pt x="511" y="1684"/>
                      </a:lnTo>
                      <a:lnTo>
                        <a:pt x="524" y="1665"/>
                      </a:lnTo>
                      <a:lnTo>
                        <a:pt x="535" y="1649"/>
                      </a:lnTo>
                      <a:lnTo>
                        <a:pt x="547" y="1634"/>
                      </a:lnTo>
                      <a:lnTo>
                        <a:pt x="559" y="1622"/>
                      </a:lnTo>
                      <a:lnTo>
                        <a:pt x="571" y="1612"/>
                      </a:lnTo>
                      <a:lnTo>
                        <a:pt x="584" y="1605"/>
                      </a:lnTo>
                      <a:lnTo>
                        <a:pt x="595" y="1599"/>
                      </a:lnTo>
                      <a:lnTo>
                        <a:pt x="606" y="1594"/>
                      </a:lnTo>
                      <a:lnTo>
                        <a:pt x="617" y="1590"/>
                      </a:lnTo>
                      <a:lnTo>
                        <a:pt x="627" y="1588"/>
                      </a:lnTo>
                      <a:lnTo>
                        <a:pt x="635" y="1586"/>
                      </a:lnTo>
                      <a:lnTo>
                        <a:pt x="642" y="1586"/>
                      </a:lnTo>
                      <a:lnTo>
                        <a:pt x="652" y="1586"/>
                      </a:lnTo>
                      <a:lnTo>
                        <a:pt x="656" y="1586"/>
                      </a:lnTo>
                      <a:lnTo>
                        <a:pt x="680" y="1573"/>
                      </a:lnTo>
                      <a:lnTo>
                        <a:pt x="702" y="1559"/>
                      </a:lnTo>
                      <a:lnTo>
                        <a:pt x="721" y="1546"/>
                      </a:lnTo>
                      <a:lnTo>
                        <a:pt x="739" y="1534"/>
                      </a:lnTo>
                      <a:lnTo>
                        <a:pt x="754" y="1521"/>
                      </a:lnTo>
                      <a:lnTo>
                        <a:pt x="767" y="1510"/>
                      </a:lnTo>
                      <a:lnTo>
                        <a:pt x="780" y="1499"/>
                      </a:lnTo>
                      <a:lnTo>
                        <a:pt x="789" y="1490"/>
                      </a:lnTo>
                      <a:lnTo>
                        <a:pt x="798" y="1480"/>
                      </a:lnTo>
                      <a:lnTo>
                        <a:pt x="804" y="1470"/>
                      </a:lnTo>
                      <a:lnTo>
                        <a:pt x="810" y="1461"/>
                      </a:lnTo>
                      <a:lnTo>
                        <a:pt x="814" y="1453"/>
                      </a:lnTo>
                      <a:lnTo>
                        <a:pt x="816" y="1446"/>
                      </a:lnTo>
                      <a:lnTo>
                        <a:pt x="819" y="1438"/>
                      </a:lnTo>
                      <a:lnTo>
                        <a:pt x="820" y="1431"/>
                      </a:lnTo>
                      <a:lnTo>
                        <a:pt x="820" y="1425"/>
                      </a:lnTo>
                      <a:lnTo>
                        <a:pt x="819" y="1419"/>
                      </a:lnTo>
                      <a:lnTo>
                        <a:pt x="817" y="1413"/>
                      </a:lnTo>
                      <a:lnTo>
                        <a:pt x="815" y="1408"/>
                      </a:lnTo>
                      <a:lnTo>
                        <a:pt x="813" y="1403"/>
                      </a:lnTo>
                      <a:lnTo>
                        <a:pt x="806" y="1394"/>
                      </a:lnTo>
                      <a:lnTo>
                        <a:pt x="799" y="1388"/>
                      </a:lnTo>
                      <a:lnTo>
                        <a:pt x="787" y="1379"/>
                      </a:lnTo>
                      <a:lnTo>
                        <a:pt x="781" y="1376"/>
                      </a:lnTo>
                      <a:lnTo>
                        <a:pt x="776" y="1353"/>
                      </a:lnTo>
                      <a:lnTo>
                        <a:pt x="775" y="1333"/>
                      </a:lnTo>
                      <a:lnTo>
                        <a:pt x="775" y="1317"/>
                      </a:lnTo>
                      <a:lnTo>
                        <a:pt x="777" y="1305"/>
                      </a:lnTo>
                      <a:lnTo>
                        <a:pt x="780" y="1300"/>
                      </a:lnTo>
                      <a:lnTo>
                        <a:pt x="782" y="1295"/>
                      </a:lnTo>
                      <a:lnTo>
                        <a:pt x="784" y="1291"/>
                      </a:lnTo>
                      <a:lnTo>
                        <a:pt x="787" y="1289"/>
                      </a:lnTo>
                      <a:lnTo>
                        <a:pt x="794" y="1284"/>
                      </a:lnTo>
                      <a:lnTo>
                        <a:pt x="802" y="1282"/>
                      </a:lnTo>
                      <a:lnTo>
                        <a:pt x="809" y="1282"/>
                      </a:lnTo>
                      <a:lnTo>
                        <a:pt x="817" y="1282"/>
                      </a:lnTo>
                      <a:lnTo>
                        <a:pt x="825" y="1283"/>
                      </a:lnTo>
                      <a:lnTo>
                        <a:pt x="831" y="1285"/>
                      </a:lnTo>
                      <a:lnTo>
                        <a:pt x="842" y="1289"/>
                      </a:lnTo>
                      <a:lnTo>
                        <a:pt x="847" y="1291"/>
                      </a:lnTo>
                      <a:lnTo>
                        <a:pt x="855" y="1299"/>
                      </a:lnTo>
                      <a:lnTo>
                        <a:pt x="864" y="1304"/>
                      </a:lnTo>
                      <a:lnTo>
                        <a:pt x="873" y="1308"/>
                      </a:lnTo>
                      <a:lnTo>
                        <a:pt x="880" y="1312"/>
                      </a:lnTo>
                      <a:lnTo>
                        <a:pt x="887" y="1313"/>
                      </a:lnTo>
                      <a:lnTo>
                        <a:pt x="893" y="1315"/>
                      </a:lnTo>
                      <a:lnTo>
                        <a:pt x="901" y="1315"/>
                      </a:lnTo>
                      <a:lnTo>
                        <a:pt x="907" y="1313"/>
                      </a:lnTo>
                      <a:lnTo>
                        <a:pt x="912" y="1312"/>
                      </a:lnTo>
                      <a:lnTo>
                        <a:pt x="918" y="1308"/>
                      </a:lnTo>
                      <a:lnTo>
                        <a:pt x="923" y="1306"/>
                      </a:lnTo>
                      <a:lnTo>
                        <a:pt x="926" y="1301"/>
                      </a:lnTo>
                      <a:lnTo>
                        <a:pt x="935" y="1291"/>
                      </a:lnTo>
                      <a:lnTo>
                        <a:pt x="942" y="1280"/>
                      </a:lnTo>
                      <a:lnTo>
                        <a:pt x="948" y="1268"/>
                      </a:lnTo>
                      <a:lnTo>
                        <a:pt x="953" y="1255"/>
                      </a:lnTo>
                      <a:lnTo>
                        <a:pt x="957" y="1242"/>
                      </a:lnTo>
                      <a:lnTo>
                        <a:pt x="959" y="1231"/>
                      </a:lnTo>
                      <a:lnTo>
                        <a:pt x="963" y="1213"/>
                      </a:lnTo>
                      <a:lnTo>
                        <a:pt x="964" y="1206"/>
                      </a:lnTo>
                      <a:lnTo>
                        <a:pt x="975" y="1204"/>
                      </a:lnTo>
                      <a:lnTo>
                        <a:pt x="986" y="1204"/>
                      </a:lnTo>
                      <a:lnTo>
                        <a:pt x="994" y="1207"/>
                      </a:lnTo>
                      <a:lnTo>
                        <a:pt x="1001" y="1209"/>
                      </a:lnTo>
                      <a:lnTo>
                        <a:pt x="1007" y="1213"/>
                      </a:lnTo>
                      <a:lnTo>
                        <a:pt x="1012" y="1219"/>
                      </a:lnTo>
                      <a:lnTo>
                        <a:pt x="1016" y="1224"/>
                      </a:lnTo>
                      <a:lnTo>
                        <a:pt x="1018" y="1230"/>
                      </a:lnTo>
                      <a:lnTo>
                        <a:pt x="1022" y="1242"/>
                      </a:lnTo>
                      <a:lnTo>
                        <a:pt x="1023" y="1253"/>
                      </a:lnTo>
                      <a:lnTo>
                        <a:pt x="1023" y="1262"/>
                      </a:lnTo>
                      <a:lnTo>
                        <a:pt x="1023" y="1264"/>
                      </a:lnTo>
                      <a:lnTo>
                        <a:pt x="1028" y="1268"/>
                      </a:lnTo>
                      <a:lnTo>
                        <a:pt x="1032" y="1269"/>
                      </a:lnTo>
                      <a:lnTo>
                        <a:pt x="1037" y="1271"/>
                      </a:lnTo>
                      <a:lnTo>
                        <a:pt x="1040" y="1269"/>
                      </a:lnTo>
                      <a:lnTo>
                        <a:pt x="1044" y="1268"/>
                      </a:lnTo>
                      <a:lnTo>
                        <a:pt x="1048" y="1266"/>
                      </a:lnTo>
                      <a:lnTo>
                        <a:pt x="1052" y="1262"/>
                      </a:lnTo>
                      <a:lnTo>
                        <a:pt x="1056" y="1258"/>
                      </a:lnTo>
                      <a:lnTo>
                        <a:pt x="1064" y="1248"/>
                      </a:lnTo>
                      <a:lnTo>
                        <a:pt x="1071" y="1236"/>
                      </a:lnTo>
                      <a:lnTo>
                        <a:pt x="1079" y="1223"/>
                      </a:lnTo>
                      <a:lnTo>
                        <a:pt x="1087" y="1209"/>
                      </a:lnTo>
                      <a:lnTo>
                        <a:pt x="1094" y="1195"/>
                      </a:lnTo>
                      <a:lnTo>
                        <a:pt x="1103" y="1181"/>
                      </a:lnTo>
                      <a:lnTo>
                        <a:pt x="1110" y="1170"/>
                      </a:lnTo>
                      <a:lnTo>
                        <a:pt x="1119" y="1159"/>
                      </a:lnTo>
                      <a:lnTo>
                        <a:pt x="1122" y="1155"/>
                      </a:lnTo>
                      <a:lnTo>
                        <a:pt x="1127" y="1152"/>
                      </a:lnTo>
                      <a:lnTo>
                        <a:pt x="1131" y="1149"/>
                      </a:lnTo>
                      <a:lnTo>
                        <a:pt x="1136" y="1148"/>
                      </a:lnTo>
                      <a:lnTo>
                        <a:pt x="1141" y="1148"/>
                      </a:lnTo>
                      <a:lnTo>
                        <a:pt x="1146" y="1148"/>
                      </a:lnTo>
                      <a:lnTo>
                        <a:pt x="1150" y="1151"/>
                      </a:lnTo>
                      <a:lnTo>
                        <a:pt x="1154" y="1153"/>
                      </a:lnTo>
                      <a:lnTo>
                        <a:pt x="1158" y="1141"/>
                      </a:lnTo>
                      <a:lnTo>
                        <a:pt x="1164" y="1130"/>
                      </a:lnTo>
                      <a:lnTo>
                        <a:pt x="1170" y="1121"/>
                      </a:lnTo>
                      <a:lnTo>
                        <a:pt x="1179" y="1114"/>
                      </a:lnTo>
                      <a:lnTo>
                        <a:pt x="1188" y="1108"/>
                      </a:lnTo>
                      <a:lnTo>
                        <a:pt x="1198" y="1103"/>
                      </a:lnTo>
                      <a:lnTo>
                        <a:pt x="1208" y="1099"/>
                      </a:lnTo>
                      <a:lnTo>
                        <a:pt x="1219" y="1097"/>
                      </a:lnTo>
                      <a:lnTo>
                        <a:pt x="1239" y="1094"/>
                      </a:lnTo>
                      <a:lnTo>
                        <a:pt x="1256" y="1093"/>
                      </a:lnTo>
                      <a:lnTo>
                        <a:pt x="1268" y="1094"/>
                      </a:lnTo>
                      <a:lnTo>
                        <a:pt x="1273" y="1094"/>
                      </a:lnTo>
                      <a:lnTo>
                        <a:pt x="1288" y="1091"/>
                      </a:lnTo>
                      <a:lnTo>
                        <a:pt x="1300" y="1086"/>
                      </a:lnTo>
                      <a:lnTo>
                        <a:pt x="1310" y="1080"/>
                      </a:lnTo>
                      <a:lnTo>
                        <a:pt x="1317" y="1072"/>
                      </a:lnTo>
                      <a:lnTo>
                        <a:pt x="1323" y="1064"/>
                      </a:lnTo>
                      <a:lnTo>
                        <a:pt x="1327" y="1055"/>
                      </a:lnTo>
                      <a:lnTo>
                        <a:pt x="1329" y="1046"/>
                      </a:lnTo>
                      <a:lnTo>
                        <a:pt x="1332" y="1037"/>
                      </a:lnTo>
                      <a:lnTo>
                        <a:pt x="1332" y="1018"/>
                      </a:lnTo>
                      <a:lnTo>
                        <a:pt x="1329" y="1004"/>
                      </a:lnTo>
                      <a:lnTo>
                        <a:pt x="1327" y="993"/>
                      </a:lnTo>
                      <a:lnTo>
                        <a:pt x="1325" y="989"/>
                      </a:lnTo>
                      <a:lnTo>
                        <a:pt x="1316" y="998"/>
                      </a:lnTo>
                      <a:lnTo>
                        <a:pt x="1307" y="1004"/>
                      </a:lnTo>
                      <a:lnTo>
                        <a:pt x="1297" y="1009"/>
                      </a:lnTo>
                      <a:lnTo>
                        <a:pt x="1290" y="1012"/>
                      </a:lnTo>
                      <a:lnTo>
                        <a:pt x="1283" y="1015"/>
                      </a:lnTo>
                      <a:lnTo>
                        <a:pt x="1275" y="1016"/>
                      </a:lnTo>
                      <a:lnTo>
                        <a:pt x="1269" y="1016"/>
                      </a:lnTo>
                      <a:lnTo>
                        <a:pt x="1263" y="1016"/>
                      </a:lnTo>
                      <a:lnTo>
                        <a:pt x="1253" y="1015"/>
                      </a:lnTo>
                      <a:lnTo>
                        <a:pt x="1246" y="1012"/>
                      </a:lnTo>
                      <a:lnTo>
                        <a:pt x="1241" y="1010"/>
                      </a:lnTo>
                      <a:lnTo>
                        <a:pt x="1240" y="1009"/>
                      </a:lnTo>
                      <a:lnTo>
                        <a:pt x="1240" y="995"/>
                      </a:lnTo>
                      <a:lnTo>
                        <a:pt x="1239" y="983"/>
                      </a:lnTo>
                      <a:lnTo>
                        <a:pt x="1236" y="972"/>
                      </a:lnTo>
                      <a:lnTo>
                        <a:pt x="1232" y="962"/>
                      </a:lnTo>
                      <a:lnTo>
                        <a:pt x="1224" y="945"/>
                      </a:lnTo>
                      <a:lnTo>
                        <a:pt x="1214" y="929"/>
                      </a:lnTo>
                      <a:lnTo>
                        <a:pt x="1204" y="912"/>
                      </a:lnTo>
                      <a:lnTo>
                        <a:pt x="1193" y="892"/>
                      </a:lnTo>
                      <a:lnTo>
                        <a:pt x="1187" y="881"/>
                      </a:lnTo>
                      <a:lnTo>
                        <a:pt x="1182" y="869"/>
                      </a:lnTo>
                      <a:lnTo>
                        <a:pt x="1179" y="854"/>
                      </a:lnTo>
                      <a:lnTo>
                        <a:pt x="1175" y="838"/>
                      </a:lnTo>
                      <a:lnTo>
                        <a:pt x="1174" y="856"/>
                      </a:lnTo>
                      <a:lnTo>
                        <a:pt x="1172" y="870"/>
                      </a:lnTo>
                      <a:lnTo>
                        <a:pt x="1170" y="884"/>
                      </a:lnTo>
                      <a:lnTo>
                        <a:pt x="1166" y="895"/>
                      </a:lnTo>
                      <a:lnTo>
                        <a:pt x="1163" y="903"/>
                      </a:lnTo>
                      <a:lnTo>
                        <a:pt x="1158" y="911"/>
                      </a:lnTo>
                      <a:lnTo>
                        <a:pt x="1153" y="917"/>
                      </a:lnTo>
                      <a:lnTo>
                        <a:pt x="1148" y="922"/>
                      </a:lnTo>
                      <a:lnTo>
                        <a:pt x="1143" y="924"/>
                      </a:lnTo>
                      <a:lnTo>
                        <a:pt x="1138" y="927"/>
                      </a:lnTo>
                      <a:lnTo>
                        <a:pt x="1135" y="929"/>
                      </a:lnTo>
                      <a:lnTo>
                        <a:pt x="1130" y="930"/>
                      </a:lnTo>
                      <a:lnTo>
                        <a:pt x="1125" y="930"/>
                      </a:lnTo>
                      <a:lnTo>
                        <a:pt x="1122" y="930"/>
                      </a:lnTo>
                      <a:lnTo>
                        <a:pt x="1111" y="915"/>
                      </a:lnTo>
                      <a:lnTo>
                        <a:pt x="1103" y="898"/>
                      </a:lnTo>
                      <a:lnTo>
                        <a:pt x="1094" y="880"/>
                      </a:lnTo>
                      <a:lnTo>
                        <a:pt x="1087" y="860"/>
                      </a:lnTo>
                      <a:lnTo>
                        <a:pt x="1081" y="841"/>
                      </a:lnTo>
                      <a:lnTo>
                        <a:pt x="1076" y="820"/>
                      </a:lnTo>
                      <a:lnTo>
                        <a:pt x="1071" y="799"/>
                      </a:lnTo>
                      <a:lnTo>
                        <a:pt x="1067" y="778"/>
                      </a:lnTo>
                      <a:lnTo>
                        <a:pt x="1061" y="740"/>
                      </a:lnTo>
                      <a:lnTo>
                        <a:pt x="1059" y="710"/>
                      </a:lnTo>
                      <a:lnTo>
                        <a:pt x="1056" y="689"/>
                      </a:lnTo>
                      <a:lnTo>
                        <a:pt x="1056" y="680"/>
                      </a:lnTo>
                      <a:lnTo>
                        <a:pt x="1051" y="693"/>
                      </a:lnTo>
                      <a:lnTo>
                        <a:pt x="1045" y="702"/>
                      </a:lnTo>
                      <a:lnTo>
                        <a:pt x="1038" y="711"/>
                      </a:lnTo>
                      <a:lnTo>
                        <a:pt x="1028" y="718"/>
                      </a:lnTo>
                      <a:lnTo>
                        <a:pt x="1018" y="725"/>
                      </a:lnTo>
                      <a:lnTo>
                        <a:pt x="1007" y="729"/>
                      </a:lnTo>
                      <a:lnTo>
                        <a:pt x="996" y="732"/>
                      </a:lnTo>
                      <a:lnTo>
                        <a:pt x="985" y="733"/>
                      </a:lnTo>
                      <a:lnTo>
                        <a:pt x="974" y="733"/>
                      </a:lnTo>
                      <a:lnTo>
                        <a:pt x="963" y="732"/>
                      </a:lnTo>
                      <a:lnTo>
                        <a:pt x="952" y="728"/>
                      </a:lnTo>
                      <a:lnTo>
                        <a:pt x="942" y="723"/>
                      </a:lnTo>
                      <a:lnTo>
                        <a:pt x="935" y="717"/>
                      </a:lnTo>
                      <a:lnTo>
                        <a:pt x="928" y="709"/>
                      </a:lnTo>
                      <a:lnTo>
                        <a:pt x="922" y="699"/>
                      </a:lnTo>
                      <a:lnTo>
                        <a:pt x="919" y="688"/>
                      </a:lnTo>
                      <a:lnTo>
                        <a:pt x="909" y="627"/>
                      </a:lnTo>
                      <a:lnTo>
                        <a:pt x="899" y="573"/>
                      </a:lnTo>
                      <a:lnTo>
                        <a:pt x="890" y="526"/>
                      </a:lnTo>
                      <a:lnTo>
                        <a:pt x="881" y="485"/>
                      </a:lnTo>
                      <a:lnTo>
                        <a:pt x="873" y="448"/>
                      </a:lnTo>
                      <a:lnTo>
                        <a:pt x="864" y="417"/>
                      </a:lnTo>
                      <a:lnTo>
                        <a:pt x="857" y="392"/>
                      </a:lnTo>
                      <a:lnTo>
                        <a:pt x="849" y="369"/>
                      </a:lnTo>
                      <a:lnTo>
                        <a:pt x="837" y="338"/>
                      </a:lnTo>
                      <a:lnTo>
                        <a:pt x="829" y="318"/>
                      </a:lnTo>
                      <a:lnTo>
                        <a:pt x="822" y="310"/>
                      </a:lnTo>
                      <a:lnTo>
                        <a:pt x="820" y="307"/>
                      </a:lnTo>
                      <a:lnTo>
                        <a:pt x="817" y="278"/>
                      </a:lnTo>
                      <a:lnTo>
                        <a:pt x="815" y="250"/>
                      </a:lnTo>
                      <a:lnTo>
                        <a:pt x="811" y="224"/>
                      </a:lnTo>
                      <a:lnTo>
                        <a:pt x="808" y="199"/>
                      </a:lnTo>
                      <a:lnTo>
                        <a:pt x="803" y="177"/>
                      </a:lnTo>
                      <a:lnTo>
                        <a:pt x="797" y="158"/>
                      </a:lnTo>
                      <a:lnTo>
                        <a:pt x="792" y="138"/>
                      </a:lnTo>
                      <a:lnTo>
                        <a:pt x="786" y="121"/>
                      </a:lnTo>
                      <a:lnTo>
                        <a:pt x="778" y="106"/>
                      </a:lnTo>
                      <a:lnTo>
                        <a:pt x="772" y="92"/>
                      </a:lnTo>
                      <a:lnTo>
                        <a:pt x="765" y="78"/>
                      </a:lnTo>
                      <a:lnTo>
                        <a:pt x="758" y="67"/>
                      </a:lnTo>
                      <a:lnTo>
                        <a:pt x="750" y="57"/>
                      </a:lnTo>
                      <a:lnTo>
                        <a:pt x="743" y="48"/>
                      </a:lnTo>
                      <a:lnTo>
                        <a:pt x="735" y="40"/>
                      </a:lnTo>
                      <a:lnTo>
                        <a:pt x="727" y="33"/>
                      </a:lnTo>
                      <a:lnTo>
                        <a:pt x="712" y="22"/>
                      </a:lnTo>
                      <a:lnTo>
                        <a:pt x="699" y="14"/>
                      </a:lnTo>
                      <a:lnTo>
                        <a:pt x="685" y="10"/>
                      </a:lnTo>
                      <a:lnTo>
                        <a:pt x="673" y="6"/>
                      </a:lnTo>
                      <a:lnTo>
                        <a:pt x="656" y="5"/>
                      </a:lnTo>
                      <a:lnTo>
                        <a:pt x="650" y="5"/>
                      </a:lnTo>
                      <a:lnTo>
                        <a:pt x="639" y="2"/>
                      </a:lnTo>
                      <a:lnTo>
                        <a:pt x="629" y="1"/>
                      </a:lnTo>
                      <a:lnTo>
                        <a:pt x="618" y="0"/>
                      </a:lnTo>
                      <a:lnTo>
                        <a:pt x="607" y="0"/>
                      </a:lnTo>
                      <a:lnTo>
                        <a:pt x="596" y="1"/>
                      </a:lnTo>
                      <a:lnTo>
                        <a:pt x="586" y="2"/>
                      </a:lnTo>
                      <a:lnTo>
                        <a:pt x="575" y="3"/>
                      </a:lnTo>
                      <a:lnTo>
                        <a:pt x="564" y="7"/>
                      </a:lnTo>
                      <a:lnTo>
                        <a:pt x="543" y="13"/>
                      </a:lnTo>
                      <a:lnTo>
                        <a:pt x="524" y="22"/>
                      </a:lnTo>
                      <a:lnTo>
                        <a:pt x="504" y="32"/>
                      </a:lnTo>
                      <a:lnTo>
                        <a:pt x="487" y="41"/>
                      </a:lnTo>
                      <a:lnTo>
                        <a:pt x="470" y="52"/>
                      </a:lnTo>
                      <a:lnTo>
                        <a:pt x="454" y="63"/>
                      </a:lnTo>
                      <a:lnTo>
                        <a:pt x="440" y="74"/>
                      </a:lnTo>
                      <a:lnTo>
                        <a:pt x="429" y="83"/>
                      </a:lnTo>
                      <a:lnTo>
                        <a:pt x="412" y="98"/>
                      </a:lnTo>
                      <a:lnTo>
                        <a:pt x="407" y="104"/>
                      </a:lnTo>
                      <a:lnTo>
                        <a:pt x="401" y="84"/>
                      </a:lnTo>
                      <a:lnTo>
                        <a:pt x="395" y="67"/>
                      </a:lnTo>
                      <a:lnTo>
                        <a:pt x="388" y="52"/>
                      </a:lnTo>
                      <a:lnTo>
                        <a:pt x="379" y="41"/>
                      </a:lnTo>
                      <a:lnTo>
                        <a:pt x="371" y="32"/>
                      </a:lnTo>
                      <a:lnTo>
                        <a:pt x="362" y="23"/>
                      </a:lnTo>
                      <a:lnTo>
                        <a:pt x="354" y="17"/>
                      </a:lnTo>
                      <a:lnTo>
                        <a:pt x="345" y="12"/>
                      </a:lnTo>
                      <a:lnTo>
                        <a:pt x="336" y="10"/>
                      </a:lnTo>
                      <a:lnTo>
                        <a:pt x="328" y="7"/>
                      </a:lnTo>
                      <a:lnTo>
                        <a:pt x="321" y="6"/>
                      </a:lnTo>
                      <a:lnTo>
                        <a:pt x="314" y="5"/>
                      </a:lnTo>
                      <a:lnTo>
                        <a:pt x="306" y="5"/>
                      </a:lnTo>
                      <a:lnTo>
                        <a:pt x="302" y="5"/>
                      </a:lnTo>
                      <a:lnTo>
                        <a:pt x="295" y="7"/>
                      </a:lnTo>
                      <a:lnTo>
                        <a:pt x="289" y="11"/>
                      </a:lnTo>
                      <a:lnTo>
                        <a:pt x="283" y="14"/>
                      </a:lnTo>
                      <a:lnTo>
                        <a:pt x="276" y="18"/>
                      </a:lnTo>
                      <a:lnTo>
                        <a:pt x="272" y="24"/>
                      </a:lnTo>
                      <a:lnTo>
                        <a:pt x="267" y="29"/>
                      </a:lnTo>
                      <a:lnTo>
                        <a:pt x="263" y="35"/>
                      </a:lnTo>
                      <a:lnTo>
                        <a:pt x="259" y="43"/>
                      </a:lnTo>
                      <a:lnTo>
                        <a:pt x="253" y="56"/>
                      </a:lnTo>
                      <a:lnTo>
                        <a:pt x="248" y="72"/>
                      </a:lnTo>
                      <a:lnTo>
                        <a:pt x="245" y="88"/>
                      </a:lnTo>
                      <a:lnTo>
                        <a:pt x="243" y="104"/>
                      </a:lnTo>
                      <a:lnTo>
                        <a:pt x="241" y="136"/>
                      </a:lnTo>
                      <a:lnTo>
                        <a:pt x="241" y="163"/>
                      </a:lnTo>
                      <a:lnTo>
                        <a:pt x="242" y="182"/>
                      </a:lnTo>
                      <a:lnTo>
                        <a:pt x="243" y="188"/>
                      </a:lnTo>
                      <a:lnTo>
                        <a:pt x="243" y="215"/>
                      </a:lnTo>
                      <a:lnTo>
                        <a:pt x="241" y="239"/>
                      </a:lnTo>
                      <a:lnTo>
                        <a:pt x="237" y="261"/>
                      </a:lnTo>
                      <a:lnTo>
                        <a:pt x="232" y="281"/>
                      </a:lnTo>
                      <a:lnTo>
                        <a:pt x="226" y="300"/>
                      </a:lnTo>
                      <a:lnTo>
                        <a:pt x="219" y="317"/>
                      </a:lnTo>
                      <a:lnTo>
                        <a:pt x="210" y="332"/>
                      </a:lnTo>
                      <a:lnTo>
                        <a:pt x="203" y="345"/>
                      </a:lnTo>
                      <a:lnTo>
                        <a:pt x="194" y="356"/>
                      </a:lnTo>
                      <a:lnTo>
                        <a:pt x="186" y="366"/>
                      </a:lnTo>
                      <a:lnTo>
                        <a:pt x="179" y="374"/>
                      </a:lnTo>
                      <a:lnTo>
                        <a:pt x="172" y="381"/>
                      </a:lnTo>
                      <a:lnTo>
                        <a:pt x="161" y="389"/>
                      </a:lnTo>
                      <a:lnTo>
                        <a:pt x="158" y="392"/>
                      </a:lnTo>
                      <a:lnTo>
                        <a:pt x="159" y="429"/>
                      </a:lnTo>
                      <a:lnTo>
                        <a:pt x="159" y="464"/>
                      </a:lnTo>
                      <a:lnTo>
                        <a:pt x="158" y="494"/>
                      </a:lnTo>
                      <a:lnTo>
                        <a:pt x="157" y="521"/>
                      </a:lnTo>
                      <a:lnTo>
                        <a:pt x="153" y="546"/>
                      </a:lnTo>
                      <a:lnTo>
                        <a:pt x="149" y="568"/>
                      </a:lnTo>
                      <a:lnTo>
                        <a:pt x="144" y="586"/>
                      </a:lnTo>
                      <a:lnTo>
                        <a:pt x="139" y="602"/>
                      </a:lnTo>
                      <a:lnTo>
                        <a:pt x="134" y="616"/>
                      </a:lnTo>
                      <a:lnTo>
                        <a:pt x="130" y="627"/>
                      </a:lnTo>
                      <a:lnTo>
                        <a:pt x="125" y="636"/>
                      </a:lnTo>
                      <a:lnTo>
                        <a:pt x="121" y="642"/>
                      </a:lnTo>
                      <a:lnTo>
                        <a:pt x="114" y="652"/>
                      </a:lnTo>
                      <a:lnTo>
                        <a:pt x="111" y="655"/>
                      </a:lnTo>
                      <a:lnTo>
                        <a:pt x="109" y="679"/>
                      </a:lnTo>
                      <a:lnTo>
                        <a:pt x="109" y="700"/>
                      </a:lnTo>
                      <a:lnTo>
                        <a:pt x="110" y="715"/>
                      </a:lnTo>
                      <a:lnTo>
                        <a:pt x="112" y="726"/>
                      </a:lnTo>
                      <a:lnTo>
                        <a:pt x="117" y="734"/>
                      </a:lnTo>
                      <a:lnTo>
                        <a:pt x="122" y="740"/>
                      </a:lnTo>
                      <a:lnTo>
                        <a:pt x="127" y="745"/>
                      </a:lnTo>
                      <a:lnTo>
                        <a:pt x="132" y="750"/>
                      </a:lnTo>
                      <a:lnTo>
                        <a:pt x="137" y="756"/>
                      </a:lnTo>
                      <a:lnTo>
                        <a:pt x="142" y="764"/>
                      </a:lnTo>
                      <a:lnTo>
                        <a:pt x="146" y="773"/>
                      </a:lnTo>
                      <a:lnTo>
                        <a:pt x="148" y="787"/>
                      </a:lnTo>
                      <a:lnTo>
                        <a:pt x="148" y="804"/>
                      </a:lnTo>
                      <a:lnTo>
                        <a:pt x="147" y="826"/>
                      </a:lnTo>
                      <a:lnTo>
                        <a:pt x="144" y="856"/>
                      </a:lnTo>
                      <a:lnTo>
                        <a:pt x="138" y="891"/>
                      </a:lnTo>
                      <a:lnTo>
                        <a:pt x="123" y="903"/>
                      </a:lnTo>
                      <a:lnTo>
                        <a:pt x="111" y="915"/>
                      </a:lnTo>
                      <a:lnTo>
                        <a:pt x="101" y="929"/>
                      </a:lnTo>
                      <a:lnTo>
                        <a:pt x="95" y="942"/>
                      </a:lnTo>
                      <a:lnTo>
                        <a:pt x="89" y="955"/>
                      </a:lnTo>
                      <a:lnTo>
                        <a:pt x="86" y="967"/>
                      </a:lnTo>
                      <a:lnTo>
                        <a:pt x="84" y="979"/>
                      </a:lnTo>
                      <a:lnTo>
                        <a:pt x="83" y="991"/>
                      </a:lnTo>
                      <a:lnTo>
                        <a:pt x="83" y="1001"/>
                      </a:lnTo>
                      <a:lnTo>
                        <a:pt x="84" y="1011"/>
                      </a:lnTo>
                      <a:lnTo>
                        <a:pt x="86" y="1020"/>
                      </a:lnTo>
                      <a:lnTo>
                        <a:pt x="87" y="1027"/>
                      </a:lnTo>
                      <a:lnTo>
                        <a:pt x="90" y="1038"/>
                      </a:lnTo>
                      <a:lnTo>
                        <a:pt x="92" y="1042"/>
                      </a:lnTo>
                      <a:lnTo>
                        <a:pt x="106" y="1048"/>
                      </a:lnTo>
                      <a:lnTo>
                        <a:pt x="116" y="1054"/>
                      </a:lnTo>
                      <a:lnTo>
                        <a:pt x="123" y="1059"/>
                      </a:lnTo>
                      <a:lnTo>
                        <a:pt x="128" y="1064"/>
                      </a:lnTo>
                      <a:lnTo>
                        <a:pt x="130" y="1069"/>
                      </a:lnTo>
                      <a:lnTo>
                        <a:pt x="130" y="1072"/>
                      </a:lnTo>
                      <a:lnTo>
                        <a:pt x="127" y="1077"/>
                      </a:lnTo>
                      <a:lnTo>
                        <a:pt x="123" y="1081"/>
                      </a:lnTo>
                      <a:lnTo>
                        <a:pt x="115" y="1086"/>
                      </a:lnTo>
                      <a:lnTo>
                        <a:pt x="104" y="1091"/>
                      </a:lnTo>
                      <a:lnTo>
                        <a:pt x="95" y="1093"/>
                      </a:lnTo>
                      <a:lnTo>
                        <a:pt x="92" y="1094"/>
                      </a:lnTo>
                      <a:lnTo>
                        <a:pt x="95" y="1104"/>
                      </a:lnTo>
                      <a:lnTo>
                        <a:pt x="97" y="1114"/>
                      </a:lnTo>
                      <a:lnTo>
                        <a:pt x="95" y="1121"/>
                      </a:lnTo>
                      <a:lnTo>
                        <a:pt x="92" y="1127"/>
                      </a:lnTo>
                      <a:lnTo>
                        <a:pt x="87" y="1132"/>
                      </a:lnTo>
                      <a:lnTo>
                        <a:pt x="81" y="1137"/>
                      </a:lnTo>
                      <a:lnTo>
                        <a:pt x="73" y="1140"/>
                      </a:lnTo>
                      <a:lnTo>
                        <a:pt x="66" y="1142"/>
                      </a:lnTo>
                      <a:lnTo>
                        <a:pt x="50" y="1146"/>
                      </a:lnTo>
                      <a:lnTo>
                        <a:pt x="35" y="1147"/>
                      </a:lnTo>
                      <a:lnTo>
                        <a:pt x="24" y="1147"/>
                      </a:lnTo>
                      <a:lnTo>
                        <a:pt x="19" y="1147"/>
                      </a:lnTo>
                      <a:lnTo>
                        <a:pt x="15" y="1157"/>
                      </a:lnTo>
                      <a:lnTo>
                        <a:pt x="10" y="1165"/>
                      </a:lnTo>
                      <a:lnTo>
                        <a:pt x="5" y="1174"/>
                      </a:lnTo>
                      <a:lnTo>
                        <a:pt x="0" y="1180"/>
                      </a:lnTo>
                      <a:lnTo>
                        <a:pt x="183" y="1743"/>
                      </a:lnTo>
                      <a:lnTo>
                        <a:pt x="224" y="1888"/>
                      </a:lnTo>
                      <a:lnTo>
                        <a:pt x="224" y="1901"/>
                      </a:lnTo>
                      <a:lnTo>
                        <a:pt x="229" y="1930"/>
                      </a:lnTo>
                      <a:lnTo>
                        <a:pt x="232" y="1949"/>
                      </a:lnTo>
                      <a:lnTo>
                        <a:pt x="240" y="1966"/>
                      </a:lnTo>
                      <a:lnTo>
                        <a:pt x="245" y="1973"/>
                      </a:lnTo>
                      <a:lnTo>
                        <a:pt x="250" y="1981"/>
                      </a:lnTo>
                      <a:lnTo>
                        <a:pt x="256" y="1988"/>
                      </a:lnTo>
                      <a:lnTo>
                        <a:pt x="263" y="1993"/>
                      </a:lnTo>
                      <a:lnTo>
                        <a:pt x="265" y="1993"/>
                      </a:lnTo>
                      <a:lnTo>
                        <a:pt x="272" y="1990"/>
                      </a:lnTo>
                      <a:lnTo>
                        <a:pt x="281" y="1990"/>
                      </a:lnTo>
                      <a:lnTo>
                        <a:pt x="292" y="1990"/>
                      </a:lnTo>
                      <a:lnTo>
                        <a:pt x="299" y="1992"/>
                      </a:lnTo>
                      <a:lnTo>
                        <a:pt x="305" y="1994"/>
                      </a:lnTo>
                      <a:lnTo>
                        <a:pt x="310" y="1996"/>
                      </a:lnTo>
                      <a:lnTo>
                        <a:pt x="316" y="2001"/>
                      </a:lnTo>
                      <a:lnTo>
                        <a:pt x="319" y="2006"/>
                      </a:lnTo>
                      <a:lnTo>
                        <a:pt x="323" y="2014"/>
                      </a:lnTo>
                      <a:lnTo>
                        <a:pt x="327" y="2022"/>
                      </a:lnTo>
                      <a:lnTo>
                        <a:pt x="328" y="2032"/>
                      </a:lnTo>
                      <a:lnTo>
                        <a:pt x="328" y="2036"/>
                      </a:lnTo>
                      <a:lnTo>
                        <a:pt x="330" y="2044"/>
                      </a:lnTo>
                      <a:lnTo>
                        <a:pt x="332" y="2049"/>
                      </a:lnTo>
                      <a:lnTo>
                        <a:pt x="334" y="2055"/>
                      </a:lnTo>
                      <a:lnTo>
                        <a:pt x="336" y="2061"/>
                      </a:lnTo>
                      <a:lnTo>
                        <a:pt x="341" y="2066"/>
                      </a:lnTo>
                      <a:lnTo>
                        <a:pt x="346" y="2072"/>
                      </a:lnTo>
                      <a:lnTo>
                        <a:pt x="354" y="2076"/>
                      </a:lnTo>
                      <a:lnTo>
                        <a:pt x="362" y="2080"/>
                      </a:lnTo>
                      <a:lnTo>
                        <a:pt x="372" y="2082"/>
                      </a:lnTo>
                      <a:lnTo>
                        <a:pt x="384" y="2082"/>
                      </a:lnTo>
                      <a:lnTo>
                        <a:pt x="399" y="2081"/>
                      </a:lnTo>
                      <a:lnTo>
                        <a:pt x="415" y="2077"/>
                      </a:lnTo>
                      <a:lnTo>
                        <a:pt x="433" y="2071"/>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1" name="Freeform 511"/>
                <p:cNvSpPr>
                  <a:spLocks/>
                </p:cNvSpPr>
                <p:nvPr/>
              </p:nvSpPr>
              <p:spPr bwMode="auto">
                <a:xfrm>
                  <a:off x="4806" y="606"/>
                  <a:ext cx="333" cy="521"/>
                </a:xfrm>
                <a:custGeom>
                  <a:avLst/>
                  <a:gdLst>
                    <a:gd name="T0" fmla="*/ 0 w 1332"/>
                    <a:gd name="T1" fmla="*/ 0 h 2082"/>
                    <a:gd name="T2" fmla="*/ 0 w 1332"/>
                    <a:gd name="T3" fmla="*/ 0 h 2082"/>
                    <a:gd name="T4" fmla="*/ 0 w 1332"/>
                    <a:gd name="T5" fmla="*/ 0 h 2082"/>
                    <a:gd name="T6" fmla="*/ 0 w 1332"/>
                    <a:gd name="T7" fmla="*/ 0 h 2082"/>
                    <a:gd name="T8" fmla="*/ 0 w 1332"/>
                    <a:gd name="T9" fmla="*/ 0 h 2082"/>
                    <a:gd name="T10" fmla="*/ 0 w 1332"/>
                    <a:gd name="T11" fmla="*/ 0 h 2082"/>
                    <a:gd name="T12" fmla="*/ 0 w 1332"/>
                    <a:gd name="T13" fmla="*/ 0 h 2082"/>
                    <a:gd name="T14" fmla="*/ 0 w 1332"/>
                    <a:gd name="T15" fmla="*/ 0 h 2082"/>
                    <a:gd name="T16" fmla="*/ 0 w 1332"/>
                    <a:gd name="T17" fmla="*/ 0 h 2082"/>
                    <a:gd name="T18" fmla="*/ 0 w 1332"/>
                    <a:gd name="T19" fmla="*/ 0 h 2082"/>
                    <a:gd name="T20" fmla="*/ 0 w 1332"/>
                    <a:gd name="T21" fmla="*/ 0 h 2082"/>
                    <a:gd name="T22" fmla="*/ 0 w 1332"/>
                    <a:gd name="T23" fmla="*/ 0 h 2082"/>
                    <a:gd name="T24" fmla="*/ 0 w 1332"/>
                    <a:gd name="T25" fmla="*/ 0 h 2082"/>
                    <a:gd name="T26" fmla="*/ 0 w 1332"/>
                    <a:gd name="T27" fmla="*/ 0 h 2082"/>
                    <a:gd name="T28" fmla="*/ 0 w 1332"/>
                    <a:gd name="T29" fmla="*/ 0 h 2082"/>
                    <a:gd name="T30" fmla="*/ 0 w 1332"/>
                    <a:gd name="T31" fmla="*/ 0 h 2082"/>
                    <a:gd name="T32" fmla="*/ 0 w 1332"/>
                    <a:gd name="T33" fmla="*/ 0 h 2082"/>
                    <a:gd name="T34" fmla="*/ 0 w 1332"/>
                    <a:gd name="T35" fmla="*/ 0 h 2082"/>
                    <a:gd name="T36" fmla="*/ 0 w 1332"/>
                    <a:gd name="T37" fmla="*/ 0 h 2082"/>
                    <a:gd name="T38" fmla="*/ 0 w 1332"/>
                    <a:gd name="T39" fmla="*/ 0 h 2082"/>
                    <a:gd name="T40" fmla="*/ 0 w 1332"/>
                    <a:gd name="T41" fmla="*/ 0 h 2082"/>
                    <a:gd name="T42" fmla="*/ 0 w 1332"/>
                    <a:gd name="T43" fmla="*/ 0 h 2082"/>
                    <a:gd name="T44" fmla="*/ 0 w 1332"/>
                    <a:gd name="T45" fmla="*/ 0 h 2082"/>
                    <a:gd name="T46" fmla="*/ 0 w 1332"/>
                    <a:gd name="T47" fmla="*/ 0 h 2082"/>
                    <a:gd name="T48" fmla="*/ 0 w 1332"/>
                    <a:gd name="T49" fmla="*/ 0 h 2082"/>
                    <a:gd name="T50" fmla="*/ 0 w 1332"/>
                    <a:gd name="T51" fmla="*/ 0 h 2082"/>
                    <a:gd name="T52" fmla="*/ 0 w 1332"/>
                    <a:gd name="T53" fmla="*/ 0 h 2082"/>
                    <a:gd name="T54" fmla="*/ 0 w 1332"/>
                    <a:gd name="T55" fmla="*/ 0 h 2082"/>
                    <a:gd name="T56" fmla="*/ 0 w 1332"/>
                    <a:gd name="T57" fmla="*/ 0 h 2082"/>
                    <a:gd name="T58" fmla="*/ 0 w 1332"/>
                    <a:gd name="T59" fmla="*/ 0 h 2082"/>
                    <a:gd name="T60" fmla="*/ 0 w 1332"/>
                    <a:gd name="T61" fmla="*/ 0 h 2082"/>
                    <a:gd name="T62" fmla="*/ 0 w 1332"/>
                    <a:gd name="T63" fmla="*/ 0 h 2082"/>
                    <a:gd name="T64" fmla="*/ 0 w 1332"/>
                    <a:gd name="T65" fmla="*/ 0 h 2082"/>
                    <a:gd name="T66" fmla="*/ 0 w 1332"/>
                    <a:gd name="T67" fmla="*/ 0 h 2082"/>
                    <a:gd name="T68" fmla="*/ 0 w 1332"/>
                    <a:gd name="T69" fmla="*/ 0 h 2082"/>
                    <a:gd name="T70" fmla="*/ 0 w 1332"/>
                    <a:gd name="T71" fmla="*/ 0 h 2082"/>
                    <a:gd name="T72" fmla="*/ 0 w 1332"/>
                    <a:gd name="T73" fmla="*/ 0 h 2082"/>
                    <a:gd name="T74" fmla="*/ 0 w 1332"/>
                    <a:gd name="T75" fmla="*/ 0 h 2082"/>
                    <a:gd name="T76" fmla="*/ 0 w 1332"/>
                    <a:gd name="T77" fmla="*/ 0 h 2082"/>
                    <a:gd name="T78" fmla="*/ 0 w 1332"/>
                    <a:gd name="T79" fmla="*/ 0 h 2082"/>
                    <a:gd name="T80" fmla="*/ 0 w 1332"/>
                    <a:gd name="T81" fmla="*/ 0 h 2082"/>
                    <a:gd name="T82" fmla="*/ 0 w 1332"/>
                    <a:gd name="T83" fmla="*/ 0 h 2082"/>
                    <a:gd name="T84" fmla="*/ 0 w 1332"/>
                    <a:gd name="T85" fmla="*/ 0 h 2082"/>
                    <a:gd name="T86" fmla="*/ 0 w 1332"/>
                    <a:gd name="T87" fmla="*/ 0 h 2082"/>
                    <a:gd name="T88" fmla="*/ 0 w 1332"/>
                    <a:gd name="T89" fmla="*/ 0 h 2082"/>
                    <a:gd name="T90" fmla="*/ 0 w 1332"/>
                    <a:gd name="T91" fmla="*/ 0 h 2082"/>
                    <a:gd name="T92" fmla="*/ 0 w 1332"/>
                    <a:gd name="T93" fmla="*/ 0 h 2082"/>
                    <a:gd name="T94" fmla="*/ 0 w 1332"/>
                    <a:gd name="T95" fmla="*/ 0 h 2082"/>
                    <a:gd name="T96" fmla="*/ 0 w 1332"/>
                    <a:gd name="T97" fmla="*/ 0 h 2082"/>
                    <a:gd name="T98" fmla="*/ 0 w 1332"/>
                    <a:gd name="T99" fmla="*/ 0 h 2082"/>
                    <a:gd name="T100" fmla="*/ 0 w 1332"/>
                    <a:gd name="T101" fmla="*/ 0 h 2082"/>
                    <a:gd name="T102" fmla="*/ 0 w 1332"/>
                    <a:gd name="T103" fmla="*/ 0 h 2082"/>
                    <a:gd name="T104" fmla="*/ 0 w 1332"/>
                    <a:gd name="T105" fmla="*/ 0 h 2082"/>
                    <a:gd name="T106" fmla="*/ 0 w 1332"/>
                    <a:gd name="T107" fmla="*/ 0 h 2082"/>
                    <a:gd name="T108" fmla="*/ 0 w 1332"/>
                    <a:gd name="T109" fmla="*/ 0 h 2082"/>
                    <a:gd name="T110" fmla="*/ 0 w 1332"/>
                    <a:gd name="T111" fmla="*/ 0 h 2082"/>
                    <a:gd name="T112" fmla="*/ 0 w 1332"/>
                    <a:gd name="T113" fmla="*/ 0 h 2082"/>
                    <a:gd name="T114" fmla="*/ 0 w 1332"/>
                    <a:gd name="T115" fmla="*/ 0 h 2082"/>
                    <a:gd name="T116" fmla="*/ 0 w 1332"/>
                    <a:gd name="T117" fmla="*/ 0 h 2082"/>
                    <a:gd name="T118" fmla="*/ 0 w 1332"/>
                    <a:gd name="T119" fmla="*/ 0 h 2082"/>
                    <a:gd name="T120" fmla="*/ 0 w 1332"/>
                    <a:gd name="T121" fmla="*/ 0 h 2082"/>
                    <a:gd name="T122" fmla="*/ 0 w 1332"/>
                    <a:gd name="T123" fmla="*/ 0 h 2082"/>
                    <a:gd name="T124" fmla="*/ 0 w 1332"/>
                    <a:gd name="T125" fmla="*/ 0 h 20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2"/>
                    <a:gd name="T190" fmla="*/ 0 h 2082"/>
                    <a:gd name="T191" fmla="*/ 1332 w 1332"/>
                    <a:gd name="T192" fmla="*/ 2082 h 20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2" h="2082">
                      <a:moveTo>
                        <a:pt x="433" y="2071"/>
                      </a:moveTo>
                      <a:lnTo>
                        <a:pt x="428" y="2061"/>
                      </a:lnTo>
                      <a:lnTo>
                        <a:pt x="423" y="2052"/>
                      </a:lnTo>
                      <a:lnTo>
                        <a:pt x="421" y="2043"/>
                      </a:lnTo>
                      <a:lnTo>
                        <a:pt x="418" y="2034"/>
                      </a:lnTo>
                      <a:lnTo>
                        <a:pt x="416" y="2026"/>
                      </a:lnTo>
                      <a:lnTo>
                        <a:pt x="416" y="2017"/>
                      </a:lnTo>
                      <a:lnTo>
                        <a:pt x="415" y="2010"/>
                      </a:lnTo>
                      <a:lnTo>
                        <a:pt x="415" y="2003"/>
                      </a:lnTo>
                      <a:lnTo>
                        <a:pt x="417" y="1990"/>
                      </a:lnTo>
                      <a:lnTo>
                        <a:pt x="422" y="1978"/>
                      </a:lnTo>
                      <a:lnTo>
                        <a:pt x="427" y="1967"/>
                      </a:lnTo>
                      <a:lnTo>
                        <a:pt x="434" y="1957"/>
                      </a:lnTo>
                      <a:lnTo>
                        <a:pt x="449" y="1938"/>
                      </a:lnTo>
                      <a:lnTo>
                        <a:pt x="464" y="1921"/>
                      </a:lnTo>
                      <a:lnTo>
                        <a:pt x="470" y="1911"/>
                      </a:lnTo>
                      <a:lnTo>
                        <a:pt x="475" y="1902"/>
                      </a:lnTo>
                      <a:lnTo>
                        <a:pt x="478" y="1892"/>
                      </a:lnTo>
                      <a:lnTo>
                        <a:pt x="480" y="1881"/>
                      </a:lnTo>
                      <a:lnTo>
                        <a:pt x="471" y="1854"/>
                      </a:lnTo>
                      <a:lnTo>
                        <a:pt x="465" y="1830"/>
                      </a:lnTo>
                      <a:lnTo>
                        <a:pt x="463" y="1807"/>
                      </a:lnTo>
                      <a:lnTo>
                        <a:pt x="463" y="1787"/>
                      </a:lnTo>
                      <a:lnTo>
                        <a:pt x="464" y="1769"/>
                      </a:lnTo>
                      <a:lnTo>
                        <a:pt x="466" y="1753"/>
                      </a:lnTo>
                      <a:lnTo>
                        <a:pt x="471" y="1738"/>
                      </a:lnTo>
                      <a:lnTo>
                        <a:pt x="476" y="1726"/>
                      </a:lnTo>
                      <a:lnTo>
                        <a:pt x="482" y="1716"/>
                      </a:lnTo>
                      <a:lnTo>
                        <a:pt x="488" y="1708"/>
                      </a:lnTo>
                      <a:lnTo>
                        <a:pt x="493" y="1700"/>
                      </a:lnTo>
                      <a:lnTo>
                        <a:pt x="499" y="1694"/>
                      </a:lnTo>
                      <a:lnTo>
                        <a:pt x="508" y="1687"/>
                      </a:lnTo>
                      <a:lnTo>
                        <a:pt x="511" y="1684"/>
                      </a:lnTo>
                      <a:lnTo>
                        <a:pt x="524" y="1665"/>
                      </a:lnTo>
                      <a:lnTo>
                        <a:pt x="535" y="1649"/>
                      </a:lnTo>
                      <a:lnTo>
                        <a:pt x="547" y="1634"/>
                      </a:lnTo>
                      <a:lnTo>
                        <a:pt x="559" y="1622"/>
                      </a:lnTo>
                      <a:lnTo>
                        <a:pt x="571" y="1612"/>
                      </a:lnTo>
                      <a:lnTo>
                        <a:pt x="584" y="1605"/>
                      </a:lnTo>
                      <a:lnTo>
                        <a:pt x="595" y="1599"/>
                      </a:lnTo>
                      <a:lnTo>
                        <a:pt x="606" y="1594"/>
                      </a:lnTo>
                      <a:lnTo>
                        <a:pt x="617" y="1590"/>
                      </a:lnTo>
                      <a:lnTo>
                        <a:pt x="627" y="1588"/>
                      </a:lnTo>
                      <a:lnTo>
                        <a:pt x="635" y="1586"/>
                      </a:lnTo>
                      <a:lnTo>
                        <a:pt x="642" y="1586"/>
                      </a:lnTo>
                      <a:lnTo>
                        <a:pt x="652" y="1586"/>
                      </a:lnTo>
                      <a:lnTo>
                        <a:pt x="656" y="1586"/>
                      </a:lnTo>
                      <a:lnTo>
                        <a:pt x="680" y="1573"/>
                      </a:lnTo>
                      <a:lnTo>
                        <a:pt x="702" y="1559"/>
                      </a:lnTo>
                      <a:lnTo>
                        <a:pt x="721" y="1546"/>
                      </a:lnTo>
                      <a:lnTo>
                        <a:pt x="739" y="1534"/>
                      </a:lnTo>
                      <a:lnTo>
                        <a:pt x="754" y="1521"/>
                      </a:lnTo>
                      <a:lnTo>
                        <a:pt x="767" y="1510"/>
                      </a:lnTo>
                      <a:lnTo>
                        <a:pt x="780" y="1499"/>
                      </a:lnTo>
                      <a:lnTo>
                        <a:pt x="789" y="1490"/>
                      </a:lnTo>
                      <a:lnTo>
                        <a:pt x="798" y="1480"/>
                      </a:lnTo>
                      <a:lnTo>
                        <a:pt x="804" y="1470"/>
                      </a:lnTo>
                      <a:lnTo>
                        <a:pt x="810" y="1461"/>
                      </a:lnTo>
                      <a:lnTo>
                        <a:pt x="814" y="1453"/>
                      </a:lnTo>
                      <a:lnTo>
                        <a:pt x="816" y="1446"/>
                      </a:lnTo>
                      <a:lnTo>
                        <a:pt x="819" y="1438"/>
                      </a:lnTo>
                      <a:lnTo>
                        <a:pt x="820" y="1431"/>
                      </a:lnTo>
                      <a:lnTo>
                        <a:pt x="820" y="1425"/>
                      </a:lnTo>
                      <a:lnTo>
                        <a:pt x="819" y="1419"/>
                      </a:lnTo>
                      <a:lnTo>
                        <a:pt x="817" y="1413"/>
                      </a:lnTo>
                      <a:lnTo>
                        <a:pt x="815" y="1408"/>
                      </a:lnTo>
                      <a:lnTo>
                        <a:pt x="813" y="1403"/>
                      </a:lnTo>
                      <a:lnTo>
                        <a:pt x="806" y="1394"/>
                      </a:lnTo>
                      <a:lnTo>
                        <a:pt x="799" y="1388"/>
                      </a:lnTo>
                      <a:lnTo>
                        <a:pt x="787" y="1379"/>
                      </a:lnTo>
                      <a:lnTo>
                        <a:pt x="781" y="1376"/>
                      </a:lnTo>
                      <a:lnTo>
                        <a:pt x="776" y="1353"/>
                      </a:lnTo>
                      <a:lnTo>
                        <a:pt x="775" y="1333"/>
                      </a:lnTo>
                      <a:lnTo>
                        <a:pt x="775" y="1317"/>
                      </a:lnTo>
                      <a:lnTo>
                        <a:pt x="777" y="1305"/>
                      </a:lnTo>
                      <a:lnTo>
                        <a:pt x="780" y="1300"/>
                      </a:lnTo>
                      <a:lnTo>
                        <a:pt x="782" y="1295"/>
                      </a:lnTo>
                      <a:lnTo>
                        <a:pt x="784" y="1291"/>
                      </a:lnTo>
                      <a:lnTo>
                        <a:pt x="787" y="1289"/>
                      </a:lnTo>
                      <a:lnTo>
                        <a:pt x="794" y="1284"/>
                      </a:lnTo>
                      <a:lnTo>
                        <a:pt x="802" y="1282"/>
                      </a:lnTo>
                      <a:lnTo>
                        <a:pt x="809" y="1282"/>
                      </a:lnTo>
                      <a:lnTo>
                        <a:pt x="817" y="1282"/>
                      </a:lnTo>
                      <a:lnTo>
                        <a:pt x="825" y="1283"/>
                      </a:lnTo>
                      <a:lnTo>
                        <a:pt x="831" y="1285"/>
                      </a:lnTo>
                      <a:lnTo>
                        <a:pt x="842" y="1289"/>
                      </a:lnTo>
                      <a:lnTo>
                        <a:pt x="847" y="1291"/>
                      </a:lnTo>
                      <a:lnTo>
                        <a:pt x="855" y="1299"/>
                      </a:lnTo>
                      <a:lnTo>
                        <a:pt x="864" y="1304"/>
                      </a:lnTo>
                      <a:lnTo>
                        <a:pt x="873" y="1308"/>
                      </a:lnTo>
                      <a:lnTo>
                        <a:pt x="880" y="1312"/>
                      </a:lnTo>
                      <a:lnTo>
                        <a:pt x="887" y="1313"/>
                      </a:lnTo>
                      <a:lnTo>
                        <a:pt x="893" y="1315"/>
                      </a:lnTo>
                      <a:lnTo>
                        <a:pt x="901" y="1315"/>
                      </a:lnTo>
                      <a:lnTo>
                        <a:pt x="907" y="1313"/>
                      </a:lnTo>
                      <a:lnTo>
                        <a:pt x="912" y="1312"/>
                      </a:lnTo>
                      <a:lnTo>
                        <a:pt x="918" y="1308"/>
                      </a:lnTo>
                      <a:lnTo>
                        <a:pt x="923" y="1306"/>
                      </a:lnTo>
                      <a:lnTo>
                        <a:pt x="926" y="1301"/>
                      </a:lnTo>
                      <a:lnTo>
                        <a:pt x="935" y="1291"/>
                      </a:lnTo>
                      <a:lnTo>
                        <a:pt x="942" y="1280"/>
                      </a:lnTo>
                      <a:lnTo>
                        <a:pt x="948" y="1268"/>
                      </a:lnTo>
                      <a:lnTo>
                        <a:pt x="953" y="1255"/>
                      </a:lnTo>
                      <a:lnTo>
                        <a:pt x="957" y="1242"/>
                      </a:lnTo>
                      <a:lnTo>
                        <a:pt x="959" y="1231"/>
                      </a:lnTo>
                      <a:lnTo>
                        <a:pt x="963" y="1213"/>
                      </a:lnTo>
                      <a:lnTo>
                        <a:pt x="964" y="1206"/>
                      </a:lnTo>
                      <a:lnTo>
                        <a:pt x="975" y="1204"/>
                      </a:lnTo>
                      <a:lnTo>
                        <a:pt x="986" y="1204"/>
                      </a:lnTo>
                      <a:lnTo>
                        <a:pt x="994" y="1207"/>
                      </a:lnTo>
                      <a:lnTo>
                        <a:pt x="1001" y="1209"/>
                      </a:lnTo>
                      <a:lnTo>
                        <a:pt x="1007" y="1213"/>
                      </a:lnTo>
                      <a:lnTo>
                        <a:pt x="1012" y="1219"/>
                      </a:lnTo>
                      <a:lnTo>
                        <a:pt x="1016" y="1224"/>
                      </a:lnTo>
                      <a:lnTo>
                        <a:pt x="1018" y="1230"/>
                      </a:lnTo>
                      <a:lnTo>
                        <a:pt x="1022" y="1242"/>
                      </a:lnTo>
                      <a:lnTo>
                        <a:pt x="1023" y="1253"/>
                      </a:lnTo>
                      <a:lnTo>
                        <a:pt x="1023" y="1262"/>
                      </a:lnTo>
                      <a:lnTo>
                        <a:pt x="1023" y="1264"/>
                      </a:lnTo>
                      <a:lnTo>
                        <a:pt x="1028" y="1268"/>
                      </a:lnTo>
                      <a:lnTo>
                        <a:pt x="1032" y="1269"/>
                      </a:lnTo>
                      <a:lnTo>
                        <a:pt x="1037" y="1271"/>
                      </a:lnTo>
                      <a:lnTo>
                        <a:pt x="1040" y="1269"/>
                      </a:lnTo>
                      <a:lnTo>
                        <a:pt x="1044" y="1268"/>
                      </a:lnTo>
                      <a:lnTo>
                        <a:pt x="1048" y="1266"/>
                      </a:lnTo>
                      <a:lnTo>
                        <a:pt x="1052" y="1262"/>
                      </a:lnTo>
                      <a:lnTo>
                        <a:pt x="1056" y="1258"/>
                      </a:lnTo>
                      <a:lnTo>
                        <a:pt x="1064" y="1248"/>
                      </a:lnTo>
                      <a:lnTo>
                        <a:pt x="1071" y="1236"/>
                      </a:lnTo>
                      <a:lnTo>
                        <a:pt x="1079" y="1223"/>
                      </a:lnTo>
                      <a:lnTo>
                        <a:pt x="1087" y="1209"/>
                      </a:lnTo>
                      <a:lnTo>
                        <a:pt x="1094" y="1195"/>
                      </a:lnTo>
                      <a:lnTo>
                        <a:pt x="1103" y="1181"/>
                      </a:lnTo>
                      <a:lnTo>
                        <a:pt x="1110" y="1170"/>
                      </a:lnTo>
                      <a:lnTo>
                        <a:pt x="1119" y="1159"/>
                      </a:lnTo>
                      <a:lnTo>
                        <a:pt x="1122" y="1155"/>
                      </a:lnTo>
                      <a:lnTo>
                        <a:pt x="1127" y="1152"/>
                      </a:lnTo>
                      <a:lnTo>
                        <a:pt x="1131" y="1149"/>
                      </a:lnTo>
                      <a:lnTo>
                        <a:pt x="1136" y="1148"/>
                      </a:lnTo>
                      <a:lnTo>
                        <a:pt x="1141" y="1148"/>
                      </a:lnTo>
                      <a:lnTo>
                        <a:pt x="1146" y="1148"/>
                      </a:lnTo>
                      <a:lnTo>
                        <a:pt x="1150" y="1151"/>
                      </a:lnTo>
                      <a:lnTo>
                        <a:pt x="1154" y="1153"/>
                      </a:lnTo>
                      <a:lnTo>
                        <a:pt x="1158" y="1141"/>
                      </a:lnTo>
                      <a:lnTo>
                        <a:pt x="1164" y="1130"/>
                      </a:lnTo>
                      <a:lnTo>
                        <a:pt x="1170" y="1121"/>
                      </a:lnTo>
                      <a:lnTo>
                        <a:pt x="1179" y="1114"/>
                      </a:lnTo>
                      <a:lnTo>
                        <a:pt x="1188" y="1108"/>
                      </a:lnTo>
                      <a:lnTo>
                        <a:pt x="1198" y="1103"/>
                      </a:lnTo>
                      <a:lnTo>
                        <a:pt x="1208" y="1099"/>
                      </a:lnTo>
                      <a:lnTo>
                        <a:pt x="1219" y="1097"/>
                      </a:lnTo>
                      <a:lnTo>
                        <a:pt x="1239" y="1094"/>
                      </a:lnTo>
                      <a:lnTo>
                        <a:pt x="1256" y="1093"/>
                      </a:lnTo>
                      <a:lnTo>
                        <a:pt x="1268" y="1094"/>
                      </a:lnTo>
                      <a:lnTo>
                        <a:pt x="1273" y="1094"/>
                      </a:lnTo>
                      <a:lnTo>
                        <a:pt x="1288" y="1091"/>
                      </a:lnTo>
                      <a:lnTo>
                        <a:pt x="1300" y="1086"/>
                      </a:lnTo>
                      <a:lnTo>
                        <a:pt x="1310" y="1080"/>
                      </a:lnTo>
                      <a:lnTo>
                        <a:pt x="1317" y="1072"/>
                      </a:lnTo>
                      <a:lnTo>
                        <a:pt x="1323" y="1064"/>
                      </a:lnTo>
                      <a:lnTo>
                        <a:pt x="1327" y="1055"/>
                      </a:lnTo>
                      <a:lnTo>
                        <a:pt x="1329" y="1046"/>
                      </a:lnTo>
                      <a:lnTo>
                        <a:pt x="1332" y="1037"/>
                      </a:lnTo>
                      <a:lnTo>
                        <a:pt x="1332" y="1018"/>
                      </a:lnTo>
                      <a:lnTo>
                        <a:pt x="1329" y="1004"/>
                      </a:lnTo>
                      <a:lnTo>
                        <a:pt x="1327" y="993"/>
                      </a:lnTo>
                      <a:lnTo>
                        <a:pt x="1325" y="989"/>
                      </a:lnTo>
                      <a:lnTo>
                        <a:pt x="1316" y="998"/>
                      </a:lnTo>
                      <a:lnTo>
                        <a:pt x="1307" y="1004"/>
                      </a:lnTo>
                      <a:lnTo>
                        <a:pt x="1297" y="1009"/>
                      </a:lnTo>
                      <a:lnTo>
                        <a:pt x="1290" y="1012"/>
                      </a:lnTo>
                      <a:lnTo>
                        <a:pt x="1283" y="1015"/>
                      </a:lnTo>
                      <a:lnTo>
                        <a:pt x="1275" y="1016"/>
                      </a:lnTo>
                      <a:lnTo>
                        <a:pt x="1269" y="1016"/>
                      </a:lnTo>
                      <a:lnTo>
                        <a:pt x="1263" y="1016"/>
                      </a:lnTo>
                      <a:lnTo>
                        <a:pt x="1253" y="1015"/>
                      </a:lnTo>
                      <a:lnTo>
                        <a:pt x="1246" y="1012"/>
                      </a:lnTo>
                      <a:lnTo>
                        <a:pt x="1241" y="1010"/>
                      </a:lnTo>
                      <a:lnTo>
                        <a:pt x="1240" y="1009"/>
                      </a:lnTo>
                      <a:lnTo>
                        <a:pt x="1240" y="995"/>
                      </a:lnTo>
                      <a:lnTo>
                        <a:pt x="1239" y="983"/>
                      </a:lnTo>
                      <a:lnTo>
                        <a:pt x="1236" y="972"/>
                      </a:lnTo>
                      <a:lnTo>
                        <a:pt x="1232" y="962"/>
                      </a:lnTo>
                      <a:lnTo>
                        <a:pt x="1224" y="945"/>
                      </a:lnTo>
                      <a:lnTo>
                        <a:pt x="1214" y="929"/>
                      </a:lnTo>
                      <a:lnTo>
                        <a:pt x="1204" y="912"/>
                      </a:lnTo>
                      <a:lnTo>
                        <a:pt x="1193" y="892"/>
                      </a:lnTo>
                      <a:lnTo>
                        <a:pt x="1187" y="881"/>
                      </a:lnTo>
                      <a:lnTo>
                        <a:pt x="1182" y="869"/>
                      </a:lnTo>
                      <a:lnTo>
                        <a:pt x="1179" y="854"/>
                      </a:lnTo>
                      <a:lnTo>
                        <a:pt x="1175" y="838"/>
                      </a:lnTo>
                      <a:lnTo>
                        <a:pt x="1174" y="856"/>
                      </a:lnTo>
                      <a:lnTo>
                        <a:pt x="1172" y="870"/>
                      </a:lnTo>
                      <a:lnTo>
                        <a:pt x="1170" y="884"/>
                      </a:lnTo>
                      <a:lnTo>
                        <a:pt x="1166" y="895"/>
                      </a:lnTo>
                      <a:lnTo>
                        <a:pt x="1163" y="903"/>
                      </a:lnTo>
                      <a:lnTo>
                        <a:pt x="1158" y="911"/>
                      </a:lnTo>
                      <a:lnTo>
                        <a:pt x="1153" y="917"/>
                      </a:lnTo>
                      <a:lnTo>
                        <a:pt x="1148" y="922"/>
                      </a:lnTo>
                      <a:lnTo>
                        <a:pt x="1143" y="924"/>
                      </a:lnTo>
                      <a:lnTo>
                        <a:pt x="1138" y="927"/>
                      </a:lnTo>
                      <a:lnTo>
                        <a:pt x="1135" y="929"/>
                      </a:lnTo>
                      <a:lnTo>
                        <a:pt x="1130" y="930"/>
                      </a:lnTo>
                      <a:lnTo>
                        <a:pt x="1125" y="930"/>
                      </a:lnTo>
                      <a:lnTo>
                        <a:pt x="1122" y="930"/>
                      </a:lnTo>
                      <a:lnTo>
                        <a:pt x="1111" y="915"/>
                      </a:lnTo>
                      <a:lnTo>
                        <a:pt x="1103" y="898"/>
                      </a:lnTo>
                      <a:lnTo>
                        <a:pt x="1094" y="880"/>
                      </a:lnTo>
                      <a:lnTo>
                        <a:pt x="1087" y="860"/>
                      </a:lnTo>
                      <a:lnTo>
                        <a:pt x="1081" y="841"/>
                      </a:lnTo>
                      <a:lnTo>
                        <a:pt x="1076" y="820"/>
                      </a:lnTo>
                      <a:lnTo>
                        <a:pt x="1071" y="799"/>
                      </a:lnTo>
                      <a:lnTo>
                        <a:pt x="1067" y="778"/>
                      </a:lnTo>
                      <a:lnTo>
                        <a:pt x="1061" y="740"/>
                      </a:lnTo>
                      <a:lnTo>
                        <a:pt x="1059" y="710"/>
                      </a:lnTo>
                      <a:lnTo>
                        <a:pt x="1056" y="689"/>
                      </a:lnTo>
                      <a:lnTo>
                        <a:pt x="1056" y="680"/>
                      </a:lnTo>
                      <a:lnTo>
                        <a:pt x="1051" y="693"/>
                      </a:lnTo>
                      <a:lnTo>
                        <a:pt x="1045" y="702"/>
                      </a:lnTo>
                      <a:lnTo>
                        <a:pt x="1038" y="711"/>
                      </a:lnTo>
                      <a:lnTo>
                        <a:pt x="1028" y="718"/>
                      </a:lnTo>
                      <a:lnTo>
                        <a:pt x="1018" y="725"/>
                      </a:lnTo>
                      <a:lnTo>
                        <a:pt x="1007" y="729"/>
                      </a:lnTo>
                      <a:lnTo>
                        <a:pt x="996" y="732"/>
                      </a:lnTo>
                      <a:lnTo>
                        <a:pt x="985" y="733"/>
                      </a:lnTo>
                      <a:lnTo>
                        <a:pt x="974" y="733"/>
                      </a:lnTo>
                      <a:lnTo>
                        <a:pt x="963" y="732"/>
                      </a:lnTo>
                      <a:lnTo>
                        <a:pt x="952" y="728"/>
                      </a:lnTo>
                      <a:lnTo>
                        <a:pt x="942" y="723"/>
                      </a:lnTo>
                      <a:lnTo>
                        <a:pt x="935" y="717"/>
                      </a:lnTo>
                      <a:lnTo>
                        <a:pt x="928" y="709"/>
                      </a:lnTo>
                      <a:lnTo>
                        <a:pt x="922" y="699"/>
                      </a:lnTo>
                      <a:lnTo>
                        <a:pt x="919" y="688"/>
                      </a:lnTo>
                      <a:lnTo>
                        <a:pt x="909" y="627"/>
                      </a:lnTo>
                      <a:lnTo>
                        <a:pt x="899" y="573"/>
                      </a:lnTo>
                      <a:lnTo>
                        <a:pt x="890" y="526"/>
                      </a:lnTo>
                      <a:lnTo>
                        <a:pt x="881" y="485"/>
                      </a:lnTo>
                      <a:lnTo>
                        <a:pt x="873" y="448"/>
                      </a:lnTo>
                      <a:lnTo>
                        <a:pt x="864" y="417"/>
                      </a:lnTo>
                      <a:lnTo>
                        <a:pt x="857" y="392"/>
                      </a:lnTo>
                      <a:lnTo>
                        <a:pt x="849" y="369"/>
                      </a:lnTo>
                      <a:lnTo>
                        <a:pt x="837" y="338"/>
                      </a:lnTo>
                      <a:lnTo>
                        <a:pt x="829" y="318"/>
                      </a:lnTo>
                      <a:lnTo>
                        <a:pt x="822" y="310"/>
                      </a:lnTo>
                      <a:lnTo>
                        <a:pt x="820" y="307"/>
                      </a:lnTo>
                      <a:lnTo>
                        <a:pt x="817" y="278"/>
                      </a:lnTo>
                      <a:lnTo>
                        <a:pt x="815" y="250"/>
                      </a:lnTo>
                      <a:lnTo>
                        <a:pt x="811" y="224"/>
                      </a:lnTo>
                      <a:lnTo>
                        <a:pt x="808" y="199"/>
                      </a:lnTo>
                      <a:lnTo>
                        <a:pt x="803" y="177"/>
                      </a:lnTo>
                      <a:lnTo>
                        <a:pt x="797" y="158"/>
                      </a:lnTo>
                      <a:lnTo>
                        <a:pt x="792" y="138"/>
                      </a:lnTo>
                      <a:lnTo>
                        <a:pt x="786" y="121"/>
                      </a:lnTo>
                      <a:lnTo>
                        <a:pt x="778" y="106"/>
                      </a:lnTo>
                      <a:lnTo>
                        <a:pt x="772" y="92"/>
                      </a:lnTo>
                      <a:lnTo>
                        <a:pt x="765" y="78"/>
                      </a:lnTo>
                      <a:lnTo>
                        <a:pt x="758" y="67"/>
                      </a:lnTo>
                      <a:lnTo>
                        <a:pt x="750" y="57"/>
                      </a:lnTo>
                      <a:lnTo>
                        <a:pt x="743" y="48"/>
                      </a:lnTo>
                      <a:lnTo>
                        <a:pt x="735" y="40"/>
                      </a:lnTo>
                      <a:lnTo>
                        <a:pt x="727" y="33"/>
                      </a:lnTo>
                      <a:lnTo>
                        <a:pt x="712" y="22"/>
                      </a:lnTo>
                      <a:lnTo>
                        <a:pt x="699" y="14"/>
                      </a:lnTo>
                      <a:lnTo>
                        <a:pt x="685" y="10"/>
                      </a:lnTo>
                      <a:lnTo>
                        <a:pt x="673" y="6"/>
                      </a:lnTo>
                      <a:lnTo>
                        <a:pt x="656" y="5"/>
                      </a:lnTo>
                      <a:lnTo>
                        <a:pt x="650" y="5"/>
                      </a:lnTo>
                      <a:lnTo>
                        <a:pt x="639" y="2"/>
                      </a:lnTo>
                      <a:lnTo>
                        <a:pt x="629" y="1"/>
                      </a:lnTo>
                      <a:lnTo>
                        <a:pt x="618" y="0"/>
                      </a:lnTo>
                      <a:lnTo>
                        <a:pt x="607" y="0"/>
                      </a:lnTo>
                      <a:lnTo>
                        <a:pt x="596" y="1"/>
                      </a:lnTo>
                      <a:lnTo>
                        <a:pt x="586" y="2"/>
                      </a:lnTo>
                      <a:lnTo>
                        <a:pt x="575" y="3"/>
                      </a:lnTo>
                      <a:lnTo>
                        <a:pt x="564" y="7"/>
                      </a:lnTo>
                      <a:lnTo>
                        <a:pt x="543" y="13"/>
                      </a:lnTo>
                      <a:lnTo>
                        <a:pt x="524" y="22"/>
                      </a:lnTo>
                      <a:lnTo>
                        <a:pt x="504" y="32"/>
                      </a:lnTo>
                      <a:lnTo>
                        <a:pt x="487" y="41"/>
                      </a:lnTo>
                      <a:lnTo>
                        <a:pt x="470" y="52"/>
                      </a:lnTo>
                      <a:lnTo>
                        <a:pt x="454" y="63"/>
                      </a:lnTo>
                      <a:lnTo>
                        <a:pt x="440" y="74"/>
                      </a:lnTo>
                      <a:lnTo>
                        <a:pt x="429" y="83"/>
                      </a:lnTo>
                      <a:lnTo>
                        <a:pt x="412" y="98"/>
                      </a:lnTo>
                      <a:lnTo>
                        <a:pt x="407" y="104"/>
                      </a:lnTo>
                      <a:lnTo>
                        <a:pt x="401" y="84"/>
                      </a:lnTo>
                      <a:lnTo>
                        <a:pt x="395" y="67"/>
                      </a:lnTo>
                      <a:lnTo>
                        <a:pt x="388" y="52"/>
                      </a:lnTo>
                      <a:lnTo>
                        <a:pt x="379" y="41"/>
                      </a:lnTo>
                      <a:lnTo>
                        <a:pt x="371" y="32"/>
                      </a:lnTo>
                      <a:lnTo>
                        <a:pt x="362" y="23"/>
                      </a:lnTo>
                      <a:lnTo>
                        <a:pt x="354" y="17"/>
                      </a:lnTo>
                      <a:lnTo>
                        <a:pt x="345" y="12"/>
                      </a:lnTo>
                      <a:lnTo>
                        <a:pt x="336" y="10"/>
                      </a:lnTo>
                      <a:lnTo>
                        <a:pt x="328" y="7"/>
                      </a:lnTo>
                      <a:lnTo>
                        <a:pt x="321" y="6"/>
                      </a:lnTo>
                      <a:lnTo>
                        <a:pt x="314" y="5"/>
                      </a:lnTo>
                      <a:lnTo>
                        <a:pt x="306" y="5"/>
                      </a:lnTo>
                      <a:lnTo>
                        <a:pt x="302" y="5"/>
                      </a:lnTo>
                      <a:lnTo>
                        <a:pt x="295" y="7"/>
                      </a:lnTo>
                      <a:lnTo>
                        <a:pt x="289" y="11"/>
                      </a:lnTo>
                      <a:lnTo>
                        <a:pt x="283" y="14"/>
                      </a:lnTo>
                      <a:lnTo>
                        <a:pt x="276" y="18"/>
                      </a:lnTo>
                      <a:lnTo>
                        <a:pt x="272" y="24"/>
                      </a:lnTo>
                      <a:lnTo>
                        <a:pt x="267" y="29"/>
                      </a:lnTo>
                      <a:lnTo>
                        <a:pt x="263" y="35"/>
                      </a:lnTo>
                      <a:lnTo>
                        <a:pt x="259" y="43"/>
                      </a:lnTo>
                      <a:lnTo>
                        <a:pt x="253" y="56"/>
                      </a:lnTo>
                      <a:lnTo>
                        <a:pt x="248" y="72"/>
                      </a:lnTo>
                      <a:lnTo>
                        <a:pt x="245" y="88"/>
                      </a:lnTo>
                      <a:lnTo>
                        <a:pt x="243" y="104"/>
                      </a:lnTo>
                      <a:lnTo>
                        <a:pt x="241" y="136"/>
                      </a:lnTo>
                      <a:lnTo>
                        <a:pt x="241" y="163"/>
                      </a:lnTo>
                      <a:lnTo>
                        <a:pt x="242" y="182"/>
                      </a:lnTo>
                      <a:lnTo>
                        <a:pt x="243" y="188"/>
                      </a:lnTo>
                      <a:lnTo>
                        <a:pt x="243" y="215"/>
                      </a:lnTo>
                      <a:lnTo>
                        <a:pt x="241" y="239"/>
                      </a:lnTo>
                      <a:lnTo>
                        <a:pt x="237" y="261"/>
                      </a:lnTo>
                      <a:lnTo>
                        <a:pt x="232" y="281"/>
                      </a:lnTo>
                      <a:lnTo>
                        <a:pt x="226" y="300"/>
                      </a:lnTo>
                      <a:lnTo>
                        <a:pt x="219" y="317"/>
                      </a:lnTo>
                      <a:lnTo>
                        <a:pt x="210" y="332"/>
                      </a:lnTo>
                      <a:lnTo>
                        <a:pt x="203" y="345"/>
                      </a:lnTo>
                      <a:lnTo>
                        <a:pt x="194" y="356"/>
                      </a:lnTo>
                      <a:lnTo>
                        <a:pt x="186" y="366"/>
                      </a:lnTo>
                      <a:lnTo>
                        <a:pt x="179" y="374"/>
                      </a:lnTo>
                      <a:lnTo>
                        <a:pt x="172" y="381"/>
                      </a:lnTo>
                      <a:lnTo>
                        <a:pt x="161" y="389"/>
                      </a:lnTo>
                      <a:lnTo>
                        <a:pt x="158" y="392"/>
                      </a:lnTo>
                      <a:lnTo>
                        <a:pt x="159" y="429"/>
                      </a:lnTo>
                      <a:lnTo>
                        <a:pt x="159" y="464"/>
                      </a:lnTo>
                      <a:lnTo>
                        <a:pt x="158" y="494"/>
                      </a:lnTo>
                      <a:lnTo>
                        <a:pt x="157" y="521"/>
                      </a:lnTo>
                      <a:lnTo>
                        <a:pt x="153" y="546"/>
                      </a:lnTo>
                      <a:lnTo>
                        <a:pt x="149" y="568"/>
                      </a:lnTo>
                      <a:lnTo>
                        <a:pt x="144" y="586"/>
                      </a:lnTo>
                      <a:lnTo>
                        <a:pt x="139" y="602"/>
                      </a:lnTo>
                      <a:lnTo>
                        <a:pt x="134" y="616"/>
                      </a:lnTo>
                      <a:lnTo>
                        <a:pt x="130" y="627"/>
                      </a:lnTo>
                      <a:lnTo>
                        <a:pt x="125" y="636"/>
                      </a:lnTo>
                      <a:lnTo>
                        <a:pt x="121" y="642"/>
                      </a:lnTo>
                      <a:lnTo>
                        <a:pt x="114" y="652"/>
                      </a:lnTo>
                      <a:lnTo>
                        <a:pt x="111" y="655"/>
                      </a:lnTo>
                      <a:lnTo>
                        <a:pt x="109" y="679"/>
                      </a:lnTo>
                      <a:lnTo>
                        <a:pt x="109" y="700"/>
                      </a:lnTo>
                      <a:lnTo>
                        <a:pt x="110" y="715"/>
                      </a:lnTo>
                      <a:lnTo>
                        <a:pt x="112" y="726"/>
                      </a:lnTo>
                      <a:lnTo>
                        <a:pt x="117" y="734"/>
                      </a:lnTo>
                      <a:lnTo>
                        <a:pt x="122" y="740"/>
                      </a:lnTo>
                      <a:lnTo>
                        <a:pt x="127" y="745"/>
                      </a:lnTo>
                      <a:lnTo>
                        <a:pt x="132" y="750"/>
                      </a:lnTo>
                      <a:lnTo>
                        <a:pt x="137" y="756"/>
                      </a:lnTo>
                      <a:lnTo>
                        <a:pt x="142" y="764"/>
                      </a:lnTo>
                      <a:lnTo>
                        <a:pt x="146" y="773"/>
                      </a:lnTo>
                      <a:lnTo>
                        <a:pt x="148" y="787"/>
                      </a:lnTo>
                      <a:lnTo>
                        <a:pt x="148" y="804"/>
                      </a:lnTo>
                      <a:lnTo>
                        <a:pt x="147" y="826"/>
                      </a:lnTo>
                      <a:lnTo>
                        <a:pt x="144" y="856"/>
                      </a:lnTo>
                      <a:lnTo>
                        <a:pt x="138" y="891"/>
                      </a:lnTo>
                      <a:lnTo>
                        <a:pt x="123" y="903"/>
                      </a:lnTo>
                      <a:lnTo>
                        <a:pt x="111" y="915"/>
                      </a:lnTo>
                      <a:lnTo>
                        <a:pt x="101" y="929"/>
                      </a:lnTo>
                      <a:lnTo>
                        <a:pt x="95" y="942"/>
                      </a:lnTo>
                      <a:lnTo>
                        <a:pt x="89" y="955"/>
                      </a:lnTo>
                      <a:lnTo>
                        <a:pt x="86" y="967"/>
                      </a:lnTo>
                      <a:lnTo>
                        <a:pt x="84" y="979"/>
                      </a:lnTo>
                      <a:lnTo>
                        <a:pt x="83" y="991"/>
                      </a:lnTo>
                      <a:lnTo>
                        <a:pt x="83" y="1001"/>
                      </a:lnTo>
                      <a:lnTo>
                        <a:pt x="84" y="1011"/>
                      </a:lnTo>
                      <a:lnTo>
                        <a:pt x="86" y="1020"/>
                      </a:lnTo>
                      <a:lnTo>
                        <a:pt x="87" y="1027"/>
                      </a:lnTo>
                      <a:lnTo>
                        <a:pt x="90" y="1038"/>
                      </a:lnTo>
                      <a:lnTo>
                        <a:pt x="92" y="1042"/>
                      </a:lnTo>
                      <a:lnTo>
                        <a:pt x="106" y="1048"/>
                      </a:lnTo>
                      <a:lnTo>
                        <a:pt x="116" y="1054"/>
                      </a:lnTo>
                      <a:lnTo>
                        <a:pt x="123" y="1059"/>
                      </a:lnTo>
                      <a:lnTo>
                        <a:pt x="128" y="1064"/>
                      </a:lnTo>
                      <a:lnTo>
                        <a:pt x="130" y="1069"/>
                      </a:lnTo>
                      <a:lnTo>
                        <a:pt x="130" y="1072"/>
                      </a:lnTo>
                      <a:lnTo>
                        <a:pt x="127" y="1077"/>
                      </a:lnTo>
                      <a:lnTo>
                        <a:pt x="123" y="1081"/>
                      </a:lnTo>
                      <a:lnTo>
                        <a:pt x="115" y="1086"/>
                      </a:lnTo>
                      <a:lnTo>
                        <a:pt x="104" y="1091"/>
                      </a:lnTo>
                      <a:lnTo>
                        <a:pt x="95" y="1093"/>
                      </a:lnTo>
                      <a:lnTo>
                        <a:pt x="92" y="1094"/>
                      </a:lnTo>
                      <a:lnTo>
                        <a:pt x="95" y="1104"/>
                      </a:lnTo>
                      <a:lnTo>
                        <a:pt x="97" y="1114"/>
                      </a:lnTo>
                      <a:lnTo>
                        <a:pt x="95" y="1121"/>
                      </a:lnTo>
                      <a:lnTo>
                        <a:pt x="92" y="1127"/>
                      </a:lnTo>
                      <a:lnTo>
                        <a:pt x="87" y="1132"/>
                      </a:lnTo>
                      <a:lnTo>
                        <a:pt x="81" y="1137"/>
                      </a:lnTo>
                      <a:lnTo>
                        <a:pt x="73" y="1140"/>
                      </a:lnTo>
                      <a:lnTo>
                        <a:pt x="66" y="1142"/>
                      </a:lnTo>
                      <a:lnTo>
                        <a:pt x="50" y="1146"/>
                      </a:lnTo>
                      <a:lnTo>
                        <a:pt x="35" y="1147"/>
                      </a:lnTo>
                      <a:lnTo>
                        <a:pt x="24" y="1147"/>
                      </a:lnTo>
                      <a:lnTo>
                        <a:pt x="19" y="1147"/>
                      </a:lnTo>
                      <a:lnTo>
                        <a:pt x="15" y="1157"/>
                      </a:lnTo>
                      <a:lnTo>
                        <a:pt x="10" y="1165"/>
                      </a:lnTo>
                      <a:lnTo>
                        <a:pt x="5" y="1174"/>
                      </a:lnTo>
                      <a:lnTo>
                        <a:pt x="0" y="1180"/>
                      </a:lnTo>
                      <a:lnTo>
                        <a:pt x="183" y="1743"/>
                      </a:lnTo>
                      <a:lnTo>
                        <a:pt x="224" y="1888"/>
                      </a:lnTo>
                      <a:lnTo>
                        <a:pt x="224" y="1901"/>
                      </a:lnTo>
                      <a:lnTo>
                        <a:pt x="229" y="1930"/>
                      </a:lnTo>
                      <a:lnTo>
                        <a:pt x="232" y="1949"/>
                      </a:lnTo>
                      <a:lnTo>
                        <a:pt x="240" y="1966"/>
                      </a:lnTo>
                      <a:lnTo>
                        <a:pt x="245" y="1973"/>
                      </a:lnTo>
                      <a:lnTo>
                        <a:pt x="250" y="1981"/>
                      </a:lnTo>
                      <a:lnTo>
                        <a:pt x="256" y="1988"/>
                      </a:lnTo>
                      <a:lnTo>
                        <a:pt x="263" y="1993"/>
                      </a:lnTo>
                      <a:lnTo>
                        <a:pt x="265" y="1993"/>
                      </a:lnTo>
                      <a:lnTo>
                        <a:pt x="272" y="1990"/>
                      </a:lnTo>
                      <a:lnTo>
                        <a:pt x="281" y="1990"/>
                      </a:lnTo>
                      <a:lnTo>
                        <a:pt x="292" y="1990"/>
                      </a:lnTo>
                      <a:lnTo>
                        <a:pt x="299" y="1992"/>
                      </a:lnTo>
                      <a:lnTo>
                        <a:pt x="305" y="1994"/>
                      </a:lnTo>
                      <a:lnTo>
                        <a:pt x="310" y="1996"/>
                      </a:lnTo>
                      <a:lnTo>
                        <a:pt x="316" y="2001"/>
                      </a:lnTo>
                      <a:lnTo>
                        <a:pt x="319" y="2006"/>
                      </a:lnTo>
                      <a:lnTo>
                        <a:pt x="323" y="2014"/>
                      </a:lnTo>
                      <a:lnTo>
                        <a:pt x="327" y="2022"/>
                      </a:lnTo>
                      <a:lnTo>
                        <a:pt x="328" y="2032"/>
                      </a:lnTo>
                      <a:lnTo>
                        <a:pt x="328" y="2036"/>
                      </a:lnTo>
                      <a:lnTo>
                        <a:pt x="330" y="2044"/>
                      </a:lnTo>
                      <a:lnTo>
                        <a:pt x="332" y="2049"/>
                      </a:lnTo>
                      <a:lnTo>
                        <a:pt x="334" y="2055"/>
                      </a:lnTo>
                      <a:lnTo>
                        <a:pt x="336" y="2061"/>
                      </a:lnTo>
                      <a:lnTo>
                        <a:pt x="341" y="2066"/>
                      </a:lnTo>
                      <a:lnTo>
                        <a:pt x="346" y="2072"/>
                      </a:lnTo>
                      <a:lnTo>
                        <a:pt x="354" y="2076"/>
                      </a:lnTo>
                      <a:lnTo>
                        <a:pt x="362" y="2080"/>
                      </a:lnTo>
                      <a:lnTo>
                        <a:pt x="372" y="2082"/>
                      </a:lnTo>
                      <a:lnTo>
                        <a:pt x="384" y="2082"/>
                      </a:lnTo>
                      <a:lnTo>
                        <a:pt x="399" y="2081"/>
                      </a:lnTo>
                      <a:lnTo>
                        <a:pt x="415" y="2077"/>
                      </a:lnTo>
                      <a:lnTo>
                        <a:pt x="433" y="2071"/>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2" name="Freeform 512"/>
                <p:cNvSpPr>
                  <a:spLocks/>
                </p:cNvSpPr>
                <p:nvPr/>
              </p:nvSpPr>
              <p:spPr bwMode="auto">
                <a:xfrm>
                  <a:off x="4271" y="1590"/>
                  <a:ext cx="414" cy="207"/>
                </a:xfrm>
                <a:custGeom>
                  <a:avLst/>
                  <a:gdLst>
                    <a:gd name="T0" fmla="*/ 0 w 1653"/>
                    <a:gd name="T1" fmla="*/ 0 h 828"/>
                    <a:gd name="T2" fmla="*/ 0 w 1653"/>
                    <a:gd name="T3" fmla="*/ 0 h 828"/>
                    <a:gd name="T4" fmla="*/ 0 w 1653"/>
                    <a:gd name="T5" fmla="*/ 0 h 828"/>
                    <a:gd name="T6" fmla="*/ 0 w 1653"/>
                    <a:gd name="T7" fmla="*/ 0 h 828"/>
                    <a:gd name="T8" fmla="*/ 0 w 1653"/>
                    <a:gd name="T9" fmla="*/ 0 h 828"/>
                    <a:gd name="T10" fmla="*/ 0 w 1653"/>
                    <a:gd name="T11" fmla="*/ 0 h 828"/>
                    <a:gd name="T12" fmla="*/ 0 w 1653"/>
                    <a:gd name="T13" fmla="*/ 0 h 828"/>
                    <a:gd name="T14" fmla="*/ 0 w 1653"/>
                    <a:gd name="T15" fmla="*/ 0 h 828"/>
                    <a:gd name="T16" fmla="*/ 0 w 1653"/>
                    <a:gd name="T17" fmla="*/ 0 h 828"/>
                    <a:gd name="T18" fmla="*/ 0 w 1653"/>
                    <a:gd name="T19" fmla="*/ 0 h 828"/>
                    <a:gd name="T20" fmla="*/ 0 w 1653"/>
                    <a:gd name="T21" fmla="*/ 0 h 828"/>
                    <a:gd name="T22" fmla="*/ 0 w 1653"/>
                    <a:gd name="T23" fmla="*/ 0 h 828"/>
                    <a:gd name="T24" fmla="*/ 0 w 1653"/>
                    <a:gd name="T25" fmla="*/ 0 h 828"/>
                    <a:gd name="T26" fmla="*/ 0 w 1653"/>
                    <a:gd name="T27" fmla="*/ 0 h 828"/>
                    <a:gd name="T28" fmla="*/ 0 w 1653"/>
                    <a:gd name="T29" fmla="*/ 0 h 828"/>
                    <a:gd name="T30" fmla="*/ 0 w 1653"/>
                    <a:gd name="T31" fmla="*/ 0 h 828"/>
                    <a:gd name="T32" fmla="*/ 0 w 1653"/>
                    <a:gd name="T33" fmla="*/ 0 h 828"/>
                    <a:gd name="T34" fmla="*/ 0 w 1653"/>
                    <a:gd name="T35" fmla="*/ 0 h 828"/>
                    <a:gd name="T36" fmla="*/ 0 w 1653"/>
                    <a:gd name="T37" fmla="*/ 0 h 828"/>
                    <a:gd name="T38" fmla="*/ 0 w 1653"/>
                    <a:gd name="T39" fmla="*/ 0 h 828"/>
                    <a:gd name="T40" fmla="*/ 0 w 1653"/>
                    <a:gd name="T41" fmla="*/ 0 h 828"/>
                    <a:gd name="T42" fmla="*/ 0 w 1653"/>
                    <a:gd name="T43" fmla="*/ 0 h 828"/>
                    <a:gd name="T44" fmla="*/ 0 w 1653"/>
                    <a:gd name="T45" fmla="*/ 0 h 828"/>
                    <a:gd name="T46" fmla="*/ 0 w 1653"/>
                    <a:gd name="T47" fmla="*/ 0 h 828"/>
                    <a:gd name="T48" fmla="*/ 0 w 1653"/>
                    <a:gd name="T49" fmla="*/ 0 h 828"/>
                    <a:gd name="T50" fmla="*/ 0 w 1653"/>
                    <a:gd name="T51" fmla="*/ 0 h 828"/>
                    <a:gd name="T52" fmla="*/ 0 w 1653"/>
                    <a:gd name="T53" fmla="*/ 0 h 828"/>
                    <a:gd name="T54" fmla="*/ 0 w 1653"/>
                    <a:gd name="T55" fmla="*/ 0 h 828"/>
                    <a:gd name="T56" fmla="*/ 0 w 1653"/>
                    <a:gd name="T57" fmla="*/ 0 h 828"/>
                    <a:gd name="T58" fmla="*/ 0 w 1653"/>
                    <a:gd name="T59" fmla="*/ 0 h 828"/>
                    <a:gd name="T60" fmla="*/ 0 w 1653"/>
                    <a:gd name="T61" fmla="*/ 0 h 828"/>
                    <a:gd name="T62" fmla="*/ 0 w 1653"/>
                    <a:gd name="T63" fmla="*/ 0 h 828"/>
                    <a:gd name="T64" fmla="*/ 0 w 1653"/>
                    <a:gd name="T65" fmla="*/ 0 h 828"/>
                    <a:gd name="T66" fmla="*/ 0 w 1653"/>
                    <a:gd name="T67" fmla="*/ 0 h 828"/>
                    <a:gd name="T68" fmla="*/ 0 w 1653"/>
                    <a:gd name="T69" fmla="*/ 0 h 828"/>
                    <a:gd name="T70" fmla="*/ 0 w 1653"/>
                    <a:gd name="T71" fmla="*/ 0 h 828"/>
                    <a:gd name="T72" fmla="*/ 0 w 1653"/>
                    <a:gd name="T73" fmla="*/ 0 h 828"/>
                    <a:gd name="T74" fmla="*/ 0 w 1653"/>
                    <a:gd name="T75" fmla="*/ 0 h 828"/>
                    <a:gd name="T76" fmla="*/ 0 w 1653"/>
                    <a:gd name="T77" fmla="*/ 0 h 828"/>
                    <a:gd name="T78" fmla="*/ 0 w 1653"/>
                    <a:gd name="T79" fmla="*/ 0 h 828"/>
                    <a:gd name="T80" fmla="*/ 0 w 1653"/>
                    <a:gd name="T81" fmla="*/ 0 h 828"/>
                    <a:gd name="T82" fmla="*/ 0 w 1653"/>
                    <a:gd name="T83" fmla="*/ 0 h 828"/>
                    <a:gd name="T84" fmla="*/ 0 w 1653"/>
                    <a:gd name="T85" fmla="*/ 0 h 828"/>
                    <a:gd name="T86" fmla="*/ 0 w 1653"/>
                    <a:gd name="T87" fmla="*/ 0 h 828"/>
                    <a:gd name="T88" fmla="*/ 0 w 1653"/>
                    <a:gd name="T89" fmla="*/ 0 h 828"/>
                    <a:gd name="T90" fmla="*/ 0 w 1653"/>
                    <a:gd name="T91" fmla="*/ 0 h 828"/>
                    <a:gd name="T92" fmla="*/ 0 w 1653"/>
                    <a:gd name="T93" fmla="*/ 0 h 828"/>
                    <a:gd name="T94" fmla="*/ 0 w 1653"/>
                    <a:gd name="T95" fmla="*/ 0 h 828"/>
                    <a:gd name="T96" fmla="*/ 0 w 1653"/>
                    <a:gd name="T97" fmla="*/ 0 h 828"/>
                    <a:gd name="T98" fmla="*/ 0 w 1653"/>
                    <a:gd name="T99" fmla="*/ 0 h 828"/>
                    <a:gd name="T100" fmla="*/ 0 w 1653"/>
                    <a:gd name="T101" fmla="*/ 0 h 828"/>
                    <a:gd name="T102" fmla="*/ 0 w 1653"/>
                    <a:gd name="T103" fmla="*/ 0 h 828"/>
                    <a:gd name="T104" fmla="*/ 0 w 1653"/>
                    <a:gd name="T105" fmla="*/ 0 h 828"/>
                    <a:gd name="T106" fmla="*/ 0 w 1653"/>
                    <a:gd name="T107" fmla="*/ 0 h 828"/>
                    <a:gd name="T108" fmla="*/ 0 w 1653"/>
                    <a:gd name="T109" fmla="*/ 0 h 828"/>
                    <a:gd name="T110" fmla="*/ 0 w 1653"/>
                    <a:gd name="T111" fmla="*/ 0 h 828"/>
                    <a:gd name="T112" fmla="*/ 0 w 1653"/>
                    <a:gd name="T113" fmla="*/ 0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53"/>
                    <a:gd name="T172" fmla="*/ 0 h 828"/>
                    <a:gd name="T173" fmla="*/ 1653 w 1653"/>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53" h="828">
                      <a:moveTo>
                        <a:pt x="1534" y="808"/>
                      </a:moveTo>
                      <a:lnTo>
                        <a:pt x="1541" y="792"/>
                      </a:lnTo>
                      <a:lnTo>
                        <a:pt x="1542" y="788"/>
                      </a:lnTo>
                      <a:lnTo>
                        <a:pt x="1541" y="748"/>
                      </a:lnTo>
                      <a:lnTo>
                        <a:pt x="1543" y="715"/>
                      </a:lnTo>
                      <a:lnTo>
                        <a:pt x="1545" y="687"/>
                      </a:lnTo>
                      <a:lnTo>
                        <a:pt x="1550" y="665"/>
                      </a:lnTo>
                      <a:lnTo>
                        <a:pt x="1555" y="647"/>
                      </a:lnTo>
                      <a:lnTo>
                        <a:pt x="1561" y="633"/>
                      </a:lnTo>
                      <a:lnTo>
                        <a:pt x="1567" y="624"/>
                      </a:lnTo>
                      <a:lnTo>
                        <a:pt x="1575" y="616"/>
                      </a:lnTo>
                      <a:lnTo>
                        <a:pt x="1582" y="613"/>
                      </a:lnTo>
                      <a:lnTo>
                        <a:pt x="1588" y="611"/>
                      </a:lnTo>
                      <a:lnTo>
                        <a:pt x="1596" y="611"/>
                      </a:lnTo>
                      <a:lnTo>
                        <a:pt x="1602" y="611"/>
                      </a:lnTo>
                      <a:lnTo>
                        <a:pt x="1610" y="615"/>
                      </a:lnTo>
                      <a:lnTo>
                        <a:pt x="1614" y="617"/>
                      </a:lnTo>
                      <a:lnTo>
                        <a:pt x="1623" y="600"/>
                      </a:lnTo>
                      <a:lnTo>
                        <a:pt x="1631" y="584"/>
                      </a:lnTo>
                      <a:lnTo>
                        <a:pt x="1637" y="568"/>
                      </a:lnTo>
                      <a:lnTo>
                        <a:pt x="1643" y="555"/>
                      </a:lnTo>
                      <a:lnTo>
                        <a:pt x="1647" y="540"/>
                      </a:lnTo>
                      <a:lnTo>
                        <a:pt x="1651" y="528"/>
                      </a:lnTo>
                      <a:lnTo>
                        <a:pt x="1652" y="517"/>
                      </a:lnTo>
                      <a:lnTo>
                        <a:pt x="1653" y="506"/>
                      </a:lnTo>
                      <a:lnTo>
                        <a:pt x="1364" y="598"/>
                      </a:lnTo>
                      <a:lnTo>
                        <a:pt x="1220" y="0"/>
                      </a:lnTo>
                      <a:lnTo>
                        <a:pt x="0" y="217"/>
                      </a:lnTo>
                      <a:lnTo>
                        <a:pt x="0" y="459"/>
                      </a:lnTo>
                      <a:lnTo>
                        <a:pt x="8" y="450"/>
                      </a:lnTo>
                      <a:lnTo>
                        <a:pt x="31" y="423"/>
                      </a:lnTo>
                      <a:lnTo>
                        <a:pt x="47" y="406"/>
                      </a:lnTo>
                      <a:lnTo>
                        <a:pt x="64" y="386"/>
                      </a:lnTo>
                      <a:lnTo>
                        <a:pt x="85" y="366"/>
                      </a:lnTo>
                      <a:lnTo>
                        <a:pt x="106" y="347"/>
                      </a:lnTo>
                      <a:lnTo>
                        <a:pt x="129" y="328"/>
                      </a:lnTo>
                      <a:lnTo>
                        <a:pt x="153" y="313"/>
                      </a:lnTo>
                      <a:lnTo>
                        <a:pt x="164" y="305"/>
                      </a:lnTo>
                      <a:lnTo>
                        <a:pt x="176" y="298"/>
                      </a:lnTo>
                      <a:lnTo>
                        <a:pt x="188" y="293"/>
                      </a:lnTo>
                      <a:lnTo>
                        <a:pt x="199" y="288"/>
                      </a:lnTo>
                      <a:lnTo>
                        <a:pt x="210" y="286"/>
                      </a:lnTo>
                      <a:lnTo>
                        <a:pt x="222" y="283"/>
                      </a:lnTo>
                      <a:lnTo>
                        <a:pt x="232" y="282"/>
                      </a:lnTo>
                      <a:lnTo>
                        <a:pt x="243" y="283"/>
                      </a:lnTo>
                      <a:lnTo>
                        <a:pt x="254" y="286"/>
                      </a:lnTo>
                      <a:lnTo>
                        <a:pt x="264" y="289"/>
                      </a:lnTo>
                      <a:lnTo>
                        <a:pt x="272" y="295"/>
                      </a:lnTo>
                      <a:lnTo>
                        <a:pt x="282" y="303"/>
                      </a:lnTo>
                      <a:lnTo>
                        <a:pt x="286" y="295"/>
                      </a:lnTo>
                      <a:lnTo>
                        <a:pt x="297" y="278"/>
                      </a:lnTo>
                      <a:lnTo>
                        <a:pt x="304" y="267"/>
                      </a:lnTo>
                      <a:lnTo>
                        <a:pt x="314" y="255"/>
                      </a:lnTo>
                      <a:lnTo>
                        <a:pt x="326" y="244"/>
                      </a:lnTo>
                      <a:lnTo>
                        <a:pt x="340" y="234"/>
                      </a:lnTo>
                      <a:lnTo>
                        <a:pt x="346" y="229"/>
                      </a:lnTo>
                      <a:lnTo>
                        <a:pt x="354" y="224"/>
                      </a:lnTo>
                      <a:lnTo>
                        <a:pt x="362" y="221"/>
                      </a:lnTo>
                      <a:lnTo>
                        <a:pt x="370" y="218"/>
                      </a:lnTo>
                      <a:lnTo>
                        <a:pt x="380" y="216"/>
                      </a:lnTo>
                      <a:lnTo>
                        <a:pt x="389" y="215"/>
                      </a:lnTo>
                      <a:lnTo>
                        <a:pt x="399" y="213"/>
                      </a:lnTo>
                      <a:lnTo>
                        <a:pt x="410" y="215"/>
                      </a:lnTo>
                      <a:lnTo>
                        <a:pt x="419" y="216"/>
                      </a:lnTo>
                      <a:lnTo>
                        <a:pt x="430" y="218"/>
                      </a:lnTo>
                      <a:lnTo>
                        <a:pt x="443" y="222"/>
                      </a:lnTo>
                      <a:lnTo>
                        <a:pt x="454" y="227"/>
                      </a:lnTo>
                      <a:lnTo>
                        <a:pt x="466" y="234"/>
                      </a:lnTo>
                      <a:lnTo>
                        <a:pt x="478" y="242"/>
                      </a:lnTo>
                      <a:lnTo>
                        <a:pt x="492" y="251"/>
                      </a:lnTo>
                      <a:lnTo>
                        <a:pt x="505" y="264"/>
                      </a:lnTo>
                      <a:lnTo>
                        <a:pt x="583" y="328"/>
                      </a:lnTo>
                      <a:lnTo>
                        <a:pt x="774" y="440"/>
                      </a:lnTo>
                      <a:lnTo>
                        <a:pt x="790" y="447"/>
                      </a:lnTo>
                      <a:lnTo>
                        <a:pt x="825" y="464"/>
                      </a:lnTo>
                      <a:lnTo>
                        <a:pt x="834" y="469"/>
                      </a:lnTo>
                      <a:lnTo>
                        <a:pt x="843" y="475"/>
                      </a:lnTo>
                      <a:lnTo>
                        <a:pt x="850" y="482"/>
                      </a:lnTo>
                      <a:lnTo>
                        <a:pt x="856" y="488"/>
                      </a:lnTo>
                      <a:lnTo>
                        <a:pt x="862" y="494"/>
                      </a:lnTo>
                      <a:lnTo>
                        <a:pt x="865" y="500"/>
                      </a:lnTo>
                      <a:lnTo>
                        <a:pt x="867" y="506"/>
                      </a:lnTo>
                      <a:lnTo>
                        <a:pt x="866" y="512"/>
                      </a:lnTo>
                      <a:lnTo>
                        <a:pt x="859" y="523"/>
                      </a:lnTo>
                      <a:lnTo>
                        <a:pt x="843" y="549"/>
                      </a:lnTo>
                      <a:lnTo>
                        <a:pt x="834" y="567"/>
                      </a:lnTo>
                      <a:lnTo>
                        <a:pt x="827" y="587"/>
                      </a:lnTo>
                      <a:lnTo>
                        <a:pt x="825" y="598"/>
                      </a:lnTo>
                      <a:lnTo>
                        <a:pt x="822" y="609"/>
                      </a:lnTo>
                      <a:lnTo>
                        <a:pt x="821" y="620"/>
                      </a:lnTo>
                      <a:lnTo>
                        <a:pt x="820" y="631"/>
                      </a:lnTo>
                      <a:lnTo>
                        <a:pt x="821" y="636"/>
                      </a:lnTo>
                      <a:lnTo>
                        <a:pt x="823" y="650"/>
                      </a:lnTo>
                      <a:lnTo>
                        <a:pt x="829" y="669"/>
                      </a:lnTo>
                      <a:lnTo>
                        <a:pt x="837" y="690"/>
                      </a:lnTo>
                      <a:lnTo>
                        <a:pt x="842" y="699"/>
                      </a:lnTo>
                      <a:lnTo>
                        <a:pt x="848" y="708"/>
                      </a:lnTo>
                      <a:lnTo>
                        <a:pt x="854" y="714"/>
                      </a:lnTo>
                      <a:lnTo>
                        <a:pt x="861" y="719"/>
                      </a:lnTo>
                      <a:lnTo>
                        <a:pt x="865" y="720"/>
                      </a:lnTo>
                      <a:lnTo>
                        <a:pt x="870" y="721"/>
                      </a:lnTo>
                      <a:lnTo>
                        <a:pt x="873" y="721"/>
                      </a:lnTo>
                      <a:lnTo>
                        <a:pt x="878" y="721"/>
                      </a:lnTo>
                      <a:lnTo>
                        <a:pt x="883" y="719"/>
                      </a:lnTo>
                      <a:lnTo>
                        <a:pt x="888" y="717"/>
                      </a:lnTo>
                      <a:lnTo>
                        <a:pt x="893" y="714"/>
                      </a:lnTo>
                      <a:lnTo>
                        <a:pt x="898" y="709"/>
                      </a:lnTo>
                      <a:lnTo>
                        <a:pt x="905" y="687"/>
                      </a:lnTo>
                      <a:lnTo>
                        <a:pt x="913" y="671"/>
                      </a:lnTo>
                      <a:lnTo>
                        <a:pt x="916" y="665"/>
                      </a:lnTo>
                      <a:lnTo>
                        <a:pt x="920" y="660"/>
                      </a:lnTo>
                      <a:lnTo>
                        <a:pt x="924" y="657"/>
                      </a:lnTo>
                      <a:lnTo>
                        <a:pt x="927" y="654"/>
                      </a:lnTo>
                      <a:lnTo>
                        <a:pt x="931" y="652"/>
                      </a:lnTo>
                      <a:lnTo>
                        <a:pt x="935" y="652"/>
                      </a:lnTo>
                      <a:lnTo>
                        <a:pt x="937" y="652"/>
                      </a:lnTo>
                      <a:lnTo>
                        <a:pt x="941" y="652"/>
                      </a:lnTo>
                      <a:lnTo>
                        <a:pt x="947" y="655"/>
                      </a:lnTo>
                      <a:lnTo>
                        <a:pt x="953" y="660"/>
                      </a:lnTo>
                      <a:lnTo>
                        <a:pt x="958" y="668"/>
                      </a:lnTo>
                      <a:lnTo>
                        <a:pt x="963" y="675"/>
                      </a:lnTo>
                      <a:lnTo>
                        <a:pt x="966" y="684"/>
                      </a:lnTo>
                      <a:lnTo>
                        <a:pt x="970" y="691"/>
                      </a:lnTo>
                      <a:lnTo>
                        <a:pt x="975" y="704"/>
                      </a:lnTo>
                      <a:lnTo>
                        <a:pt x="978" y="709"/>
                      </a:lnTo>
                      <a:lnTo>
                        <a:pt x="978" y="687"/>
                      </a:lnTo>
                      <a:lnTo>
                        <a:pt x="980" y="671"/>
                      </a:lnTo>
                      <a:lnTo>
                        <a:pt x="982" y="660"/>
                      </a:lnTo>
                      <a:lnTo>
                        <a:pt x="986" y="654"/>
                      </a:lnTo>
                      <a:lnTo>
                        <a:pt x="989" y="652"/>
                      </a:lnTo>
                      <a:lnTo>
                        <a:pt x="991" y="652"/>
                      </a:lnTo>
                      <a:lnTo>
                        <a:pt x="993" y="652"/>
                      </a:lnTo>
                      <a:lnTo>
                        <a:pt x="996" y="652"/>
                      </a:lnTo>
                      <a:lnTo>
                        <a:pt x="1001" y="655"/>
                      </a:lnTo>
                      <a:lnTo>
                        <a:pt x="1007" y="660"/>
                      </a:lnTo>
                      <a:lnTo>
                        <a:pt x="1018" y="675"/>
                      </a:lnTo>
                      <a:lnTo>
                        <a:pt x="1026" y="691"/>
                      </a:lnTo>
                      <a:lnTo>
                        <a:pt x="1034" y="704"/>
                      </a:lnTo>
                      <a:lnTo>
                        <a:pt x="1036" y="709"/>
                      </a:lnTo>
                      <a:lnTo>
                        <a:pt x="1050" y="719"/>
                      </a:lnTo>
                      <a:lnTo>
                        <a:pt x="1062" y="728"/>
                      </a:lnTo>
                      <a:lnTo>
                        <a:pt x="1074" y="735"/>
                      </a:lnTo>
                      <a:lnTo>
                        <a:pt x="1085" y="741"/>
                      </a:lnTo>
                      <a:lnTo>
                        <a:pt x="1095" y="745"/>
                      </a:lnTo>
                      <a:lnTo>
                        <a:pt x="1105" y="748"/>
                      </a:lnTo>
                      <a:lnTo>
                        <a:pt x="1115" y="750"/>
                      </a:lnTo>
                      <a:lnTo>
                        <a:pt x="1122" y="751"/>
                      </a:lnTo>
                      <a:lnTo>
                        <a:pt x="1135" y="752"/>
                      </a:lnTo>
                      <a:lnTo>
                        <a:pt x="1146" y="751"/>
                      </a:lnTo>
                      <a:lnTo>
                        <a:pt x="1153" y="750"/>
                      </a:lnTo>
                      <a:lnTo>
                        <a:pt x="1154" y="748"/>
                      </a:lnTo>
                      <a:lnTo>
                        <a:pt x="1194" y="828"/>
                      </a:lnTo>
                      <a:lnTo>
                        <a:pt x="1200" y="723"/>
                      </a:lnTo>
                      <a:lnTo>
                        <a:pt x="1178" y="714"/>
                      </a:lnTo>
                      <a:lnTo>
                        <a:pt x="1157" y="704"/>
                      </a:lnTo>
                      <a:lnTo>
                        <a:pt x="1140" y="696"/>
                      </a:lnTo>
                      <a:lnTo>
                        <a:pt x="1124" y="687"/>
                      </a:lnTo>
                      <a:lnTo>
                        <a:pt x="1110" y="677"/>
                      </a:lnTo>
                      <a:lnTo>
                        <a:pt x="1097" y="669"/>
                      </a:lnTo>
                      <a:lnTo>
                        <a:pt x="1086" y="660"/>
                      </a:lnTo>
                      <a:lnTo>
                        <a:pt x="1078" y="653"/>
                      </a:lnTo>
                      <a:lnTo>
                        <a:pt x="1064" y="638"/>
                      </a:lnTo>
                      <a:lnTo>
                        <a:pt x="1056" y="627"/>
                      </a:lnTo>
                      <a:lnTo>
                        <a:pt x="1051" y="620"/>
                      </a:lnTo>
                      <a:lnTo>
                        <a:pt x="1050" y="617"/>
                      </a:lnTo>
                      <a:lnTo>
                        <a:pt x="1082" y="611"/>
                      </a:lnTo>
                      <a:lnTo>
                        <a:pt x="1115" y="584"/>
                      </a:lnTo>
                      <a:lnTo>
                        <a:pt x="1100" y="526"/>
                      </a:lnTo>
                      <a:lnTo>
                        <a:pt x="1088" y="480"/>
                      </a:lnTo>
                      <a:lnTo>
                        <a:pt x="1079" y="451"/>
                      </a:lnTo>
                      <a:lnTo>
                        <a:pt x="1075" y="440"/>
                      </a:lnTo>
                      <a:lnTo>
                        <a:pt x="1073" y="419"/>
                      </a:lnTo>
                      <a:lnTo>
                        <a:pt x="1071" y="399"/>
                      </a:lnTo>
                      <a:lnTo>
                        <a:pt x="1069" y="381"/>
                      </a:lnTo>
                      <a:lnTo>
                        <a:pt x="1068" y="364"/>
                      </a:lnTo>
                      <a:lnTo>
                        <a:pt x="1069" y="335"/>
                      </a:lnTo>
                      <a:lnTo>
                        <a:pt x="1072" y="311"/>
                      </a:lnTo>
                      <a:lnTo>
                        <a:pt x="1078" y="280"/>
                      </a:lnTo>
                      <a:lnTo>
                        <a:pt x="1082" y="270"/>
                      </a:lnTo>
                      <a:lnTo>
                        <a:pt x="1094" y="259"/>
                      </a:lnTo>
                      <a:lnTo>
                        <a:pt x="1105" y="246"/>
                      </a:lnTo>
                      <a:lnTo>
                        <a:pt x="1115" y="232"/>
                      </a:lnTo>
                      <a:lnTo>
                        <a:pt x="1124" y="217"/>
                      </a:lnTo>
                      <a:lnTo>
                        <a:pt x="1133" y="201"/>
                      </a:lnTo>
                      <a:lnTo>
                        <a:pt x="1140" y="184"/>
                      </a:lnTo>
                      <a:lnTo>
                        <a:pt x="1146" y="168"/>
                      </a:lnTo>
                      <a:lnTo>
                        <a:pt x="1153" y="152"/>
                      </a:lnTo>
                      <a:lnTo>
                        <a:pt x="1162" y="122"/>
                      </a:lnTo>
                      <a:lnTo>
                        <a:pt x="1168" y="96"/>
                      </a:lnTo>
                      <a:lnTo>
                        <a:pt x="1172" y="79"/>
                      </a:lnTo>
                      <a:lnTo>
                        <a:pt x="1175" y="73"/>
                      </a:lnTo>
                      <a:lnTo>
                        <a:pt x="1178" y="100"/>
                      </a:lnTo>
                      <a:lnTo>
                        <a:pt x="1181" y="124"/>
                      </a:lnTo>
                      <a:lnTo>
                        <a:pt x="1182" y="146"/>
                      </a:lnTo>
                      <a:lnTo>
                        <a:pt x="1182" y="167"/>
                      </a:lnTo>
                      <a:lnTo>
                        <a:pt x="1181" y="184"/>
                      </a:lnTo>
                      <a:lnTo>
                        <a:pt x="1179" y="200"/>
                      </a:lnTo>
                      <a:lnTo>
                        <a:pt x="1177" y="213"/>
                      </a:lnTo>
                      <a:lnTo>
                        <a:pt x="1173" y="224"/>
                      </a:lnTo>
                      <a:lnTo>
                        <a:pt x="1167" y="243"/>
                      </a:lnTo>
                      <a:lnTo>
                        <a:pt x="1161" y="255"/>
                      </a:lnTo>
                      <a:lnTo>
                        <a:pt x="1156" y="261"/>
                      </a:lnTo>
                      <a:lnTo>
                        <a:pt x="1154" y="264"/>
                      </a:lnTo>
                      <a:lnTo>
                        <a:pt x="1173" y="267"/>
                      </a:lnTo>
                      <a:lnTo>
                        <a:pt x="1187" y="271"/>
                      </a:lnTo>
                      <a:lnTo>
                        <a:pt x="1192" y="273"/>
                      </a:lnTo>
                      <a:lnTo>
                        <a:pt x="1195" y="276"/>
                      </a:lnTo>
                      <a:lnTo>
                        <a:pt x="1198" y="278"/>
                      </a:lnTo>
                      <a:lnTo>
                        <a:pt x="1199" y="281"/>
                      </a:lnTo>
                      <a:lnTo>
                        <a:pt x="1200" y="283"/>
                      </a:lnTo>
                      <a:lnTo>
                        <a:pt x="1199" y="286"/>
                      </a:lnTo>
                      <a:lnTo>
                        <a:pt x="1199" y="288"/>
                      </a:lnTo>
                      <a:lnTo>
                        <a:pt x="1198" y="292"/>
                      </a:lnTo>
                      <a:lnTo>
                        <a:pt x="1193" y="298"/>
                      </a:lnTo>
                      <a:lnTo>
                        <a:pt x="1188" y="305"/>
                      </a:lnTo>
                      <a:lnTo>
                        <a:pt x="1182" y="314"/>
                      </a:lnTo>
                      <a:lnTo>
                        <a:pt x="1176" y="322"/>
                      </a:lnTo>
                      <a:lnTo>
                        <a:pt x="1171" y="332"/>
                      </a:lnTo>
                      <a:lnTo>
                        <a:pt x="1168" y="343"/>
                      </a:lnTo>
                      <a:lnTo>
                        <a:pt x="1167" y="349"/>
                      </a:lnTo>
                      <a:lnTo>
                        <a:pt x="1167" y="355"/>
                      </a:lnTo>
                      <a:lnTo>
                        <a:pt x="1168" y="363"/>
                      </a:lnTo>
                      <a:lnTo>
                        <a:pt x="1170" y="370"/>
                      </a:lnTo>
                      <a:lnTo>
                        <a:pt x="1172" y="377"/>
                      </a:lnTo>
                      <a:lnTo>
                        <a:pt x="1176" y="385"/>
                      </a:lnTo>
                      <a:lnTo>
                        <a:pt x="1181" y="392"/>
                      </a:lnTo>
                      <a:lnTo>
                        <a:pt x="1187" y="401"/>
                      </a:lnTo>
                      <a:lnTo>
                        <a:pt x="1187" y="419"/>
                      </a:lnTo>
                      <a:lnTo>
                        <a:pt x="1188" y="434"/>
                      </a:lnTo>
                      <a:lnTo>
                        <a:pt x="1190" y="448"/>
                      </a:lnTo>
                      <a:lnTo>
                        <a:pt x="1192" y="461"/>
                      </a:lnTo>
                      <a:lnTo>
                        <a:pt x="1194" y="470"/>
                      </a:lnTo>
                      <a:lnTo>
                        <a:pt x="1198" y="480"/>
                      </a:lnTo>
                      <a:lnTo>
                        <a:pt x="1200" y="488"/>
                      </a:lnTo>
                      <a:lnTo>
                        <a:pt x="1204" y="495"/>
                      </a:lnTo>
                      <a:lnTo>
                        <a:pt x="1211" y="506"/>
                      </a:lnTo>
                      <a:lnTo>
                        <a:pt x="1219" y="513"/>
                      </a:lnTo>
                      <a:lnTo>
                        <a:pt x="1226" y="519"/>
                      </a:lnTo>
                      <a:lnTo>
                        <a:pt x="1232" y="523"/>
                      </a:lnTo>
                      <a:lnTo>
                        <a:pt x="1237" y="527"/>
                      </a:lnTo>
                      <a:lnTo>
                        <a:pt x="1241" y="532"/>
                      </a:lnTo>
                      <a:lnTo>
                        <a:pt x="1242" y="535"/>
                      </a:lnTo>
                      <a:lnTo>
                        <a:pt x="1242" y="539"/>
                      </a:lnTo>
                      <a:lnTo>
                        <a:pt x="1241" y="543"/>
                      </a:lnTo>
                      <a:lnTo>
                        <a:pt x="1239" y="548"/>
                      </a:lnTo>
                      <a:lnTo>
                        <a:pt x="1235" y="561"/>
                      </a:lnTo>
                      <a:lnTo>
                        <a:pt x="1225" y="578"/>
                      </a:lnTo>
                      <a:lnTo>
                        <a:pt x="1213" y="601"/>
                      </a:lnTo>
                      <a:lnTo>
                        <a:pt x="1194" y="631"/>
                      </a:lnTo>
                      <a:lnTo>
                        <a:pt x="1205" y="635"/>
                      </a:lnTo>
                      <a:lnTo>
                        <a:pt x="1216" y="638"/>
                      </a:lnTo>
                      <a:lnTo>
                        <a:pt x="1228" y="639"/>
                      </a:lnTo>
                      <a:lnTo>
                        <a:pt x="1239" y="639"/>
                      </a:lnTo>
                      <a:lnTo>
                        <a:pt x="1252" y="639"/>
                      </a:lnTo>
                      <a:lnTo>
                        <a:pt x="1263" y="638"/>
                      </a:lnTo>
                      <a:lnTo>
                        <a:pt x="1274" y="636"/>
                      </a:lnTo>
                      <a:lnTo>
                        <a:pt x="1285" y="633"/>
                      </a:lnTo>
                      <a:lnTo>
                        <a:pt x="1318" y="624"/>
                      </a:lnTo>
                      <a:lnTo>
                        <a:pt x="1331" y="617"/>
                      </a:lnTo>
                      <a:lnTo>
                        <a:pt x="1331" y="622"/>
                      </a:lnTo>
                      <a:lnTo>
                        <a:pt x="1330" y="633"/>
                      </a:lnTo>
                      <a:lnTo>
                        <a:pt x="1330" y="650"/>
                      </a:lnTo>
                      <a:lnTo>
                        <a:pt x="1332" y="670"/>
                      </a:lnTo>
                      <a:lnTo>
                        <a:pt x="1335" y="681"/>
                      </a:lnTo>
                      <a:lnTo>
                        <a:pt x="1339" y="691"/>
                      </a:lnTo>
                      <a:lnTo>
                        <a:pt x="1343" y="702"/>
                      </a:lnTo>
                      <a:lnTo>
                        <a:pt x="1351" y="712"/>
                      </a:lnTo>
                      <a:lnTo>
                        <a:pt x="1359" y="721"/>
                      </a:lnTo>
                      <a:lnTo>
                        <a:pt x="1369" y="729"/>
                      </a:lnTo>
                      <a:lnTo>
                        <a:pt x="1383" y="736"/>
                      </a:lnTo>
                      <a:lnTo>
                        <a:pt x="1397" y="742"/>
                      </a:lnTo>
                      <a:lnTo>
                        <a:pt x="1402" y="756"/>
                      </a:lnTo>
                      <a:lnTo>
                        <a:pt x="1407" y="768"/>
                      </a:lnTo>
                      <a:lnTo>
                        <a:pt x="1412" y="778"/>
                      </a:lnTo>
                      <a:lnTo>
                        <a:pt x="1417" y="785"/>
                      </a:lnTo>
                      <a:lnTo>
                        <a:pt x="1422" y="792"/>
                      </a:lnTo>
                      <a:lnTo>
                        <a:pt x="1427" y="797"/>
                      </a:lnTo>
                      <a:lnTo>
                        <a:pt x="1432" y="801"/>
                      </a:lnTo>
                      <a:lnTo>
                        <a:pt x="1437" y="805"/>
                      </a:lnTo>
                      <a:lnTo>
                        <a:pt x="1444" y="808"/>
                      </a:lnTo>
                      <a:lnTo>
                        <a:pt x="1450" y="808"/>
                      </a:lnTo>
                      <a:lnTo>
                        <a:pt x="1455" y="808"/>
                      </a:lnTo>
                      <a:lnTo>
                        <a:pt x="1456" y="808"/>
                      </a:lnTo>
                      <a:lnTo>
                        <a:pt x="1461" y="813"/>
                      </a:lnTo>
                      <a:lnTo>
                        <a:pt x="1465" y="818"/>
                      </a:lnTo>
                      <a:lnTo>
                        <a:pt x="1468" y="823"/>
                      </a:lnTo>
                      <a:lnTo>
                        <a:pt x="1470" y="828"/>
                      </a:lnTo>
                      <a:lnTo>
                        <a:pt x="1534" y="808"/>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3" name="Freeform 513"/>
                <p:cNvSpPr>
                  <a:spLocks/>
                </p:cNvSpPr>
                <p:nvPr/>
              </p:nvSpPr>
              <p:spPr bwMode="auto">
                <a:xfrm>
                  <a:off x="4271" y="1590"/>
                  <a:ext cx="414" cy="207"/>
                </a:xfrm>
                <a:custGeom>
                  <a:avLst/>
                  <a:gdLst>
                    <a:gd name="T0" fmla="*/ 0 w 1653"/>
                    <a:gd name="T1" fmla="*/ 0 h 828"/>
                    <a:gd name="T2" fmla="*/ 0 w 1653"/>
                    <a:gd name="T3" fmla="*/ 0 h 828"/>
                    <a:gd name="T4" fmla="*/ 0 w 1653"/>
                    <a:gd name="T5" fmla="*/ 0 h 828"/>
                    <a:gd name="T6" fmla="*/ 0 w 1653"/>
                    <a:gd name="T7" fmla="*/ 0 h 828"/>
                    <a:gd name="T8" fmla="*/ 0 w 1653"/>
                    <a:gd name="T9" fmla="*/ 0 h 828"/>
                    <a:gd name="T10" fmla="*/ 0 w 1653"/>
                    <a:gd name="T11" fmla="*/ 0 h 828"/>
                    <a:gd name="T12" fmla="*/ 0 w 1653"/>
                    <a:gd name="T13" fmla="*/ 0 h 828"/>
                    <a:gd name="T14" fmla="*/ 0 w 1653"/>
                    <a:gd name="T15" fmla="*/ 0 h 828"/>
                    <a:gd name="T16" fmla="*/ 0 w 1653"/>
                    <a:gd name="T17" fmla="*/ 0 h 828"/>
                    <a:gd name="T18" fmla="*/ 0 w 1653"/>
                    <a:gd name="T19" fmla="*/ 0 h 828"/>
                    <a:gd name="T20" fmla="*/ 0 w 1653"/>
                    <a:gd name="T21" fmla="*/ 0 h 828"/>
                    <a:gd name="T22" fmla="*/ 0 w 1653"/>
                    <a:gd name="T23" fmla="*/ 0 h 828"/>
                    <a:gd name="T24" fmla="*/ 0 w 1653"/>
                    <a:gd name="T25" fmla="*/ 0 h 828"/>
                    <a:gd name="T26" fmla="*/ 0 w 1653"/>
                    <a:gd name="T27" fmla="*/ 0 h 828"/>
                    <a:gd name="T28" fmla="*/ 0 w 1653"/>
                    <a:gd name="T29" fmla="*/ 0 h 828"/>
                    <a:gd name="T30" fmla="*/ 0 w 1653"/>
                    <a:gd name="T31" fmla="*/ 0 h 828"/>
                    <a:gd name="T32" fmla="*/ 0 w 1653"/>
                    <a:gd name="T33" fmla="*/ 0 h 828"/>
                    <a:gd name="T34" fmla="*/ 0 w 1653"/>
                    <a:gd name="T35" fmla="*/ 0 h 828"/>
                    <a:gd name="T36" fmla="*/ 0 w 1653"/>
                    <a:gd name="T37" fmla="*/ 0 h 828"/>
                    <a:gd name="T38" fmla="*/ 0 w 1653"/>
                    <a:gd name="T39" fmla="*/ 0 h 828"/>
                    <a:gd name="T40" fmla="*/ 0 w 1653"/>
                    <a:gd name="T41" fmla="*/ 0 h 828"/>
                    <a:gd name="T42" fmla="*/ 0 w 1653"/>
                    <a:gd name="T43" fmla="*/ 0 h 828"/>
                    <a:gd name="T44" fmla="*/ 0 w 1653"/>
                    <a:gd name="T45" fmla="*/ 0 h 828"/>
                    <a:gd name="T46" fmla="*/ 0 w 1653"/>
                    <a:gd name="T47" fmla="*/ 0 h 828"/>
                    <a:gd name="T48" fmla="*/ 0 w 1653"/>
                    <a:gd name="T49" fmla="*/ 0 h 828"/>
                    <a:gd name="T50" fmla="*/ 0 w 1653"/>
                    <a:gd name="T51" fmla="*/ 0 h 828"/>
                    <a:gd name="T52" fmla="*/ 0 w 1653"/>
                    <a:gd name="T53" fmla="*/ 0 h 828"/>
                    <a:gd name="T54" fmla="*/ 0 w 1653"/>
                    <a:gd name="T55" fmla="*/ 0 h 828"/>
                    <a:gd name="T56" fmla="*/ 0 w 1653"/>
                    <a:gd name="T57" fmla="*/ 0 h 828"/>
                    <a:gd name="T58" fmla="*/ 0 w 1653"/>
                    <a:gd name="T59" fmla="*/ 0 h 828"/>
                    <a:gd name="T60" fmla="*/ 0 w 1653"/>
                    <a:gd name="T61" fmla="*/ 0 h 828"/>
                    <a:gd name="T62" fmla="*/ 0 w 1653"/>
                    <a:gd name="T63" fmla="*/ 0 h 828"/>
                    <a:gd name="T64" fmla="*/ 0 w 1653"/>
                    <a:gd name="T65" fmla="*/ 0 h 828"/>
                    <a:gd name="T66" fmla="*/ 0 w 1653"/>
                    <a:gd name="T67" fmla="*/ 0 h 828"/>
                    <a:gd name="T68" fmla="*/ 0 w 1653"/>
                    <a:gd name="T69" fmla="*/ 0 h 828"/>
                    <a:gd name="T70" fmla="*/ 0 w 1653"/>
                    <a:gd name="T71" fmla="*/ 0 h 828"/>
                    <a:gd name="T72" fmla="*/ 0 w 1653"/>
                    <a:gd name="T73" fmla="*/ 0 h 828"/>
                    <a:gd name="T74" fmla="*/ 0 w 1653"/>
                    <a:gd name="T75" fmla="*/ 0 h 828"/>
                    <a:gd name="T76" fmla="*/ 0 w 1653"/>
                    <a:gd name="T77" fmla="*/ 0 h 828"/>
                    <a:gd name="T78" fmla="*/ 0 w 1653"/>
                    <a:gd name="T79" fmla="*/ 0 h 828"/>
                    <a:gd name="T80" fmla="*/ 0 w 1653"/>
                    <a:gd name="T81" fmla="*/ 0 h 828"/>
                    <a:gd name="T82" fmla="*/ 0 w 1653"/>
                    <a:gd name="T83" fmla="*/ 0 h 828"/>
                    <a:gd name="T84" fmla="*/ 0 w 1653"/>
                    <a:gd name="T85" fmla="*/ 0 h 828"/>
                    <a:gd name="T86" fmla="*/ 0 w 1653"/>
                    <a:gd name="T87" fmla="*/ 0 h 828"/>
                    <a:gd name="T88" fmla="*/ 0 w 1653"/>
                    <a:gd name="T89" fmla="*/ 0 h 828"/>
                    <a:gd name="T90" fmla="*/ 0 w 1653"/>
                    <a:gd name="T91" fmla="*/ 0 h 828"/>
                    <a:gd name="T92" fmla="*/ 0 w 1653"/>
                    <a:gd name="T93" fmla="*/ 0 h 828"/>
                    <a:gd name="T94" fmla="*/ 0 w 1653"/>
                    <a:gd name="T95" fmla="*/ 0 h 828"/>
                    <a:gd name="T96" fmla="*/ 0 w 1653"/>
                    <a:gd name="T97" fmla="*/ 0 h 828"/>
                    <a:gd name="T98" fmla="*/ 0 w 1653"/>
                    <a:gd name="T99" fmla="*/ 0 h 828"/>
                    <a:gd name="T100" fmla="*/ 0 w 1653"/>
                    <a:gd name="T101" fmla="*/ 0 h 828"/>
                    <a:gd name="T102" fmla="*/ 0 w 1653"/>
                    <a:gd name="T103" fmla="*/ 0 h 828"/>
                    <a:gd name="T104" fmla="*/ 0 w 1653"/>
                    <a:gd name="T105" fmla="*/ 0 h 828"/>
                    <a:gd name="T106" fmla="*/ 0 w 1653"/>
                    <a:gd name="T107" fmla="*/ 0 h 828"/>
                    <a:gd name="T108" fmla="*/ 0 w 1653"/>
                    <a:gd name="T109" fmla="*/ 0 h 828"/>
                    <a:gd name="T110" fmla="*/ 0 w 1653"/>
                    <a:gd name="T111" fmla="*/ 0 h 828"/>
                    <a:gd name="T112" fmla="*/ 0 w 1653"/>
                    <a:gd name="T113" fmla="*/ 0 h 828"/>
                    <a:gd name="T114" fmla="*/ 0 w 1653"/>
                    <a:gd name="T115" fmla="*/ 0 h 828"/>
                    <a:gd name="T116" fmla="*/ 0 w 1653"/>
                    <a:gd name="T117" fmla="*/ 0 h 8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53"/>
                    <a:gd name="T178" fmla="*/ 0 h 828"/>
                    <a:gd name="T179" fmla="*/ 1653 w 1653"/>
                    <a:gd name="T180" fmla="*/ 828 h 8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53" h="828">
                      <a:moveTo>
                        <a:pt x="1534" y="808"/>
                      </a:moveTo>
                      <a:lnTo>
                        <a:pt x="1541" y="792"/>
                      </a:lnTo>
                      <a:lnTo>
                        <a:pt x="1542" y="788"/>
                      </a:lnTo>
                      <a:lnTo>
                        <a:pt x="1541" y="748"/>
                      </a:lnTo>
                      <a:lnTo>
                        <a:pt x="1543" y="715"/>
                      </a:lnTo>
                      <a:lnTo>
                        <a:pt x="1545" y="687"/>
                      </a:lnTo>
                      <a:lnTo>
                        <a:pt x="1550" y="665"/>
                      </a:lnTo>
                      <a:lnTo>
                        <a:pt x="1555" y="647"/>
                      </a:lnTo>
                      <a:lnTo>
                        <a:pt x="1561" y="633"/>
                      </a:lnTo>
                      <a:lnTo>
                        <a:pt x="1567" y="624"/>
                      </a:lnTo>
                      <a:lnTo>
                        <a:pt x="1575" y="616"/>
                      </a:lnTo>
                      <a:lnTo>
                        <a:pt x="1582" y="613"/>
                      </a:lnTo>
                      <a:lnTo>
                        <a:pt x="1588" y="611"/>
                      </a:lnTo>
                      <a:lnTo>
                        <a:pt x="1596" y="611"/>
                      </a:lnTo>
                      <a:lnTo>
                        <a:pt x="1602" y="611"/>
                      </a:lnTo>
                      <a:lnTo>
                        <a:pt x="1610" y="615"/>
                      </a:lnTo>
                      <a:lnTo>
                        <a:pt x="1614" y="617"/>
                      </a:lnTo>
                      <a:lnTo>
                        <a:pt x="1623" y="600"/>
                      </a:lnTo>
                      <a:lnTo>
                        <a:pt x="1631" y="584"/>
                      </a:lnTo>
                      <a:lnTo>
                        <a:pt x="1637" y="568"/>
                      </a:lnTo>
                      <a:lnTo>
                        <a:pt x="1643" y="555"/>
                      </a:lnTo>
                      <a:lnTo>
                        <a:pt x="1647" y="540"/>
                      </a:lnTo>
                      <a:lnTo>
                        <a:pt x="1651" y="528"/>
                      </a:lnTo>
                      <a:lnTo>
                        <a:pt x="1652" y="517"/>
                      </a:lnTo>
                      <a:lnTo>
                        <a:pt x="1653" y="506"/>
                      </a:lnTo>
                      <a:lnTo>
                        <a:pt x="1364" y="598"/>
                      </a:lnTo>
                      <a:lnTo>
                        <a:pt x="1220" y="0"/>
                      </a:lnTo>
                      <a:lnTo>
                        <a:pt x="0" y="217"/>
                      </a:lnTo>
                      <a:lnTo>
                        <a:pt x="0" y="459"/>
                      </a:lnTo>
                      <a:lnTo>
                        <a:pt x="8" y="450"/>
                      </a:lnTo>
                      <a:lnTo>
                        <a:pt x="31" y="423"/>
                      </a:lnTo>
                      <a:lnTo>
                        <a:pt x="47" y="406"/>
                      </a:lnTo>
                      <a:lnTo>
                        <a:pt x="64" y="386"/>
                      </a:lnTo>
                      <a:lnTo>
                        <a:pt x="85" y="366"/>
                      </a:lnTo>
                      <a:lnTo>
                        <a:pt x="106" y="347"/>
                      </a:lnTo>
                      <a:lnTo>
                        <a:pt x="129" y="328"/>
                      </a:lnTo>
                      <a:lnTo>
                        <a:pt x="153" y="313"/>
                      </a:lnTo>
                      <a:lnTo>
                        <a:pt x="164" y="305"/>
                      </a:lnTo>
                      <a:lnTo>
                        <a:pt x="176" y="298"/>
                      </a:lnTo>
                      <a:lnTo>
                        <a:pt x="188" y="293"/>
                      </a:lnTo>
                      <a:lnTo>
                        <a:pt x="199" y="288"/>
                      </a:lnTo>
                      <a:lnTo>
                        <a:pt x="210" y="286"/>
                      </a:lnTo>
                      <a:lnTo>
                        <a:pt x="222" y="283"/>
                      </a:lnTo>
                      <a:lnTo>
                        <a:pt x="232" y="282"/>
                      </a:lnTo>
                      <a:lnTo>
                        <a:pt x="243" y="283"/>
                      </a:lnTo>
                      <a:lnTo>
                        <a:pt x="254" y="286"/>
                      </a:lnTo>
                      <a:lnTo>
                        <a:pt x="264" y="289"/>
                      </a:lnTo>
                      <a:lnTo>
                        <a:pt x="272" y="295"/>
                      </a:lnTo>
                      <a:lnTo>
                        <a:pt x="282" y="303"/>
                      </a:lnTo>
                      <a:lnTo>
                        <a:pt x="286" y="295"/>
                      </a:lnTo>
                      <a:lnTo>
                        <a:pt x="297" y="278"/>
                      </a:lnTo>
                      <a:lnTo>
                        <a:pt x="304" y="267"/>
                      </a:lnTo>
                      <a:lnTo>
                        <a:pt x="314" y="255"/>
                      </a:lnTo>
                      <a:lnTo>
                        <a:pt x="326" y="244"/>
                      </a:lnTo>
                      <a:lnTo>
                        <a:pt x="340" y="234"/>
                      </a:lnTo>
                      <a:lnTo>
                        <a:pt x="346" y="229"/>
                      </a:lnTo>
                      <a:lnTo>
                        <a:pt x="354" y="224"/>
                      </a:lnTo>
                      <a:lnTo>
                        <a:pt x="362" y="221"/>
                      </a:lnTo>
                      <a:lnTo>
                        <a:pt x="370" y="218"/>
                      </a:lnTo>
                      <a:lnTo>
                        <a:pt x="380" y="216"/>
                      </a:lnTo>
                      <a:lnTo>
                        <a:pt x="389" y="215"/>
                      </a:lnTo>
                      <a:lnTo>
                        <a:pt x="399" y="213"/>
                      </a:lnTo>
                      <a:lnTo>
                        <a:pt x="410" y="215"/>
                      </a:lnTo>
                      <a:lnTo>
                        <a:pt x="419" y="216"/>
                      </a:lnTo>
                      <a:lnTo>
                        <a:pt x="430" y="218"/>
                      </a:lnTo>
                      <a:lnTo>
                        <a:pt x="443" y="222"/>
                      </a:lnTo>
                      <a:lnTo>
                        <a:pt x="454" y="227"/>
                      </a:lnTo>
                      <a:lnTo>
                        <a:pt x="466" y="234"/>
                      </a:lnTo>
                      <a:lnTo>
                        <a:pt x="478" y="242"/>
                      </a:lnTo>
                      <a:lnTo>
                        <a:pt x="492" y="251"/>
                      </a:lnTo>
                      <a:lnTo>
                        <a:pt x="505" y="264"/>
                      </a:lnTo>
                      <a:lnTo>
                        <a:pt x="583" y="328"/>
                      </a:lnTo>
                      <a:lnTo>
                        <a:pt x="774" y="440"/>
                      </a:lnTo>
                      <a:lnTo>
                        <a:pt x="790" y="447"/>
                      </a:lnTo>
                      <a:lnTo>
                        <a:pt x="825" y="464"/>
                      </a:lnTo>
                      <a:lnTo>
                        <a:pt x="834" y="469"/>
                      </a:lnTo>
                      <a:lnTo>
                        <a:pt x="843" y="475"/>
                      </a:lnTo>
                      <a:lnTo>
                        <a:pt x="850" y="482"/>
                      </a:lnTo>
                      <a:lnTo>
                        <a:pt x="856" y="488"/>
                      </a:lnTo>
                      <a:lnTo>
                        <a:pt x="862" y="494"/>
                      </a:lnTo>
                      <a:lnTo>
                        <a:pt x="865" y="500"/>
                      </a:lnTo>
                      <a:lnTo>
                        <a:pt x="867" y="506"/>
                      </a:lnTo>
                      <a:lnTo>
                        <a:pt x="866" y="512"/>
                      </a:lnTo>
                      <a:lnTo>
                        <a:pt x="859" y="523"/>
                      </a:lnTo>
                      <a:lnTo>
                        <a:pt x="843" y="549"/>
                      </a:lnTo>
                      <a:lnTo>
                        <a:pt x="834" y="567"/>
                      </a:lnTo>
                      <a:lnTo>
                        <a:pt x="827" y="587"/>
                      </a:lnTo>
                      <a:lnTo>
                        <a:pt x="825" y="598"/>
                      </a:lnTo>
                      <a:lnTo>
                        <a:pt x="822" y="609"/>
                      </a:lnTo>
                      <a:lnTo>
                        <a:pt x="821" y="620"/>
                      </a:lnTo>
                      <a:lnTo>
                        <a:pt x="820" y="631"/>
                      </a:lnTo>
                      <a:lnTo>
                        <a:pt x="821" y="636"/>
                      </a:lnTo>
                      <a:lnTo>
                        <a:pt x="823" y="650"/>
                      </a:lnTo>
                      <a:lnTo>
                        <a:pt x="829" y="669"/>
                      </a:lnTo>
                      <a:lnTo>
                        <a:pt x="837" y="690"/>
                      </a:lnTo>
                      <a:lnTo>
                        <a:pt x="842" y="699"/>
                      </a:lnTo>
                      <a:lnTo>
                        <a:pt x="848" y="708"/>
                      </a:lnTo>
                      <a:lnTo>
                        <a:pt x="854" y="714"/>
                      </a:lnTo>
                      <a:lnTo>
                        <a:pt x="861" y="719"/>
                      </a:lnTo>
                      <a:lnTo>
                        <a:pt x="865" y="720"/>
                      </a:lnTo>
                      <a:lnTo>
                        <a:pt x="870" y="721"/>
                      </a:lnTo>
                      <a:lnTo>
                        <a:pt x="873" y="721"/>
                      </a:lnTo>
                      <a:lnTo>
                        <a:pt x="878" y="721"/>
                      </a:lnTo>
                      <a:lnTo>
                        <a:pt x="883" y="719"/>
                      </a:lnTo>
                      <a:lnTo>
                        <a:pt x="888" y="717"/>
                      </a:lnTo>
                      <a:lnTo>
                        <a:pt x="893" y="714"/>
                      </a:lnTo>
                      <a:lnTo>
                        <a:pt x="898" y="709"/>
                      </a:lnTo>
                      <a:lnTo>
                        <a:pt x="905" y="687"/>
                      </a:lnTo>
                      <a:lnTo>
                        <a:pt x="913" y="671"/>
                      </a:lnTo>
                      <a:lnTo>
                        <a:pt x="916" y="665"/>
                      </a:lnTo>
                      <a:lnTo>
                        <a:pt x="920" y="660"/>
                      </a:lnTo>
                      <a:lnTo>
                        <a:pt x="924" y="657"/>
                      </a:lnTo>
                      <a:lnTo>
                        <a:pt x="927" y="654"/>
                      </a:lnTo>
                      <a:lnTo>
                        <a:pt x="931" y="652"/>
                      </a:lnTo>
                      <a:lnTo>
                        <a:pt x="935" y="652"/>
                      </a:lnTo>
                      <a:lnTo>
                        <a:pt x="937" y="652"/>
                      </a:lnTo>
                      <a:lnTo>
                        <a:pt x="941" y="652"/>
                      </a:lnTo>
                      <a:lnTo>
                        <a:pt x="947" y="655"/>
                      </a:lnTo>
                      <a:lnTo>
                        <a:pt x="953" y="660"/>
                      </a:lnTo>
                      <a:lnTo>
                        <a:pt x="958" y="668"/>
                      </a:lnTo>
                      <a:lnTo>
                        <a:pt x="963" y="675"/>
                      </a:lnTo>
                      <a:lnTo>
                        <a:pt x="966" y="684"/>
                      </a:lnTo>
                      <a:lnTo>
                        <a:pt x="970" y="691"/>
                      </a:lnTo>
                      <a:lnTo>
                        <a:pt x="975" y="704"/>
                      </a:lnTo>
                      <a:lnTo>
                        <a:pt x="978" y="709"/>
                      </a:lnTo>
                      <a:lnTo>
                        <a:pt x="978" y="687"/>
                      </a:lnTo>
                      <a:lnTo>
                        <a:pt x="980" y="671"/>
                      </a:lnTo>
                      <a:lnTo>
                        <a:pt x="982" y="660"/>
                      </a:lnTo>
                      <a:lnTo>
                        <a:pt x="986" y="654"/>
                      </a:lnTo>
                      <a:lnTo>
                        <a:pt x="989" y="652"/>
                      </a:lnTo>
                      <a:lnTo>
                        <a:pt x="991" y="652"/>
                      </a:lnTo>
                      <a:lnTo>
                        <a:pt x="993" y="652"/>
                      </a:lnTo>
                      <a:lnTo>
                        <a:pt x="996" y="652"/>
                      </a:lnTo>
                      <a:lnTo>
                        <a:pt x="1001" y="655"/>
                      </a:lnTo>
                      <a:lnTo>
                        <a:pt x="1007" y="660"/>
                      </a:lnTo>
                      <a:lnTo>
                        <a:pt x="1018" y="675"/>
                      </a:lnTo>
                      <a:lnTo>
                        <a:pt x="1026" y="691"/>
                      </a:lnTo>
                      <a:lnTo>
                        <a:pt x="1034" y="704"/>
                      </a:lnTo>
                      <a:lnTo>
                        <a:pt x="1036" y="709"/>
                      </a:lnTo>
                      <a:lnTo>
                        <a:pt x="1050" y="719"/>
                      </a:lnTo>
                      <a:lnTo>
                        <a:pt x="1062" y="728"/>
                      </a:lnTo>
                      <a:lnTo>
                        <a:pt x="1074" y="735"/>
                      </a:lnTo>
                      <a:lnTo>
                        <a:pt x="1085" y="741"/>
                      </a:lnTo>
                      <a:lnTo>
                        <a:pt x="1095" y="745"/>
                      </a:lnTo>
                      <a:lnTo>
                        <a:pt x="1105" y="748"/>
                      </a:lnTo>
                      <a:lnTo>
                        <a:pt x="1115" y="750"/>
                      </a:lnTo>
                      <a:lnTo>
                        <a:pt x="1122" y="751"/>
                      </a:lnTo>
                      <a:lnTo>
                        <a:pt x="1135" y="752"/>
                      </a:lnTo>
                      <a:lnTo>
                        <a:pt x="1146" y="751"/>
                      </a:lnTo>
                      <a:lnTo>
                        <a:pt x="1153" y="750"/>
                      </a:lnTo>
                      <a:lnTo>
                        <a:pt x="1154" y="748"/>
                      </a:lnTo>
                      <a:lnTo>
                        <a:pt x="1194" y="828"/>
                      </a:lnTo>
                      <a:lnTo>
                        <a:pt x="1200" y="723"/>
                      </a:lnTo>
                      <a:lnTo>
                        <a:pt x="1178" y="714"/>
                      </a:lnTo>
                      <a:lnTo>
                        <a:pt x="1157" y="704"/>
                      </a:lnTo>
                      <a:lnTo>
                        <a:pt x="1140" y="696"/>
                      </a:lnTo>
                      <a:lnTo>
                        <a:pt x="1124" y="687"/>
                      </a:lnTo>
                      <a:lnTo>
                        <a:pt x="1110" y="677"/>
                      </a:lnTo>
                      <a:lnTo>
                        <a:pt x="1097" y="669"/>
                      </a:lnTo>
                      <a:lnTo>
                        <a:pt x="1086" y="660"/>
                      </a:lnTo>
                      <a:lnTo>
                        <a:pt x="1078" y="653"/>
                      </a:lnTo>
                      <a:lnTo>
                        <a:pt x="1064" y="638"/>
                      </a:lnTo>
                      <a:lnTo>
                        <a:pt x="1056" y="627"/>
                      </a:lnTo>
                      <a:lnTo>
                        <a:pt x="1051" y="620"/>
                      </a:lnTo>
                      <a:lnTo>
                        <a:pt x="1050" y="617"/>
                      </a:lnTo>
                      <a:lnTo>
                        <a:pt x="1082" y="611"/>
                      </a:lnTo>
                      <a:lnTo>
                        <a:pt x="1115" y="584"/>
                      </a:lnTo>
                      <a:lnTo>
                        <a:pt x="1100" y="526"/>
                      </a:lnTo>
                      <a:lnTo>
                        <a:pt x="1088" y="480"/>
                      </a:lnTo>
                      <a:lnTo>
                        <a:pt x="1079" y="451"/>
                      </a:lnTo>
                      <a:lnTo>
                        <a:pt x="1075" y="440"/>
                      </a:lnTo>
                      <a:lnTo>
                        <a:pt x="1073" y="419"/>
                      </a:lnTo>
                      <a:lnTo>
                        <a:pt x="1071" y="399"/>
                      </a:lnTo>
                      <a:lnTo>
                        <a:pt x="1069" y="381"/>
                      </a:lnTo>
                      <a:lnTo>
                        <a:pt x="1068" y="364"/>
                      </a:lnTo>
                      <a:lnTo>
                        <a:pt x="1069" y="335"/>
                      </a:lnTo>
                      <a:lnTo>
                        <a:pt x="1072" y="311"/>
                      </a:lnTo>
                      <a:lnTo>
                        <a:pt x="1078" y="280"/>
                      </a:lnTo>
                      <a:lnTo>
                        <a:pt x="1082" y="270"/>
                      </a:lnTo>
                      <a:lnTo>
                        <a:pt x="1094" y="259"/>
                      </a:lnTo>
                      <a:lnTo>
                        <a:pt x="1105" y="246"/>
                      </a:lnTo>
                      <a:lnTo>
                        <a:pt x="1115" y="232"/>
                      </a:lnTo>
                      <a:lnTo>
                        <a:pt x="1124" y="217"/>
                      </a:lnTo>
                      <a:lnTo>
                        <a:pt x="1133" y="201"/>
                      </a:lnTo>
                      <a:lnTo>
                        <a:pt x="1140" y="184"/>
                      </a:lnTo>
                      <a:lnTo>
                        <a:pt x="1146" y="168"/>
                      </a:lnTo>
                      <a:lnTo>
                        <a:pt x="1153" y="152"/>
                      </a:lnTo>
                      <a:lnTo>
                        <a:pt x="1162" y="122"/>
                      </a:lnTo>
                      <a:lnTo>
                        <a:pt x="1168" y="96"/>
                      </a:lnTo>
                      <a:lnTo>
                        <a:pt x="1172" y="79"/>
                      </a:lnTo>
                      <a:lnTo>
                        <a:pt x="1175" y="73"/>
                      </a:lnTo>
                      <a:lnTo>
                        <a:pt x="1178" y="100"/>
                      </a:lnTo>
                      <a:lnTo>
                        <a:pt x="1181" y="124"/>
                      </a:lnTo>
                      <a:lnTo>
                        <a:pt x="1182" y="146"/>
                      </a:lnTo>
                      <a:lnTo>
                        <a:pt x="1182" y="167"/>
                      </a:lnTo>
                      <a:lnTo>
                        <a:pt x="1181" y="184"/>
                      </a:lnTo>
                      <a:lnTo>
                        <a:pt x="1179" y="200"/>
                      </a:lnTo>
                      <a:lnTo>
                        <a:pt x="1177" y="213"/>
                      </a:lnTo>
                      <a:lnTo>
                        <a:pt x="1173" y="224"/>
                      </a:lnTo>
                      <a:lnTo>
                        <a:pt x="1167" y="243"/>
                      </a:lnTo>
                      <a:lnTo>
                        <a:pt x="1161" y="255"/>
                      </a:lnTo>
                      <a:lnTo>
                        <a:pt x="1156" y="261"/>
                      </a:lnTo>
                      <a:lnTo>
                        <a:pt x="1154" y="264"/>
                      </a:lnTo>
                      <a:lnTo>
                        <a:pt x="1173" y="267"/>
                      </a:lnTo>
                      <a:lnTo>
                        <a:pt x="1187" y="271"/>
                      </a:lnTo>
                      <a:lnTo>
                        <a:pt x="1192" y="273"/>
                      </a:lnTo>
                      <a:lnTo>
                        <a:pt x="1195" y="276"/>
                      </a:lnTo>
                      <a:lnTo>
                        <a:pt x="1198" y="278"/>
                      </a:lnTo>
                      <a:lnTo>
                        <a:pt x="1199" y="281"/>
                      </a:lnTo>
                      <a:lnTo>
                        <a:pt x="1200" y="283"/>
                      </a:lnTo>
                      <a:lnTo>
                        <a:pt x="1199" y="286"/>
                      </a:lnTo>
                      <a:lnTo>
                        <a:pt x="1199" y="288"/>
                      </a:lnTo>
                      <a:lnTo>
                        <a:pt x="1198" y="292"/>
                      </a:lnTo>
                      <a:lnTo>
                        <a:pt x="1193" y="298"/>
                      </a:lnTo>
                      <a:lnTo>
                        <a:pt x="1188" y="305"/>
                      </a:lnTo>
                      <a:lnTo>
                        <a:pt x="1182" y="314"/>
                      </a:lnTo>
                      <a:lnTo>
                        <a:pt x="1176" y="322"/>
                      </a:lnTo>
                      <a:lnTo>
                        <a:pt x="1171" y="332"/>
                      </a:lnTo>
                      <a:lnTo>
                        <a:pt x="1168" y="343"/>
                      </a:lnTo>
                      <a:lnTo>
                        <a:pt x="1167" y="349"/>
                      </a:lnTo>
                      <a:lnTo>
                        <a:pt x="1167" y="355"/>
                      </a:lnTo>
                      <a:lnTo>
                        <a:pt x="1168" y="363"/>
                      </a:lnTo>
                      <a:lnTo>
                        <a:pt x="1170" y="370"/>
                      </a:lnTo>
                      <a:lnTo>
                        <a:pt x="1172" y="377"/>
                      </a:lnTo>
                      <a:lnTo>
                        <a:pt x="1176" y="385"/>
                      </a:lnTo>
                      <a:lnTo>
                        <a:pt x="1181" y="392"/>
                      </a:lnTo>
                      <a:lnTo>
                        <a:pt x="1187" y="401"/>
                      </a:lnTo>
                      <a:lnTo>
                        <a:pt x="1187" y="419"/>
                      </a:lnTo>
                      <a:lnTo>
                        <a:pt x="1188" y="434"/>
                      </a:lnTo>
                      <a:lnTo>
                        <a:pt x="1190" y="448"/>
                      </a:lnTo>
                      <a:lnTo>
                        <a:pt x="1192" y="461"/>
                      </a:lnTo>
                      <a:lnTo>
                        <a:pt x="1194" y="470"/>
                      </a:lnTo>
                      <a:lnTo>
                        <a:pt x="1198" y="480"/>
                      </a:lnTo>
                      <a:lnTo>
                        <a:pt x="1200" y="488"/>
                      </a:lnTo>
                      <a:lnTo>
                        <a:pt x="1204" y="495"/>
                      </a:lnTo>
                      <a:lnTo>
                        <a:pt x="1211" y="506"/>
                      </a:lnTo>
                      <a:lnTo>
                        <a:pt x="1219" y="513"/>
                      </a:lnTo>
                      <a:lnTo>
                        <a:pt x="1226" y="519"/>
                      </a:lnTo>
                      <a:lnTo>
                        <a:pt x="1232" y="523"/>
                      </a:lnTo>
                      <a:lnTo>
                        <a:pt x="1237" y="527"/>
                      </a:lnTo>
                      <a:lnTo>
                        <a:pt x="1241" y="532"/>
                      </a:lnTo>
                      <a:lnTo>
                        <a:pt x="1242" y="535"/>
                      </a:lnTo>
                      <a:lnTo>
                        <a:pt x="1242" y="539"/>
                      </a:lnTo>
                      <a:lnTo>
                        <a:pt x="1241" y="543"/>
                      </a:lnTo>
                      <a:lnTo>
                        <a:pt x="1239" y="548"/>
                      </a:lnTo>
                      <a:lnTo>
                        <a:pt x="1235" y="561"/>
                      </a:lnTo>
                      <a:lnTo>
                        <a:pt x="1225" y="578"/>
                      </a:lnTo>
                      <a:lnTo>
                        <a:pt x="1213" y="601"/>
                      </a:lnTo>
                      <a:lnTo>
                        <a:pt x="1194" y="631"/>
                      </a:lnTo>
                      <a:lnTo>
                        <a:pt x="1205" y="635"/>
                      </a:lnTo>
                      <a:lnTo>
                        <a:pt x="1216" y="638"/>
                      </a:lnTo>
                      <a:lnTo>
                        <a:pt x="1228" y="639"/>
                      </a:lnTo>
                      <a:lnTo>
                        <a:pt x="1239" y="639"/>
                      </a:lnTo>
                      <a:lnTo>
                        <a:pt x="1252" y="639"/>
                      </a:lnTo>
                      <a:lnTo>
                        <a:pt x="1263" y="638"/>
                      </a:lnTo>
                      <a:lnTo>
                        <a:pt x="1274" y="636"/>
                      </a:lnTo>
                      <a:lnTo>
                        <a:pt x="1285" y="633"/>
                      </a:lnTo>
                      <a:lnTo>
                        <a:pt x="1318" y="624"/>
                      </a:lnTo>
                      <a:lnTo>
                        <a:pt x="1331" y="617"/>
                      </a:lnTo>
                      <a:lnTo>
                        <a:pt x="1331" y="622"/>
                      </a:lnTo>
                      <a:lnTo>
                        <a:pt x="1330" y="633"/>
                      </a:lnTo>
                      <a:lnTo>
                        <a:pt x="1330" y="650"/>
                      </a:lnTo>
                      <a:lnTo>
                        <a:pt x="1332" y="670"/>
                      </a:lnTo>
                      <a:lnTo>
                        <a:pt x="1335" y="681"/>
                      </a:lnTo>
                      <a:lnTo>
                        <a:pt x="1339" y="691"/>
                      </a:lnTo>
                      <a:lnTo>
                        <a:pt x="1343" y="702"/>
                      </a:lnTo>
                      <a:lnTo>
                        <a:pt x="1351" y="712"/>
                      </a:lnTo>
                      <a:lnTo>
                        <a:pt x="1359" y="721"/>
                      </a:lnTo>
                      <a:lnTo>
                        <a:pt x="1369" y="729"/>
                      </a:lnTo>
                      <a:lnTo>
                        <a:pt x="1383" y="736"/>
                      </a:lnTo>
                      <a:lnTo>
                        <a:pt x="1397" y="742"/>
                      </a:lnTo>
                      <a:lnTo>
                        <a:pt x="1402" y="756"/>
                      </a:lnTo>
                      <a:lnTo>
                        <a:pt x="1407" y="768"/>
                      </a:lnTo>
                      <a:lnTo>
                        <a:pt x="1412" y="778"/>
                      </a:lnTo>
                      <a:lnTo>
                        <a:pt x="1417" y="785"/>
                      </a:lnTo>
                      <a:lnTo>
                        <a:pt x="1422" y="792"/>
                      </a:lnTo>
                      <a:lnTo>
                        <a:pt x="1427" y="797"/>
                      </a:lnTo>
                      <a:lnTo>
                        <a:pt x="1432" y="801"/>
                      </a:lnTo>
                      <a:lnTo>
                        <a:pt x="1437" y="805"/>
                      </a:lnTo>
                      <a:lnTo>
                        <a:pt x="1444" y="808"/>
                      </a:lnTo>
                      <a:lnTo>
                        <a:pt x="1450" y="808"/>
                      </a:lnTo>
                      <a:lnTo>
                        <a:pt x="1455" y="808"/>
                      </a:lnTo>
                      <a:lnTo>
                        <a:pt x="1456" y="808"/>
                      </a:lnTo>
                      <a:lnTo>
                        <a:pt x="1461" y="813"/>
                      </a:lnTo>
                      <a:lnTo>
                        <a:pt x="1465" y="818"/>
                      </a:lnTo>
                      <a:lnTo>
                        <a:pt x="1468" y="823"/>
                      </a:lnTo>
                      <a:lnTo>
                        <a:pt x="1470" y="828"/>
                      </a:lnTo>
                      <a:lnTo>
                        <a:pt x="1534" y="808"/>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4" name="Freeform 514"/>
                <p:cNvSpPr>
                  <a:spLocks/>
                </p:cNvSpPr>
                <p:nvPr/>
              </p:nvSpPr>
              <p:spPr bwMode="auto">
                <a:xfrm>
                  <a:off x="4198" y="970"/>
                  <a:ext cx="523" cy="472"/>
                </a:xfrm>
                <a:custGeom>
                  <a:avLst/>
                  <a:gdLst>
                    <a:gd name="T0" fmla="*/ 0 w 2093"/>
                    <a:gd name="T1" fmla="*/ 0 h 1889"/>
                    <a:gd name="T2" fmla="*/ 0 w 2093"/>
                    <a:gd name="T3" fmla="*/ 0 h 1889"/>
                    <a:gd name="T4" fmla="*/ 0 w 2093"/>
                    <a:gd name="T5" fmla="*/ 0 h 1889"/>
                    <a:gd name="T6" fmla="*/ 0 w 2093"/>
                    <a:gd name="T7" fmla="*/ 0 h 1889"/>
                    <a:gd name="T8" fmla="*/ 0 w 2093"/>
                    <a:gd name="T9" fmla="*/ 0 h 1889"/>
                    <a:gd name="T10" fmla="*/ 0 w 2093"/>
                    <a:gd name="T11" fmla="*/ 0 h 1889"/>
                    <a:gd name="T12" fmla="*/ 0 w 2093"/>
                    <a:gd name="T13" fmla="*/ 0 h 1889"/>
                    <a:gd name="T14" fmla="*/ 0 w 2093"/>
                    <a:gd name="T15" fmla="*/ 0 h 1889"/>
                    <a:gd name="T16" fmla="*/ 0 w 2093"/>
                    <a:gd name="T17" fmla="*/ 0 h 1889"/>
                    <a:gd name="T18" fmla="*/ 0 w 2093"/>
                    <a:gd name="T19" fmla="*/ 0 h 1889"/>
                    <a:gd name="T20" fmla="*/ 0 w 2093"/>
                    <a:gd name="T21" fmla="*/ 0 h 1889"/>
                    <a:gd name="T22" fmla="*/ 0 w 2093"/>
                    <a:gd name="T23" fmla="*/ 0 h 1889"/>
                    <a:gd name="T24" fmla="*/ 0 w 2093"/>
                    <a:gd name="T25" fmla="*/ 0 h 1889"/>
                    <a:gd name="T26" fmla="*/ 0 w 2093"/>
                    <a:gd name="T27" fmla="*/ 0 h 1889"/>
                    <a:gd name="T28" fmla="*/ 0 w 2093"/>
                    <a:gd name="T29" fmla="*/ 0 h 1889"/>
                    <a:gd name="T30" fmla="*/ 0 w 2093"/>
                    <a:gd name="T31" fmla="*/ 0 h 1889"/>
                    <a:gd name="T32" fmla="*/ 0 w 2093"/>
                    <a:gd name="T33" fmla="*/ 0 h 1889"/>
                    <a:gd name="T34" fmla="*/ 0 w 2093"/>
                    <a:gd name="T35" fmla="*/ 0 h 1889"/>
                    <a:gd name="T36" fmla="*/ 0 w 2093"/>
                    <a:gd name="T37" fmla="*/ 0 h 1889"/>
                    <a:gd name="T38" fmla="*/ 0 w 2093"/>
                    <a:gd name="T39" fmla="*/ 0 h 1889"/>
                    <a:gd name="T40" fmla="*/ 0 w 2093"/>
                    <a:gd name="T41" fmla="*/ 0 h 1889"/>
                    <a:gd name="T42" fmla="*/ 0 w 2093"/>
                    <a:gd name="T43" fmla="*/ 0 h 1889"/>
                    <a:gd name="T44" fmla="*/ 0 w 2093"/>
                    <a:gd name="T45" fmla="*/ 0 h 1889"/>
                    <a:gd name="T46" fmla="*/ 0 w 2093"/>
                    <a:gd name="T47" fmla="*/ 0 h 1889"/>
                    <a:gd name="T48" fmla="*/ 0 w 2093"/>
                    <a:gd name="T49" fmla="*/ 0 h 1889"/>
                    <a:gd name="T50" fmla="*/ 0 w 2093"/>
                    <a:gd name="T51" fmla="*/ 0 h 1889"/>
                    <a:gd name="T52" fmla="*/ 0 w 2093"/>
                    <a:gd name="T53" fmla="*/ 0 h 1889"/>
                    <a:gd name="T54" fmla="*/ 0 w 2093"/>
                    <a:gd name="T55" fmla="*/ 0 h 1889"/>
                    <a:gd name="T56" fmla="*/ 0 w 2093"/>
                    <a:gd name="T57" fmla="*/ 0 h 1889"/>
                    <a:gd name="T58" fmla="*/ 0 w 2093"/>
                    <a:gd name="T59" fmla="*/ 0 h 1889"/>
                    <a:gd name="T60" fmla="*/ 0 w 2093"/>
                    <a:gd name="T61" fmla="*/ 0 h 1889"/>
                    <a:gd name="T62" fmla="*/ 0 w 2093"/>
                    <a:gd name="T63" fmla="*/ 0 h 1889"/>
                    <a:gd name="T64" fmla="*/ 0 w 2093"/>
                    <a:gd name="T65" fmla="*/ 0 h 1889"/>
                    <a:gd name="T66" fmla="*/ 0 w 2093"/>
                    <a:gd name="T67" fmla="*/ 0 h 1889"/>
                    <a:gd name="T68" fmla="*/ 0 w 2093"/>
                    <a:gd name="T69" fmla="*/ 0 h 1889"/>
                    <a:gd name="T70" fmla="*/ 0 w 2093"/>
                    <a:gd name="T71" fmla="*/ 0 h 1889"/>
                    <a:gd name="T72" fmla="*/ 0 w 2093"/>
                    <a:gd name="T73" fmla="*/ 0 h 1889"/>
                    <a:gd name="T74" fmla="*/ 0 w 2093"/>
                    <a:gd name="T75" fmla="*/ 0 h 1889"/>
                    <a:gd name="T76" fmla="*/ 0 w 2093"/>
                    <a:gd name="T77" fmla="*/ 0 h 1889"/>
                    <a:gd name="T78" fmla="*/ 0 w 2093"/>
                    <a:gd name="T79" fmla="*/ 0 h 1889"/>
                    <a:gd name="T80" fmla="*/ 0 w 2093"/>
                    <a:gd name="T81" fmla="*/ 0 h 1889"/>
                    <a:gd name="T82" fmla="*/ 0 w 2093"/>
                    <a:gd name="T83" fmla="*/ 0 h 1889"/>
                    <a:gd name="T84" fmla="*/ 0 w 2093"/>
                    <a:gd name="T85" fmla="*/ 0 h 1889"/>
                    <a:gd name="T86" fmla="*/ 0 w 2093"/>
                    <a:gd name="T87" fmla="*/ 0 h 1889"/>
                    <a:gd name="T88" fmla="*/ 0 w 2093"/>
                    <a:gd name="T89" fmla="*/ 0 h 1889"/>
                    <a:gd name="T90" fmla="*/ 0 w 2093"/>
                    <a:gd name="T91" fmla="*/ 0 h 1889"/>
                    <a:gd name="T92" fmla="*/ 0 w 2093"/>
                    <a:gd name="T93" fmla="*/ 0 h 1889"/>
                    <a:gd name="T94" fmla="*/ 0 w 2093"/>
                    <a:gd name="T95" fmla="*/ 0 h 1889"/>
                    <a:gd name="T96" fmla="*/ 0 w 2093"/>
                    <a:gd name="T97" fmla="*/ 0 h 1889"/>
                    <a:gd name="T98" fmla="*/ 0 w 2093"/>
                    <a:gd name="T99" fmla="*/ 0 h 1889"/>
                    <a:gd name="T100" fmla="*/ 0 w 2093"/>
                    <a:gd name="T101" fmla="*/ 0 h 1889"/>
                    <a:gd name="T102" fmla="*/ 0 w 2093"/>
                    <a:gd name="T103" fmla="*/ 0 h 1889"/>
                    <a:gd name="T104" fmla="*/ 0 w 2093"/>
                    <a:gd name="T105" fmla="*/ 0 h 18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3"/>
                    <a:gd name="T160" fmla="*/ 0 h 1889"/>
                    <a:gd name="T161" fmla="*/ 2093 w 2093"/>
                    <a:gd name="T162" fmla="*/ 1889 h 18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3" h="1889">
                      <a:moveTo>
                        <a:pt x="1745" y="0"/>
                      </a:moveTo>
                      <a:lnTo>
                        <a:pt x="1771" y="151"/>
                      </a:lnTo>
                      <a:lnTo>
                        <a:pt x="1849" y="295"/>
                      </a:lnTo>
                      <a:lnTo>
                        <a:pt x="1848" y="302"/>
                      </a:lnTo>
                      <a:lnTo>
                        <a:pt x="1842" y="317"/>
                      </a:lnTo>
                      <a:lnTo>
                        <a:pt x="1836" y="341"/>
                      </a:lnTo>
                      <a:lnTo>
                        <a:pt x="1829" y="369"/>
                      </a:lnTo>
                      <a:lnTo>
                        <a:pt x="1828" y="384"/>
                      </a:lnTo>
                      <a:lnTo>
                        <a:pt x="1826" y="399"/>
                      </a:lnTo>
                      <a:lnTo>
                        <a:pt x="1826" y="414"/>
                      </a:lnTo>
                      <a:lnTo>
                        <a:pt x="1827" y="428"/>
                      </a:lnTo>
                      <a:lnTo>
                        <a:pt x="1829" y="441"/>
                      </a:lnTo>
                      <a:lnTo>
                        <a:pt x="1834" y="453"/>
                      </a:lnTo>
                      <a:lnTo>
                        <a:pt x="1837" y="459"/>
                      </a:lnTo>
                      <a:lnTo>
                        <a:pt x="1840" y="464"/>
                      </a:lnTo>
                      <a:lnTo>
                        <a:pt x="1845" y="468"/>
                      </a:lnTo>
                      <a:lnTo>
                        <a:pt x="1849" y="473"/>
                      </a:lnTo>
                      <a:lnTo>
                        <a:pt x="1849" y="477"/>
                      </a:lnTo>
                      <a:lnTo>
                        <a:pt x="1848" y="490"/>
                      </a:lnTo>
                      <a:lnTo>
                        <a:pt x="1848" y="499"/>
                      </a:lnTo>
                      <a:lnTo>
                        <a:pt x="1848" y="508"/>
                      </a:lnTo>
                      <a:lnTo>
                        <a:pt x="1849" y="521"/>
                      </a:lnTo>
                      <a:lnTo>
                        <a:pt x="1851" y="533"/>
                      </a:lnTo>
                      <a:lnTo>
                        <a:pt x="1855" y="546"/>
                      </a:lnTo>
                      <a:lnTo>
                        <a:pt x="1860" y="560"/>
                      </a:lnTo>
                      <a:lnTo>
                        <a:pt x="1866" y="575"/>
                      </a:lnTo>
                      <a:lnTo>
                        <a:pt x="1875" y="588"/>
                      </a:lnTo>
                      <a:lnTo>
                        <a:pt x="1885" y="603"/>
                      </a:lnTo>
                      <a:lnTo>
                        <a:pt x="1897" y="616"/>
                      </a:lnTo>
                      <a:lnTo>
                        <a:pt x="1911" y="630"/>
                      </a:lnTo>
                      <a:lnTo>
                        <a:pt x="1929" y="643"/>
                      </a:lnTo>
                      <a:lnTo>
                        <a:pt x="2013" y="985"/>
                      </a:lnTo>
                      <a:lnTo>
                        <a:pt x="2012" y="990"/>
                      </a:lnTo>
                      <a:lnTo>
                        <a:pt x="2007" y="1005"/>
                      </a:lnTo>
                      <a:lnTo>
                        <a:pt x="2002" y="1031"/>
                      </a:lnTo>
                      <a:lnTo>
                        <a:pt x="1998" y="1067"/>
                      </a:lnTo>
                      <a:lnTo>
                        <a:pt x="1997" y="1087"/>
                      </a:lnTo>
                      <a:lnTo>
                        <a:pt x="1996" y="1111"/>
                      </a:lnTo>
                      <a:lnTo>
                        <a:pt x="1997" y="1136"/>
                      </a:lnTo>
                      <a:lnTo>
                        <a:pt x="2000" y="1163"/>
                      </a:lnTo>
                      <a:lnTo>
                        <a:pt x="2003" y="1193"/>
                      </a:lnTo>
                      <a:lnTo>
                        <a:pt x="2009" y="1225"/>
                      </a:lnTo>
                      <a:lnTo>
                        <a:pt x="2017" y="1258"/>
                      </a:lnTo>
                      <a:lnTo>
                        <a:pt x="2026" y="1292"/>
                      </a:lnTo>
                      <a:lnTo>
                        <a:pt x="2028" y="1302"/>
                      </a:lnTo>
                      <a:lnTo>
                        <a:pt x="2031" y="1327"/>
                      </a:lnTo>
                      <a:lnTo>
                        <a:pt x="2035" y="1365"/>
                      </a:lnTo>
                      <a:lnTo>
                        <a:pt x="2041" y="1412"/>
                      </a:lnTo>
                      <a:lnTo>
                        <a:pt x="2047" y="1461"/>
                      </a:lnTo>
                      <a:lnTo>
                        <a:pt x="2055" y="1511"/>
                      </a:lnTo>
                      <a:lnTo>
                        <a:pt x="2061" y="1556"/>
                      </a:lnTo>
                      <a:lnTo>
                        <a:pt x="2066" y="1594"/>
                      </a:lnTo>
                      <a:lnTo>
                        <a:pt x="2071" y="1613"/>
                      </a:lnTo>
                      <a:lnTo>
                        <a:pt x="2073" y="1627"/>
                      </a:lnTo>
                      <a:lnTo>
                        <a:pt x="2074" y="1641"/>
                      </a:lnTo>
                      <a:lnTo>
                        <a:pt x="2075" y="1652"/>
                      </a:lnTo>
                      <a:lnTo>
                        <a:pt x="2075" y="1660"/>
                      </a:lnTo>
                      <a:lnTo>
                        <a:pt x="2074" y="1668"/>
                      </a:lnTo>
                      <a:lnTo>
                        <a:pt x="2073" y="1673"/>
                      </a:lnTo>
                      <a:lnTo>
                        <a:pt x="2071" y="1678"/>
                      </a:lnTo>
                      <a:lnTo>
                        <a:pt x="2067" y="1685"/>
                      </a:lnTo>
                      <a:lnTo>
                        <a:pt x="2064" y="1692"/>
                      </a:lnTo>
                      <a:lnTo>
                        <a:pt x="2063" y="1696"/>
                      </a:lnTo>
                      <a:lnTo>
                        <a:pt x="2063" y="1700"/>
                      </a:lnTo>
                      <a:lnTo>
                        <a:pt x="2064" y="1706"/>
                      </a:lnTo>
                      <a:lnTo>
                        <a:pt x="2066" y="1712"/>
                      </a:lnTo>
                      <a:lnTo>
                        <a:pt x="2064" y="1724"/>
                      </a:lnTo>
                      <a:lnTo>
                        <a:pt x="2064" y="1734"/>
                      </a:lnTo>
                      <a:lnTo>
                        <a:pt x="2066" y="1742"/>
                      </a:lnTo>
                      <a:lnTo>
                        <a:pt x="2067" y="1749"/>
                      </a:lnTo>
                      <a:lnTo>
                        <a:pt x="2069" y="1761"/>
                      </a:lnTo>
                      <a:lnTo>
                        <a:pt x="2074" y="1769"/>
                      </a:lnTo>
                      <a:lnTo>
                        <a:pt x="2079" y="1778"/>
                      </a:lnTo>
                      <a:lnTo>
                        <a:pt x="2084" y="1788"/>
                      </a:lnTo>
                      <a:lnTo>
                        <a:pt x="2089" y="1800"/>
                      </a:lnTo>
                      <a:lnTo>
                        <a:pt x="2093" y="1817"/>
                      </a:lnTo>
                      <a:lnTo>
                        <a:pt x="2086" y="1822"/>
                      </a:lnTo>
                      <a:lnTo>
                        <a:pt x="2073" y="1837"/>
                      </a:lnTo>
                      <a:lnTo>
                        <a:pt x="2063" y="1846"/>
                      </a:lnTo>
                      <a:lnTo>
                        <a:pt x="2053" y="1859"/>
                      </a:lnTo>
                      <a:lnTo>
                        <a:pt x="2044" y="1873"/>
                      </a:lnTo>
                      <a:lnTo>
                        <a:pt x="2033" y="1889"/>
                      </a:lnTo>
                      <a:lnTo>
                        <a:pt x="2029" y="1870"/>
                      </a:lnTo>
                      <a:lnTo>
                        <a:pt x="2025" y="1854"/>
                      </a:lnTo>
                      <a:lnTo>
                        <a:pt x="2022" y="1839"/>
                      </a:lnTo>
                      <a:lnTo>
                        <a:pt x="2018" y="1828"/>
                      </a:lnTo>
                      <a:lnTo>
                        <a:pt x="2014" y="1818"/>
                      </a:lnTo>
                      <a:lnTo>
                        <a:pt x="2009" y="1810"/>
                      </a:lnTo>
                      <a:lnTo>
                        <a:pt x="2004" y="1804"/>
                      </a:lnTo>
                      <a:lnTo>
                        <a:pt x="1998" y="1799"/>
                      </a:lnTo>
                      <a:lnTo>
                        <a:pt x="1992" y="1795"/>
                      </a:lnTo>
                      <a:lnTo>
                        <a:pt x="1985" y="1793"/>
                      </a:lnTo>
                      <a:lnTo>
                        <a:pt x="1976" y="1790"/>
                      </a:lnTo>
                      <a:lnTo>
                        <a:pt x="1967" y="1788"/>
                      </a:lnTo>
                      <a:lnTo>
                        <a:pt x="1943" y="1784"/>
                      </a:lnTo>
                      <a:lnTo>
                        <a:pt x="1915" y="1778"/>
                      </a:lnTo>
                      <a:lnTo>
                        <a:pt x="1887" y="1773"/>
                      </a:lnTo>
                      <a:lnTo>
                        <a:pt x="1860" y="1767"/>
                      </a:lnTo>
                      <a:lnTo>
                        <a:pt x="1837" y="1762"/>
                      </a:lnTo>
                      <a:lnTo>
                        <a:pt x="1815" y="1756"/>
                      </a:lnTo>
                      <a:lnTo>
                        <a:pt x="1777" y="1744"/>
                      </a:lnTo>
                      <a:lnTo>
                        <a:pt x="1747" y="1731"/>
                      </a:lnTo>
                      <a:lnTo>
                        <a:pt x="1725" y="1722"/>
                      </a:lnTo>
                      <a:lnTo>
                        <a:pt x="1711" y="1713"/>
                      </a:lnTo>
                      <a:lnTo>
                        <a:pt x="1701" y="1708"/>
                      </a:lnTo>
                      <a:lnTo>
                        <a:pt x="1698" y="1706"/>
                      </a:lnTo>
                      <a:lnTo>
                        <a:pt x="1678" y="1701"/>
                      </a:lnTo>
                      <a:lnTo>
                        <a:pt x="1658" y="1695"/>
                      </a:lnTo>
                      <a:lnTo>
                        <a:pt x="1640" y="1687"/>
                      </a:lnTo>
                      <a:lnTo>
                        <a:pt x="1624" y="1679"/>
                      </a:lnTo>
                      <a:lnTo>
                        <a:pt x="1609" y="1670"/>
                      </a:lnTo>
                      <a:lnTo>
                        <a:pt x="1597" y="1659"/>
                      </a:lnTo>
                      <a:lnTo>
                        <a:pt x="1586" y="1649"/>
                      </a:lnTo>
                      <a:lnTo>
                        <a:pt x="1576" y="1640"/>
                      </a:lnTo>
                      <a:lnTo>
                        <a:pt x="1560" y="1620"/>
                      </a:lnTo>
                      <a:lnTo>
                        <a:pt x="1549" y="1603"/>
                      </a:lnTo>
                      <a:lnTo>
                        <a:pt x="1543" y="1592"/>
                      </a:lnTo>
                      <a:lnTo>
                        <a:pt x="1541" y="1588"/>
                      </a:lnTo>
                      <a:lnTo>
                        <a:pt x="1526" y="1560"/>
                      </a:lnTo>
                      <a:lnTo>
                        <a:pt x="1512" y="1538"/>
                      </a:lnTo>
                      <a:lnTo>
                        <a:pt x="1498" y="1518"/>
                      </a:lnTo>
                      <a:lnTo>
                        <a:pt x="1484" y="1504"/>
                      </a:lnTo>
                      <a:lnTo>
                        <a:pt x="1471" y="1491"/>
                      </a:lnTo>
                      <a:lnTo>
                        <a:pt x="1459" y="1483"/>
                      </a:lnTo>
                      <a:lnTo>
                        <a:pt x="1448" y="1477"/>
                      </a:lnTo>
                      <a:lnTo>
                        <a:pt x="1437" y="1473"/>
                      </a:lnTo>
                      <a:lnTo>
                        <a:pt x="1427" y="1471"/>
                      </a:lnTo>
                      <a:lnTo>
                        <a:pt x="1417" y="1469"/>
                      </a:lnTo>
                      <a:lnTo>
                        <a:pt x="1410" y="1471"/>
                      </a:lnTo>
                      <a:lnTo>
                        <a:pt x="1402" y="1472"/>
                      </a:lnTo>
                      <a:lnTo>
                        <a:pt x="1394" y="1474"/>
                      </a:lnTo>
                      <a:lnTo>
                        <a:pt x="1390" y="1476"/>
                      </a:lnTo>
                      <a:lnTo>
                        <a:pt x="1348" y="1487"/>
                      </a:lnTo>
                      <a:lnTo>
                        <a:pt x="1285" y="1500"/>
                      </a:lnTo>
                      <a:lnTo>
                        <a:pt x="1204" y="1516"/>
                      </a:lnTo>
                      <a:lnTo>
                        <a:pt x="1106" y="1534"/>
                      </a:lnTo>
                      <a:lnTo>
                        <a:pt x="998" y="1554"/>
                      </a:lnTo>
                      <a:lnTo>
                        <a:pt x="881" y="1575"/>
                      </a:lnTo>
                      <a:lnTo>
                        <a:pt x="760" y="1597"/>
                      </a:lnTo>
                      <a:lnTo>
                        <a:pt x="636" y="1618"/>
                      </a:lnTo>
                      <a:lnTo>
                        <a:pt x="515" y="1638"/>
                      </a:lnTo>
                      <a:lnTo>
                        <a:pt x="399" y="1659"/>
                      </a:lnTo>
                      <a:lnTo>
                        <a:pt x="291" y="1676"/>
                      </a:lnTo>
                      <a:lnTo>
                        <a:pt x="194" y="1693"/>
                      </a:lnTo>
                      <a:lnTo>
                        <a:pt x="115" y="1706"/>
                      </a:lnTo>
                      <a:lnTo>
                        <a:pt x="53" y="1717"/>
                      </a:lnTo>
                      <a:lnTo>
                        <a:pt x="13" y="1723"/>
                      </a:lnTo>
                      <a:lnTo>
                        <a:pt x="0" y="1725"/>
                      </a:lnTo>
                      <a:lnTo>
                        <a:pt x="0" y="1561"/>
                      </a:lnTo>
                      <a:lnTo>
                        <a:pt x="131" y="1444"/>
                      </a:lnTo>
                      <a:lnTo>
                        <a:pt x="138" y="1436"/>
                      </a:lnTo>
                      <a:lnTo>
                        <a:pt x="156" y="1418"/>
                      </a:lnTo>
                      <a:lnTo>
                        <a:pt x="181" y="1392"/>
                      </a:lnTo>
                      <a:lnTo>
                        <a:pt x="204" y="1365"/>
                      </a:lnTo>
                      <a:lnTo>
                        <a:pt x="214" y="1353"/>
                      </a:lnTo>
                      <a:lnTo>
                        <a:pt x="221" y="1341"/>
                      </a:lnTo>
                      <a:lnTo>
                        <a:pt x="225" y="1336"/>
                      </a:lnTo>
                      <a:lnTo>
                        <a:pt x="226" y="1331"/>
                      </a:lnTo>
                      <a:lnTo>
                        <a:pt x="227" y="1327"/>
                      </a:lnTo>
                      <a:lnTo>
                        <a:pt x="227" y="1324"/>
                      </a:lnTo>
                      <a:lnTo>
                        <a:pt x="227" y="1321"/>
                      </a:lnTo>
                      <a:lnTo>
                        <a:pt x="225" y="1320"/>
                      </a:lnTo>
                      <a:lnTo>
                        <a:pt x="221" y="1319"/>
                      </a:lnTo>
                      <a:lnTo>
                        <a:pt x="216" y="1320"/>
                      </a:lnTo>
                      <a:lnTo>
                        <a:pt x="203" y="1324"/>
                      </a:lnTo>
                      <a:lnTo>
                        <a:pt x="183" y="1332"/>
                      </a:lnTo>
                      <a:lnTo>
                        <a:pt x="183" y="1320"/>
                      </a:lnTo>
                      <a:lnTo>
                        <a:pt x="183" y="1309"/>
                      </a:lnTo>
                      <a:lnTo>
                        <a:pt x="182" y="1300"/>
                      </a:lnTo>
                      <a:lnTo>
                        <a:pt x="181" y="1292"/>
                      </a:lnTo>
                      <a:lnTo>
                        <a:pt x="178" y="1285"/>
                      </a:lnTo>
                      <a:lnTo>
                        <a:pt x="176" y="1278"/>
                      </a:lnTo>
                      <a:lnTo>
                        <a:pt x="172" y="1272"/>
                      </a:lnTo>
                      <a:lnTo>
                        <a:pt x="170" y="1267"/>
                      </a:lnTo>
                      <a:lnTo>
                        <a:pt x="161" y="1260"/>
                      </a:lnTo>
                      <a:lnTo>
                        <a:pt x="153" y="1254"/>
                      </a:lnTo>
                      <a:lnTo>
                        <a:pt x="144" y="1249"/>
                      </a:lnTo>
                      <a:lnTo>
                        <a:pt x="134" y="1245"/>
                      </a:lnTo>
                      <a:lnTo>
                        <a:pt x="126" y="1240"/>
                      </a:lnTo>
                      <a:lnTo>
                        <a:pt x="117" y="1236"/>
                      </a:lnTo>
                      <a:lnTo>
                        <a:pt x="113" y="1232"/>
                      </a:lnTo>
                      <a:lnTo>
                        <a:pt x="110" y="1228"/>
                      </a:lnTo>
                      <a:lnTo>
                        <a:pt x="106" y="1225"/>
                      </a:lnTo>
                      <a:lnTo>
                        <a:pt x="104" y="1220"/>
                      </a:lnTo>
                      <a:lnTo>
                        <a:pt x="102" y="1214"/>
                      </a:lnTo>
                      <a:lnTo>
                        <a:pt x="100" y="1207"/>
                      </a:lnTo>
                      <a:lnTo>
                        <a:pt x="99" y="1200"/>
                      </a:lnTo>
                      <a:lnTo>
                        <a:pt x="99" y="1192"/>
                      </a:lnTo>
                      <a:lnTo>
                        <a:pt x="99" y="1183"/>
                      </a:lnTo>
                      <a:lnTo>
                        <a:pt x="100" y="1172"/>
                      </a:lnTo>
                      <a:lnTo>
                        <a:pt x="102" y="1161"/>
                      </a:lnTo>
                      <a:lnTo>
                        <a:pt x="105" y="1147"/>
                      </a:lnTo>
                      <a:lnTo>
                        <a:pt x="107" y="1144"/>
                      </a:lnTo>
                      <a:lnTo>
                        <a:pt x="116" y="1133"/>
                      </a:lnTo>
                      <a:lnTo>
                        <a:pt x="129" y="1118"/>
                      </a:lnTo>
                      <a:lnTo>
                        <a:pt x="148" y="1101"/>
                      </a:lnTo>
                      <a:lnTo>
                        <a:pt x="159" y="1092"/>
                      </a:lnTo>
                      <a:lnTo>
                        <a:pt x="171" y="1084"/>
                      </a:lnTo>
                      <a:lnTo>
                        <a:pt x="184" y="1076"/>
                      </a:lnTo>
                      <a:lnTo>
                        <a:pt x="199" y="1070"/>
                      </a:lnTo>
                      <a:lnTo>
                        <a:pt x="215" y="1065"/>
                      </a:lnTo>
                      <a:lnTo>
                        <a:pt x="231" y="1063"/>
                      </a:lnTo>
                      <a:lnTo>
                        <a:pt x="249" y="1062"/>
                      </a:lnTo>
                      <a:lnTo>
                        <a:pt x="269" y="1063"/>
                      </a:lnTo>
                      <a:lnTo>
                        <a:pt x="269" y="1061"/>
                      </a:lnTo>
                      <a:lnTo>
                        <a:pt x="272" y="1054"/>
                      </a:lnTo>
                      <a:lnTo>
                        <a:pt x="276" y="1051"/>
                      </a:lnTo>
                      <a:lnTo>
                        <a:pt x="282" y="1047"/>
                      </a:lnTo>
                      <a:lnTo>
                        <a:pt x="291" y="1043"/>
                      </a:lnTo>
                      <a:lnTo>
                        <a:pt x="302" y="1039"/>
                      </a:lnTo>
                      <a:lnTo>
                        <a:pt x="317" y="1035"/>
                      </a:lnTo>
                      <a:lnTo>
                        <a:pt x="334" y="1031"/>
                      </a:lnTo>
                      <a:lnTo>
                        <a:pt x="356" y="1029"/>
                      </a:lnTo>
                      <a:lnTo>
                        <a:pt x="381" y="1026"/>
                      </a:lnTo>
                      <a:lnTo>
                        <a:pt x="413" y="1026"/>
                      </a:lnTo>
                      <a:lnTo>
                        <a:pt x="449" y="1026"/>
                      </a:lnTo>
                      <a:lnTo>
                        <a:pt x="490" y="1027"/>
                      </a:lnTo>
                      <a:lnTo>
                        <a:pt x="538" y="1030"/>
                      </a:lnTo>
                      <a:lnTo>
                        <a:pt x="538" y="1031"/>
                      </a:lnTo>
                      <a:lnTo>
                        <a:pt x="542" y="1035"/>
                      </a:lnTo>
                      <a:lnTo>
                        <a:pt x="545" y="1037"/>
                      </a:lnTo>
                      <a:lnTo>
                        <a:pt x="549" y="1039"/>
                      </a:lnTo>
                      <a:lnTo>
                        <a:pt x="554" y="1041"/>
                      </a:lnTo>
                      <a:lnTo>
                        <a:pt x="560" y="1041"/>
                      </a:lnTo>
                      <a:lnTo>
                        <a:pt x="566" y="1042"/>
                      </a:lnTo>
                      <a:lnTo>
                        <a:pt x="575" y="1041"/>
                      </a:lnTo>
                      <a:lnTo>
                        <a:pt x="585" y="1039"/>
                      </a:lnTo>
                      <a:lnTo>
                        <a:pt x="596" y="1036"/>
                      </a:lnTo>
                      <a:lnTo>
                        <a:pt x="608" y="1030"/>
                      </a:lnTo>
                      <a:lnTo>
                        <a:pt x="623" y="1024"/>
                      </a:lnTo>
                      <a:lnTo>
                        <a:pt x="638" y="1015"/>
                      </a:lnTo>
                      <a:lnTo>
                        <a:pt x="656" y="1004"/>
                      </a:lnTo>
                      <a:lnTo>
                        <a:pt x="662" y="1004"/>
                      </a:lnTo>
                      <a:lnTo>
                        <a:pt x="678" y="1007"/>
                      </a:lnTo>
                      <a:lnTo>
                        <a:pt x="689" y="1007"/>
                      </a:lnTo>
                      <a:lnTo>
                        <a:pt x="702" y="1007"/>
                      </a:lnTo>
                      <a:lnTo>
                        <a:pt x="716" y="1007"/>
                      </a:lnTo>
                      <a:lnTo>
                        <a:pt x="731" y="1004"/>
                      </a:lnTo>
                      <a:lnTo>
                        <a:pt x="749" y="1002"/>
                      </a:lnTo>
                      <a:lnTo>
                        <a:pt x="766" y="998"/>
                      </a:lnTo>
                      <a:lnTo>
                        <a:pt x="784" y="992"/>
                      </a:lnTo>
                      <a:lnTo>
                        <a:pt x="802" y="985"/>
                      </a:lnTo>
                      <a:lnTo>
                        <a:pt x="821" y="975"/>
                      </a:lnTo>
                      <a:lnTo>
                        <a:pt x="838" y="963"/>
                      </a:lnTo>
                      <a:lnTo>
                        <a:pt x="847" y="956"/>
                      </a:lnTo>
                      <a:lnTo>
                        <a:pt x="855" y="949"/>
                      </a:lnTo>
                      <a:lnTo>
                        <a:pt x="864" y="941"/>
                      </a:lnTo>
                      <a:lnTo>
                        <a:pt x="872" y="932"/>
                      </a:lnTo>
                      <a:lnTo>
                        <a:pt x="875" y="927"/>
                      </a:lnTo>
                      <a:lnTo>
                        <a:pt x="881" y="915"/>
                      </a:lnTo>
                      <a:lnTo>
                        <a:pt x="891" y="896"/>
                      </a:lnTo>
                      <a:lnTo>
                        <a:pt x="904" y="877"/>
                      </a:lnTo>
                      <a:lnTo>
                        <a:pt x="913" y="868"/>
                      </a:lnTo>
                      <a:lnTo>
                        <a:pt x="921" y="859"/>
                      </a:lnTo>
                      <a:lnTo>
                        <a:pt x="931" y="850"/>
                      </a:lnTo>
                      <a:lnTo>
                        <a:pt x="941" y="843"/>
                      </a:lnTo>
                      <a:lnTo>
                        <a:pt x="952" y="838"/>
                      </a:lnTo>
                      <a:lnTo>
                        <a:pt x="964" y="834"/>
                      </a:lnTo>
                      <a:lnTo>
                        <a:pt x="970" y="833"/>
                      </a:lnTo>
                      <a:lnTo>
                        <a:pt x="976" y="832"/>
                      </a:lnTo>
                      <a:lnTo>
                        <a:pt x="984" y="833"/>
                      </a:lnTo>
                      <a:lnTo>
                        <a:pt x="990" y="833"/>
                      </a:lnTo>
                      <a:lnTo>
                        <a:pt x="957" y="623"/>
                      </a:lnTo>
                      <a:lnTo>
                        <a:pt x="978" y="512"/>
                      </a:lnTo>
                      <a:lnTo>
                        <a:pt x="1042" y="387"/>
                      </a:lnTo>
                      <a:lnTo>
                        <a:pt x="1279" y="112"/>
                      </a:lnTo>
                      <a:lnTo>
                        <a:pt x="1745" y="0"/>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5" name="Freeform 515"/>
                <p:cNvSpPr>
                  <a:spLocks/>
                </p:cNvSpPr>
                <p:nvPr/>
              </p:nvSpPr>
              <p:spPr bwMode="auto">
                <a:xfrm>
                  <a:off x="4198" y="970"/>
                  <a:ext cx="523" cy="472"/>
                </a:xfrm>
                <a:custGeom>
                  <a:avLst/>
                  <a:gdLst>
                    <a:gd name="T0" fmla="*/ 0 w 2093"/>
                    <a:gd name="T1" fmla="*/ 0 h 1889"/>
                    <a:gd name="T2" fmla="*/ 0 w 2093"/>
                    <a:gd name="T3" fmla="*/ 0 h 1889"/>
                    <a:gd name="T4" fmla="*/ 0 w 2093"/>
                    <a:gd name="T5" fmla="*/ 0 h 1889"/>
                    <a:gd name="T6" fmla="*/ 0 w 2093"/>
                    <a:gd name="T7" fmla="*/ 0 h 1889"/>
                    <a:gd name="T8" fmla="*/ 0 w 2093"/>
                    <a:gd name="T9" fmla="*/ 0 h 1889"/>
                    <a:gd name="T10" fmla="*/ 0 w 2093"/>
                    <a:gd name="T11" fmla="*/ 0 h 1889"/>
                    <a:gd name="T12" fmla="*/ 0 w 2093"/>
                    <a:gd name="T13" fmla="*/ 0 h 1889"/>
                    <a:gd name="T14" fmla="*/ 0 w 2093"/>
                    <a:gd name="T15" fmla="*/ 0 h 1889"/>
                    <a:gd name="T16" fmla="*/ 0 w 2093"/>
                    <a:gd name="T17" fmla="*/ 0 h 1889"/>
                    <a:gd name="T18" fmla="*/ 0 w 2093"/>
                    <a:gd name="T19" fmla="*/ 0 h 1889"/>
                    <a:gd name="T20" fmla="*/ 0 w 2093"/>
                    <a:gd name="T21" fmla="*/ 0 h 1889"/>
                    <a:gd name="T22" fmla="*/ 0 w 2093"/>
                    <a:gd name="T23" fmla="*/ 0 h 1889"/>
                    <a:gd name="T24" fmla="*/ 0 w 2093"/>
                    <a:gd name="T25" fmla="*/ 0 h 1889"/>
                    <a:gd name="T26" fmla="*/ 0 w 2093"/>
                    <a:gd name="T27" fmla="*/ 0 h 1889"/>
                    <a:gd name="T28" fmla="*/ 0 w 2093"/>
                    <a:gd name="T29" fmla="*/ 0 h 1889"/>
                    <a:gd name="T30" fmla="*/ 0 w 2093"/>
                    <a:gd name="T31" fmla="*/ 0 h 1889"/>
                    <a:gd name="T32" fmla="*/ 0 w 2093"/>
                    <a:gd name="T33" fmla="*/ 0 h 1889"/>
                    <a:gd name="T34" fmla="*/ 0 w 2093"/>
                    <a:gd name="T35" fmla="*/ 0 h 1889"/>
                    <a:gd name="T36" fmla="*/ 0 w 2093"/>
                    <a:gd name="T37" fmla="*/ 0 h 1889"/>
                    <a:gd name="T38" fmla="*/ 0 w 2093"/>
                    <a:gd name="T39" fmla="*/ 0 h 1889"/>
                    <a:gd name="T40" fmla="*/ 0 w 2093"/>
                    <a:gd name="T41" fmla="*/ 0 h 1889"/>
                    <a:gd name="T42" fmla="*/ 0 w 2093"/>
                    <a:gd name="T43" fmla="*/ 0 h 1889"/>
                    <a:gd name="T44" fmla="*/ 0 w 2093"/>
                    <a:gd name="T45" fmla="*/ 0 h 1889"/>
                    <a:gd name="T46" fmla="*/ 0 w 2093"/>
                    <a:gd name="T47" fmla="*/ 0 h 1889"/>
                    <a:gd name="T48" fmla="*/ 0 w 2093"/>
                    <a:gd name="T49" fmla="*/ 0 h 1889"/>
                    <a:gd name="T50" fmla="*/ 0 w 2093"/>
                    <a:gd name="T51" fmla="*/ 0 h 1889"/>
                    <a:gd name="T52" fmla="*/ 0 w 2093"/>
                    <a:gd name="T53" fmla="*/ 0 h 1889"/>
                    <a:gd name="T54" fmla="*/ 0 w 2093"/>
                    <a:gd name="T55" fmla="*/ 0 h 1889"/>
                    <a:gd name="T56" fmla="*/ 0 w 2093"/>
                    <a:gd name="T57" fmla="*/ 0 h 1889"/>
                    <a:gd name="T58" fmla="*/ 0 w 2093"/>
                    <a:gd name="T59" fmla="*/ 0 h 1889"/>
                    <a:gd name="T60" fmla="*/ 0 w 2093"/>
                    <a:gd name="T61" fmla="*/ 0 h 1889"/>
                    <a:gd name="T62" fmla="*/ 0 w 2093"/>
                    <a:gd name="T63" fmla="*/ 0 h 1889"/>
                    <a:gd name="T64" fmla="*/ 0 w 2093"/>
                    <a:gd name="T65" fmla="*/ 0 h 1889"/>
                    <a:gd name="T66" fmla="*/ 0 w 2093"/>
                    <a:gd name="T67" fmla="*/ 0 h 1889"/>
                    <a:gd name="T68" fmla="*/ 0 w 2093"/>
                    <a:gd name="T69" fmla="*/ 0 h 1889"/>
                    <a:gd name="T70" fmla="*/ 0 w 2093"/>
                    <a:gd name="T71" fmla="*/ 0 h 1889"/>
                    <a:gd name="T72" fmla="*/ 0 w 2093"/>
                    <a:gd name="T73" fmla="*/ 0 h 1889"/>
                    <a:gd name="T74" fmla="*/ 0 w 2093"/>
                    <a:gd name="T75" fmla="*/ 0 h 1889"/>
                    <a:gd name="T76" fmla="*/ 0 w 2093"/>
                    <a:gd name="T77" fmla="*/ 0 h 1889"/>
                    <a:gd name="T78" fmla="*/ 0 w 2093"/>
                    <a:gd name="T79" fmla="*/ 0 h 1889"/>
                    <a:gd name="T80" fmla="*/ 0 w 2093"/>
                    <a:gd name="T81" fmla="*/ 0 h 1889"/>
                    <a:gd name="T82" fmla="*/ 0 w 2093"/>
                    <a:gd name="T83" fmla="*/ 0 h 1889"/>
                    <a:gd name="T84" fmla="*/ 0 w 2093"/>
                    <a:gd name="T85" fmla="*/ 0 h 1889"/>
                    <a:gd name="T86" fmla="*/ 0 w 2093"/>
                    <a:gd name="T87" fmla="*/ 0 h 1889"/>
                    <a:gd name="T88" fmla="*/ 0 w 2093"/>
                    <a:gd name="T89" fmla="*/ 0 h 1889"/>
                    <a:gd name="T90" fmla="*/ 0 w 2093"/>
                    <a:gd name="T91" fmla="*/ 0 h 1889"/>
                    <a:gd name="T92" fmla="*/ 0 w 2093"/>
                    <a:gd name="T93" fmla="*/ 0 h 1889"/>
                    <a:gd name="T94" fmla="*/ 0 w 2093"/>
                    <a:gd name="T95" fmla="*/ 0 h 1889"/>
                    <a:gd name="T96" fmla="*/ 0 w 2093"/>
                    <a:gd name="T97" fmla="*/ 0 h 1889"/>
                    <a:gd name="T98" fmla="*/ 0 w 2093"/>
                    <a:gd name="T99" fmla="*/ 0 h 1889"/>
                    <a:gd name="T100" fmla="*/ 0 w 2093"/>
                    <a:gd name="T101" fmla="*/ 0 h 1889"/>
                    <a:gd name="T102" fmla="*/ 0 w 2093"/>
                    <a:gd name="T103" fmla="*/ 0 h 1889"/>
                    <a:gd name="T104" fmla="*/ 0 w 2093"/>
                    <a:gd name="T105" fmla="*/ 0 h 1889"/>
                    <a:gd name="T106" fmla="*/ 0 w 2093"/>
                    <a:gd name="T107" fmla="*/ 0 h 18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3"/>
                    <a:gd name="T163" fmla="*/ 0 h 1889"/>
                    <a:gd name="T164" fmla="*/ 2093 w 2093"/>
                    <a:gd name="T165" fmla="*/ 1889 h 18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3" h="1889">
                      <a:moveTo>
                        <a:pt x="1745" y="0"/>
                      </a:moveTo>
                      <a:lnTo>
                        <a:pt x="1771" y="151"/>
                      </a:lnTo>
                      <a:lnTo>
                        <a:pt x="1849" y="295"/>
                      </a:lnTo>
                      <a:lnTo>
                        <a:pt x="1848" y="302"/>
                      </a:lnTo>
                      <a:lnTo>
                        <a:pt x="1842" y="317"/>
                      </a:lnTo>
                      <a:lnTo>
                        <a:pt x="1836" y="341"/>
                      </a:lnTo>
                      <a:lnTo>
                        <a:pt x="1829" y="369"/>
                      </a:lnTo>
                      <a:lnTo>
                        <a:pt x="1828" y="384"/>
                      </a:lnTo>
                      <a:lnTo>
                        <a:pt x="1826" y="399"/>
                      </a:lnTo>
                      <a:lnTo>
                        <a:pt x="1826" y="414"/>
                      </a:lnTo>
                      <a:lnTo>
                        <a:pt x="1827" y="428"/>
                      </a:lnTo>
                      <a:lnTo>
                        <a:pt x="1829" y="441"/>
                      </a:lnTo>
                      <a:lnTo>
                        <a:pt x="1834" y="453"/>
                      </a:lnTo>
                      <a:lnTo>
                        <a:pt x="1837" y="459"/>
                      </a:lnTo>
                      <a:lnTo>
                        <a:pt x="1840" y="464"/>
                      </a:lnTo>
                      <a:lnTo>
                        <a:pt x="1845" y="468"/>
                      </a:lnTo>
                      <a:lnTo>
                        <a:pt x="1849" y="473"/>
                      </a:lnTo>
                      <a:lnTo>
                        <a:pt x="1849" y="477"/>
                      </a:lnTo>
                      <a:lnTo>
                        <a:pt x="1848" y="490"/>
                      </a:lnTo>
                      <a:lnTo>
                        <a:pt x="1848" y="499"/>
                      </a:lnTo>
                      <a:lnTo>
                        <a:pt x="1848" y="508"/>
                      </a:lnTo>
                      <a:lnTo>
                        <a:pt x="1849" y="521"/>
                      </a:lnTo>
                      <a:lnTo>
                        <a:pt x="1851" y="533"/>
                      </a:lnTo>
                      <a:lnTo>
                        <a:pt x="1855" y="546"/>
                      </a:lnTo>
                      <a:lnTo>
                        <a:pt x="1860" y="560"/>
                      </a:lnTo>
                      <a:lnTo>
                        <a:pt x="1866" y="575"/>
                      </a:lnTo>
                      <a:lnTo>
                        <a:pt x="1875" y="588"/>
                      </a:lnTo>
                      <a:lnTo>
                        <a:pt x="1885" y="603"/>
                      </a:lnTo>
                      <a:lnTo>
                        <a:pt x="1897" y="616"/>
                      </a:lnTo>
                      <a:lnTo>
                        <a:pt x="1911" y="630"/>
                      </a:lnTo>
                      <a:lnTo>
                        <a:pt x="1929" y="643"/>
                      </a:lnTo>
                      <a:lnTo>
                        <a:pt x="2013" y="985"/>
                      </a:lnTo>
                      <a:lnTo>
                        <a:pt x="2012" y="990"/>
                      </a:lnTo>
                      <a:lnTo>
                        <a:pt x="2007" y="1005"/>
                      </a:lnTo>
                      <a:lnTo>
                        <a:pt x="2002" y="1031"/>
                      </a:lnTo>
                      <a:lnTo>
                        <a:pt x="1998" y="1067"/>
                      </a:lnTo>
                      <a:lnTo>
                        <a:pt x="1997" y="1087"/>
                      </a:lnTo>
                      <a:lnTo>
                        <a:pt x="1996" y="1111"/>
                      </a:lnTo>
                      <a:lnTo>
                        <a:pt x="1997" y="1136"/>
                      </a:lnTo>
                      <a:lnTo>
                        <a:pt x="2000" y="1163"/>
                      </a:lnTo>
                      <a:lnTo>
                        <a:pt x="2003" y="1193"/>
                      </a:lnTo>
                      <a:lnTo>
                        <a:pt x="2009" y="1225"/>
                      </a:lnTo>
                      <a:lnTo>
                        <a:pt x="2017" y="1258"/>
                      </a:lnTo>
                      <a:lnTo>
                        <a:pt x="2026" y="1292"/>
                      </a:lnTo>
                      <a:lnTo>
                        <a:pt x="2028" y="1302"/>
                      </a:lnTo>
                      <a:lnTo>
                        <a:pt x="2031" y="1327"/>
                      </a:lnTo>
                      <a:lnTo>
                        <a:pt x="2035" y="1365"/>
                      </a:lnTo>
                      <a:lnTo>
                        <a:pt x="2041" y="1412"/>
                      </a:lnTo>
                      <a:lnTo>
                        <a:pt x="2047" y="1461"/>
                      </a:lnTo>
                      <a:lnTo>
                        <a:pt x="2055" y="1511"/>
                      </a:lnTo>
                      <a:lnTo>
                        <a:pt x="2061" y="1556"/>
                      </a:lnTo>
                      <a:lnTo>
                        <a:pt x="2066" y="1594"/>
                      </a:lnTo>
                      <a:lnTo>
                        <a:pt x="2071" y="1613"/>
                      </a:lnTo>
                      <a:lnTo>
                        <a:pt x="2073" y="1627"/>
                      </a:lnTo>
                      <a:lnTo>
                        <a:pt x="2074" y="1641"/>
                      </a:lnTo>
                      <a:lnTo>
                        <a:pt x="2075" y="1652"/>
                      </a:lnTo>
                      <a:lnTo>
                        <a:pt x="2075" y="1660"/>
                      </a:lnTo>
                      <a:lnTo>
                        <a:pt x="2074" y="1668"/>
                      </a:lnTo>
                      <a:lnTo>
                        <a:pt x="2073" y="1673"/>
                      </a:lnTo>
                      <a:lnTo>
                        <a:pt x="2071" y="1678"/>
                      </a:lnTo>
                      <a:lnTo>
                        <a:pt x="2067" y="1685"/>
                      </a:lnTo>
                      <a:lnTo>
                        <a:pt x="2064" y="1692"/>
                      </a:lnTo>
                      <a:lnTo>
                        <a:pt x="2063" y="1696"/>
                      </a:lnTo>
                      <a:lnTo>
                        <a:pt x="2063" y="1700"/>
                      </a:lnTo>
                      <a:lnTo>
                        <a:pt x="2064" y="1706"/>
                      </a:lnTo>
                      <a:lnTo>
                        <a:pt x="2066" y="1712"/>
                      </a:lnTo>
                      <a:lnTo>
                        <a:pt x="2064" y="1724"/>
                      </a:lnTo>
                      <a:lnTo>
                        <a:pt x="2064" y="1734"/>
                      </a:lnTo>
                      <a:lnTo>
                        <a:pt x="2066" y="1742"/>
                      </a:lnTo>
                      <a:lnTo>
                        <a:pt x="2067" y="1749"/>
                      </a:lnTo>
                      <a:lnTo>
                        <a:pt x="2069" y="1761"/>
                      </a:lnTo>
                      <a:lnTo>
                        <a:pt x="2074" y="1769"/>
                      </a:lnTo>
                      <a:lnTo>
                        <a:pt x="2079" y="1778"/>
                      </a:lnTo>
                      <a:lnTo>
                        <a:pt x="2084" y="1788"/>
                      </a:lnTo>
                      <a:lnTo>
                        <a:pt x="2089" y="1800"/>
                      </a:lnTo>
                      <a:lnTo>
                        <a:pt x="2093" y="1817"/>
                      </a:lnTo>
                      <a:lnTo>
                        <a:pt x="2086" y="1822"/>
                      </a:lnTo>
                      <a:lnTo>
                        <a:pt x="2073" y="1837"/>
                      </a:lnTo>
                      <a:lnTo>
                        <a:pt x="2063" y="1846"/>
                      </a:lnTo>
                      <a:lnTo>
                        <a:pt x="2053" y="1859"/>
                      </a:lnTo>
                      <a:lnTo>
                        <a:pt x="2044" y="1873"/>
                      </a:lnTo>
                      <a:lnTo>
                        <a:pt x="2033" y="1889"/>
                      </a:lnTo>
                      <a:lnTo>
                        <a:pt x="2029" y="1870"/>
                      </a:lnTo>
                      <a:lnTo>
                        <a:pt x="2025" y="1854"/>
                      </a:lnTo>
                      <a:lnTo>
                        <a:pt x="2022" y="1839"/>
                      </a:lnTo>
                      <a:lnTo>
                        <a:pt x="2018" y="1828"/>
                      </a:lnTo>
                      <a:lnTo>
                        <a:pt x="2014" y="1818"/>
                      </a:lnTo>
                      <a:lnTo>
                        <a:pt x="2009" y="1810"/>
                      </a:lnTo>
                      <a:lnTo>
                        <a:pt x="2004" y="1804"/>
                      </a:lnTo>
                      <a:lnTo>
                        <a:pt x="1998" y="1799"/>
                      </a:lnTo>
                      <a:lnTo>
                        <a:pt x="1992" y="1795"/>
                      </a:lnTo>
                      <a:lnTo>
                        <a:pt x="1985" y="1793"/>
                      </a:lnTo>
                      <a:lnTo>
                        <a:pt x="1976" y="1790"/>
                      </a:lnTo>
                      <a:lnTo>
                        <a:pt x="1967" y="1788"/>
                      </a:lnTo>
                      <a:lnTo>
                        <a:pt x="1943" y="1784"/>
                      </a:lnTo>
                      <a:lnTo>
                        <a:pt x="1915" y="1778"/>
                      </a:lnTo>
                      <a:lnTo>
                        <a:pt x="1887" y="1773"/>
                      </a:lnTo>
                      <a:lnTo>
                        <a:pt x="1860" y="1767"/>
                      </a:lnTo>
                      <a:lnTo>
                        <a:pt x="1837" y="1762"/>
                      </a:lnTo>
                      <a:lnTo>
                        <a:pt x="1815" y="1756"/>
                      </a:lnTo>
                      <a:lnTo>
                        <a:pt x="1777" y="1744"/>
                      </a:lnTo>
                      <a:lnTo>
                        <a:pt x="1747" y="1731"/>
                      </a:lnTo>
                      <a:lnTo>
                        <a:pt x="1725" y="1722"/>
                      </a:lnTo>
                      <a:lnTo>
                        <a:pt x="1711" y="1713"/>
                      </a:lnTo>
                      <a:lnTo>
                        <a:pt x="1701" y="1708"/>
                      </a:lnTo>
                      <a:lnTo>
                        <a:pt x="1698" y="1706"/>
                      </a:lnTo>
                      <a:lnTo>
                        <a:pt x="1678" y="1701"/>
                      </a:lnTo>
                      <a:lnTo>
                        <a:pt x="1658" y="1695"/>
                      </a:lnTo>
                      <a:lnTo>
                        <a:pt x="1640" y="1687"/>
                      </a:lnTo>
                      <a:lnTo>
                        <a:pt x="1624" y="1679"/>
                      </a:lnTo>
                      <a:lnTo>
                        <a:pt x="1609" y="1670"/>
                      </a:lnTo>
                      <a:lnTo>
                        <a:pt x="1597" y="1659"/>
                      </a:lnTo>
                      <a:lnTo>
                        <a:pt x="1586" y="1649"/>
                      </a:lnTo>
                      <a:lnTo>
                        <a:pt x="1576" y="1640"/>
                      </a:lnTo>
                      <a:lnTo>
                        <a:pt x="1560" y="1620"/>
                      </a:lnTo>
                      <a:lnTo>
                        <a:pt x="1549" y="1603"/>
                      </a:lnTo>
                      <a:lnTo>
                        <a:pt x="1543" y="1592"/>
                      </a:lnTo>
                      <a:lnTo>
                        <a:pt x="1541" y="1588"/>
                      </a:lnTo>
                      <a:lnTo>
                        <a:pt x="1526" y="1560"/>
                      </a:lnTo>
                      <a:lnTo>
                        <a:pt x="1512" y="1538"/>
                      </a:lnTo>
                      <a:lnTo>
                        <a:pt x="1498" y="1518"/>
                      </a:lnTo>
                      <a:lnTo>
                        <a:pt x="1484" y="1504"/>
                      </a:lnTo>
                      <a:lnTo>
                        <a:pt x="1471" y="1491"/>
                      </a:lnTo>
                      <a:lnTo>
                        <a:pt x="1459" y="1483"/>
                      </a:lnTo>
                      <a:lnTo>
                        <a:pt x="1448" y="1477"/>
                      </a:lnTo>
                      <a:lnTo>
                        <a:pt x="1437" y="1473"/>
                      </a:lnTo>
                      <a:lnTo>
                        <a:pt x="1427" y="1471"/>
                      </a:lnTo>
                      <a:lnTo>
                        <a:pt x="1417" y="1469"/>
                      </a:lnTo>
                      <a:lnTo>
                        <a:pt x="1410" y="1471"/>
                      </a:lnTo>
                      <a:lnTo>
                        <a:pt x="1402" y="1472"/>
                      </a:lnTo>
                      <a:lnTo>
                        <a:pt x="1394" y="1474"/>
                      </a:lnTo>
                      <a:lnTo>
                        <a:pt x="1390" y="1476"/>
                      </a:lnTo>
                      <a:lnTo>
                        <a:pt x="1348" y="1487"/>
                      </a:lnTo>
                      <a:lnTo>
                        <a:pt x="1285" y="1500"/>
                      </a:lnTo>
                      <a:lnTo>
                        <a:pt x="1204" y="1516"/>
                      </a:lnTo>
                      <a:lnTo>
                        <a:pt x="1106" y="1534"/>
                      </a:lnTo>
                      <a:lnTo>
                        <a:pt x="998" y="1554"/>
                      </a:lnTo>
                      <a:lnTo>
                        <a:pt x="881" y="1575"/>
                      </a:lnTo>
                      <a:lnTo>
                        <a:pt x="760" y="1597"/>
                      </a:lnTo>
                      <a:lnTo>
                        <a:pt x="636" y="1618"/>
                      </a:lnTo>
                      <a:lnTo>
                        <a:pt x="515" y="1638"/>
                      </a:lnTo>
                      <a:lnTo>
                        <a:pt x="399" y="1659"/>
                      </a:lnTo>
                      <a:lnTo>
                        <a:pt x="291" y="1676"/>
                      </a:lnTo>
                      <a:lnTo>
                        <a:pt x="194" y="1693"/>
                      </a:lnTo>
                      <a:lnTo>
                        <a:pt x="115" y="1706"/>
                      </a:lnTo>
                      <a:lnTo>
                        <a:pt x="53" y="1717"/>
                      </a:lnTo>
                      <a:lnTo>
                        <a:pt x="13" y="1723"/>
                      </a:lnTo>
                      <a:lnTo>
                        <a:pt x="0" y="1725"/>
                      </a:lnTo>
                      <a:lnTo>
                        <a:pt x="0" y="1561"/>
                      </a:lnTo>
                      <a:lnTo>
                        <a:pt x="131" y="1444"/>
                      </a:lnTo>
                      <a:lnTo>
                        <a:pt x="138" y="1436"/>
                      </a:lnTo>
                      <a:lnTo>
                        <a:pt x="156" y="1418"/>
                      </a:lnTo>
                      <a:lnTo>
                        <a:pt x="181" y="1392"/>
                      </a:lnTo>
                      <a:lnTo>
                        <a:pt x="204" y="1365"/>
                      </a:lnTo>
                      <a:lnTo>
                        <a:pt x="214" y="1353"/>
                      </a:lnTo>
                      <a:lnTo>
                        <a:pt x="221" y="1341"/>
                      </a:lnTo>
                      <a:lnTo>
                        <a:pt x="225" y="1336"/>
                      </a:lnTo>
                      <a:lnTo>
                        <a:pt x="226" y="1331"/>
                      </a:lnTo>
                      <a:lnTo>
                        <a:pt x="227" y="1327"/>
                      </a:lnTo>
                      <a:lnTo>
                        <a:pt x="227" y="1324"/>
                      </a:lnTo>
                      <a:lnTo>
                        <a:pt x="227" y="1321"/>
                      </a:lnTo>
                      <a:lnTo>
                        <a:pt x="225" y="1320"/>
                      </a:lnTo>
                      <a:lnTo>
                        <a:pt x="221" y="1319"/>
                      </a:lnTo>
                      <a:lnTo>
                        <a:pt x="216" y="1320"/>
                      </a:lnTo>
                      <a:lnTo>
                        <a:pt x="203" y="1324"/>
                      </a:lnTo>
                      <a:lnTo>
                        <a:pt x="183" y="1332"/>
                      </a:lnTo>
                      <a:lnTo>
                        <a:pt x="183" y="1320"/>
                      </a:lnTo>
                      <a:lnTo>
                        <a:pt x="183" y="1309"/>
                      </a:lnTo>
                      <a:lnTo>
                        <a:pt x="182" y="1300"/>
                      </a:lnTo>
                      <a:lnTo>
                        <a:pt x="181" y="1292"/>
                      </a:lnTo>
                      <a:lnTo>
                        <a:pt x="178" y="1285"/>
                      </a:lnTo>
                      <a:lnTo>
                        <a:pt x="176" y="1278"/>
                      </a:lnTo>
                      <a:lnTo>
                        <a:pt x="172" y="1272"/>
                      </a:lnTo>
                      <a:lnTo>
                        <a:pt x="170" y="1267"/>
                      </a:lnTo>
                      <a:lnTo>
                        <a:pt x="161" y="1260"/>
                      </a:lnTo>
                      <a:lnTo>
                        <a:pt x="153" y="1254"/>
                      </a:lnTo>
                      <a:lnTo>
                        <a:pt x="144" y="1249"/>
                      </a:lnTo>
                      <a:lnTo>
                        <a:pt x="134" y="1245"/>
                      </a:lnTo>
                      <a:lnTo>
                        <a:pt x="126" y="1240"/>
                      </a:lnTo>
                      <a:lnTo>
                        <a:pt x="117" y="1236"/>
                      </a:lnTo>
                      <a:lnTo>
                        <a:pt x="113" y="1232"/>
                      </a:lnTo>
                      <a:lnTo>
                        <a:pt x="110" y="1228"/>
                      </a:lnTo>
                      <a:lnTo>
                        <a:pt x="106" y="1225"/>
                      </a:lnTo>
                      <a:lnTo>
                        <a:pt x="104" y="1220"/>
                      </a:lnTo>
                      <a:lnTo>
                        <a:pt x="102" y="1214"/>
                      </a:lnTo>
                      <a:lnTo>
                        <a:pt x="100" y="1207"/>
                      </a:lnTo>
                      <a:lnTo>
                        <a:pt x="99" y="1200"/>
                      </a:lnTo>
                      <a:lnTo>
                        <a:pt x="99" y="1192"/>
                      </a:lnTo>
                      <a:lnTo>
                        <a:pt x="99" y="1183"/>
                      </a:lnTo>
                      <a:lnTo>
                        <a:pt x="100" y="1172"/>
                      </a:lnTo>
                      <a:lnTo>
                        <a:pt x="102" y="1161"/>
                      </a:lnTo>
                      <a:lnTo>
                        <a:pt x="105" y="1147"/>
                      </a:lnTo>
                      <a:lnTo>
                        <a:pt x="107" y="1144"/>
                      </a:lnTo>
                      <a:lnTo>
                        <a:pt x="116" y="1133"/>
                      </a:lnTo>
                      <a:lnTo>
                        <a:pt x="129" y="1118"/>
                      </a:lnTo>
                      <a:lnTo>
                        <a:pt x="148" y="1101"/>
                      </a:lnTo>
                      <a:lnTo>
                        <a:pt x="159" y="1092"/>
                      </a:lnTo>
                      <a:lnTo>
                        <a:pt x="171" y="1084"/>
                      </a:lnTo>
                      <a:lnTo>
                        <a:pt x="184" y="1076"/>
                      </a:lnTo>
                      <a:lnTo>
                        <a:pt x="199" y="1070"/>
                      </a:lnTo>
                      <a:lnTo>
                        <a:pt x="215" y="1065"/>
                      </a:lnTo>
                      <a:lnTo>
                        <a:pt x="231" y="1063"/>
                      </a:lnTo>
                      <a:lnTo>
                        <a:pt x="249" y="1062"/>
                      </a:lnTo>
                      <a:lnTo>
                        <a:pt x="269" y="1063"/>
                      </a:lnTo>
                      <a:lnTo>
                        <a:pt x="269" y="1061"/>
                      </a:lnTo>
                      <a:lnTo>
                        <a:pt x="272" y="1054"/>
                      </a:lnTo>
                      <a:lnTo>
                        <a:pt x="276" y="1051"/>
                      </a:lnTo>
                      <a:lnTo>
                        <a:pt x="282" y="1047"/>
                      </a:lnTo>
                      <a:lnTo>
                        <a:pt x="291" y="1043"/>
                      </a:lnTo>
                      <a:lnTo>
                        <a:pt x="302" y="1039"/>
                      </a:lnTo>
                      <a:lnTo>
                        <a:pt x="317" y="1035"/>
                      </a:lnTo>
                      <a:lnTo>
                        <a:pt x="334" y="1031"/>
                      </a:lnTo>
                      <a:lnTo>
                        <a:pt x="356" y="1029"/>
                      </a:lnTo>
                      <a:lnTo>
                        <a:pt x="381" y="1026"/>
                      </a:lnTo>
                      <a:lnTo>
                        <a:pt x="413" y="1026"/>
                      </a:lnTo>
                      <a:lnTo>
                        <a:pt x="449" y="1026"/>
                      </a:lnTo>
                      <a:lnTo>
                        <a:pt x="490" y="1027"/>
                      </a:lnTo>
                      <a:lnTo>
                        <a:pt x="538" y="1030"/>
                      </a:lnTo>
                      <a:lnTo>
                        <a:pt x="538" y="1031"/>
                      </a:lnTo>
                      <a:lnTo>
                        <a:pt x="542" y="1035"/>
                      </a:lnTo>
                      <a:lnTo>
                        <a:pt x="545" y="1037"/>
                      </a:lnTo>
                      <a:lnTo>
                        <a:pt x="549" y="1039"/>
                      </a:lnTo>
                      <a:lnTo>
                        <a:pt x="554" y="1041"/>
                      </a:lnTo>
                      <a:lnTo>
                        <a:pt x="560" y="1041"/>
                      </a:lnTo>
                      <a:lnTo>
                        <a:pt x="566" y="1042"/>
                      </a:lnTo>
                      <a:lnTo>
                        <a:pt x="575" y="1041"/>
                      </a:lnTo>
                      <a:lnTo>
                        <a:pt x="585" y="1039"/>
                      </a:lnTo>
                      <a:lnTo>
                        <a:pt x="596" y="1036"/>
                      </a:lnTo>
                      <a:lnTo>
                        <a:pt x="608" y="1030"/>
                      </a:lnTo>
                      <a:lnTo>
                        <a:pt x="623" y="1024"/>
                      </a:lnTo>
                      <a:lnTo>
                        <a:pt x="638" y="1015"/>
                      </a:lnTo>
                      <a:lnTo>
                        <a:pt x="656" y="1004"/>
                      </a:lnTo>
                      <a:lnTo>
                        <a:pt x="662" y="1004"/>
                      </a:lnTo>
                      <a:lnTo>
                        <a:pt x="678" y="1007"/>
                      </a:lnTo>
                      <a:lnTo>
                        <a:pt x="689" y="1007"/>
                      </a:lnTo>
                      <a:lnTo>
                        <a:pt x="702" y="1007"/>
                      </a:lnTo>
                      <a:lnTo>
                        <a:pt x="716" y="1007"/>
                      </a:lnTo>
                      <a:lnTo>
                        <a:pt x="731" y="1004"/>
                      </a:lnTo>
                      <a:lnTo>
                        <a:pt x="749" y="1002"/>
                      </a:lnTo>
                      <a:lnTo>
                        <a:pt x="766" y="998"/>
                      </a:lnTo>
                      <a:lnTo>
                        <a:pt x="784" y="992"/>
                      </a:lnTo>
                      <a:lnTo>
                        <a:pt x="802" y="985"/>
                      </a:lnTo>
                      <a:lnTo>
                        <a:pt x="821" y="975"/>
                      </a:lnTo>
                      <a:lnTo>
                        <a:pt x="838" y="963"/>
                      </a:lnTo>
                      <a:lnTo>
                        <a:pt x="847" y="956"/>
                      </a:lnTo>
                      <a:lnTo>
                        <a:pt x="855" y="949"/>
                      </a:lnTo>
                      <a:lnTo>
                        <a:pt x="864" y="941"/>
                      </a:lnTo>
                      <a:lnTo>
                        <a:pt x="872" y="932"/>
                      </a:lnTo>
                      <a:lnTo>
                        <a:pt x="875" y="927"/>
                      </a:lnTo>
                      <a:lnTo>
                        <a:pt x="881" y="915"/>
                      </a:lnTo>
                      <a:lnTo>
                        <a:pt x="891" y="896"/>
                      </a:lnTo>
                      <a:lnTo>
                        <a:pt x="904" y="877"/>
                      </a:lnTo>
                      <a:lnTo>
                        <a:pt x="913" y="868"/>
                      </a:lnTo>
                      <a:lnTo>
                        <a:pt x="921" y="859"/>
                      </a:lnTo>
                      <a:lnTo>
                        <a:pt x="931" y="850"/>
                      </a:lnTo>
                      <a:lnTo>
                        <a:pt x="941" y="843"/>
                      </a:lnTo>
                      <a:lnTo>
                        <a:pt x="952" y="838"/>
                      </a:lnTo>
                      <a:lnTo>
                        <a:pt x="964" y="834"/>
                      </a:lnTo>
                      <a:lnTo>
                        <a:pt x="970" y="833"/>
                      </a:lnTo>
                      <a:lnTo>
                        <a:pt x="976" y="832"/>
                      </a:lnTo>
                      <a:lnTo>
                        <a:pt x="984" y="833"/>
                      </a:lnTo>
                      <a:lnTo>
                        <a:pt x="990" y="833"/>
                      </a:lnTo>
                      <a:lnTo>
                        <a:pt x="957" y="623"/>
                      </a:lnTo>
                      <a:lnTo>
                        <a:pt x="978" y="512"/>
                      </a:lnTo>
                      <a:lnTo>
                        <a:pt x="1042" y="387"/>
                      </a:lnTo>
                      <a:lnTo>
                        <a:pt x="1279" y="112"/>
                      </a:lnTo>
                      <a:lnTo>
                        <a:pt x="174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6" name="Freeform 516"/>
                <p:cNvSpPr>
                  <a:spLocks/>
                </p:cNvSpPr>
                <p:nvPr/>
              </p:nvSpPr>
              <p:spPr bwMode="auto">
                <a:xfrm>
                  <a:off x="3614" y="1045"/>
                  <a:ext cx="354" cy="455"/>
                </a:xfrm>
                <a:custGeom>
                  <a:avLst/>
                  <a:gdLst>
                    <a:gd name="T0" fmla="*/ 0 w 1417"/>
                    <a:gd name="T1" fmla="*/ 0 h 1817"/>
                    <a:gd name="T2" fmla="*/ 0 w 1417"/>
                    <a:gd name="T3" fmla="*/ 0 h 1817"/>
                    <a:gd name="T4" fmla="*/ 0 w 1417"/>
                    <a:gd name="T5" fmla="*/ 0 h 1817"/>
                    <a:gd name="T6" fmla="*/ 0 w 1417"/>
                    <a:gd name="T7" fmla="*/ 0 h 1817"/>
                    <a:gd name="T8" fmla="*/ 0 w 1417"/>
                    <a:gd name="T9" fmla="*/ 0 h 1817"/>
                    <a:gd name="T10" fmla="*/ 0 w 1417"/>
                    <a:gd name="T11" fmla="*/ 0 h 1817"/>
                    <a:gd name="T12" fmla="*/ 0 w 1417"/>
                    <a:gd name="T13" fmla="*/ 0 h 1817"/>
                    <a:gd name="T14" fmla="*/ 0 w 1417"/>
                    <a:gd name="T15" fmla="*/ 0 h 1817"/>
                    <a:gd name="T16" fmla="*/ 0 w 1417"/>
                    <a:gd name="T17" fmla="*/ 0 h 1817"/>
                    <a:gd name="T18" fmla="*/ 0 w 1417"/>
                    <a:gd name="T19" fmla="*/ 0 h 1817"/>
                    <a:gd name="T20" fmla="*/ 0 w 1417"/>
                    <a:gd name="T21" fmla="*/ 0 h 1817"/>
                    <a:gd name="T22" fmla="*/ 0 w 1417"/>
                    <a:gd name="T23" fmla="*/ 0 h 1817"/>
                    <a:gd name="T24" fmla="*/ 0 w 1417"/>
                    <a:gd name="T25" fmla="*/ 0 h 1817"/>
                    <a:gd name="T26" fmla="*/ 0 w 1417"/>
                    <a:gd name="T27" fmla="*/ 0 h 1817"/>
                    <a:gd name="T28" fmla="*/ 0 w 1417"/>
                    <a:gd name="T29" fmla="*/ 0 h 1817"/>
                    <a:gd name="T30" fmla="*/ 0 w 1417"/>
                    <a:gd name="T31" fmla="*/ 0 h 1817"/>
                    <a:gd name="T32" fmla="*/ 0 w 1417"/>
                    <a:gd name="T33" fmla="*/ 0 h 1817"/>
                    <a:gd name="T34" fmla="*/ 0 w 1417"/>
                    <a:gd name="T35" fmla="*/ 0 h 1817"/>
                    <a:gd name="T36" fmla="*/ 0 w 1417"/>
                    <a:gd name="T37" fmla="*/ 0 h 1817"/>
                    <a:gd name="T38" fmla="*/ 0 w 1417"/>
                    <a:gd name="T39" fmla="*/ 0 h 1817"/>
                    <a:gd name="T40" fmla="*/ 0 w 1417"/>
                    <a:gd name="T41" fmla="*/ 0 h 1817"/>
                    <a:gd name="T42" fmla="*/ 0 w 1417"/>
                    <a:gd name="T43" fmla="*/ 0 h 1817"/>
                    <a:gd name="T44" fmla="*/ 0 w 1417"/>
                    <a:gd name="T45" fmla="*/ 0 h 1817"/>
                    <a:gd name="T46" fmla="*/ 0 w 1417"/>
                    <a:gd name="T47" fmla="*/ 0 h 1817"/>
                    <a:gd name="T48" fmla="*/ 0 w 1417"/>
                    <a:gd name="T49" fmla="*/ 0 h 1817"/>
                    <a:gd name="T50" fmla="*/ 0 w 1417"/>
                    <a:gd name="T51" fmla="*/ 0 h 1817"/>
                    <a:gd name="T52" fmla="*/ 0 w 1417"/>
                    <a:gd name="T53" fmla="*/ 0 h 1817"/>
                    <a:gd name="T54" fmla="*/ 0 w 1417"/>
                    <a:gd name="T55" fmla="*/ 0 h 1817"/>
                    <a:gd name="T56" fmla="*/ 0 w 1417"/>
                    <a:gd name="T57" fmla="*/ 0 h 1817"/>
                    <a:gd name="T58" fmla="*/ 0 w 1417"/>
                    <a:gd name="T59" fmla="*/ 0 h 1817"/>
                    <a:gd name="T60" fmla="*/ 0 w 1417"/>
                    <a:gd name="T61" fmla="*/ 0 h 1817"/>
                    <a:gd name="T62" fmla="*/ 0 w 1417"/>
                    <a:gd name="T63" fmla="*/ 0 h 1817"/>
                    <a:gd name="T64" fmla="*/ 0 w 1417"/>
                    <a:gd name="T65" fmla="*/ 0 h 1817"/>
                    <a:gd name="T66" fmla="*/ 0 w 1417"/>
                    <a:gd name="T67" fmla="*/ 0 h 1817"/>
                    <a:gd name="T68" fmla="*/ 0 w 1417"/>
                    <a:gd name="T69" fmla="*/ 0 h 1817"/>
                    <a:gd name="T70" fmla="*/ 0 w 1417"/>
                    <a:gd name="T71" fmla="*/ 0 h 1817"/>
                    <a:gd name="T72" fmla="*/ 0 w 1417"/>
                    <a:gd name="T73" fmla="*/ 0 h 1817"/>
                    <a:gd name="T74" fmla="*/ 0 w 1417"/>
                    <a:gd name="T75" fmla="*/ 0 h 1817"/>
                    <a:gd name="T76" fmla="*/ 0 w 1417"/>
                    <a:gd name="T77" fmla="*/ 0 h 1817"/>
                    <a:gd name="T78" fmla="*/ 0 w 1417"/>
                    <a:gd name="T79" fmla="*/ 0 h 1817"/>
                    <a:gd name="T80" fmla="*/ 0 w 1417"/>
                    <a:gd name="T81" fmla="*/ 0 h 1817"/>
                    <a:gd name="T82" fmla="*/ 0 w 1417"/>
                    <a:gd name="T83" fmla="*/ 0 h 1817"/>
                    <a:gd name="T84" fmla="*/ 0 w 1417"/>
                    <a:gd name="T85" fmla="*/ 0 h 1817"/>
                    <a:gd name="T86" fmla="*/ 0 w 1417"/>
                    <a:gd name="T87" fmla="*/ 0 h 1817"/>
                    <a:gd name="T88" fmla="*/ 0 w 1417"/>
                    <a:gd name="T89" fmla="*/ 0 h 1817"/>
                    <a:gd name="T90" fmla="*/ 0 w 1417"/>
                    <a:gd name="T91" fmla="*/ 0 h 1817"/>
                    <a:gd name="T92" fmla="*/ 0 w 1417"/>
                    <a:gd name="T93" fmla="*/ 0 h 1817"/>
                    <a:gd name="T94" fmla="*/ 0 w 1417"/>
                    <a:gd name="T95" fmla="*/ 0 h 1817"/>
                    <a:gd name="T96" fmla="*/ 0 w 1417"/>
                    <a:gd name="T97" fmla="*/ 0 h 1817"/>
                    <a:gd name="T98" fmla="*/ 0 w 1417"/>
                    <a:gd name="T99" fmla="*/ 0 h 1817"/>
                    <a:gd name="T100" fmla="*/ 0 w 1417"/>
                    <a:gd name="T101" fmla="*/ 0 h 1817"/>
                    <a:gd name="T102" fmla="*/ 0 w 1417"/>
                    <a:gd name="T103" fmla="*/ 0 h 1817"/>
                    <a:gd name="T104" fmla="*/ 0 w 1417"/>
                    <a:gd name="T105" fmla="*/ 0 h 1817"/>
                    <a:gd name="T106" fmla="*/ 0 w 1417"/>
                    <a:gd name="T107" fmla="*/ 0 h 1817"/>
                    <a:gd name="T108" fmla="*/ 0 w 1417"/>
                    <a:gd name="T109" fmla="*/ 0 h 1817"/>
                    <a:gd name="T110" fmla="*/ 0 w 1417"/>
                    <a:gd name="T111" fmla="*/ 0 h 1817"/>
                    <a:gd name="T112" fmla="*/ 0 w 1417"/>
                    <a:gd name="T113" fmla="*/ 0 h 1817"/>
                    <a:gd name="T114" fmla="*/ 0 w 1417"/>
                    <a:gd name="T115" fmla="*/ 0 h 1817"/>
                    <a:gd name="T116" fmla="*/ 0 w 1417"/>
                    <a:gd name="T117" fmla="*/ 0 h 1817"/>
                    <a:gd name="T118" fmla="*/ 0 w 1417"/>
                    <a:gd name="T119" fmla="*/ 0 h 1817"/>
                    <a:gd name="T120" fmla="*/ 0 w 1417"/>
                    <a:gd name="T121" fmla="*/ 0 h 1817"/>
                    <a:gd name="T122" fmla="*/ 0 w 1417"/>
                    <a:gd name="T123" fmla="*/ 0 h 18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7"/>
                    <a:gd name="T187" fmla="*/ 0 h 1817"/>
                    <a:gd name="T188" fmla="*/ 1417 w 1417"/>
                    <a:gd name="T189" fmla="*/ 1817 h 18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7" h="1817">
                      <a:moveTo>
                        <a:pt x="688" y="1771"/>
                      </a:moveTo>
                      <a:lnTo>
                        <a:pt x="1114" y="1726"/>
                      </a:lnTo>
                      <a:lnTo>
                        <a:pt x="1113" y="1717"/>
                      </a:lnTo>
                      <a:lnTo>
                        <a:pt x="1113" y="1707"/>
                      </a:lnTo>
                      <a:lnTo>
                        <a:pt x="1115" y="1699"/>
                      </a:lnTo>
                      <a:lnTo>
                        <a:pt x="1119" y="1690"/>
                      </a:lnTo>
                      <a:lnTo>
                        <a:pt x="1129" y="1672"/>
                      </a:lnTo>
                      <a:lnTo>
                        <a:pt x="1140" y="1653"/>
                      </a:lnTo>
                      <a:lnTo>
                        <a:pt x="1151" y="1636"/>
                      </a:lnTo>
                      <a:lnTo>
                        <a:pt x="1160" y="1619"/>
                      </a:lnTo>
                      <a:lnTo>
                        <a:pt x="1162" y="1611"/>
                      </a:lnTo>
                      <a:lnTo>
                        <a:pt x="1163" y="1603"/>
                      </a:lnTo>
                      <a:lnTo>
                        <a:pt x="1163" y="1595"/>
                      </a:lnTo>
                      <a:lnTo>
                        <a:pt x="1161" y="1587"/>
                      </a:lnTo>
                      <a:lnTo>
                        <a:pt x="1162" y="1579"/>
                      </a:lnTo>
                      <a:lnTo>
                        <a:pt x="1166" y="1571"/>
                      </a:lnTo>
                      <a:lnTo>
                        <a:pt x="1169" y="1564"/>
                      </a:lnTo>
                      <a:lnTo>
                        <a:pt x="1173" y="1557"/>
                      </a:lnTo>
                      <a:lnTo>
                        <a:pt x="1184" y="1544"/>
                      </a:lnTo>
                      <a:lnTo>
                        <a:pt x="1196" y="1535"/>
                      </a:lnTo>
                      <a:lnTo>
                        <a:pt x="1217" y="1520"/>
                      </a:lnTo>
                      <a:lnTo>
                        <a:pt x="1226" y="1515"/>
                      </a:lnTo>
                      <a:lnTo>
                        <a:pt x="1233" y="1417"/>
                      </a:lnTo>
                      <a:lnTo>
                        <a:pt x="1235" y="1390"/>
                      </a:lnTo>
                      <a:lnTo>
                        <a:pt x="1240" y="1367"/>
                      </a:lnTo>
                      <a:lnTo>
                        <a:pt x="1245" y="1346"/>
                      </a:lnTo>
                      <a:lnTo>
                        <a:pt x="1250" y="1329"/>
                      </a:lnTo>
                      <a:lnTo>
                        <a:pt x="1256" y="1313"/>
                      </a:lnTo>
                      <a:lnTo>
                        <a:pt x="1264" y="1301"/>
                      </a:lnTo>
                      <a:lnTo>
                        <a:pt x="1270" y="1290"/>
                      </a:lnTo>
                      <a:lnTo>
                        <a:pt x="1277" y="1281"/>
                      </a:lnTo>
                      <a:lnTo>
                        <a:pt x="1283" y="1275"/>
                      </a:lnTo>
                      <a:lnTo>
                        <a:pt x="1289" y="1269"/>
                      </a:lnTo>
                      <a:lnTo>
                        <a:pt x="1295" y="1265"/>
                      </a:lnTo>
                      <a:lnTo>
                        <a:pt x="1300" y="1263"/>
                      </a:lnTo>
                      <a:lnTo>
                        <a:pt x="1309" y="1260"/>
                      </a:lnTo>
                      <a:lnTo>
                        <a:pt x="1311" y="1259"/>
                      </a:lnTo>
                      <a:lnTo>
                        <a:pt x="1316" y="1281"/>
                      </a:lnTo>
                      <a:lnTo>
                        <a:pt x="1321" y="1298"/>
                      </a:lnTo>
                      <a:lnTo>
                        <a:pt x="1326" y="1311"/>
                      </a:lnTo>
                      <a:lnTo>
                        <a:pt x="1331" y="1318"/>
                      </a:lnTo>
                      <a:lnTo>
                        <a:pt x="1335" y="1319"/>
                      </a:lnTo>
                      <a:lnTo>
                        <a:pt x="1338" y="1318"/>
                      </a:lnTo>
                      <a:lnTo>
                        <a:pt x="1342" y="1316"/>
                      </a:lnTo>
                      <a:lnTo>
                        <a:pt x="1346" y="1311"/>
                      </a:lnTo>
                      <a:lnTo>
                        <a:pt x="1353" y="1300"/>
                      </a:lnTo>
                      <a:lnTo>
                        <a:pt x="1361" y="1284"/>
                      </a:lnTo>
                      <a:lnTo>
                        <a:pt x="1368" y="1265"/>
                      </a:lnTo>
                      <a:lnTo>
                        <a:pt x="1375" y="1243"/>
                      </a:lnTo>
                      <a:lnTo>
                        <a:pt x="1382" y="1220"/>
                      </a:lnTo>
                      <a:lnTo>
                        <a:pt x="1388" y="1196"/>
                      </a:lnTo>
                      <a:lnTo>
                        <a:pt x="1399" y="1147"/>
                      </a:lnTo>
                      <a:lnTo>
                        <a:pt x="1408" y="1104"/>
                      </a:lnTo>
                      <a:lnTo>
                        <a:pt x="1414" y="1074"/>
                      </a:lnTo>
                      <a:lnTo>
                        <a:pt x="1417" y="1062"/>
                      </a:lnTo>
                      <a:lnTo>
                        <a:pt x="1407" y="1057"/>
                      </a:lnTo>
                      <a:lnTo>
                        <a:pt x="1398" y="1050"/>
                      </a:lnTo>
                      <a:lnTo>
                        <a:pt x="1390" y="1043"/>
                      </a:lnTo>
                      <a:lnTo>
                        <a:pt x="1382" y="1035"/>
                      </a:lnTo>
                      <a:lnTo>
                        <a:pt x="1375" y="1028"/>
                      </a:lnTo>
                      <a:lnTo>
                        <a:pt x="1368" y="1019"/>
                      </a:lnTo>
                      <a:lnTo>
                        <a:pt x="1363" y="1009"/>
                      </a:lnTo>
                      <a:lnTo>
                        <a:pt x="1357" y="1001"/>
                      </a:lnTo>
                      <a:lnTo>
                        <a:pt x="1347" y="981"/>
                      </a:lnTo>
                      <a:lnTo>
                        <a:pt x="1339" y="962"/>
                      </a:lnTo>
                      <a:lnTo>
                        <a:pt x="1332" y="942"/>
                      </a:lnTo>
                      <a:lnTo>
                        <a:pt x="1327" y="923"/>
                      </a:lnTo>
                      <a:lnTo>
                        <a:pt x="1324" y="903"/>
                      </a:lnTo>
                      <a:lnTo>
                        <a:pt x="1321" y="886"/>
                      </a:lnTo>
                      <a:lnTo>
                        <a:pt x="1320" y="869"/>
                      </a:lnTo>
                      <a:lnTo>
                        <a:pt x="1319" y="855"/>
                      </a:lnTo>
                      <a:lnTo>
                        <a:pt x="1317" y="834"/>
                      </a:lnTo>
                      <a:lnTo>
                        <a:pt x="1317" y="826"/>
                      </a:lnTo>
                      <a:lnTo>
                        <a:pt x="1308" y="784"/>
                      </a:lnTo>
                      <a:lnTo>
                        <a:pt x="1297" y="749"/>
                      </a:lnTo>
                      <a:lnTo>
                        <a:pt x="1287" y="721"/>
                      </a:lnTo>
                      <a:lnTo>
                        <a:pt x="1276" y="697"/>
                      </a:lnTo>
                      <a:lnTo>
                        <a:pt x="1270" y="688"/>
                      </a:lnTo>
                      <a:lnTo>
                        <a:pt x="1265" y="679"/>
                      </a:lnTo>
                      <a:lnTo>
                        <a:pt x="1259" y="672"/>
                      </a:lnTo>
                      <a:lnTo>
                        <a:pt x="1254" y="665"/>
                      </a:lnTo>
                      <a:lnTo>
                        <a:pt x="1243" y="656"/>
                      </a:lnTo>
                      <a:lnTo>
                        <a:pt x="1233" y="650"/>
                      </a:lnTo>
                      <a:lnTo>
                        <a:pt x="1223" y="647"/>
                      </a:lnTo>
                      <a:lnTo>
                        <a:pt x="1215" y="646"/>
                      </a:lnTo>
                      <a:lnTo>
                        <a:pt x="1206" y="646"/>
                      </a:lnTo>
                      <a:lnTo>
                        <a:pt x="1200" y="648"/>
                      </a:lnTo>
                      <a:lnTo>
                        <a:pt x="1190" y="653"/>
                      </a:lnTo>
                      <a:lnTo>
                        <a:pt x="1186" y="656"/>
                      </a:lnTo>
                      <a:lnTo>
                        <a:pt x="1069" y="702"/>
                      </a:lnTo>
                      <a:lnTo>
                        <a:pt x="1054" y="714"/>
                      </a:lnTo>
                      <a:lnTo>
                        <a:pt x="1043" y="729"/>
                      </a:lnTo>
                      <a:lnTo>
                        <a:pt x="1032" y="745"/>
                      </a:lnTo>
                      <a:lnTo>
                        <a:pt x="1024" y="761"/>
                      </a:lnTo>
                      <a:lnTo>
                        <a:pt x="1018" y="778"/>
                      </a:lnTo>
                      <a:lnTo>
                        <a:pt x="1011" y="795"/>
                      </a:lnTo>
                      <a:lnTo>
                        <a:pt x="1007" y="811"/>
                      </a:lnTo>
                      <a:lnTo>
                        <a:pt x="1003" y="828"/>
                      </a:lnTo>
                      <a:lnTo>
                        <a:pt x="998" y="858"/>
                      </a:lnTo>
                      <a:lnTo>
                        <a:pt x="997" y="882"/>
                      </a:lnTo>
                      <a:lnTo>
                        <a:pt x="997" y="899"/>
                      </a:lnTo>
                      <a:lnTo>
                        <a:pt x="997" y="905"/>
                      </a:lnTo>
                      <a:lnTo>
                        <a:pt x="986" y="914"/>
                      </a:lnTo>
                      <a:lnTo>
                        <a:pt x="977" y="920"/>
                      </a:lnTo>
                      <a:lnTo>
                        <a:pt x="972" y="921"/>
                      </a:lnTo>
                      <a:lnTo>
                        <a:pt x="969" y="923"/>
                      </a:lnTo>
                      <a:lnTo>
                        <a:pt x="965" y="923"/>
                      </a:lnTo>
                      <a:lnTo>
                        <a:pt x="961" y="923"/>
                      </a:lnTo>
                      <a:lnTo>
                        <a:pt x="955" y="920"/>
                      </a:lnTo>
                      <a:lnTo>
                        <a:pt x="950" y="916"/>
                      </a:lnTo>
                      <a:lnTo>
                        <a:pt x="945" y="910"/>
                      </a:lnTo>
                      <a:lnTo>
                        <a:pt x="942" y="904"/>
                      </a:lnTo>
                      <a:lnTo>
                        <a:pt x="936" y="890"/>
                      </a:lnTo>
                      <a:lnTo>
                        <a:pt x="933" y="875"/>
                      </a:lnTo>
                      <a:lnTo>
                        <a:pt x="932" y="864"/>
                      </a:lnTo>
                      <a:lnTo>
                        <a:pt x="931" y="859"/>
                      </a:lnTo>
                      <a:lnTo>
                        <a:pt x="923" y="864"/>
                      </a:lnTo>
                      <a:lnTo>
                        <a:pt x="916" y="866"/>
                      </a:lnTo>
                      <a:lnTo>
                        <a:pt x="910" y="869"/>
                      </a:lnTo>
                      <a:lnTo>
                        <a:pt x="902" y="870"/>
                      </a:lnTo>
                      <a:lnTo>
                        <a:pt x="890" y="871"/>
                      </a:lnTo>
                      <a:lnTo>
                        <a:pt x="880" y="869"/>
                      </a:lnTo>
                      <a:lnTo>
                        <a:pt x="865" y="863"/>
                      </a:lnTo>
                      <a:lnTo>
                        <a:pt x="858" y="859"/>
                      </a:lnTo>
                      <a:lnTo>
                        <a:pt x="858" y="748"/>
                      </a:lnTo>
                      <a:lnTo>
                        <a:pt x="876" y="735"/>
                      </a:lnTo>
                      <a:lnTo>
                        <a:pt x="893" y="721"/>
                      </a:lnTo>
                      <a:lnTo>
                        <a:pt x="909" y="702"/>
                      </a:lnTo>
                      <a:lnTo>
                        <a:pt x="926" y="684"/>
                      </a:lnTo>
                      <a:lnTo>
                        <a:pt x="940" y="664"/>
                      </a:lnTo>
                      <a:lnTo>
                        <a:pt x="955" y="642"/>
                      </a:lnTo>
                      <a:lnTo>
                        <a:pt x="969" y="621"/>
                      </a:lnTo>
                      <a:lnTo>
                        <a:pt x="982" y="601"/>
                      </a:lnTo>
                      <a:lnTo>
                        <a:pt x="1004" y="561"/>
                      </a:lnTo>
                      <a:lnTo>
                        <a:pt x="1021" y="528"/>
                      </a:lnTo>
                      <a:lnTo>
                        <a:pt x="1032" y="506"/>
                      </a:lnTo>
                      <a:lnTo>
                        <a:pt x="1036" y="498"/>
                      </a:lnTo>
                      <a:lnTo>
                        <a:pt x="1030" y="328"/>
                      </a:lnTo>
                      <a:lnTo>
                        <a:pt x="1008" y="313"/>
                      </a:lnTo>
                      <a:lnTo>
                        <a:pt x="991" y="299"/>
                      </a:lnTo>
                      <a:lnTo>
                        <a:pt x="976" y="286"/>
                      </a:lnTo>
                      <a:lnTo>
                        <a:pt x="965" y="274"/>
                      </a:lnTo>
                      <a:lnTo>
                        <a:pt x="958" y="263"/>
                      </a:lnTo>
                      <a:lnTo>
                        <a:pt x="951" y="252"/>
                      </a:lnTo>
                      <a:lnTo>
                        <a:pt x="948" y="242"/>
                      </a:lnTo>
                      <a:lnTo>
                        <a:pt x="947" y="232"/>
                      </a:lnTo>
                      <a:lnTo>
                        <a:pt x="947" y="225"/>
                      </a:lnTo>
                      <a:lnTo>
                        <a:pt x="947" y="217"/>
                      </a:lnTo>
                      <a:lnTo>
                        <a:pt x="949" y="211"/>
                      </a:lnTo>
                      <a:lnTo>
                        <a:pt x="951" y="206"/>
                      </a:lnTo>
                      <a:lnTo>
                        <a:pt x="955" y="199"/>
                      </a:lnTo>
                      <a:lnTo>
                        <a:pt x="958" y="197"/>
                      </a:lnTo>
                      <a:lnTo>
                        <a:pt x="917" y="105"/>
                      </a:lnTo>
                      <a:lnTo>
                        <a:pt x="904" y="106"/>
                      </a:lnTo>
                      <a:lnTo>
                        <a:pt x="889" y="107"/>
                      </a:lnTo>
                      <a:lnTo>
                        <a:pt x="874" y="107"/>
                      </a:lnTo>
                      <a:lnTo>
                        <a:pt x="861" y="106"/>
                      </a:lnTo>
                      <a:lnTo>
                        <a:pt x="834" y="104"/>
                      </a:lnTo>
                      <a:lnTo>
                        <a:pt x="808" y="99"/>
                      </a:lnTo>
                      <a:lnTo>
                        <a:pt x="784" y="93"/>
                      </a:lnTo>
                      <a:lnTo>
                        <a:pt x="762" y="84"/>
                      </a:lnTo>
                      <a:lnTo>
                        <a:pt x="741" y="75"/>
                      </a:lnTo>
                      <a:lnTo>
                        <a:pt x="721" y="66"/>
                      </a:lnTo>
                      <a:lnTo>
                        <a:pt x="703" y="57"/>
                      </a:lnTo>
                      <a:lnTo>
                        <a:pt x="688" y="47"/>
                      </a:lnTo>
                      <a:lnTo>
                        <a:pt x="675" y="39"/>
                      </a:lnTo>
                      <a:lnTo>
                        <a:pt x="663" y="30"/>
                      </a:lnTo>
                      <a:lnTo>
                        <a:pt x="648" y="18"/>
                      </a:lnTo>
                      <a:lnTo>
                        <a:pt x="642" y="13"/>
                      </a:lnTo>
                      <a:lnTo>
                        <a:pt x="627" y="17"/>
                      </a:lnTo>
                      <a:lnTo>
                        <a:pt x="612" y="20"/>
                      </a:lnTo>
                      <a:lnTo>
                        <a:pt x="599" y="22"/>
                      </a:lnTo>
                      <a:lnTo>
                        <a:pt x="584" y="22"/>
                      </a:lnTo>
                      <a:lnTo>
                        <a:pt x="571" y="22"/>
                      </a:lnTo>
                      <a:lnTo>
                        <a:pt x="557" y="20"/>
                      </a:lnTo>
                      <a:lnTo>
                        <a:pt x="545" y="18"/>
                      </a:lnTo>
                      <a:lnTo>
                        <a:pt x="534" y="17"/>
                      </a:lnTo>
                      <a:lnTo>
                        <a:pt x="499" y="6"/>
                      </a:lnTo>
                      <a:lnTo>
                        <a:pt x="485" y="0"/>
                      </a:lnTo>
                      <a:lnTo>
                        <a:pt x="461" y="6"/>
                      </a:lnTo>
                      <a:lnTo>
                        <a:pt x="440" y="12"/>
                      </a:lnTo>
                      <a:lnTo>
                        <a:pt x="431" y="17"/>
                      </a:lnTo>
                      <a:lnTo>
                        <a:pt x="424" y="20"/>
                      </a:lnTo>
                      <a:lnTo>
                        <a:pt x="417" y="25"/>
                      </a:lnTo>
                      <a:lnTo>
                        <a:pt x="410" y="29"/>
                      </a:lnTo>
                      <a:lnTo>
                        <a:pt x="406" y="34"/>
                      </a:lnTo>
                      <a:lnTo>
                        <a:pt x="401" y="39"/>
                      </a:lnTo>
                      <a:lnTo>
                        <a:pt x="397" y="44"/>
                      </a:lnTo>
                      <a:lnTo>
                        <a:pt x="395" y="48"/>
                      </a:lnTo>
                      <a:lnTo>
                        <a:pt x="390" y="58"/>
                      </a:lnTo>
                      <a:lnTo>
                        <a:pt x="388" y="68"/>
                      </a:lnTo>
                      <a:lnTo>
                        <a:pt x="387" y="78"/>
                      </a:lnTo>
                      <a:lnTo>
                        <a:pt x="388" y="88"/>
                      </a:lnTo>
                      <a:lnTo>
                        <a:pt x="390" y="96"/>
                      </a:lnTo>
                      <a:lnTo>
                        <a:pt x="392" y="104"/>
                      </a:lnTo>
                      <a:lnTo>
                        <a:pt x="397" y="113"/>
                      </a:lnTo>
                      <a:lnTo>
                        <a:pt x="399" y="118"/>
                      </a:lnTo>
                      <a:lnTo>
                        <a:pt x="408" y="128"/>
                      </a:lnTo>
                      <a:lnTo>
                        <a:pt x="414" y="137"/>
                      </a:lnTo>
                      <a:lnTo>
                        <a:pt x="417" y="143"/>
                      </a:lnTo>
                      <a:lnTo>
                        <a:pt x="418" y="149"/>
                      </a:lnTo>
                      <a:lnTo>
                        <a:pt x="417" y="154"/>
                      </a:lnTo>
                      <a:lnTo>
                        <a:pt x="414" y="157"/>
                      </a:lnTo>
                      <a:lnTo>
                        <a:pt x="410" y="160"/>
                      </a:lnTo>
                      <a:lnTo>
                        <a:pt x="404" y="162"/>
                      </a:lnTo>
                      <a:lnTo>
                        <a:pt x="391" y="168"/>
                      </a:lnTo>
                      <a:lnTo>
                        <a:pt x="374" y="176"/>
                      </a:lnTo>
                      <a:lnTo>
                        <a:pt x="365" y="181"/>
                      </a:lnTo>
                      <a:lnTo>
                        <a:pt x="357" y="187"/>
                      </a:lnTo>
                      <a:lnTo>
                        <a:pt x="348" y="194"/>
                      </a:lnTo>
                      <a:lnTo>
                        <a:pt x="341" y="203"/>
                      </a:lnTo>
                      <a:lnTo>
                        <a:pt x="337" y="205"/>
                      </a:lnTo>
                      <a:lnTo>
                        <a:pt x="335" y="208"/>
                      </a:lnTo>
                      <a:lnTo>
                        <a:pt x="332" y="211"/>
                      </a:lnTo>
                      <a:lnTo>
                        <a:pt x="330" y="216"/>
                      </a:lnTo>
                      <a:lnTo>
                        <a:pt x="326" y="227"/>
                      </a:lnTo>
                      <a:lnTo>
                        <a:pt x="322" y="242"/>
                      </a:lnTo>
                      <a:lnTo>
                        <a:pt x="320" y="258"/>
                      </a:lnTo>
                      <a:lnTo>
                        <a:pt x="317" y="275"/>
                      </a:lnTo>
                      <a:lnTo>
                        <a:pt x="316" y="295"/>
                      </a:lnTo>
                      <a:lnTo>
                        <a:pt x="315" y="313"/>
                      </a:lnTo>
                      <a:lnTo>
                        <a:pt x="314" y="350"/>
                      </a:lnTo>
                      <a:lnTo>
                        <a:pt x="314" y="383"/>
                      </a:lnTo>
                      <a:lnTo>
                        <a:pt x="314" y="405"/>
                      </a:lnTo>
                      <a:lnTo>
                        <a:pt x="314" y="413"/>
                      </a:lnTo>
                      <a:lnTo>
                        <a:pt x="309" y="399"/>
                      </a:lnTo>
                      <a:lnTo>
                        <a:pt x="305" y="389"/>
                      </a:lnTo>
                      <a:lnTo>
                        <a:pt x="300" y="383"/>
                      </a:lnTo>
                      <a:lnTo>
                        <a:pt x="297" y="379"/>
                      </a:lnTo>
                      <a:lnTo>
                        <a:pt x="292" y="378"/>
                      </a:lnTo>
                      <a:lnTo>
                        <a:pt x="288" y="380"/>
                      </a:lnTo>
                      <a:lnTo>
                        <a:pt x="284" y="383"/>
                      </a:lnTo>
                      <a:lnTo>
                        <a:pt x="282" y="388"/>
                      </a:lnTo>
                      <a:lnTo>
                        <a:pt x="276" y="400"/>
                      </a:lnTo>
                      <a:lnTo>
                        <a:pt x="272" y="412"/>
                      </a:lnTo>
                      <a:lnTo>
                        <a:pt x="270" y="422"/>
                      </a:lnTo>
                      <a:lnTo>
                        <a:pt x="268" y="427"/>
                      </a:lnTo>
                      <a:lnTo>
                        <a:pt x="254" y="428"/>
                      </a:lnTo>
                      <a:lnTo>
                        <a:pt x="244" y="428"/>
                      </a:lnTo>
                      <a:lnTo>
                        <a:pt x="240" y="427"/>
                      </a:lnTo>
                      <a:lnTo>
                        <a:pt x="237" y="426"/>
                      </a:lnTo>
                      <a:lnTo>
                        <a:pt x="234" y="423"/>
                      </a:lnTo>
                      <a:lnTo>
                        <a:pt x="232" y="421"/>
                      </a:lnTo>
                      <a:lnTo>
                        <a:pt x="230" y="415"/>
                      </a:lnTo>
                      <a:lnTo>
                        <a:pt x="230" y="406"/>
                      </a:lnTo>
                      <a:lnTo>
                        <a:pt x="232" y="396"/>
                      </a:lnTo>
                      <a:lnTo>
                        <a:pt x="234" y="386"/>
                      </a:lnTo>
                      <a:lnTo>
                        <a:pt x="243" y="363"/>
                      </a:lnTo>
                      <a:lnTo>
                        <a:pt x="251" y="340"/>
                      </a:lnTo>
                      <a:lnTo>
                        <a:pt x="254" y="329"/>
                      </a:lnTo>
                      <a:lnTo>
                        <a:pt x="256" y="319"/>
                      </a:lnTo>
                      <a:lnTo>
                        <a:pt x="256" y="309"/>
                      </a:lnTo>
                      <a:lnTo>
                        <a:pt x="255" y="302"/>
                      </a:lnTo>
                      <a:lnTo>
                        <a:pt x="250" y="299"/>
                      </a:lnTo>
                      <a:lnTo>
                        <a:pt x="245" y="297"/>
                      </a:lnTo>
                      <a:lnTo>
                        <a:pt x="242" y="296"/>
                      </a:lnTo>
                      <a:lnTo>
                        <a:pt x="237" y="296"/>
                      </a:lnTo>
                      <a:lnTo>
                        <a:pt x="228" y="297"/>
                      </a:lnTo>
                      <a:lnTo>
                        <a:pt x="219" y="301"/>
                      </a:lnTo>
                      <a:lnTo>
                        <a:pt x="212" y="307"/>
                      </a:lnTo>
                      <a:lnTo>
                        <a:pt x="205" y="314"/>
                      </a:lnTo>
                      <a:lnTo>
                        <a:pt x="199" y="323"/>
                      </a:lnTo>
                      <a:lnTo>
                        <a:pt x="193" y="331"/>
                      </a:lnTo>
                      <a:lnTo>
                        <a:pt x="183" y="351"/>
                      </a:lnTo>
                      <a:lnTo>
                        <a:pt x="175" y="369"/>
                      </a:lnTo>
                      <a:lnTo>
                        <a:pt x="172" y="381"/>
                      </a:lnTo>
                      <a:lnTo>
                        <a:pt x="171" y="386"/>
                      </a:lnTo>
                      <a:lnTo>
                        <a:pt x="155" y="386"/>
                      </a:lnTo>
                      <a:lnTo>
                        <a:pt x="141" y="389"/>
                      </a:lnTo>
                      <a:lnTo>
                        <a:pt x="131" y="391"/>
                      </a:lnTo>
                      <a:lnTo>
                        <a:pt x="123" y="396"/>
                      </a:lnTo>
                      <a:lnTo>
                        <a:pt x="117" y="402"/>
                      </a:lnTo>
                      <a:lnTo>
                        <a:pt x="113" y="408"/>
                      </a:lnTo>
                      <a:lnTo>
                        <a:pt x="111" y="416"/>
                      </a:lnTo>
                      <a:lnTo>
                        <a:pt x="109" y="424"/>
                      </a:lnTo>
                      <a:lnTo>
                        <a:pt x="109" y="432"/>
                      </a:lnTo>
                      <a:lnTo>
                        <a:pt x="109" y="439"/>
                      </a:lnTo>
                      <a:lnTo>
                        <a:pt x="111" y="446"/>
                      </a:lnTo>
                      <a:lnTo>
                        <a:pt x="113" y="452"/>
                      </a:lnTo>
                      <a:lnTo>
                        <a:pt x="115" y="462"/>
                      </a:lnTo>
                      <a:lnTo>
                        <a:pt x="118" y="466"/>
                      </a:lnTo>
                      <a:lnTo>
                        <a:pt x="101" y="481"/>
                      </a:lnTo>
                      <a:lnTo>
                        <a:pt x="86" y="497"/>
                      </a:lnTo>
                      <a:lnTo>
                        <a:pt x="74" y="510"/>
                      </a:lnTo>
                      <a:lnTo>
                        <a:pt x="65" y="523"/>
                      </a:lnTo>
                      <a:lnTo>
                        <a:pt x="57" y="537"/>
                      </a:lnTo>
                      <a:lnTo>
                        <a:pt x="52" y="549"/>
                      </a:lnTo>
                      <a:lnTo>
                        <a:pt x="47" y="560"/>
                      </a:lnTo>
                      <a:lnTo>
                        <a:pt x="44" y="570"/>
                      </a:lnTo>
                      <a:lnTo>
                        <a:pt x="43" y="579"/>
                      </a:lnTo>
                      <a:lnTo>
                        <a:pt x="42" y="587"/>
                      </a:lnTo>
                      <a:lnTo>
                        <a:pt x="42" y="593"/>
                      </a:lnTo>
                      <a:lnTo>
                        <a:pt x="43" y="599"/>
                      </a:lnTo>
                      <a:lnTo>
                        <a:pt x="44" y="607"/>
                      </a:lnTo>
                      <a:lnTo>
                        <a:pt x="46" y="610"/>
                      </a:lnTo>
                      <a:lnTo>
                        <a:pt x="53" y="630"/>
                      </a:lnTo>
                      <a:lnTo>
                        <a:pt x="58" y="650"/>
                      </a:lnTo>
                      <a:lnTo>
                        <a:pt x="62" y="667"/>
                      </a:lnTo>
                      <a:lnTo>
                        <a:pt x="63" y="684"/>
                      </a:lnTo>
                      <a:lnTo>
                        <a:pt x="63" y="699"/>
                      </a:lnTo>
                      <a:lnTo>
                        <a:pt x="62" y="713"/>
                      </a:lnTo>
                      <a:lnTo>
                        <a:pt x="59" y="725"/>
                      </a:lnTo>
                      <a:lnTo>
                        <a:pt x="55" y="737"/>
                      </a:lnTo>
                      <a:lnTo>
                        <a:pt x="52" y="748"/>
                      </a:lnTo>
                      <a:lnTo>
                        <a:pt x="48" y="756"/>
                      </a:lnTo>
                      <a:lnTo>
                        <a:pt x="44" y="763"/>
                      </a:lnTo>
                      <a:lnTo>
                        <a:pt x="41" y="770"/>
                      </a:lnTo>
                      <a:lnTo>
                        <a:pt x="35" y="778"/>
                      </a:lnTo>
                      <a:lnTo>
                        <a:pt x="32" y="781"/>
                      </a:lnTo>
                      <a:lnTo>
                        <a:pt x="20" y="781"/>
                      </a:lnTo>
                      <a:lnTo>
                        <a:pt x="10" y="782"/>
                      </a:lnTo>
                      <a:lnTo>
                        <a:pt x="6" y="783"/>
                      </a:lnTo>
                      <a:lnTo>
                        <a:pt x="4" y="785"/>
                      </a:lnTo>
                      <a:lnTo>
                        <a:pt x="3" y="787"/>
                      </a:lnTo>
                      <a:lnTo>
                        <a:pt x="2" y="789"/>
                      </a:lnTo>
                      <a:lnTo>
                        <a:pt x="0" y="795"/>
                      </a:lnTo>
                      <a:lnTo>
                        <a:pt x="2" y="804"/>
                      </a:lnTo>
                      <a:lnTo>
                        <a:pt x="5" y="814"/>
                      </a:lnTo>
                      <a:lnTo>
                        <a:pt x="10" y="827"/>
                      </a:lnTo>
                      <a:lnTo>
                        <a:pt x="16" y="843"/>
                      </a:lnTo>
                      <a:lnTo>
                        <a:pt x="22" y="863"/>
                      </a:lnTo>
                      <a:lnTo>
                        <a:pt x="29" y="885"/>
                      </a:lnTo>
                      <a:lnTo>
                        <a:pt x="35" y="910"/>
                      </a:lnTo>
                      <a:lnTo>
                        <a:pt x="41" y="941"/>
                      </a:lnTo>
                      <a:lnTo>
                        <a:pt x="46" y="974"/>
                      </a:lnTo>
                      <a:lnTo>
                        <a:pt x="49" y="1013"/>
                      </a:lnTo>
                      <a:lnTo>
                        <a:pt x="52" y="1056"/>
                      </a:lnTo>
                      <a:lnTo>
                        <a:pt x="64" y="1090"/>
                      </a:lnTo>
                      <a:lnTo>
                        <a:pt x="76" y="1120"/>
                      </a:lnTo>
                      <a:lnTo>
                        <a:pt x="87" y="1148"/>
                      </a:lnTo>
                      <a:lnTo>
                        <a:pt x="98" y="1176"/>
                      </a:lnTo>
                      <a:lnTo>
                        <a:pt x="102" y="1191"/>
                      </a:lnTo>
                      <a:lnTo>
                        <a:pt x="107" y="1207"/>
                      </a:lnTo>
                      <a:lnTo>
                        <a:pt x="111" y="1225"/>
                      </a:lnTo>
                      <a:lnTo>
                        <a:pt x="114" y="1245"/>
                      </a:lnTo>
                      <a:lnTo>
                        <a:pt x="118" y="1265"/>
                      </a:lnTo>
                      <a:lnTo>
                        <a:pt x="120" y="1289"/>
                      </a:lnTo>
                      <a:lnTo>
                        <a:pt x="123" y="1316"/>
                      </a:lnTo>
                      <a:lnTo>
                        <a:pt x="124" y="1345"/>
                      </a:lnTo>
                      <a:lnTo>
                        <a:pt x="134" y="1363"/>
                      </a:lnTo>
                      <a:lnTo>
                        <a:pt x="141" y="1382"/>
                      </a:lnTo>
                      <a:lnTo>
                        <a:pt x="146" y="1399"/>
                      </a:lnTo>
                      <a:lnTo>
                        <a:pt x="150" y="1416"/>
                      </a:lnTo>
                      <a:lnTo>
                        <a:pt x="152" y="1431"/>
                      </a:lnTo>
                      <a:lnTo>
                        <a:pt x="152" y="1445"/>
                      </a:lnTo>
                      <a:lnTo>
                        <a:pt x="151" y="1458"/>
                      </a:lnTo>
                      <a:lnTo>
                        <a:pt x="150" y="1470"/>
                      </a:lnTo>
                      <a:lnTo>
                        <a:pt x="147" y="1480"/>
                      </a:lnTo>
                      <a:lnTo>
                        <a:pt x="144" y="1489"/>
                      </a:lnTo>
                      <a:lnTo>
                        <a:pt x="141" y="1497"/>
                      </a:lnTo>
                      <a:lnTo>
                        <a:pt x="137" y="1503"/>
                      </a:lnTo>
                      <a:lnTo>
                        <a:pt x="133" y="1513"/>
                      </a:lnTo>
                      <a:lnTo>
                        <a:pt x="130" y="1515"/>
                      </a:lnTo>
                      <a:lnTo>
                        <a:pt x="134" y="1529"/>
                      </a:lnTo>
                      <a:lnTo>
                        <a:pt x="136" y="1542"/>
                      </a:lnTo>
                      <a:lnTo>
                        <a:pt x="136" y="1558"/>
                      </a:lnTo>
                      <a:lnTo>
                        <a:pt x="135" y="1574"/>
                      </a:lnTo>
                      <a:lnTo>
                        <a:pt x="131" y="1590"/>
                      </a:lnTo>
                      <a:lnTo>
                        <a:pt x="128" y="1607"/>
                      </a:lnTo>
                      <a:lnTo>
                        <a:pt x="123" y="1623"/>
                      </a:lnTo>
                      <a:lnTo>
                        <a:pt x="118" y="1639"/>
                      </a:lnTo>
                      <a:lnTo>
                        <a:pt x="106" y="1667"/>
                      </a:lnTo>
                      <a:lnTo>
                        <a:pt x="96" y="1690"/>
                      </a:lnTo>
                      <a:lnTo>
                        <a:pt x="87" y="1706"/>
                      </a:lnTo>
                      <a:lnTo>
                        <a:pt x="85" y="1712"/>
                      </a:lnTo>
                      <a:lnTo>
                        <a:pt x="84" y="1727"/>
                      </a:lnTo>
                      <a:lnTo>
                        <a:pt x="82" y="1743"/>
                      </a:lnTo>
                      <a:lnTo>
                        <a:pt x="79" y="1757"/>
                      </a:lnTo>
                      <a:lnTo>
                        <a:pt x="75" y="1772"/>
                      </a:lnTo>
                      <a:lnTo>
                        <a:pt x="69" y="1786"/>
                      </a:lnTo>
                      <a:lnTo>
                        <a:pt x="63" y="1798"/>
                      </a:lnTo>
                      <a:lnTo>
                        <a:pt x="54" y="1809"/>
                      </a:lnTo>
                      <a:lnTo>
                        <a:pt x="46" y="1817"/>
                      </a:lnTo>
                      <a:lnTo>
                        <a:pt x="688" y="177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7" name="Freeform 517"/>
                <p:cNvSpPr>
                  <a:spLocks/>
                </p:cNvSpPr>
                <p:nvPr/>
              </p:nvSpPr>
              <p:spPr bwMode="auto">
                <a:xfrm>
                  <a:off x="3614" y="1045"/>
                  <a:ext cx="354" cy="455"/>
                </a:xfrm>
                <a:custGeom>
                  <a:avLst/>
                  <a:gdLst>
                    <a:gd name="T0" fmla="*/ 0 w 1417"/>
                    <a:gd name="T1" fmla="*/ 0 h 1817"/>
                    <a:gd name="T2" fmla="*/ 0 w 1417"/>
                    <a:gd name="T3" fmla="*/ 0 h 1817"/>
                    <a:gd name="T4" fmla="*/ 0 w 1417"/>
                    <a:gd name="T5" fmla="*/ 0 h 1817"/>
                    <a:gd name="T6" fmla="*/ 0 w 1417"/>
                    <a:gd name="T7" fmla="*/ 0 h 1817"/>
                    <a:gd name="T8" fmla="*/ 0 w 1417"/>
                    <a:gd name="T9" fmla="*/ 0 h 1817"/>
                    <a:gd name="T10" fmla="*/ 0 w 1417"/>
                    <a:gd name="T11" fmla="*/ 0 h 1817"/>
                    <a:gd name="T12" fmla="*/ 0 w 1417"/>
                    <a:gd name="T13" fmla="*/ 0 h 1817"/>
                    <a:gd name="T14" fmla="*/ 0 w 1417"/>
                    <a:gd name="T15" fmla="*/ 0 h 1817"/>
                    <a:gd name="T16" fmla="*/ 0 w 1417"/>
                    <a:gd name="T17" fmla="*/ 0 h 1817"/>
                    <a:gd name="T18" fmla="*/ 0 w 1417"/>
                    <a:gd name="T19" fmla="*/ 0 h 1817"/>
                    <a:gd name="T20" fmla="*/ 0 w 1417"/>
                    <a:gd name="T21" fmla="*/ 0 h 1817"/>
                    <a:gd name="T22" fmla="*/ 0 w 1417"/>
                    <a:gd name="T23" fmla="*/ 0 h 1817"/>
                    <a:gd name="T24" fmla="*/ 0 w 1417"/>
                    <a:gd name="T25" fmla="*/ 0 h 1817"/>
                    <a:gd name="T26" fmla="*/ 0 w 1417"/>
                    <a:gd name="T27" fmla="*/ 0 h 1817"/>
                    <a:gd name="T28" fmla="*/ 0 w 1417"/>
                    <a:gd name="T29" fmla="*/ 0 h 1817"/>
                    <a:gd name="T30" fmla="*/ 0 w 1417"/>
                    <a:gd name="T31" fmla="*/ 0 h 1817"/>
                    <a:gd name="T32" fmla="*/ 0 w 1417"/>
                    <a:gd name="T33" fmla="*/ 0 h 1817"/>
                    <a:gd name="T34" fmla="*/ 0 w 1417"/>
                    <a:gd name="T35" fmla="*/ 0 h 1817"/>
                    <a:gd name="T36" fmla="*/ 0 w 1417"/>
                    <a:gd name="T37" fmla="*/ 0 h 1817"/>
                    <a:gd name="T38" fmla="*/ 0 w 1417"/>
                    <a:gd name="T39" fmla="*/ 0 h 1817"/>
                    <a:gd name="T40" fmla="*/ 0 w 1417"/>
                    <a:gd name="T41" fmla="*/ 0 h 1817"/>
                    <a:gd name="T42" fmla="*/ 0 w 1417"/>
                    <a:gd name="T43" fmla="*/ 0 h 1817"/>
                    <a:gd name="T44" fmla="*/ 0 w 1417"/>
                    <a:gd name="T45" fmla="*/ 0 h 1817"/>
                    <a:gd name="T46" fmla="*/ 0 w 1417"/>
                    <a:gd name="T47" fmla="*/ 0 h 1817"/>
                    <a:gd name="T48" fmla="*/ 0 w 1417"/>
                    <a:gd name="T49" fmla="*/ 0 h 1817"/>
                    <a:gd name="T50" fmla="*/ 0 w 1417"/>
                    <a:gd name="T51" fmla="*/ 0 h 1817"/>
                    <a:gd name="T52" fmla="*/ 0 w 1417"/>
                    <a:gd name="T53" fmla="*/ 0 h 1817"/>
                    <a:gd name="T54" fmla="*/ 0 w 1417"/>
                    <a:gd name="T55" fmla="*/ 0 h 1817"/>
                    <a:gd name="T56" fmla="*/ 0 w 1417"/>
                    <a:gd name="T57" fmla="*/ 0 h 1817"/>
                    <a:gd name="T58" fmla="*/ 0 w 1417"/>
                    <a:gd name="T59" fmla="*/ 0 h 1817"/>
                    <a:gd name="T60" fmla="*/ 0 w 1417"/>
                    <a:gd name="T61" fmla="*/ 0 h 1817"/>
                    <a:gd name="T62" fmla="*/ 0 w 1417"/>
                    <a:gd name="T63" fmla="*/ 0 h 1817"/>
                    <a:gd name="T64" fmla="*/ 0 w 1417"/>
                    <a:gd name="T65" fmla="*/ 0 h 1817"/>
                    <a:gd name="T66" fmla="*/ 0 w 1417"/>
                    <a:gd name="T67" fmla="*/ 0 h 1817"/>
                    <a:gd name="T68" fmla="*/ 0 w 1417"/>
                    <a:gd name="T69" fmla="*/ 0 h 1817"/>
                    <a:gd name="T70" fmla="*/ 0 w 1417"/>
                    <a:gd name="T71" fmla="*/ 0 h 1817"/>
                    <a:gd name="T72" fmla="*/ 0 w 1417"/>
                    <a:gd name="T73" fmla="*/ 0 h 1817"/>
                    <a:gd name="T74" fmla="*/ 0 w 1417"/>
                    <a:gd name="T75" fmla="*/ 0 h 1817"/>
                    <a:gd name="T76" fmla="*/ 0 w 1417"/>
                    <a:gd name="T77" fmla="*/ 0 h 1817"/>
                    <a:gd name="T78" fmla="*/ 0 w 1417"/>
                    <a:gd name="T79" fmla="*/ 0 h 1817"/>
                    <a:gd name="T80" fmla="*/ 0 w 1417"/>
                    <a:gd name="T81" fmla="*/ 0 h 1817"/>
                    <a:gd name="T82" fmla="*/ 0 w 1417"/>
                    <a:gd name="T83" fmla="*/ 0 h 1817"/>
                    <a:gd name="T84" fmla="*/ 0 w 1417"/>
                    <a:gd name="T85" fmla="*/ 0 h 1817"/>
                    <a:gd name="T86" fmla="*/ 0 w 1417"/>
                    <a:gd name="T87" fmla="*/ 0 h 1817"/>
                    <a:gd name="T88" fmla="*/ 0 w 1417"/>
                    <a:gd name="T89" fmla="*/ 0 h 1817"/>
                    <a:gd name="T90" fmla="*/ 0 w 1417"/>
                    <a:gd name="T91" fmla="*/ 0 h 1817"/>
                    <a:gd name="T92" fmla="*/ 0 w 1417"/>
                    <a:gd name="T93" fmla="*/ 0 h 1817"/>
                    <a:gd name="T94" fmla="*/ 0 w 1417"/>
                    <a:gd name="T95" fmla="*/ 0 h 1817"/>
                    <a:gd name="T96" fmla="*/ 0 w 1417"/>
                    <a:gd name="T97" fmla="*/ 0 h 1817"/>
                    <a:gd name="T98" fmla="*/ 0 w 1417"/>
                    <a:gd name="T99" fmla="*/ 0 h 1817"/>
                    <a:gd name="T100" fmla="*/ 0 w 1417"/>
                    <a:gd name="T101" fmla="*/ 0 h 1817"/>
                    <a:gd name="T102" fmla="*/ 0 w 1417"/>
                    <a:gd name="T103" fmla="*/ 0 h 1817"/>
                    <a:gd name="T104" fmla="*/ 0 w 1417"/>
                    <a:gd name="T105" fmla="*/ 0 h 1817"/>
                    <a:gd name="T106" fmla="*/ 0 w 1417"/>
                    <a:gd name="T107" fmla="*/ 0 h 1817"/>
                    <a:gd name="T108" fmla="*/ 0 w 1417"/>
                    <a:gd name="T109" fmla="*/ 0 h 18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7"/>
                    <a:gd name="T166" fmla="*/ 0 h 1817"/>
                    <a:gd name="T167" fmla="*/ 1417 w 1417"/>
                    <a:gd name="T168" fmla="*/ 1817 h 18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7" h="1817">
                      <a:moveTo>
                        <a:pt x="688" y="1771"/>
                      </a:moveTo>
                      <a:lnTo>
                        <a:pt x="1114" y="1726"/>
                      </a:lnTo>
                      <a:lnTo>
                        <a:pt x="1113" y="1717"/>
                      </a:lnTo>
                      <a:lnTo>
                        <a:pt x="1113" y="1707"/>
                      </a:lnTo>
                      <a:lnTo>
                        <a:pt x="1115" y="1699"/>
                      </a:lnTo>
                      <a:lnTo>
                        <a:pt x="1119" y="1690"/>
                      </a:lnTo>
                      <a:lnTo>
                        <a:pt x="1129" y="1672"/>
                      </a:lnTo>
                      <a:lnTo>
                        <a:pt x="1140" y="1653"/>
                      </a:lnTo>
                      <a:lnTo>
                        <a:pt x="1151" y="1636"/>
                      </a:lnTo>
                      <a:lnTo>
                        <a:pt x="1160" y="1619"/>
                      </a:lnTo>
                      <a:lnTo>
                        <a:pt x="1162" y="1611"/>
                      </a:lnTo>
                      <a:lnTo>
                        <a:pt x="1163" y="1603"/>
                      </a:lnTo>
                      <a:lnTo>
                        <a:pt x="1163" y="1595"/>
                      </a:lnTo>
                      <a:lnTo>
                        <a:pt x="1161" y="1587"/>
                      </a:lnTo>
                      <a:lnTo>
                        <a:pt x="1162" y="1579"/>
                      </a:lnTo>
                      <a:lnTo>
                        <a:pt x="1166" y="1571"/>
                      </a:lnTo>
                      <a:lnTo>
                        <a:pt x="1169" y="1564"/>
                      </a:lnTo>
                      <a:lnTo>
                        <a:pt x="1173" y="1557"/>
                      </a:lnTo>
                      <a:lnTo>
                        <a:pt x="1184" y="1544"/>
                      </a:lnTo>
                      <a:lnTo>
                        <a:pt x="1196" y="1535"/>
                      </a:lnTo>
                      <a:lnTo>
                        <a:pt x="1217" y="1520"/>
                      </a:lnTo>
                      <a:lnTo>
                        <a:pt x="1226" y="1515"/>
                      </a:lnTo>
                      <a:lnTo>
                        <a:pt x="1233" y="1417"/>
                      </a:lnTo>
                      <a:lnTo>
                        <a:pt x="1235" y="1390"/>
                      </a:lnTo>
                      <a:lnTo>
                        <a:pt x="1240" y="1367"/>
                      </a:lnTo>
                      <a:lnTo>
                        <a:pt x="1245" y="1346"/>
                      </a:lnTo>
                      <a:lnTo>
                        <a:pt x="1250" y="1329"/>
                      </a:lnTo>
                      <a:lnTo>
                        <a:pt x="1256" y="1313"/>
                      </a:lnTo>
                      <a:lnTo>
                        <a:pt x="1264" y="1301"/>
                      </a:lnTo>
                      <a:lnTo>
                        <a:pt x="1270" y="1290"/>
                      </a:lnTo>
                      <a:lnTo>
                        <a:pt x="1277" y="1281"/>
                      </a:lnTo>
                      <a:lnTo>
                        <a:pt x="1283" y="1275"/>
                      </a:lnTo>
                      <a:lnTo>
                        <a:pt x="1289" y="1269"/>
                      </a:lnTo>
                      <a:lnTo>
                        <a:pt x="1295" y="1265"/>
                      </a:lnTo>
                      <a:lnTo>
                        <a:pt x="1300" y="1263"/>
                      </a:lnTo>
                      <a:lnTo>
                        <a:pt x="1309" y="1260"/>
                      </a:lnTo>
                      <a:lnTo>
                        <a:pt x="1311" y="1259"/>
                      </a:lnTo>
                      <a:lnTo>
                        <a:pt x="1316" y="1281"/>
                      </a:lnTo>
                      <a:lnTo>
                        <a:pt x="1321" y="1298"/>
                      </a:lnTo>
                      <a:lnTo>
                        <a:pt x="1326" y="1311"/>
                      </a:lnTo>
                      <a:lnTo>
                        <a:pt x="1331" y="1318"/>
                      </a:lnTo>
                      <a:lnTo>
                        <a:pt x="1335" y="1319"/>
                      </a:lnTo>
                      <a:lnTo>
                        <a:pt x="1338" y="1318"/>
                      </a:lnTo>
                      <a:lnTo>
                        <a:pt x="1342" y="1316"/>
                      </a:lnTo>
                      <a:lnTo>
                        <a:pt x="1346" y="1311"/>
                      </a:lnTo>
                      <a:lnTo>
                        <a:pt x="1353" y="1300"/>
                      </a:lnTo>
                      <a:lnTo>
                        <a:pt x="1361" y="1284"/>
                      </a:lnTo>
                      <a:lnTo>
                        <a:pt x="1368" y="1265"/>
                      </a:lnTo>
                      <a:lnTo>
                        <a:pt x="1375" y="1243"/>
                      </a:lnTo>
                      <a:lnTo>
                        <a:pt x="1382" y="1220"/>
                      </a:lnTo>
                      <a:lnTo>
                        <a:pt x="1388" y="1196"/>
                      </a:lnTo>
                      <a:lnTo>
                        <a:pt x="1399" y="1147"/>
                      </a:lnTo>
                      <a:lnTo>
                        <a:pt x="1408" y="1104"/>
                      </a:lnTo>
                      <a:lnTo>
                        <a:pt x="1414" y="1074"/>
                      </a:lnTo>
                      <a:lnTo>
                        <a:pt x="1417" y="1062"/>
                      </a:lnTo>
                      <a:lnTo>
                        <a:pt x="1407" y="1057"/>
                      </a:lnTo>
                      <a:lnTo>
                        <a:pt x="1398" y="1050"/>
                      </a:lnTo>
                      <a:lnTo>
                        <a:pt x="1390" y="1043"/>
                      </a:lnTo>
                      <a:lnTo>
                        <a:pt x="1382" y="1035"/>
                      </a:lnTo>
                      <a:lnTo>
                        <a:pt x="1375" y="1028"/>
                      </a:lnTo>
                      <a:lnTo>
                        <a:pt x="1368" y="1019"/>
                      </a:lnTo>
                      <a:lnTo>
                        <a:pt x="1363" y="1009"/>
                      </a:lnTo>
                      <a:lnTo>
                        <a:pt x="1357" y="1001"/>
                      </a:lnTo>
                      <a:lnTo>
                        <a:pt x="1347" y="981"/>
                      </a:lnTo>
                      <a:lnTo>
                        <a:pt x="1339" y="962"/>
                      </a:lnTo>
                      <a:lnTo>
                        <a:pt x="1332" y="942"/>
                      </a:lnTo>
                      <a:lnTo>
                        <a:pt x="1327" y="923"/>
                      </a:lnTo>
                      <a:lnTo>
                        <a:pt x="1324" y="903"/>
                      </a:lnTo>
                      <a:lnTo>
                        <a:pt x="1321" y="886"/>
                      </a:lnTo>
                      <a:lnTo>
                        <a:pt x="1320" y="869"/>
                      </a:lnTo>
                      <a:lnTo>
                        <a:pt x="1319" y="855"/>
                      </a:lnTo>
                      <a:lnTo>
                        <a:pt x="1317" y="834"/>
                      </a:lnTo>
                      <a:lnTo>
                        <a:pt x="1317" y="826"/>
                      </a:lnTo>
                      <a:lnTo>
                        <a:pt x="1308" y="784"/>
                      </a:lnTo>
                      <a:lnTo>
                        <a:pt x="1297" y="749"/>
                      </a:lnTo>
                      <a:lnTo>
                        <a:pt x="1287" y="721"/>
                      </a:lnTo>
                      <a:lnTo>
                        <a:pt x="1276" y="697"/>
                      </a:lnTo>
                      <a:lnTo>
                        <a:pt x="1270" y="688"/>
                      </a:lnTo>
                      <a:lnTo>
                        <a:pt x="1265" y="679"/>
                      </a:lnTo>
                      <a:lnTo>
                        <a:pt x="1259" y="672"/>
                      </a:lnTo>
                      <a:lnTo>
                        <a:pt x="1254" y="665"/>
                      </a:lnTo>
                      <a:lnTo>
                        <a:pt x="1243" y="656"/>
                      </a:lnTo>
                      <a:lnTo>
                        <a:pt x="1233" y="650"/>
                      </a:lnTo>
                      <a:lnTo>
                        <a:pt x="1223" y="647"/>
                      </a:lnTo>
                      <a:lnTo>
                        <a:pt x="1215" y="646"/>
                      </a:lnTo>
                      <a:lnTo>
                        <a:pt x="1206" y="646"/>
                      </a:lnTo>
                      <a:lnTo>
                        <a:pt x="1200" y="648"/>
                      </a:lnTo>
                      <a:lnTo>
                        <a:pt x="1190" y="653"/>
                      </a:lnTo>
                      <a:lnTo>
                        <a:pt x="1186" y="656"/>
                      </a:lnTo>
                      <a:lnTo>
                        <a:pt x="1069" y="702"/>
                      </a:lnTo>
                      <a:lnTo>
                        <a:pt x="1054" y="714"/>
                      </a:lnTo>
                      <a:lnTo>
                        <a:pt x="1043" y="729"/>
                      </a:lnTo>
                      <a:lnTo>
                        <a:pt x="1032" y="745"/>
                      </a:lnTo>
                      <a:lnTo>
                        <a:pt x="1024" y="761"/>
                      </a:lnTo>
                      <a:lnTo>
                        <a:pt x="1018" y="778"/>
                      </a:lnTo>
                      <a:lnTo>
                        <a:pt x="1011" y="795"/>
                      </a:lnTo>
                      <a:lnTo>
                        <a:pt x="1007" y="811"/>
                      </a:lnTo>
                      <a:lnTo>
                        <a:pt x="1003" y="828"/>
                      </a:lnTo>
                      <a:lnTo>
                        <a:pt x="998" y="858"/>
                      </a:lnTo>
                      <a:lnTo>
                        <a:pt x="997" y="882"/>
                      </a:lnTo>
                      <a:lnTo>
                        <a:pt x="997" y="899"/>
                      </a:lnTo>
                      <a:lnTo>
                        <a:pt x="997" y="905"/>
                      </a:lnTo>
                      <a:lnTo>
                        <a:pt x="986" y="914"/>
                      </a:lnTo>
                      <a:lnTo>
                        <a:pt x="977" y="920"/>
                      </a:lnTo>
                      <a:lnTo>
                        <a:pt x="972" y="921"/>
                      </a:lnTo>
                      <a:lnTo>
                        <a:pt x="969" y="923"/>
                      </a:lnTo>
                      <a:lnTo>
                        <a:pt x="965" y="923"/>
                      </a:lnTo>
                      <a:lnTo>
                        <a:pt x="961" y="923"/>
                      </a:lnTo>
                      <a:lnTo>
                        <a:pt x="955" y="920"/>
                      </a:lnTo>
                      <a:lnTo>
                        <a:pt x="950" y="916"/>
                      </a:lnTo>
                      <a:lnTo>
                        <a:pt x="945" y="910"/>
                      </a:lnTo>
                      <a:lnTo>
                        <a:pt x="942" y="904"/>
                      </a:lnTo>
                      <a:lnTo>
                        <a:pt x="936" y="890"/>
                      </a:lnTo>
                      <a:lnTo>
                        <a:pt x="933" y="875"/>
                      </a:lnTo>
                      <a:lnTo>
                        <a:pt x="932" y="864"/>
                      </a:lnTo>
                      <a:lnTo>
                        <a:pt x="931" y="859"/>
                      </a:lnTo>
                      <a:lnTo>
                        <a:pt x="923" y="864"/>
                      </a:lnTo>
                      <a:lnTo>
                        <a:pt x="916" y="866"/>
                      </a:lnTo>
                      <a:lnTo>
                        <a:pt x="910" y="869"/>
                      </a:lnTo>
                      <a:lnTo>
                        <a:pt x="902" y="870"/>
                      </a:lnTo>
                      <a:lnTo>
                        <a:pt x="890" y="871"/>
                      </a:lnTo>
                      <a:lnTo>
                        <a:pt x="880" y="869"/>
                      </a:lnTo>
                      <a:lnTo>
                        <a:pt x="865" y="863"/>
                      </a:lnTo>
                      <a:lnTo>
                        <a:pt x="858" y="859"/>
                      </a:lnTo>
                      <a:lnTo>
                        <a:pt x="858" y="748"/>
                      </a:lnTo>
                      <a:lnTo>
                        <a:pt x="876" y="735"/>
                      </a:lnTo>
                      <a:lnTo>
                        <a:pt x="893" y="721"/>
                      </a:lnTo>
                      <a:lnTo>
                        <a:pt x="909" y="702"/>
                      </a:lnTo>
                      <a:lnTo>
                        <a:pt x="926" y="684"/>
                      </a:lnTo>
                      <a:lnTo>
                        <a:pt x="940" y="664"/>
                      </a:lnTo>
                      <a:lnTo>
                        <a:pt x="955" y="642"/>
                      </a:lnTo>
                      <a:lnTo>
                        <a:pt x="969" y="621"/>
                      </a:lnTo>
                      <a:lnTo>
                        <a:pt x="982" y="601"/>
                      </a:lnTo>
                      <a:lnTo>
                        <a:pt x="1004" y="561"/>
                      </a:lnTo>
                      <a:lnTo>
                        <a:pt x="1021" y="528"/>
                      </a:lnTo>
                      <a:lnTo>
                        <a:pt x="1032" y="506"/>
                      </a:lnTo>
                      <a:lnTo>
                        <a:pt x="1036" y="498"/>
                      </a:lnTo>
                      <a:lnTo>
                        <a:pt x="1030" y="328"/>
                      </a:lnTo>
                      <a:lnTo>
                        <a:pt x="1008" y="313"/>
                      </a:lnTo>
                      <a:lnTo>
                        <a:pt x="991" y="299"/>
                      </a:lnTo>
                      <a:lnTo>
                        <a:pt x="976" y="286"/>
                      </a:lnTo>
                      <a:lnTo>
                        <a:pt x="965" y="274"/>
                      </a:lnTo>
                      <a:lnTo>
                        <a:pt x="958" y="263"/>
                      </a:lnTo>
                      <a:lnTo>
                        <a:pt x="951" y="252"/>
                      </a:lnTo>
                      <a:lnTo>
                        <a:pt x="948" y="242"/>
                      </a:lnTo>
                      <a:lnTo>
                        <a:pt x="947" y="232"/>
                      </a:lnTo>
                      <a:lnTo>
                        <a:pt x="947" y="225"/>
                      </a:lnTo>
                      <a:lnTo>
                        <a:pt x="947" y="217"/>
                      </a:lnTo>
                      <a:lnTo>
                        <a:pt x="949" y="211"/>
                      </a:lnTo>
                      <a:lnTo>
                        <a:pt x="951" y="206"/>
                      </a:lnTo>
                      <a:lnTo>
                        <a:pt x="955" y="199"/>
                      </a:lnTo>
                      <a:lnTo>
                        <a:pt x="958" y="197"/>
                      </a:lnTo>
                      <a:lnTo>
                        <a:pt x="917" y="105"/>
                      </a:lnTo>
                      <a:lnTo>
                        <a:pt x="904" y="106"/>
                      </a:lnTo>
                      <a:lnTo>
                        <a:pt x="889" y="107"/>
                      </a:lnTo>
                      <a:lnTo>
                        <a:pt x="874" y="107"/>
                      </a:lnTo>
                      <a:lnTo>
                        <a:pt x="861" y="106"/>
                      </a:lnTo>
                      <a:lnTo>
                        <a:pt x="834" y="104"/>
                      </a:lnTo>
                      <a:lnTo>
                        <a:pt x="808" y="99"/>
                      </a:lnTo>
                      <a:lnTo>
                        <a:pt x="784" y="93"/>
                      </a:lnTo>
                      <a:lnTo>
                        <a:pt x="762" y="84"/>
                      </a:lnTo>
                      <a:lnTo>
                        <a:pt x="741" y="75"/>
                      </a:lnTo>
                      <a:lnTo>
                        <a:pt x="721" y="66"/>
                      </a:lnTo>
                      <a:lnTo>
                        <a:pt x="703" y="57"/>
                      </a:lnTo>
                      <a:lnTo>
                        <a:pt x="688" y="47"/>
                      </a:lnTo>
                      <a:lnTo>
                        <a:pt x="675" y="39"/>
                      </a:lnTo>
                      <a:lnTo>
                        <a:pt x="663" y="30"/>
                      </a:lnTo>
                      <a:lnTo>
                        <a:pt x="648" y="18"/>
                      </a:lnTo>
                      <a:lnTo>
                        <a:pt x="642" y="13"/>
                      </a:lnTo>
                      <a:lnTo>
                        <a:pt x="627" y="17"/>
                      </a:lnTo>
                      <a:lnTo>
                        <a:pt x="612" y="20"/>
                      </a:lnTo>
                      <a:lnTo>
                        <a:pt x="599" y="22"/>
                      </a:lnTo>
                      <a:lnTo>
                        <a:pt x="584" y="22"/>
                      </a:lnTo>
                      <a:lnTo>
                        <a:pt x="571" y="22"/>
                      </a:lnTo>
                      <a:lnTo>
                        <a:pt x="557" y="20"/>
                      </a:lnTo>
                      <a:lnTo>
                        <a:pt x="545" y="18"/>
                      </a:lnTo>
                      <a:lnTo>
                        <a:pt x="534" y="17"/>
                      </a:lnTo>
                      <a:lnTo>
                        <a:pt x="499" y="6"/>
                      </a:lnTo>
                      <a:lnTo>
                        <a:pt x="485" y="0"/>
                      </a:lnTo>
                      <a:lnTo>
                        <a:pt x="461" y="6"/>
                      </a:lnTo>
                      <a:lnTo>
                        <a:pt x="440" y="12"/>
                      </a:lnTo>
                      <a:lnTo>
                        <a:pt x="431" y="17"/>
                      </a:lnTo>
                      <a:lnTo>
                        <a:pt x="424" y="20"/>
                      </a:lnTo>
                      <a:lnTo>
                        <a:pt x="417" y="25"/>
                      </a:lnTo>
                      <a:lnTo>
                        <a:pt x="410" y="29"/>
                      </a:lnTo>
                      <a:lnTo>
                        <a:pt x="406" y="34"/>
                      </a:lnTo>
                      <a:lnTo>
                        <a:pt x="401" y="39"/>
                      </a:lnTo>
                      <a:lnTo>
                        <a:pt x="397" y="44"/>
                      </a:lnTo>
                      <a:lnTo>
                        <a:pt x="395" y="48"/>
                      </a:lnTo>
                      <a:lnTo>
                        <a:pt x="390" y="58"/>
                      </a:lnTo>
                      <a:lnTo>
                        <a:pt x="388" y="68"/>
                      </a:lnTo>
                      <a:lnTo>
                        <a:pt x="387" y="78"/>
                      </a:lnTo>
                      <a:lnTo>
                        <a:pt x="388" y="88"/>
                      </a:lnTo>
                      <a:lnTo>
                        <a:pt x="390" y="96"/>
                      </a:lnTo>
                      <a:lnTo>
                        <a:pt x="392" y="104"/>
                      </a:lnTo>
                      <a:lnTo>
                        <a:pt x="397" y="113"/>
                      </a:lnTo>
                      <a:lnTo>
                        <a:pt x="399" y="118"/>
                      </a:lnTo>
                      <a:lnTo>
                        <a:pt x="408" y="128"/>
                      </a:lnTo>
                      <a:lnTo>
                        <a:pt x="414" y="137"/>
                      </a:lnTo>
                      <a:lnTo>
                        <a:pt x="417" y="143"/>
                      </a:lnTo>
                      <a:lnTo>
                        <a:pt x="418" y="149"/>
                      </a:lnTo>
                      <a:lnTo>
                        <a:pt x="417" y="154"/>
                      </a:lnTo>
                      <a:lnTo>
                        <a:pt x="414" y="157"/>
                      </a:lnTo>
                      <a:lnTo>
                        <a:pt x="410" y="160"/>
                      </a:lnTo>
                      <a:lnTo>
                        <a:pt x="404" y="162"/>
                      </a:lnTo>
                      <a:lnTo>
                        <a:pt x="391" y="168"/>
                      </a:lnTo>
                      <a:lnTo>
                        <a:pt x="374" y="176"/>
                      </a:lnTo>
                      <a:lnTo>
                        <a:pt x="365" y="181"/>
                      </a:lnTo>
                      <a:lnTo>
                        <a:pt x="357" y="187"/>
                      </a:lnTo>
                      <a:lnTo>
                        <a:pt x="348" y="194"/>
                      </a:lnTo>
                      <a:lnTo>
                        <a:pt x="341" y="203"/>
                      </a:lnTo>
                      <a:lnTo>
                        <a:pt x="337" y="205"/>
                      </a:lnTo>
                      <a:lnTo>
                        <a:pt x="335" y="208"/>
                      </a:lnTo>
                      <a:lnTo>
                        <a:pt x="332" y="211"/>
                      </a:lnTo>
                      <a:lnTo>
                        <a:pt x="330" y="216"/>
                      </a:lnTo>
                      <a:lnTo>
                        <a:pt x="326" y="227"/>
                      </a:lnTo>
                      <a:lnTo>
                        <a:pt x="322" y="242"/>
                      </a:lnTo>
                      <a:lnTo>
                        <a:pt x="320" y="258"/>
                      </a:lnTo>
                      <a:lnTo>
                        <a:pt x="317" y="275"/>
                      </a:lnTo>
                      <a:lnTo>
                        <a:pt x="316" y="295"/>
                      </a:lnTo>
                      <a:lnTo>
                        <a:pt x="315" y="313"/>
                      </a:lnTo>
                      <a:lnTo>
                        <a:pt x="314" y="350"/>
                      </a:lnTo>
                      <a:lnTo>
                        <a:pt x="314" y="383"/>
                      </a:lnTo>
                      <a:lnTo>
                        <a:pt x="314" y="405"/>
                      </a:lnTo>
                      <a:lnTo>
                        <a:pt x="314" y="413"/>
                      </a:lnTo>
                      <a:lnTo>
                        <a:pt x="309" y="399"/>
                      </a:lnTo>
                      <a:lnTo>
                        <a:pt x="305" y="389"/>
                      </a:lnTo>
                      <a:lnTo>
                        <a:pt x="300" y="383"/>
                      </a:lnTo>
                      <a:lnTo>
                        <a:pt x="297" y="379"/>
                      </a:lnTo>
                      <a:lnTo>
                        <a:pt x="292" y="378"/>
                      </a:lnTo>
                      <a:lnTo>
                        <a:pt x="288" y="380"/>
                      </a:lnTo>
                      <a:lnTo>
                        <a:pt x="284" y="383"/>
                      </a:lnTo>
                      <a:lnTo>
                        <a:pt x="282" y="388"/>
                      </a:lnTo>
                      <a:lnTo>
                        <a:pt x="276" y="400"/>
                      </a:lnTo>
                      <a:lnTo>
                        <a:pt x="272" y="412"/>
                      </a:lnTo>
                      <a:lnTo>
                        <a:pt x="270" y="422"/>
                      </a:lnTo>
                      <a:lnTo>
                        <a:pt x="268" y="427"/>
                      </a:lnTo>
                      <a:lnTo>
                        <a:pt x="254" y="428"/>
                      </a:lnTo>
                      <a:lnTo>
                        <a:pt x="244" y="428"/>
                      </a:lnTo>
                      <a:lnTo>
                        <a:pt x="240" y="427"/>
                      </a:lnTo>
                      <a:lnTo>
                        <a:pt x="237" y="426"/>
                      </a:lnTo>
                      <a:lnTo>
                        <a:pt x="234" y="423"/>
                      </a:lnTo>
                      <a:lnTo>
                        <a:pt x="232" y="421"/>
                      </a:lnTo>
                      <a:lnTo>
                        <a:pt x="230" y="415"/>
                      </a:lnTo>
                      <a:lnTo>
                        <a:pt x="230" y="406"/>
                      </a:lnTo>
                      <a:lnTo>
                        <a:pt x="232" y="396"/>
                      </a:lnTo>
                      <a:lnTo>
                        <a:pt x="234" y="386"/>
                      </a:lnTo>
                      <a:lnTo>
                        <a:pt x="243" y="363"/>
                      </a:lnTo>
                      <a:lnTo>
                        <a:pt x="251" y="340"/>
                      </a:lnTo>
                      <a:lnTo>
                        <a:pt x="254" y="329"/>
                      </a:lnTo>
                      <a:lnTo>
                        <a:pt x="256" y="319"/>
                      </a:lnTo>
                      <a:lnTo>
                        <a:pt x="256" y="309"/>
                      </a:lnTo>
                      <a:lnTo>
                        <a:pt x="255" y="302"/>
                      </a:lnTo>
                      <a:lnTo>
                        <a:pt x="250" y="299"/>
                      </a:lnTo>
                      <a:lnTo>
                        <a:pt x="245" y="297"/>
                      </a:lnTo>
                      <a:lnTo>
                        <a:pt x="242" y="296"/>
                      </a:lnTo>
                      <a:lnTo>
                        <a:pt x="237" y="296"/>
                      </a:lnTo>
                      <a:lnTo>
                        <a:pt x="228" y="297"/>
                      </a:lnTo>
                      <a:lnTo>
                        <a:pt x="219" y="301"/>
                      </a:lnTo>
                      <a:lnTo>
                        <a:pt x="212" y="307"/>
                      </a:lnTo>
                      <a:lnTo>
                        <a:pt x="205" y="314"/>
                      </a:lnTo>
                      <a:lnTo>
                        <a:pt x="199" y="323"/>
                      </a:lnTo>
                      <a:lnTo>
                        <a:pt x="193" y="331"/>
                      </a:lnTo>
                      <a:lnTo>
                        <a:pt x="183" y="351"/>
                      </a:lnTo>
                      <a:lnTo>
                        <a:pt x="175" y="369"/>
                      </a:lnTo>
                      <a:lnTo>
                        <a:pt x="172" y="381"/>
                      </a:lnTo>
                      <a:lnTo>
                        <a:pt x="171" y="386"/>
                      </a:lnTo>
                      <a:lnTo>
                        <a:pt x="155" y="386"/>
                      </a:lnTo>
                      <a:lnTo>
                        <a:pt x="141" y="389"/>
                      </a:lnTo>
                      <a:lnTo>
                        <a:pt x="131" y="391"/>
                      </a:lnTo>
                      <a:lnTo>
                        <a:pt x="123" y="396"/>
                      </a:lnTo>
                      <a:lnTo>
                        <a:pt x="117" y="402"/>
                      </a:lnTo>
                      <a:lnTo>
                        <a:pt x="113" y="408"/>
                      </a:lnTo>
                      <a:lnTo>
                        <a:pt x="111" y="416"/>
                      </a:lnTo>
                      <a:lnTo>
                        <a:pt x="109" y="424"/>
                      </a:lnTo>
                      <a:lnTo>
                        <a:pt x="109" y="432"/>
                      </a:lnTo>
                      <a:lnTo>
                        <a:pt x="109" y="439"/>
                      </a:lnTo>
                      <a:lnTo>
                        <a:pt x="111" y="446"/>
                      </a:lnTo>
                      <a:lnTo>
                        <a:pt x="113" y="452"/>
                      </a:lnTo>
                      <a:lnTo>
                        <a:pt x="115" y="462"/>
                      </a:lnTo>
                      <a:lnTo>
                        <a:pt x="118" y="466"/>
                      </a:lnTo>
                      <a:lnTo>
                        <a:pt x="101" y="481"/>
                      </a:lnTo>
                      <a:lnTo>
                        <a:pt x="86" y="497"/>
                      </a:lnTo>
                      <a:lnTo>
                        <a:pt x="74" y="510"/>
                      </a:lnTo>
                      <a:lnTo>
                        <a:pt x="65" y="523"/>
                      </a:lnTo>
                      <a:lnTo>
                        <a:pt x="57" y="537"/>
                      </a:lnTo>
                      <a:lnTo>
                        <a:pt x="52" y="549"/>
                      </a:lnTo>
                      <a:lnTo>
                        <a:pt x="47" y="560"/>
                      </a:lnTo>
                      <a:lnTo>
                        <a:pt x="44" y="570"/>
                      </a:lnTo>
                      <a:lnTo>
                        <a:pt x="43" y="579"/>
                      </a:lnTo>
                      <a:lnTo>
                        <a:pt x="42" y="587"/>
                      </a:lnTo>
                      <a:lnTo>
                        <a:pt x="42" y="593"/>
                      </a:lnTo>
                      <a:lnTo>
                        <a:pt x="43" y="599"/>
                      </a:lnTo>
                      <a:lnTo>
                        <a:pt x="44" y="607"/>
                      </a:lnTo>
                      <a:lnTo>
                        <a:pt x="46" y="610"/>
                      </a:lnTo>
                      <a:lnTo>
                        <a:pt x="53" y="630"/>
                      </a:lnTo>
                      <a:lnTo>
                        <a:pt x="58" y="650"/>
                      </a:lnTo>
                      <a:lnTo>
                        <a:pt x="62" y="667"/>
                      </a:lnTo>
                      <a:lnTo>
                        <a:pt x="63" y="684"/>
                      </a:lnTo>
                      <a:lnTo>
                        <a:pt x="63" y="699"/>
                      </a:lnTo>
                      <a:lnTo>
                        <a:pt x="62" y="713"/>
                      </a:lnTo>
                      <a:lnTo>
                        <a:pt x="59" y="725"/>
                      </a:lnTo>
                      <a:lnTo>
                        <a:pt x="55" y="737"/>
                      </a:lnTo>
                      <a:lnTo>
                        <a:pt x="52" y="748"/>
                      </a:lnTo>
                      <a:lnTo>
                        <a:pt x="48" y="756"/>
                      </a:lnTo>
                      <a:lnTo>
                        <a:pt x="44" y="763"/>
                      </a:lnTo>
                      <a:lnTo>
                        <a:pt x="41" y="770"/>
                      </a:lnTo>
                      <a:lnTo>
                        <a:pt x="35" y="778"/>
                      </a:lnTo>
                      <a:lnTo>
                        <a:pt x="32" y="781"/>
                      </a:lnTo>
                      <a:lnTo>
                        <a:pt x="20" y="781"/>
                      </a:lnTo>
                      <a:lnTo>
                        <a:pt x="10" y="782"/>
                      </a:lnTo>
                      <a:lnTo>
                        <a:pt x="6" y="783"/>
                      </a:lnTo>
                      <a:lnTo>
                        <a:pt x="4" y="785"/>
                      </a:lnTo>
                      <a:lnTo>
                        <a:pt x="3" y="787"/>
                      </a:lnTo>
                      <a:lnTo>
                        <a:pt x="2" y="789"/>
                      </a:lnTo>
                      <a:lnTo>
                        <a:pt x="0" y="795"/>
                      </a:lnTo>
                      <a:lnTo>
                        <a:pt x="2" y="804"/>
                      </a:lnTo>
                      <a:lnTo>
                        <a:pt x="5" y="814"/>
                      </a:lnTo>
                      <a:lnTo>
                        <a:pt x="10" y="827"/>
                      </a:lnTo>
                      <a:lnTo>
                        <a:pt x="16" y="843"/>
                      </a:lnTo>
                      <a:lnTo>
                        <a:pt x="22" y="863"/>
                      </a:lnTo>
                      <a:lnTo>
                        <a:pt x="29" y="885"/>
                      </a:lnTo>
                      <a:lnTo>
                        <a:pt x="35" y="910"/>
                      </a:lnTo>
                      <a:lnTo>
                        <a:pt x="41" y="941"/>
                      </a:lnTo>
                      <a:lnTo>
                        <a:pt x="46" y="974"/>
                      </a:lnTo>
                      <a:lnTo>
                        <a:pt x="49" y="1013"/>
                      </a:lnTo>
                      <a:lnTo>
                        <a:pt x="52" y="1056"/>
                      </a:lnTo>
                      <a:lnTo>
                        <a:pt x="64" y="1090"/>
                      </a:lnTo>
                      <a:lnTo>
                        <a:pt x="76" y="1120"/>
                      </a:lnTo>
                      <a:lnTo>
                        <a:pt x="87" y="1148"/>
                      </a:lnTo>
                      <a:lnTo>
                        <a:pt x="98" y="1176"/>
                      </a:lnTo>
                      <a:lnTo>
                        <a:pt x="102" y="1191"/>
                      </a:lnTo>
                      <a:lnTo>
                        <a:pt x="107" y="1207"/>
                      </a:lnTo>
                      <a:lnTo>
                        <a:pt x="111" y="1225"/>
                      </a:lnTo>
                      <a:lnTo>
                        <a:pt x="114" y="1245"/>
                      </a:lnTo>
                      <a:lnTo>
                        <a:pt x="118" y="1265"/>
                      </a:lnTo>
                      <a:lnTo>
                        <a:pt x="120" y="1289"/>
                      </a:lnTo>
                      <a:lnTo>
                        <a:pt x="123" y="1316"/>
                      </a:lnTo>
                      <a:lnTo>
                        <a:pt x="124" y="1345"/>
                      </a:lnTo>
                      <a:lnTo>
                        <a:pt x="134" y="1363"/>
                      </a:lnTo>
                      <a:lnTo>
                        <a:pt x="141" y="1382"/>
                      </a:lnTo>
                      <a:lnTo>
                        <a:pt x="146" y="1399"/>
                      </a:lnTo>
                      <a:lnTo>
                        <a:pt x="150" y="1416"/>
                      </a:lnTo>
                      <a:lnTo>
                        <a:pt x="152" y="1431"/>
                      </a:lnTo>
                      <a:lnTo>
                        <a:pt x="152" y="1445"/>
                      </a:lnTo>
                      <a:lnTo>
                        <a:pt x="151" y="1458"/>
                      </a:lnTo>
                      <a:lnTo>
                        <a:pt x="150" y="1470"/>
                      </a:lnTo>
                      <a:lnTo>
                        <a:pt x="147" y="1480"/>
                      </a:lnTo>
                      <a:lnTo>
                        <a:pt x="144" y="1489"/>
                      </a:lnTo>
                      <a:lnTo>
                        <a:pt x="141" y="1497"/>
                      </a:lnTo>
                      <a:lnTo>
                        <a:pt x="137" y="1503"/>
                      </a:lnTo>
                      <a:lnTo>
                        <a:pt x="133" y="1513"/>
                      </a:lnTo>
                      <a:lnTo>
                        <a:pt x="130" y="1515"/>
                      </a:lnTo>
                      <a:lnTo>
                        <a:pt x="134" y="1529"/>
                      </a:lnTo>
                      <a:lnTo>
                        <a:pt x="136" y="1542"/>
                      </a:lnTo>
                      <a:lnTo>
                        <a:pt x="136" y="1558"/>
                      </a:lnTo>
                      <a:lnTo>
                        <a:pt x="135" y="1574"/>
                      </a:lnTo>
                      <a:lnTo>
                        <a:pt x="131" y="1590"/>
                      </a:lnTo>
                      <a:lnTo>
                        <a:pt x="128" y="1607"/>
                      </a:lnTo>
                      <a:lnTo>
                        <a:pt x="123" y="1623"/>
                      </a:lnTo>
                      <a:lnTo>
                        <a:pt x="118" y="1639"/>
                      </a:lnTo>
                      <a:lnTo>
                        <a:pt x="106" y="1667"/>
                      </a:lnTo>
                      <a:lnTo>
                        <a:pt x="96" y="1690"/>
                      </a:lnTo>
                      <a:lnTo>
                        <a:pt x="87" y="1706"/>
                      </a:lnTo>
                      <a:lnTo>
                        <a:pt x="85" y="1712"/>
                      </a:lnTo>
                      <a:lnTo>
                        <a:pt x="84" y="1727"/>
                      </a:lnTo>
                      <a:lnTo>
                        <a:pt x="82" y="1743"/>
                      </a:lnTo>
                      <a:lnTo>
                        <a:pt x="79" y="1757"/>
                      </a:lnTo>
                      <a:lnTo>
                        <a:pt x="75" y="1772"/>
                      </a:lnTo>
                      <a:lnTo>
                        <a:pt x="69" y="1786"/>
                      </a:lnTo>
                      <a:lnTo>
                        <a:pt x="63" y="1798"/>
                      </a:lnTo>
                      <a:lnTo>
                        <a:pt x="54" y="1809"/>
                      </a:lnTo>
                      <a:lnTo>
                        <a:pt x="46" y="1817"/>
                      </a:lnTo>
                      <a:lnTo>
                        <a:pt x="688" y="177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8" name="Freeform 518"/>
                <p:cNvSpPr>
                  <a:spLocks/>
                </p:cNvSpPr>
                <p:nvPr/>
              </p:nvSpPr>
              <p:spPr bwMode="auto">
                <a:xfrm>
                  <a:off x="4165" y="1067"/>
                  <a:ext cx="293" cy="195"/>
                </a:xfrm>
                <a:custGeom>
                  <a:avLst/>
                  <a:gdLst>
                    <a:gd name="T0" fmla="*/ 0 w 1173"/>
                    <a:gd name="T1" fmla="*/ 0 h 780"/>
                    <a:gd name="T2" fmla="*/ 0 w 1173"/>
                    <a:gd name="T3" fmla="*/ 0 h 780"/>
                    <a:gd name="T4" fmla="*/ 0 w 1173"/>
                    <a:gd name="T5" fmla="*/ 0 h 780"/>
                    <a:gd name="T6" fmla="*/ 0 w 1173"/>
                    <a:gd name="T7" fmla="*/ 0 h 780"/>
                    <a:gd name="T8" fmla="*/ 0 w 1173"/>
                    <a:gd name="T9" fmla="*/ 0 h 780"/>
                    <a:gd name="T10" fmla="*/ 0 w 1173"/>
                    <a:gd name="T11" fmla="*/ 0 h 780"/>
                    <a:gd name="T12" fmla="*/ 0 w 1173"/>
                    <a:gd name="T13" fmla="*/ 0 h 780"/>
                    <a:gd name="T14" fmla="*/ 0 w 1173"/>
                    <a:gd name="T15" fmla="*/ 0 h 780"/>
                    <a:gd name="T16" fmla="*/ 0 w 1173"/>
                    <a:gd name="T17" fmla="*/ 0 h 780"/>
                    <a:gd name="T18" fmla="*/ 0 w 1173"/>
                    <a:gd name="T19" fmla="*/ 0 h 780"/>
                    <a:gd name="T20" fmla="*/ 0 w 1173"/>
                    <a:gd name="T21" fmla="*/ 0 h 780"/>
                    <a:gd name="T22" fmla="*/ 0 w 1173"/>
                    <a:gd name="T23" fmla="*/ 0 h 780"/>
                    <a:gd name="T24" fmla="*/ 0 w 1173"/>
                    <a:gd name="T25" fmla="*/ 0 h 780"/>
                    <a:gd name="T26" fmla="*/ 0 w 1173"/>
                    <a:gd name="T27" fmla="*/ 0 h 780"/>
                    <a:gd name="T28" fmla="*/ 0 w 1173"/>
                    <a:gd name="T29" fmla="*/ 0 h 780"/>
                    <a:gd name="T30" fmla="*/ 0 w 1173"/>
                    <a:gd name="T31" fmla="*/ 0 h 780"/>
                    <a:gd name="T32" fmla="*/ 0 w 1173"/>
                    <a:gd name="T33" fmla="*/ 0 h 780"/>
                    <a:gd name="T34" fmla="*/ 0 w 1173"/>
                    <a:gd name="T35" fmla="*/ 0 h 780"/>
                    <a:gd name="T36" fmla="*/ 0 w 1173"/>
                    <a:gd name="T37" fmla="*/ 0 h 780"/>
                    <a:gd name="T38" fmla="*/ 0 w 1173"/>
                    <a:gd name="T39" fmla="*/ 0 h 780"/>
                    <a:gd name="T40" fmla="*/ 0 w 1173"/>
                    <a:gd name="T41" fmla="*/ 0 h 780"/>
                    <a:gd name="T42" fmla="*/ 0 w 1173"/>
                    <a:gd name="T43" fmla="*/ 0 h 780"/>
                    <a:gd name="T44" fmla="*/ 0 w 1173"/>
                    <a:gd name="T45" fmla="*/ 0 h 780"/>
                    <a:gd name="T46" fmla="*/ 0 w 1173"/>
                    <a:gd name="T47" fmla="*/ 0 h 780"/>
                    <a:gd name="T48" fmla="*/ 0 w 1173"/>
                    <a:gd name="T49" fmla="*/ 0 h 780"/>
                    <a:gd name="T50" fmla="*/ 0 w 1173"/>
                    <a:gd name="T51" fmla="*/ 0 h 780"/>
                    <a:gd name="T52" fmla="*/ 0 w 1173"/>
                    <a:gd name="T53" fmla="*/ 0 h 780"/>
                    <a:gd name="T54" fmla="*/ 0 w 1173"/>
                    <a:gd name="T55" fmla="*/ 0 h 780"/>
                    <a:gd name="T56" fmla="*/ 0 w 1173"/>
                    <a:gd name="T57" fmla="*/ 0 h 780"/>
                    <a:gd name="T58" fmla="*/ 0 w 1173"/>
                    <a:gd name="T59" fmla="*/ 0 h 780"/>
                    <a:gd name="T60" fmla="*/ 0 w 1173"/>
                    <a:gd name="T61" fmla="*/ 0 h 780"/>
                    <a:gd name="T62" fmla="*/ 0 w 1173"/>
                    <a:gd name="T63" fmla="*/ 0 h 780"/>
                    <a:gd name="T64" fmla="*/ 0 w 1173"/>
                    <a:gd name="T65" fmla="*/ 0 h 780"/>
                    <a:gd name="T66" fmla="*/ 0 w 1173"/>
                    <a:gd name="T67" fmla="*/ 0 h 780"/>
                    <a:gd name="T68" fmla="*/ 0 w 1173"/>
                    <a:gd name="T69" fmla="*/ 0 h 780"/>
                    <a:gd name="T70" fmla="*/ 0 w 1173"/>
                    <a:gd name="T71" fmla="*/ 0 h 780"/>
                    <a:gd name="T72" fmla="*/ 0 w 1173"/>
                    <a:gd name="T73" fmla="*/ 0 h 780"/>
                    <a:gd name="T74" fmla="*/ 0 w 1173"/>
                    <a:gd name="T75" fmla="*/ 0 h 780"/>
                    <a:gd name="T76" fmla="*/ 0 w 1173"/>
                    <a:gd name="T77" fmla="*/ 0 h 780"/>
                    <a:gd name="T78" fmla="*/ 0 w 1173"/>
                    <a:gd name="T79" fmla="*/ 0 h 780"/>
                    <a:gd name="T80" fmla="*/ 0 w 1173"/>
                    <a:gd name="T81" fmla="*/ 0 h 780"/>
                    <a:gd name="T82" fmla="*/ 0 w 1173"/>
                    <a:gd name="T83" fmla="*/ 0 h 780"/>
                    <a:gd name="T84" fmla="*/ 0 w 1173"/>
                    <a:gd name="T85" fmla="*/ 0 h 780"/>
                    <a:gd name="T86" fmla="*/ 0 w 1173"/>
                    <a:gd name="T87" fmla="*/ 0 h 780"/>
                    <a:gd name="T88" fmla="*/ 0 w 1173"/>
                    <a:gd name="T89" fmla="*/ 0 h 780"/>
                    <a:gd name="T90" fmla="*/ 0 w 1173"/>
                    <a:gd name="T91" fmla="*/ 0 h 780"/>
                    <a:gd name="T92" fmla="*/ 0 w 1173"/>
                    <a:gd name="T93" fmla="*/ 0 h 780"/>
                    <a:gd name="T94" fmla="*/ 0 w 1173"/>
                    <a:gd name="T95" fmla="*/ 0 h 780"/>
                    <a:gd name="T96" fmla="*/ 0 w 1173"/>
                    <a:gd name="T97" fmla="*/ 0 h 780"/>
                    <a:gd name="T98" fmla="*/ 0 w 1173"/>
                    <a:gd name="T99" fmla="*/ 0 h 780"/>
                    <a:gd name="T100" fmla="*/ 0 w 1173"/>
                    <a:gd name="T101" fmla="*/ 0 h 780"/>
                    <a:gd name="T102" fmla="*/ 0 w 1173"/>
                    <a:gd name="T103" fmla="*/ 0 h 7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3"/>
                    <a:gd name="T157" fmla="*/ 0 h 780"/>
                    <a:gd name="T158" fmla="*/ 1173 w 1173"/>
                    <a:gd name="T159" fmla="*/ 780 h 7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3" h="780">
                      <a:moveTo>
                        <a:pt x="1173" y="0"/>
                      </a:moveTo>
                      <a:lnTo>
                        <a:pt x="1164" y="10"/>
                      </a:lnTo>
                      <a:lnTo>
                        <a:pt x="1135" y="37"/>
                      </a:lnTo>
                      <a:lnTo>
                        <a:pt x="1116" y="55"/>
                      </a:lnTo>
                      <a:lnTo>
                        <a:pt x="1091" y="76"/>
                      </a:lnTo>
                      <a:lnTo>
                        <a:pt x="1063" y="98"/>
                      </a:lnTo>
                      <a:lnTo>
                        <a:pt x="1033" y="120"/>
                      </a:lnTo>
                      <a:lnTo>
                        <a:pt x="998" y="143"/>
                      </a:lnTo>
                      <a:lnTo>
                        <a:pt x="962" y="167"/>
                      </a:lnTo>
                      <a:lnTo>
                        <a:pt x="942" y="178"/>
                      </a:lnTo>
                      <a:lnTo>
                        <a:pt x="922" y="188"/>
                      </a:lnTo>
                      <a:lnTo>
                        <a:pt x="902" y="199"/>
                      </a:lnTo>
                      <a:lnTo>
                        <a:pt x="880" y="207"/>
                      </a:lnTo>
                      <a:lnTo>
                        <a:pt x="859" y="217"/>
                      </a:lnTo>
                      <a:lnTo>
                        <a:pt x="837" y="225"/>
                      </a:lnTo>
                      <a:lnTo>
                        <a:pt x="814" y="233"/>
                      </a:lnTo>
                      <a:lnTo>
                        <a:pt x="790" y="239"/>
                      </a:lnTo>
                      <a:lnTo>
                        <a:pt x="767" y="245"/>
                      </a:lnTo>
                      <a:lnTo>
                        <a:pt x="744" y="250"/>
                      </a:lnTo>
                      <a:lnTo>
                        <a:pt x="719" y="254"/>
                      </a:lnTo>
                      <a:lnTo>
                        <a:pt x="695" y="256"/>
                      </a:lnTo>
                      <a:lnTo>
                        <a:pt x="683" y="271"/>
                      </a:lnTo>
                      <a:lnTo>
                        <a:pt x="670" y="284"/>
                      </a:lnTo>
                      <a:lnTo>
                        <a:pt x="659" y="298"/>
                      </a:lnTo>
                      <a:lnTo>
                        <a:pt x="647" y="309"/>
                      </a:lnTo>
                      <a:lnTo>
                        <a:pt x="636" y="317"/>
                      </a:lnTo>
                      <a:lnTo>
                        <a:pt x="625" y="326"/>
                      </a:lnTo>
                      <a:lnTo>
                        <a:pt x="614" y="334"/>
                      </a:lnTo>
                      <a:lnTo>
                        <a:pt x="603" y="341"/>
                      </a:lnTo>
                      <a:lnTo>
                        <a:pt x="582" y="350"/>
                      </a:lnTo>
                      <a:lnTo>
                        <a:pt x="563" y="358"/>
                      </a:lnTo>
                      <a:lnTo>
                        <a:pt x="543" y="364"/>
                      </a:lnTo>
                      <a:lnTo>
                        <a:pt x="525" y="366"/>
                      </a:lnTo>
                      <a:lnTo>
                        <a:pt x="492" y="371"/>
                      </a:lnTo>
                      <a:lnTo>
                        <a:pt x="463" y="377"/>
                      </a:lnTo>
                      <a:lnTo>
                        <a:pt x="456" y="379"/>
                      </a:lnTo>
                      <a:lnTo>
                        <a:pt x="450" y="382"/>
                      </a:lnTo>
                      <a:lnTo>
                        <a:pt x="444" y="385"/>
                      </a:lnTo>
                      <a:lnTo>
                        <a:pt x="439" y="390"/>
                      </a:lnTo>
                      <a:lnTo>
                        <a:pt x="433" y="394"/>
                      </a:lnTo>
                      <a:lnTo>
                        <a:pt x="428" y="399"/>
                      </a:lnTo>
                      <a:lnTo>
                        <a:pt x="423" y="405"/>
                      </a:lnTo>
                      <a:lnTo>
                        <a:pt x="419" y="413"/>
                      </a:lnTo>
                      <a:lnTo>
                        <a:pt x="396" y="434"/>
                      </a:lnTo>
                      <a:lnTo>
                        <a:pt x="374" y="452"/>
                      </a:lnTo>
                      <a:lnTo>
                        <a:pt x="351" y="469"/>
                      </a:lnTo>
                      <a:lnTo>
                        <a:pt x="328" y="485"/>
                      </a:lnTo>
                      <a:lnTo>
                        <a:pt x="304" y="500"/>
                      </a:lnTo>
                      <a:lnTo>
                        <a:pt x="282" y="512"/>
                      </a:lnTo>
                      <a:lnTo>
                        <a:pt x="260" y="524"/>
                      </a:lnTo>
                      <a:lnTo>
                        <a:pt x="241" y="534"/>
                      </a:lnTo>
                      <a:lnTo>
                        <a:pt x="204" y="550"/>
                      </a:lnTo>
                      <a:lnTo>
                        <a:pt x="176" y="562"/>
                      </a:lnTo>
                      <a:lnTo>
                        <a:pt x="157" y="568"/>
                      </a:lnTo>
                      <a:lnTo>
                        <a:pt x="150" y="571"/>
                      </a:lnTo>
                      <a:lnTo>
                        <a:pt x="146" y="573"/>
                      </a:lnTo>
                      <a:lnTo>
                        <a:pt x="135" y="582"/>
                      </a:lnTo>
                      <a:lnTo>
                        <a:pt x="120" y="598"/>
                      </a:lnTo>
                      <a:lnTo>
                        <a:pt x="100" y="618"/>
                      </a:lnTo>
                      <a:lnTo>
                        <a:pt x="88" y="632"/>
                      </a:lnTo>
                      <a:lnTo>
                        <a:pt x="75" y="647"/>
                      </a:lnTo>
                      <a:lnTo>
                        <a:pt x="63" y="663"/>
                      </a:lnTo>
                      <a:lnTo>
                        <a:pt x="51" y="682"/>
                      </a:lnTo>
                      <a:lnTo>
                        <a:pt x="38" y="702"/>
                      </a:lnTo>
                      <a:lnTo>
                        <a:pt x="25" y="724"/>
                      </a:lnTo>
                      <a:lnTo>
                        <a:pt x="12" y="748"/>
                      </a:lnTo>
                      <a:lnTo>
                        <a:pt x="0" y="774"/>
                      </a:lnTo>
                      <a:lnTo>
                        <a:pt x="25" y="768"/>
                      </a:lnTo>
                      <a:lnTo>
                        <a:pt x="47" y="764"/>
                      </a:lnTo>
                      <a:lnTo>
                        <a:pt x="67" y="763"/>
                      </a:lnTo>
                      <a:lnTo>
                        <a:pt x="85" y="763"/>
                      </a:lnTo>
                      <a:lnTo>
                        <a:pt x="101" y="764"/>
                      </a:lnTo>
                      <a:lnTo>
                        <a:pt x="115" y="767"/>
                      </a:lnTo>
                      <a:lnTo>
                        <a:pt x="128" y="769"/>
                      </a:lnTo>
                      <a:lnTo>
                        <a:pt x="139" y="773"/>
                      </a:lnTo>
                      <a:lnTo>
                        <a:pt x="150" y="775"/>
                      </a:lnTo>
                      <a:lnTo>
                        <a:pt x="161" y="778"/>
                      </a:lnTo>
                      <a:lnTo>
                        <a:pt x="172" y="779"/>
                      </a:lnTo>
                      <a:lnTo>
                        <a:pt x="183" y="780"/>
                      </a:lnTo>
                      <a:lnTo>
                        <a:pt x="194" y="779"/>
                      </a:lnTo>
                      <a:lnTo>
                        <a:pt x="206" y="775"/>
                      </a:lnTo>
                      <a:lnTo>
                        <a:pt x="220" y="769"/>
                      </a:lnTo>
                      <a:lnTo>
                        <a:pt x="236" y="760"/>
                      </a:lnTo>
                      <a:lnTo>
                        <a:pt x="238" y="757"/>
                      </a:lnTo>
                      <a:lnTo>
                        <a:pt x="247" y="746"/>
                      </a:lnTo>
                      <a:lnTo>
                        <a:pt x="260" y="731"/>
                      </a:lnTo>
                      <a:lnTo>
                        <a:pt x="279" y="714"/>
                      </a:lnTo>
                      <a:lnTo>
                        <a:pt x="290" y="705"/>
                      </a:lnTo>
                      <a:lnTo>
                        <a:pt x="302" y="697"/>
                      </a:lnTo>
                      <a:lnTo>
                        <a:pt x="315" y="689"/>
                      </a:lnTo>
                      <a:lnTo>
                        <a:pt x="330" y="683"/>
                      </a:lnTo>
                      <a:lnTo>
                        <a:pt x="346" y="678"/>
                      </a:lnTo>
                      <a:lnTo>
                        <a:pt x="362" y="676"/>
                      </a:lnTo>
                      <a:lnTo>
                        <a:pt x="380" y="675"/>
                      </a:lnTo>
                      <a:lnTo>
                        <a:pt x="400" y="676"/>
                      </a:lnTo>
                      <a:lnTo>
                        <a:pt x="400" y="674"/>
                      </a:lnTo>
                      <a:lnTo>
                        <a:pt x="403" y="667"/>
                      </a:lnTo>
                      <a:lnTo>
                        <a:pt x="407" y="664"/>
                      </a:lnTo>
                      <a:lnTo>
                        <a:pt x="413" y="660"/>
                      </a:lnTo>
                      <a:lnTo>
                        <a:pt x="422" y="656"/>
                      </a:lnTo>
                      <a:lnTo>
                        <a:pt x="433" y="652"/>
                      </a:lnTo>
                      <a:lnTo>
                        <a:pt x="448" y="648"/>
                      </a:lnTo>
                      <a:lnTo>
                        <a:pt x="465" y="644"/>
                      </a:lnTo>
                      <a:lnTo>
                        <a:pt x="487" y="642"/>
                      </a:lnTo>
                      <a:lnTo>
                        <a:pt x="512" y="639"/>
                      </a:lnTo>
                      <a:lnTo>
                        <a:pt x="544" y="639"/>
                      </a:lnTo>
                      <a:lnTo>
                        <a:pt x="580" y="639"/>
                      </a:lnTo>
                      <a:lnTo>
                        <a:pt x="621" y="640"/>
                      </a:lnTo>
                      <a:lnTo>
                        <a:pt x="669" y="643"/>
                      </a:lnTo>
                      <a:lnTo>
                        <a:pt x="669" y="644"/>
                      </a:lnTo>
                      <a:lnTo>
                        <a:pt x="673" y="648"/>
                      </a:lnTo>
                      <a:lnTo>
                        <a:pt x="676" y="650"/>
                      </a:lnTo>
                      <a:lnTo>
                        <a:pt x="680" y="652"/>
                      </a:lnTo>
                      <a:lnTo>
                        <a:pt x="685" y="654"/>
                      </a:lnTo>
                      <a:lnTo>
                        <a:pt x="691" y="654"/>
                      </a:lnTo>
                      <a:lnTo>
                        <a:pt x="697" y="655"/>
                      </a:lnTo>
                      <a:lnTo>
                        <a:pt x="706" y="654"/>
                      </a:lnTo>
                      <a:lnTo>
                        <a:pt x="716" y="652"/>
                      </a:lnTo>
                      <a:lnTo>
                        <a:pt x="727" y="649"/>
                      </a:lnTo>
                      <a:lnTo>
                        <a:pt x="739" y="643"/>
                      </a:lnTo>
                      <a:lnTo>
                        <a:pt x="754" y="637"/>
                      </a:lnTo>
                      <a:lnTo>
                        <a:pt x="769" y="628"/>
                      </a:lnTo>
                      <a:lnTo>
                        <a:pt x="787" y="617"/>
                      </a:lnTo>
                      <a:lnTo>
                        <a:pt x="793" y="617"/>
                      </a:lnTo>
                      <a:lnTo>
                        <a:pt x="809" y="620"/>
                      </a:lnTo>
                      <a:lnTo>
                        <a:pt x="820" y="620"/>
                      </a:lnTo>
                      <a:lnTo>
                        <a:pt x="833" y="620"/>
                      </a:lnTo>
                      <a:lnTo>
                        <a:pt x="847" y="620"/>
                      </a:lnTo>
                      <a:lnTo>
                        <a:pt x="862" y="617"/>
                      </a:lnTo>
                      <a:lnTo>
                        <a:pt x="880" y="615"/>
                      </a:lnTo>
                      <a:lnTo>
                        <a:pt x="897" y="611"/>
                      </a:lnTo>
                      <a:lnTo>
                        <a:pt x="915" y="605"/>
                      </a:lnTo>
                      <a:lnTo>
                        <a:pt x="933" y="598"/>
                      </a:lnTo>
                      <a:lnTo>
                        <a:pt x="952" y="588"/>
                      </a:lnTo>
                      <a:lnTo>
                        <a:pt x="969" y="576"/>
                      </a:lnTo>
                      <a:lnTo>
                        <a:pt x="978" y="569"/>
                      </a:lnTo>
                      <a:lnTo>
                        <a:pt x="986" y="562"/>
                      </a:lnTo>
                      <a:lnTo>
                        <a:pt x="995" y="554"/>
                      </a:lnTo>
                      <a:lnTo>
                        <a:pt x="1003" y="545"/>
                      </a:lnTo>
                      <a:lnTo>
                        <a:pt x="1006" y="540"/>
                      </a:lnTo>
                      <a:lnTo>
                        <a:pt x="1012" y="528"/>
                      </a:lnTo>
                      <a:lnTo>
                        <a:pt x="1022" y="509"/>
                      </a:lnTo>
                      <a:lnTo>
                        <a:pt x="1035" y="490"/>
                      </a:lnTo>
                      <a:lnTo>
                        <a:pt x="1044" y="481"/>
                      </a:lnTo>
                      <a:lnTo>
                        <a:pt x="1052" y="472"/>
                      </a:lnTo>
                      <a:lnTo>
                        <a:pt x="1062" y="463"/>
                      </a:lnTo>
                      <a:lnTo>
                        <a:pt x="1072" y="456"/>
                      </a:lnTo>
                      <a:lnTo>
                        <a:pt x="1083" y="451"/>
                      </a:lnTo>
                      <a:lnTo>
                        <a:pt x="1095" y="447"/>
                      </a:lnTo>
                      <a:lnTo>
                        <a:pt x="1101" y="446"/>
                      </a:lnTo>
                      <a:lnTo>
                        <a:pt x="1107" y="445"/>
                      </a:lnTo>
                      <a:lnTo>
                        <a:pt x="1115" y="446"/>
                      </a:lnTo>
                      <a:lnTo>
                        <a:pt x="1121" y="446"/>
                      </a:lnTo>
                      <a:lnTo>
                        <a:pt x="1088" y="236"/>
                      </a:lnTo>
                      <a:lnTo>
                        <a:pt x="1109" y="125"/>
                      </a:lnTo>
                      <a:lnTo>
                        <a:pt x="1173" y="0"/>
                      </a:lnTo>
                      <a:close/>
                    </a:path>
                  </a:pathLst>
                </a:custGeom>
                <a:solidFill>
                  <a:srgbClr val="A5FFFF"/>
                </a:solidFill>
                <a:ln w="3175">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0" name="Freeform 520"/>
                <p:cNvSpPr>
                  <a:spLocks/>
                </p:cNvSpPr>
                <p:nvPr/>
              </p:nvSpPr>
              <p:spPr bwMode="auto">
                <a:xfrm>
                  <a:off x="3922" y="1360"/>
                  <a:ext cx="38" cy="43"/>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w 150"/>
                    <a:gd name="T39" fmla="*/ 0 h 170"/>
                    <a:gd name="T40" fmla="*/ 0 w 150"/>
                    <a:gd name="T41" fmla="*/ 0 h 170"/>
                    <a:gd name="T42" fmla="*/ 0 w 150"/>
                    <a:gd name="T43" fmla="*/ 0 h 170"/>
                    <a:gd name="T44" fmla="*/ 0 w 150"/>
                    <a:gd name="T45" fmla="*/ 0 h 170"/>
                    <a:gd name="T46" fmla="*/ 0 w 150"/>
                    <a:gd name="T47" fmla="*/ 0 h 170"/>
                    <a:gd name="T48" fmla="*/ 0 w 150"/>
                    <a:gd name="T49" fmla="*/ 0 h 170"/>
                    <a:gd name="T50" fmla="*/ 0 w 150"/>
                    <a:gd name="T51" fmla="*/ 0 h 170"/>
                    <a:gd name="T52" fmla="*/ 0 w 150"/>
                    <a:gd name="T53" fmla="*/ 0 h 170"/>
                    <a:gd name="T54" fmla="*/ 0 w 150"/>
                    <a:gd name="T55" fmla="*/ 0 h 170"/>
                    <a:gd name="T56" fmla="*/ 0 w 150"/>
                    <a:gd name="T57" fmla="*/ 0 h 170"/>
                    <a:gd name="T58" fmla="*/ 0 w 150"/>
                    <a:gd name="T59" fmla="*/ 0 h 170"/>
                    <a:gd name="T60" fmla="*/ 0 w 150"/>
                    <a:gd name="T61" fmla="*/ 0 h 170"/>
                    <a:gd name="T62" fmla="*/ 0 w 150"/>
                    <a:gd name="T63" fmla="*/ 0 h 170"/>
                    <a:gd name="T64" fmla="*/ 0 w 150"/>
                    <a:gd name="T65" fmla="*/ 0 h 170"/>
                    <a:gd name="T66" fmla="*/ 0 w 150"/>
                    <a:gd name="T67" fmla="*/ 0 h 170"/>
                    <a:gd name="T68" fmla="*/ 0 w 150"/>
                    <a:gd name="T69" fmla="*/ 0 h 170"/>
                    <a:gd name="T70" fmla="*/ 0 w 150"/>
                    <a:gd name="T71" fmla="*/ 0 h 170"/>
                    <a:gd name="T72" fmla="*/ 0 w 150"/>
                    <a:gd name="T73" fmla="*/ 0 h 170"/>
                    <a:gd name="T74" fmla="*/ 0 w 150"/>
                    <a:gd name="T75" fmla="*/ 0 h 170"/>
                    <a:gd name="T76" fmla="*/ 0 w 150"/>
                    <a:gd name="T77" fmla="*/ 0 h 170"/>
                    <a:gd name="T78" fmla="*/ 0 w 150"/>
                    <a:gd name="T79" fmla="*/ 0 h 170"/>
                    <a:gd name="T80" fmla="*/ 0 w 150"/>
                    <a:gd name="T81" fmla="*/ 0 h 170"/>
                    <a:gd name="T82" fmla="*/ 0 w 150"/>
                    <a:gd name="T83" fmla="*/ 0 h 170"/>
                    <a:gd name="T84" fmla="*/ 0 w 150"/>
                    <a:gd name="T85" fmla="*/ 0 h 170"/>
                    <a:gd name="T86" fmla="*/ 0 w 150"/>
                    <a:gd name="T87" fmla="*/ 0 h 170"/>
                    <a:gd name="T88" fmla="*/ 0 w 150"/>
                    <a:gd name="T89" fmla="*/ 0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
                    <a:gd name="T136" fmla="*/ 0 h 170"/>
                    <a:gd name="T137" fmla="*/ 150 w 150"/>
                    <a:gd name="T138" fmla="*/ 170 h 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 h="170">
                      <a:moveTo>
                        <a:pt x="0" y="158"/>
                      </a:moveTo>
                      <a:lnTo>
                        <a:pt x="10" y="162"/>
                      </a:lnTo>
                      <a:lnTo>
                        <a:pt x="26" y="170"/>
                      </a:lnTo>
                      <a:lnTo>
                        <a:pt x="43" y="170"/>
                      </a:lnTo>
                      <a:lnTo>
                        <a:pt x="62" y="168"/>
                      </a:lnTo>
                      <a:lnTo>
                        <a:pt x="82" y="163"/>
                      </a:lnTo>
                      <a:lnTo>
                        <a:pt x="103" y="158"/>
                      </a:lnTo>
                      <a:lnTo>
                        <a:pt x="121" y="151"/>
                      </a:lnTo>
                      <a:lnTo>
                        <a:pt x="137" y="143"/>
                      </a:lnTo>
                      <a:lnTo>
                        <a:pt x="142" y="139"/>
                      </a:lnTo>
                      <a:lnTo>
                        <a:pt x="147" y="135"/>
                      </a:lnTo>
                      <a:lnTo>
                        <a:pt x="149" y="130"/>
                      </a:lnTo>
                      <a:lnTo>
                        <a:pt x="150" y="125"/>
                      </a:lnTo>
                      <a:lnTo>
                        <a:pt x="150" y="114"/>
                      </a:lnTo>
                      <a:lnTo>
                        <a:pt x="150" y="98"/>
                      </a:lnTo>
                      <a:lnTo>
                        <a:pt x="141" y="98"/>
                      </a:lnTo>
                      <a:lnTo>
                        <a:pt x="131" y="96"/>
                      </a:lnTo>
                      <a:lnTo>
                        <a:pt x="122" y="93"/>
                      </a:lnTo>
                      <a:lnTo>
                        <a:pt x="115" y="88"/>
                      </a:lnTo>
                      <a:lnTo>
                        <a:pt x="108" y="82"/>
                      </a:lnTo>
                      <a:lnTo>
                        <a:pt x="103" y="74"/>
                      </a:lnTo>
                      <a:lnTo>
                        <a:pt x="100" y="69"/>
                      </a:lnTo>
                      <a:lnTo>
                        <a:pt x="99" y="64"/>
                      </a:lnTo>
                      <a:lnTo>
                        <a:pt x="98" y="59"/>
                      </a:lnTo>
                      <a:lnTo>
                        <a:pt x="98" y="53"/>
                      </a:lnTo>
                      <a:lnTo>
                        <a:pt x="95" y="52"/>
                      </a:lnTo>
                      <a:lnTo>
                        <a:pt x="93" y="49"/>
                      </a:lnTo>
                      <a:lnTo>
                        <a:pt x="91" y="44"/>
                      </a:lnTo>
                      <a:lnTo>
                        <a:pt x="88" y="39"/>
                      </a:lnTo>
                      <a:lnTo>
                        <a:pt x="83" y="22"/>
                      </a:lnTo>
                      <a:lnTo>
                        <a:pt x="78" y="0"/>
                      </a:lnTo>
                      <a:lnTo>
                        <a:pt x="76" y="0"/>
                      </a:lnTo>
                      <a:lnTo>
                        <a:pt x="67" y="3"/>
                      </a:lnTo>
                      <a:lnTo>
                        <a:pt x="62" y="5"/>
                      </a:lnTo>
                      <a:lnTo>
                        <a:pt x="56" y="9"/>
                      </a:lnTo>
                      <a:lnTo>
                        <a:pt x="50" y="14"/>
                      </a:lnTo>
                      <a:lnTo>
                        <a:pt x="44" y="20"/>
                      </a:lnTo>
                      <a:lnTo>
                        <a:pt x="37" y="28"/>
                      </a:lnTo>
                      <a:lnTo>
                        <a:pt x="31" y="39"/>
                      </a:lnTo>
                      <a:lnTo>
                        <a:pt x="23" y="52"/>
                      </a:lnTo>
                      <a:lnTo>
                        <a:pt x="17" y="66"/>
                      </a:lnTo>
                      <a:lnTo>
                        <a:pt x="12" y="85"/>
                      </a:lnTo>
                      <a:lnTo>
                        <a:pt x="7" y="106"/>
                      </a:lnTo>
                      <a:lnTo>
                        <a:pt x="2" y="130"/>
                      </a:lnTo>
                      <a:lnTo>
                        <a:pt x="0" y="158"/>
                      </a:lnTo>
                      <a:close/>
                    </a:path>
                  </a:pathLst>
                </a:custGeom>
                <a:solidFill>
                  <a:srgbClr val="A5FFFF"/>
                </a:solidFill>
                <a:ln w="3175">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2" name="Freeform 522"/>
                <p:cNvSpPr>
                  <a:spLocks/>
                </p:cNvSpPr>
                <p:nvPr/>
              </p:nvSpPr>
              <p:spPr bwMode="auto">
                <a:xfrm>
                  <a:off x="3892" y="1300"/>
                  <a:ext cx="363" cy="204"/>
                </a:xfrm>
                <a:custGeom>
                  <a:avLst/>
                  <a:gdLst>
                    <a:gd name="T0" fmla="*/ 0 w 1450"/>
                    <a:gd name="T1" fmla="*/ 0 h 816"/>
                    <a:gd name="T2" fmla="*/ 0 w 1450"/>
                    <a:gd name="T3" fmla="*/ 0 h 816"/>
                    <a:gd name="T4" fmla="*/ 0 w 1450"/>
                    <a:gd name="T5" fmla="*/ 0 h 816"/>
                    <a:gd name="T6" fmla="*/ 0 w 1450"/>
                    <a:gd name="T7" fmla="*/ 0 h 816"/>
                    <a:gd name="T8" fmla="*/ 0 w 1450"/>
                    <a:gd name="T9" fmla="*/ 0 h 816"/>
                    <a:gd name="T10" fmla="*/ 0 w 1450"/>
                    <a:gd name="T11" fmla="*/ 0 h 816"/>
                    <a:gd name="T12" fmla="*/ 0 w 1450"/>
                    <a:gd name="T13" fmla="*/ 0 h 816"/>
                    <a:gd name="T14" fmla="*/ 0 w 1450"/>
                    <a:gd name="T15" fmla="*/ 0 h 816"/>
                    <a:gd name="T16" fmla="*/ 0 w 1450"/>
                    <a:gd name="T17" fmla="*/ 0 h 816"/>
                    <a:gd name="T18" fmla="*/ 0 w 1450"/>
                    <a:gd name="T19" fmla="*/ 0 h 816"/>
                    <a:gd name="T20" fmla="*/ 0 w 1450"/>
                    <a:gd name="T21" fmla="*/ 0 h 816"/>
                    <a:gd name="T22" fmla="*/ 0 w 1450"/>
                    <a:gd name="T23" fmla="*/ 0 h 816"/>
                    <a:gd name="T24" fmla="*/ 0 w 1450"/>
                    <a:gd name="T25" fmla="*/ 0 h 816"/>
                    <a:gd name="T26" fmla="*/ 0 w 1450"/>
                    <a:gd name="T27" fmla="*/ 0 h 816"/>
                    <a:gd name="T28" fmla="*/ 0 w 1450"/>
                    <a:gd name="T29" fmla="*/ 0 h 816"/>
                    <a:gd name="T30" fmla="*/ 0 w 1450"/>
                    <a:gd name="T31" fmla="*/ 0 h 816"/>
                    <a:gd name="T32" fmla="*/ 0 w 1450"/>
                    <a:gd name="T33" fmla="*/ 0 h 816"/>
                    <a:gd name="T34" fmla="*/ 0 w 1450"/>
                    <a:gd name="T35" fmla="*/ 0 h 816"/>
                    <a:gd name="T36" fmla="*/ 0 w 1450"/>
                    <a:gd name="T37" fmla="*/ 0 h 816"/>
                    <a:gd name="T38" fmla="*/ 0 w 1450"/>
                    <a:gd name="T39" fmla="*/ 0 h 816"/>
                    <a:gd name="T40" fmla="*/ 0 w 1450"/>
                    <a:gd name="T41" fmla="*/ 0 h 816"/>
                    <a:gd name="T42" fmla="*/ 0 w 1450"/>
                    <a:gd name="T43" fmla="*/ 0 h 816"/>
                    <a:gd name="T44" fmla="*/ 0 w 1450"/>
                    <a:gd name="T45" fmla="*/ 0 h 816"/>
                    <a:gd name="T46" fmla="*/ 0 w 1450"/>
                    <a:gd name="T47" fmla="*/ 0 h 816"/>
                    <a:gd name="T48" fmla="*/ 0 w 1450"/>
                    <a:gd name="T49" fmla="*/ 0 h 816"/>
                    <a:gd name="T50" fmla="*/ 0 w 1450"/>
                    <a:gd name="T51" fmla="*/ 0 h 816"/>
                    <a:gd name="T52" fmla="*/ 0 w 1450"/>
                    <a:gd name="T53" fmla="*/ 0 h 816"/>
                    <a:gd name="T54" fmla="*/ 0 w 1450"/>
                    <a:gd name="T55" fmla="*/ 0 h 816"/>
                    <a:gd name="T56" fmla="*/ 0 w 1450"/>
                    <a:gd name="T57" fmla="*/ 0 h 816"/>
                    <a:gd name="T58" fmla="*/ 0 w 1450"/>
                    <a:gd name="T59" fmla="*/ 0 h 816"/>
                    <a:gd name="T60" fmla="*/ 0 w 1450"/>
                    <a:gd name="T61" fmla="*/ 0 h 816"/>
                    <a:gd name="T62" fmla="*/ 0 w 1450"/>
                    <a:gd name="T63" fmla="*/ 0 h 816"/>
                    <a:gd name="T64" fmla="*/ 0 w 1450"/>
                    <a:gd name="T65" fmla="*/ 0 h 816"/>
                    <a:gd name="T66" fmla="*/ 0 w 1450"/>
                    <a:gd name="T67" fmla="*/ 0 h 816"/>
                    <a:gd name="T68" fmla="*/ 0 w 1450"/>
                    <a:gd name="T69" fmla="*/ 0 h 816"/>
                    <a:gd name="T70" fmla="*/ 0 w 1450"/>
                    <a:gd name="T71" fmla="*/ 0 h 816"/>
                    <a:gd name="T72" fmla="*/ 0 w 1450"/>
                    <a:gd name="T73" fmla="*/ 0 h 816"/>
                    <a:gd name="T74" fmla="*/ 0 w 1450"/>
                    <a:gd name="T75" fmla="*/ 0 h 816"/>
                    <a:gd name="T76" fmla="*/ 0 w 1450"/>
                    <a:gd name="T77" fmla="*/ 0 h 816"/>
                    <a:gd name="T78" fmla="*/ 0 w 1450"/>
                    <a:gd name="T79" fmla="*/ 0 h 816"/>
                    <a:gd name="T80" fmla="*/ 0 w 1450"/>
                    <a:gd name="T81" fmla="*/ 0 h 816"/>
                    <a:gd name="T82" fmla="*/ 0 w 1450"/>
                    <a:gd name="T83" fmla="*/ 0 h 816"/>
                    <a:gd name="T84" fmla="*/ 0 w 1450"/>
                    <a:gd name="T85" fmla="*/ 0 h 816"/>
                    <a:gd name="T86" fmla="*/ 0 w 1450"/>
                    <a:gd name="T87" fmla="*/ 0 h 816"/>
                    <a:gd name="T88" fmla="*/ 0 w 1450"/>
                    <a:gd name="T89" fmla="*/ 0 h 816"/>
                    <a:gd name="T90" fmla="*/ 0 w 1450"/>
                    <a:gd name="T91" fmla="*/ 0 h 816"/>
                    <a:gd name="T92" fmla="*/ 0 w 1450"/>
                    <a:gd name="T93" fmla="*/ 0 h 816"/>
                    <a:gd name="T94" fmla="*/ 0 w 1450"/>
                    <a:gd name="T95" fmla="*/ 0 h 816"/>
                    <a:gd name="T96" fmla="*/ 0 w 1450"/>
                    <a:gd name="T97" fmla="*/ 0 h 816"/>
                    <a:gd name="T98" fmla="*/ 0 w 1450"/>
                    <a:gd name="T99" fmla="*/ 0 h 816"/>
                    <a:gd name="T100" fmla="*/ 0 w 1450"/>
                    <a:gd name="T101" fmla="*/ 0 h 816"/>
                    <a:gd name="T102" fmla="*/ 0 w 1450"/>
                    <a:gd name="T103" fmla="*/ 0 h 816"/>
                    <a:gd name="T104" fmla="*/ 0 w 1450"/>
                    <a:gd name="T105" fmla="*/ 0 h 816"/>
                    <a:gd name="T106" fmla="*/ 0 w 1450"/>
                    <a:gd name="T107" fmla="*/ 0 h 8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50"/>
                    <a:gd name="T163" fmla="*/ 0 h 816"/>
                    <a:gd name="T164" fmla="*/ 1450 w 1450"/>
                    <a:gd name="T165" fmla="*/ 816 h 8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50" h="816">
                      <a:moveTo>
                        <a:pt x="1406" y="13"/>
                      </a:moveTo>
                      <a:lnTo>
                        <a:pt x="1398" y="11"/>
                      </a:lnTo>
                      <a:lnTo>
                        <a:pt x="1374" y="7"/>
                      </a:lnTo>
                      <a:lnTo>
                        <a:pt x="1357" y="5"/>
                      </a:lnTo>
                      <a:lnTo>
                        <a:pt x="1335" y="5"/>
                      </a:lnTo>
                      <a:lnTo>
                        <a:pt x="1311" y="6"/>
                      </a:lnTo>
                      <a:lnTo>
                        <a:pt x="1283" y="8"/>
                      </a:lnTo>
                      <a:lnTo>
                        <a:pt x="1251" y="13"/>
                      </a:lnTo>
                      <a:lnTo>
                        <a:pt x="1216" y="22"/>
                      </a:lnTo>
                      <a:lnTo>
                        <a:pt x="1198" y="27"/>
                      </a:lnTo>
                      <a:lnTo>
                        <a:pt x="1178" y="33"/>
                      </a:lnTo>
                      <a:lnTo>
                        <a:pt x="1159" y="40"/>
                      </a:lnTo>
                      <a:lnTo>
                        <a:pt x="1138" y="49"/>
                      </a:lnTo>
                      <a:lnTo>
                        <a:pt x="1116" y="57"/>
                      </a:lnTo>
                      <a:lnTo>
                        <a:pt x="1094" y="68"/>
                      </a:lnTo>
                      <a:lnTo>
                        <a:pt x="1071" y="79"/>
                      </a:lnTo>
                      <a:lnTo>
                        <a:pt x="1048" y="93"/>
                      </a:lnTo>
                      <a:lnTo>
                        <a:pt x="1023" y="106"/>
                      </a:lnTo>
                      <a:lnTo>
                        <a:pt x="999" y="122"/>
                      </a:lnTo>
                      <a:lnTo>
                        <a:pt x="973" y="138"/>
                      </a:lnTo>
                      <a:lnTo>
                        <a:pt x="947" y="157"/>
                      </a:lnTo>
                      <a:lnTo>
                        <a:pt x="975" y="159"/>
                      </a:lnTo>
                      <a:lnTo>
                        <a:pt x="1000" y="160"/>
                      </a:lnTo>
                      <a:lnTo>
                        <a:pt x="1021" y="160"/>
                      </a:lnTo>
                      <a:lnTo>
                        <a:pt x="1039" y="159"/>
                      </a:lnTo>
                      <a:lnTo>
                        <a:pt x="1063" y="158"/>
                      </a:lnTo>
                      <a:lnTo>
                        <a:pt x="1072" y="157"/>
                      </a:lnTo>
                      <a:lnTo>
                        <a:pt x="1045" y="190"/>
                      </a:lnTo>
                      <a:lnTo>
                        <a:pt x="1041" y="190"/>
                      </a:lnTo>
                      <a:lnTo>
                        <a:pt x="1029" y="188"/>
                      </a:lnTo>
                      <a:lnTo>
                        <a:pt x="1008" y="187"/>
                      </a:lnTo>
                      <a:lnTo>
                        <a:pt x="975" y="187"/>
                      </a:lnTo>
                      <a:lnTo>
                        <a:pt x="932" y="187"/>
                      </a:lnTo>
                      <a:lnTo>
                        <a:pt x="876" y="190"/>
                      </a:lnTo>
                      <a:lnTo>
                        <a:pt x="808" y="194"/>
                      </a:lnTo>
                      <a:lnTo>
                        <a:pt x="724" y="203"/>
                      </a:lnTo>
                      <a:lnTo>
                        <a:pt x="701" y="201"/>
                      </a:lnTo>
                      <a:lnTo>
                        <a:pt x="682" y="199"/>
                      </a:lnTo>
                      <a:lnTo>
                        <a:pt x="673" y="199"/>
                      </a:lnTo>
                      <a:lnTo>
                        <a:pt x="664" y="201"/>
                      </a:lnTo>
                      <a:lnTo>
                        <a:pt x="657" y="202"/>
                      </a:lnTo>
                      <a:lnTo>
                        <a:pt x="650" y="204"/>
                      </a:lnTo>
                      <a:lnTo>
                        <a:pt x="642" y="208"/>
                      </a:lnTo>
                      <a:lnTo>
                        <a:pt x="636" y="213"/>
                      </a:lnTo>
                      <a:lnTo>
                        <a:pt x="630" y="219"/>
                      </a:lnTo>
                      <a:lnTo>
                        <a:pt x="624" y="228"/>
                      </a:lnTo>
                      <a:lnTo>
                        <a:pt x="618" y="236"/>
                      </a:lnTo>
                      <a:lnTo>
                        <a:pt x="612" y="247"/>
                      </a:lnTo>
                      <a:lnTo>
                        <a:pt x="606" y="261"/>
                      </a:lnTo>
                      <a:lnTo>
                        <a:pt x="600" y="275"/>
                      </a:lnTo>
                      <a:lnTo>
                        <a:pt x="596" y="278"/>
                      </a:lnTo>
                      <a:lnTo>
                        <a:pt x="595" y="280"/>
                      </a:lnTo>
                      <a:lnTo>
                        <a:pt x="592" y="285"/>
                      </a:lnTo>
                      <a:lnTo>
                        <a:pt x="590" y="292"/>
                      </a:lnTo>
                      <a:lnTo>
                        <a:pt x="587" y="300"/>
                      </a:lnTo>
                      <a:lnTo>
                        <a:pt x="584" y="310"/>
                      </a:lnTo>
                      <a:lnTo>
                        <a:pt x="579" y="319"/>
                      </a:lnTo>
                      <a:lnTo>
                        <a:pt x="570" y="332"/>
                      </a:lnTo>
                      <a:lnTo>
                        <a:pt x="560" y="345"/>
                      </a:lnTo>
                      <a:lnTo>
                        <a:pt x="547" y="360"/>
                      </a:lnTo>
                      <a:lnTo>
                        <a:pt x="530" y="376"/>
                      </a:lnTo>
                      <a:lnTo>
                        <a:pt x="508" y="393"/>
                      </a:lnTo>
                      <a:lnTo>
                        <a:pt x="482" y="410"/>
                      </a:lnTo>
                      <a:lnTo>
                        <a:pt x="450" y="430"/>
                      </a:lnTo>
                      <a:lnTo>
                        <a:pt x="413" y="450"/>
                      </a:lnTo>
                      <a:lnTo>
                        <a:pt x="369" y="472"/>
                      </a:lnTo>
                      <a:lnTo>
                        <a:pt x="360" y="477"/>
                      </a:lnTo>
                      <a:lnTo>
                        <a:pt x="350" y="482"/>
                      </a:lnTo>
                      <a:lnTo>
                        <a:pt x="341" y="488"/>
                      </a:lnTo>
                      <a:lnTo>
                        <a:pt x="333" y="496"/>
                      </a:lnTo>
                      <a:lnTo>
                        <a:pt x="330" y="501"/>
                      </a:lnTo>
                      <a:lnTo>
                        <a:pt x="328" y="507"/>
                      </a:lnTo>
                      <a:lnTo>
                        <a:pt x="325" y="513"/>
                      </a:lnTo>
                      <a:lnTo>
                        <a:pt x="324" y="521"/>
                      </a:lnTo>
                      <a:lnTo>
                        <a:pt x="324" y="530"/>
                      </a:lnTo>
                      <a:lnTo>
                        <a:pt x="325" y="540"/>
                      </a:lnTo>
                      <a:lnTo>
                        <a:pt x="328" y="551"/>
                      </a:lnTo>
                      <a:lnTo>
                        <a:pt x="330" y="564"/>
                      </a:lnTo>
                      <a:lnTo>
                        <a:pt x="322" y="563"/>
                      </a:lnTo>
                      <a:lnTo>
                        <a:pt x="313" y="562"/>
                      </a:lnTo>
                      <a:lnTo>
                        <a:pt x="305" y="559"/>
                      </a:lnTo>
                      <a:lnTo>
                        <a:pt x="297" y="557"/>
                      </a:lnTo>
                      <a:lnTo>
                        <a:pt x="289" y="554"/>
                      </a:lnTo>
                      <a:lnTo>
                        <a:pt x="280" y="553"/>
                      </a:lnTo>
                      <a:lnTo>
                        <a:pt x="270" y="551"/>
                      </a:lnTo>
                      <a:lnTo>
                        <a:pt x="258" y="551"/>
                      </a:lnTo>
                      <a:lnTo>
                        <a:pt x="245" y="552"/>
                      </a:lnTo>
                      <a:lnTo>
                        <a:pt x="229" y="557"/>
                      </a:lnTo>
                      <a:lnTo>
                        <a:pt x="210" y="563"/>
                      </a:lnTo>
                      <a:lnTo>
                        <a:pt x="193" y="570"/>
                      </a:lnTo>
                      <a:lnTo>
                        <a:pt x="165" y="584"/>
                      </a:lnTo>
                      <a:lnTo>
                        <a:pt x="154" y="590"/>
                      </a:lnTo>
                      <a:lnTo>
                        <a:pt x="148" y="587"/>
                      </a:lnTo>
                      <a:lnTo>
                        <a:pt x="142" y="584"/>
                      </a:lnTo>
                      <a:lnTo>
                        <a:pt x="137" y="580"/>
                      </a:lnTo>
                      <a:lnTo>
                        <a:pt x="132" y="576"/>
                      </a:lnTo>
                      <a:lnTo>
                        <a:pt x="125" y="568"/>
                      </a:lnTo>
                      <a:lnTo>
                        <a:pt x="118" y="557"/>
                      </a:lnTo>
                      <a:lnTo>
                        <a:pt x="114" y="543"/>
                      </a:lnTo>
                      <a:lnTo>
                        <a:pt x="110" y="530"/>
                      </a:lnTo>
                      <a:lnTo>
                        <a:pt x="109" y="515"/>
                      </a:lnTo>
                      <a:lnTo>
                        <a:pt x="107" y="498"/>
                      </a:lnTo>
                      <a:lnTo>
                        <a:pt x="98" y="503"/>
                      </a:lnTo>
                      <a:lnTo>
                        <a:pt x="78" y="518"/>
                      </a:lnTo>
                      <a:lnTo>
                        <a:pt x="67" y="527"/>
                      </a:lnTo>
                      <a:lnTo>
                        <a:pt x="57" y="540"/>
                      </a:lnTo>
                      <a:lnTo>
                        <a:pt x="54" y="547"/>
                      </a:lnTo>
                      <a:lnTo>
                        <a:pt x="51" y="554"/>
                      </a:lnTo>
                      <a:lnTo>
                        <a:pt x="49" y="562"/>
                      </a:lnTo>
                      <a:lnTo>
                        <a:pt x="49" y="570"/>
                      </a:lnTo>
                      <a:lnTo>
                        <a:pt x="50" y="575"/>
                      </a:lnTo>
                      <a:lnTo>
                        <a:pt x="51" y="580"/>
                      </a:lnTo>
                      <a:lnTo>
                        <a:pt x="52" y="585"/>
                      </a:lnTo>
                      <a:lnTo>
                        <a:pt x="51" y="590"/>
                      </a:lnTo>
                      <a:lnTo>
                        <a:pt x="49" y="600"/>
                      </a:lnTo>
                      <a:lnTo>
                        <a:pt x="44" y="610"/>
                      </a:lnTo>
                      <a:lnTo>
                        <a:pt x="30" y="630"/>
                      </a:lnTo>
                      <a:lnTo>
                        <a:pt x="14" y="650"/>
                      </a:lnTo>
                      <a:lnTo>
                        <a:pt x="8" y="660"/>
                      </a:lnTo>
                      <a:lnTo>
                        <a:pt x="3" y="671"/>
                      </a:lnTo>
                      <a:lnTo>
                        <a:pt x="1" y="676"/>
                      </a:lnTo>
                      <a:lnTo>
                        <a:pt x="0" y="681"/>
                      </a:lnTo>
                      <a:lnTo>
                        <a:pt x="0" y="685"/>
                      </a:lnTo>
                      <a:lnTo>
                        <a:pt x="0" y="692"/>
                      </a:lnTo>
                      <a:lnTo>
                        <a:pt x="1" y="696"/>
                      </a:lnTo>
                      <a:lnTo>
                        <a:pt x="2" y="701"/>
                      </a:lnTo>
                      <a:lnTo>
                        <a:pt x="5" y="707"/>
                      </a:lnTo>
                      <a:lnTo>
                        <a:pt x="8" y="712"/>
                      </a:lnTo>
                      <a:lnTo>
                        <a:pt x="13" y="718"/>
                      </a:lnTo>
                      <a:lnTo>
                        <a:pt x="19" y="723"/>
                      </a:lnTo>
                      <a:lnTo>
                        <a:pt x="27" y="729"/>
                      </a:lnTo>
                      <a:lnTo>
                        <a:pt x="35" y="734"/>
                      </a:lnTo>
                      <a:lnTo>
                        <a:pt x="46" y="743"/>
                      </a:lnTo>
                      <a:lnTo>
                        <a:pt x="57" y="749"/>
                      </a:lnTo>
                      <a:lnTo>
                        <a:pt x="68" y="755"/>
                      </a:lnTo>
                      <a:lnTo>
                        <a:pt x="79" y="759"/>
                      </a:lnTo>
                      <a:lnTo>
                        <a:pt x="89" y="763"/>
                      </a:lnTo>
                      <a:lnTo>
                        <a:pt x="98" y="765"/>
                      </a:lnTo>
                      <a:lnTo>
                        <a:pt x="107" y="767"/>
                      </a:lnTo>
                      <a:lnTo>
                        <a:pt x="116" y="767"/>
                      </a:lnTo>
                      <a:lnTo>
                        <a:pt x="133" y="767"/>
                      </a:lnTo>
                      <a:lnTo>
                        <a:pt x="149" y="765"/>
                      </a:lnTo>
                      <a:lnTo>
                        <a:pt x="163" y="760"/>
                      </a:lnTo>
                      <a:lnTo>
                        <a:pt x="176" y="755"/>
                      </a:lnTo>
                      <a:lnTo>
                        <a:pt x="201" y="743"/>
                      </a:lnTo>
                      <a:lnTo>
                        <a:pt x="221" y="733"/>
                      </a:lnTo>
                      <a:lnTo>
                        <a:pt x="231" y="731"/>
                      </a:lnTo>
                      <a:lnTo>
                        <a:pt x="241" y="731"/>
                      </a:lnTo>
                      <a:lnTo>
                        <a:pt x="246" y="732"/>
                      </a:lnTo>
                      <a:lnTo>
                        <a:pt x="249" y="734"/>
                      </a:lnTo>
                      <a:lnTo>
                        <a:pt x="254" y="737"/>
                      </a:lnTo>
                      <a:lnTo>
                        <a:pt x="258" y="740"/>
                      </a:lnTo>
                      <a:lnTo>
                        <a:pt x="262" y="748"/>
                      </a:lnTo>
                      <a:lnTo>
                        <a:pt x="270" y="764"/>
                      </a:lnTo>
                      <a:lnTo>
                        <a:pt x="278" y="775"/>
                      </a:lnTo>
                      <a:lnTo>
                        <a:pt x="286" y="785"/>
                      </a:lnTo>
                      <a:lnTo>
                        <a:pt x="297" y="794"/>
                      </a:lnTo>
                      <a:lnTo>
                        <a:pt x="309" y="803"/>
                      </a:lnTo>
                      <a:lnTo>
                        <a:pt x="317" y="807"/>
                      </a:lnTo>
                      <a:lnTo>
                        <a:pt x="324" y="810"/>
                      </a:lnTo>
                      <a:lnTo>
                        <a:pt x="331" y="813"/>
                      </a:lnTo>
                      <a:lnTo>
                        <a:pt x="340" y="815"/>
                      </a:lnTo>
                      <a:lnTo>
                        <a:pt x="350" y="815"/>
                      </a:lnTo>
                      <a:lnTo>
                        <a:pt x="360" y="816"/>
                      </a:lnTo>
                      <a:lnTo>
                        <a:pt x="369" y="815"/>
                      </a:lnTo>
                      <a:lnTo>
                        <a:pt x="380" y="813"/>
                      </a:lnTo>
                      <a:lnTo>
                        <a:pt x="391" y="810"/>
                      </a:lnTo>
                      <a:lnTo>
                        <a:pt x="404" y="805"/>
                      </a:lnTo>
                      <a:lnTo>
                        <a:pt x="416" y="799"/>
                      </a:lnTo>
                      <a:lnTo>
                        <a:pt x="429" y="792"/>
                      </a:lnTo>
                      <a:lnTo>
                        <a:pt x="443" y="783"/>
                      </a:lnTo>
                      <a:lnTo>
                        <a:pt x="458" y="774"/>
                      </a:lnTo>
                      <a:lnTo>
                        <a:pt x="472" y="761"/>
                      </a:lnTo>
                      <a:lnTo>
                        <a:pt x="488" y="748"/>
                      </a:lnTo>
                      <a:lnTo>
                        <a:pt x="625" y="715"/>
                      </a:lnTo>
                      <a:lnTo>
                        <a:pt x="630" y="710"/>
                      </a:lnTo>
                      <a:lnTo>
                        <a:pt x="641" y="695"/>
                      </a:lnTo>
                      <a:lnTo>
                        <a:pt x="660" y="674"/>
                      </a:lnTo>
                      <a:lnTo>
                        <a:pt x="684" y="650"/>
                      </a:lnTo>
                      <a:lnTo>
                        <a:pt x="697" y="636"/>
                      </a:lnTo>
                      <a:lnTo>
                        <a:pt x="712" y="623"/>
                      </a:lnTo>
                      <a:lnTo>
                        <a:pt x="728" y="610"/>
                      </a:lnTo>
                      <a:lnTo>
                        <a:pt x="745" y="596"/>
                      </a:lnTo>
                      <a:lnTo>
                        <a:pt x="762" y="583"/>
                      </a:lnTo>
                      <a:lnTo>
                        <a:pt x="779" y="572"/>
                      </a:lnTo>
                      <a:lnTo>
                        <a:pt x="798" y="561"/>
                      </a:lnTo>
                      <a:lnTo>
                        <a:pt x="816" y="551"/>
                      </a:lnTo>
                      <a:lnTo>
                        <a:pt x="830" y="550"/>
                      </a:lnTo>
                      <a:lnTo>
                        <a:pt x="839" y="547"/>
                      </a:lnTo>
                      <a:lnTo>
                        <a:pt x="848" y="543"/>
                      </a:lnTo>
                      <a:lnTo>
                        <a:pt x="855" y="538"/>
                      </a:lnTo>
                      <a:lnTo>
                        <a:pt x="866" y="523"/>
                      </a:lnTo>
                      <a:lnTo>
                        <a:pt x="881" y="503"/>
                      </a:lnTo>
                      <a:lnTo>
                        <a:pt x="890" y="492"/>
                      </a:lnTo>
                      <a:lnTo>
                        <a:pt x="902" y="479"/>
                      </a:lnTo>
                      <a:lnTo>
                        <a:pt x="917" y="465"/>
                      </a:lnTo>
                      <a:lnTo>
                        <a:pt x="935" y="452"/>
                      </a:lnTo>
                      <a:lnTo>
                        <a:pt x="958" y="436"/>
                      </a:lnTo>
                      <a:lnTo>
                        <a:pt x="985" y="420"/>
                      </a:lnTo>
                      <a:lnTo>
                        <a:pt x="1019" y="404"/>
                      </a:lnTo>
                      <a:lnTo>
                        <a:pt x="1059" y="387"/>
                      </a:lnTo>
                      <a:lnTo>
                        <a:pt x="1354" y="125"/>
                      </a:lnTo>
                      <a:lnTo>
                        <a:pt x="1361" y="117"/>
                      </a:lnTo>
                      <a:lnTo>
                        <a:pt x="1379" y="99"/>
                      </a:lnTo>
                      <a:lnTo>
                        <a:pt x="1404" y="73"/>
                      </a:lnTo>
                      <a:lnTo>
                        <a:pt x="1427" y="46"/>
                      </a:lnTo>
                      <a:lnTo>
                        <a:pt x="1437" y="34"/>
                      </a:lnTo>
                      <a:lnTo>
                        <a:pt x="1444" y="22"/>
                      </a:lnTo>
                      <a:lnTo>
                        <a:pt x="1448" y="17"/>
                      </a:lnTo>
                      <a:lnTo>
                        <a:pt x="1449" y="12"/>
                      </a:lnTo>
                      <a:lnTo>
                        <a:pt x="1450" y="8"/>
                      </a:lnTo>
                      <a:lnTo>
                        <a:pt x="1450" y="5"/>
                      </a:lnTo>
                      <a:lnTo>
                        <a:pt x="1450" y="2"/>
                      </a:lnTo>
                      <a:lnTo>
                        <a:pt x="1448" y="1"/>
                      </a:lnTo>
                      <a:lnTo>
                        <a:pt x="1444" y="0"/>
                      </a:lnTo>
                      <a:lnTo>
                        <a:pt x="1439" y="1"/>
                      </a:lnTo>
                      <a:lnTo>
                        <a:pt x="1426" y="5"/>
                      </a:lnTo>
                      <a:lnTo>
                        <a:pt x="1406" y="13"/>
                      </a:lnTo>
                      <a:close/>
                    </a:path>
                  </a:pathLst>
                </a:custGeom>
                <a:solidFill>
                  <a:srgbClr val="A5FFFF"/>
                </a:solidFill>
                <a:ln w="3175">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6" name="Freeform 540"/>
                <p:cNvSpPr>
                  <a:spLocks/>
                </p:cNvSpPr>
                <p:nvPr/>
              </p:nvSpPr>
              <p:spPr bwMode="auto">
                <a:xfrm>
                  <a:off x="2942" y="703"/>
                  <a:ext cx="6" cy="11"/>
                </a:xfrm>
                <a:custGeom>
                  <a:avLst/>
                  <a:gdLst>
                    <a:gd name="T0" fmla="*/ 0 w 26"/>
                    <a:gd name="T1" fmla="*/ 0 h 47"/>
                    <a:gd name="T2" fmla="*/ 0 w 26"/>
                    <a:gd name="T3" fmla="*/ 0 h 47"/>
                    <a:gd name="T4" fmla="*/ 0 w 26"/>
                    <a:gd name="T5" fmla="*/ 0 h 47"/>
                    <a:gd name="T6" fmla="*/ 0 w 26"/>
                    <a:gd name="T7" fmla="*/ 0 h 47"/>
                    <a:gd name="T8" fmla="*/ 0 w 26"/>
                    <a:gd name="T9" fmla="*/ 0 h 47"/>
                    <a:gd name="T10" fmla="*/ 0 w 26"/>
                    <a:gd name="T11" fmla="*/ 0 h 47"/>
                    <a:gd name="T12" fmla="*/ 0 w 26"/>
                    <a:gd name="T13" fmla="*/ 0 h 47"/>
                    <a:gd name="T14" fmla="*/ 0 w 26"/>
                    <a:gd name="T15" fmla="*/ 0 h 47"/>
                    <a:gd name="T16" fmla="*/ 0 w 26"/>
                    <a:gd name="T17" fmla="*/ 0 h 47"/>
                    <a:gd name="T18" fmla="*/ 0 w 26"/>
                    <a:gd name="T19" fmla="*/ 0 h 47"/>
                    <a:gd name="T20" fmla="*/ 0 w 26"/>
                    <a:gd name="T21" fmla="*/ 0 h 47"/>
                    <a:gd name="T22" fmla="*/ 0 w 26"/>
                    <a:gd name="T23" fmla="*/ 0 h 47"/>
                    <a:gd name="T24" fmla="*/ 0 w 2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7"/>
                    <a:gd name="T41" fmla="*/ 26 w 2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7">
                      <a:moveTo>
                        <a:pt x="0" y="47"/>
                      </a:moveTo>
                      <a:lnTo>
                        <a:pt x="13" y="47"/>
                      </a:lnTo>
                      <a:lnTo>
                        <a:pt x="13" y="40"/>
                      </a:lnTo>
                      <a:lnTo>
                        <a:pt x="15" y="33"/>
                      </a:lnTo>
                      <a:lnTo>
                        <a:pt x="17" y="27"/>
                      </a:lnTo>
                      <a:lnTo>
                        <a:pt x="20" y="21"/>
                      </a:lnTo>
                      <a:lnTo>
                        <a:pt x="25" y="10"/>
                      </a:lnTo>
                      <a:lnTo>
                        <a:pt x="26" y="0"/>
                      </a:lnTo>
                      <a:lnTo>
                        <a:pt x="0" y="0"/>
                      </a:lnTo>
                      <a:lnTo>
                        <a:pt x="0" y="14"/>
                      </a:lnTo>
                      <a:lnTo>
                        <a:pt x="0" y="26"/>
                      </a:lnTo>
                      <a:lnTo>
                        <a:pt x="0" y="37"/>
                      </a:lnTo>
                      <a:lnTo>
                        <a:pt x="0" y="47"/>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7" name="Freeform 541"/>
                <p:cNvSpPr>
                  <a:spLocks noEditPoints="1"/>
                </p:cNvSpPr>
                <p:nvPr/>
              </p:nvSpPr>
              <p:spPr bwMode="auto">
                <a:xfrm>
                  <a:off x="2939" y="700"/>
                  <a:ext cx="11" cy="16"/>
                </a:xfrm>
                <a:custGeom>
                  <a:avLst/>
                  <a:gdLst>
                    <a:gd name="T0" fmla="*/ 0 w 46"/>
                    <a:gd name="T1" fmla="*/ 0 h 64"/>
                    <a:gd name="T2" fmla="*/ 0 w 46"/>
                    <a:gd name="T3" fmla="*/ 0 h 64"/>
                    <a:gd name="T4" fmla="*/ 0 w 46"/>
                    <a:gd name="T5" fmla="*/ 0 h 64"/>
                    <a:gd name="T6" fmla="*/ 0 w 46"/>
                    <a:gd name="T7" fmla="*/ 0 h 64"/>
                    <a:gd name="T8" fmla="*/ 0 w 46"/>
                    <a:gd name="T9" fmla="*/ 0 h 64"/>
                    <a:gd name="T10" fmla="*/ 0 w 46"/>
                    <a:gd name="T11" fmla="*/ 0 h 64"/>
                    <a:gd name="T12" fmla="*/ 0 w 46"/>
                    <a:gd name="T13" fmla="*/ 0 h 64"/>
                    <a:gd name="T14" fmla="*/ 0 w 46"/>
                    <a:gd name="T15" fmla="*/ 0 h 64"/>
                    <a:gd name="T16" fmla="*/ 0 w 46"/>
                    <a:gd name="T17" fmla="*/ 0 h 64"/>
                    <a:gd name="T18" fmla="*/ 0 w 46"/>
                    <a:gd name="T19" fmla="*/ 0 h 64"/>
                    <a:gd name="T20" fmla="*/ 0 w 46"/>
                    <a:gd name="T21" fmla="*/ 0 h 64"/>
                    <a:gd name="T22" fmla="*/ 0 w 46"/>
                    <a:gd name="T23" fmla="*/ 0 h 64"/>
                    <a:gd name="T24" fmla="*/ 0 w 46"/>
                    <a:gd name="T25" fmla="*/ 0 h 64"/>
                    <a:gd name="T26" fmla="*/ 0 w 46"/>
                    <a:gd name="T27" fmla="*/ 0 h 64"/>
                    <a:gd name="T28" fmla="*/ 0 w 46"/>
                    <a:gd name="T29" fmla="*/ 0 h 64"/>
                    <a:gd name="T30" fmla="*/ 0 w 46"/>
                    <a:gd name="T31" fmla="*/ 0 h 64"/>
                    <a:gd name="T32" fmla="*/ 0 w 46"/>
                    <a:gd name="T33" fmla="*/ 0 h 64"/>
                    <a:gd name="T34" fmla="*/ 0 w 46"/>
                    <a:gd name="T35" fmla="*/ 0 h 64"/>
                    <a:gd name="T36" fmla="*/ 0 w 46"/>
                    <a:gd name="T37" fmla="*/ 0 h 64"/>
                    <a:gd name="T38" fmla="*/ 0 w 46"/>
                    <a:gd name="T39" fmla="*/ 0 h 64"/>
                    <a:gd name="T40" fmla="*/ 0 w 46"/>
                    <a:gd name="T41" fmla="*/ 0 h 64"/>
                    <a:gd name="T42" fmla="*/ 0 w 46"/>
                    <a:gd name="T43" fmla="*/ 0 h 64"/>
                    <a:gd name="T44" fmla="*/ 0 w 46"/>
                    <a:gd name="T45" fmla="*/ 0 h 64"/>
                    <a:gd name="T46" fmla="*/ 0 w 46"/>
                    <a:gd name="T47" fmla="*/ 0 h 64"/>
                    <a:gd name="T48" fmla="*/ 0 w 46"/>
                    <a:gd name="T49" fmla="*/ 0 h 64"/>
                    <a:gd name="T50" fmla="*/ 0 w 46"/>
                    <a:gd name="T51" fmla="*/ 0 h 64"/>
                    <a:gd name="T52" fmla="*/ 0 w 46"/>
                    <a:gd name="T53" fmla="*/ 0 h 64"/>
                    <a:gd name="T54" fmla="*/ 0 w 46"/>
                    <a:gd name="T55" fmla="*/ 0 h 64"/>
                    <a:gd name="T56" fmla="*/ 0 w 46"/>
                    <a:gd name="T57" fmla="*/ 0 h 64"/>
                    <a:gd name="T58" fmla="*/ 0 w 46"/>
                    <a:gd name="T59" fmla="*/ 0 h 64"/>
                    <a:gd name="T60" fmla="*/ 0 w 46"/>
                    <a:gd name="T61" fmla="*/ 0 h 64"/>
                    <a:gd name="T62" fmla="*/ 0 w 46"/>
                    <a:gd name="T63" fmla="*/ 0 h 64"/>
                    <a:gd name="T64" fmla="*/ 0 w 46"/>
                    <a:gd name="T65" fmla="*/ 0 h 64"/>
                    <a:gd name="T66" fmla="*/ 0 w 46"/>
                    <a:gd name="T67" fmla="*/ 0 h 64"/>
                    <a:gd name="T68" fmla="*/ 0 w 46"/>
                    <a:gd name="T69" fmla="*/ 0 h 64"/>
                    <a:gd name="T70" fmla="*/ 0 w 46"/>
                    <a:gd name="T71" fmla="*/ 0 h 64"/>
                    <a:gd name="T72" fmla="*/ 0 w 46"/>
                    <a:gd name="T73" fmla="*/ 0 h 64"/>
                    <a:gd name="T74" fmla="*/ 0 w 46"/>
                    <a:gd name="T75" fmla="*/ 0 h 64"/>
                    <a:gd name="T76" fmla="*/ 0 w 46"/>
                    <a:gd name="T77" fmla="*/ 0 h 64"/>
                    <a:gd name="T78" fmla="*/ 0 w 46"/>
                    <a:gd name="T79" fmla="*/ 0 h 64"/>
                    <a:gd name="T80" fmla="*/ 0 w 46"/>
                    <a:gd name="T81" fmla="*/ 0 h 64"/>
                    <a:gd name="T82" fmla="*/ 0 w 46"/>
                    <a:gd name="T83" fmla="*/ 0 h 64"/>
                    <a:gd name="T84" fmla="*/ 0 w 46"/>
                    <a:gd name="T85" fmla="*/ 0 h 64"/>
                    <a:gd name="T86" fmla="*/ 0 w 46"/>
                    <a:gd name="T87" fmla="*/ 0 h 64"/>
                    <a:gd name="T88" fmla="*/ 0 w 46"/>
                    <a:gd name="T89" fmla="*/ 0 h 64"/>
                    <a:gd name="T90" fmla="*/ 0 w 46"/>
                    <a:gd name="T91" fmla="*/ 0 h 64"/>
                    <a:gd name="T92" fmla="*/ 0 w 46"/>
                    <a:gd name="T93" fmla="*/ 0 h 64"/>
                    <a:gd name="T94" fmla="*/ 0 w 46"/>
                    <a:gd name="T95" fmla="*/ 0 h 64"/>
                    <a:gd name="T96" fmla="*/ 0 w 46"/>
                    <a:gd name="T97" fmla="*/ 0 h 64"/>
                    <a:gd name="T98" fmla="*/ 0 w 46"/>
                    <a:gd name="T99" fmla="*/ 0 h 64"/>
                    <a:gd name="T100" fmla="*/ 0 w 46"/>
                    <a:gd name="T101" fmla="*/ 0 h 64"/>
                    <a:gd name="T102" fmla="*/ 0 w 46"/>
                    <a:gd name="T103" fmla="*/ 0 h 64"/>
                    <a:gd name="T104" fmla="*/ 0 w 46"/>
                    <a:gd name="T105" fmla="*/ 0 h 64"/>
                    <a:gd name="T106" fmla="*/ 0 w 46"/>
                    <a:gd name="T107" fmla="*/ 0 h 64"/>
                    <a:gd name="T108" fmla="*/ 0 w 46"/>
                    <a:gd name="T109" fmla="*/ 0 h 64"/>
                    <a:gd name="T110" fmla="*/ 0 w 46"/>
                    <a:gd name="T111" fmla="*/ 0 h 64"/>
                    <a:gd name="T112" fmla="*/ 0 w 46"/>
                    <a:gd name="T113" fmla="*/ 0 h 64"/>
                    <a:gd name="T114" fmla="*/ 0 w 46"/>
                    <a:gd name="T115" fmla="*/ 0 h 64"/>
                    <a:gd name="T116" fmla="*/ 0 w 46"/>
                    <a:gd name="T117" fmla="*/ 0 h 64"/>
                    <a:gd name="T118" fmla="*/ 0 w 46"/>
                    <a:gd name="T119" fmla="*/ 0 h 64"/>
                    <a:gd name="T120" fmla="*/ 0 w 46"/>
                    <a:gd name="T121" fmla="*/ 0 h 64"/>
                    <a:gd name="T122" fmla="*/ 0 w 46"/>
                    <a:gd name="T123" fmla="*/ 0 h 64"/>
                    <a:gd name="T124" fmla="*/ 0 w 46"/>
                    <a:gd name="T125" fmla="*/ 0 h 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
                    <a:gd name="T190" fmla="*/ 0 h 64"/>
                    <a:gd name="T191" fmla="*/ 46 w 46"/>
                    <a:gd name="T192" fmla="*/ 64 h 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 h="64">
                      <a:moveTo>
                        <a:pt x="10" y="46"/>
                      </a:moveTo>
                      <a:lnTo>
                        <a:pt x="23" y="46"/>
                      </a:lnTo>
                      <a:lnTo>
                        <a:pt x="23" y="64"/>
                      </a:lnTo>
                      <a:lnTo>
                        <a:pt x="10" y="64"/>
                      </a:lnTo>
                      <a:lnTo>
                        <a:pt x="10" y="46"/>
                      </a:lnTo>
                      <a:close/>
                      <a:moveTo>
                        <a:pt x="32" y="56"/>
                      </a:moveTo>
                      <a:lnTo>
                        <a:pt x="32" y="58"/>
                      </a:lnTo>
                      <a:lnTo>
                        <a:pt x="30" y="62"/>
                      </a:lnTo>
                      <a:lnTo>
                        <a:pt x="26" y="64"/>
                      </a:lnTo>
                      <a:lnTo>
                        <a:pt x="23" y="64"/>
                      </a:lnTo>
                      <a:lnTo>
                        <a:pt x="23" y="56"/>
                      </a:lnTo>
                      <a:lnTo>
                        <a:pt x="32" y="56"/>
                      </a:lnTo>
                      <a:close/>
                      <a:moveTo>
                        <a:pt x="14" y="56"/>
                      </a:moveTo>
                      <a:lnTo>
                        <a:pt x="15" y="46"/>
                      </a:lnTo>
                      <a:lnTo>
                        <a:pt x="16" y="39"/>
                      </a:lnTo>
                      <a:lnTo>
                        <a:pt x="19" y="31"/>
                      </a:lnTo>
                      <a:lnTo>
                        <a:pt x="22" y="24"/>
                      </a:lnTo>
                      <a:lnTo>
                        <a:pt x="39" y="31"/>
                      </a:lnTo>
                      <a:lnTo>
                        <a:pt x="37" y="38"/>
                      </a:lnTo>
                      <a:lnTo>
                        <a:pt x="35" y="42"/>
                      </a:lnTo>
                      <a:lnTo>
                        <a:pt x="33" y="49"/>
                      </a:lnTo>
                      <a:lnTo>
                        <a:pt x="32" y="56"/>
                      </a:lnTo>
                      <a:lnTo>
                        <a:pt x="14" y="56"/>
                      </a:lnTo>
                      <a:close/>
                      <a:moveTo>
                        <a:pt x="22" y="24"/>
                      </a:moveTo>
                      <a:lnTo>
                        <a:pt x="26" y="17"/>
                      </a:lnTo>
                      <a:lnTo>
                        <a:pt x="27" y="9"/>
                      </a:lnTo>
                      <a:lnTo>
                        <a:pt x="46" y="9"/>
                      </a:lnTo>
                      <a:lnTo>
                        <a:pt x="46" y="16"/>
                      </a:lnTo>
                      <a:lnTo>
                        <a:pt x="43" y="20"/>
                      </a:lnTo>
                      <a:lnTo>
                        <a:pt x="42" y="27"/>
                      </a:lnTo>
                      <a:lnTo>
                        <a:pt x="39" y="31"/>
                      </a:lnTo>
                      <a:lnTo>
                        <a:pt x="22" y="24"/>
                      </a:lnTo>
                      <a:close/>
                      <a:moveTo>
                        <a:pt x="36" y="0"/>
                      </a:moveTo>
                      <a:lnTo>
                        <a:pt x="39" y="1"/>
                      </a:lnTo>
                      <a:lnTo>
                        <a:pt x="43" y="3"/>
                      </a:lnTo>
                      <a:lnTo>
                        <a:pt x="44" y="6"/>
                      </a:lnTo>
                      <a:lnTo>
                        <a:pt x="46" y="9"/>
                      </a:lnTo>
                      <a:lnTo>
                        <a:pt x="36" y="9"/>
                      </a:lnTo>
                      <a:lnTo>
                        <a:pt x="36" y="0"/>
                      </a:lnTo>
                      <a:close/>
                      <a:moveTo>
                        <a:pt x="36" y="19"/>
                      </a:moveTo>
                      <a:lnTo>
                        <a:pt x="10" y="19"/>
                      </a:lnTo>
                      <a:lnTo>
                        <a:pt x="10" y="0"/>
                      </a:lnTo>
                      <a:lnTo>
                        <a:pt x="36" y="0"/>
                      </a:lnTo>
                      <a:lnTo>
                        <a:pt x="36" y="19"/>
                      </a:lnTo>
                      <a:close/>
                      <a:moveTo>
                        <a:pt x="0" y="9"/>
                      </a:moveTo>
                      <a:lnTo>
                        <a:pt x="1" y="6"/>
                      </a:lnTo>
                      <a:lnTo>
                        <a:pt x="4" y="3"/>
                      </a:lnTo>
                      <a:lnTo>
                        <a:pt x="6" y="1"/>
                      </a:lnTo>
                      <a:lnTo>
                        <a:pt x="10" y="0"/>
                      </a:lnTo>
                      <a:lnTo>
                        <a:pt x="10" y="9"/>
                      </a:lnTo>
                      <a:lnTo>
                        <a:pt x="0" y="9"/>
                      </a:lnTo>
                      <a:close/>
                      <a:moveTo>
                        <a:pt x="20" y="9"/>
                      </a:moveTo>
                      <a:lnTo>
                        <a:pt x="20" y="56"/>
                      </a:lnTo>
                      <a:lnTo>
                        <a:pt x="0" y="56"/>
                      </a:lnTo>
                      <a:lnTo>
                        <a:pt x="0" y="9"/>
                      </a:lnTo>
                      <a:lnTo>
                        <a:pt x="20" y="9"/>
                      </a:lnTo>
                      <a:close/>
                      <a:moveTo>
                        <a:pt x="10" y="64"/>
                      </a:moveTo>
                      <a:lnTo>
                        <a:pt x="6" y="64"/>
                      </a:lnTo>
                      <a:lnTo>
                        <a:pt x="4" y="62"/>
                      </a:lnTo>
                      <a:lnTo>
                        <a:pt x="1" y="58"/>
                      </a:lnTo>
                      <a:lnTo>
                        <a:pt x="0" y="56"/>
                      </a:lnTo>
                      <a:lnTo>
                        <a:pt x="10" y="56"/>
                      </a:lnTo>
                      <a:lnTo>
                        <a:pt x="10" y="64"/>
                      </a:lnTo>
                      <a:close/>
                    </a:path>
                  </a:pathLst>
                </a:custGeom>
                <a:solidFill>
                  <a:srgbClr val="4CE5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8" name="Freeform 542"/>
                <p:cNvSpPr>
                  <a:spLocks/>
                </p:cNvSpPr>
                <p:nvPr/>
              </p:nvSpPr>
              <p:spPr bwMode="auto">
                <a:xfrm>
                  <a:off x="2948" y="670"/>
                  <a:ext cx="31" cy="26"/>
                </a:xfrm>
                <a:custGeom>
                  <a:avLst/>
                  <a:gdLst>
                    <a:gd name="T0" fmla="*/ 0 w 125"/>
                    <a:gd name="T1" fmla="*/ 0 h 106"/>
                    <a:gd name="T2" fmla="*/ 0 w 125"/>
                    <a:gd name="T3" fmla="*/ 0 h 106"/>
                    <a:gd name="T4" fmla="*/ 0 w 125"/>
                    <a:gd name="T5" fmla="*/ 0 h 106"/>
                    <a:gd name="T6" fmla="*/ 0 w 125"/>
                    <a:gd name="T7" fmla="*/ 0 h 106"/>
                    <a:gd name="T8" fmla="*/ 0 w 125"/>
                    <a:gd name="T9" fmla="*/ 0 h 106"/>
                    <a:gd name="T10" fmla="*/ 0 w 125"/>
                    <a:gd name="T11" fmla="*/ 0 h 106"/>
                    <a:gd name="T12" fmla="*/ 0 w 125"/>
                    <a:gd name="T13" fmla="*/ 0 h 106"/>
                    <a:gd name="T14" fmla="*/ 0 w 125"/>
                    <a:gd name="T15" fmla="*/ 0 h 106"/>
                    <a:gd name="T16" fmla="*/ 0 w 125"/>
                    <a:gd name="T17" fmla="*/ 0 h 106"/>
                    <a:gd name="T18" fmla="*/ 0 w 125"/>
                    <a:gd name="T19" fmla="*/ 0 h 106"/>
                    <a:gd name="T20" fmla="*/ 0 w 125"/>
                    <a:gd name="T21" fmla="*/ 0 h 106"/>
                    <a:gd name="T22" fmla="*/ 0 w 125"/>
                    <a:gd name="T23" fmla="*/ 0 h 106"/>
                    <a:gd name="T24" fmla="*/ 0 w 125"/>
                    <a:gd name="T25" fmla="*/ 0 h 106"/>
                    <a:gd name="T26" fmla="*/ 0 w 125"/>
                    <a:gd name="T27" fmla="*/ 0 h 106"/>
                    <a:gd name="T28" fmla="*/ 0 w 125"/>
                    <a:gd name="T29" fmla="*/ 0 h 106"/>
                    <a:gd name="T30" fmla="*/ 0 w 125"/>
                    <a:gd name="T31" fmla="*/ 0 h 106"/>
                    <a:gd name="T32" fmla="*/ 0 w 125"/>
                    <a:gd name="T33" fmla="*/ 0 h 106"/>
                    <a:gd name="T34" fmla="*/ 0 w 125"/>
                    <a:gd name="T35" fmla="*/ 0 h 106"/>
                    <a:gd name="T36" fmla="*/ 0 w 125"/>
                    <a:gd name="T37" fmla="*/ 0 h 106"/>
                    <a:gd name="T38" fmla="*/ 0 w 125"/>
                    <a:gd name="T39" fmla="*/ 0 h 106"/>
                    <a:gd name="T40" fmla="*/ 0 w 125"/>
                    <a:gd name="T41" fmla="*/ 0 h 106"/>
                    <a:gd name="T42" fmla="*/ 0 w 125"/>
                    <a:gd name="T43" fmla="*/ 0 h 106"/>
                    <a:gd name="T44" fmla="*/ 0 w 125"/>
                    <a:gd name="T45" fmla="*/ 0 h 106"/>
                    <a:gd name="T46" fmla="*/ 0 w 125"/>
                    <a:gd name="T47" fmla="*/ 0 h 106"/>
                    <a:gd name="T48" fmla="*/ 0 w 125"/>
                    <a:gd name="T49" fmla="*/ 0 h 106"/>
                    <a:gd name="T50" fmla="*/ 0 w 125"/>
                    <a:gd name="T51" fmla="*/ 0 h 106"/>
                    <a:gd name="T52" fmla="*/ 0 w 125"/>
                    <a:gd name="T53" fmla="*/ 0 h 106"/>
                    <a:gd name="T54" fmla="*/ 0 w 125"/>
                    <a:gd name="T55" fmla="*/ 0 h 106"/>
                    <a:gd name="T56" fmla="*/ 0 w 125"/>
                    <a:gd name="T57" fmla="*/ 0 h 106"/>
                    <a:gd name="T58" fmla="*/ 0 w 125"/>
                    <a:gd name="T59" fmla="*/ 0 h 106"/>
                    <a:gd name="T60" fmla="*/ 0 w 125"/>
                    <a:gd name="T61" fmla="*/ 0 h 106"/>
                    <a:gd name="T62" fmla="*/ 0 w 125"/>
                    <a:gd name="T63" fmla="*/ 0 h 106"/>
                    <a:gd name="T64" fmla="*/ 0 w 125"/>
                    <a:gd name="T65" fmla="*/ 0 h 106"/>
                    <a:gd name="T66" fmla="*/ 0 w 125"/>
                    <a:gd name="T67" fmla="*/ 0 h 106"/>
                    <a:gd name="T68" fmla="*/ 0 w 125"/>
                    <a:gd name="T69" fmla="*/ 0 h 106"/>
                    <a:gd name="T70" fmla="*/ 0 w 125"/>
                    <a:gd name="T71" fmla="*/ 0 h 106"/>
                    <a:gd name="T72" fmla="*/ 0 w 125"/>
                    <a:gd name="T73" fmla="*/ 0 h 106"/>
                    <a:gd name="T74" fmla="*/ 0 w 125"/>
                    <a:gd name="T75" fmla="*/ 0 h 106"/>
                    <a:gd name="T76" fmla="*/ 0 w 125"/>
                    <a:gd name="T77" fmla="*/ 0 h 106"/>
                    <a:gd name="T78" fmla="*/ 0 w 125"/>
                    <a:gd name="T79" fmla="*/ 0 h 106"/>
                    <a:gd name="T80" fmla="*/ 0 w 125"/>
                    <a:gd name="T81" fmla="*/ 0 h 106"/>
                    <a:gd name="T82" fmla="*/ 0 w 125"/>
                    <a:gd name="T83" fmla="*/ 0 h 106"/>
                    <a:gd name="T84" fmla="*/ 0 w 125"/>
                    <a:gd name="T85" fmla="*/ 0 h 106"/>
                    <a:gd name="T86" fmla="*/ 0 w 125"/>
                    <a:gd name="T87" fmla="*/ 0 h 106"/>
                    <a:gd name="T88" fmla="*/ 0 w 125"/>
                    <a:gd name="T89" fmla="*/ 0 h 106"/>
                    <a:gd name="T90" fmla="*/ 0 w 125"/>
                    <a:gd name="T91" fmla="*/ 0 h 106"/>
                    <a:gd name="T92" fmla="*/ 0 w 125"/>
                    <a:gd name="T93" fmla="*/ 0 h 106"/>
                    <a:gd name="T94" fmla="*/ 0 w 125"/>
                    <a:gd name="T95" fmla="*/ 0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106"/>
                    <a:gd name="T146" fmla="*/ 125 w 125"/>
                    <a:gd name="T147" fmla="*/ 106 h 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106">
                      <a:moveTo>
                        <a:pt x="0" y="67"/>
                      </a:moveTo>
                      <a:lnTo>
                        <a:pt x="1" y="73"/>
                      </a:lnTo>
                      <a:lnTo>
                        <a:pt x="3" y="79"/>
                      </a:lnTo>
                      <a:lnTo>
                        <a:pt x="7" y="82"/>
                      </a:lnTo>
                      <a:lnTo>
                        <a:pt x="12" y="86"/>
                      </a:lnTo>
                      <a:lnTo>
                        <a:pt x="17" y="89"/>
                      </a:lnTo>
                      <a:lnTo>
                        <a:pt x="22" y="91"/>
                      </a:lnTo>
                      <a:lnTo>
                        <a:pt x="28" y="92"/>
                      </a:lnTo>
                      <a:lnTo>
                        <a:pt x="33" y="92"/>
                      </a:lnTo>
                      <a:lnTo>
                        <a:pt x="38" y="91"/>
                      </a:lnTo>
                      <a:lnTo>
                        <a:pt x="43" y="89"/>
                      </a:lnTo>
                      <a:lnTo>
                        <a:pt x="49" y="86"/>
                      </a:lnTo>
                      <a:lnTo>
                        <a:pt x="54" y="82"/>
                      </a:lnTo>
                      <a:lnTo>
                        <a:pt x="60" y="79"/>
                      </a:lnTo>
                      <a:lnTo>
                        <a:pt x="66" y="75"/>
                      </a:lnTo>
                      <a:lnTo>
                        <a:pt x="72" y="74"/>
                      </a:lnTo>
                      <a:lnTo>
                        <a:pt x="79" y="73"/>
                      </a:lnTo>
                      <a:lnTo>
                        <a:pt x="81" y="74"/>
                      </a:lnTo>
                      <a:lnTo>
                        <a:pt x="82" y="76"/>
                      </a:lnTo>
                      <a:lnTo>
                        <a:pt x="82" y="81"/>
                      </a:lnTo>
                      <a:lnTo>
                        <a:pt x="82" y="86"/>
                      </a:lnTo>
                      <a:lnTo>
                        <a:pt x="79" y="97"/>
                      </a:lnTo>
                      <a:lnTo>
                        <a:pt x="79" y="106"/>
                      </a:lnTo>
                      <a:lnTo>
                        <a:pt x="105" y="106"/>
                      </a:lnTo>
                      <a:lnTo>
                        <a:pt x="111" y="98"/>
                      </a:lnTo>
                      <a:lnTo>
                        <a:pt x="117" y="89"/>
                      </a:lnTo>
                      <a:lnTo>
                        <a:pt x="121" y="82"/>
                      </a:lnTo>
                      <a:lnTo>
                        <a:pt x="122" y="76"/>
                      </a:lnTo>
                      <a:lnTo>
                        <a:pt x="125" y="71"/>
                      </a:lnTo>
                      <a:lnTo>
                        <a:pt x="125" y="67"/>
                      </a:lnTo>
                      <a:lnTo>
                        <a:pt x="125" y="57"/>
                      </a:lnTo>
                      <a:lnTo>
                        <a:pt x="125" y="46"/>
                      </a:lnTo>
                      <a:lnTo>
                        <a:pt x="117" y="46"/>
                      </a:lnTo>
                      <a:lnTo>
                        <a:pt x="110" y="46"/>
                      </a:lnTo>
                      <a:lnTo>
                        <a:pt x="104" y="43"/>
                      </a:lnTo>
                      <a:lnTo>
                        <a:pt x="98" y="42"/>
                      </a:lnTo>
                      <a:lnTo>
                        <a:pt x="89" y="37"/>
                      </a:lnTo>
                      <a:lnTo>
                        <a:pt x="83" y="31"/>
                      </a:lnTo>
                      <a:lnTo>
                        <a:pt x="74" y="16"/>
                      </a:lnTo>
                      <a:lnTo>
                        <a:pt x="66" y="0"/>
                      </a:lnTo>
                      <a:lnTo>
                        <a:pt x="45" y="14"/>
                      </a:lnTo>
                      <a:lnTo>
                        <a:pt x="23" y="26"/>
                      </a:lnTo>
                      <a:lnTo>
                        <a:pt x="14" y="33"/>
                      </a:lnTo>
                      <a:lnTo>
                        <a:pt x="7" y="42"/>
                      </a:lnTo>
                      <a:lnTo>
                        <a:pt x="5" y="47"/>
                      </a:lnTo>
                      <a:lnTo>
                        <a:pt x="2" y="53"/>
                      </a:lnTo>
                      <a:lnTo>
                        <a:pt x="1" y="59"/>
                      </a:lnTo>
                      <a:lnTo>
                        <a:pt x="0" y="67"/>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9" name="Freeform 546"/>
                <p:cNvSpPr>
                  <a:spLocks/>
                </p:cNvSpPr>
                <p:nvPr/>
              </p:nvSpPr>
              <p:spPr bwMode="auto">
                <a:xfrm>
                  <a:off x="3371" y="606"/>
                  <a:ext cx="8" cy="13"/>
                </a:xfrm>
                <a:custGeom>
                  <a:avLst/>
                  <a:gdLst>
                    <a:gd name="T0" fmla="*/ 0 w 32"/>
                    <a:gd name="T1" fmla="*/ 0 h 52"/>
                    <a:gd name="T2" fmla="*/ 0 w 32"/>
                    <a:gd name="T3" fmla="*/ 0 h 52"/>
                    <a:gd name="T4" fmla="*/ 0 w 32"/>
                    <a:gd name="T5" fmla="*/ 0 h 52"/>
                    <a:gd name="T6" fmla="*/ 0 w 32"/>
                    <a:gd name="T7" fmla="*/ 0 h 52"/>
                    <a:gd name="T8" fmla="*/ 0 w 32"/>
                    <a:gd name="T9" fmla="*/ 0 h 52"/>
                    <a:gd name="T10" fmla="*/ 0 w 32"/>
                    <a:gd name="T11" fmla="*/ 0 h 52"/>
                    <a:gd name="T12" fmla="*/ 0 w 32"/>
                    <a:gd name="T13" fmla="*/ 0 h 52"/>
                    <a:gd name="T14" fmla="*/ 0 w 32"/>
                    <a:gd name="T15" fmla="*/ 0 h 52"/>
                    <a:gd name="T16" fmla="*/ 0 w 32"/>
                    <a:gd name="T17" fmla="*/ 0 h 52"/>
                    <a:gd name="T18" fmla="*/ 0 w 32"/>
                    <a:gd name="T19" fmla="*/ 0 h 52"/>
                    <a:gd name="T20" fmla="*/ 0 w 32"/>
                    <a:gd name="T21" fmla="*/ 0 h 52"/>
                    <a:gd name="T22" fmla="*/ 0 w 32"/>
                    <a:gd name="T23" fmla="*/ 0 h 52"/>
                    <a:gd name="T24" fmla="*/ 0 w 32"/>
                    <a:gd name="T25" fmla="*/ 0 h 52"/>
                    <a:gd name="T26" fmla="*/ 0 w 32"/>
                    <a:gd name="T27" fmla="*/ 0 h 52"/>
                    <a:gd name="T28" fmla="*/ 0 w 32"/>
                    <a:gd name="T29" fmla="*/ 0 h 52"/>
                    <a:gd name="T30" fmla="*/ 0 w 32"/>
                    <a:gd name="T31" fmla="*/ 0 h 52"/>
                    <a:gd name="T32" fmla="*/ 0 w 32"/>
                    <a:gd name="T33" fmla="*/ 0 h 52"/>
                    <a:gd name="T34" fmla="*/ 0 w 32"/>
                    <a:gd name="T35" fmla="*/ 0 h 52"/>
                    <a:gd name="T36" fmla="*/ 0 w 32"/>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2"/>
                    <a:gd name="T59" fmla="*/ 32 w 32"/>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2">
                      <a:moveTo>
                        <a:pt x="5" y="52"/>
                      </a:moveTo>
                      <a:lnTo>
                        <a:pt x="16" y="52"/>
                      </a:lnTo>
                      <a:lnTo>
                        <a:pt x="32" y="52"/>
                      </a:lnTo>
                      <a:lnTo>
                        <a:pt x="32" y="42"/>
                      </a:lnTo>
                      <a:lnTo>
                        <a:pt x="32" y="33"/>
                      </a:lnTo>
                      <a:lnTo>
                        <a:pt x="30" y="28"/>
                      </a:lnTo>
                      <a:lnTo>
                        <a:pt x="29" y="23"/>
                      </a:lnTo>
                      <a:lnTo>
                        <a:pt x="27" y="18"/>
                      </a:lnTo>
                      <a:lnTo>
                        <a:pt x="23" y="13"/>
                      </a:lnTo>
                      <a:lnTo>
                        <a:pt x="14" y="6"/>
                      </a:lnTo>
                      <a:lnTo>
                        <a:pt x="5" y="0"/>
                      </a:lnTo>
                      <a:lnTo>
                        <a:pt x="3" y="7"/>
                      </a:lnTo>
                      <a:lnTo>
                        <a:pt x="1" y="15"/>
                      </a:lnTo>
                      <a:lnTo>
                        <a:pt x="1" y="25"/>
                      </a:lnTo>
                      <a:lnTo>
                        <a:pt x="0" y="33"/>
                      </a:lnTo>
                      <a:lnTo>
                        <a:pt x="1" y="41"/>
                      </a:lnTo>
                      <a:lnTo>
                        <a:pt x="1" y="46"/>
                      </a:lnTo>
                      <a:lnTo>
                        <a:pt x="3" y="51"/>
                      </a:lnTo>
                      <a:lnTo>
                        <a:pt x="5" y="52"/>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0" name="Freeform 548"/>
                <p:cNvSpPr>
                  <a:spLocks/>
                </p:cNvSpPr>
                <p:nvPr/>
              </p:nvSpPr>
              <p:spPr bwMode="auto">
                <a:xfrm>
                  <a:off x="3380" y="591"/>
                  <a:ext cx="11" cy="12"/>
                </a:xfrm>
                <a:custGeom>
                  <a:avLst/>
                  <a:gdLst>
                    <a:gd name="T0" fmla="*/ 0 w 42"/>
                    <a:gd name="T1" fmla="*/ 0 h 45"/>
                    <a:gd name="T2" fmla="*/ 0 w 42"/>
                    <a:gd name="T3" fmla="*/ 0 h 45"/>
                    <a:gd name="T4" fmla="*/ 0 w 42"/>
                    <a:gd name="T5" fmla="*/ 0 h 45"/>
                    <a:gd name="T6" fmla="*/ 0 w 42"/>
                    <a:gd name="T7" fmla="*/ 0 h 45"/>
                    <a:gd name="T8" fmla="*/ 0 w 42"/>
                    <a:gd name="T9" fmla="*/ 0 h 45"/>
                    <a:gd name="T10" fmla="*/ 0 w 42"/>
                    <a:gd name="T11" fmla="*/ 0 h 45"/>
                    <a:gd name="T12" fmla="*/ 0 w 42"/>
                    <a:gd name="T13" fmla="*/ 0 h 45"/>
                    <a:gd name="T14" fmla="*/ 0 w 42"/>
                    <a:gd name="T15" fmla="*/ 0 h 45"/>
                    <a:gd name="T16" fmla="*/ 0 w 42"/>
                    <a:gd name="T17" fmla="*/ 0 h 45"/>
                    <a:gd name="T18" fmla="*/ 0 w 42"/>
                    <a:gd name="T19" fmla="*/ 0 h 45"/>
                    <a:gd name="T20" fmla="*/ 0 w 42"/>
                    <a:gd name="T21" fmla="*/ 0 h 45"/>
                    <a:gd name="T22" fmla="*/ 0 w 42"/>
                    <a:gd name="T23" fmla="*/ 0 h 45"/>
                    <a:gd name="T24" fmla="*/ 0 w 42"/>
                    <a:gd name="T25" fmla="*/ 0 h 45"/>
                    <a:gd name="T26" fmla="*/ 0 w 42"/>
                    <a:gd name="T27" fmla="*/ 0 h 45"/>
                    <a:gd name="T28" fmla="*/ 0 w 42"/>
                    <a:gd name="T29" fmla="*/ 0 h 45"/>
                    <a:gd name="T30" fmla="*/ 0 w 42"/>
                    <a:gd name="T31" fmla="*/ 0 h 45"/>
                    <a:gd name="T32" fmla="*/ 0 w 42"/>
                    <a:gd name="T33" fmla="*/ 0 h 45"/>
                    <a:gd name="T34" fmla="*/ 0 w 42"/>
                    <a:gd name="T35" fmla="*/ 0 h 45"/>
                    <a:gd name="T36" fmla="*/ 0 w 42"/>
                    <a:gd name="T37" fmla="*/ 0 h 45"/>
                    <a:gd name="T38" fmla="*/ 0 w 42"/>
                    <a:gd name="T39" fmla="*/ 0 h 45"/>
                    <a:gd name="T40" fmla="*/ 0 w 42"/>
                    <a:gd name="T41" fmla="*/ 0 h 45"/>
                    <a:gd name="T42" fmla="*/ 0 w 42"/>
                    <a:gd name="T43" fmla="*/ 0 h 45"/>
                    <a:gd name="T44" fmla="*/ 0 w 42"/>
                    <a:gd name="T45" fmla="*/ 0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45"/>
                    <a:gd name="T71" fmla="*/ 42 w 42"/>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45">
                      <a:moveTo>
                        <a:pt x="16" y="45"/>
                      </a:moveTo>
                      <a:lnTo>
                        <a:pt x="22" y="45"/>
                      </a:lnTo>
                      <a:lnTo>
                        <a:pt x="28" y="43"/>
                      </a:lnTo>
                      <a:lnTo>
                        <a:pt x="33" y="39"/>
                      </a:lnTo>
                      <a:lnTo>
                        <a:pt x="37" y="35"/>
                      </a:lnTo>
                      <a:lnTo>
                        <a:pt x="41" y="26"/>
                      </a:lnTo>
                      <a:lnTo>
                        <a:pt x="42" y="19"/>
                      </a:lnTo>
                      <a:lnTo>
                        <a:pt x="41" y="14"/>
                      </a:lnTo>
                      <a:lnTo>
                        <a:pt x="38" y="12"/>
                      </a:lnTo>
                      <a:lnTo>
                        <a:pt x="33" y="8"/>
                      </a:lnTo>
                      <a:lnTo>
                        <a:pt x="28" y="7"/>
                      </a:lnTo>
                      <a:lnTo>
                        <a:pt x="17" y="3"/>
                      </a:lnTo>
                      <a:lnTo>
                        <a:pt x="10" y="0"/>
                      </a:lnTo>
                      <a:lnTo>
                        <a:pt x="6" y="5"/>
                      </a:lnTo>
                      <a:lnTo>
                        <a:pt x="4" y="12"/>
                      </a:lnTo>
                      <a:lnTo>
                        <a:pt x="1" y="19"/>
                      </a:lnTo>
                      <a:lnTo>
                        <a:pt x="0" y="28"/>
                      </a:lnTo>
                      <a:lnTo>
                        <a:pt x="0" y="34"/>
                      </a:lnTo>
                      <a:lnTo>
                        <a:pt x="3" y="40"/>
                      </a:lnTo>
                      <a:lnTo>
                        <a:pt x="5" y="43"/>
                      </a:lnTo>
                      <a:lnTo>
                        <a:pt x="8" y="44"/>
                      </a:lnTo>
                      <a:lnTo>
                        <a:pt x="11" y="45"/>
                      </a:lnTo>
                      <a:lnTo>
                        <a:pt x="16" y="45"/>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1" name="Freeform 551"/>
                <p:cNvSpPr>
                  <a:spLocks/>
                </p:cNvSpPr>
                <p:nvPr/>
              </p:nvSpPr>
              <p:spPr bwMode="auto">
                <a:xfrm>
                  <a:off x="5079" y="829"/>
                  <a:ext cx="15" cy="19"/>
                </a:xfrm>
                <a:custGeom>
                  <a:avLst/>
                  <a:gdLst>
                    <a:gd name="T0" fmla="*/ 0 w 57"/>
                    <a:gd name="T1" fmla="*/ 0 h 76"/>
                    <a:gd name="T2" fmla="*/ 0 w 57"/>
                    <a:gd name="T3" fmla="*/ 0 h 76"/>
                    <a:gd name="T4" fmla="*/ 0 w 57"/>
                    <a:gd name="T5" fmla="*/ 0 h 76"/>
                    <a:gd name="T6" fmla="*/ 0 w 57"/>
                    <a:gd name="T7" fmla="*/ 0 h 76"/>
                    <a:gd name="T8" fmla="*/ 0 w 57"/>
                    <a:gd name="T9" fmla="*/ 0 h 76"/>
                    <a:gd name="T10" fmla="*/ 0 w 57"/>
                    <a:gd name="T11" fmla="*/ 0 h 76"/>
                    <a:gd name="T12" fmla="*/ 0 w 57"/>
                    <a:gd name="T13" fmla="*/ 0 h 76"/>
                    <a:gd name="T14" fmla="*/ 0 w 57"/>
                    <a:gd name="T15" fmla="*/ 0 h 76"/>
                    <a:gd name="T16" fmla="*/ 0 w 57"/>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76"/>
                    <a:gd name="T29" fmla="*/ 57 w 57"/>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76">
                      <a:moveTo>
                        <a:pt x="0" y="61"/>
                      </a:moveTo>
                      <a:lnTo>
                        <a:pt x="24" y="75"/>
                      </a:lnTo>
                      <a:lnTo>
                        <a:pt x="33" y="76"/>
                      </a:lnTo>
                      <a:lnTo>
                        <a:pt x="38" y="75"/>
                      </a:lnTo>
                      <a:lnTo>
                        <a:pt x="27" y="1"/>
                      </a:lnTo>
                      <a:lnTo>
                        <a:pt x="29" y="0"/>
                      </a:lnTo>
                      <a:lnTo>
                        <a:pt x="33" y="1"/>
                      </a:lnTo>
                      <a:lnTo>
                        <a:pt x="57" y="15"/>
                      </a:lnTo>
                      <a:lnTo>
                        <a:pt x="0" y="61"/>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2" name="Freeform 554"/>
                <p:cNvSpPr>
                  <a:spLocks/>
                </p:cNvSpPr>
                <p:nvPr/>
              </p:nvSpPr>
              <p:spPr bwMode="auto">
                <a:xfrm>
                  <a:off x="5026" y="776"/>
                  <a:ext cx="19" cy="3"/>
                </a:xfrm>
                <a:custGeom>
                  <a:avLst/>
                  <a:gdLst>
                    <a:gd name="T0" fmla="*/ 0 w 75"/>
                    <a:gd name="T1" fmla="*/ 0 h 14"/>
                    <a:gd name="T2" fmla="*/ 0 w 75"/>
                    <a:gd name="T3" fmla="*/ 0 h 14"/>
                    <a:gd name="T4" fmla="*/ 0 w 75"/>
                    <a:gd name="T5" fmla="*/ 0 h 14"/>
                    <a:gd name="T6" fmla="*/ 0 w 75"/>
                    <a:gd name="T7" fmla="*/ 0 h 14"/>
                    <a:gd name="T8" fmla="*/ 0 w 75"/>
                    <a:gd name="T9" fmla="*/ 0 h 14"/>
                    <a:gd name="T10" fmla="*/ 0 60000 65536"/>
                    <a:gd name="T11" fmla="*/ 0 60000 65536"/>
                    <a:gd name="T12" fmla="*/ 0 60000 65536"/>
                    <a:gd name="T13" fmla="*/ 0 60000 65536"/>
                    <a:gd name="T14" fmla="*/ 0 60000 65536"/>
                    <a:gd name="T15" fmla="*/ 0 w 75"/>
                    <a:gd name="T16" fmla="*/ 0 h 14"/>
                    <a:gd name="T17" fmla="*/ 75 w 75"/>
                    <a:gd name="T18" fmla="*/ 14 h 14"/>
                  </a:gdLst>
                  <a:ahLst/>
                  <a:cxnLst>
                    <a:cxn ang="T10">
                      <a:pos x="T0" y="T1"/>
                    </a:cxn>
                    <a:cxn ang="T11">
                      <a:pos x="T2" y="T3"/>
                    </a:cxn>
                    <a:cxn ang="T12">
                      <a:pos x="T4" y="T5"/>
                    </a:cxn>
                    <a:cxn ang="T13">
                      <a:pos x="T6" y="T7"/>
                    </a:cxn>
                    <a:cxn ang="T14">
                      <a:pos x="T8" y="T9"/>
                    </a:cxn>
                  </a:cxnLst>
                  <a:rect l="T15" t="T16" r="T17" b="T18"/>
                  <a:pathLst>
                    <a:path w="75" h="14">
                      <a:moveTo>
                        <a:pt x="0" y="11"/>
                      </a:moveTo>
                      <a:lnTo>
                        <a:pt x="74" y="0"/>
                      </a:lnTo>
                      <a:lnTo>
                        <a:pt x="75" y="3"/>
                      </a:lnTo>
                      <a:lnTo>
                        <a:pt x="0" y="14"/>
                      </a:lnTo>
                      <a:lnTo>
                        <a:pt x="0" y="11"/>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grpSp>
            <p:nvGrpSpPr>
              <p:cNvPr id="28" name="Group 224"/>
              <p:cNvGrpSpPr>
                <a:grpSpLocks/>
              </p:cNvGrpSpPr>
              <p:nvPr/>
            </p:nvGrpSpPr>
            <p:grpSpPr bwMode="auto">
              <a:xfrm>
                <a:off x="914400" y="4724402"/>
                <a:ext cx="1828799" cy="1143000"/>
                <a:chOff x="914393" y="4724434"/>
                <a:chExt cx="1447798" cy="838206"/>
              </a:xfrm>
            </p:grpSpPr>
            <p:sp>
              <p:nvSpPr>
                <p:cNvPr id="30" name="Freeform 824"/>
                <p:cNvSpPr>
                  <a:spLocks/>
                </p:cNvSpPr>
                <p:nvPr/>
              </p:nvSpPr>
              <p:spPr bwMode="auto">
                <a:xfrm>
                  <a:off x="1158875" y="4876800"/>
                  <a:ext cx="14288" cy="12700"/>
                </a:xfrm>
                <a:custGeom>
                  <a:avLst/>
                  <a:gdLst>
                    <a:gd name="T0" fmla="*/ 0 w 33"/>
                    <a:gd name="T1" fmla="*/ 2147483647 h 29"/>
                    <a:gd name="T2" fmla="*/ 2147483647 w 33"/>
                    <a:gd name="T3" fmla="*/ 0 h 29"/>
                    <a:gd name="T4" fmla="*/ 2147483647 w 33"/>
                    <a:gd name="T5" fmla="*/ 2147483647 h 29"/>
                    <a:gd name="T6" fmla="*/ 2147483647 w 33"/>
                    <a:gd name="T7" fmla="*/ 2147483647 h 29"/>
                    <a:gd name="T8" fmla="*/ 2147483647 w 33"/>
                    <a:gd name="T9" fmla="*/ 2147483647 h 29"/>
                    <a:gd name="T10" fmla="*/ 2147483647 w 33"/>
                    <a:gd name="T11" fmla="*/ 2147483647 h 29"/>
                    <a:gd name="T12" fmla="*/ 2147483647 w 33"/>
                    <a:gd name="T13" fmla="*/ 2147483647 h 29"/>
                    <a:gd name="T14" fmla="*/ 2147483647 w 33"/>
                    <a:gd name="T15" fmla="*/ 2147483647 h 29"/>
                    <a:gd name="T16" fmla="*/ 2147483647 w 33"/>
                    <a:gd name="T17" fmla="*/ 2147483647 h 29"/>
                    <a:gd name="T18" fmla="*/ 2147483647 w 33"/>
                    <a:gd name="T19" fmla="*/ 2147483647 h 29"/>
                    <a:gd name="T20" fmla="*/ 2147483647 w 33"/>
                    <a:gd name="T21" fmla="*/ 2147483647 h 29"/>
                    <a:gd name="T22" fmla="*/ 0 w 33"/>
                    <a:gd name="T23" fmla="*/ 2147483647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9"/>
                    <a:gd name="T38" fmla="*/ 33 w 33"/>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9">
                      <a:moveTo>
                        <a:pt x="0" y="25"/>
                      </a:moveTo>
                      <a:lnTo>
                        <a:pt x="26" y="0"/>
                      </a:lnTo>
                      <a:lnTo>
                        <a:pt x="30" y="8"/>
                      </a:lnTo>
                      <a:lnTo>
                        <a:pt x="33" y="12"/>
                      </a:lnTo>
                      <a:lnTo>
                        <a:pt x="29" y="19"/>
                      </a:lnTo>
                      <a:lnTo>
                        <a:pt x="24" y="24"/>
                      </a:lnTo>
                      <a:lnTo>
                        <a:pt x="20" y="27"/>
                      </a:lnTo>
                      <a:lnTo>
                        <a:pt x="16" y="29"/>
                      </a:lnTo>
                      <a:lnTo>
                        <a:pt x="13" y="29"/>
                      </a:lnTo>
                      <a:lnTo>
                        <a:pt x="9" y="29"/>
                      </a:lnTo>
                      <a:lnTo>
                        <a:pt x="5" y="28"/>
                      </a:lnTo>
                      <a:lnTo>
                        <a:pt x="0" y="2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31" name="Freeform 825"/>
                <p:cNvSpPr>
                  <a:spLocks/>
                </p:cNvSpPr>
                <p:nvPr/>
              </p:nvSpPr>
              <p:spPr bwMode="auto">
                <a:xfrm>
                  <a:off x="1158875" y="4876800"/>
                  <a:ext cx="14288" cy="12700"/>
                </a:xfrm>
                <a:custGeom>
                  <a:avLst/>
                  <a:gdLst>
                    <a:gd name="T0" fmla="*/ 0 w 33"/>
                    <a:gd name="T1" fmla="*/ 2147483647 h 29"/>
                    <a:gd name="T2" fmla="*/ 2147483647 w 33"/>
                    <a:gd name="T3" fmla="*/ 0 h 29"/>
                    <a:gd name="T4" fmla="*/ 2147483647 w 33"/>
                    <a:gd name="T5" fmla="*/ 0 h 29"/>
                    <a:gd name="T6" fmla="*/ 2147483647 w 33"/>
                    <a:gd name="T7" fmla="*/ 2147483647 h 29"/>
                    <a:gd name="T8" fmla="*/ 2147483647 w 33"/>
                    <a:gd name="T9" fmla="*/ 2147483647 h 29"/>
                    <a:gd name="T10" fmla="*/ 2147483647 w 33"/>
                    <a:gd name="T11" fmla="*/ 2147483647 h 29"/>
                    <a:gd name="T12" fmla="*/ 2147483647 w 33"/>
                    <a:gd name="T13" fmla="*/ 2147483647 h 29"/>
                    <a:gd name="T14" fmla="*/ 2147483647 w 33"/>
                    <a:gd name="T15" fmla="*/ 2147483647 h 29"/>
                    <a:gd name="T16" fmla="*/ 2147483647 w 33"/>
                    <a:gd name="T17" fmla="*/ 2147483647 h 29"/>
                    <a:gd name="T18" fmla="*/ 2147483647 w 33"/>
                    <a:gd name="T19" fmla="*/ 2147483647 h 29"/>
                    <a:gd name="T20" fmla="*/ 2147483647 w 33"/>
                    <a:gd name="T21" fmla="*/ 2147483647 h 29"/>
                    <a:gd name="T22" fmla="*/ 2147483647 w 33"/>
                    <a:gd name="T23" fmla="*/ 2147483647 h 29"/>
                    <a:gd name="T24" fmla="*/ 0 w 33"/>
                    <a:gd name="T25" fmla="*/ 2147483647 h 29"/>
                    <a:gd name="T26" fmla="*/ 0 w 33"/>
                    <a:gd name="T27" fmla="*/ 2147483647 h 29"/>
                    <a:gd name="T28" fmla="*/ 0 w 33"/>
                    <a:gd name="T29" fmla="*/ 2147483647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29"/>
                    <a:gd name="T47" fmla="*/ 33 w 33"/>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29">
                      <a:moveTo>
                        <a:pt x="0" y="25"/>
                      </a:moveTo>
                      <a:lnTo>
                        <a:pt x="26" y="0"/>
                      </a:lnTo>
                      <a:lnTo>
                        <a:pt x="30" y="8"/>
                      </a:lnTo>
                      <a:lnTo>
                        <a:pt x="33" y="12"/>
                      </a:lnTo>
                      <a:lnTo>
                        <a:pt x="29" y="19"/>
                      </a:lnTo>
                      <a:lnTo>
                        <a:pt x="24" y="24"/>
                      </a:lnTo>
                      <a:lnTo>
                        <a:pt x="20" y="27"/>
                      </a:lnTo>
                      <a:lnTo>
                        <a:pt x="16" y="29"/>
                      </a:lnTo>
                      <a:lnTo>
                        <a:pt x="13" y="29"/>
                      </a:lnTo>
                      <a:lnTo>
                        <a:pt x="9" y="29"/>
                      </a:lnTo>
                      <a:lnTo>
                        <a:pt x="5" y="28"/>
                      </a:lnTo>
                      <a:lnTo>
                        <a:pt x="0" y="25"/>
                      </a:lnTo>
                    </a:path>
                  </a:pathLst>
                </a:custGeom>
                <a:solidFill>
                  <a:schemeClr val="accent2">
                    <a:lumMod val="50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40" name="Freeform 826"/>
                <p:cNvSpPr>
                  <a:spLocks/>
                </p:cNvSpPr>
                <p:nvPr/>
              </p:nvSpPr>
              <p:spPr bwMode="auto">
                <a:xfrm>
                  <a:off x="1228725" y="4827588"/>
                  <a:ext cx="25400" cy="38100"/>
                </a:xfrm>
                <a:custGeom>
                  <a:avLst/>
                  <a:gdLst>
                    <a:gd name="T0" fmla="*/ 2147483647 w 65"/>
                    <a:gd name="T1" fmla="*/ 2147483647 h 92"/>
                    <a:gd name="T2" fmla="*/ 2147483647 w 65"/>
                    <a:gd name="T3" fmla="*/ 2147483647 h 92"/>
                    <a:gd name="T4" fmla="*/ 2147483647 w 65"/>
                    <a:gd name="T5" fmla="*/ 2147483647 h 92"/>
                    <a:gd name="T6" fmla="*/ 0 w 65"/>
                    <a:gd name="T7" fmla="*/ 2147483647 h 92"/>
                    <a:gd name="T8" fmla="*/ 2147483647 w 65"/>
                    <a:gd name="T9" fmla="*/ 2147483647 h 92"/>
                    <a:gd name="T10" fmla="*/ 2147483647 w 65"/>
                    <a:gd name="T11" fmla="*/ 2147483647 h 92"/>
                    <a:gd name="T12" fmla="*/ 2147483647 w 65"/>
                    <a:gd name="T13" fmla="*/ 2147483647 h 92"/>
                    <a:gd name="T14" fmla="*/ 2147483647 w 65"/>
                    <a:gd name="T15" fmla="*/ 2147483647 h 92"/>
                    <a:gd name="T16" fmla="*/ 2147483647 w 65"/>
                    <a:gd name="T17" fmla="*/ 2147483647 h 92"/>
                    <a:gd name="T18" fmla="*/ 2147483647 w 65"/>
                    <a:gd name="T19" fmla="*/ 2147483647 h 92"/>
                    <a:gd name="T20" fmla="*/ 2147483647 w 65"/>
                    <a:gd name="T21" fmla="*/ 2147483647 h 92"/>
                    <a:gd name="T22" fmla="*/ 2147483647 w 65"/>
                    <a:gd name="T23" fmla="*/ 2147483647 h 92"/>
                    <a:gd name="T24" fmla="*/ 2147483647 w 65"/>
                    <a:gd name="T25" fmla="*/ 2147483647 h 92"/>
                    <a:gd name="T26" fmla="*/ 2147483647 w 65"/>
                    <a:gd name="T27" fmla="*/ 2147483647 h 92"/>
                    <a:gd name="T28" fmla="*/ 2147483647 w 65"/>
                    <a:gd name="T29" fmla="*/ 2147483647 h 92"/>
                    <a:gd name="T30" fmla="*/ 2147483647 w 65"/>
                    <a:gd name="T31" fmla="*/ 2147483647 h 92"/>
                    <a:gd name="T32" fmla="*/ 2147483647 w 65"/>
                    <a:gd name="T33" fmla="*/ 2147483647 h 92"/>
                    <a:gd name="T34" fmla="*/ 2147483647 w 65"/>
                    <a:gd name="T35" fmla="*/ 0 h 92"/>
                    <a:gd name="T36" fmla="*/ 2147483647 w 65"/>
                    <a:gd name="T37" fmla="*/ 0 h 92"/>
                    <a:gd name="T38" fmla="*/ 2147483647 w 65"/>
                    <a:gd name="T39" fmla="*/ 2147483647 h 92"/>
                    <a:gd name="T40" fmla="*/ 2147483647 w 65"/>
                    <a:gd name="T41" fmla="*/ 2147483647 h 92"/>
                    <a:gd name="T42" fmla="*/ 2147483647 w 65"/>
                    <a:gd name="T43" fmla="*/ 2147483647 h 92"/>
                    <a:gd name="T44" fmla="*/ 2147483647 w 65"/>
                    <a:gd name="T45" fmla="*/ 2147483647 h 92"/>
                    <a:gd name="T46" fmla="*/ 2147483647 w 65"/>
                    <a:gd name="T47" fmla="*/ 2147483647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92"/>
                    <a:gd name="T74" fmla="*/ 65 w 65"/>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92">
                      <a:moveTo>
                        <a:pt x="7" y="92"/>
                      </a:moveTo>
                      <a:lnTo>
                        <a:pt x="3" y="83"/>
                      </a:lnTo>
                      <a:lnTo>
                        <a:pt x="2" y="77"/>
                      </a:lnTo>
                      <a:lnTo>
                        <a:pt x="0" y="73"/>
                      </a:lnTo>
                      <a:lnTo>
                        <a:pt x="2" y="70"/>
                      </a:lnTo>
                      <a:lnTo>
                        <a:pt x="5" y="64"/>
                      </a:lnTo>
                      <a:lnTo>
                        <a:pt x="7" y="53"/>
                      </a:lnTo>
                      <a:lnTo>
                        <a:pt x="7" y="43"/>
                      </a:lnTo>
                      <a:lnTo>
                        <a:pt x="9" y="33"/>
                      </a:lnTo>
                      <a:lnTo>
                        <a:pt x="11" y="24"/>
                      </a:lnTo>
                      <a:lnTo>
                        <a:pt x="16" y="17"/>
                      </a:lnTo>
                      <a:lnTo>
                        <a:pt x="20" y="13"/>
                      </a:lnTo>
                      <a:lnTo>
                        <a:pt x="24" y="10"/>
                      </a:lnTo>
                      <a:lnTo>
                        <a:pt x="29" y="7"/>
                      </a:lnTo>
                      <a:lnTo>
                        <a:pt x="35" y="5"/>
                      </a:lnTo>
                      <a:lnTo>
                        <a:pt x="41" y="2"/>
                      </a:lnTo>
                      <a:lnTo>
                        <a:pt x="48" y="1"/>
                      </a:lnTo>
                      <a:lnTo>
                        <a:pt x="57" y="0"/>
                      </a:lnTo>
                      <a:lnTo>
                        <a:pt x="65" y="0"/>
                      </a:lnTo>
                      <a:lnTo>
                        <a:pt x="65" y="20"/>
                      </a:lnTo>
                      <a:lnTo>
                        <a:pt x="49" y="39"/>
                      </a:lnTo>
                      <a:lnTo>
                        <a:pt x="31" y="61"/>
                      </a:lnTo>
                      <a:lnTo>
                        <a:pt x="16" y="81"/>
                      </a:lnTo>
                      <a:lnTo>
                        <a:pt x="7" y="92"/>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1" name="Freeform 827"/>
                <p:cNvSpPr>
                  <a:spLocks/>
                </p:cNvSpPr>
                <p:nvPr/>
              </p:nvSpPr>
              <p:spPr bwMode="auto">
                <a:xfrm>
                  <a:off x="1228725" y="4827588"/>
                  <a:ext cx="25400" cy="38100"/>
                </a:xfrm>
                <a:custGeom>
                  <a:avLst/>
                  <a:gdLst>
                    <a:gd name="T0" fmla="*/ 2147483647 w 65"/>
                    <a:gd name="T1" fmla="*/ 2147483647 h 92"/>
                    <a:gd name="T2" fmla="*/ 2147483647 w 65"/>
                    <a:gd name="T3" fmla="*/ 2147483647 h 92"/>
                    <a:gd name="T4" fmla="*/ 2147483647 w 65"/>
                    <a:gd name="T5" fmla="*/ 2147483647 h 92"/>
                    <a:gd name="T6" fmla="*/ 0 w 65"/>
                    <a:gd name="T7" fmla="*/ 2147483647 h 92"/>
                    <a:gd name="T8" fmla="*/ 2147483647 w 65"/>
                    <a:gd name="T9" fmla="*/ 2147483647 h 92"/>
                    <a:gd name="T10" fmla="*/ 2147483647 w 65"/>
                    <a:gd name="T11" fmla="*/ 2147483647 h 92"/>
                    <a:gd name="T12" fmla="*/ 2147483647 w 65"/>
                    <a:gd name="T13" fmla="*/ 2147483647 h 92"/>
                    <a:gd name="T14" fmla="*/ 2147483647 w 65"/>
                    <a:gd name="T15" fmla="*/ 2147483647 h 92"/>
                    <a:gd name="T16" fmla="*/ 2147483647 w 65"/>
                    <a:gd name="T17" fmla="*/ 2147483647 h 92"/>
                    <a:gd name="T18" fmla="*/ 2147483647 w 65"/>
                    <a:gd name="T19" fmla="*/ 2147483647 h 92"/>
                    <a:gd name="T20" fmla="*/ 2147483647 w 65"/>
                    <a:gd name="T21" fmla="*/ 2147483647 h 92"/>
                    <a:gd name="T22" fmla="*/ 2147483647 w 65"/>
                    <a:gd name="T23" fmla="*/ 2147483647 h 92"/>
                    <a:gd name="T24" fmla="*/ 2147483647 w 65"/>
                    <a:gd name="T25" fmla="*/ 2147483647 h 92"/>
                    <a:gd name="T26" fmla="*/ 2147483647 w 65"/>
                    <a:gd name="T27" fmla="*/ 2147483647 h 92"/>
                    <a:gd name="T28" fmla="*/ 2147483647 w 65"/>
                    <a:gd name="T29" fmla="*/ 2147483647 h 92"/>
                    <a:gd name="T30" fmla="*/ 2147483647 w 65"/>
                    <a:gd name="T31" fmla="*/ 2147483647 h 92"/>
                    <a:gd name="T32" fmla="*/ 2147483647 w 65"/>
                    <a:gd name="T33" fmla="*/ 2147483647 h 92"/>
                    <a:gd name="T34" fmla="*/ 2147483647 w 65"/>
                    <a:gd name="T35" fmla="*/ 0 h 92"/>
                    <a:gd name="T36" fmla="*/ 2147483647 w 65"/>
                    <a:gd name="T37" fmla="*/ 0 h 92"/>
                    <a:gd name="T38" fmla="*/ 2147483647 w 65"/>
                    <a:gd name="T39" fmla="*/ 0 h 92"/>
                    <a:gd name="T40" fmla="*/ 2147483647 w 65"/>
                    <a:gd name="T41" fmla="*/ 2147483647 h 92"/>
                    <a:gd name="T42" fmla="*/ 2147483647 w 65"/>
                    <a:gd name="T43" fmla="*/ 2147483647 h 92"/>
                    <a:gd name="T44" fmla="*/ 2147483647 w 65"/>
                    <a:gd name="T45" fmla="*/ 2147483647 h 92"/>
                    <a:gd name="T46" fmla="*/ 2147483647 w 65"/>
                    <a:gd name="T47" fmla="*/ 2147483647 h 92"/>
                    <a:gd name="T48" fmla="*/ 2147483647 w 65"/>
                    <a:gd name="T49" fmla="*/ 2147483647 h 92"/>
                    <a:gd name="T50" fmla="*/ 2147483647 w 65"/>
                    <a:gd name="T51" fmla="*/ 2147483647 h 92"/>
                    <a:gd name="T52" fmla="*/ 2147483647 w 65"/>
                    <a:gd name="T53" fmla="*/ 2147483647 h 92"/>
                    <a:gd name="T54" fmla="*/ 2147483647 w 65"/>
                    <a:gd name="T55" fmla="*/ 2147483647 h 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92"/>
                    <a:gd name="T86" fmla="*/ 65 w 65"/>
                    <a:gd name="T87" fmla="*/ 92 h 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92">
                      <a:moveTo>
                        <a:pt x="7" y="92"/>
                      </a:moveTo>
                      <a:lnTo>
                        <a:pt x="3" y="83"/>
                      </a:lnTo>
                      <a:lnTo>
                        <a:pt x="2" y="77"/>
                      </a:lnTo>
                      <a:lnTo>
                        <a:pt x="0" y="73"/>
                      </a:lnTo>
                      <a:lnTo>
                        <a:pt x="2" y="70"/>
                      </a:lnTo>
                      <a:lnTo>
                        <a:pt x="5" y="64"/>
                      </a:lnTo>
                      <a:lnTo>
                        <a:pt x="7" y="53"/>
                      </a:lnTo>
                      <a:lnTo>
                        <a:pt x="7" y="43"/>
                      </a:lnTo>
                      <a:lnTo>
                        <a:pt x="9" y="33"/>
                      </a:lnTo>
                      <a:lnTo>
                        <a:pt x="11" y="24"/>
                      </a:lnTo>
                      <a:lnTo>
                        <a:pt x="16" y="17"/>
                      </a:lnTo>
                      <a:lnTo>
                        <a:pt x="20" y="13"/>
                      </a:lnTo>
                      <a:lnTo>
                        <a:pt x="24" y="10"/>
                      </a:lnTo>
                      <a:lnTo>
                        <a:pt x="29" y="7"/>
                      </a:lnTo>
                      <a:lnTo>
                        <a:pt x="35" y="5"/>
                      </a:lnTo>
                      <a:lnTo>
                        <a:pt x="41" y="2"/>
                      </a:lnTo>
                      <a:lnTo>
                        <a:pt x="48" y="1"/>
                      </a:lnTo>
                      <a:lnTo>
                        <a:pt x="57" y="0"/>
                      </a:lnTo>
                      <a:lnTo>
                        <a:pt x="65" y="0"/>
                      </a:lnTo>
                      <a:lnTo>
                        <a:pt x="65" y="20"/>
                      </a:lnTo>
                      <a:lnTo>
                        <a:pt x="49" y="39"/>
                      </a:lnTo>
                      <a:lnTo>
                        <a:pt x="31" y="61"/>
                      </a:lnTo>
                      <a:lnTo>
                        <a:pt x="16" y="81"/>
                      </a:lnTo>
                      <a:lnTo>
                        <a:pt x="7" y="92"/>
                      </a:lnTo>
                      <a:close/>
                    </a:path>
                  </a:pathLst>
                </a:custGeom>
                <a:solidFill>
                  <a:schemeClr val="accent2">
                    <a:lumMod val="50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42" name="Freeform 828"/>
                <p:cNvSpPr>
                  <a:spLocks/>
                </p:cNvSpPr>
                <p:nvPr/>
              </p:nvSpPr>
              <p:spPr bwMode="auto">
                <a:xfrm>
                  <a:off x="1308100" y="4765675"/>
                  <a:ext cx="85725" cy="73025"/>
                </a:xfrm>
                <a:custGeom>
                  <a:avLst/>
                  <a:gdLst>
                    <a:gd name="T0" fmla="*/ 2147483647 w 204"/>
                    <a:gd name="T1" fmla="*/ 2147483647 h 178"/>
                    <a:gd name="T2" fmla="*/ 2147483647 w 204"/>
                    <a:gd name="T3" fmla="*/ 2147483647 h 178"/>
                    <a:gd name="T4" fmla="*/ 2147483647 w 204"/>
                    <a:gd name="T5" fmla="*/ 2147483647 h 178"/>
                    <a:gd name="T6" fmla="*/ 2147483647 w 204"/>
                    <a:gd name="T7" fmla="*/ 2147483647 h 178"/>
                    <a:gd name="T8" fmla="*/ 2147483647 w 204"/>
                    <a:gd name="T9" fmla="*/ 2147483647 h 178"/>
                    <a:gd name="T10" fmla="*/ 2147483647 w 204"/>
                    <a:gd name="T11" fmla="*/ 2147483647 h 178"/>
                    <a:gd name="T12" fmla="*/ 2147483647 w 204"/>
                    <a:gd name="T13" fmla="*/ 2147483647 h 178"/>
                    <a:gd name="T14" fmla="*/ 2147483647 w 204"/>
                    <a:gd name="T15" fmla="*/ 2147483647 h 178"/>
                    <a:gd name="T16" fmla="*/ 2147483647 w 204"/>
                    <a:gd name="T17" fmla="*/ 2147483647 h 178"/>
                    <a:gd name="T18" fmla="*/ 2147483647 w 204"/>
                    <a:gd name="T19" fmla="*/ 2147483647 h 178"/>
                    <a:gd name="T20" fmla="*/ 2147483647 w 204"/>
                    <a:gd name="T21" fmla="*/ 2147483647 h 178"/>
                    <a:gd name="T22" fmla="*/ 2147483647 w 204"/>
                    <a:gd name="T23" fmla="*/ 2147483647 h 178"/>
                    <a:gd name="T24" fmla="*/ 2147483647 w 204"/>
                    <a:gd name="T25" fmla="*/ 2147483647 h 178"/>
                    <a:gd name="T26" fmla="*/ 2147483647 w 204"/>
                    <a:gd name="T27" fmla="*/ 2147483647 h 178"/>
                    <a:gd name="T28" fmla="*/ 2147483647 w 204"/>
                    <a:gd name="T29" fmla="*/ 2147483647 h 178"/>
                    <a:gd name="T30" fmla="*/ 2147483647 w 204"/>
                    <a:gd name="T31" fmla="*/ 2147483647 h 178"/>
                    <a:gd name="T32" fmla="*/ 2147483647 w 204"/>
                    <a:gd name="T33" fmla="*/ 2147483647 h 178"/>
                    <a:gd name="T34" fmla="*/ 2147483647 w 204"/>
                    <a:gd name="T35" fmla="*/ 2147483647 h 178"/>
                    <a:gd name="T36" fmla="*/ 2147483647 w 204"/>
                    <a:gd name="T37" fmla="*/ 2147483647 h 178"/>
                    <a:gd name="T38" fmla="*/ 2147483647 w 204"/>
                    <a:gd name="T39" fmla="*/ 2147483647 h 178"/>
                    <a:gd name="T40" fmla="*/ 2147483647 w 204"/>
                    <a:gd name="T41" fmla="*/ 2147483647 h 178"/>
                    <a:gd name="T42" fmla="*/ 2147483647 w 204"/>
                    <a:gd name="T43" fmla="*/ 0 h 178"/>
                    <a:gd name="T44" fmla="*/ 2147483647 w 204"/>
                    <a:gd name="T45" fmla="*/ 2147483647 h 178"/>
                    <a:gd name="T46" fmla="*/ 2147483647 w 204"/>
                    <a:gd name="T47" fmla="*/ 2147483647 h 178"/>
                    <a:gd name="T48" fmla="*/ 2147483647 w 204"/>
                    <a:gd name="T49" fmla="*/ 2147483647 h 178"/>
                    <a:gd name="T50" fmla="*/ 2147483647 w 204"/>
                    <a:gd name="T51" fmla="*/ 2147483647 h 178"/>
                    <a:gd name="T52" fmla="*/ 2147483647 w 204"/>
                    <a:gd name="T53" fmla="*/ 2147483647 h 178"/>
                    <a:gd name="T54" fmla="*/ 2147483647 w 204"/>
                    <a:gd name="T55" fmla="*/ 2147483647 h 178"/>
                    <a:gd name="T56" fmla="*/ 2147483647 w 204"/>
                    <a:gd name="T57" fmla="*/ 2147483647 h 178"/>
                    <a:gd name="T58" fmla="*/ 2147483647 w 204"/>
                    <a:gd name="T59" fmla="*/ 2147483647 h 178"/>
                    <a:gd name="T60" fmla="*/ 2147483647 w 204"/>
                    <a:gd name="T61" fmla="*/ 2147483647 h 178"/>
                    <a:gd name="T62" fmla="*/ 2147483647 w 204"/>
                    <a:gd name="T63" fmla="*/ 2147483647 h 178"/>
                    <a:gd name="T64" fmla="*/ 2147483647 w 204"/>
                    <a:gd name="T65" fmla="*/ 2147483647 h 178"/>
                    <a:gd name="T66" fmla="*/ 2147483647 w 204"/>
                    <a:gd name="T67" fmla="*/ 2147483647 h 178"/>
                    <a:gd name="T68" fmla="*/ 2147483647 w 204"/>
                    <a:gd name="T69" fmla="*/ 2147483647 h 178"/>
                    <a:gd name="T70" fmla="*/ 2147483647 w 204"/>
                    <a:gd name="T71" fmla="*/ 2147483647 h 178"/>
                    <a:gd name="T72" fmla="*/ 2147483647 w 204"/>
                    <a:gd name="T73" fmla="*/ 2147483647 h 178"/>
                    <a:gd name="T74" fmla="*/ 2147483647 w 204"/>
                    <a:gd name="T75" fmla="*/ 2147483647 h 178"/>
                    <a:gd name="T76" fmla="*/ 2147483647 w 204"/>
                    <a:gd name="T77" fmla="*/ 2147483647 h 178"/>
                    <a:gd name="T78" fmla="*/ 0 w 204"/>
                    <a:gd name="T79" fmla="*/ 2147483647 h 178"/>
                    <a:gd name="T80" fmla="*/ 2147483647 w 204"/>
                    <a:gd name="T81" fmla="*/ 2147483647 h 178"/>
                    <a:gd name="T82" fmla="*/ 2147483647 w 204"/>
                    <a:gd name="T83" fmla="*/ 2147483647 h 178"/>
                    <a:gd name="T84" fmla="*/ 2147483647 w 204"/>
                    <a:gd name="T85" fmla="*/ 2147483647 h 178"/>
                    <a:gd name="T86" fmla="*/ 2147483647 w 204"/>
                    <a:gd name="T87" fmla="*/ 2147483647 h 178"/>
                    <a:gd name="T88" fmla="*/ 2147483647 w 204"/>
                    <a:gd name="T89" fmla="*/ 2147483647 h 178"/>
                    <a:gd name="T90" fmla="*/ 2147483647 w 204"/>
                    <a:gd name="T91" fmla="*/ 2147483647 h 178"/>
                    <a:gd name="T92" fmla="*/ 2147483647 w 204"/>
                    <a:gd name="T93" fmla="*/ 2147483647 h 178"/>
                    <a:gd name="T94" fmla="*/ 2147483647 w 204"/>
                    <a:gd name="T95" fmla="*/ 2147483647 h 178"/>
                    <a:gd name="T96" fmla="*/ 2147483647 w 204"/>
                    <a:gd name="T97" fmla="*/ 2147483647 h 178"/>
                    <a:gd name="T98" fmla="*/ 2147483647 w 204"/>
                    <a:gd name="T99" fmla="*/ 2147483647 h 178"/>
                    <a:gd name="T100" fmla="*/ 2147483647 w 204"/>
                    <a:gd name="T101" fmla="*/ 2147483647 h 178"/>
                    <a:gd name="T102" fmla="*/ 2147483647 w 204"/>
                    <a:gd name="T103" fmla="*/ 2147483647 h 1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
                    <a:gd name="T157" fmla="*/ 0 h 178"/>
                    <a:gd name="T158" fmla="*/ 204 w 204"/>
                    <a:gd name="T159" fmla="*/ 178 h 1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 h="178">
                      <a:moveTo>
                        <a:pt x="92" y="178"/>
                      </a:moveTo>
                      <a:lnTo>
                        <a:pt x="145" y="178"/>
                      </a:lnTo>
                      <a:lnTo>
                        <a:pt x="152" y="172"/>
                      </a:lnTo>
                      <a:lnTo>
                        <a:pt x="160" y="167"/>
                      </a:lnTo>
                      <a:lnTo>
                        <a:pt x="167" y="161"/>
                      </a:lnTo>
                      <a:lnTo>
                        <a:pt x="173" y="155"/>
                      </a:lnTo>
                      <a:lnTo>
                        <a:pt x="178" y="147"/>
                      </a:lnTo>
                      <a:lnTo>
                        <a:pt x="183" y="140"/>
                      </a:lnTo>
                      <a:lnTo>
                        <a:pt x="188" y="133"/>
                      </a:lnTo>
                      <a:lnTo>
                        <a:pt x="191" y="125"/>
                      </a:lnTo>
                      <a:lnTo>
                        <a:pt x="196" y="108"/>
                      </a:lnTo>
                      <a:lnTo>
                        <a:pt x="200" y="91"/>
                      </a:lnTo>
                      <a:lnTo>
                        <a:pt x="202" y="73"/>
                      </a:lnTo>
                      <a:lnTo>
                        <a:pt x="204" y="53"/>
                      </a:lnTo>
                      <a:lnTo>
                        <a:pt x="202" y="48"/>
                      </a:lnTo>
                      <a:lnTo>
                        <a:pt x="201" y="43"/>
                      </a:lnTo>
                      <a:lnTo>
                        <a:pt x="199" y="38"/>
                      </a:lnTo>
                      <a:lnTo>
                        <a:pt x="196" y="35"/>
                      </a:lnTo>
                      <a:lnTo>
                        <a:pt x="188" y="26"/>
                      </a:lnTo>
                      <a:lnTo>
                        <a:pt x="179" y="19"/>
                      </a:lnTo>
                      <a:lnTo>
                        <a:pt x="160" y="8"/>
                      </a:lnTo>
                      <a:lnTo>
                        <a:pt x="145" y="0"/>
                      </a:lnTo>
                      <a:lnTo>
                        <a:pt x="141" y="9"/>
                      </a:lnTo>
                      <a:lnTo>
                        <a:pt x="138" y="15"/>
                      </a:lnTo>
                      <a:lnTo>
                        <a:pt x="133" y="21"/>
                      </a:lnTo>
                      <a:lnTo>
                        <a:pt x="128" y="27"/>
                      </a:lnTo>
                      <a:lnTo>
                        <a:pt x="122" y="31"/>
                      </a:lnTo>
                      <a:lnTo>
                        <a:pt x="116" y="35"/>
                      </a:lnTo>
                      <a:lnTo>
                        <a:pt x="108" y="38"/>
                      </a:lnTo>
                      <a:lnTo>
                        <a:pt x="101" y="41"/>
                      </a:lnTo>
                      <a:lnTo>
                        <a:pt x="85" y="43"/>
                      </a:lnTo>
                      <a:lnTo>
                        <a:pt x="68" y="46"/>
                      </a:lnTo>
                      <a:lnTo>
                        <a:pt x="51" y="46"/>
                      </a:lnTo>
                      <a:lnTo>
                        <a:pt x="32" y="46"/>
                      </a:lnTo>
                      <a:lnTo>
                        <a:pt x="32" y="64"/>
                      </a:lnTo>
                      <a:lnTo>
                        <a:pt x="30" y="78"/>
                      </a:lnTo>
                      <a:lnTo>
                        <a:pt x="27" y="87"/>
                      </a:lnTo>
                      <a:lnTo>
                        <a:pt x="24" y="96"/>
                      </a:lnTo>
                      <a:lnTo>
                        <a:pt x="14" y="109"/>
                      </a:lnTo>
                      <a:lnTo>
                        <a:pt x="0" y="125"/>
                      </a:lnTo>
                      <a:lnTo>
                        <a:pt x="19" y="125"/>
                      </a:lnTo>
                      <a:lnTo>
                        <a:pt x="36" y="128"/>
                      </a:lnTo>
                      <a:lnTo>
                        <a:pt x="52" y="131"/>
                      </a:lnTo>
                      <a:lnTo>
                        <a:pt x="65" y="136"/>
                      </a:lnTo>
                      <a:lnTo>
                        <a:pt x="71" y="140"/>
                      </a:lnTo>
                      <a:lnTo>
                        <a:pt x="76" y="144"/>
                      </a:lnTo>
                      <a:lnTo>
                        <a:pt x="81" y="147"/>
                      </a:lnTo>
                      <a:lnTo>
                        <a:pt x="85" y="152"/>
                      </a:lnTo>
                      <a:lnTo>
                        <a:pt x="87" y="158"/>
                      </a:lnTo>
                      <a:lnTo>
                        <a:pt x="90" y="164"/>
                      </a:lnTo>
                      <a:lnTo>
                        <a:pt x="91" y="171"/>
                      </a:lnTo>
                      <a:lnTo>
                        <a:pt x="92" y="178"/>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3" name="Freeform 829"/>
                <p:cNvSpPr>
                  <a:spLocks/>
                </p:cNvSpPr>
                <p:nvPr/>
              </p:nvSpPr>
              <p:spPr bwMode="auto">
                <a:xfrm>
                  <a:off x="1304599" y="4795838"/>
                  <a:ext cx="85725" cy="73025"/>
                </a:xfrm>
                <a:custGeom>
                  <a:avLst/>
                  <a:gdLst>
                    <a:gd name="T0" fmla="*/ 2147483647 w 204"/>
                    <a:gd name="T1" fmla="*/ 2147483647 h 178"/>
                    <a:gd name="T2" fmla="*/ 2147483647 w 204"/>
                    <a:gd name="T3" fmla="*/ 2147483647 h 178"/>
                    <a:gd name="T4" fmla="*/ 2147483647 w 204"/>
                    <a:gd name="T5" fmla="*/ 2147483647 h 178"/>
                    <a:gd name="T6" fmla="*/ 2147483647 w 204"/>
                    <a:gd name="T7" fmla="*/ 2147483647 h 178"/>
                    <a:gd name="T8" fmla="*/ 2147483647 w 204"/>
                    <a:gd name="T9" fmla="*/ 2147483647 h 178"/>
                    <a:gd name="T10" fmla="*/ 2147483647 w 204"/>
                    <a:gd name="T11" fmla="*/ 2147483647 h 178"/>
                    <a:gd name="T12" fmla="*/ 2147483647 w 204"/>
                    <a:gd name="T13" fmla="*/ 2147483647 h 178"/>
                    <a:gd name="T14" fmla="*/ 2147483647 w 204"/>
                    <a:gd name="T15" fmla="*/ 2147483647 h 178"/>
                    <a:gd name="T16" fmla="*/ 2147483647 w 204"/>
                    <a:gd name="T17" fmla="*/ 2147483647 h 178"/>
                    <a:gd name="T18" fmla="*/ 2147483647 w 204"/>
                    <a:gd name="T19" fmla="*/ 2147483647 h 178"/>
                    <a:gd name="T20" fmla="*/ 2147483647 w 204"/>
                    <a:gd name="T21" fmla="*/ 2147483647 h 178"/>
                    <a:gd name="T22" fmla="*/ 2147483647 w 204"/>
                    <a:gd name="T23" fmla="*/ 2147483647 h 178"/>
                    <a:gd name="T24" fmla="*/ 2147483647 w 204"/>
                    <a:gd name="T25" fmla="*/ 2147483647 h 178"/>
                    <a:gd name="T26" fmla="*/ 2147483647 w 204"/>
                    <a:gd name="T27" fmla="*/ 2147483647 h 178"/>
                    <a:gd name="T28" fmla="*/ 2147483647 w 204"/>
                    <a:gd name="T29" fmla="*/ 2147483647 h 178"/>
                    <a:gd name="T30" fmla="*/ 2147483647 w 204"/>
                    <a:gd name="T31" fmla="*/ 2147483647 h 178"/>
                    <a:gd name="T32" fmla="*/ 2147483647 w 204"/>
                    <a:gd name="T33" fmla="*/ 2147483647 h 178"/>
                    <a:gd name="T34" fmla="*/ 2147483647 w 204"/>
                    <a:gd name="T35" fmla="*/ 2147483647 h 178"/>
                    <a:gd name="T36" fmla="*/ 2147483647 w 204"/>
                    <a:gd name="T37" fmla="*/ 2147483647 h 178"/>
                    <a:gd name="T38" fmla="*/ 2147483647 w 204"/>
                    <a:gd name="T39" fmla="*/ 2147483647 h 178"/>
                    <a:gd name="T40" fmla="*/ 2147483647 w 204"/>
                    <a:gd name="T41" fmla="*/ 2147483647 h 178"/>
                    <a:gd name="T42" fmla="*/ 2147483647 w 204"/>
                    <a:gd name="T43" fmla="*/ 2147483647 h 178"/>
                    <a:gd name="T44" fmla="*/ 2147483647 w 204"/>
                    <a:gd name="T45" fmla="*/ 0 h 178"/>
                    <a:gd name="T46" fmla="*/ 2147483647 w 204"/>
                    <a:gd name="T47" fmla="*/ 2147483647 h 178"/>
                    <a:gd name="T48" fmla="*/ 2147483647 w 204"/>
                    <a:gd name="T49" fmla="*/ 2147483647 h 178"/>
                    <a:gd name="T50" fmla="*/ 2147483647 w 204"/>
                    <a:gd name="T51" fmla="*/ 2147483647 h 178"/>
                    <a:gd name="T52" fmla="*/ 2147483647 w 204"/>
                    <a:gd name="T53" fmla="*/ 2147483647 h 178"/>
                    <a:gd name="T54" fmla="*/ 2147483647 w 204"/>
                    <a:gd name="T55" fmla="*/ 2147483647 h 178"/>
                    <a:gd name="T56" fmla="*/ 2147483647 w 204"/>
                    <a:gd name="T57" fmla="*/ 2147483647 h 178"/>
                    <a:gd name="T58" fmla="*/ 2147483647 w 204"/>
                    <a:gd name="T59" fmla="*/ 2147483647 h 178"/>
                    <a:gd name="T60" fmla="*/ 2147483647 w 204"/>
                    <a:gd name="T61" fmla="*/ 2147483647 h 178"/>
                    <a:gd name="T62" fmla="*/ 2147483647 w 204"/>
                    <a:gd name="T63" fmla="*/ 2147483647 h 178"/>
                    <a:gd name="T64" fmla="*/ 2147483647 w 204"/>
                    <a:gd name="T65" fmla="*/ 2147483647 h 178"/>
                    <a:gd name="T66" fmla="*/ 2147483647 w 204"/>
                    <a:gd name="T67" fmla="*/ 2147483647 h 178"/>
                    <a:gd name="T68" fmla="*/ 2147483647 w 204"/>
                    <a:gd name="T69" fmla="*/ 2147483647 h 178"/>
                    <a:gd name="T70" fmla="*/ 2147483647 w 204"/>
                    <a:gd name="T71" fmla="*/ 2147483647 h 178"/>
                    <a:gd name="T72" fmla="*/ 2147483647 w 204"/>
                    <a:gd name="T73" fmla="*/ 2147483647 h 178"/>
                    <a:gd name="T74" fmla="*/ 2147483647 w 204"/>
                    <a:gd name="T75" fmla="*/ 2147483647 h 178"/>
                    <a:gd name="T76" fmla="*/ 2147483647 w 204"/>
                    <a:gd name="T77" fmla="*/ 2147483647 h 178"/>
                    <a:gd name="T78" fmla="*/ 2147483647 w 204"/>
                    <a:gd name="T79" fmla="*/ 2147483647 h 178"/>
                    <a:gd name="T80" fmla="*/ 0 w 204"/>
                    <a:gd name="T81" fmla="*/ 2147483647 h 178"/>
                    <a:gd name="T82" fmla="*/ 2147483647 w 204"/>
                    <a:gd name="T83" fmla="*/ 2147483647 h 178"/>
                    <a:gd name="T84" fmla="*/ 2147483647 w 204"/>
                    <a:gd name="T85" fmla="*/ 2147483647 h 178"/>
                    <a:gd name="T86" fmla="*/ 2147483647 w 204"/>
                    <a:gd name="T87" fmla="*/ 2147483647 h 178"/>
                    <a:gd name="T88" fmla="*/ 2147483647 w 204"/>
                    <a:gd name="T89" fmla="*/ 2147483647 h 178"/>
                    <a:gd name="T90" fmla="*/ 2147483647 w 204"/>
                    <a:gd name="T91" fmla="*/ 2147483647 h 178"/>
                    <a:gd name="T92" fmla="*/ 2147483647 w 204"/>
                    <a:gd name="T93" fmla="*/ 2147483647 h 178"/>
                    <a:gd name="T94" fmla="*/ 2147483647 w 204"/>
                    <a:gd name="T95" fmla="*/ 2147483647 h 178"/>
                    <a:gd name="T96" fmla="*/ 2147483647 w 204"/>
                    <a:gd name="T97" fmla="*/ 2147483647 h 178"/>
                    <a:gd name="T98" fmla="*/ 2147483647 w 204"/>
                    <a:gd name="T99" fmla="*/ 2147483647 h 178"/>
                    <a:gd name="T100" fmla="*/ 2147483647 w 204"/>
                    <a:gd name="T101" fmla="*/ 2147483647 h 178"/>
                    <a:gd name="T102" fmla="*/ 2147483647 w 204"/>
                    <a:gd name="T103" fmla="*/ 2147483647 h 178"/>
                    <a:gd name="T104" fmla="*/ 2147483647 w 204"/>
                    <a:gd name="T105" fmla="*/ 2147483647 h 178"/>
                    <a:gd name="T106" fmla="*/ 2147483647 w 204"/>
                    <a:gd name="T107" fmla="*/ 2147483647 h 178"/>
                    <a:gd name="T108" fmla="*/ 2147483647 w 204"/>
                    <a:gd name="T109" fmla="*/ 2147483647 h 1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4"/>
                    <a:gd name="T166" fmla="*/ 0 h 178"/>
                    <a:gd name="T167" fmla="*/ 204 w 204"/>
                    <a:gd name="T168" fmla="*/ 178 h 1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4" h="178">
                      <a:moveTo>
                        <a:pt x="92" y="178"/>
                      </a:moveTo>
                      <a:lnTo>
                        <a:pt x="145" y="178"/>
                      </a:lnTo>
                      <a:lnTo>
                        <a:pt x="152" y="172"/>
                      </a:lnTo>
                      <a:lnTo>
                        <a:pt x="160" y="167"/>
                      </a:lnTo>
                      <a:lnTo>
                        <a:pt x="167" y="161"/>
                      </a:lnTo>
                      <a:lnTo>
                        <a:pt x="173" y="155"/>
                      </a:lnTo>
                      <a:lnTo>
                        <a:pt x="178" y="147"/>
                      </a:lnTo>
                      <a:lnTo>
                        <a:pt x="183" y="140"/>
                      </a:lnTo>
                      <a:lnTo>
                        <a:pt x="188" y="133"/>
                      </a:lnTo>
                      <a:lnTo>
                        <a:pt x="191" y="125"/>
                      </a:lnTo>
                      <a:lnTo>
                        <a:pt x="196" y="108"/>
                      </a:lnTo>
                      <a:lnTo>
                        <a:pt x="200" y="91"/>
                      </a:lnTo>
                      <a:lnTo>
                        <a:pt x="202" y="73"/>
                      </a:lnTo>
                      <a:lnTo>
                        <a:pt x="204" y="53"/>
                      </a:lnTo>
                      <a:lnTo>
                        <a:pt x="202" y="48"/>
                      </a:lnTo>
                      <a:lnTo>
                        <a:pt x="201" y="43"/>
                      </a:lnTo>
                      <a:lnTo>
                        <a:pt x="199" y="38"/>
                      </a:lnTo>
                      <a:lnTo>
                        <a:pt x="196" y="35"/>
                      </a:lnTo>
                      <a:lnTo>
                        <a:pt x="188" y="26"/>
                      </a:lnTo>
                      <a:lnTo>
                        <a:pt x="179" y="19"/>
                      </a:lnTo>
                      <a:lnTo>
                        <a:pt x="160" y="8"/>
                      </a:lnTo>
                      <a:lnTo>
                        <a:pt x="145" y="0"/>
                      </a:lnTo>
                      <a:lnTo>
                        <a:pt x="141" y="9"/>
                      </a:lnTo>
                      <a:lnTo>
                        <a:pt x="138" y="15"/>
                      </a:lnTo>
                      <a:lnTo>
                        <a:pt x="133" y="21"/>
                      </a:lnTo>
                      <a:lnTo>
                        <a:pt x="128" y="27"/>
                      </a:lnTo>
                      <a:lnTo>
                        <a:pt x="122" y="31"/>
                      </a:lnTo>
                      <a:lnTo>
                        <a:pt x="116" y="35"/>
                      </a:lnTo>
                      <a:lnTo>
                        <a:pt x="108" y="38"/>
                      </a:lnTo>
                      <a:lnTo>
                        <a:pt x="101" y="41"/>
                      </a:lnTo>
                      <a:lnTo>
                        <a:pt x="85" y="43"/>
                      </a:lnTo>
                      <a:lnTo>
                        <a:pt x="68" y="46"/>
                      </a:lnTo>
                      <a:lnTo>
                        <a:pt x="51" y="46"/>
                      </a:lnTo>
                      <a:lnTo>
                        <a:pt x="32" y="46"/>
                      </a:lnTo>
                      <a:lnTo>
                        <a:pt x="32" y="64"/>
                      </a:lnTo>
                      <a:lnTo>
                        <a:pt x="30" y="78"/>
                      </a:lnTo>
                      <a:lnTo>
                        <a:pt x="27" y="87"/>
                      </a:lnTo>
                      <a:lnTo>
                        <a:pt x="24" y="96"/>
                      </a:lnTo>
                      <a:lnTo>
                        <a:pt x="14" y="109"/>
                      </a:lnTo>
                      <a:lnTo>
                        <a:pt x="0" y="125"/>
                      </a:lnTo>
                      <a:lnTo>
                        <a:pt x="19" y="125"/>
                      </a:lnTo>
                      <a:lnTo>
                        <a:pt x="36" y="128"/>
                      </a:lnTo>
                      <a:lnTo>
                        <a:pt x="52" y="131"/>
                      </a:lnTo>
                      <a:lnTo>
                        <a:pt x="65" y="136"/>
                      </a:lnTo>
                      <a:lnTo>
                        <a:pt x="71" y="140"/>
                      </a:lnTo>
                      <a:lnTo>
                        <a:pt x="76" y="144"/>
                      </a:lnTo>
                      <a:lnTo>
                        <a:pt x="81" y="147"/>
                      </a:lnTo>
                      <a:lnTo>
                        <a:pt x="85" y="152"/>
                      </a:lnTo>
                      <a:lnTo>
                        <a:pt x="87" y="158"/>
                      </a:lnTo>
                      <a:lnTo>
                        <a:pt x="90" y="164"/>
                      </a:lnTo>
                      <a:lnTo>
                        <a:pt x="91" y="171"/>
                      </a:lnTo>
                      <a:lnTo>
                        <a:pt x="92" y="178"/>
                      </a:lnTo>
                      <a:close/>
                    </a:path>
                  </a:pathLst>
                </a:custGeom>
                <a:solidFill>
                  <a:schemeClr val="accent2">
                    <a:lumMod val="5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44" name="Freeform 830"/>
                <p:cNvSpPr>
                  <a:spLocks/>
                </p:cNvSpPr>
                <p:nvPr/>
              </p:nvSpPr>
              <p:spPr bwMode="auto">
                <a:xfrm>
                  <a:off x="1587500" y="4868863"/>
                  <a:ext cx="63500" cy="77788"/>
                </a:xfrm>
                <a:custGeom>
                  <a:avLst/>
                  <a:gdLst>
                    <a:gd name="T0" fmla="*/ 2147483647 w 150"/>
                    <a:gd name="T1" fmla="*/ 2147483647 h 190"/>
                    <a:gd name="T2" fmla="*/ 2147483647 w 150"/>
                    <a:gd name="T3" fmla="*/ 2147483647 h 190"/>
                    <a:gd name="T4" fmla="*/ 2147483647 w 150"/>
                    <a:gd name="T5" fmla="*/ 2147483647 h 190"/>
                    <a:gd name="T6" fmla="*/ 2147483647 w 150"/>
                    <a:gd name="T7" fmla="*/ 2147483647 h 190"/>
                    <a:gd name="T8" fmla="*/ 2147483647 w 150"/>
                    <a:gd name="T9" fmla="*/ 2147483647 h 190"/>
                    <a:gd name="T10" fmla="*/ 2147483647 w 150"/>
                    <a:gd name="T11" fmla="*/ 2147483647 h 190"/>
                    <a:gd name="T12" fmla="*/ 2147483647 w 150"/>
                    <a:gd name="T13" fmla="*/ 2147483647 h 190"/>
                    <a:gd name="T14" fmla="*/ 2147483647 w 150"/>
                    <a:gd name="T15" fmla="*/ 2147483647 h 190"/>
                    <a:gd name="T16" fmla="*/ 2147483647 w 150"/>
                    <a:gd name="T17" fmla="*/ 2147483647 h 190"/>
                    <a:gd name="T18" fmla="*/ 2147483647 w 150"/>
                    <a:gd name="T19" fmla="*/ 2147483647 h 190"/>
                    <a:gd name="T20" fmla="*/ 2147483647 w 150"/>
                    <a:gd name="T21" fmla="*/ 2147483647 h 190"/>
                    <a:gd name="T22" fmla="*/ 2147483647 w 150"/>
                    <a:gd name="T23" fmla="*/ 2147483647 h 190"/>
                    <a:gd name="T24" fmla="*/ 2147483647 w 150"/>
                    <a:gd name="T25" fmla="*/ 0 h 190"/>
                    <a:gd name="T26" fmla="*/ 2147483647 w 150"/>
                    <a:gd name="T27" fmla="*/ 0 h 190"/>
                    <a:gd name="T28" fmla="*/ 2147483647 w 150"/>
                    <a:gd name="T29" fmla="*/ 2147483647 h 190"/>
                    <a:gd name="T30" fmla="*/ 2147483647 w 150"/>
                    <a:gd name="T31" fmla="*/ 2147483647 h 190"/>
                    <a:gd name="T32" fmla="*/ 2147483647 w 150"/>
                    <a:gd name="T33" fmla="*/ 2147483647 h 190"/>
                    <a:gd name="T34" fmla="*/ 2147483647 w 150"/>
                    <a:gd name="T35" fmla="*/ 2147483647 h 190"/>
                    <a:gd name="T36" fmla="*/ 2147483647 w 150"/>
                    <a:gd name="T37" fmla="*/ 2147483647 h 190"/>
                    <a:gd name="T38" fmla="*/ 2147483647 w 150"/>
                    <a:gd name="T39" fmla="*/ 2147483647 h 190"/>
                    <a:gd name="T40" fmla="*/ 2147483647 w 150"/>
                    <a:gd name="T41" fmla="*/ 2147483647 h 190"/>
                    <a:gd name="T42" fmla="*/ 2147483647 w 150"/>
                    <a:gd name="T43" fmla="*/ 2147483647 h 190"/>
                    <a:gd name="T44" fmla="*/ 2147483647 w 150"/>
                    <a:gd name="T45" fmla="*/ 2147483647 h 190"/>
                    <a:gd name="T46" fmla="*/ 2147483647 w 150"/>
                    <a:gd name="T47" fmla="*/ 2147483647 h 190"/>
                    <a:gd name="T48" fmla="*/ 2147483647 w 150"/>
                    <a:gd name="T49" fmla="*/ 2147483647 h 190"/>
                    <a:gd name="T50" fmla="*/ 2147483647 w 150"/>
                    <a:gd name="T51" fmla="*/ 2147483647 h 190"/>
                    <a:gd name="T52" fmla="*/ 2147483647 w 150"/>
                    <a:gd name="T53" fmla="*/ 2147483647 h 190"/>
                    <a:gd name="T54" fmla="*/ 2147483647 w 150"/>
                    <a:gd name="T55" fmla="*/ 2147483647 h 190"/>
                    <a:gd name="T56" fmla="*/ 2147483647 w 150"/>
                    <a:gd name="T57" fmla="*/ 2147483647 h 190"/>
                    <a:gd name="T58" fmla="*/ 2147483647 w 150"/>
                    <a:gd name="T59" fmla="*/ 2147483647 h 190"/>
                    <a:gd name="T60" fmla="*/ 2147483647 w 150"/>
                    <a:gd name="T61" fmla="*/ 2147483647 h 190"/>
                    <a:gd name="T62" fmla="*/ 2147483647 w 150"/>
                    <a:gd name="T63" fmla="*/ 214748364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90"/>
                    <a:gd name="T98" fmla="*/ 150 w 150"/>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90">
                      <a:moveTo>
                        <a:pt x="0" y="85"/>
                      </a:moveTo>
                      <a:lnTo>
                        <a:pt x="1" y="74"/>
                      </a:lnTo>
                      <a:lnTo>
                        <a:pt x="3" y="59"/>
                      </a:lnTo>
                      <a:lnTo>
                        <a:pt x="6" y="47"/>
                      </a:lnTo>
                      <a:lnTo>
                        <a:pt x="7" y="39"/>
                      </a:lnTo>
                      <a:lnTo>
                        <a:pt x="17" y="39"/>
                      </a:lnTo>
                      <a:lnTo>
                        <a:pt x="27" y="39"/>
                      </a:lnTo>
                      <a:lnTo>
                        <a:pt x="27" y="45"/>
                      </a:lnTo>
                      <a:lnTo>
                        <a:pt x="29" y="52"/>
                      </a:lnTo>
                      <a:lnTo>
                        <a:pt x="33" y="56"/>
                      </a:lnTo>
                      <a:lnTo>
                        <a:pt x="38" y="59"/>
                      </a:lnTo>
                      <a:lnTo>
                        <a:pt x="43" y="63"/>
                      </a:lnTo>
                      <a:lnTo>
                        <a:pt x="49" y="64"/>
                      </a:lnTo>
                      <a:lnTo>
                        <a:pt x="54" y="65"/>
                      </a:lnTo>
                      <a:lnTo>
                        <a:pt x="59" y="65"/>
                      </a:lnTo>
                      <a:lnTo>
                        <a:pt x="67" y="65"/>
                      </a:lnTo>
                      <a:lnTo>
                        <a:pt x="73" y="63"/>
                      </a:lnTo>
                      <a:lnTo>
                        <a:pt x="78" y="59"/>
                      </a:lnTo>
                      <a:lnTo>
                        <a:pt x="82" y="55"/>
                      </a:lnTo>
                      <a:lnTo>
                        <a:pt x="88" y="44"/>
                      </a:lnTo>
                      <a:lnTo>
                        <a:pt x="92" y="32"/>
                      </a:lnTo>
                      <a:lnTo>
                        <a:pt x="95" y="21"/>
                      </a:lnTo>
                      <a:lnTo>
                        <a:pt x="101" y="10"/>
                      </a:lnTo>
                      <a:lnTo>
                        <a:pt x="105" y="6"/>
                      </a:lnTo>
                      <a:lnTo>
                        <a:pt x="111" y="3"/>
                      </a:lnTo>
                      <a:lnTo>
                        <a:pt x="117" y="0"/>
                      </a:lnTo>
                      <a:lnTo>
                        <a:pt x="125" y="0"/>
                      </a:lnTo>
                      <a:lnTo>
                        <a:pt x="128" y="0"/>
                      </a:lnTo>
                      <a:lnTo>
                        <a:pt x="132" y="3"/>
                      </a:lnTo>
                      <a:lnTo>
                        <a:pt x="134" y="8"/>
                      </a:lnTo>
                      <a:lnTo>
                        <a:pt x="137" y="12"/>
                      </a:lnTo>
                      <a:lnTo>
                        <a:pt x="142" y="26"/>
                      </a:lnTo>
                      <a:lnTo>
                        <a:pt x="145" y="43"/>
                      </a:lnTo>
                      <a:lnTo>
                        <a:pt x="148" y="61"/>
                      </a:lnTo>
                      <a:lnTo>
                        <a:pt x="149" y="80"/>
                      </a:lnTo>
                      <a:lnTo>
                        <a:pt x="150" y="97"/>
                      </a:lnTo>
                      <a:lnTo>
                        <a:pt x="150" y="112"/>
                      </a:lnTo>
                      <a:lnTo>
                        <a:pt x="150" y="115"/>
                      </a:lnTo>
                      <a:lnTo>
                        <a:pt x="148" y="120"/>
                      </a:lnTo>
                      <a:lnTo>
                        <a:pt x="144" y="126"/>
                      </a:lnTo>
                      <a:lnTo>
                        <a:pt x="139" y="132"/>
                      </a:lnTo>
                      <a:lnTo>
                        <a:pt x="126" y="145"/>
                      </a:lnTo>
                      <a:lnTo>
                        <a:pt x="111" y="158"/>
                      </a:lnTo>
                      <a:lnTo>
                        <a:pt x="94" y="170"/>
                      </a:lnTo>
                      <a:lnTo>
                        <a:pt x="76" y="180"/>
                      </a:lnTo>
                      <a:lnTo>
                        <a:pt x="68" y="184"/>
                      </a:lnTo>
                      <a:lnTo>
                        <a:pt x="60" y="187"/>
                      </a:lnTo>
                      <a:lnTo>
                        <a:pt x="52" y="189"/>
                      </a:lnTo>
                      <a:lnTo>
                        <a:pt x="46" y="190"/>
                      </a:lnTo>
                      <a:lnTo>
                        <a:pt x="44" y="190"/>
                      </a:lnTo>
                      <a:lnTo>
                        <a:pt x="41" y="189"/>
                      </a:lnTo>
                      <a:lnTo>
                        <a:pt x="39" y="186"/>
                      </a:lnTo>
                      <a:lnTo>
                        <a:pt x="38" y="184"/>
                      </a:lnTo>
                      <a:lnTo>
                        <a:pt x="34" y="176"/>
                      </a:lnTo>
                      <a:lnTo>
                        <a:pt x="32" y="168"/>
                      </a:lnTo>
                      <a:lnTo>
                        <a:pt x="28" y="148"/>
                      </a:lnTo>
                      <a:lnTo>
                        <a:pt x="27" y="131"/>
                      </a:lnTo>
                      <a:lnTo>
                        <a:pt x="25" y="124"/>
                      </a:lnTo>
                      <a:lnTo>
                        <a:pt x="22" y="118"/>
                      </a:lnTo>
                      <a:lnTo>
                        <a:pt x="18" y="113"/>
                      </a:lnTo>
                      <a:lnTo>
                        <a:pt x="13" y="108"/>
                      </a:lnTo>
                      <a:lnTo>
                        <a:pt x="8" y="103"/>
                      </a:lnTo>
                      <a:lnTo>
                        <a:pt x="5" y="98"/>
                      </a:lnTo>
                      <a:lnTo>
                        <a:pt x="1" y="92"/>
                      </a:lnTo>
                      <a:lnTo>
                        <a:pt x="0" y="8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5" name="Freeform 831"/>
                <p:cNvSpPr>
                  <a:spLocks/>
                </p:cNvSpPr>
                <p:nvPr/>
              </p:nvSpPr>
              <p:spPr bwMode="auto">
                <a:xfrm>
                  <a:off x="1587500" y="4868863"/>
                  <a:ext cx="63500" cy="77788"/>
                </a:xfrm>
                <a:custGeom>
                  <a:avLst/>
                  <a:gdLst>
                    <a:gd name="T0" fmla="*/ 2147483647 w 150"/>
                    <a:gd name="T1" fmla="*/ 2147483647 h 190"/>
                    <a:gd name="T2" fmla="*/ 2147483647 w 150"/>
                    <a:gd name="T3" fmla="*/ 2147483647 h 190"/>
                    <a:gd name="T4" fmla="*/ 2147483647 w 150"/>
                    <a:gd name="T5" fmla="*/ 2147483647 h 190"/>
                    <a:gd name="T6" fmla="*/ 2147483647 w 150"/>
                    <a:gd name="T7" fmla="*/ 2147483647 h 190"/>
                    <a:gd name="T8" fmla="*/ 2147483647 w 150"/>
                    <a:gd name="T9" fmla="*/ 2147483647 h 190"/>
                    <a:gd name="T10" fmla="*/ 2147483647 w 150"/>
                    <a:gd name="T11" fmla="*/ 2147483647 h 190"/>
                    <a:gd name="T12" fmla="*/ 2147483647 w 150"/>
                    <a:gd name="T13" fmla="*/ 2147483647 h 190"/>
                    <a:gd name="T14" fmla="*/ 2147483647 w 150"/>
                    <a:gd name="T15" fmla="*/ 2147483647 h 190"/>
                    <a:gd name="T16" fmla="*/ 2147483647 w 150"/>
                    <a:gd name="T17" fmla="*/ 2147483647 h 190"/>
                    <a:gd name="T18" fmla="*/ 2147483647 w 150"/>
                    <a:gd name="T19" fmla="*/ 2147483647 h 190"/>
                    <a:gd name="T20" fmla="*/ 2147483647 w 150"/>
                    <a:gd name="T21" fmla="*/ 2147483647 h 190"/>
                    <a:gd name="T22" fmla="*/ 2147483647 w 150"/>
                    <a:gd name="T23" fmla="*/ 2147483647 h 190"/>
                    <a:gd name="T24" fmla="*/ 2147483647 w 150"/>
                    <a:gd name="T25" fmla="*/ 0 h 190"/>
                    <a:gd name="T26" fmla="*/ 2147483647 w 150"/>
                    <a:gd name="T27" fmla="*/ 0 h 190"/>
                    <a:gd name="T28" fmla="*/ 2147483647 w 150"/>
                    <a:gd name="T29" fmla="*/ 2147483647 h 190"/>
                    <a:gd name="T30" fmla="*/ 2147483647 w 150"/>
                    <a:gd name="T31" fmla="*/ 2147483647 h 190"/>
                    <a:gd name="T32" fmla="*/ 2147483647 w 150"/>
                    <a:gd name="T33" fmla="*/ 2147483647 h 190"/>
                    <a:gd name="T34" fmla="*/ 2147483647 w 150"/>
                    <a:gd name="T35" fmla="*/ 2147483647 h 190"/>
                    <a:gd name="T36" fmla="*/ 2147483647 w 150"/>
                    <a:gd name="T37" fmla="*/ 2147483647 h 190"/>
                    <a:gd name="T38" fmla="*/ 2147483647 w 150"/>
                    <a:gd name="T39" fmla="*/ 2147483647 h 190"/>
                    <a:gd name="T40" fmla="*/ 2147483647 w 150"/>
                    <a:gd name="T41" fmla="*/ 2147483647 h 190"/>
                    <a:gd name="T42" fmla="*/ 2147483647 w 150"/>
                    <a:gd name="T43" fmla="*/ 2147483647 h 190"/>
                    <a:gd name="T44" fmla="*/ 2147483647 w 150"/>
                    <a:gd name="T45" fmla="*/ 2147483647 h 190"/>
                    <a:gd name="T46" fmla="*/ 2147483647 w 150"/>
                    <a:gd name="T47" fmla="*/ 2147483647 h 190"/>
                    <a:gd name="T48" fmla="*/ 2147483647 w 150"/>
                    <a:gd name="T49" fmla="*/ 2147483647 h 190"/>
                    <a:gd name="T50" fmla="*/ 2147483647 w 150"/>
                    <a:gd name="T51" fmla="*/ 2147483647 h 190"/>
                    <a:gd name="T52" fmla="*/ 2147483647 w 150"/>
                    <a:gd name="T53" fmla="*/ 2147483647 h 190"/>
                    <a:gd name="T54" fmla="*/ 2147483647 w 150"/>
                    <a:gd name="T55" fmla="*/ 2147483647 h 190"/>
                    <a:gd name="T56" fmla="*/ 2147483647 w 150"/>
                    <a:gd name="T57" fmla="*/ 2147483647 h 190"/>
                    <a:gd name="T58" fmla="*/ 2147483647 w 150"/>
                    <a:gd name="T59" fmla="*/ 2147483647 h 190"/>
                    <a:gd name="T60" fmla="*/ 2147483647 w 150"/>
                    <a:gd name="T61" fmla="*/ 2147483647 h 190"/>
                    <a:gd name="T62" fmla="*/ 2147483647 w 150"/>
                    <a:gd name="T63" fmla="*/ 2147483647 h 190"/>
                    <a:gd name="T64" fmla="*/ 0 w 150"/>
                    <a:gd name="T65" fmla="*/ 2147483647 h 1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90"/>
                    <a:gd name="T101" fmla="*/ 150 w 150"/>
                    <a:gd name="T102" fmla="*/ 190 h 1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90">
                      <a:moveTo>
                        <a:pt x="0" y="85"/>
                      </a:moveTo>
                      <a:lnTo>
                        <a:pt x="1" y="74"/>
                      </a:lnTo>
                      <a:lnTo>
                        <a:pt x="3" y="59"/>
                      </a:lnTo>
                      <a:lnTo>
                        <a:pt x="6" y="47"/>
                      </a:lnTo>
                      <a:lnTo>
                        <a:pt x="7" y="39"/>
                      </a:lnTo>
                      <a:lnTo>
                        <a:pt x="17" y="39"/>
                      </a:lnTo>
                      <a:lnTo>
                        <a:pt x="27" y="39"/>
                      </a:lnTo>
                      <a:lnTo>
                        <a:pt x="27" y="45"/>
                      </a:lnTo>
                      <a:lnTo>
                        <a:pt x="29" y="52"/>
                      </a:lnTo>
                      <a:lnTo>
                        <a:pt x="33" y="56"/>
                      </a:lnTo>
                      <a:lnTo>
                        <a:pt x="38" y="59"/>
                      </a:lnTo>
                      <a:lnTo>
                        <a:pt x="43" y="63"/>
                      </a:lnTo>
                      <a:lnTo>
                        <a:pt x="49" y="64"/>
                      </a:lnTo>
                      <a:lnTo>
                        <a:pt x="54" y="65"/>
                      </a:lnTo>
                      <a:lnTo>
                        <a:pt x="59" y="65"/>
                      </a:lnTo>
                      <a:lnTo>
                        <a:pt x="67" y="65"/>
                      </a:lnTo>
                      <a:lnTo>
                        <a:pt x="73" y="63"/>
                      </a:lnTo>
                      <a:lnTo>
                        <a:pt x="78" y="59"/>
                      </a:lnTo>
                      <a:lnTo>
                        <a:pt x="82" y="55"/>
                      </a:lnTo>
                      <a:lnTo>
                        <a:pt x="88" y="44"/>
                      </a:lnTo>
                      <a:lnTo>
                        <a:pt x="92" y="32"/>
                      </a:lnTo>
                      <a:lnTo>
                        <a:pt x="95" y="21"/>
                      </a:lnTo>
                      <a:lnTo>
                        <a:pt x="101" y="10"/>
                      </a:lnTo>
                      <a:lnTo>
                        <a:pt x="105" y="6"/>
                      </a:lnTo>
                      <a:lnTo>
                        <a:pt x="111" y="3"/>
                      </a:lnTo>
                      <a:lnTo>
                        <a:pt x="117" y="0"/>
                      </a:lnTo>
                      <a:lnTo>
                        <a:pt x="125" y="0"/>
                      </a:lnTo>
                      <a:lnTo>
                        <a:pt x="128" y="0"/>
                      </a:lnTo>
                      <a:lnTo>
                        <a:pt x="132" y="3"/>
                      </a:lnTo>
                      <a:lnTo>
                        <a:pt x="134" y="8"/>
                      </a:lnTo>
                      <a:lnTo>
                        <a:pt x="137" y="12"/>
                      </a:lnTo>
                      <a:lnTo>
                        <a:pt x="142" y="26"/>
                      </a:lnTo>
                      <a:lnTo>
                        <a:pt x="145" y="43"/>
                      </a:lnTo>
                      <a:lnTo>
                        <a:pt x="148" y="61"/>
                      </a:lnTo>
                      <a:lnTo>
                        <a:pt x="149" y="80"/>
                      </a:lnTo>
                      <a:lnTo>
                        <a:pt x="150" y="97"/>
                      </a:lnTo>
                      <a:lnTo>
                        <a:pt x="150" y="112"/>
                      </a:lnTo>
                      <a:lnTo>
                        <a:pt x="150" y="115"/>
                      </a:lnTo>
                      <a:lnTo>
                        <a:pt x="148" y="120"/>
                      </a:lnTo>
                      <a:lnTo>
                        <a:pt x="144" y="126"/>
                      </a:lnTo>
                      <a:lnTo>
                        <a:pt x="139" y="132"/>
                      </a:lnTo>
                      <a:lnTo>
                        <a:pt x="126" y="145"/>
                      </a:lnTo>
                      <a:lnTo>
                        <a:pt x="111" y="158"/>
                      </a:lnTo>
                      <a:lnTo>
                        <a:pt x="94" y="170"/>
                      </a:lnTo>
                      <a:lnTo>
                        <a:pt x="76" y="180"/>
                      </a:lnTo>
                      <a:lnTo>
                        <a:pt x="68" y="184"/>
                      </a:lnTo>
                      <a:lnTo>
                        <a:pt x="60" y="187"/>
                      </a:lnTo>
                      <a:lnTo>
                        <a:pt x="52" y="189"/>
                      </a:lnTo>
                      <a:lnTo>
                        <a:pt x="46" y="190"/>
                      </a:lnTo>
                      <a:lnTo>
                        <a:pt x="44" y="190"/>
                      </a:lnTo>
                      <a:lnTo>
                        <a:pt x="41" y="189"/>
                      </a:lnTo>
                      <a:lnTo>
                        <a:pt x="39" y="186"/>
                      </a:lnTo>
                      <a:lnTo>
                        <a:pt x="38" y="184"/>
                      </a:lnTo>
                      <a:lnTo>
                        <a:pt x="34" y="176"/>
                      </a:lnTo>
                      <a:lnTo>
                        <a:pt x="32" y="168"/>
                      </a:lnTo>
                      <a:lnTo>
                        <a:pt x="28" y="148"/>
                      </a:lnTo>
                      <a:lnTo>
                        <a:pt x="27" y="131"/>
                      </a:lnTo>
                      <a:lnTo>
                        <a:pt x="25" y="124"/>
                      </a:lnTo>
                      <a:lnTo>
                        <a:pt x="22" y="118"/>
                      </a:lnTo>
                      <a:lnTo>
                        <a:pt x="18" y="113"/>
                      </a:lnTo>
                      <a:lnTo>
                        <a:pt x="13" y="108"/>
                      </a:lnTo>
                      <a:lnTo>
                        <a:pt x="8" y="103"/>
                      </a:lnTo>
                      <a:lnTo>
                        <a:pt x="5" y="98"/>
                      </a:lnTo>
                      <a:lnTo>
                        <a:pt x="1" y="92"/>
                      </a:lnTo>
                      <a:lnTo>
                        <a:pt x="0" y="85"/>
                      </a:lnTo>
                      <a:close/>
                    </a:path>
                  </a:pathLst>
                </a:custGeom>
                <a:solidFill>
                  <a:schemeClr val="accent2">
                    <a:lumMod val="5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46" name="Freeform 832"/>
                <p:cNvSpPr>
                  <a:spLocks/>
                </p:cNvSpPr>
                <p:nvPr/>
              </p:nvSpPr>
              <p:spPr bwMode="auto">
                <a:xfrm>
                  <a:off x="1760538" y="4970463"/>
                  <a:ext cx="88900" cy="23813"/>
                </a:xfrm>
                <a:custGeom>
                  <a:avLst/>
                  <a:gdLst>
                    <a:gd name="T0" fmla="*/ 2147483647 w 213"/>
                    <a:gd name="T1" fmla="*/ 2147483647 h 58"/>
                    <a:gd name="T2" fmla="*/ 2147483647 w 213"/>
                    <a:gd name="T3" fmla="*/ 2147483647 h 58"/>
                    <a:gd name="T4" fmla="*/ 2147483647 w 213"/>
                    <a:gd name="T5" fmla="*/ 2147483647 h 58"/>
                    <a:gd name="T6" fmla="*/ 2147483647 w 213"/>
                    <a:gd name="T7" fmla="*/ 2147483647 h 58"/>
                    <a:gd name="T8" fmla="*/ 2147483647 w 213"/>
                    <a:gd name="T9" fmla="*/ 2147483647 h 58"/>
                    <a:gd name="T10" fmla="*/ 2147483647 w 213"/>
                    <a:gd name="T11" fmla="*/ 2147483647 h 58"/>
                    <a:gd name="T12" fmla="*/ 2147483647 w 213"/>
                    <a:gd name="T13" fmla="*/ 2147483647 h 58"/>
                    <a:gd name="T14" fmla="*/ 2147483647 w 213"/>
                    <a:gd name="T15" fmla="*/ 0 h 58"/>
                    <a:gd name="T16" fmla="*/ 2147483647 w 213"/>
                    <a:gd name="T17" fmla="*/ 0 h 58"/>
                    <a:gd name="T18" fmla="*/ 2147483647 w 213"/>
                    <a:gd name="T19" fmla="*/ 0 h 58"/>
                    <a:gd name="T20" fmla="*/ 2147483647 w 213"/>
                    <a:gd name="T21" fmla="*/ 2147483647 h 58"/>
                    <a:gd name="T22" fmla="*/ 2147483647 w 213"/>
                    <a:gd name="T23" fmla="*/ 2147483647 h 58"/>
                    <a:gd name="T24" fmla="*/ 2147483647 w 213"/>
                    <a:gd name="T25" fmla="*/ 2147483647 h 58"/>
                    <a:gd name="T26" fmla="*/ 2147483647 w 213"/>
                    <a:gd name="T27" fmla="*/ 2147483647 h 58"/>
                    <a:gd name="T28" fmla="*/ 2147483647 w 213"/>
                    <a:gd name="T29" fmla="*/ 2147483647 h 58"/>
                    <a:gd name="T30" fmla="*/ 2147483647 w 213"/>
                    <a:gd name="T31" fmla="*/ 2147483647 h 58"/>
                    <a:gd name="T32" fmla="*/ 2147483647 w 213"/>
                    <a:gd name="T33" fmla="*/ 2147483647 h 58"/>
                    <a:gd name="T34" fmla="*/ 2147483647 w 213"/>
                    <a:gd name="T35" fmla="*/ 2147483647 h 58"/>
                    <a:gd name="T36" fmla="*/ 2147483647 w 213"/>
                    <a:gd name="T37" fmla="*/ 2147483647 h 58"/>
                    <a:gd name="T38" fmla="*/ 2147483647 w 213"/>
                    <a:gd name="T39" fmla="*/ 2147483647 h 58"/>
                    <a:gd name="T40" fmla="*/ 2147483647 w 213"/>
                    <a:gd name="T41" fmla="*/ 2147483647 h 58"/>
                    <a:gd name="T42" fmla="*/ 2147483647 w 213"/>
                    <a:gd name="T43" fmla="*/ 2147483647 h 58"/>
                    <a:gd name="T44" fmla="*/ 2147483647 w 213"/>
                    <a:gd name="T45" fmla="*/ 2147483647 h 58"/>
                    <a:gd name="T46" fmla="*/ 2147483647 w 213"/>
                    <a:gd name="T47" fmla="*/ 2147483647 h 58"/>
                    <a:gd name="T48" fmla="*/ 2147483647 w 213"/>
                    <a:gd name="T49" fmla="*/ 2147483647 h 58"/>
                    <a:gd name="T50" fmla="*/ 2147483647 w 213"/>
                    <a:gd name="T51" fmla="*/ 2147483647 h 58"/>
                    <a:gd name="T52" fmla="*/ 2147483647 w 213"/>
                    <a:gd name="T53" fmla="*/ 2147483647 h 58"/>
                    <a:gd name="T54" fmla="*/ 2147483647 w 213"/>
                    <a:gd name="T55" fmla="*/ 2147483647 h 58"/>
                    <a:gd name="T56" fmla="*/ 2147483647 w 213"/>
                    <a:gd name="T57" fmla="*/ 2147483647 h 58"/>
                    <a:gd name="T58" fmla="*/ 2147483647 w 213"/>
                    <a:gd name="T59" fmla="*/ 2147483647 h 58"/>
                    <a:gd name="T60" fmla="*/ 2147483647 w 213"/>
                    <a:gd name="T61" fmla="*/ 2147483647 h 58"/>
                    <a:gd name="T62" fmla="*/ 2147483647 w 213"/>
                    <a:gd name="T63" fmla="*/ 2147483647 h 58"/>
                    <a:gd name="T64" fmla="*/ 2147483647 w 213"/>
                    <a:gd name="T65" fmla="*/ 2147483647 h 58"/>
                    <a:gd name="T66" fmla="*/ 2147483647 w 213"/>
                    <a:gd name="T67" fmla="*/ 2147483647 h 58"/>
                    <a:gd name="T68" fmla="*/ 2147483647 w 213"/>
                    <a:gd name="T69" fmla="*/ 2147483647 h 58"/>
                    <a:gd name="T70" fmla="*/ 2147483647 w 213"/>
                    <a:gd name="T71" fmla="*/ 2147483647 h 58"/>
                    <a:gd name="T72" fmla="*/ 2147483647 w 213"/>
                    <a:gd name="T73" fmla="*/ 2147483647 h 58"/>
                    <a:gd name="T74" fmla="*/ 0 w 213"/>
                    <a:gd name="T75" fmla="*/ 2147483647 h 58"/>
                    <a:gd name="T76" fmla="*/ 0 w 213"/>
                    <a:gd name="T77" fmla="*/ 2147483647 h 58"/>
                    <a:gd name="T78" fmla="*/ 2147483647 w 213"/>
                    <a:gd name="T79" fmla="*/ 2147483647 h 58"/>
                    <a:gd name="T80" fmla="*/ 2147483647 w 213"/>
                    <a:gd name="T81" fmla="*/ 2147483647 h 58"/>
                    <a:gd name="T82" fmla="*/ 2147483647 w 213"/>
                    <a:gd name="T83" fmla="*/ 2147483647 h 58"/>
                    <a:gd name="T84" fmla="*/ 2147483647 w 213"/>
                    <a:gd name="T85" fmla="*/ 2147483647 h 58"/>
                    <a:gd name="T86" fmla="*/ 2147483647 w 213"/>
                    <a:gd name="T87" fmla="*/ 2147483647 h 58"/>
                    <a:gd name="T88" fmla="*/ 2147483647 w 213"/>
                    <a:gd name="T89" fmla="*/ 2147483647 h 58"/>
                    <a:gd name="T90" fmla="*/ 2147483647 w 213"/>
                    <a:gd name="T91" fmla="*/ 2147483647 h 58"/>
                    <a:gd name="T92" fmla="*/ 2147483647 w 213"/>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3"/>
                    <a:gd name="T142" fmla="*/ 0 h 58"/>
                    <a:gd name="T143" fmla="*/ 213 w 213"/>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3" h="58">
                      <a:moveTo>
                        <a:pt x="125" y="13"/>
                      </a:moveTo>
                      <a:lnTo>
                        <a:pt x="139" y="12"/>
                      </a:lnTo>
                      <a:lnTo>
                        <a:pt x="150" y="11"/>
                      </a:lnTo>
                      <a:lnTo>
                        <a:pt x="161" y="8"/>
                      </a:lnTo>
                      <a:lnTo>
                        <a:pt x="171" y="6"/>
                      </a:lnTo>
                      <a:lnTo>
                        <a:pt x="179" y="3"/>
                      </a:lnTo>
                      <a:lnTo>
                        <a:pt x="189" y="2"/>
                      </a:lnTo>
                      <a:lnTo>
                        <a:pt x="199" y="0"/>
                      </a:lnTo>
                      <a:lnTo>
                        <a:pt x="210" y="0"/>
                      </a:lnTo>
                      <a:lnTo>
                        <a:pt x="212" y="0"/>
                      </a:lnTo>
                      <a:lnTo>
                        <a:pt x="213" y="2"/>
                      </a:lnTo>
                      <a:lnTo>
                        <a:pt x="213" y="4"/>
                      </a:lnTo>
                      <a:lnTo>
                        <a:pt x="212" y="7"/>
                      </a:lnTo>
                      <a:lnTo>
                        <a:pt x="211" y="13"/>
                      </a:lnTo>
                      <a:lnTo>
                        <a:pt x="210" y="19"/>
                      </a:lnTo>
                      <a:lnTo>
                        <a:pt x="209" y="27"/>
                      </a:lnTo>
                      <a:lnTo>
                        <a:pt x="205" y="34"/>
                      </a:lnTo>
                      <a:lnTo>
                        <a:pt x="199" y="40"/>
                      </a:lnTo>
                      <a:lnTo>
                        <a:pt x="191" y="46"/>
                      </a:lnTo>
                      <a:lnTo>
                        <a:pt x="183" y="51"/>
                      </a:lnTo>
                      <a:lnTo>
                        <a:pt x="174" y="55"/>
                      </a:lnTo>
                      <a:lnTo>
                        <a:pt x="166" y="57"/>
                      </a:lnTo>
                      <a:lnTo>
                        <a:pt x="157" y="58"/>
                      </a:lnTo>
                      <a:lnTo>
                        <a:pt x="141" y="57"/>
                      </a:lnTo>
                      <a:lnTo>
                        <a:pt x="125" y="56"/>
                      </a:lnTo>
                      <a:lnTo>
                        <a:pt x="111" y="52"/>
                      </a:lnTo>
                      <a:lnTo>
                        <a:pt x="96" y="49"/>
                      </a:lnTo>
                      <a:lnTo>
                        <a:pt x="80" y="45"/>
                      </a:lnTo>
                      <a:lnTo>
                        <a:pt x="65" y="42"/>
                      </a:lnTo>
                      <a:lnTo>
                        <a:pt x="49" y="40"/>
                      </a:lnTo>
                      <a:lnTo>
                        <a:pt x="34" y="39"/>
                      </a:lnTo>
                      <a:lnTo>
                        <a:pt x="24" y="39"/>
                      </a:lnTo>
                      <a:lnTo>
                        <a:pt x="16" y="36"/>
                      </a:lnTo>
                      <a:lnTo>
                        <a:pt x="12" y="34"/>
                      </a:lnTo>
                      <a:lnTo>
                        <a:pt x="7" y="30"/>
                      </a:lnTo>
                      <a:lnTo>
                        <a:pt x="4" y="27"/>
                      </a:lnTo>
                      <a:lnTo>
                        <a:pt x="2" y="22"/>
                      </a:lnTo>
                      <a:lnTo>
                        <a:pt x="0" y="18"/>
                      </a:lnTo>
                      <a:lnTo>
                        <a:pt x="0" y="13"/>
                      </a:lnTo>
                      <a:lnTo>
                        <a:pt x="9" y="9"/>
                      </a:lnTo>
                      <a:lnTo>
                        <a:pt x="16" y="7"/>
                      </a:lnTo>
                      <a:lnTo>
                        <a:pt x="25" y="6"/>
                      </a:lnTo>
                      <a:lnTo>
                        <a:pt x="32" y="4"/>
                      </a:lnTo>
                      <a:lnTo>
                        <a:pt x="48" y="4"/>
                      </a:lnTo>
                      <a:lnTo>
                        <a:pt x="63" y="6"/>
                      </a:lnTo>
                      <a:lnTo>
                        <a:pt x="92" y="9"/>
                      </a:lnTo>
                      <a:lnTo>
                        <a:pt x="125" y="13"/>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7" name="Freeform 833"/>
                <p:cNvSpPr>
                  <a:spLocks/>
                </p:cNvSpPr>
                <p:nvPr/>
              </p:nvSpPr>
              <p:spPr bwMode="auto">
                <a:xfrm>
                  <a:off x="1760538" y="4970463"/>
                  <a:ext cx="88900" cy="23813"/>
                </a:xfrm>
                <a:custGeom>
                  <a:avLst/>
                  <a:gdLst>
                    <a:gd name="T0" fmla="*/ 2147483647 w 213"/>
                    <a:gd name="T1" fmla="*/ 2147483647 h 58"/>
                    <a:gd name="T2" fmla="*/ 2147483647 w 213"/>
                    <a:gd name="T3" fmla="*/ 2147483647 h 58"/>
                    <a:gd name="T4" fmla="*/ 2147483647 w 213"/>
                    <a:gd name="T5" fmla="*/ 2147483647 h 58"/>
                    <a:gd name="T6" fmla="*/ 2147483647 w 213"/>
                    <a:gd name="T7" fmla="*/ 2147483647 h 58"/>
                    <a:gd name="T8" fmla="*/ 2147483647 w 213"/>
                    <a:gd name="T9" fmla="*/ 2147483647 h 58"/>
                    <a:gd name="T10" fmla="*/ 2147483647 w 213"/>
                    <a:gd name="T11" fmla="*/ 2147483647 h 58"/>
                    <a:gd name="T12" fmla="*/ 2147483647 w 213"/>
                    <a:gd name="T13" fmla="*/ 2147483647 h 58"/>
                    <a:gd name="T14" fmla="*/ 2147483647 w 213"/>
                    <a:gd name="T15" fmla="*/ 0 h 58"/>
                    <a:gd name="T16" fmla="*/ 2147483647 w 213"/>
                    <a:gd name="T17" fmla="*/ 0 h 58"/>
                    <a:gd name="T18" fmla="*/ 2147483647 w 213"/>
                    <a:gd name="T19" fmla="*/ 0 h 58"/>
                    <a:gd name="T20" fmla="*/ 2147483647 w 213"/>
                    <a:gd name="T21" fmla="*/ 2147483647 h 58"/>
                    <a:gd name="T22" fmla="*/ 2147483647 w 213"/>
                    <a:gd name="T23" fmla="*/ 2147483647 h 58"/>
                    <a:gd name="T24" fmla="*/ 2147483647 w 213"/>
                    <a:gd name="T25" fmla="*/ 2147483647 h 58"/>
                    <a:gd name="T26" fmla="*/ 2147483647 w 213"/>
                    <a:gd name="T27" fmla="*/ 2147483647 h 58"/>
                    <a:gd name="T28" fmla="*/ 2147483647 w 213"/>
                    <a:gd name="T29" fmla="*/ 2147483647 h 58"/>
                    <a:gd name="T30" fmla="*/ 2147483647 w 213"/>
                    <a:gd name="T31" fmla="*/ 2147483647 h 58"/>
                    <a:gd name="T32" fmla="*/ 2147483647 w 213"/>
                    <a:gd name="T33" fmla="*/ 2147483647 h 58"/>
                    <a:gd name="T34" fmla="*/ 2147483647 w 213"/>
                    <a:gd name="T35" fmla="*/ 2147483647 h 58"/>
                    <a:gd name="T36" fmla="*/ 2147483647 w 213"/>
                    <a:gd name="T37" fmla="*/ 2147483647 h 58"/>
                    <a:gd name="T38" fmla="*/ 2147483647 w 213"/>
                    <a:gd name="T39" fmla="*/ 2147483647 h 58"/>
                    <a:gd name="T40" fmla="*/ 2147483647 w 213"/>
                    <a:gd name="T41" fmla="*/ 2147483647 h 58"/>
                    <a:gd name="T42" fmla="*/ 2147483647 w 213"/>
                    <a:gd name="T43" fmla="*/ 2147483647 h 58"/>
                    <a:gd name="T44" fmla="*/ 2147483647 w 213"/>
                    <a:gd name="T45" fmla="*/ 2147483647 h 58"/>
                    <a:gd name="T46" fmla="*/ 2147483647 w 213"/>
                    <a:gd name="T47" fmla="*/ 2147483647 h 58"/>
                    <a:gd name="T48" fmla="*/ 2147483647 w 213"/>
                    <a:gd name="T49" fmla="*/ 2147483647 h 58"/>
                    <a:gd name="T50" fmla="*/ 2147483647 w 213"/>
                    <a:gd name="T51" fmla="*/ 2147483647 h 58"/>
                    <a:gd name="T52" fmla="*/ 2147483647 w 213"/>
                    <a:gd name="T53" fmla="*/ 2147483647 h 58"/>
                    <a:gd name="T54" fmla="*/ 2147483647 w 213"/>
                    <a:gd name="T55" fmla="*/ 2147483647 h 58"/>
                    <a:gd name="T56" fmla="*/ 2147483647 w 213"/>
                    <a:gd name="T57" fmla="*/ 2147483647 h 58"/>
                    <a:gd name="T58" fmla="*/ 2147483647 w 213"/>
                    <a:gd name="T59" fmla="*/ 2147483647 h 58"/>
                    <a:gd name="T60" fmla="*/ 2147483647 w 213"/>
                    <a:gd name="T61" fmla="*/ 2147483647 h 58"/>
                    <a:gd name="T62" fmla="*/ 2147483647 w 213"/>
                    <a:gd name="T63" fmla="*/ 2147483647 h 58"/>
                    <a:gd name="T64" fmla="*/ 2147483647 w 213"/>
                    <a:gd name="T65" fmla="*/ 2147483647 h 58"/>
                    <a:gd name="T66" fmla="*/ 2147483647 w 213"/>
                    <a:gd name="T67" fmla="*/ 2147483647 h 58"/>
                    <a:gd name="T68" fmla="*/ 2147483647 w 213"/>
                    <a:gd name="T69" fmla="*/ 2147483647 h 58"/>
                    <a:gd name="T70" fmla="*/ 2147483647 w 213"/>
                    <a:gd name="T71" fmla="*/ 2147483647 h 58"/>
                    <a:gd name="T72" fmla="*/ 2147483647 w 213"/>
                    <a:gd name="T73" fmla="*/ 2147483647 h 58"/>
                    <a:gd name="T74" fmla="*/ 0 w 213"/>
                    <a:gd name="T75" fmla="*/ 2147483647 h 58"/>
                    <a:gd name="T76" fmla="*/ 0 w 213"/>
                    <a:gd name="T77" fmla="*/ 2147483647 h 58"/>
                    <a:gd name="T78" fmla="*/ 2147483647 w 213"/>
                    <a:gd name="T79" fmla="*/ 2147483647 h 58"/>
                    <a:gd name="T80" fmla="*/ 2147483647 w 213"/>
                    <a:gd name="T81" fmla="*/ 2147483647 h 58"/>
                    <a:gd name="T82" fmla="*/ 2147483647 w 213"/>
                    <a:gd name="T83" fmla="*/ 2147483647 h 58"/>
                    <a:gd name="T84" fmla="*/ 2147483647 w 213"/>
                    <a:gd name="T85" fmla="*/ 2147483647 h 58"/>
                    <a:gd name="T86" fmla="*/ 2147483647 w 213"/>
                    <a:gd name="T87" fmla="*/ 2147483647 h 58"/>
                    <a:gd name="T88" fmla="*/ 2147483647 w 213"/>
                    <a:gd name="T89" fmla="*/ 2147483647 h 58"/>
                    <a:gd name="T90" fmla="*/ 2147483647 w 213"/>
                    <a:gd name="T91" fmla="*/ 2147483647 h 58"/>
                    <a:gd name="T92" fmla="*/ 2147483647 w 213"/>
                    <a:gd name="T93" fmla="*/ 2147483647 h 58"/>
                    <a:gd name="T94" fmla="*/ 2147483647 w 213"/>
                    <a:gd name="T95" fmla="*/ 2147483647 h 58"/>
                    <a:gd name="T96" fmla="*/ 2147483647 w 213"/>
                    <a:gd name="T97" fmla="*/ 2147483647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3"/>
                    <a:gd name="T148" fmla="*/ 0 h 58"/>
                    <a:gd name="T149" fmla="*/ 213 w 213"/>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3" h="58">
                      <a:moveTo>
                        <a:pt x="125" y="13"/>
                      </a:moveTo>
                      <a:lnTo>
                        <a:pt x="139" y="12"/>
                      </a:lnTo>
                      <a:lnTo>
                        <a:pt x="150" y="11"/>
                      </a:lnTo>
                      <a:lnTo>
                        <a:pt x="161" y="8"/>
                      </a:lnTo>
                      <a:lnTo>
                        <a:pt x="171" y="6"/>
                      </a:lnTo>
                      <a:lnTo>
                        <a:pt x="179" y="3"/>
                      </a:lnTo>
                      <a:lnTo>
                        <a:pt x="189" y="2"/>
                      </a:lnTo>
                      <a:lnTo>
                        <a:pt x="199" y="0"/>
                      </a:lnTo>
                      <a:lnTo>
                        <a:pt x="210" y="0"/>
                      </a:lnTo>
                      <a:lnTo>
                        <a:pt x="212" y="0"/>
                      </a:lnTo>
                      <a:lnTo>
                        <a:pt x="213" y="2"/>
                      </a:lnTo>
                      <a:lnTo>
                        <a:pt x="213" y="4"/>
                      </a:lnTo>
                      <a:lnTo>
                        <a:pt x="212" y="7"/>
                      </a:lnTo>
                      <a:lnTo>
                        <a:pt x="211" y="13"/>
                      </a:lnTo>
                      <a:lnTo>
                        <a:pt x="210" y="19"/>
                      </a:lnTo>
                      <a:lnTo>
                        <a:pt x="209" y="27"/>
                      </a:lnTo>
                      <a:lnTo>
                        <a:pt x="205" y="34"/>
                      </a:lnTo>
                      <a:lnTo>
                        <a:pt x="199" y="40"/>
                      </a:lnTo>
                      <a:lnTo>
                        <a:pt x="191" y="46"/>
                      </a:lnTo>
                      <a:lnTo>
                        <a:pt x="183" y="51"/>
                      </a:lnTo>
                      <a:lnTo>
                        <a:pt x="174" y="55"/>
                      </a:lnTo>
                      <a:lnTo>
                        <a:pt x="166" y="57"/>
                      </a:lnTo>
                      <a:lnTo>
                        <a:pt x="157" y="58"/>
                      </a:lnTo>
                      <a:lnTo>
                        <a:pt x="141" y="57"/>
                      </a:lnTo>
                      <a:lnTo>
                        <a:pt x="125" y="56"/>
                      </a:lnTo>
                      <a:lnTo>
                        <a:pt x="111" y="52"/>
                      </a:lnTo>
                      <a:lnTo>
                        <a:pt x="96" y="49"/>
                      </a:lnTo>
                      <a:lnTo>
                        <a:pt x="80" y="45"/>
                      </a:lnTo>
                      <a:lnTo>
                        <a:pt x="65" y="42"/>
                      </a:lnTo>
                      <a:lnTo>
                        <a:pt x="49" y="40"/>
                      </a:lnTo>
                      <a:lnTo>
                        <a:pt x="34" y="39"/>
                      </a:lnTo>
                      <a:lnTo>
                        <a:pt x="24" y="39"/>
                      </a:lnTo>
                      <a:lnTo>
                        <a:pt x="16" y="36"/>
                      </a:lnTo>
                      <a:lnTo>
                        <a:pt x="12" y="34"/>
                      </a:lnTo>
                      <a:lnTo>
                        <a:pt x="7" y="30"/>
                      </a:lnTo>
                      <a:lnTo>
                        <a:pt x="4" y="27"/>
                      </a:lnTo>
                      <a:lnTo>
                        <a:pt x="2" y="22"/>
                      </a:lnTo>
                      <a:lnTo>
                        <a:pt x="0" y="18"/>
                      </a:lnTo>
                      <a:lnTo>
                        <a:pt x="0" y="13"/>
                      </a:lnTo>
                      <a:lnTo>
                        <a:pt x="9" y="9"/>
                      </a:lnTo>
                      <a:lnTo>
                        <a:pt x="16" y="7"/>
                      </a:lnTo>
                      <a:lnTo>
                        <a:pt x="25" y="6"/>
                      </a:lnTo>
                      <a:lnTo>
                        <a:pt x="32" y="4"/>
                      </a:lnTo>
                      <a:lnTo>
                        <a:pt x="48" y="4"/>
                      </a:lnTo>
                      <a:lnTo>
                        <a:pt x="63" y="6"/>
                      </a:lnTo>
                      <a:lnTo>
                        <a:pt x="92" y="9"/>
                      </a:lnTo>
                      <a:lnTo>
                        <a:pt x="125" y="13"/>
                      </a:lnTo>
                    </a:path>
                  </a:pathLst>
                </a:custGeom>
                <a:solidFill>
                  <a:schemeClr val="accent2">
                    <a:lumMod val="5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48" name="Freeform 834"/>
                <p:cNvSpPr>
                  <a:spLocks/>
                </p:cNvSpPr>
                <p:nvPr/>
              </p:nvSpPr>
              <p:spPr bwMode="auto">
                <a:xfrm>
                  <a:off x="1808163" y="5022850"/>
                  <a:ext cx="30163" cy="23813"/>
                </a:xfrm>
                <a:custGeom>
                  <a:avLst/>
                  <a:gdLst>
                    <a:gd name="T0" fmla="*/ 0 w 72"/>
                    <a:gd name="T1" fmla="*/ 0 h 59"/>
                    <a:gd name="T2" fmla="*/ 2147483647 w 72"/>
                    <a:gd name="T3" fmla="*/ 0 h 59"/>
                    <a:gd name="T4" fmla="*/ 2147483647 w 72"/>
                    <a:gd name="T5" fmla="*/ 0 h 59"/>
                    <a:gd name="T6" fmla="*/ 2147483647 w 72"/>
                    <a:gd name="T7" fmla="*/ 0 h 59"/>
                    <a:gd name="T8" fmla="*/ 2147483647 w 72"/>
                    <a:gd name="T9" fmla="*/ 0 h 59"/>
                    <a:gd name="T10" fmla="*/ 2147483647 w 72"/>
                    <a:gd name="T11" fmla="*/ 2147483647 h 59"/>
                    <a:gd name="T12" fmla="*/ 2147483647 w 72"/>
                    <a:gd name="T13" fmla="*/ 2147483647 h 59"/>
                    <a:gd name="T14" fmla="*/ 2147483647 w 72"/>
                    <a:gd name="T15" fmla="*/ 2147483647 h 59"/>
                    <a:gd name="T16" fmla="*/ 2147483647 w 72"/>
                    <a:gd name="T17" fmla="*/ 2147483647 h 59"/>
                    <a:gd name="T18" fmla="*/ 2147483647 w 72"/>
                    <a:gd name="T19" fmla="*/ 2147483647 h 59"/>
                    <a:gd name="T20" fmla="*/ 2147483647 w 72"/>
                    <a:gd name="T21" fmla="*/ 2147483647 h 59"/>
                    <a:gd name="T22" fmla="*/ 2147483647 w 72"/>
                    <a:gd name="T23" fmla="*/ 2147483647 h 59"/>
                    <a:gd name="T24" fmla="*/ 2147483647 w 72"/>
                    <a:gd name="T25" fmla="*/ 2147483647 h 59"/>
                    <a:gd name="T26" fmla="*/ 2147483647 w 72"/>
                    <a:gd name="T27" fmla="*/ 2147483647 h 59"/>
                    <a:gd name="T28" fmla="*/ 2147483647 w 72"/>
                    <a:gd name="T29" fmla="*/ 2147483647 h 59"/>
                    <a:gd name="T30" fmla="*/ 2147483647 w 72"/>
                    <a:gd name="T31" fmla="*/ 2147483647 h 59"/>
                    <a:gd name="T32" fmla="*/ 2147483647 w 72"/>
                    <a:gd name="T33" fmla="*/ 2147483647 h 59"/>
                    <a:gd name="T34" fmla="*/ 2147483647 w 72"/>
                    <a:gd name="T35" fmla="*/ 2147483647 h 59"/>
                    <a:gd name="T36" fmla="*/ 2147483647 w 72"/>
                    <a:gd name="T37" fmla="*/ 2147483647 h 59"/>
                    <a:gd name="T38" fmla="*/ 2147483647 w 72"/>
                    <a:gd name="T39" fmla="*/ 2147483647 h 59"/>
                    <a:gd name="T40" fmla="*/ 2147483647 w 72"/>
                    <a:gd name="T41" fmla="*/ 2147483647 h 59"/>
                    <a:gd name="T42" fmla="*/ 2147483647 w 72"/>
                    <a:gd name="T43" fmla="*/ 2147483647 h 59"/>
                    <a:gd name="T44" fmla="*/ 2147483647 w 72"/>
                    <a:gd name="T45" fmla="*/ 2147483647 h 59"/>
                    <a:gd name="T46" fmla="*/ 2147483647 w 72"/>
                    <a:gd name="T47" fmla="*/ 2147483647 h 59"/>
                    <a:gd name="T48" fmla="*/ 2147483647 w 72"/>
                    <a:gd name="T49" fmla="*/ 2147483647 h 59"/>
                    <a:gd name="T50" fmla="*/ 2147483647 w 72"/>
                    <a:gd name="T51" fmla="*/ 2147483647 h 59"/>
                    <a:gd name="T52" fmla="*/ 2147483647 w 72"/>
                    <a:gd name="T53" fmla="*/ 2147483647 h 59"/>
                    <a:gd name="T54" fmla="*/ 2147483647 w 72"/>
                    <a:gd name="T55" fmla="*/ 2147483647 h 59"/>
                    <a:gd name="T56" fmla="*/ 2147483647 w 72"/>
                    <a:gd name="T57" fmla="*/ 2147483647 h 59"/>
                    <a:gd name="T58" fmla="*/ 2147483647 w 72"/>
                    <a:gd name="T59" fmla="*/ 2147483647 h 59"/>
                    <a:gd name="T60" fmla="*/ 2147483647 w 72"/>
                    <a:gd name="T61" fmla="*/ 2147483647 h 59"/>
                    <a:gd name="T62" fmla="*/ 2147483647 w 72"/>
                    <a:gd name="T63" fmla="*/ 2147483647 h 59"/>
                    <a:gd name="T64" fmla="*/ 0 w 72"/>
                    <a:gd name="T65" fmla="*/ 2147483647 h 59"/>
                    <a:gd name="T66" fmla="*/ 0 w 72"/>
                    <a:gd name="T67" fmla="*/ 0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59"/>
                    <a:gd name="T104" fmla="*/ 72 w 72"/>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59">
                      <a:moveTo>
                        <a:pt x="0" y="0"/>
                      </a:moveTo>
                      <a:lnTo>
                        <a:pt x="24" y="0"/>
                      </a:lnTo>
                      <a:lnTo>
                        <a:pt x="45" y="0"/>
                      </a:lnTo>
                      <a:lnTo>
                        <a:pt x="60" y="0"/>
                      </a:lnTo>
                      <a:lnTo>
                        <a:pt x="66" y="0"/>
                      </a:lnTo>
                      <a:lnTo>
                        <a:pt x="66" y="10"/>
                      </a:lnTo>
                      <a:lnTo>
                        <a:pt x="67" y="19"/>
                      </a:lnTo>
                      <a:lnTo>
                        <a:pt x="69" y="27"/>
                      </a:lnTo>
                      <a:lnTo>
                        <a:pt x="72" y="32"/>
                      </a:lnTo>
                      <a:lnTo>
                        <a:pt x="72" y="37"/>
                      </a:lnTo>
                      <a:lnTo>
                        <a:pt x="71" y="42"/>
                      </a:lnTo>
                      <a:lnTo>
                        <a:pt x="69" y="47"/>
                      </a:lnTo>
                      <a:lnTo>
                        <a:pt x="65" y="51"/>
                      </a:lnTo>
                      <a:lnTo>
                        <a:pt x="62" y="54"/>
                      </a:lnTo>
                      <a:lnTo>
                        <a:pt x="59" y="57"/>
                      </a:lnTo>
                      <a:lnTo>
                        <a:pt x="55" y="58"/>
                      </a:lnTo>
                      <a:lnTo>
                        <a:pt x="53" y="59"/>
                      </a:lnTo>
                      <a:lnTo>
                        <a:pt x="45" y="58"/>
                      </a:lnTo>
                      <a:lnTo>
                        <a:pt x="39" y="57"/>
                      </a:lnTo>
                      <a:lnTo>
                        <a:pt x="34" y="54"/>
                      </a:lnTo>
                      <a:lnTo>
                        <a:pt x="29" y="51"/>
                      </a:lnTo>
                      <a:lnTo>
                        <a:pt x="26" y="47"/>
                      </a:lnTo>
                      <a:lnTo>
                        <a:pt x="22" y="42"/>
                      </a:lnTo>
                      <a:lnTo>
                        <a:pt x="21" y="37"/>
                      </a:lnTo>
                      <a:lnTo>
                        <a:pt x="20" y="32"/>
                      </a:lnTo>
                      <a:lnTo>
                        <a:pt x="16" y="32"/>
                      </a:lnTo>
                      <a:lnTo>
                        <a:pt x="11" y="32"/>
                      </a:lnTo>
                      <a:lnTo>
                        <a:pt x="9" y="31"/>
                      </a:lnTo>
                      <a:lnTo>
                        <a:pt x="5" y="29"/>
                      </a:lnTo>
                      <a:lnTo>
                        <a:pt x="4" y="27"/>
                      </a:lnTo>
                      <a:lnTo>
                        <a:pt x="1" y="25"/>
                      </a:lnTo>
                      <a:lnTo>
                        <a:pt x="1" y="22"/>
                      </a:lnTo>
                      <a:lnTo>
                        <a:pt x="0" y="20"/>
                      </a:lnTo>
                      <a:lnTo>
                        <a:pt x="0" y="0"/>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9" name="Freeform 835"/>
                <p:cNvSpPr>
                  <a:spLocks/>
                </p:cNvSpPr>
                <p:nvPr/>
              </p:nvSpPr>
              <p:spPr bwMode="auto">
                <a:xfrm>
                  <a:off x="1808163" y="5022850"/>
                  <a:ext cx="30163" cy="23813"/>
                </a:xfrm>
                <a:custGeom>
                  <a:avLst/>
                  <a:gdLst>
                    <a:gd name="T0" fmla="*/ 0 w 72"/>
                    <a:gd name="T1" fmla="*/ 0 h 59"/>
                    <a:gd name="T2" fmla="*/ 2147483647 w 72"/>
                    <a:gd name="T3" fmla="*/ 0 h 59"/>
                    <a:gd name="T4" fmla="*/ 2147483647 w 72"/>
                    <a:gd name="T5" fmla="*/ 0 h 59"/>
                    <a:gd name="T6" fmla="*/ 2147483647 w 72"/>
                    <a:gd name="T7" fmla="*/ 0 h 59"/>
                    <a:gd name="T8" fmla="*/ 2147483647 w 72"/>
                    <a:gd name="T9" fmla="*/ 0 h 59"/>
                    <a:gd name="T10" fmla="*/ 2147483647 w 72"/>
                    <a:gd name="T11" fmla="*/ 2147483647 h 59"/>
                    <a:gd name="T12" fmla="*/ 2147483647 w 72"/>
                    <a:gd name="T13" fmla="*/ 2147483647 h 59"/>
                    <a:gd name="T14" fmla="*/ 2147483647 w 72"/>
                    <a:gd name="T15" fmla="*/ 2147483647 h 59"/>
                    <a:gd name="T16" fmla="*/ 2147483647 w 72"/>
                    <a:gd name="T17" fmla="*/ 2147483647 h 59"/>
                    <a:gd name="T18" fmla="*/ 2147483647 w 72"/>
                    <a:gd name="T19" fmla="*/ 2147483647 h 59"/>
                    <a:gd name="T20" fmla="*/ 2147483647 w 72"/>
                    <a:gd name="T21" fmla="*/ 2147483647 h 59"/>
                    <a:gd name="T22" fmla="*/ 2147483647 w 72"/>
                    <a:gd name="T23" fmla="*/ 2147483647 h 59"/>
                    <a:gd name="T24" fmla="*/ 2147483647 w 72"/>
                    <a:gd name="T25" fmla="*/ 2147483647 h 59"/>
                    <a:gd name="T26" fmla="*/ 2147483647 w 72"/>
                    <a:gd name="T27" fmla="*/ 2147483647 h 59"/>
                    <a:gd name="T28" fmla="*/ 2147483647 w 72"/>
                    <a:gd name="T29" fmla="*/ 2147483647 h 59"/>
                    <a:gd name="T30" fmla="*/ 2147483647 w 72"/>
                    <a:gd name="T31" fmla="*/ 2147483647 h 59"/>
                    <a:gd name="T32" fmla="*/ 2147483647 w 72"/>
                    <a:gd name="T33" fmla="*/ 2147483647 h 59"/>
                    <a:gd name="T34" fmla="*/ 2147483647 w 72"/>
                    <a:gd name="T35" fmla="*/ 2147483647 h 59"/>
                    <a:gd name="T36" fmla="*/ 2147483647 w 72"/>
                    <a:gd name="T37" fmla="*/ 2147483647 h 59"/>
                    <a:gd name="T38" fmla="*/ 2147483647 w 72"/>
                    <a:gd name="T39" fmla="*/ 2147483647 h 59"/>
                    <a:gd name="T40" fmla="*/ 2147483647 w 72"/>
                    <a:gd name="T41" fmla="*/ 2147483647 h 59"/>
                    <a:gd name="T42" fmla="*/ 2147483647 w 72"/>
                    <a:gd name="T43" fmla="*/ 2147483647 h 59"/>
                    <a:gd name="T44" fmla="*/ 2147483647 w 72"/>
                    <a:gd name="T45" fmla="*/ 2147483647 h 59"/>
                    <a:gd name="T46" fmla="*/ 2147483647 w 72"/>
                    <a:gd name="T47" fmla="*/ 2147483647 h 59"/>
                    <a:gd name="T48" fmla="*/ 2147483647 w 72"/>
                    <a:gd name="T49" fmla="*/ 2147483647 h 59"/>
                    <a:gd name="T50" fmla="*/ 2147483647 w 72"/>
                    <a:gd name="T51" fmla="*/ 2147483647 h 59"/>
                    <a:gd name="T52" fmla="*/ 2147483647 w 72"/>
                    <a:gd name="T53" fmla="*/ 2147483647 h 59"/>
                    <a:gd name="T54" fmla="*/ 2147483647 w 72"/>
                    <a:gd name="T55" fmla="*/ 2147483647 h 59"/>
                    <a:gd name="T56" fmla="*/ 2147483647 w 72"/>
                    <a:gd name="T57" fmla="*/ 2147483647 h 59"/>
                    <a:gd name="T58" fmla="*/ 2147483647 w 72"/>
                    <a:gd name="T59" fmla="*/ 2147483647 h 59"/>
                    <a:gd name="T60" fmla="*/ 2147483647 w 72"/>
                    <a:gd name="T61" fmla="*/ 2147483647 h 59"/>
                    <a:gd name="T62" fmla="*/ 2147483647 w 72"/>
                    <a:gd name="T63" fmla="*/ 2147483647 h 59"/>
                    <a:gd name="T64" fmla="*/ 0 w 72"/>
                    <a:gd name="T65" fmla="*/ 2147483647 h 59"/>
                    <a:gd name="T66" fmla="*/ 0 w 72"/>
                    <a:gd name="T67" fmla="*/ 2147483647 h 59"/>
                    <a:gd name="T68" fmla="*/ 0 w 72"/>
                    <a:gd name="T69" fmla="*/ 0 h 59"/>
                    <a:gd name="T70" fmla="*/ 0 w 72"/>
                    <a:gd name="T71" fmla="*/ 0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
                    <a:gd name="T109" fmla="*/ 0 h 59"/>
                    <a:gd name="T110" fmla="*/ 72 w 72"/>
                    <a:gd name="T111" fmla="*/ 59 h 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 h="59">
                      <a:moveTo>
                        <a:pt x="0" y="0"/>
                      </a:moveTo>
                      <a:lnTo>
                        <a:pt x="24" y="0"/>
                      </a:lnTo>
                      <a:lnTo>
                        <a:pt x="45" y="0"/>
                      </a:lnTo>
                      <a:lnTo>
                        <a:pt x="60" y="0"/>
                      </a:lnTo>
                      <a:lnTo>
                        <a:pt x="66" y="0"/>
                      </a:lnTo>
                      <a:lnTo>
                        <a:pt x="66" y="10"/>
                      </a:lnTo>
                      <a:lnTo>
                        <a:pt x="67" y="19"/>
                      </a:lnTo>
                      <a:lnTo>
                        <a:pt x="69" y="27"/>
                      </a:lnTo>
                      <a:lnTo>
                        <a:pt x="72" y="32"/>
                      </a:lnTo>
                      <a:lnTo>
                        <a:pt x="72" y="37"/>
                      </a:lnTo>
                      <a:lnTo>
                        <a:pt x="71" y="42"/>
                      </a:lnTo>
                      <a:lnTo>
                        <a:pt x="69" y="47"/>
                      </a:lnTo>
                      <a:lnTo>
                        <a:pt x="65" y="51"/>
                      </a:lnTo>
                      <a:lnTo>
                        <a:pt x="62" y="54"/>
                      </a:lnTo>
                      <a:lnTo>
                        <a:pt x="59" y="57"/>
                      </a:lnTo>
                      <a:lnTo>
                        <a:pt x="55" y="58"/>
                      </a:lnTo>
                      <a:lnTo>
                        <a:pt x="53" y="59"/>
                      </a:lnTo>
                      <a:lnTo>
                        <a:pt x="45" y="58"/>
                      </a:lnTo>
                      <a:lnTo>
                        <a:pt x="39" y="57"/>
                      </a:lnTo>
                      <a:lnTo>
                        <a:pt x="34" y="54"/>
                      </a:lnTo>
                      <a:lnTo>
                        <a:pt x="29" y="51"/>
                      </a:lnTo>
                      <a:lnTo>
                        <a:pt x="26" y="47"/>
                      </a:lnTo>
                      <a:lnTo>
                        <a:pt x="22" y="42"/>
                      </a:lnTo>
                      <a:lnTo>
                        <a:pt x="21" y="37"/>
                      </a:lnTo>
                      <a:lnTo>
                        <a:pt x="20" y="32"/>
                      </a:lnTo>
                      <a:lnTo>
                        <a:pt x="16" y="32"/>
                      </a:lnTo>
                      <a:lnTo>
                        <a:pt x="11" y="32"/>
                      </a:lnTo>
                      <a:lnTo>
                        <a:pt x="9" y="31"/>
                      </a:lnTo>
                      <a:lnTo>
                        <a:pt x="5" y="29"/>
                      </a:lnTo>
                      <a:lnTo>
                        <a:pt x="4" y="27"/>
                      </a:lnTo>
                      <a:lnTo>
                        <a:pt x="1" y="25"/>
                      </a:lnTo>
                      <a:lnTo>
                        <a:pt x="1" y="22"/>
                      </a:lnTo>
                      <a:lnTo>
                        <a:pt x="0" y="20"/>
                      </a:lnTo>
                      <a:lnTo>
                        <a:pt x="0" y="0"/>
                      </a:lnTo>
                      <a:close/>
                    </a:path>
                  </a:pathLst>
                </a:custGeom>
                <a:solidFill>
                  <a:schemeClr val="accent2">
                    <a:lumMod val="50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0" name="Freeform 836"/>
                <p:cNvSpPr>
                  <a:spLocks/>
                </p:cNvSpPr>
                <p:nvPr/>
              </p:nvSpPr>
              <p:spPr bwMode="auto">
                <a:xfrm>
                  <a:off x="1866900" y="5000625"/>
                  <a:ext cx="107950" cy="85725"/>
                </a:xfrm>
                <a:custGeom>
                  <a:avLst/>
                  <a:gdLst>
                    <a:gd name="T0" fmla="*/ 2147483647 w 262"/>
                    <a:gd name="T1" fmla="*/ 2147483647 h 209"/>
                    <a:gd name="T2" fmla="*/ 2147483647 w 262"/>
                    <a:gd name="T3" fmla="*/ 2147483647 h 209"/>
                    <a:gd name="T4" fmla="*/ 2147483647 w 262"/>
                    <a:gd name="T5" fmla="*/ 2147483647 h 209"/>
                    <a:gd name="T6" fmla="*/ 2147483647 w 262"/>
                    <a:gd name="T7" fmla="*/ 2147483647 h 209"/>
                    <a:gd name="T8" fmla="*/ 2147483647 w 262"/>
                    <a:gd name="T9" fmla="*/ 2147483647 h 209"/>
                    <a:gd name="T10" fmla="*/ 2147483647 w 262"/>
                    <a:gd name="T11" fmla="*/ 2147483647 h 209"/>
                    <a:gd name="T12" fmla="*/ 2147483647 w 262"/>
                    <a:gd name="T13" fmla="*/ 2147483647 h 209"/>
                    <a:gd name="T14" fmla="*/ 2147483647 w 262"/>
                    <a:gd name="T15" fmla="*/ 2147483647 h 209"/>
                    <a:gd name="T16" fmla="*/ 2147483647 w 262"/>
                    <a:gd name="T17" fmla="*/ 2147483647 h 209"/>
                    <a:gd name="T18" fmla="*/ 2147483647 w 262"/>
                    <a:gd name="T19" fmla="*/ 2147483647 h 209"/>
                    <a:gd name="T20" fmla="*/ 2147483647 w 262"/>
                    <a:gd name="T21" fmla="*/ 2147483647 h 209"/>
                    <a:gd name="T22" fmla="*/ 2147483647 w 262"/>
                    <a:gd name="T23" fmla="*/ 2147483647 h 209"/>
                    <a:gd name="T24" fmla="*/ 2147483647 w 262"/>
                    <a:gd name="T25" fmla="*/ 2147483647 h 209"/>
                    <a:gd name="T26" fmla="*/ 2147483647 w 262"/>
                    <a:gd name="T27" fmla="*/ 2147483647 h 209"/>
                    <a:gd name="T28" fmla="*/ 2147483647 w 262"/>
                    <a:gd name="T29" fmla="*/ 2147483647 h 209"/>
                    <a:gd name="T30" fmla="*/ 2147483647 w 262"/>
                    <a:gd name="T31" fmla="*/ 2147483647 h 209"/>
                    <a:gd name="T32" fmla="*/ 2147483647 w 262"/>
                    <a:gd name="T33" fmla="*/ 2147483647 h 209"/>
                    <a:gd name="T34" fmla="*/ 2147483647 w 262"/>
                    <a:gd name="T35" fmla="*/ 2147483647 h 209"/>
                    <a:gd name="T36" fmla="*/ 2147483647 w 262"/>
                    <a:gd name="T37" fmla="*/ 2147483647 h 209"/>
                    <a:gd name="T38" fmla="*/ 2147483647 w 262"/>
                    <a:gd name="T39" fmla="*/ 2147483647 h 209"/>
                    <a:gd name="T40" fmla="*/ 2147483647 w 262"/>
                    <a:gd name="T41" fmla="*/ 2147483647 h 209"/>
                    <a:gd name="T42" fmla="*/ 2147483647 w 262"/>
                    <a:gd name="T43" fmla="*/ 2147483647 h 209"/>
                    <a:gd name="T44" fmla="*/ 2147483647 w 262"/>
                    <a:gd name="T45" fmla="*/ 2147483647 h 209"/>
                    <a:gd name="T46" fmla="*/ 2147483647 w 262"/>
                    <a:gd name="T47" fmla="*/ 2147483647 h 209"/>
                    <a:gd name="T48" fmla="*/ 2147483647 w 262"/>
                    <a:gd name="T49" fmla="*/ 2147483647 h 209"/>
                    <a:gd name="T50" fmla="*/ 2147483647 w 262"/>
                    <a:gd name="T51" fmla="*/ 2147483647 h 209"/>
                    <a:gd name="T52" fmla="*/ 2147483647 w 262"/>
                    <a:gd name="T53" fmla="*/ 2147483647 h 209"/>
                    <a:gd name="T54" fmla="*/ 2147483647 w 262"/>
                    <a:gd name="T55" fmla="*/ 2147483647 h 209"/>
                    <a:gd name="T56" fmla="*/ 2147483647 w 262"/>
                    <a:gd name="T57" fmla="*/ 2147483647 h 209"/>
                    <a:gd name="T58" fmla="*/ 2147483647 w 262"/>
                    <a:gd name="T59" fmla="*/ 2147483647 h 209"/>
                    <a:gd name="T60" fmla="*/ 2147483647 w 262"/>
                    <a:gd name="T61" fmla="*/ 2147483647 h 209"/>
                    <a:gd name="T62" fmla="*/ 2147483647 w 262"/>
                    <a:gd name="T63" fmla="*/ 2147483647 h 209"/>
                    <a:gd name="T64" fmla="*/ 2147483647 w 262"/>
                    <a:gd name="T65" fmla="*/ 2147483647 h 209"/>
                    <a:gd name="T66" fmla="*/ 2147483647 w 262"/>
                    <a:gd name="T67" fmla="*/ 2147483647 h 209"/>
                    <a:gd name="T68" fmla="*/ 2147483647 w 262"/>
                    <a:gd name="T69" fmla="*/ 2147483647 h 209"/>
                    <a:gd name="T70" fmla="*/ 2147483647 w 262"/>
                    <a:gd name="T71" fmla="*/ 2147483647 h 209"/>
                    <a:gd name="T72" fmla="*/ 2147483647 w 262"/>
                    <a:gd name="T73" fmla="*/ 0 h 209"/>
                    <a:gd name="T74" fmla="*/ 2147483647 w 262"/>
                    <a:gd name="T75" fmla="*/ 2147483647 h 209"/>
                    <a:gd name="T76" fmla="*/ 2147483647 w 262"/>
                    <a:gd name="T77" fmla="*/ 2147483647 h 209"/>
                    <a:gd name="T78" fmla="*/ 2147483647 w 262"/>
                    <a:gd name="T79" fmla="*/ 2147483647 h 209"/>
                    <a:gd name="T80" fmla="*/ 0 w 262"/>
                    <a:gd name="T81" fmla="*/ 2147483647 h 209"/>
                    <a:gd name="T82" fmla="*/ 2147483647 w 262"/>
                    <a:gd name="T83" fmla="*/ 2147483647 h 209"/>
                    <a:gd name="T84" fmla="*/ 2147483647 w 262"/>
                    <a:gd name="T85" fmla="*/ 2147483647 h 209"/>
                    <a:gd name="T86" fmla="*/ 2147483647 w 262"/>
                    <a:gd name="T87" fmla="*/ 2147483647 h 209"/>
                    <a:gd name="T88" fmla="*/ 2147483647 w 262"/>
                    <a:gd name="T89" fmla="*/ 2147483647 h 209"/>
                    <a:gd name="T90" fmla="*/ 2147483647 w 262"/>
                    <a:gd name="T91" fmla="*/ 2147483647 h 209"/>
                    <a:gd name="T92" fmla="*/ 2147483647 w 262"/>
                    <a:gd name="T93" fmla="*/ 2147483647 h 209"/>
                    <a:gd name="T94" fmla="*/ 2147483647 w 262"/>
                    <a:gd name="T95" fmla="*/ 2147483647 h 209"/>
                    <a:gd name="T96" fmla="*/ 2147483647 w 262"/>
                    <a:gd name="T97" fmla="*/ 2147483647 h 209"/>
                    <a:gd name="T98" fmla="*/ 2147483647 w 262"/>
                    <a:gd name="T99" fmla="*/ 2147483647 h 209"/>
                    <a:gd name="T100" fmla="*/ 2147483647 w 262"/>
                    <a:gd name="T101" fmla="*/ 2147483647 h 209"/>
                    <a:gd name="T102" fmla="*/ 2147483647 w 262"/>
                    <a:gd name="T103" fmla="*/ 2147483647 h 209"/>
                    <a:gd name="T104" fmla="*/ 2147483647 w 262"/>
                    <a:gd name="T105" fmla="*/ 2147483647 h 209"/>
                    <a:gd name="T106" fmla="*/ 2147483647 w 262"/>
                    <a:gd name="T107" fmla="*/ 2147483647 h 209"/>
                    <a:gd name="T108" fmla="*/ 2147483647 w 262"/>
                    <a:gd name="T109" fmla="*/ 2147483647 h 209"/>
                    <a:gd name="T110" fmla="*/ 2147483647 w 262"/>
                    <a:gd name="T111" fmla="*/ 2147483647 h 209"/>
                    <a:gd name="T112" fmla="*/ 2147483647 w 262"/>
                    <a:gd name="T113" fmla="*/ 2147483647 h 209"/>
                    <a:gd name="T114" fmla="*/ 2147483647 w 262"/>
                    <a:gd name="T115" fmla="*/ 2147483647 h 209"/>
                    <a:gd name="T116" fmla="*/ 2147483647 w 262"/>
                    <a:gd name="T117" fmla="*/ 2147483647 h 209"/>
                    <a:gd name="T118" fmla="*/ 2147483647 w 262"/>
                    <a:gd name="T119" fmla="*/ 2147483647 h 209"/>
                    <a:gd name="T120" fmla="*/ 2147483647 w 262"/>
                    <a:gd name="T121" fmla="*/ 2147483647 h 2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2"/>
                    <a:gd name="T184" fmla="*/ 0 h 209"/>
                    <a:gd name="T185" fmla="*/ 262 w 262"/>
                    <a:gd name="T186" fmla="*/ 209 h 2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2" h="209">
                      <a:moveTo>
                        <a:pt x="112" y="209"/>
                      </a:moveTo>
                      <a:lnTo>
                        <a:pt x="125" y="209"/>
                      </a:lnTo>
                      <a:lnTo>
                        <a:pt x="136" y="208"/>
                      </a:lnTo>
                      <a:lnTo>
                        <a:pt x="147" y="205"/>
                      </a:lnTo>
                      <a:lnTo>
                        <a:pt x="157" y="202"/>
                      </a:lnTo>
                      <a:lnTo>
                        <a:pt x="175" y="194"/>
                      </a:lnTo>
                      <a:lnTo>
                        <a:pt x="192" y="185"/>
                      </a:lnTo>
                      <a:lnTo>
                        <a:pt x="208" y="174"/>
                      </a:lnTo>
                      <a:lnTo>
                        <a:pt x="224" y="163"/>
                      </a:lnTo>
                      <a:lnTo>
                        <a:pt x="233" y="158"/>
                      </a:lnTo>
                      <a:lnTo>
                        <a:pt x="241" y="153"/>
                      </a:lnTo>
                      <a:lnTo>
                        <a:pt x="252" y="148"/>
                      </a:lnTo>
                      <a:lnTo>
                        <a:pt x="262" y="144"/>
                      </a:lnTo>
                      <a:lnTo>
                        <a:pt x="260" y="134"/>
                      </a:lnTo>
                      <a:lnTo>
                        <a:pt x="256" y="123"/>
                      </a:lnTo>
                      <a:lnTo>
                        <a:pt x="251" y="114"/>
                      </a:lnTo>
                      <a:lnTo>
                        <a:pt x="246" y="104"/>
                      </a:lnTo>
                      <a:lnTo>
                        <a:pt x="240" y="95"/>
                      </a:lnTo>
                      <a:lnTo>
                        <a:pt x="233" y="85"/>
                      </a:lnTo>
                      <a:lnTo>
                        <a:pt x="226" y="77"/>
                      </a:lnTo>
                      <a:lnTo>
                        <a:pt x="218" y="68"/>
                      </a:lnTo>
                      <a:lnTo>
                        <a:pt x="210" y="61"/>
                      </a:lnTo>
                      <a:lnTo>
                        <a:pt x="201" y="54"/>
                      </a:lnTo>
                      <a:lnTo>
                        <a:pt x="192" y="48"/>
                      </a:lnTo>
                      <a:lnTo>
                        <a:pt x="183" y="43"/>
                      </a:lnTo>
                      <a:lnTo>
                        <a:pt x="174" y="38"/>
                      </a:lnTo>
                      <a:lnTo>
                        <a:pt x="164" y="35"/>
                      </a:lnTo>
                      <a:lnTo>
                        <a:pt x="155" y="33"/>
                      </a:lnTo>
                      <a:lnTo>
                        <a:pt x="145" y="33"/>
                      </a:lnTo>
                      <a:lnTo>
                        <a:pt x="126" y="32"/>
                      </a:lnTo>
                      <a:lnTo>
                        <a:pt x="107" y="30"/>
                      </a:lnTo>
                      <a:lnTo>
                        <a:pt x="88" y="27"/>
                      </a:lnTo>
                      <a:lnTo>
                        <a:pt x="69" y="23"/>
                      </a:lnTo>
                      <a:lnTo>
                        <a:pt x="52" y="18"/>
                      </a:lnTo>
                      <a:lnTo>
                        <a:pt x="36" y="13"/>
                      </a:lnTo>
                      <a:lnTo>
                        <a:pt x="22" y="7"/>
                      </a:lnTo>
                      <a:lnTo>
                        <a:pt x="14" y="0"/>
                      </a:lnTo>
                      <a:lnTo>
                        <a:pt x="9" y="16"/>
                      </a:lnTo>
                      <a:lnTo>
                        <a:pt x="4" y="33"/>
                      </a:lnTo>
                      <a:lnTo>
                        <a:pt x="2" y="50"/>
                      </a:lnTo>
                      <a:lnTo>
                        <a:pt x="0" y="65"/>
                      </a:lnTo>
                      <a:lnTo>
                        <a:pt x="2" y="72"/>
                      </a:lnTo>
                      <a:lnTo>
                        <a:pt x="4" y="78"/>
                      </a:lnTo>
                      <a:lnTo>
                        <a:pt x="9" y="84"/>
                      </a:lnTo>
                      <a:lnTo>
                        <a:pt x="15" y="89"/>
                      </a:lnTo>
                      <a:lnTo>
                        <a:pt x="27" y="99"/>
                      </a:lnTo>
                      <a:lnTo>
                        <a:pt x="39" y="105"/>
                      </a:lnTo>
                      <a:lnTo>
                        <a:pt x="46" y="106"/>
                      </a:lnTo>
                      <a:lnTo>
                        <a:pt x="52" y="111"/>
                      </a:lnTo>
                      <a:lnTo>
                        <a:pt x="55" y="116"/>
                      </a:lnTo>
                      <a:lnTo>
                        <a:pt x="59" y="123"/>
                      </a:lnTo>
                      <a:lnTo>
                        <a:pt x="64" y="141"/>
                      </a:lnTo>
                      <a:lnTo>
                        <a:pt x="68" y="159"/>
                      </a:lnTo>
                      <a:lnTo>
                        <a:pt x="70" y="169"/>
                      </a:lnTo>
                      <a:lnTo>
                        <a:pt x="74" y="179"/>
                      </a:lnTo>
                      <a:lnTo>
                        <a:pt x="76" y="186"/>
                      </a:lnTo>
                      <a:lnTo>
                        <a:pt x="81" y="194"/>
                      </a:lnTo>
                      <a:lnTo>
                        <a:pt x="86" y="201"/>
                      </a:lnTo>
                      <a:lnTo>
                        <a:pt x="93" y="205"/>
                      </a:lnTo>
                      <a:lnTo>
                        <a:pt x="102" y="208"/>
                      </a:lnTo>
                      <a:lnTo>
                        <a:pt x="112" y="209"/>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1" name="Freeform 837"/>
                <p:cNvSpPr>
                  <a:spLocks/>
                </p:cNvSpPr>
                <p:nvPr/>
              </p:nvSpPr>
              <p:spPr bwMode="auto">
                <a:xfrm>
                  <a:off x="1866900" y="5000625"/>
                  <a:ext cx="107950" cy="85725"/>
                </a:xfrm>
                <a:custGeom>
                  <a:avLst/>
                  <a:gdLst>
                    <a:gd name="T0" fmla="*/ 2147483647 w 262"/>
                    <a:gd name="T1" fmla="*/ 2147483647 h 209"/>
                    <a:gd name="T2" fmla="*/ 2147483647 w 262"/>
                    <a:gd name="T3" fmla="*/ 2147483647 h 209"/>
                    <a:gd name="T4" fmla="*/ 2147483647 w 262"/>
                    <a:gd name="T5" fmla="*/ 2147483647 h 209"/>
                    <a:gd name="T6" fmla="*/ 2147483647 w 262"/>
                    <a:gd name="T7" fmla="*/ 2147483647 h 209"/>
                    <a:gd name="T8" fmla="*/ 2147483647 w 262"/>
                    <a:gd name="T9" fmla="*/ 2147483647 h 209"/>
                    <a:gd name="T10" fmla="*/ 2147483647 w 262"/>
                    <a:gd name="T11" fmla="*/ 2147483647 h 209"/>
                    <a:gd name="T12" fmla="*/ 2147483647 w 262"/>
                    <a:gd name="T13" fmla="*/ 2147483647 h 209"/>
                    <a:gd name="T14" fmla="*/ 2147483647 w 262"/>
                    <a:gd name="T15" fmla="*/ 2147483647 h 209"/>
                    <a:gd name="T16" fmla="*/ 2147483647 w 262"/>
                    <a:gd name="T17" fmla="*/ 2147483647 h 209"/>
                    <a:gd name="T18" fmla="*/ 2147483647 w 262"/>
                    <a:gd name="T19" fmla="*/ 2147483647 h 209"/>
                    <a:gd name="T20" fmla="*/ 2147483647 w 262"/>
                    <a:gd name="T21" fmla="*/ 2147483647 h 209"/>
                    <a:gd name="T22" fmla="*/ 2147483647 w 262"/>
                    <a:gd name="T23" fmla="*/ 2147483647 h 209"/>
                    <a:gd name="T24" fmla="*/ 2147483647 w 262"/>
                    <a:gd name="T25" fmla="*/ 2147483647 h 209"/>
                    <a:gd name="T26" fmla="*/ 2147483647 w 262"/>
                    <a:gd name="T27" fmla="*/ 2147483647 h 209"/>
                    <a:gd name="T28" fmla="*/ 2147483647 w 262"/>
                    <a:gd name="T29" fmla="*/ 2147483647 h 209"/>
                    <a:gd name="T30" fmla="*/ 2147483647 w 262"/>
                    <a:gd name="T31" fmla="*/ 2147483647 h 209"/>
                    <a:gd name="T32" fmla="*/ 2147483647 w 262"/>
                    <a:gd name="T33" fmla="*/ 2147483647 h 209"/>
                    <a:gd name="T34" fmla="*/ 2147483647 w 262"/>
                    <a:gd name="T35" fmla="*/ 2147483647 h 209"/>
                    <a:gd name="T36" fmla="*/ 2147483647 w 262"/>
                    <a:gd name="T37" fmla="*/ 2147483647 h 209"/>
                    <a:gd name="T38" fmla="*/ 2147483647 w 262"/>
                    <a:gd name="T39" fmla="*/ 2147483647 h 209"/>
                    <a:gd name="T40" fmla="*/ 2147483647 w 262"/>
                    <a:gd name="T41" fmla="*/ 2147483647 h 209"/>
                    <a:gd name="T42" fmla="*/ 2147483647 w 262"/>
                    <a:gd name="T43" fmla="*/ 2147483647 h 209"/>
                    <a:gd name="T44" fmla="*/ 2147483647 w 262"/>
                    <a:gd name="T45" fmla="*/ 2147483647 h 209"/>
                    <a:gd name="T46" fmla="*/ 2147483647 w 262"/>
                    <a:gd name="T47" fmla="*/ 2147483647 h 209"/>
                    <a:gd name="T48" fmla="*/ 2147483647 w 262"/>
                    <a:gd name="T49" fmla="*/ 2147483647 h 209"/>
                    <a:gd name="T50" fmla="*/ 2147483647 w 262"/>
                    <a:gd name="T51" fmla="*/ 2147483647 h 209"/>
                    <a:gd name="T52" fmla="*/ 2147483647 w 262"/>
                    <a:gd name="T53" fmla="*/ 2147483647 h 209"/>
                    <a:gd name="T54" fmla="*/ 2147483647 w 262"/>
                    <a:gd name="T55" fmla="*/ 2147483647 h 209"/>
                    <a:gd name="T56" fmla="*/ 2147483647 w 262"/>
                    <a:gd name="T57" fmla="*/ 2147483647 h 209"/>
                    <a:gd name="T58" fmla="*/ 2147483647 w 262"/>
                    <a:gd name="T59" fmla="*/ 2147483647 h 209"/>
                    <a:gd name="T60" fmla="*/ 2147483647 w 262"/>
                    <a:gd name="T61" fmla="*/ 2147483647 h 209"/>
                    <a:gd name="T62" fmla="*/ 2147483647 w 262"/>
                    <a:gd name="T63" fmla="*/ 2147483647 h 209"/>
                    <a:gd name="T64" fmla="*/ 2147483647 w 262"/>
                    <a:gd name="T65" fmla="*/ 2147483647 h 209"/>
                    <a:gd name="T66" fmla="*/ 2147483647 w 262"/>
                    <a:gd name="T67" fmla="*/ 2147483647 h 209"/>
                    <a:gd name="T68" fmla="*/ 2147483647 w 262"/>
                    <a:gd name="T69" fmla="*/ 2147483647 h 209"/>
                    <a:gd name="T70" fmla="*/ 2147483647 w 262"/>
                    <a:gd name="T71" fmla="*/ 2147483647 h 209"/>
                    <a:gd name="T72" fmla="*/ 2147483647 w 262"/>
                    <a:gd name="T73" fmla="*/ 0 h 209"/>
                    <a:gd name="T74" fmla="*/ 2147483647 w 262"/>
                    <a:gd name="T75" fmla="*/ 2147483647 h 209"/>
                    <a:gd name="T76" fmla="*/ 2147483647 w 262"/>
                    <a:gd name="T77" fmla="*/ 2147483647 h 209"/>
                    <a:gd name="T78" fmla="*/ 2147483647 w 262"/>
                    <a:gd name="T79" fmla="*/ 2147483647 h 209"/>
                    <a:gd name="T80" fmla="*/ 0 w 262"/>
                    <a:gd name="T81" fmla="*/ 2147483647 h 209"/>
                    <a:gd name="T82" fmla="*/ 2147483647 w 262"/>
                    <a:gd name="T83" fmla="*/ 2147483647 h 209"/>
                    <a:gd name="T84" fmla="*/ 2147483647 w 262"/>
                    <a:gd name="T85" fmla="*/ 2147483647 h 209"/>
                    <a:gd name="T86" fmla="*/ 2147483647 w 262"/>
                    <a:gd name="T87" fmla="*/ 2147483647 h 209"/>
                    <a:gd name="T88" fmla="*/ 2147483647 w 262"/>
                    <a:gd name="T89" fmla="*/ 2147483647 h 209"/>
                    <a:gd name="T90" fmla="*/ 2147483647 w 262"/>
                    <a:gd name="T91" fmla="*/ 2147483647 h 209"/>
                    <a:gd name="T92" fmla="*/ 2147483647 w 262"/>
                    <a:gd name="T93" fmla="*/ 2147483647 h 209"/>
                    <a:gd name="T94" fmla="*/ 2147483647 w 262"/>
                    <a:gd name="T95" fmla="*/ 2147483647 h 209"/>
                    <a:gd name="T96" fmla="*/ 2147483647 w 262"/>
                    <a:gd name="T97" fmla="*/ 2147483647 h 209"/>
                    <a:gd name="T98" fmla="*/ 2147483647 w 262"/>
                    <a:gd name="T99" fmla="*/ 2147483647 h 209"/>
                    <a:gd name="T100" fmla="*/ 2147483647 w 262"/>
                    <a:gd name="T101" fmla="*/ 2147483647 h 209"/>
                    <a:gd name="T102" fmla="*/ 2147483647 w 262"/>
                    <a:gd name="T103" fmla="*/ 2147483647 h 209"/>
                    <a:gd name="T104" fmla="*/ 2147483647 w 262"/>
                    <a:gd name="T105" fmla="*/ 2147483647 h 209"/>
                    <a:gd name="T106" fmla="*/ 2147483647 w 262"/>
                    <a:gd name="T107" fmla="*/ 2147483647 h 209"/>
                    <a:gd name="T108" fmla="*/ 2147483647 w 262"/>
                    <a:gd name="T109" fmla="*/ 2147483647 h 209"/>
                    <a:gd name="T110" fmla="*/ 2147483647 w 262"/>
                    <a:gd name="T111" fmla="*/ 2147483647 h 209"/>
                    <a:gd name="T112" fmla="*/ 2147483647 w 262"/>
                    <a:gd name="T113" fmla="*/ 2147483647 h 209"/>
                    <a:gd name="T114" fmla="*/ 2147483647 w 262"/>
                    <a:gd name="T115" fmla="*/ 2147483647 h 209"/>
                    <a:gd name="T116" fmla="*/ 2147483647 w 262"/>
                    <a:gd name="T117" fmla="*/ 2147483647 h 209"/>
                    <a:gd name="T118" fmla="*/ 2147483647 w 262"/>
                    <a:gd name="T119" fmla="*/ 2147483647 h 209"/>
                    <a:gd name="T120" fmla="*/ 2147483647 w 262"/>
                    <a:gd name="T121" fmla="*/ 2147483647 h 209"/>
                    <a:gd name="T122" fmla="*/ 2147483647 w 262"/>
                    <a:gd name="T123" fmla="*/ 2147483647 h 209"/>
                    <a:gd name="T124" fmla="*/ 2147483647 w 262"/>
                    <a:gd name="T125" fmla="*/ 2147483647 h 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2"/>
                    <a:gd name="T190" fmla="*/ 0 h 209"/>
                    <a:gd name="T191" fmla="*/ 262 w 262"/>
                    <a:gd name="T192" fmla="*/ 209 h 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2" h="209">
                      <a:moveTo>
                        <a:pt x="112" y="209"/>
                      </a:moveTo>
                      <a:lnTo>
                        <a:pt x="125" y="209"/>
                      </a:lnTo>
                      <a:lnTo>
                        <a:pt x="136" y="208"/>
                      </a:lnTo>
                      <a:lnTo>
                        <a:pt x="147" y="205"/>
                      </a:lnTo>
                      <a:lnTo>
                        <a:pt x="157" y="202"/>
                      </a:lnTo>
                      <a:lnTo>
                        <a:pt x="175" y="194"/>
                      </a:lnTo>
                      <a:lnTo>
                        <a:pt x="192" y="185"/>
                      </a:lnTo>
                      <a:lnTo>
                        <a:pt x="208" y="174"/>
                      </a:lnTo>
                      <a:lnTo>
                        <a:pt x="224" y="163"/>
                      </a:lnTo>
                      <a:lnTo>
                        <a:pt x="233" y="158"/>
                      </a:lnTo>
                      <a:lnTo>
                        <a:pt x="241" y="153"/>
                      </a:lnTo>
                      <a:lnTo>
                        <a:pt x="252" y="148"/>
                      </a:lnTo>
                      <a:lnTo>
                        <a:pt x="262" y="144"/>
                      </a:lnTo>
                      <a:lnTo>
                        <a:pt x="260" y="134"/>
                      </a:lnTo>
                      <a:lnTo>
                        <a:pt x="256" y="123"/>
                      </a:lnTo>
                      <a:lnTo>
                        <a:pt x="251" y="114"/>
                      </a:lnTo>
                      <a:lnTo>
                        <a:pt x="246" y="104"/>
                      </a:lnTo>
                      <a:lnTo>
                        <a:pt x="240" y="95"/>
                      </a:lnTo>
                      <a:lnTo>
                        <a:pt x="233" y="85"/>
                      </a:lnTo>
                      <a:lnTo>
                        <a:pt x="226" y="77"/>
                      </a:lnTo>
                      <a:lnTo>
                        <a:pt x="218" y="68"/>
                      </a:lnTo>
                      <a:lnTo>
                        <a:pt x="210" y="61"/>
                      </a:lnTo>
                      <a:lnTo>
                        <a:pt x="201" y="54"/>
                      </a:lnTo>
                      <a:lnTo>
                        <a:pt x="192" y="48"/>
                      </a:lnTo>
                      <a:lnTo>
                        <a:pt x="183" y="43"/>
                      </a:lnTo>
                      <a:lnTo>
                        <a:pt x="174" y="38"/>
                      </a:lnTo>
                      <a:lnTo>
                        <a:pt x="164" y="35"/>
                      </a:lnTo>
                      <a:lnTo>
                        <a:pt x="155" y="33"/>
                      </a:lnTo>
                      <a:lnTo>
                        <a:pt x="145" y="33"/>
                      </a:lnTo>
                      <a:lnTo>
                        <a:pt x="126" y="32"/>
                      </a:lnTo>
                      <a:lnTo>
                        <a:pt x="107" y="30"/>
                      </a:lnTo>
                      <a:lnTo>
                        <a:pt x="88" y="27"/>
                      </a:lnTo>
                      <a:lnTo>
                        <a:pt x="69" y="23"/>
                      </a:lnTo>
                      <a:lnTo>
                        <a:pt x="52" y="18"/>
                      </a:lnTo>
                      <a:lnTo>
                        <a:pt x="36" y="13"/>
                      </a:lnTo>
                      <a:lnTo>
                        <a:pt x="22" y="7"/>
                      </a:lnTo>
                      <a:lnTo>
                        <a:pt x="14" y="0"/>
                      </a:lnTo>
                      <a:lnTo>
                        <a:pt x="9" y="16"/>
                      </a:lnTo>
                      <a:lnTo>
                        <a:pt x="4" y="33"/>
                      </a:lnTo>
                      <a:lnTo>
                        <a:pt x="2" y="50"/>
                      </a:lnTo>
                      <a:lnTo>
                        <a:pt x="0" y="65"/>
                      </a:lnTo>
                      <a:lnTo>
                        <a:pt x="2" y="72"/>
                      </a:lnTo>
                      <a:lnTo>
                        <a:pt x="4" y="78"/>
                      </a:lnTo>
                      <a:lnTo>
                        <a:pt x="9" y="84"/>
                      </a:lnTo>
                      <a:lnTo>
                        <a:pt x="15" y="89"/>
                      </a:lnTo>
                      <a:lnTo>
                        <a:pt x="27" y="99"/>
                      </a:lnTo>
                      <a:lnTo>
                        <a:pt x="39" y="105"/>
                      </a:lnTo>
                      <a:lnTo>
                        <a:pt x="46" y="106"/>
                      </a:lnTo>
                      <a:lnTo>
                        <a:pt x="52" y="111"/>
                      </a:lnTo>
                      <a:lnTo>
                        <a:pt x="55" y="116"/>
                      </a:lnTo>
                      <a:lnTo>
                        <a:pt x="59" y="123"/>
                      </a:lnTo>
                      <a:lnTo>
                        <a:pt x="64" y="141"/>
                      </a:lnTo>
                      <a:lnTo>
                        <a:pt x="68" y="159"/>
                      </a:lnTo>
                      <a:lnTo>
                        <a:pt x="70" y="169"/>
                      </a:lnTo>
                      <a:lnTo>
                        <a:pt x="74" y="179"/>
                      </a:lnTo>
                      <a:lnTo>
                        <a:pt x="76" y="186"/>
                      </a:lnTo>
                      <a:lnTo>
                        <a:pt x="81" y="194"/>
                      </a:lnTo>
                      <a:lnTo>
                        <a:pt x="86" y="201"/>
                      </a:lnTo>
                      <a:lnTo>
                        <a:pt x="93" y="205"/>
                      </a:lnTo>
                      <a:lnTo>
                        <a:pt x="102" y="208"/>
                      </a:lnTo>
                      <a:lnTo>
                        <a:pt x="112" y="209"/>
                      </a:lnTo>
                      <a:close/>
                    </a:path>
                  </a:pathLst>
                </a:custGeom>
                <a:solidFill>
                  <a:schemeClr val="accent2">
                    <a:lumMod val="50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52" name="Freeform 838"/>
                <p:cNvSpPr>
                  <a:spLocks/>
                </p:cNvSpPr>
                <p:nvPr/>
              </p:nvSpPr>
              <p:spPr bwMode="auto">
                <a:xfrm>
                  <a:off x="1974850" y="5138738"/>
                  <a:ext cx="217488" cy="244475"/>
                </a:xfrm>
                <a:custGeom>
                  <a:avLst/>
                  <a:gdLst>
                    <a:gd name="T0" fmla="*/ 2147483647 w 519"/>
                    <a:gd name="T1" fmla="*/ 2147483647 h 584"/>
                    <a:gd name="T2" fmla="*/ 2147483647 w 519"/>
                    <a:gd name="T3" fmla="*/ 2147483647 h 584"/>
                    <a:gd name="T4" fmla="*/ 2147483647 w 519"/>
                    <a:gd name="T5" fmla="*/ 2147483647 h 584"/>
                    <a:gd name="T6" fmla="*/ 2147483647 w 519"/>
                    <a:gd name="T7" fmla="*/ 2147483647 h 584"/>
                    <a:gd name="T8" fmla="*/ 2147483647 w 519"/>
                    <a:gd name="T9" fmla="*/ 2147483647 h 584"/>
                    <a:gd name="T10" fmla="*/ 2147483647 w 519"/>
                    <a:gd name="T11" fmla="*/ 2147483647 h 584"/>
                    <a:gd name="T12" fmla="*/ 2147483647 w 519"/>
                    <a:gd name="T13" fmla="*/ 2147483647 h 584"/>
                    <a:gd name="T14" fmla="*/ 2147483647 w 519"/>
                    <a:gd name="T15" fmla="*/ 2147483647 h 584"/>
                    <a:gd name="T16" fmla="*/ 2147483647 w 519"/>
                    <a:gd name="T17" fmla="*/ 2147483647 h 584"/>
                    <a:gd name="T18" fmla="*/ 2147483647 w 519"/>
                    <a:gd name="T19" fmla="*/ 2147483647 h 584"/>
                    <a:gd name="T20" fmla="*/ 2147483647 w 519"/>
                    <a:gd name="T21" fmla="*/ 2147483647 h 584"/>
                    <a:gd name="T22" fmla="*/ 2147483647 w 519"/>
                    <a:gd name="T23" fmla="*/ 2147483647 h 584"/>
                    <a:gd name="T24" fmla="*/ 2147483647 w 519"/>
                    <a:gd name="T25" fmla="*/ 2147483647 h 584"/>
                    <a:gd name="T26" fmla="*/ 2147483647 w 519"/>
                    <a:gd name="T27" fmla="*/ 2147483647 h 584"/>
                    <a:gd name="T28" fmla="*/ 2147483647 w 519"/>
                    <a:gd name="T29" fmla="*/ 2147483647 h 584"/>
                    <a:gd name="T30" fmla="*/ 2147483647 w 519"/>
                    <a:gd name="T31" fmla="*/ 2147483647 h 584"/>
                    <a:gd name="T32" fmla="*/ 2147483647 w 519"/>
                    <a:gd name="T33" fmla="*/ 2147483647 h 584"/>
                    <a:gd name="T34" fmla="*/ 2147483647 w 519"/>
                    <a:gd name="T35" fmla="*/ 2147483647 h 584"/>
                    <a:gd name="T36" fmla="*/ 2147483647 w 519"/>
                    <a:gd name="T37" fmla="*/ 2147483647 h 584"/>
                    <a:gd name="T38" fmla="*/ 2147483647 w 519"/>
                    <a:gd name="T39" fmla="*/ 2147483647 h 584"/>
                    <a:gd name="T40" fmla="*/ 2147483647 w 519"/>
                    <a:gd name="T41" fmla="*/ 2147483647 h 584"/>
                    <a:gd name="T42" fmla="*/ 2147483647 w 519"/>
                    <a:gd name="T43" fmla="*/ 2147483647 h 584"/>
                    <a:gd name="T44" fmla="*/ 2147483647 w 519"/>
                    <a:gd name="T45" fmla="*/ 2147483647 h 584"/>
                    <a:gd name="T46" fmla="*/ 2147483647 w 519"/>
                    <a:gd name="T47" fmla="*/ 2147483647 h 584"/>
                    <a:gd name="T48" fmla="*/ 2147483647 w 519"/>
                    <a:gd name="T49" fmla="*/ 2147483647 h 584"/>
                    <a:gd name="T50" fmla="*/ 2147483647 w 519"/>
                    <a:gd name="T51" fmla="*/ 2147483647 h 584"/>
                    <a:gd name="T52" fmla="*/ 2147483647 w 519"/>
                    <a:gd name="T53" fmla="*/ 2147483647 h 584"/>
                    <a:gd name="T54" fmla="*/ 2147483647 w 519"/>
                    <a:gd name="T55" fmla="*/ 2147483647 h 584"/>
                    <a:gd name="T56" fmla="*/ 2147483647 w 519"/>
                    <a:gd name="T57" fmla="*/ 2147483647 h 584"/>
                    <a:gd name="T58" fmla="*/ 2147483647 w 519"/>
                    <a:gd name="T59" fmla="*/ 2147483647 h 584"/>
                    <a:gd name="T60" fmla="*/ 2147483647 w 519"/>
                    <a:gd name="T61" fmla="*/ 2147483647 h 584"/>
                    <a:gd name="T62" fmla="*/ 2147483647 w 519"/>
                    <a:gd name="T63" fmla="*/ 2147483647 h 584"/>
                    <a:gd name="T64" fmla="*/ 2147483647 w 519"/>
                    <a:gd name="T65" fmla="*/ 2147483647 h 584"/>
                    <a:gd name="T66" fmla="*/ 2147483647 w 519"/>
                    <a:gd name="T67" fmla="*/ 2147483647 h 584"/>
                    <a:gd name="T68" fmla="*/ 2147483647 w 519"/>
                    <a:gd name="T69" fmla="*/ 2147483647 h 584"/>
                    <a:gd name="T70" fmla="*/ 2147483647 w 519"/>
                    <a:gd name="T71" fmla="*/ 2147483647 h 584"/>
                    <a:gd name="T72" fmla="*/ 2147483647 w 519"/>
                    <a:gd name="T73" fmla="*/ 2147483647 h 584"/>
                    <a:gd name="T74" fmla="*/ 2147483647 w 519"/>
                    <a:gd name="T75" fmla="*/ 2147483647 h 584"/>
                    <a:gd name="T76" fmla="*/ 2147483647 w 519"/>
                    <a:gd name="T77" fmla="*/ 2147483647 h 584"/>
                    <a:gd name="T78" fmla="*/ 2147483647 w 519"/>
                    <a:gd name="T79" fmla="*/ 2147483647 h 584"/>
                    <a:gd name="T80" fmla="*/ 2147483647 w 519"/>
                    <a:gd name="T81" fmla="*/ 2147483647 h 584"/>
                    <a:gd name="T82" fmla="*/ 2147483647 w 519"/>
                    <a:gd name="T83" fmla="*/ 2147483647 h 584"/>
                    <a:gd name="T84" fmla="*/ 2147483647 w 519"/>
                    <a:gd name="T85" fmla="*/ 2147483647 h 584"/>
                    <a:gd name="T86" fmla="*/ 2147483647 w 519"/>
                    <a:gd name="T87" fmla="*/ 2147483647 h 584"/>
                    <a:gd name="T88" fmla="*/ 2147483647 w 519"/>
                    <a:gd name="T89" fmla="*/ 2147483647 h 584"/>
                    <a:gd name="T90" fmla="*/ 2147483647 w 519"/>
                    <a:gd name="T91" fmla="*/ 2147483647 h 584"/>
                    <a:gd name="T92" fmla="*/ 2147483647 w 519"/>
                    <a:gd name="T93" fmla="*/ 2147483647 h 584"/>
                    <a:gd name="T94" fmla="*/ 2147483647 w 519"/>
                    <a:gd name="T95" fmla="*/ 2147483647 h 584"/>
                    <a:gd name="T96" fmla="*/ 2147483647 w 519"/>
                    <a:gd name="T97" fmla="*/ 2147483647 h 584"/>
                    <a:gd name="T98" fmla="*/ 2147483647 w 519"/>
                    <a:gd name="T99" fmla="*/ 2147483647 h 584"/>
                    <a:gd name="T100" fmla="*/ 2147483647 w 519"/>
                    <a:gd name="T101" fmla="*/ 2147483647 h 584"/>
                    <a:gd name="T102" fmla="*/ 2147483647 w 519"/>
                    <a:gd name="T103" fmla="*/ 2147483647 h 584"/>
                    <a:gd name="T104" fmla="*/ 2147483647 w 519"/>
                    <a:gd name="T105" fmla="*/ 2147483647 h 584"/>
                    <a:gd name="T106" fmla="*/ 2147483647 w 519"/>
                    <a:gd name="T107" fmla="*/ 2147483647 h 584"/>
                    <a:gd name="T108" fmla="*/ 2147483647 w 519"/>
                    <a:gd name="T109" fmla="*/ 2147483647 h 584"/>
                    <a:gd name="T110" fmla="*/ 2147483647 w 519"/>
                    <a:gd name="T111" fmla="*/ 2147483647 h 584"/>
                    <a:gd name="T112" fmla="*/ 2147483647 w 519"/>
                    <a:gd name="T113" fmla="*/ 2147483647 h 584"/>
                    <a:gd name="T114" fmla="*/ 2147483647 w 519"/>
                    <a:gd name="T115" fmla="*/ 2147483647 h 584"/>
                    <a:gd name="T116" fmla="*/ 2147483647 w 519"/>
                    <a:gd name="T117" fmla="*/ 2147483647 h 584"/>
                    <a:gd name="T118" fmla="*/ 2147483647 w 519"/>
                    <a:gd name="T119" fmla="*/ 2147483647 h 584"/>
                    <a:gd name="T120" fmla="*/ 2147483647 w 519"/>
                    <a:gd name="T121" fmla="*/ 0 h 584"/>
                    <a:gd name="T122" fmla="*/ 2147483647 w 519"/>
                    <a:gd name="T123" fmla="*/ 2147483647 h 584"/>
                    <a:gd name="T124" fmla="*/ 2147483647 w 519"/>
                    <a:gd name="T125" fmla="*/ 2147483647 h 5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9"/>
                    <a:gd name="T190" fmla="*/ 0 h 584"/>
                    <a:gd name="T191" fmla="*/ 519 w 519"/>
                    <a:gd name="T192" fmla="*/ 584 h 5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9" h="584">
                      <a:moveTo>
                        <a:pt x="66" y="66"/>
                      </a:moveTo>
                      <a:lnTo>
                        <a:pt x="66" y="80"/>
                      </a:lnTo>
                      <a:lnTo>
                        <a:pt x="65" y="91"/>
                      </a:lnTo>
                      <a:lnTo>
                        <a:pt x="64" y="100"/>
                      </a:lnTo>
                      <a:lnTo>
                        <a:pt x="61" y="109"/>
                      </a:lnTo>
                      <a:lnTo>
                        <a:pt x="59" y="116"/>
                      </a:lnTo>
                      <a:lnTo>
                        <a:pt x="55" y="124"/>
                      </a:lnTo>
                      <a:lnTo>
                        <a:pt x="52" y="131"/>
                      </a:lnTo>
                      <a:lnTo>
                        <a:pt x="47" y="138"/>
                      </a:lnTo>
                      <a:lnTo>
                        <a:pt x="42" y="153"/>
                      </a:lnTo>
                      <a:lnTo>
                        <a:pt x="39" y="170"/>
                      </a:lnTo>
                      <a:lnTo>
                        <a:pt x="37" y="191"/>
                      </a:lnTo>
                      <a:lnTo>
                        <a:pt x="35" y="213"/>
                      </a:lnTo>
                      <a:lnTo>
                        <a:pt x="33" y="253"/>
                      </a:lnTo>
                      <a:lnTo>
                        <a:pt x="33" y="283"/>
                      </a:lnTo>
                      <a:lnTo>
                        <a:pt x="26" y="283"/>
                      </a:lnTo>
                      <a:lnTo>
                        <a:pt x="20" y="284"/>
                      </a:lnTo>
                      <a:lnTo>
                        <a:pt x="14" y="286"/>
                      </a:lnTo>
                      <a:lnTo>
                        <a:pt x="10" y="290"/>
                      </a:lnTo>
                      <a:lnTo>
                        <a:pt x="5" y="293"/>
                      </a:lnTo>
                      <a:lnTo>
                        <a:pt x="3" y="296"/>
                      </a:lnTo>
                      <a:lnTo>
                        <a:pt x="1" y="299"/>
                      </a:lnTo>
                      <a:lnTo>
                        <a:pt x="0" y="302"/>
                      </a:lnTo>
                      <a:lnTo>
                        <a:pt x="1" y="307"/>
                      </a:lnTo>
                      <a:lnTo>
                        <a:pt x="5" y="315"/>
                      </a:lnTo>
                      <a:lnTo>
                        <a:pt x="9" y="322"/>
                      </a:lnTo>
                      <a:lnTo>
                        <a:pt x="14" y="328"/>
                      </a:lnTo>
                      <a:lnTo>
                        <a:pt x="19" y="337"/>
                      </a:lnTo>
                      <a:lnTo>
                        <a:pt x="24" y="344"/>
                      </a:lnTo>
                      <a:lnTo>
                        <a:pt x="28" y="349"/>
                      </a:lnTo>
                      <a:lnTo>
                        <a:pt x="33" y="353"/>
                      </a:lnTo>
                      <a:lnTo>
                        <a:pt x="43" y="360"/>
                      </a:lnTo>
                      <a:lnTo>
                        <a:pt x="53" y="367"/>
                      </a:lnTo>
                      <a:lnTo>
                        <a:pt x="59" y="376"/>
                      </a:lnTo>
                      <a:lnTo>
                        <a:pt x="63" y="384"/>
                      </a:lnTo>
                      <a:lnTo>
                        <a:pt x="65" y="394"/>
                      </a:lnTo>
                      <a:lnTo>
                        <a:pt x="65" y="405"/>
                      </a:lnTo>
                      <a:lnTo>
                        <a:pt x="63" y="427"/>
                      </a:lnTo>
                      <a:lnTo>
                        <a:pt x="59" y="449"/>
                      </a:lnTo>
                      <a:lnTo>
                        <a:pt x="57" y="460"/>
                      </a:lnTo>
                      <a:lnTo>
                        <a:pt x="55" y="471"/>
                      </a:lnTo>
                      <a:lnTo>
                        <a:pt x="55" y="481"/>
                      </a:lnTo>
                      <a:lnTo>
                        <a:pt x="55" y="490"/>
                      </a:lnTo>
                      <a:lnTo>
                        <a:pt x="58" y="497"/>
                      </a:lnTo>
                      <a:lnTo>
                        <a:pt x="63" y="503"/>
                      </a:lnTo>
                      <a:lnTo>
                        <a:pt x="66" y="507"/>
                      </a:lnTo>
                      <a:lnTo>
                        <a:pt x="70" y="508"/>
                      </a:lnTo>
                      <a:lnTo>
                        <a:pt x="74" y="511"/>
                      </a:lnTo>
                      <a:lnTo>
                        <a:pt x="80" y="512"/>
                      </a:lnTo>
                      <a:lnTo>
                        <a:pt x="82" y="517"/>
                      </a:lnTo>
                      <a:lnTo>
                        <a:pt x="88" y="524"/>
                      </a:lnTo>
                      <a:lnTo>
                        <a:pt x="98" y="534"/>
                      </a:lnTo>
                      <a:lnTo>
                        <a:pt x="109" y="545"/>
                      </a:lnTo>
                      <a:lnTo>
                        <a:pt x="119" y="556"/>
                      </a:lnTo>
                      <a:lnTo>
                        <a:pt x="129" y="566"/>
                      </a:lnTo>
                      <a:lnTo>
                        <a:pt x="136" y="573"/>
                      </a:lnTo>
                      <a:lnTo>
                        <a:pt x="139" y="578"/>
                      </a:lnTo>
                      <a:lnTo>
                        <a:pt x="184" y="584"/>
                      </a:lnTo>
                      <a:lnTo>
                        <a:pt x="191" y="573"/>
                      </a:lnTo>
                      <a:lnTo>
                        <a:pt x="197" y="561"/>
                      </a:lnTo>
                      <a:lnTo>
                        <a:pt x="202" y="547"/>
                      </a:lnTo>
                      <a:lnTo>
                        <a:pt x="208" y="534"/>
                      </a:lnTo>
                      <a:lnTo>
                        <a:pt x="213" y="520"/>
                      </a:lnTo>
                      <a:lnTo>
                        <a:pt x="221" y="508"/>
                      </a:lnTo>
                      <a:lnTo>
                        <a:pt x="224" y="503"/>
                      </a:lnTo>
                      <a:lnTo>
                        <a:pt x="228" y="498"/>
                      </a:lnTo>
                      <a:lnTo>
                        <a:pt x="232" y="495"/>
                      </a:lnTo>
                      <a:lnTo>
                        <a:pt x="236" y="492"/>
                      </a:lnTo>
                      <a:lnTo>
                        <a:pt x="279" y="474"/>
                      </a:lnTo>
                      <a:lnTo>
                        <a:pt x="321" y="457"/>
                      </a:lnTo>
                      <a:lnTo>
                        <a:pt x="363" y="441"/>
                      </a:lnTo>
                      <a:lnTo>
                        <a:pt x="402" y="424"/>
                      </a:lnTo>
                      <a:lnTo>
                        <a:pt x="421" y="414"/>
                      </a:lnTo>
                      <a:lnTo>
                        <a:pt x="438" y="404"/>
                      </a:lnTo>
                      <a:lnTo>
                        <a:pt x="456" y="392"/>
                      </a:lnTo>
                      <a:lnTo>
                        <a:pt x="471" y="380"/>
                      </a:lnTo>
                      <a:lnTo>
                        <a:pt x="485" y="366"/>
                      </a:lnTo>
                      <a:lnTo>
                        <a:pt x="498" y="350"/>
                      </a:lnTo>
                      <a:lnTo>
                        <a:pt x="509" y="334"/>
                      </a:lnTo>
                      <a:lnTo>
                        <a:pt x="519" y="315"/>
                      </a:lnTo>
                      <a:lnTo>
                        <a:pt x="511" y="312"/>
                      </a:lnTo>
                      <a:lnTo>
                        <a:pt x="503" y="310"/>
                      </a:lnTo>
                      <a:lnTo>
                        <a:pt x="498" y="306"/>
                      </a:lnTo>
                      <a:lnTo>
                        <a:pt x="492" y="301"/>
                      </a:lnTo>
                      <a:lnTo>
                        <a:pt x="489" y="297"/>
                      </a:lnTo>
                      <a:lnTo>
                        <a:pt x="485" y="293"/>
                      </a:lnTo>
                      <a:lnTo>
                        <a:pt x="481" y="286"/>
                      </a:lnTo>
                      <a:lnTo>
                        <a:pt x="479" y="282"/>
                      </a:lnTo>
                      <a:lnTo>
                        <a:pt x="468" y="255"/>
                      </a:lnTo>
                      <a:lnTo>
                        <a:pt x="453" y="223"/>
                      </a:lnTo>
                      <a:lnTo>
                        <a:pt x="442" y="208"/>
                      </a:lnTo>
                      <a:lnTo>
                        <a:pt x="429" y="192"/>
                      </a:lnTo>
                      <a:lnTo>
                        <a:pt x="414" y="176"/>
                      </a:lnTo>
                      <a:lnTo>
                        <a:pt x="397" y="160"/>
                      </a:lnTo>
                      <a:lnTo>
                        <a:pt x="380" y="147"/>
                      </a:lnTo>
                      <a:lnTo>
                        <a:pt x="361" y="135"/>
                      </a:lnTo>
                      <a:lnTo>
                        <a:pt x="352" y="130"/>
                      </a:lnTo>
                      <a:lnTo>
                        <a:pt x="342" y="125"/>
                      </a:lnTo>
                      <a:lnTo>
                        <a:pt x="332" y="121"/>
                      </a:lnTo>
                      <a:lnTo>
                        <a:pt x="322" y="119"/>
                      </a:lnTo>
                      <a:lnTo>
                        <a:pt x="314" y="115"/>
                      </a:lnTo>
                      <a:lnTo>
                        <a:pt x="306" y="111"/>
                      </a:lnTo>
                      <a:lnTo>
                        <a:pt x="301" y="107"/>
                      </a:lnTo>
                      <a:lnTo>
                        <a:pt x="298" y="102"/>
                      </a:lnTo>
                      <a:lnTo>
                        <a:pt x="294" y="97"/>
                      </a:lnTo>
                      <a:lnTo>
                        <a:pt x="290" y="92"/>
                      </a:lnTo>
                      <a:lnTo>
                        <a:pt x="287" y="88"/>
                      </a:lnTo>
                      <a:lnTo>
                        <a:pt x="283" y="86"/>
                      </a:lnTo>
                      <a:lnTo>
                        <a:pt x="268" y="70"/>
                      </a:lnTo>
                      <a:lnTo>
                        <a:pt x="254" y="59"/>
                      </a:lnTo>
                      <a:lnTo>
                        <a:pt x="240" y="50"/>
                      </a:lnTo>
                      <a:lnTo>
                        <a:pt x="225" y="44"/>
                      </a:lnTo>
                      <a:lnTo>
                        <a:pt x="194" y="34"/>
                      </a:lnTo>
                      <a:lnTo>
                        <a:pt x="158" y="27"/>
                      </a:lnTo>
                      <a:lnTo>
                        <a:pt x="137" y="22"/>
                      </a:lnTo>
                      <a:lnTo>
                        <a:pt x="110" y="18"/>
                      </a:lnTo>
                      <a:lnTo>
                        <a:pt x="97" y="16"/>
                      </a:lnTo>
                      <a:lnTo>
                        <a:pt x="86" y="11"/>
                      </a:lnTo>
                      <a:lnTo>
                        <a:pt x="81" y="10"/>
                      </a:lnTo>
                      <a:lnTo>
                        <a:pt x="77" y="6"/>
                      </a:lnTo>
                      <a:lnTo>
                        <a:pt x="75" y="4"/>
                      </a:lnTo>
                      <a:lnTo>
                        <a:pt x="72" y="0"/>
                      </a:lnTo>
                      <a:lnTo>
                        <a:pt x="71" y="6"/>
                      </a:lnTo>
                      <a:lnTo>
                        <a:pt x="69" y="23"/>
                      </a:lnTo>
                      <a:lnTo>
                        <a:pt x="68" y="44"/>
                      </a:lnTo>
                      <a:lnTo>
                        <a:pt x="66" y="66"/>
                      </a:lnTo>
                      <a:close/>
                    </a:path>
                  </a:pathLst>
                </a:custGeom>
                <a:solidFill>
                  <a:schemeClr val="accent2">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3" name="Freeform 839"/>
                <p:cNvSpPr>
                  <a:spLocks/>
                </p:cNvSpPr>
                <p:nvPr/>
              </p:nvSpPr>
              <p:spPr bwMode="auto">
                <a:xfrm>
                  <a:off x="1974850" y="5138738"/>
                  <a:ext cx="217488" cy="244475"/>
                </a:xfrm>
                <a:custGeom>
                  <a:avLst/>
                  <a:gdLst>
                    <a:gd name="T0" fmla="*/ 2147483647 w 519"/>
                    <a:gd name="T1" fmla="*/ 2147483647 h 584"/>
                    <a:gd name="T2" fmla="*/ 2147483647 w 519"/>
                    <a:gd name="T3" fmla="*/ 2147483647 h 584"/>
                    <a:gd name="T4" fmla="*/ 2147483647 w 519"/>
                    <a:gd name="T5" fmla="*/ 2147483647 h 584"/>
                    <a:gd name="T6" fmla="*/ 2147483647 w 519"/>
                    <a:gd name="T7" fmla="*/ 2147483647 h 584"/>
                    <a:gd name="T8" fmla="*/ 2147483647 w 519"/>
                    <a:gd name="T9" fmla="*/ 2147483647 h 584"/>
                    <a:gd name="T10" fmla="*/ 2147483647 w 519"/>
                    <a:gd name="T11" fmla="*/ 2147483647 h 584"/>
                    <a:gd name="T12" fmla="*/ 2147483647 w 519"/>
                    <a:gd name="T13" fmla="*/ 2147483647 h 584"/>
                    <a:gd name="T14" fmla="*/ 2147483647 w 519"/>
                    <a:gd name="T15" fmla="*/ 2147483647 h 584"/>
                    <a:gd name="T16" fmla="*/ 2147483647 w 519"/>
                    <a:gd name="T17" fmla="*/ 2147483647 h 584"/>
                    <a:gd name="T18" fmla="*/ 2147483647 w 519"/>
                    <a:gd name="T19" fmla="*/ 2147483647 h 584"/>
                    <a:gd name="T20" fmla="*/ 2147483647 w 519"/>
                    <a:gd name="T21" fmla="*/ 2147483647 h 584"/>
                    <a:gd name="T22" fmla="*/ 2147483647 w 519"/>
                    <a:gd name="T23" fmla="*/ 2147483647 h 584"/>
                    <a:gd name="T24" fmla="*/ 2147483647 w 519"/>
                    <a:gd name="T25" fmla="*/ 2147483647 h 584"/>
                    <a:gd name="T26" fmla="*/ 2147483647 w 519"/>
                    <a:gd name="T27" fmla="*/ 2147483647 h 584"/>
                    <a:gd name="T28" fmla="*/ 2147483647 w 519"/>
                    <a:gd name="T29" fmla="*/ 2147483647 h 584"/>
                    <a:gd name="T30" fmla="*/ 2147483647 w 519"/>
                    <a:gd name="T31" fmla="*/ 2147483647 h 584"/>
                    <a:gd name="T32" fmla="*/ 2147483647 w 519"/>
                    <a:gd name="T33" fmla="*/ 2147483647 h 584"/>
                    <a:gd name="T34" fmla="*/ 2147483647 w 519"/>
                    <a:gd name="T35" fmla="*/ 2147483647 h 584"/>
                    <a:gd name="T36" fmla="*/ 2147483647 w 519"/>
                    <a:gd name="T37" fmla="*/ 2147483647 h 584"/>
                    <a:gd name="T38" fmla="*/ 2147483647 w 519"/>
                    <a:gd name="T39" fmla="*/ 2147483647 h 584"/>
                    <a:gd name="T40" fmla="*/ 2147483647 w 519"/>
                    <a:gd name="T41" fmla="*/ 2147483647 h 584"/>
                    <a:gd name="T42" fmla="*/ 2147483647 w 519"/>
                    <a:gd name="T43" fmla="*/ 2147483647 h 584"/>
                    <a:gd name="T44" fmla="*/ 2147483647 w 519"/>
                    <a:gd name="T45" fmla="*/ 2147483647 h 584"/>
                    <a:gd name="T46" fmla="*/ 2147483647 w 519"/>
                    <a:gd name="T47" fmla="*/ 2147483647 h 584"/>
                    <a:gd name="T48" fmla="*/ 2147483647 w 519"/>
                    <a:gd name="T49" fmla="*/ 2147483647 h 584"/>
                    <a:gd name="T50" fmla="*/ 2147483647 w 519"/>
                    <a:gd name="T51" fmla="*/ 2147483647 h 584"/>
                    <a:gd name="T52" fmla="*/ 2147483647 w 519"/>
                    <a:gd name="T53" fmla="*/ 2147483647 h 584"/>
                    <a:gd name="T54" fmla="*/ 2147483647 w 519"/>
                    <a:gd name="T55" fmla="*/ 2147483647 h 584"/>
                    <a:gd name="T56" fmla="*/ 2147483647 w 519"/>
                    <a:gd name="T57" fmla="*/ 2147483647 h 584"/>
                    <a:gd name="T58" fmla="*/ 2147483647 w 519"/>
                    <a:gd name="T59" fmla="*/ 2147483647 h 584"/>
                    <a:gd name="T60" fmla="*/ 2147483647 w 519"/>
                    <a:gd name="T61" fmla="*/ 2147483647 h 584"/>
                    <a:gd name="T62" fmla="*/ 2147483647 w 519"/>
                    <a:gd name="T63" fmla="*/ 2147483647 h 584"/>
                    <a:gd name="T64" fmla="*/ 2147483647 w 519"/>
                    <a:gd name="T65" fmla="*/ 2147483647 h 584"/>
                    <a:gd name="T66" fmla="*/ 2147483647 w 519"/>
                    <a:gd name="T67" fmla="*/ 2147483647 h 584"/>
                    <a:gd name="T68" fmla="*/ 2147483647 w 519"/>
                    <a:gd name="T69" fmla="*/ 2147483647 h 584"/>
                    <a:gd name="T70" fmla="*/ 2147483647 w 519"/>
                    <a:gd name="T71" fmla="*/ 2147483647 h 584"/>
                    <a:gd name="T72" fmla="*/ 2147483647 w 519"/>
                    <a:gd name="T73" fmla="*/ 2147483647 h 584"/>
                    <a:gd name="T74" fmla="*/ 2147483647 w 519"/>
                    <a:gd name="T75" fmla="*/ 2147483647 h 584"/>
                    <a:gd name="T76" fmla="*/ 2147483647 w 519"/>
                    <a:gd name="T77" fmla="*/ 2147483647 h 584"/>
                    <a:gd name="T78" fmla="*/ 2147483647 w 519"/>
                    <a:gd name="T79" fmla="*/ 2147483647 h 584"/>
                    <a:gd name="T80" fmla="*/ 2147483647 w 519"/>
                    <a:gd name="T81" fmla="*/ 2147483647 h 584"/>
                    <a:gd name="T82" fmla="*/ 2147483647 w 519"/>
                    <a:gd name="T83" fmla="*/ 2147483647 h 584"/>
                    <a:gd name="T84" fmla="*/ 2147483647 w 519"/>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9"/>
                    <a:gd name="T130" fmla="*/ 0 h 584"/>
                    <a:gd name="T131" fmla="*/ 519 w 519"/>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9" h="584">
                      <a:moveTo>
                        <a:pt x="66" y="66"/>
                      </a:moveTo>
                      <a:lnTo>
                        <a:pt x="66" y="80"/>
                      </a:lnTo>
                      <a:lnTo>
                        <a:pt x="65" y="91"/>
                      </a:lnTo>
                      <a:lnTo>
                        <a:pt x="64" y="100"/>
                      </a:lnTo>
                      <a:lnTo>
                        <a:pt x="61" y="109"/>
                      </a:lnTo>
                      <a:lnTo>
                        <a:pt x="59" y="116"/>
                      </a:lnTo>
                      <a:lnTo>
                        <a:pt x="55" y="124"/>
                      </a:lnTo>
                      <a:lnTo>
                        <a:pt x="52" y="131"/>
                      </a:lnTo>
                      <a:lnTo>
                        <a:pt x="47" y="138"/>
                      </a:lnTo>
                      <a:lnTo>
                        <a:pt x="42" y="153"/>
                      </a:lnTo>
                      <a:lnTo>
                        <a:pt x="39" y="170"/>
                      </a:lnTo>
                      <a:lnTo>
                        <a:pt x="37" y="191"/>
                      </a:lnTo>
                      <a:lnTo>
                        <a:pt x="35" y="213"/>
                      </a:lnTo>
                      <a:lnTo>
                        <a:pt x="33" y="253"/>
                      </a:lnTo>
                      <a:lnTo>
                        <a:pt x="33" y="283"/>
                      </a:lnTo>
                      <a:lnTo>
                        <a:pt x="26" y="283"/>
                      </a:lnTo>
                      <a:lnTo>
                        <a:pt x="20" y="284"/>
                      </a:lnTo>
                      <a:lnTo>
                        <a:pt x="14" y="286"/>
                      </a:lnTo>
                      <a:lnTo>
                        <a:pt x="10" y="290"/>
                      </a:lnTo>
                      <a:lnTo>
                        <a:pt x="5" y="293"/>
                      </a:lnTo>
                      <a:lnTo>
                        <a:pt x="3" y="296"/>
                      </a:lnTo>
                      <a:lnTo>
                        <a:pt x="1" y="299"/>
                      </a:lnTo>
                      <a:lnTo>
                        <a:pt x="0" y="302"/>
                      </a:lnTo>
                      <a:lnTo>
                        <a:pt x="1" y="307"/>
                      </a:lnTo>
                      <a:lnTo>
                        <a:pt x="5" y="315"/>
                      </a:lnTo>
                      <a:lnTo>
                        <a:pt x="9" y="322"/>
                      </a:lnTo>
                      <a:lnTo>
                        <a:pt x="14" y="328"/>
                      </a:lnTo>
                      <a:lnTo>
                        <a:pt x="19" y="337"/>
                      </a:lnTo>
                      <a:lnTo>
                        <a:pt x="24" y="344"/>
                      </a:lnTo>
                      <a:lnTo>
                        <a:pt x="28" y="349"/>
                      </a:lnTo>
                      <a:lnTo>
                        <a:pt x="33" y="353"/>
                      </a:lnTo>
                      <a:lnTo>
                        <a:pt x="43" y="360"/>
                      </a:lnTo>
                      <a:lnTo>
                        <a:pt x="53" y="367"/>
                      </a:lnTo>
                      <a:lnTo>
                        <a:pt x="59" y="376"/>
                      </a:lnTo>
                      <a:lnTo>
                        <a:pt x="63" y="384"/>
                      </a:lnTo>
                      <a:lnTo>
                        <a:pt x="65" y="394"/>
                      </a:lnTo>
                      <a:lnTo>
                        <a:pt x="65" y="405"/>
                      </a:lnTo>
                      <a:lnTo>
                        <a:pt x="63" y="427"/>
                      </a:lnTo>
                      <a:lnTo>
                        <a:pt x="59" y="449"/>
                      </a:lnTo>
                      <a:lnTo>
                        <a:pt x="57" y="460"/>
                      </a:lnTo>
                      <a:lnTo>
                        <a:pt x="55" y="471"/>
                      </a:lnTo>
                      <a:lnTo>
                        <a:pt x="55" y="481"/>
                      </a:lnTo>
                      <a:lnTo>
                        <a:pt x="55" y="490"/>
                      </a:lnTo>
                      <a:lnTo>
                        <a:pt x="58" y="497"/>
                      </a:lnTo>
                      <a:lnTo>
                        <a:pt x="63" y="503"/>
                      </a:lnTo>
                      <a:lnTo>
                        <a:pt x="66" y="507"/>
                      </a:lnTo>
                      <a:lnTo>
                        <a:pt x="70" y="508"/>
                      </a:lnTo>
                      <a:lnTo>
                        <a:pt x="74" y="511"/>
                      </a:lnTo>
                      <a:lnTo>
                        <a:pt x="80" y="512"/>
                      </a:lnTo>
                      <a:lnTo>
                        <a:pt x="82" y="517"/>
                      </a:lnTo>
                      <a:lnTo>
                        <a:pt x="88" y="524"/>
                      </a:lnTo>
                      <a:lnTo>
                        <a:pt x="98" y="534"/>
                      </a:lnTo>
                      <a:lnTo>
                        <a:pt x="109" y="545"/>
                      </a:lnTo>
                      <a:lnTo>
                        <a:pt x="119" y="556"/>
                      </a:lnTo>
                      <a:lnTo>
                        <a:pt x="129" y="566"/>
                      </a:lnTo>
                      <a:lnTo>
                        <a:pt x="136" y="573"/>
                      </a:lnTo>
                      <a:lnTo>
                        <a:pt x="139" y="578"/>
                      </a:lnTo>
                      <a:lnTo>
                        <a:pt x="184" y="584"/>
                      </a:lnTo>
                      <a:lnTo>
                        <a:pt x="191" y="573"/>
                      </a:lnTo>
                      <a:lnTo>
                        <a:pt x="197" y="561"/>
                      </a:lnTo>
                      <a:lnTo>
                        <a:pt x="202" y="547"/>
                      </a:lnTo>
                      <a:lnTo>
                        <a:pt x="208" y="534"/>
                      </a:lnTo>
                      <a:lnTo>
                        <a:pt x="213" y="520"/>
                      </a:lnTo>
                      <a:lnTo>
                        <a:pt x="221" y="508"/>
                      </a:lnTo>
                      <a:lnTo>
                        <a:pt x="224" y="503"/>
                      </a:lnTo>
                      <a:lnTo>
                        <a:pt x="228" y="498"/>
                      </a:lnTo>
                      <a:lnTo>
                        <a:pt x="232" y="495"/>
                      </a:lnTo>
                      <a:lnTo>
                        <a:pt x="236" y="492"/>
                      </a:lnTo>
                      <a:lnTo>
                        <a:pt x="279" y="474"/>
                      </a:lnTo>
                      <a:lnTo>
                        <a:pt x="321" y="457"/>
                      </a:lnTo>
                      <a:lnTo>
                        <a:pt x="363" y="441"/>
                      </a:lnTo>
                      <a:lnTo>
                        <a:pt x="402" y="424"/>
                      </a:lnTo>
                      <a:lnTo>
                        <a:pt x="421" y="414"/>
                      </a:lnTo>
                      <a:lnTo>
                        <a:pt x="438" y="404"/>
                      </a:lnTo>
                      <a:lnTo>
                        <a:pt x="456" y="392"/>
                      </a:lnTo>
                      <a:lnTo>
                        <a:pt x="471" y="380"/>
                      </a:lnTo>
                      <a:lnTo>
                        <a:pt x="485" y="366"/>
                      </a:lnTo>
                      <a:lnTo>
                        <a:pt x="498" y="350"/>
                      </a:lnTo>
                      <a:lnTo>
                        <a:pt x="509" y="334"/>
                      </a:lnTo>
                      <a:lnTo>
                        <a:pt x="519" y="315"/>
                      </a:lnTo>
                      <a:lnTo>
                        <a:pt x="511" y="312"/>
                      </a:lnTo>
                      <a:lnTo>
                        <a:pt x="503" y="310"/>
                      </a:lnTo>
                      <a:lnTo>
                        <a:pt x="498" y="306"/>
                      </a:lnTo>
                      <a:lnTo>
                        <a:pt x="492" y="301"/>
                      </a:lnTo>
                      <a:lnTo>
                        <a:pt x="489" y="297"/>
                      </a:lnTo>
                      <a:lnTo>
                        <a:pt x="485" y="293"/>
                      </a:lnTo>
                      <a:lnTo>
                        <a:pt x="481" y="286"/>
                      </a:lnTo>
                      <a:lnTo>
                        <a:pt x="479" y="282"/>
                      </a:lnTo>
                      <a:lnTo>
                        <a:pt x="468" y="255"/>
                      </a:lnTo>
                      <a:lnTo>
                        <a:pt x="453" y="223"/>
                      </a:lnTo>
                      <a:lnTo>
                        <a:pt x="442" y="208"/>
                      </a:lnTo>
                      <a:lnTo>
                        <a:pt x="429" y="192"/>
                      </a:lnTo>
                      <a:lnTo>
                        <a:pt x="414" y="176"/>
                      </a:lnTo>
                      <a:lnTo>
                        <a:pt x="397" y="160"/>
                      </a:lnTo>
                      <a:lnTo>
                        <a:pt x="380" y="147"/>
                      </a:lnTo>
                      <a:lnTo>
                        <a:pt x="361" y="135"/>
                      </a:lnTo>
                      <a:lnTo>
                        <a:pt x="352" y="130"/>
                      </a:lnTo>
                      <a:lnTo>
                        <a:pt x="342" y="125"/>
                      </a:lnTo>
                      <a:lnTo>
                        <a:pt x="332" y="121"/>
                      </a:lnTo>
                      <a:lnTo>
                        <a:pt x="322" y="119"/>
                      </a:lnTo>
                      <a:lnTo>
                        <a:pt x="314" y="115"/>
                      </a:lnTo>
                      <a:lnTo>
                        <a:pt x="306" y="111"/>
                      </a:lnTo>
                      <a:lnTo>
                        <a:pt x="301" y="107"/>
                      </a:lnTo>
                      <a:lnTo>
                        <a:pt x="298" y="102"/>
                      </a:lnTo>
                      <a:lnTo>
                        <a:pt x="294" y="97"/>
                      </a:lnTo>
                      <a:lnTo>
                        <a:pt x="290" y="92"/>
                      </a:lnTo>
                      <a:lnTo>
                        <a:pt x="287" y="88"/>
                      </a:lnTo>
                      <a:lnTo>
                        <a:pt x="283" y="86"/>
                      </a:lnTo>
                      <a:lnTo>
                        <a:pt x="268" y="70"/>
                      </a:lnTo>
                      <a:lnTo>
                        <a:pt x="254" y="59"/>
                      </a:lnTo>
                      <a:lnTo>
                        <a:pt x="240" y="50"/>
                      </a:lnTo>
                      <a:lnTo>
                        <a:pt x="225" y="44"/>
                      </a:lnTo>
                      <a:lnTo>
                        <a:pt x="194" y="34"/>
                      </a:lnTo>
                      <a:lnTo>
                        <a:pt x="158" y="27"/>
                      </a:lnTo>
                      <a:lnTo>
                        <a:pt x="137" y="22"/>
                      </a:lnTo>
                      <a:lnTo>
                        <a:pt x="110" y="18"/>
                      </a:lnTo>
                      <a:lnTo>
                        <a:pt x="97" y="16"/>
                      </a:lnTo>
                      <a:lnTo>
                        <a:pt x="86" y="11"/>
                      </a:lnTo>
                      <a:lnTo>
                        <a:pt x="81" y="10"/>
                      </a:lnTo>
                      <a:lnTo>
                        <a:pt x="77" y="6"/>
                      </a:lnTo>
                      <a:lnTo>
                        <a:pt x="75" y="4"/>
                      </a:lnTo>
                      <a:lnTo>
                        <a:pt x="72" y="0"/>
                      </a:lnTo>
                      <a:lnTo>
                        <a:pt x="71" y="6"/>
                      </a:lnTo>
                      <a:lnTo>
                        <a:pt x="69" y="23"/>
                      </a:lnTo>
                      <a:lnTo>
                        <a:pt x="68" y="44"/>
                      </a:lnTo>
                      <a:lnTo>
                        <a:pt x="66" y="66"/>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4" name="Rectangle 53"/>
                <p:cNvSpPr/>
                <p:nvPr/>
              </p:nvSpPr>
              <p:spPr>
                <a:xfrm>
                  <a:off x="914381" y="4724431"/>
                  <a:ext cx="1447765" cy="83820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42900">
                    <a:buClrTx/>
                    <a:defRPr/>
                  </a:pPr>
                  <a:endParaRPr lang="en-US" sz="1350" kern="1200">
                    <a:solidFill>
                      <a:prstClr val="white"/>
                    </a:solidFill>
                  </a:endParaRPr>
                </a:p>
              </p:txBody>
            </p:sp>
          </p:grpSp>
          <p:sp>
            <p:nvSpPr>
              <p:cNvPr id="29" name="TextBox 225"/>
              <p:cNvSpPr txBox="1">
                <a:spLocks noChangeArrowheads="1"/>
              </p:cNvSpPr>
              <p:nvPr/>
            </p:nvSpPr>
            <p:spPr bwMode="auto">
              <a:xfrm>
                <a:off x="990601" y="5410199"/>
                <a:ext cx="842433" cy="490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buClrTx/>
                  <a:buFontTx/>
                  <a:buNone/>
                </a:pPr>
                <a:r>
                  <a:rPr lang="en-US" sz="1350" kern="1200">
                    <a:solidFill>
                      <a:srgbClr val="000000"/>
                    </a:solidFill>
                    <a:latin typeface="Calibri" charset="0"/>
                    <a:ea typeface="ヒラギノ角ゴ Pro W3" charset="0"/>
                    <a:cs typeface="ヒラギノ角ゴ Pro W3" charset="0"/>
                  </a:rPr>
                  <a:t>1980</a:t>
                </a:r>
              </a:p>
            </p:txBody>
          </p:sp>
        </p:grpSp>
        <p:sp>
          <p:nvSpPr>
            <p:cNvPr id="24" name="Freeform 508"/>
            <p:cNvSpPr>
              <a:spLocks/>
            </p:cNvSpPr>
            <p:nvPr/>
          </p:nvSpPr>
          <p:spPr bwMode="auto">
            <a:xfrm>
              <a:off x="5324475" y="2092327"/>
              <a:ext cx="839788" cy="487363"/>
            </a:xfrm>
            <a:custGeom>
              <a:avLst/>
              <a:gdLst>
                <a:gd name="T0" fmla="*/ 0 w 2013"/>
                <a:gd name="T1" fmla="*/ 0 h 1168"/>
                <a:gd name="T2" fmla="*/ 0 w 2013"/>
                <a:gd name="T3" fmla="*/ 0 h 1168"/>
                <a:gd name="T4" fmla="*/ 0 w 2013"/>
                <a:gd name="T5" fmla="*/ 0 h 1168"/>
                <a:gd name="T6" fmla="*/ 0 w 2013"/>
                <a:gd name="T7" fmla="*/ 0 h 1168"/>
                <a:gd name="T8" fmla="*/ 0 w 2013"/>
                <a:gd name="T9" fmla="*/ 0 h 1168"/>
                <a:gd name="T10" fmla="*/ 0 w 2013"/>
                <a:gd name="T11" fmla="*/ 0 h 1168"/>
                <a:gd name="T12" fmla="*/ 0 w 2013"/>
                <a:gd name="T13" fmla="*/ 0 h 1168"/>
                <a:gd name="T14" fmla="*/ 0 w 2013"/>
                <a:gd name="T15" fmla="*/ 0 h 1168"/>
                <a:gd name="T16" fmla="*/ 0 w 2013"/>
                <a:gd name="T17" fmla="*/ 0 h 1168"/>
                <a:gd name="T18" fmla="*/ 0 w 2013"/>
                <a:gd name="T19" fmla="*/ 0 h 1168"/>
                <a:gd name="T20" fmla="*/ 0 w 2013"/>
                <a:gd name="T21" fmla="*/ 0 h 1168"/>
                <a:gd name="T22" fmla="*/ 0 w 2013"/>
                <a:gd name="T23" fmla="*/ 0 h 1168"/>
                <a:gd name="T24" fmla="*/ 0 w 2013"/>
                <a:gd name="T25" fmla="*/ 0 h 1168"/>
                <a:gd name="T26" fmla="*/ 0 w 2013"/>
                <a:gd name="T27" fmla="*/ 0 h 1168"/>
                <a:gd name="T28" fmla="*/ 0 w 2013"/>
                <a:gd name="T29" fmla="*/ 0 h 1168"/>
                <a:gd name="T30" fmla="*/ 0 w 2013"/>
                <a:gd name="T31" fmla="*/ 0 h 1168"/>
                <a:gd name="T32" fmla="*/ 0 w 2013"/>
                <a:gd name="T33" fmla="*/ 0 h 1168"/>
                <a:gd name="T34" fmla="*/ 0 w 2013"/>
                <a:gd name="T35" fmla="*/ 0 h 1168"/>
                <a:gd name="T36" fmla="*/ 0 w 2013"/>
                <a:gd name="T37" fmla="*/ 0 h 1168"/>
                <a:gd name="T38" fmla="*/ 0 w 2013"/>
                <a:gd name="T39" fmla="*/ 0 h 1168"/>
                <a:gd name="T40" fmla="*/ 0 w 2013"/>
                <a:gd name="T41" fmla="*/ 0 h 1168"/>
                <a:gd name="T42" fmla="*/ 0 w 2013"/>
                <a:gd name="T43" fmla="*/ 0 h 1168"/>
                <a:gd name="T44" fmla="*/ 0 w 2013"/>
                <a:gd name="T45" fmla="*/ 0 h 1168"/>
                <a:gd name="T46" fmla="*/ 0 w 2013"/>
                <a:gd name="T47" fmla="*/ 0 h 1168"/>
                <a:gd name="T48" fmla="*/ 0 w 2013"/>
                <a:gd name="T49" fmla="*/ 0 h 1168"/>
                <a:gd name="T50" fmla="*/ 0 w 2013"/>
                <a:gd name="T51" fmla="*/ 0 h 1168"/>
                <a:gd name="T52" fmla="*/ 0 w 2013"/>
                <a:gd name="T53" fmla="*/ 0 h 1168"/>
                <a:gd name="T54" fmla="*/ 0 w 2013"/>
                <a:gd name="T55" fmla="*/ 0 h 1168"/>
                <a:gd name="T56" fmla="*/ 0 w 2013"/>
                <a:gd name="T57" fmla="*/ 0 h 1168"/>
                <a:gd name="T58" fmla="*/ 0 w 2013"/>
                <a:gd name="T59" fmla="*/ 0 h 1168"/>
                <a:gd name="T60" fmla="*/ 0 w 2013"/>
                <a:gd name="T61" fmla="*/ 0 h 1168"/>
                <a:gd name="T62" fmla="*/ 0 w 2013"/>
                <a:gd name="T63" fmla="*/ 0 h 1168"/>
                <a:gd name="T64" fmla="*/ 0 w 2013"/>
                <a:gd name="T65" fmla="*/ 0 h 1168"/>
                <a:gd name="T66" fmla="*/ 0 w 2013"/>
                <a:gd name="T67" fmla="*/ 0 h 1168"/>
                <a:gd name="T68" fmla="*/ 0 w 2013"/>
                <a:gd name="T69" fmla="*/ 0 h 1168"/>
                <a:gd name="T70" fmla="*/ 0 w 2013"/>
                <a:gd name="T71" fmla="*/ 0 h 1168"/>
                <a:gd name="T72" fmla="*/ 0 w 2013"/>
                <a:gd name="T73" fmla="*/ 0 h 1168"/>
                <a:gd name="T74" fmla="*/ 0 w 2013"/>
                <a:gd name="T75" fmla="*/ 0 h 1168"/>
                <a:gd name="T76" fmla="*/ 0 w 2013"/>
                <a:gd name="T77" fmla="*/ 0 h 1168"/>
                <a:gd name="T78" fmla="*/ 0 w 2013"/>
                <a:gd name="T79" fmla="*/ 0 h 1168"/>
                <a:gd name="T80" fmla="*/ 0 w 2013"/>
                <a:gd name="T81" fmla="*/ 0 h 1168"/>
                <a:gd name="T82" fmla="*/ 0 w 2013"/>
                <a:gd name="T83" fmla="*/ 0 h 1168"/>
                <a:gd name="T84" fmla="*/ 0 w 2013"/>
                <a:gd name="T85" fmla="*/ 0 h 1168"/>
                <a:gd name="T86" fmla="*/ 0 w 2013"/>
                <a:gd name="T87" fmla="*/ 0 h 1168"/>
                <a:gd name="T88" fmla="*/ 0 w 2013"/>
                <a:gd name="T89" fmla="*/ 0 h 1168"/>
                <a:gd name="T90" fmla="*/ 0 w 2013"/>
                <a:gd name="T91" fmla="*/ 0 h 1168"/>
                <a:gd name="T92" fmla="*/ 0 w 2013"/>
                <a:gd name="T93" fmla="*/ 0 h 1168"/>
                <a:gd name="T94" fmla="*/ 0 w 2013"/>
                <a:gd name="T95" fmla="*/ 0 h 1168"/>
                <a:gd name="T96" fmla="*/ 0 w 2013"/>
                <a:gd name="T97" fmla="*/ 0 h 1168"/>
                <a:gd name="T98" fmla="*/ 0 w 2013"/>
                <a:gd name="T99" fmla="*/ 0 h 1168"/>
                <a:gd name="T100" fmla="*/ 0 w 2013"/>
                <a:gd name="T101" fmla="*/ 0 h 1168"/>
                <a:gd name="T102" fmla="*/ 0 w 2013"/>
                <a:gd name="T103" fmla="*/ 0 h 1168"/>
                <a:gd name="T104" fmla="*/ 0 w 2013"/>
                <a:gd name="T105" fmla="*/ 0 h 1168"/>
                <a:gd name="T106" fmla="*/ 0 w 2013"/>
                <a:gd name="T107" fmla="*/ 0 h 1168"/>
                <a:gd name="T108" fmla="*/ 0 w 2013"/>
                <a:gd name="T109" fmla="*/ 0 h 1168"/>
                <a:gd name="T110" fmla="*/ 0 w 2013"/>
                <a:gd name="T111" fmla="*/ 0 h 1168"/>
                <a:gd name="T112" fmla="*/ 0 w 2013"/>
                <a:gd name="T113" fmla="*/ 0 h 1168"/>
                <a:gd name="T114" fmla="*/ 0 w 2013"/>
                <a:gd name="T115" fmla="*/ 0 h 1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13"/>
                <a:gd name="T175" fmla="*/ 0 h 1168"/>
                <a:gd name="T176" fmla="*/ 2013 w 2013"/>
                <a:gd name="T177" fmla="*/ 1168 h 1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13" h="1168">
                  <a:moveTo>
                    <a:pt x="892" y="1168"/>
                  </a:moveTo>
                  <a:lnTo>
                    <a:pt x="913" y="1140"/>
                  </a:lnTo>
                  <a:lnTo>
                    <a:pt x="933" y="1114"/>
                  </a:lnTo>
                  <a:lnTo>
                    <a:pt x="941" y="1101"/>
                  </a:lnTo>
                  <a:lnTo>
                    <a:pt x="949" y="1087"/>
                  </a:lnTo>
                  <a:lnTo>
                    <a:pt x="953" y="1072"/>
                  </a:lnTo>
                  <a:lnTo>
                    <a:pt x="957" y="1057"/>
                  </a:lnTo>
                  <a:lnTo>
                    <a:pt x="974" y="1019"/>
                  </a:lnTo>
                  <a:lnTo>
                    <a:pt x="989" y="981"/>
                  </a:lnTo>
                  <a:lnTo>
                    <a:pt x="1002" y="945"/>
                  </a:lnTo>
                  <a:lnTo>
                    <a:pt x="1015" y="910"/>
                  </a:lnTo>
                  <a:lnTo>
                    <a:pt x="1035" y="845"/>
                  </a:lnTo>
                  <a:lnTo>
                    <a:pt x="1051" y="786"/>
                  </a:lnTo>
                  <a:lnTo>
                    <a:pt x="1066" y="738"/>
                  </a:lnTo>
                  <a:lnTo>
                    <a:pt x="1078" y="700"/>
                  </a:lnTo>
                  <a:lnTo>
                    <a:pt x="1084" y="687"/>
                  </a:lnTo>
                  <a:lnTo>
                    <a:pt x="1090" y="677"/>
                  </a:lnTo>
                  <a:lnTo>
                    <a:pt x="1093" y="673"/>
                  </a:lnTo>
                  <a:lnTo>
                    <a:pt x="1095" y="671"/>
                  </a:lnTo>
                  <a:lnTo>
                    <a:pt x="1099" y="670"/>
                  </a:lnTo>
                  <a:lnTo>
                    <a:pt x="1102" y="668"/>
                  </a:lnTo>
                  <a:lnTo>
                    <a:pt x="1105" y="670"/>
                  </a:lnTo>
                  <a:lnTo>
                    <a:pt x="1108" y="671"/>
                  </a:lnTo>
                  <a:lnTo>
                    <a:pt x="1109" y="673"/>
                  </a:lnTo>
                  <a:lnTo>
                    <a:pt x="1111" y="677"/>
                  </a:lnTo>
                  <a:lnTo>
                    <a:pt x="1113" y="686"/>
                  </a:lnTo>
                  <a:lnTo>
                    <a:pt x="1114" y="697"/>
                  </a:lnTo>
                  <a:lnTo>
                    <a:pt x="1116" y="722"/>
                  </a:lnTo>
                  <a:lnTo>
                    <a:pt x="1117" y="746"/>
                  </a:lnTo>
                  <a:lnTo>
                    <a:pt x="1120" y="755"/>
                  </a:lnTo>
                  <a:lnTo>
                    <a:pt x="1122" y="762"/>
                  </a:lnTo>
                  <a:lnTo>
                    <a:pt x="1125" y="764"/>
                  </a:lnTo>
                  <a:lnTo>
                    <a:pt x="1127" y="765"/>
                  </a:lnTo>
                  <a:lnTo>
                    <a:pt x="1131" y="764"/>
                  </a:lnTo>
                  <a:lnTo>
                    <a:pt x="1135" y="763"/>
                  </a:lnTo>
                  <a:lnTo>
                    <a:pt x="1138" y="760"/>
                  </a:lnTo>
                  <a:lnTo>
                    <a:pt x="1143" y="757"/>
                  </a:lnTo>
                  <a:lnTo>
                    <a:pt x="1148" y="750"/>
                  </a:lnTo>
                  <a:lnTo>
                    <a:pt x="1155" y="743"/>
                  </a:lnTo>
                  <a:lnTo>
                    <a:pt x="1169" y="724"/>
                  </a:lnTo>
                  <a:lnTo>
                    <a:pt x="1187" y="695"/>
                  </a:lnTo>
                  <a:lnTo>
                    <a:pt x="1199" y="700"/>
                  </a:lnTo>
                  <a:lnTo>
                    <a:pt x="1207" y="705"/>
                  </a:lnTo>
                  <a:lnTo>
                    <a:pt x="1213" y="710"/>
                  </a:lnTo>
                  <a:lnTo>
                    <a:pt x="1215" y="716"/>
                  </a:lnTo>
                  <a:lnTo>
                    <a:pt x="1215" y="721"/>
                  </a:lnTo>
                  <a:lnTo>
                    <a:pt x="1214" y="727"/>
                  </a:lnTo>
                  <a:lnTo>
                    <a:pt x="1210" y="735"/>
                  </a:lnTo>
                  <a:lnTo>
                    <a:pt x="1207" y="741"/>
                  </a:lnTo>
                  <a:lnTo>
                    <a:pt x="1197" y="757"/>
                  </a:lnTo>
                  <a:lnTo>
                    <a:pt x="1190" y="776"/>
                  </a:lnTo>
                  <a:lnTo>
                    <a:pt x="1186" y="787"/>
                  </a:lnTo>
                  <a:lnTo>
                    <a:pt x="1185" y="799"/>
                  </a:lnTo>
                  <a:lnTo>
                    <a:pt x="1185" y="812"/>
                  </a:lnTo>
                  <a:lnTo>
                    <a:pt x="1187" y="826"/>
                  </a:lnTo>
                  <a:lnTo>
                    <a:pt x="1191" y="828"/>
                  </a:lnTo>
                  <a:lnTo>
                    <a:pt x="1193" y="828"/>
                  </a:lnTo>
                  <a:lnTo>
                    <a:pt x="1197" y="826"/>
                  </a:lnTo>
                  <a:lnTo>
                    <a:pt x="1199" y="825"/>
                  </a:lnTo>
                  <a:lnTo>
                    <a:pt x="1204" y="820"/>
                  </a:lnTo>
                  <a:lnTo>
                    <a:pt x="1208" y="813"/>
                  </a:lnTo>
                  <a:lnTo>
                    <a:pt x="1214" y="795"/>
                  </a:lnTo>
                  <a:lnTo>
                    <a:pt x="1223" y="773"/>
                  </a:lnTo>
                  <a:lnTo>
                    <a:pt x="1228" y="760"/>
                  </a:lnTo>
                  <a:lnTo>
                    <a:pt x="1234" y="749"/>
                  </a:lnTo>
                  <a:lnTo>
                    <a:pt x="1241" y="738"/>
                  </a:lnTo>
                  <a:lnTo>
                    <a:pt x="1251" y="728"/>
                  </a:lnTo>
                  <a:lnTo>
                    <a:pt x="1256" y="725"/>
                  </a:lnTo>
                  <a:lnTo>
                    <a:pt x="1262" y="720"/>
                  </a:lnTo>
                  <a:lnTo>
                    <a:pt x="1269" y="717"/>
                  </a:lnTo>
                  <a:lnTo>
                    <a:pt x="1277" y="714"/>
                  </a:lnTo>
                  <a:lnTo>
                    <a:pt x="1284" y="711"/>
                  </a:lnTo>
                  <a:lnTo>
                    <a:pt x="1292" y="710"/>
                  </a:lnTo>
                  <a:lnTo>
                    <a:pt x="1302" y="709"/>
                  </a:lnTo>
                  <a:lnTo>
                    <a:pt x="1312" y="709"/>
                  </a:lnTo>
                  <a:lnTo>
                    <a:pt x="1308" y="694"/>
                  </a:lnTo>
                  <a:lnTo>
                    <a:pt x="1307" y="681"/>
                  </a:lnTo>
                  <a:lnTo>
                    <a:pt x="1308" y="671"/>
                  </a:lnTo>
                  <a:lnTo>
                    <a:pt x="1312" y="664"/>
                  </a:lnTo>
                  <a:lnTo>
                    <a:pt x="1317" y="656"/>
                  </a:lnTo>
                  <a:lnTo>
                    <a:pt x="1323" y="653"/>
                  </a:lnTo>
                  <a:lnTo>
                    <a:pt x="1330" y="649"/>
                  </a:lnTo>
                  <a:lnTo>
                    <a:pt x="1338" y="646"/>
                  </a:lnTo>
                  <a:lnTo>
                    <a:pt x="1354" y="645"/>
                  </a:lnTo>
                  <a:lnTo>
                    <a:pt x="1370" y="646"/>
                  </a:lnTo>
                  <a:lnTo>
                    <a:pt x="1379" y="649"/>
                  </a:lnTo>
                  <a:lnTo>
                    <a:pt x="1384" y="649"/>
                  </a:lnTo>
                  <a:lnTo>
                    <a:pt x="1406" y="646"/>
                  </a:lnTo>
                  <a:lnTo>
                    <a:pt x="1426" y="642"/>
                  </a:lnTo>
                  <a:lnTo>
                    <a:pt x="1443" y="635"/>
                  </a:lnTo>
                  <a:lnTo>
                    <a:pt x="1458" y="629"/>
                  </a:lnTo>
                  <a:lnTo>
                    <a:pt x="1471" y="622"/>
                  </a:lnTo>
                  <a:lnTo>
                    <a:pt x="1482" y="615"/>
                  </a:lnTo>
                  <a:lnTo>
                    <a:pt x="1492" y="606"/>
                  </a:lnTo>
                  <a:lnTo>
                    <a:pt x="1499" y="599"/>
                  </a:lnTo>
                  <a:lnTo>
                    <a:pt x="1505" y="590"/>
                  </a:lnTo>
                  <a:lnTo>
                    <a:pt x="1512" y="583"/>
                  </a:lnTo>
                  <a:lnTo>
                    <a:pt x="1515" y="577"/>
                  </a:lnTo>
                  <a:lnTo>
                    <a:pt x="1518" y="569"/>
                  </a:lnTo>
                  <a:lnTo>
                    <a:pt x="1521" y="561"/>
                  </a:lnTo>
                  <a:lnTo>
                    <a:pt x="1521" y="557"/>
                  </a:lnTo>
                  <a:lnTo>
                    <a:pt x="1537" y="555"/>
                  </a:lnTo>
                  <a:lnTo>
                    <a:pt x="1549" y="553"/>
                  </a:lnTo>
                  <a:lnTo>
                    <a:pt x="1559" y="553"/>
                  </a:lnTo>
                  <a:lnTo>
                    <a:pt x="1568" y="555"/>
                  </a:lnTo>
                  <a:lnTo>
                    <a:pt x="1579" y="558"/>
                  </a:lnTo>
                  <a:lnTo>
                    <a:pt x="1591" y="564"/>
                  </a:lnTo>
                  <a:lnTo>
                    <a:pt x="1597" y="568"/>
                  </a:lnTo>
                  <a:lnTo>
                    <a:pt x="1606" y="572"/>
                  </a:lnTo>
                  <a:lnTo>
                    <a:pt x="1616" y="574"/>
                  </a:lnTo>
                  <a:lnTo>
                    <a:pt x="1629" y="577"/>
                  </a:lnTo>
                  <a:lnTo>
                    <a:pt x="1645" y="578"/>
                  </a:lnTo>
                  <a:lnTo>
                    <a:pt x="1665" y="579"/>
                  </a:lnTo>
                  <a:lnTo>
                    <a:pt x="1689" y="579"/>
                  </a:lnTo>
                  <a:lnTo>
                    <a:pt x="1718" y="577"/>
                  </a:lnTo>
                  <a:lnTo>
                    <a:pt x="1727" y="582"/>
                  </a:lnTo>
                  <a:lnTo>
                    <a:pt x="1737" y="584"/>
                  </a:lnTo>
                  <a:lnTo>
                    <a:pt x="1745" y="585"/>
                  </a:lnTo>
                  <a:lnTo>
                    <a:pt x="1754" y="585"/>
                  </a:lnTo>
                  <a:lnTo>
                    <a:pt x="1764" y="584"/>
                  </a:lnTo>
                  <a:lnTo>
                    <a:pt x="1772" y="583"/>
                  </a:lnTo>
                  <a:lnTo>
                    <a:pt x="1781" y="580"/>
                  </a:lnTo>
                  <a:lnTo>
                    <a:pt x="1788" y="577"/>
                  </a:lnTo>
                  <a:lnTo>
                    <a:pt x="1814" y="564"/>
                  </a:lnTo>
                  <a:lnTo>
                    <a:pt x="1824" y="557"/>
                  </a:lnTo>
                  <a:lnTo>
                    <a:pt x="1871" y="561"/>
                  </a:lnTo>
                  <a:lnTo>
                    <a:pt x="1912" y="562"/>
                  </a:lnTo>
                  <a:lnTo>
                    <a:pt x="1944" y="561"/>
                  </a:lnTo>
                  <a:lnTo>
                    <a:pt x="1971" y="560"/>
                  </a:lnTo>
                  <a:lnTo>
                    <a:pt x="1990" y="556"/>
                  </a:lnTo>
                  <a:lnTo>
                    <a:pt x="2004" y="553"/>
                  </a:lnTo>
                  <a:lnTo>
                    <a:pt x="2011" y="552"/>
                  </a:lnTo>
                  <a:lnTo>
                    <a:pt x="2013" y="551"/>
                  </a:lnTo>
                  <a:lnTo>
                    <a:pt x="2012" y="546"/>
                  </a:lnTo>
                  <a:lnTo>
                    <a:pt x="2010" y="540"/>
                  </a:lnTo>
                  <a:lnTo>
                    <a:pt x="2005" y="534"/>
                  </a:lnTo>
                  <a:lnTo>
                    <a:pt x="1999" y="528"/>
                  </a:lnTo>
                  <a:lnTo>
                    <a:pt x="1983" y="514"/>
                  </a:lnTo>
                  <a:lnTo>
                    <a:pt x="1964" y="502"/>
                  </a:lnTo>
                  <a:lnTo>
                    <a:pt x="1930" y="481"/>
                  </a:lnTo>
                  <a:lnTo>
                    <a:pt x="1915" y="473"/>
                  </a:lnTo>
                  <a:lnTo>
                    <a:pt x="1909" y="387"/>
                  </a:lnTo>
                  <a:lnTo>
                    <a:pt x="1900" y="387"/>
                  </a:lnTo>
                  <a:lnTo>
                    <a:pt x="1891" y="384"/>
                  </a:lnTo>
                  <a:lnTo>
                    <a:pt x="1884" y="382"/>
                  </a:lnTo>
                  <a:lnTo>
                    <a:pt x="1876" y="380"/>
                  </a:lnTo>
                  <a:lnTo>
                    <a:pt x="1870" y="376"/>
                  </a:lnTo>
                  <a:lnTo>
                    <a:pt x="1865" y="372"/>
                  </a:lnTo>
                  <a:lnTo>
                    <a:pt x="1860" y="369"/>
                  </a:lnTo>
                  <a:lnTo>
                    <a:pt x="1857" y="364"/>
                  </a:lnTo>
                  <a:lnTo>
                    <a:pt x="1846" y="348"/>
                  </a:lnTo>
                  <a:lnTo>
                    <a:pt x="1843" y="340"/>
                  </a:lnTo>
                  <a:lnTo>
                    <a:pt x="1784" y="361"/>
                  </a:lnTo>
                  <a:lnTo>
                    <a:pt x="1767" y="366"/>
                  </a:lnTo>
                  <a:lnTo>
                    <a:pt x="1753" y="370"/>
                  </a:lnTo>
                  <a:lnTo>
                    <a:pt x="1738" y="372"/>
                  </a:lnTo>
                  <a:lnTo>
                    <a:pt x="1726" y="375"/>
                  </a:lnTo>
                  <a:lnTo>
                    <a:pt x="1715" y="375"/>
                  </a:lnTo>
                  <a:lnTo>
                    <a:pt x="1704" y="375"/>
                  </a:lnTo>
                  <a:lnTo>
                    <a:pt x="1695" y="375"/>
                  </a:lnTo>
                  <a:lnTo>
                    <a:pt x="1688" y="373"/>
                  </a:lnTo>
                  <a:lnTo>
                    <a:pt x="1674" y="370"/>
                  </a:lnTo>
                  <a:lnTo>
                    <a:pt x="1666" y="365"/>
                  </a:lnTo>
                  <a:lnTo>
                    <a:pt x="1661" y="362"/>
                  </a:lnTo>
                  <a:lnTo>
                    <a:pt x="1660" y="361"/>
                  </a:lnTo>
                  <a:lnTo>
                    <a:pt x="1665" y="351"/>
                  </a:lnTo>
                  <a:lnTo>
                    <a:pt x="1667" y="342"/>
                  </a:lnTo>
                  <a:lnTo>
                    <a:pt x="1671" y="332"/>
                  </a:lnTo>
                  <a:lnTo>
                    <a:pt x="1673" y="323"/>
                  </a:lnTo>
                  <a:lnTo>
                    <a:pt x="1676" y="306"/>
                  </a:lnTo>
                  <a:lnTo>
                    <a:pt x="1676" y="291"/>
                  </a:lnTo>
                  <a:lnTo>
                    <a:pt x="1674" y="271"/>
                  </a:lnTo>
                  <a:lnTo>
                    <a:pt x="1673" y="262"/>
                  </a:lnTo>
                  <a:lnTo>
                    <a:pt x="1644" y="258"/>
                  </a:lnTo>
                  <a:lnTo>
                    <a:pt x="1622" y="257"/>
                  </a:lnTo>
                  <a:lnTo>
                    <a:pt x="1606" y="257"/>
                  </a:lnTo>
                  <a:lnTo>
                    <a:pt x="1592" y="258"/>
                  </a:lnTo>
                  <a:lnTo>
                    <a:pt x="1584" y="261"/>
                  </a:lnTo>
                  <a:lnTo>
                    <a:pt x="1576" y="264"/>
                  </a:lnTo>
                  <a:lnTo>
                    <a:pt x="1570" y="268"/>
                  </a:lnTo>
                  <a:lnTo>
                    <a:pt x="1564" y="273"/>
                  </a:lnTo>
                  <a:lnTo>
                    <a:pt x="1558" y="278"/>
                  </a:lnTo>
                  <a:lnTo>
                    <a:pt x="1548" y="282"/>
                  </a:lnTo>
                  <a:lnTo>
                    <a:pt x="1537" y="285"/>
                  </a:lnTo>
                  <a:lnTo>
                    <a:pt x="1521" y="289"/>
                  </a:lnTo>
                  <a:lnTo>
                    <a:pt x="1501" y="291"/>
                  </a:lnTo>
                  <a:lnTo>
                    <a:pt x="1474" y="291"/>
                  </a:lnTo>
                  <a:lnTo>
                    <a:pt x="1439" y="291"/>
                  </a:lnTo>
                  <a:lnTo>
                    <a:pt x="1398" y="289"/>
                  </a:lnTo>
                  <a:lnTo>
                    <a:pt x="1356" y="302"/>
                  </a:lnTo>
                  <a:lnTo>
                    <a:pt x="1319" y="317"/>
                  </a:lnTo>
                  <a:lnTo>
                    <a:pt x="1289" y="329"/>
                  </a:lnTo>
                  <a:lnTo>
                    <a:pt x="1263" y="342"/>
                  </a:lnTo>
                  <a:lnTo>
                    <a:pt x="1241" y="354"/>
                  </a:lnTo>
                  <a:lnTo>
                    <a:pt x="1223" y="365"/>
                  </a:lnTo>
                  <a:lnTo>
                    <a:pt x="1208" y="375"/>
                  </a:lnTo>
                  <a:lnTo>
                    <a:pt x="1197" y="383"/>
                  </a:lnTo>
                  <a:lnTo>
                    <a:pt x="1188" y="392"/>
                  </a:lnTo>
                  <a:lnTo>
                    <a:pt x="1182" y="399"/>
                  </a:lnTo>
                  <a:lnTo>
                    <a:pt x="1179" y="405"/>
                  </a:lnTo>
                  <a:lnTo>
                    <a:pt x="1176" y="410"/>
                  </a:lnTo>
                  <a:lnTo>
                    <a:pt x="1174" y="418"/>
                  </a:lnTo>
                  <a:lnTo>
                    <a:pt x="1174" y="420"/>
                  </a:lnTo>
                  <a:lnTo>
                    <a:pt x="984" y="420"/>
                  </a:lnTo>
                  <a:lnTo>
                    <a:pt x="966" y="416"/>
                  </a:lnTo>
                  <a:lnTo>
                    <a:pt x="950" y="413"/>
                  </a:lnTo>
                  <a:lnTo>
                    <a:pt x="934" y="408"/>
                  </a:lnTo>
                  <a:lnTo>
                    <a:pt x="919" y="402"/>
                  </a:lnTo>
                  <a:lnTo>
                    <a:pt x="906" y="395"/>
                  </a:lnTo>
                  <a:lnTo>
                    <a:pt x="893" y="389"/>
                  </a:lnTo>
                  <a:lnTo>
                    <a:pt x="881" y="382"/>
                  </a:lnTo>
                  <a:lnTo>
                    <a:pt x="871" y="376"/>
                  </a:lnTo>
                  <a:lnTo>
                    <a:pt x="854" y="362"/>
                  </a:lnTo>
                  <a:lnTo>
                    <a:pt x="843" y="351"/>
                  </a:lnTo>
                  <a:lnTo>
                    <a:pt x="836" y="344"/>
                  </a:lnTo>
                  <a:lnTo>
                    <a:pt x="833" y="340"/>
                  </a:lnTo>
                  <a:lnTo>
                    <a:pt x="825" y="321"/>
                  </a:lnTo>
                  <a:lnTo>
                    <a:pt x="816" y="305"/>
                  </a:lnTo>
                  <a:lnTo>
                    <a:pt x="808" y="291"/>
                  </a:lnTo>
                  <a:lnTo>
                    <a:pt x="798" y="282"/>
                  </a:lnTo>
                  <a:lnTo>
                    <a:pt x="788" y="275"/>
                  </a:lnTo>
                  <a:lnTo>
                    <a:pt x="778" y="271"/>
                  </a:lnTo>
                  <a:lnTo>
                    <a:pt x="769" y="268"/>
                  </a:lnTo>
                  <a:lnTo>
                    <a:pt x="759" y="267"/>
                  </a:lnTo>
                  <a:lnTo>
                    <a:pt x="750" y="268"/>
                  </a:lnTo>
                  <a:lnTo>
                    <a:pt x="742" y="269"/>
                  </a:lnTo>
                  <a:lnTo>
                    <a:pt x="734" y="272"/>
                  </a:lnTo>
                  <a:lnTo>
                    <a:pt x="728" y="274"/>
                  </a:lnTo>
                  <a:lnTo>
                    <a:pt x="718" y="279"/>
                  </a:lnTo>
                  <a:lnTo>
                    <a:pt x="715" y="282"/>
                  </a:lnTo>
                  <a:lnTo>
                    <a:pt x="636" y="321"/>
                  </a:lnTo>
                  <a:lnTo>
                    <a:pt x="639" y="307"/>
                  </a:lnTo>
                  <a:lnTo>
                    <a:pt x="639" y="298"/>
                  </a:lnTo>
                  <a:lnTo>
                    <a:pt x="639" y="293"/>
                  </a:lnTo>
                  <a:lnTo>
                    <a:pt x="638" y="290"/>
                  </a:lnTo>
                  <a:lnTo>
                    <a:pt x="636" y="288"/>
                  </a:lnTo>
                  <a:lnTo>
                    <a:pt x="635" y="287"/>
                  </a:lnTo>
                  <a:lnTo>
                    <a:pt x="631" y="285"/>
                  </a:lnTo>
                  <a:lnTo>
                    <a:pt x="627" y="285"/>
                  </a:lnTo>
                  <a:lnTo>
                    <a:pt x="620" y="289"/>
                  </a:lnTo>
                  <a:lnTo>
                    <a:pt x="614" y="293"/>
                  </a:lnTo>
                  <a:lnTo>
                    <a:pt x="589" y="315"/>
                  </a:lnTo>
                  <a:lnTo>
                    <a:pt x="578" y="328"/>
                  </a:lnTo>
                  <a:lnTo>
                    <a:pt x="570" y="313"/>
                  </a:lnTo>
                  <a:lnTo>
                    <a:pt x="565" y="299"/>
                  </a:lnTo>
                  <a:lnTo>
                    <a:pt x="563" y="285"/>
                  </a:lnTo>
                  <a:lnTo>
                    <a:pt x="562" y="272"/>
                  </a:lnTo>
                  <a:lnTo>
                    <a:pt x="563" y="260"/>
                  </a:lnTo>
                  <a:lnTo>
                    <a:pt x="565" y="247"/>
                  </a:lnTo>
                  <a:lnTo>
                    <a:pt x="569" y="236"/>
                  </a:lnTo>
                  <a:lnTo>
                    <a:pt x="573" y="227"/>
                  </a:lnTo>
                  <a:lnTo>
                    <a:pt x="583" y="208"/>
                  </a:lnTo>
                  <a:lnTo>
                    <a:pt x="592" y="195"/>
                  </a:lnTo>
                  <a:lnTo>
                    <a:pt x="601" y="186"/>
                  </a:lnTo>
                  <a:lnTo>
                    <a:pt x="603" y="184"/>
                  </a:lnTo>
                  <a:lnTo>
                    <a:pt x="620" y="175"/>
                  </a:lnTo>
                  <a:lnTo>
                    <a:pt x="635" y="165"/>
                  </a:lnTo>
                  <a:lnTo>
                    <a:pt x="649" y="156"/>
                  </a:lnTo>
                  <a:lnTo>
                    <a:pt x="660" y="147"/>
                  </a:lnTo>
                  <a:lnTo>
                    <a:pt x="668" y="137"/>
                  </a:lnTo>
                  <a:lnTo>
                    <a:pt x="676" y="129"/>
                  </a:lnTo>
                  <a:lnTo>
                    <a:pt x="682" y="119"/>
                  </a:lnTo>
                  <a:lnTo>
                    <a:pt x="687" y="110"/>
                  </a:lnTo>
                  <a:lnTo>
                    <a:pt x="693" y="96"/>
                  </a:lnTo>
                  <a:lnTo>
                    <a:pt x="695" y="83"/>
                  </a:lnTo>
                  <a:lnTo>
                    <a:pt x="695" y="75"/>
                  </a:lnTo>
                  <a:lnTo>
                    <a:pt x="695" y="72"/>
                  </a:lnTo>
                  <a:lnTo>
                    <a:pt x="754" y="6"/>
                  </a:lnTo>
                  <a:lnTo>
                    <a:pt x="742" y="4"/>
                  </a:lnTo>
                  <a:lnTo>
                    <a:pt x="729" y="1"/>
                  </a:lnTo>
                  <a:lnTo>
                    <a:pt x="717" y="0"/>
                  </a:lnTo>
                  <a:lnTo>
                    <a:pt x="705" y="0"/>
                  </a:lnTo>
                  <a:lnTo>
                    <a:pt x="694" y="1"/>
                  </a:lnTo>
                  <a:lnTo>
                    <a:pt x="683" y="2"/>
                  </a:lnTo>
                  <a:lnTo>
                    <a:pt x="672" y="5"/>
                  </a:lnTo>
                  <a:lnTo>
                    <a:pt x="661" y="9"/>
                  </a:lnTo>
                  <a:lnTo>
                    <a:pt x="651" y="12"/>
                  </a:lnTo>
                  <a:lnTo>
                    <a:pt x="641" y="16"/>
                  </a:lnTo>
                  <a:lnTo>
                    <a:pt x="633" y="21"/>
                  </a:lnTo>
                  <a:lnTo>
                    <a:pt x="623" y="27"/>
                  </a:lnTo>
                  <a:lnTo>
                    <a:pt x="606" y="38"/>
                  </a:lnTo>
                  <a:lnTo>
                    <a:pt x="591" y="50"/>
                  </a:lnTo>
                  <a:lnTo>
                    <a:pt x="578" y="64"/>
                  </a:lnTo>
                  <a:lnTo>
                    <a:pt x="565" y="77"/>
                  </a:lnTo>
                  <a:lnTo>
                    <a:pt x="556" y="89"/>
                  </a:lnTo>
                  <a:lnTo>
                    <a:pt x="547" y="100"/>
                  </a:lnTo>
                  <a:lnTo>
                    <a:pt x="535" y="118"/>
                  </a:lnTo>
                  <a:lnTo>
                    <a:pt x="531" y="125"/>
                  </a:lnTo>
                  <a:lnTo>
                    <a:pt x="509" y="156"/>
                  </a:lnTo>
                  <a:lnTo>
                    <a:pt x="488" y="182"/>
                  </a:lnTo>
                  <a:lnTo>
                    <a:pt x="470" y="204"/>
                  </a:lnTo>
                  <a:lnTo>
                    <a:pt x="454" y="222"/>
                  </a:lnTo>
                  <a:lnTo>
                    <a:pt x="439" y="235"/>
                  </a:lnTo>
                  <a:lnTo>
                    <a:pt x="427" y="245"/>
                  </a:lnTo>
                  <a:lnTo>
                    <a:pt x="415" y="251"/>
                  </a:lnTo>
                  <a:lnTo>
                    <a:pt x="406" y="256"/>
                  </a:lnTo>
                  <a:lnTo>
                    <a:pt x="398" y="257"/>
                  </a:lnTo>
                  <a:lnTo>
                    <a:pt x="390" y="258"/>
                  </a:lnTo>
                  <a:lnTo>
                    <a:pt x="385" y="257"/>
                  </a:lnTo>
                  <a:lnTo>
                    <a:pt x="381" y="256"/>
                  </a:lnTo>
                  <a:lnTo>
                    <a:pt x="376" y="251"/>
                  </a:lnTo>
                  <a:lnTo>
                    <a:pt x="373" y="249"/>
                  </a:lnTo>
                  <a:lnTo>
                    <a:pt x="366" y="261"/>
                  </a:lnTo>
                  <a:lnTo>
                    <a:pt x="357" y="272"/>
                  </a:lnTo>
                  <a:lnTo>
                    <a:pt x="349" y="282"/>
                  </a:lnTo>
                  <a:lnTo>
                    <a:pt x="339" y="291"/>
                  </a:lnTo>
                  <a:lnTo>
                    <a:pt x="330" y="299"/>
                  </a:lnTo>
                  <a:lnTo>
                    <a:pt x="321" y="307"/>
                  </a:lnTo>
                  <a:lnTo>
                    <a:pt x="312" y="313"/>
                  </a:lnTo>
                  <a:lnTo>
                    <a:pt x="302" y="320"/>
                  </a:lnTo>
                  <a:lnTo>
                    <a:pt x="283" y="331"/>
                  </a:lnTo>
                  <a:lnTo>
                    <a:pt x="264" y="338"/>
                  </a:lnTo>
                  <a:lnTo>
                    <a:pt x="245" y="344"/>
                  </a:lnTo>
                  <a:lnTo>
                    <a:pt x="228" y="348"/>
                  </a:lnTo>
                  <a:lnTo>
                    <a:pt x="210" y="350"/>
                  </a:lnTo>
                  <a:lnTo>
                    <a:pt x="195" y="351"/>
                  </a:lnTo>
                  <a:lnTo>
                    <a:pt x="180" y="351"/>
                  </a:lnTo>
                  <a:lnTo>
                    <a:pt x="168" y="350"/>
                  </a:lnTo>
                  <a:lnTo>
                    <a:pt x="150" y="349"/>
                  </a:lnTo>
                  <a:lnTo>
                    <a:pt x="144" y="348"/>
                  </a:lnTo>
                  <a:lnTo>
                    <a:pt x="122" y="372"/>
                  </a:lnTo>
                  <a:lnTo>
                    <a:pt x="101" y="393"/>
                  </a:lnTo>
                  <a:lnTo>
                    <a:pt x="81" y="411"/>
                  </a:lnTo>
                  <a:lnTo>
                    <a:pt x="62" y="425"/>
                  </a:lnTo>
                  <a:lnTo>
                    <a:pt x="44" y="437"/>
                  </a:lnTo>
                  <a:lnTo>
                    <a:pt x="28" y="446"/>
                  </a:lnTo>
                  <a:lnTo>
                    <a:pt x="13" y="453"/>
                  </a:lnTo>
                  <a:lnTo>
                    <a:pt x="0" y="459"/>
                  </a:lnTo>
                  <a:lnTo>
                    <a:pt x="16" y="477"/>
                  </a:lnTo>
                  <a:lnTo>
                    <a:pt x="32" y="496"/>
                  </a:lnTo>
                  <a:lnTo>
                    <a:pt x="48" y="512"/>
                  </a:lnTo>
                  <a:lnTo>
                    <a:pt x="64" y="526"/>
                  </a:lnTo>
                  <a:lnTo>
                    <a:pt x="79" y="540"/>
                  </a:lnTo>
                  <a:lnTo>
                    <a:pt x="95" y="552"/>
                  </a:lnTo>
                  <a:lnTo>
                    <a:pt x="111" y="564"/>
                  </a:lnTo>
                  <a:lnTo>
                    <a:pt x="127" y="574"/>
                  </a:lnTo>
                  <a:lnTo>
                    <a:pt x="143" y="584"/>
                  </a:lnTo>
                  <a:lnTo>
                    <a:pt x="158" y="591"/>
                  </a:lnTo>
                  <a:lnTo>
                    <a:pt x="172" y="599"/>
                  </a:lnTo>
                  <a:lnTo>
                    <a:pt x="187" y="605"/>
                  </a:lnTo>
                  <a:lnTo>
                    <a:pt x="215" y="616"/>
                  </a:lnTo>
                  <a:lnTo>
                    <a:pt x="241" y="623"/>
                  </a:lnTo>
                  <a:lnTo>
                    <a:pt x="266" y="628"/>
                  </a:lnTo>
                  <a:lnTo>
                    <a:pt x="288" y="631"/>
                  </a:lnTo>
                  <a:lnTo>
                    <a:pt x="306" y="632"/>
                  </a:lnTo>
                  <a:lnTo>
                    <a:pt x="323" y="633"/>
                  </a:lnTo>
                  <a:lnTo>
                    <a:pt x="346" y="631"/>
                  </a:lnTo>
                  <a:lnTo>
                    <a:pt x="354" y="629"/>
                  </a:lnTo>
                  <a:lnTo>
                    <a:pt x="374" y="634"/>
                  </a:lnTo>
                  <a:lnTo>
                    <a:pt x="392" y="639"/>
                  </a:lnTo>
                  <a:lnTo>
                    <a:pt x="406" y="645"/>
                  </a:lnTo>
                  <a:lnTo>
                    <a:pt x="420" y="651"/>
                  </a:lnTo>
                  <a:lnTo>
                    <a:pt x="443" y="666"/>
                  </a:lnTo>
                  <a:lnTo>
                    <a:pt x="469" y="678"/>
                  </a:lnTo>
                  <a:lnTo>
                    <a:pt x="485" y="684"/>
                  </a:lnTo>
                  <a:lnTo>
                    <a:pt x="502" y="689"/>
                  </a:lnTo>
                  <a:lnTo>
                    <a:pt x="523" y="693"/>
                  </a:lnTo>
                  <a:lnTo>
                    <a:pt x="548" y="695"/>
                  </a:lnTo>
                  <a:lnTo>
                    <a:pt x="578" y="697"/>
                  </a:lnTo>
                  <a:lnTo>
                    <a:pt x="613" y="697"/>
                  </a:lnTo>
                  <a:lnTo>
                    <a:pt x="654" y="694"/>
                  </a:lnTo>
                  <a:lnTo>
                    <a:pt x="701" y="688"/>
                  </a:lnTo>
                  <a:lnTo>
                    <a:pt x="705" y="706"/>
                  </a:lnTo>
                  <a:lnTo>
                    <a:pt x="709" y="721"/>
                  </a:lnTo>
                  <a:lnTo>
                    <a:pt x="713" y="735"/>
                  </a:lnTo>
                  <a:lnTo>
                    <a:pt x="718" y="747"/>
                  </a:lnTo>
                  <a:lnTo>
                    <a:pt x="725" y="757"/>
                  </a:lnTo>
                  <a:lnTo>
                    <a:pt x="731" y="765"/>
                  </a:lnTo>
                  <a:lnTo>
                    <a:pt x="737" y="773"/>
                  </a:lnTo>
                  <a:lnTo>
                    <a:pt x="743" y="777"/>
                  </a:lnTo>
                  <a:lnTo>
                    <a:pt x="755" y="786"/>
                  </a:lnTo>
                  <a:lnTo>
                    <a:pt x="765" y="791"/>
                  </a:lnTo>
                  <a:lnTo>
                    <a:pt x="771" y="793"/>
                  </a:lnTo>
                  <a:lnTo>
                    <a:pt x="773" y="793"/>
                  </a:lnTo>
                  <a:lnTo>
                    <a:pt x="780" y="793"/>
                  </a:lnTo>
                  <a:lnTo>
                    <a:pt x="786" y="795"/>
                  </a:lnTo>
                  <a:lnTo>
                    <a:pt x="789" y="796"/>
                  </a:lnTo>
                  <a:lnTo>
                    <a:pt x="794" y="798"/>
                  </a:lnTo>
                  <a:lnTo>
                    <a:pt x="798" y="802"/>
                  </a:lnTo>
                  <a:lnTo>
                    <a:pt x="802" y="807"/>
                  </a:lnTo>
                  <a:lnTo>
                    <a:pt x="804" y="812"/>
                  </a:lnTo>
                  <a:lnTo>
                    <a:pt x="807" y="817"/>
                  </a:lnTo>
                  <a:lnTo>
                    <a:pt x="810" y="829"/>
                  </a:lnTo>
                  <a:lnTo>
                    <a:pt x="813" y="842"/>
                  </a:lnTo>
                  <a:lnTo>
                    <a:pt x="815" y="857"/>
                  </a:lnTo>
                  <a:lnTo>
                    <a:pt x="815" y="873"/>
                  </a:lnTo>
                  <a:lnTo>
                    <a:pt x="814" y="904"/>
                  </a:lnTo>
                  <a:lnTo>
                    <a:pt x="811" y="930"/>
                  </a:lnTo>
                  <a:lnTo>
                    <a:pt x="808" y="950"/>
                  </a:lnTo>
                  <a:lnTo>
                    <a:pt x="807" y="957"/>
                  </a:lnTo>
                  <a:lnTo>
                    <a:pt x="815" y="960"/>
                  </a:lnTo>
                  <a:lnTo>
                    <a:pt x="821" y="964"/>
                  </a:lnTo>
                  <a:lnTo>
                    <a:pt x="829" y="967"/>
                  </a:lnTo>
                  <a:lnTo>
                    <a:pt x="835" y="972"/>
                  </a:lnTo>
                  <a:lnTo>
                    <a:pt x="841" y="978"/>
                  </a:lnTo>
                  <a:lnTo>
                    <a:pt x="846" y="984"/>
                  </a:lnTo>
                  <a:lnTo>
                    <a:pt x="852" y="992"/>
                  </a:lnTo>
                  <a:lnTo>
                    <a:pt x="855" y="999"/>
                  </a:lnTo>
                  <a:lnTo>
                    <a:pt x="864" y="1015"/>
                  </a:lnTo>
                  <a:lnTo>
                    <a:pt x="871" y="1033"/>
                  </a:lnTo>
                  <a:lnTo>
                    <a:pt x="876" y="1052"/>
                  </a:lnTo>
                  <a:lnTo>
                    <a:pt x="881" y="1070"/>
                  </a:lnTo>
                  <a:lnTo>
                    <a:pt x="887" y="1107"/>
                  </a:lnTo>
                  <a:lnTo>
                    <a:pt x="891" y="1137"/>
                  </a:lnTo>
                  <a:lnTo>
                    <a:pt x="892" y="1159"/>
                  </a:lnTo>
                  <a:lnTo>
                    <a:pt x="892" y="1168"/>
                  </a:lnTo>
                  <a:close/>
                </a:path>
              </a:pathLst>
            </a:custGeom>
            <a:solidFill>
              <a:schemeClr val="accent2"/>
            </a:solidFill>
            <a:ln w="3175">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grpSp>
        <p:nvGrpSpPr>
          <p:cNvPr id="183" name="Group 182"/>
          <p:cNvGrpSpPr>
            <a:grpSpLocks/>
          </p:cNvGrpSpPr>
          <p:nvPr/>
        </p:nvGrpSpPr>
        <p:grpSpPr bwMode="auto">
          <a:xfrm>
            <a:off x="226397" y="1549255"/>
            <a:ext cx="2244313" cy="1306848"/>
            <a:chOff x="-1126947" y="2458536"/>
            <a:chExt cx="2761436" cy="1742675"/>
          </a:xfrm>
        </p:grpSpPr>
        <p:sp>
          <p:nvSpPr>
            <p:cNvPr id="184" name="5-Point Star 183"/>
            <p:cNvSpPr/>
            <p:nvPr/>
          </p:nvSpPr>
          <p:spPr>
            <a:xfrm>
              <a:off x="1372626" y="3978934"/>
              <a:ext cx="261863" cy="222277"/>
            </a:xfrm>
            <a:prstGeom prst="star5">
              <a:avLst/>
            </a:prstGeom>
            <a:solidFill>
              <a:srgbClr val="FFFF00"/>
            </a:solidFill>
            <a:ln w="3175">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a:buClrTx/>
                <a:defRPr/>
              </a:pPr>
              <a:endParaRPr lang="en-US" sz="1350" kern="1200">
                <a:solidFill>
                  <a:prstClr val="white"/>
                </a:solidFill>
              </a:endParaRPr>
            </a:p>
          </p:txBody>
        </p:sp>
        <p:grpSp>
          <p:nvGrpSpPr>
            <p:cNvPr id="185" name="Group 3"/>
            <p:cNvGrpSpPr>
              <a:grpSpLocks/>
            </p:cNvGrpSpPr>
            <p:nvPr/>
          </p:nvGrpSpPr>
          <p:grpSpPr bwMode="auto">
            <a:xfrm>
              <a:off x="-1126947" y="2458536"/>
              <a:ext cx="1915547" cy="738753"/>
              <a:chOff x="-1126947" y="2458536"/>
              <a:chExt cx="1915547" cy="738753"/>
            </a:xfrm>
          </p:grpSpPr>
          <p:sp>
            <p:nvSpPr>
              <p:cNvPr id="186" name="Rectangular Callout 185"/>
              <p:cNvSpPr/>
              <p:nvPr/>
            </p:nvSpPr>
            <p:spPr>
              <a:xfrm>
                <a:off x="-1025615" y="2498835"/>
                <a:ext cx="1712881" cy="658153"/>
              </a:xfrm>
              <a:prstGeom prst="wedgeRectCallout">
                <a:avLst>
                  <a:gd name="adj1" fmla="val 87454"/>
                  <a:gd name="adj2" fmla="val 18591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a:buClrTx/>
                  <a:defRPr/>
                </a:pPr>
                <a:endParaRPr lang="en-US" sz="1350" kern="1200">
                  <a:solidFill>
                    <a:prstClr val="black"/>
                  </a:solidFill>
                </a:endParaRPr>
              </a:p>
            </p:txBody>
          </p:sp>
          <p:sp>
            <p:nvSpPr>
              <p:cNvPr id="187" name="Rectangle 2"/>
              <p:cNvSpPr>
                <a:spLocks noChangeArrowheads="1"/>
              </p:cNvSpPr>
              <p:nvPr/>
            </p:nvSpPr>
            <p:spPr bwMode="auto">
              <a:xfrm>
                <a:off x="-1126947" y="2458536"/>
                <a:ext cx="1915547" cy="73875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342900">
                  <a:lnSpc>
                    <a:spcPct val="80000"/>
                  </a:lnSpc>
                  <a:buClrTx/>
                </a:pPr>
                <a:r>
                  <a:rPr lang="en-US" sz="1350" b="1" kern="1200" dirty="0">
                    <a:solidFill>
                      <a:schemeClr val="tx2"/>
                    </a:solidFill>
                    <a:latin typeface="Calibri" charset="0"/>
                    <a:ea typeface="ヒラギノ角ゴ Pro W3" charset="0"/>
                    <a:cs typeface="ヒラギノ角ゴ Pro W3" charset="0"/>
                  </a:rPr>
                  <a:t>August 2008</a:t>
                </a:r>
              </a:p>
              <a:p>
                <a:pPr algn="ctr" defTabSz="342900">
                  <a:lnSpc>
                    <a:spcPct val="80000"/>
                  </a:lnSpc>
                  <a:buClrTx/>
                </a:pPr>
                <a:r>
                  <a:rPr lang="en-US" sz="1200" kern="1200" dirty="0">
                    <a:solidFill>
                      <a:schemeClr val="tx2"/>
                    </a:solidFill>
                    <a:latin typeface="Calibri" charset="0"/>
                    <a:ea typeface="ヒラギノ角ゴ Pro W3" charset="0"/>
                    <a:cs typeface="ヒラギノ角ゴ Pro W3" charset="0"/>
                  </a:rPr>
                  <a:t>First detection in CA Santa Cruz County</a:t>
                </a:r>
              </a:p>
            </p:txBody>
          </p:sp>
        </p:grpSp>
      </p:grpSp>
      <p:pic>
        <p:nvPicPr>
          <p:cNvPr id="188" name="Picture 18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3810" y="1034275"/>
            <a:ext cx="705984" cy="556456"/>
          </a:xfrm>
          <a:prstGeom prst="rect">
            <a:avLst/>
          </a:prstGeom>
          <a:noFill/>
        </p:spPr>
      </p:pic>
      <p:pic>
        <p:nvPicPr>
          <p:cNvPr id="206" name="Picture 205"/>
          <p:cNvPicPr>
            <a:picLocks noChangeAspect="1"/>
          </p:cNvPicPr>
          <p:nvPr/>
        </p:nvPicPr>
        <p:blipFill>
          <a:blip r:embed="rId4"/>
          <a:stretch>
            <a:fillRect/>
          </a:stretch>
        </p:blipFill>
        <p:spPr>
          <a:xfrm>
            <a:off x="8088265" y="7587"/>
            <a:ext cx="1038225" cy="619125"/>
          </a:xfrm>
          <a:prstGeom prst="rect">
            <a:avLst/>
          </a:prstGeom>
        </p:spPr>
      </p:pic>
      <p:graphicFrame>
        <p:nvGraphicFramePr>
          <p:cNvPr id="189" name="Table 4">
            <a:extLst>
              <a:ext uri="{FF2B5EF4-FFF2-40B4-BE49-F238E27FC236}">
                <a16:creationId xmlns:a16="http://schemas.microsoft.com/office/drawing/2014/main" id="{90C2CD72-4950-42A1-989C-52CCD6D562C0}"/>
              </a:ext>
            </a:extLst>
          </p:cNvPr>
          <p:cNvGraphicFramePr>
            <a:graphicFrameLocks noGrp="1"/>
          </p:cNvGraphicFramePr>
          <p:nvPr/>
        </p:nvGraphicFramePr>
        <p:xfrm>
          <a:off x="7532914" y="1950586"/>
          <a:ext cx="1125855" cy="2118360"/>
        </p:xfrm>
        <a:graphic>
          <a:graphicData uri="http://schemas.openxmlformats.org/drawingml/2006/table">
            <a:tbl>
              <a:tblPr firstRow="1" bandRow="1">
                <a:tableStyleId>{DB9E4CB3-40B8-4DEF-BCE8-63C689B9C967}</a:tableStyleId>
              </a:tblPr>
              <a:tblGrid>
                <a:gridCol w="211455">
                  <a:extLst>
                    <a:ext uri="{9D8B030D-6E8A-4147-A177-3AD203B41FA5}">
                      <a16:colId xmlns:a16="http://schemas.microsoft.com/office/drawing/2014/main" val="4043841965"/>
                    </a:ext>
                  </a:extLst>
                </a:gridCol>
                <a:gridCol w="914400">
                  <a:extLst>
                    <a:ext uri="{9D8B030D-6E8A-4147-A177-3AD203B41FA5}">
                      <a16:colId xmlns:a16="http://schemas.microsoft.com/office/drawing/2014/main" val="3519808608"/>
                    </a:ext>
                  </a:extLst>
                </a:gridCol>
              </a:tblGrid>
              <a:tr h="245254">
                <a:tc>
                  <a:txBody>
                    <a:bodyPr/>
                    <a:lstStyle/>
                    <a:p>
                      <a:endParaRPr lang="en-US" sz="1000" b="0" dirty="0">
                        <a:solidFill>
                          <a:schemeClr val="tx1"/>
                        </a:solidFill>
                        <a:latin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1" dirty="0">
                          <a:solidFill>
                            <a:schemeClr val="tx1"/>
                          </a:solidFill>
                          <a:latin typeface="Calibri" panose="020F0502020204030204" pitchFamily="34" charset="0"/>
                        </a:rPr>
                        <a:t>Year of First Detection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164259"/>
                  </a:ext>
                </a:extLst>
              </a:tr>
              <a:tr h="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indent="0" algn="l">
                        <a:buFont typeface="Wingdings" panose="05000000000000000000" pitchFamily="2" charset="2"/>
                        <a:buNone/>
                      </a:pPr>
                      <a:r>
                        <a:rPr lang="en-US" sz="1000" b="0" dirty="0">
                          <a:solidFill>
                            <a:schemeClr val="tx1"/>
                          </a:solidFill>
                          <a:latin typeface="Calibri" panose="020F0502020204030204" pitchFamily="34" charset="0"/>
                        </a:rPr>
                        <a:t>2008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62451"/>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a:r>
                        <a:rPr lang="en-US" sz="1000" b="0" dirty="0">
                          <a:solidFill>
                            <a:schemeClr val="tx1"/>
                          </a:solidFill>
                          <a:latin typeface="Calibri" panose="020F0502020204030204" pitchFamily="34" charset="0"/>
                        </a:rPr>
                        <a:t>2009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768955"/>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lang="en-US" sz="1000" b="0" dirty="0">
                          <a:solidFill>
                            <a:schemeClr val="tx1"/>
                          </a:solidFill>
                          <a:latin typeface="Calibri" panose="020F0502020204030204" pitchFamily="34" charset="0"/>
                        </a:rPr>
                        <a:t>2010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426269"/>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a:r>
                        <a:rPr lang="en-US" sz="1000" dirty="0">
                          <a:latin typeface="Calibri" panose="020F0502020204030204" pitchFamily="34" charset="0"/>
                        </a:rPr>
                        <a:t>2011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3838587"/>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a:r>
                        <a:rPr lang="en-US" sz="1000" b="0" dirty="0">
                          <a:solidFill>
                            <a:schemeClr val="tx1"/>
                          </a:solidFill>
                          <a:latin typeface="Calibri" panose="020F0502020204030204" pitchFamily="34" charset="0"/>
                        </a:rPr>
                        <a:t>2012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028852"/>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000" b="0" dirty="0">
                          <a:solidFill>
                            <a:schemeClr val="tx1"/>
                          </a:solidFill>
                          <a:latin typeface="Calibri" panose="020F0502020204030204" pitchFamily="34" charset="0"/>
                        </a:rPr>
                        <a:t>2013+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840132"/>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ltHorz">
                      <a:fgClr>
                        <a:schemeClr val="bg1">
                          <a:lumMod val="50000"/>
                        </a:schemeClr>
                      </a:fgClr>
                      <a:bgClr>
                        <a:schemeClr val="bg1"/>
                      </a:bgClr>
                    </a:pattFill>
                  </a:tcPr>
                </a:tc>
                <a:tc>
                  <a:txBody>
                    <a:bodyPr/>
                    <a:lstStyle/>
                    <a:p>
                      <a:pPr algn="l"/>
                      <a:r>
                        <a:rPr lang="en-US" sz="1000" b="0" dirty="0">
                          <a:solidFill>
                            <a:schemeClr val="tx1"/>
                          </a:solidFill>
                          <a:latin typeface="Calibri" panose="020F0502020204030204" pitchFamily="34" charset="0"/>
                        </a:rPr>
                        <a:t>Not detected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302272"/>
                  </a:ext>
                </a:extLst>
              </a:tr>
            </a:tbl>
          </a:graphicData>
        </a:graphic>
      </p:graphicFrame>
      <p:sp>
        <p:nvSpPr>
          <p:cNvPr id="3" name="TextBox 2">
            <a:extLst>
              <a:ext uri="{FF2B5EF4-FFF2-40B4-BE49-F238E27FC236}">
                <a16:creationId xmlns:a16="http://schemas.microsoft.com/office/drawing/2014/main" id="{9AD390C1-8C48-49EE-8132-958824759F50}"/>
              </a:ext>
            </a:extLst>
          </p:cNvPr>
          <p:cNvSpPr txBox="1"/>
          <p:nvPr/>
        </p:nvSpPr>
        <p:spPr>
          <a:xfrm>
            <a:off x="6801761" y="4219549"/>
            <a:ext cx="2185738" cy="338554"/>
          </a:xfrm>
          <a:prstGeom prst="rect">
            <a:avLst/>
          </a:prstGeom>
          <a:noFill/>
        </p:spPr>
        <p:txBody>
          <a:bodyPr wrap="square" rtlCol="0">
            <a:spAutoFit/>
          </a:bodyPr>
          <a:lstStyle/>
          <a:p>
            <a:r>
              <a:rPr lang="en-US" sz="800" dirty="0">
                <a:latin typeface="+mn-lt"/>
              </a:rPr>
              <a:t>CABI Invasive Species Compendium</a:t>
            </a:r>
          </a:p>
          <a:p>
            <a:r>
              <a:rPr lang="en-US" sz="800" dirty="0">
                <a:hlinkClick r:id="rId5"/>
              </a:rPr>
              <a:t>https://www.cabi.org/isc/datasheet/109283</a:t>
            </a:r>
            <a:endParaRPr lang="en-US" sz="800" dirty="0"/>
          </a:p>
        </p:txBody>
      </p:sp>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2092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B00A66AD-A201-4719-8144-8625A474E739}"/>
              </a:ext>
            </a:extLst>
          </p:cNvPr>
          <p:cNvSpPr>
            <a:spLocks noGrp="1"/>
          </p:cNvSpPr>
          <p:nvPr>
            <p:ph type="title"/>
          </p:nvPr>
        </p:nvSpPr>
        <p:spPr/>
        <p:txBody>
          <a:bodyPr/>
          <a:lstStyle/>
          <a:p>
            <a:r>
              <a:rPr lang="en-US" dirty="0"/>
              <a:t>Results: emergence R</a:t>
            </a:r>
          </a:p>
        </p:txBody>
      </p:sp>
      <p:pic>
        <p:nvPicPr>
          <p:cNvPr id="20" name="Picture 19">
            <a:extLst>
              <a:ext uri="{FF2B5EF4-FFF2-40B4-BE49-F238E27FC236}">
                <a16:creationId xmlns:a16="http://schemas.microsoft.com/office/drawing/2014/main" id="{A30C3451-2ED1-4E65-A20D-DE06B9C6F7A9}"/>
              </a:ext>
            </a:extLst>
          </p:cNvPr>
          <p:cNvPicPr/>
          <p:nvPr/>
        </p:nvPicPr>
        <p:blipFill rotWithShape="1">
          <a:blip r:embed="rId16">
            <a:extLst>
              <a:ext uri="{28A0092B-C50C-407E-A947-70E740481C1C}">
                <a14:useLocalDpi xmlns:a14="http://schemas.microsoft.com/office/drawing/2010/main"/>
              </a:ext>
            </a:extLst>
          </a:blip>
          <a:srcRect/>
          <a:stretch/>
        </p:blipFill>
        <p:spPr bwMode="auto">
          <a:xfrm>
            <a:off x="823898" y="881448"/>
            <a:ext cx="7101981" cy="3674076"/>
          </a:xfrm>
          <a:prstGeom prst="rect">
            <a:avLst/>
          </a:prstGeom>
          <a:noFill/>
        </p:spPr>
      </p:pic>
      <p:sp>
        <p:nvSpPr>
          <p:cNvPr id="21" name="Rectangle 20">
            <a:extLst>
              <a:ext uri="{FF2B5EF4-FFF2-40B4-BE49-F238E27FC236}">
                <a16:creationId xmlns:a16="http://schemas.microsoft.com/office/drawing/2014/main" id="{FEF7D97A-34E7-492F-BD57-89B9E49C3001}"/>
              </a:ext>
            </a:extLst>
          </p:cNvPr>
          <p:cNvSpPr/>
          <p:nvPr/>
        </p:nvSpPr>
        <p:spPr>
          <a:xfrm>
            <a:off x="3761819" y="2215978"/>
            <a:ext cx="436099" cy="17813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B878C7BA-5014-4BAA-A945-475879C375AD}"/>
              </a:ext>
            </a:extLst>
          </p:cNvPr>
          <p:cNvSpPr/>
          <p:nvPr/>
        </p:nvSpPr>
        <p:spPr>
          <a:xfrm>
            <a:off x="6867443" y="2303164"/>
            <a:ext cx="436099" cy="17813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TextBox 23">
            <a:extLst>
              <a:ext uri="{FF2B5EF4-FFF2-40B4-BE49-F238E27FC236}">
                <a16:creationId xmlns:a16="http://schemas.microsoft.com/office/drawing/2014/main" id="{94BBE653-6A70-4A8D-A261-24B042848C41}"/>
              </a:ext>
            </a:extLst>
          </p:cNvPr>
          <p:cNvSpPr txBox="1"/>
          <p:nvPr/>
        </p:nvSpPr>
        <p:spPr>
          <a:xfrm>
            <a:off x="1672090" y="1839351"/>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a:t>
            </a:r>
          </a:p>
        </p:txBody>
      </p:sp>
      <p:sp>
        <p:nvSpPr>
          <p:cNvPr id="25" name="TextBox 24">
            <a:extLst>
              <a:ext uri="{FF2B5EF4-FFF2-40B4-BE49-F238E27FC236}">
                <a16:creationId xmlns:a16="http://schemas.microsoft.com/office/drawing/2014/main" id="{9938AB4D-C947-4F22-B80D-E8F67EAFC86C}"/>
              </a:ext>
            </a:extLst>
          </p:cNvPr>
          <p:cNvSpPr txBox="1"/>
          <p:nvPr/>
        </p:nvSpPr>
        <p:spPr>
          <a:xfrm>
            <a:off x="2095660" y="2303164"/>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ABCD</a:t>
            </a:r>
          </a:p>
        </p:txBody>
      </p:sp>
      <p:sp>
        <p:nvSpPr>
          <p:cNvPr id="26" name="TextBox 25">
            <a:extLst>
              <a:ext uri="{FF2B5EF4-FFF2-40B4-BE49-F238E27FC236}">
                <a16:creationId xmlns:a16="http://schemas.microsoft.com/office/drawing/2014/main" id="{DF5668A1-CB40-4E5C-A7B4-99553B192594}"/>
              </a:ext>
            </a:extLst>
          </p:cNvPr>
          <p:cNvSpPr txBox="1"/>
          <p:nvPr/>
        </p:nvSpPr>
        <p:spPr>
          <a:xfrm>
            <a:off x="2625104" y="2199760"/>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ABCD</a:t>
            </a:r>
          </a:p>
        </p:txBody>
      </p:sp>
      <p:sp>
        <p:nvSpPr>
          <p:cNvPr id="27" name="TextBox 26">
            <a:extLst>
              <a:ext uri="{FF2B5EF4-FFF2-40B4-BE49-F238E27FC236}">
                <a16:creationId xmlns:a16="http://schemas.microsoft.com/office/drawing/2014/main" id="{9C11890B-E971-4E6B-91AC-09DCD65252AE}"/>
              </a:ext>
            </a:extLst>
          </p:cNvPr>
          <p:cNvSpPr txBox="1"/>
          <p:nvPr/>
        </p:nvSpPr>
        <p:spPr>
          <a:xfrm>
            <a:off x="3150136" y="2347913"/>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ABCD</a:t>
            </a:r>
          </a:p>
        </p:txBody>
      </p:sp>
      <p:sp>
        <p:nvSpPr>
          <p:cNvPr id="28" name="TextBox 27">
            <a:extLst>
              <a:ext uri="{FF2B5EF4-FFF2-40B4-BE49-F238E27FC236}">
                <a16:creationId xmlns:a16="http://schemas.microsoft.com/office/drawing/2014/main" id="{BF028F07-4913-4E6B-87C0-FE62C5489C66}"/>
              </a:ext>
            </a:extLst>
          </p:cNvPr>
          <p:cNvSpPr txBox="1"/>
          <p:nvPr/>
        </p:nvSpPr>
        <p:spPr>
          <a:xfrm>
            <a:off x="3836955" y="2201706"/>
            <a:ext cx="3966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D</a:t>
            </a:r>
          </a:p>
        </p:txBody>
      </p:sp>
      <p:sp>
        <p:nvSpPr>
          <p:cNvPr id="29" name="TextBox 28">
            <a:extLst>
              <a:ext uri="{FF2B5EF4-FFF2-40B4-BE49-F238E27FC236}">
                <a16:creationId xmlns:a16="http://schemas.microsoft.com/office/drawing/2014/main" id="{1205CAAD-71B8-4B51-9A30-AB3D77417BF3}"/>
              </a:ext>
            </a:extLst>
          </p:cNvPr>
          <p:cNvSpPr txBox="1"/>
          <p:nvPr/>
        </p:nvSpPr>
        <p:spPr>
          <a:xfrm>
            <a:off x="4200504" y="2433250"/>
            <a:ext cx="5359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BCD</a:t>
            </a:r>
          </a:p>
        </p:txBody>
      </p:sp>
      <p:sp>
        <p:nvSpPr>
          <p:cNvPr id="30" name="TextBox 29">
            <a:extLst>
              <a:ext uri="{FF2B5EF4-FFF2-40B4-BE49-F238E27FC236}">
                <a16:creationId xmlns:a16="http://schemas.microsoft.com/office/drawing/2014/main" id="{1E631DB5-DE96-47A4-B844-E655137F0E9B}"/>
              </a:ext>
            </a:extLst>
          </p:cNvPr>
          <p:cNvSpPr txBox="1"/>
          <p:nvPr/>
        </p:nvSpPr>
        <p:spPr>
          <a:xfrm>
            <a:off x="4683962" y="2193106"/>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ABCD</a:t>
            </a:r>
          </a:p>
        </p:txBody>
      </p:sp>
      <p:sp>
        <p:nvSpPr>
          <p:cNvPr id="31" name="TextBox 30">
            <a:extLst>
              <a:ext uri="{FF2B5EF4-FFF2-40B4-BE49-F238E27FC236}">
                <a16:creationId xmlns:a16="http://schemas.microsoft.com/office/drawing/2014/main" id="{AFA9F4A1-BE53-4E1C-8E81-A88359E5CA26}"/>
              </a:ext>
            </a:extLst>
          </p:cNvPr>
          <p:cNvSpPr txBox="1"/>
          <p:nvPr/>
        </p:nvSpPr>
        <p:spPr>
          <a:xfrm>
            <a:off x="5248184" y="1954823"/>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ABCD</a:t>
            </a:r>
          </a:p>
        </p:txBody>
      </p:sp>
      <p:sp>
        <p:nvSpPr>
          <p:cNvPr id="32" name="TextBox 31">
            <a:extLst>
              <a:ext uri="{FF2B5EF4-FFF2-40B4-BE49-F238E27FC236}">
                <a16:creationId xmlns:a16="http://schemas.microsoft.com/office/drawing/2014/main" id="{2D7B865E-E09F-428D-83DF-D1A4A7E57551}"/>
              </a:ext>
            </a:extLst>
          </p:cNvPr>
          <p:cNvSpPr txBox="1"/>
          <p:nvPr/>
        </p:nvSpPr>
        <p:spPr>
          <a:xfrm>
            <a:off x="5855978" y="1562352"/>
            <a:ext cx="372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a:t>
            </a:r>
          </a:p>
        </p:txBody>
      </p:sp>
      <p:sp>
        <p:nvSpPr>
          <p:cNvPr id="33" name="TextBox 32">
            <a:extLst>
              <a:ext uri="{FF2B5EF4-FFF2-40B4-BE49-F238E27FC236}">
                <a16:creationId xmlns:a16="http://schemas.microsoft.com/office/drawing/2014/main" id="{C277F526-AC51-4522-BF36-E57CFA9F9BEC}"/>
              </a:ext>
            </a:extLst>
          </p:cNvPr>
          <p:cNvSpPr txBox="1"/>
          <p:nvPr/>
        </p:nvSpPr>
        <p:spPr>
          <a:xfrm>
            <a:off x="6298450" y="2085213"/>
            <a:ext cx="6246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ABC</a:t>
            </a:r>
          </a:p>
        </p:txBody>
      </p:sp>
      <p:sp>
        <p:nvSpPr>
          <p:cNvPr id="34" name="TextBox 33">
            <a:extLst>
              <a:ext uri="{FF2B5EF4-FFF2-40B4-BE49-F238E27FC236}">
                <a16:creationId xmlns:a16="http://schemas.microsoft.com/office/drawing/2014/main" id="{66F87E41-86BA-4C91-81C3-FC3EF378F8F4}"/>
              </a:ext>
            </a:extLst>
          </p:cNvPr>
          <p:cNvSpPr txBox="1"/>
          <p:nvPr/>
        </p:nvSpPr>
        <p:spPr>
          <a:xfrm>
            <a:off x="6903120" y="2313690"/>
            <a:ext cx="4952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CD</a:t>
            </a:r>
          </a:p>
        </p:txBody>
      </p:sp>
      <p:sp>
        <p:nvSpPr>
          <p:cNvPr id="35" name="TextBox 34">
            <a:extLst>
              <a:ext uri="{FF2B5EF4-FFF2-40B4-BE49-F238E27FC236}">
                <a16:creationId xmlns:a16="http://schemas.microsoft.com/office/drawing/2014/main" id="{7742CD7F-6EC2-43F8-87CE-570025045B13}"/>
              </a:ext>
            </a:extLst>
          </p:cNvPr>
          <p:cNvSpPr txBox="1"/>
          <p:nvPr/>
        </p:nvSpPr>
        <p:spPr>
          <a:xfrm>
            <a:off x="7386849" y="2968138"/>
            <a:ext cx="4235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E</a:t>
            </a:r>
          </a:p>
        </p:txBody>
      </p:sp>
    </p:spTree>
    <p:extLst>
      <p:ext uri="{BB962C8B-B14F-4D97-AF65-F5344CB8AC3E}">
        <p14:creationId xmlns:p14="http://schemas.microsoft.com/office/powerpoint/2010/main" val="4018996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B00A66AD-A201-4719-8144-8625A474E739}"/>
              </a:ext>
            </a:extLst>
          </p:cNvPr>
          <p:cNvSpPr>
            <a:spLocks noGrp="1"/>
          </p:cNvSpPr>
          <p:nvPr>
            <p:ph type="title"/>
          </p:nvPr>
        </p:nvSpPr>
        <p:spPr/>
        <p:txBody>
          <a:bodyPr/>
          <a:lstStyle/>
          <a:p>
            <a:r>
              <a:rPr lang="en-US" dirty="0"/>
              <a:t>Results: emergence UF</a:t>
            </a:r>
          </a:p>
        </p:txBody>
      </p:sp>
      <p:graphicFrame>
        <p:nvGraphicFramePr>
          <p:cNvPr id="19" name="Chart 18">
            <a:extLst>
              <a:ext uri="{FF2B5EF4-FFF2-40B4-BE49-F238E27FC236}">
                <a16:creationId xmlns:a16="http://schemas.microsoft.com/office/drawing/2014/main" id="{16C4D936-B11F-4959-B8AA-AE9C23E7D6E1}"/>
              </a:ext>
            </a:extLst>
          </p:cNvPr>
          <p:cNvGraphicFramePr>
            <a:graphicFrameLocks/>
          </p:cNvGraphicFramePr>
          <p:nvPr/>
        </p:nvGraphicFramePr>
        <p:xfrm>
          <a:off x="36708" y="1136332"/>
          <a:ext cx="4572000" cy="27432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20" name="Chart 19">
            <a:extLst>
              <a:ext uri="{FF2B5EF4-FFF2-40B4-BE49-F238E27FC236}">
                <a16:creationId xmlns:a16="http://schemas.microsoft.com/office/drawing/2014/main" id="{75401681-3BF6-43E3-B3AE-796DF6E87CFB}"/>
              </a:ext>
            </a:extLst>
          </p:cNvPr>
          <p:cNvGraphicFramePr>
            <a:graphicFrameLocks/>
          </p:cNvGraphicFramePr>
          <p:nvPr/>
        </p:nvGraphicFramePr>
        <p:xfrm>
          <a:off x="4419600" y="1151328"/>
          <a:ext cx="4572000" cy="2743200"/>
        </p:xfrm>
        <a:graphic>
          <a:graphicData uri="http://schemas.openxmlformats.org/drawingml/2006/chart">
            <c:chart xmlns:c="http://schemas.openxmlformats.org/drawingml/2006/chart" xmlns:r="http://schemas.openxmlformats.org/officeDocument/2006/relationships" r:id="rId17"/>
          </a:graphicData>
        </a:graphic>
      </p:graphicFrame>
      <p:sp>
        <p:nvSpPr>
          <p:cNvPr id="21" name="TextBox 20">
            <a:extLst>
              <a:ext uri="{FF2B5EF4-FFF2-40B4-BE49-F238E27FC236}">
                <a16:creationId xmlns:a16="http://schemas.microsoft.com/office/drawing/2014/main" id="{3E47E7AB-6C5C-4F86-8482-11B75C15E133}"/>
              </a:ext>
            </a:extLst>
          </p:cNvPr>
          <p:cNvSpPr txBox="1"/>
          <p:nvPr/>
        </p:nvSpPr>
        <p:spPr>
          <a:xfrm>
            <a:off x="1375833" y="1083801"/>
            <a:ext cx="19187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ACTTRA Teun + dye</a:t>
            </a:r>
          </a:p>
        </p:txBody>
      </p:sp>
      <p:sp>
        <p:nvSpPr>
          <p:cNvPr id="23" name="TextBox 22">
            <a:extLst>
              <a:ext uri="{FF2B5EF4-FFF2-40B4-BE49-F238E27FC236}">
                <a16:creationId xmlns:a16="http://schemas.microsoft.com/office/drawing/2014/main" id="{B1C21AE0-638E-40CD-8213-D2C4FD98CBD2}"/>
              </a:ext>
            </a:extLst>
          </p:cNvPr>
          <p:cNvSpPr txBox="1"/>
          <p:nvPr/>
        </p:nvSpPr>
        <p:spPr>
          <a:xfrm>
            <a:off x="5849451" y="1179640"/>
            <a:ext cx="18205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Foliar applications</a:t>
            </a:r>
          </a:p>
        </p:txBody>
      </p:sp>
    </p:spTree>
    <p:extLst>
      <p:ext uri="{BB962C8B-B14F-4D97-AF65-F5344CB8AC3E}">
        <p14:creationId xmlns:p14="http://schemas.microsoft.com/office/powerpoint/2010/main" val="11651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7587"/>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B00A66AD-A201-4719-8144-8625A474E739}"/>
              </a:ext>
            </a:extLst>
          </p:cNvPr>
          <p:cNvSpPr>
            <a:spLocks noGrp="1"/>
          </p:cNvSpPr>
          <p:nvPr>
            <p:ph type="title"/>
          </p:nvPr>
        </p:nvSpPr>
        <p:spPr/>
        <p:txBody>
          <a:bodyPr/>
          <a:lstStyle/>
          <a:p>
            <a:r>
              <a:rPr lang="en-US" dirty="0"/>
              <a:t>Results: emergence UGA</a:t>
            </a:r>
          </a:p>
        </p:txBody>
      </p:sp>
      <p:pic>
        <p:nvPicPr>
          <p:cNvPr id="19" name="Picture 18">
            <a:extLst>
              <a:ext uri="{FF2B5EF4-FFF2-40B4-BE49-F238E27FC236}">
                <a16:creationId xmlns:a16="http://schemas.microsoft.com/office/drawing/2014/main" id="{6B7769DC-E502-46F1-92F4-4E80713319BB}"/>
              </a:ext>
            </a:extLst>
          </p:cNvPr>
          <p:cNvPicPr/>
          <p:nvPr/>
        </p:nvPicPr>
        <p:blipFill>
          <a:blip r:embed="rId16" cstate="print">
            <a:extLst>
              <a:ext uri="{28A0092B-C50C-407E-A947-70E740481C1C}">
                <a14:useLocalDpi xmlns:a14="http://schemas.microsoft.com/office/drawing/2010/main"/>
              </a:ext>
            </a:extLst>
          </a:blip>
          <a:srcRect/>
          <a:stretch>
            <a:fillRect/>
          </a:stretch>
        </p:blipFill>
        <p:spPr bwMode="auto">
          <a:xfrm>
            <a:off x="1762897" y="906161"/>
            <a:ext cx="5733535" cy="3760523"/>
          </a:xfrm>
          <a:prstGeom prst="rect">
            <a:avLst/>
          </a:prstGeom>
          <a:noFill/>
          <a:ln>
            <a:noFill/>
          </a:ln>
        </p:spPr>
      </p:pic>
      <p:sp>
        <p:nvSpPr>
          <p:cNvPr id="3" name="Freeform: Shape 2">
            <a:extLst>
              <a:ext uri="{FF2B5EF4-FFF2-40B4-BE49-F238E27FC236}">
                <a16:creationId xmlns:a16="http://schemas.microsoft.com/office/drawing/2014/main" id="{643764D8-FF6A-4EBE-AADF-0A13CCDC2CE1}"/>
              </a:ext>
            </a:extLst>
          </p:cNvPr>
          <p:cNvSpPr/>
          <p:nvPr/>
        </p:nvSpPr>
        <p:spPr>
          <a:xfrm>
            <a:off x="4275438" y="3709415"/>
            <a:ext cx="2067697" cy="920250"/>
          </a:xfrm>
          <a:custGeom>
            <a:avLst/>
            <a:gdLst>
              <a:gd name="connsiteX0" fmla="*/ 181232 w 2067697"/>
              <a:gd name="connsiteY0" fmla="*/ 393028 h 920250"/>
              <a:gd name="connsiteX1" fmla="*/ 181232 w 2067697"/>
              <a:gd name="connsiteY1" fmla="*/ 393028 h 920250"/>
              <a:gd name="connsiteX2" fmla="*/ 107092 w 2067697"/>
              <a:gd name="connsiteY2" fmla="*/ 409504 h 920250"/>
              <a:gd name="connsiteX3" fmla="*/ 82378 w 2067697"/>
              <a:gd name="connsiteY3" fmla="*/ 425980 h 920250"/>
              <a:gd name="connsiteX4" fmla="*/ 57665 w 2067697"/>
              <a:gd name="connsiteY4" fmla="*/ 434217 h 920250"/>
              <a:gd name="connsiteX5" fmla="*/ 32951 w 2067697"/>
              <a:gd name="connsiteY5" fmla="*/ 450693 h 920250"/>
              <a:gd name="connsiteX6" fmla="*/ 0 w 2067697"/>
              <a:gd name="connsiteY6" fmla="*/ 500120 h 920250"/>
              <a:gd name="connsiteX7" fmla="*/ 8238 w 2067697"/>
              <a:gd name="connsiteY7" fmla="*/ 582499 h 920250"/>
              <a:gd name="connsiteX8" fmla="*/ 24713 w 2067697"/>
              <a:gd name="connsiteY8" fmla="*/ 607212 h 920250"/>
              <a:gd name="connsiteX9" fmla="*/ 74140 w 2067697"/>
              <a:gd name="connsiteY9" fmla="*/ 656639 h 920250"/>
              <a:gd name="connsiteX10" fmla="*/ 148281 w 2067697"/>
              <a:gd name="connsiteY10" fmla="*/ 681353 h 920250"/>
              <a:gd name="connsiteX11" fmla="*/ 172994 w 2067697"/>
              <a:gd name="connsiteY11" fmla="*/ 689590 h 920250"/>
              <a:gd name="connsiteX12" fmla="*/ 205946 w 2067697"/>
              <a:gd name="connsiteY12" fmla="*/ 706066 h 920250"/>
              <a:gd name="connsiteX13" fmla="*/ 255373 w 2067697"/>
              <a:gd name="connsiteY13" fmla="*/ 722542 h 920250"/>
              <a:gd name="connsiteX14" fmla="*/ 321276 w 2067697"/>
              <a:gd name="connsiteY14" fmla="*/ 747255 h 920250"/>
              <a:gd name="connsiteX15" fmla="*/ 378940 w 2067697"/>
              <a:gd name="connsiteY15" fmla="*/ 780207 h 920250"/>
              <a:gd name="connsiteX16" fmla="*/ 436605 w 2067697"/>
              <a:gd name="connsiteY16" fmla="*/ 813158 h 920250"/>
              <a:gd name="connsiteX17" fmla="*/ 486032 w 2067697"/>
              <a:gd name="connsiteY17" fmla="*/ 829634 h 920250"/>
              <a:gd name="connsiteX18" fmla="*/ 535459 w 2067697"/>
              <a:gd name="connsiteY18" fmla="*/ 846109 h 920250"/>
              <a:gd name="connsiteX19" fmla="*/ 560173 w 2067697"/>
              <a:gd name="connsiteY19" fmla="*/ 854347 h 920250"/>
              <a:gd name="connsiteX20" fmla="*/ 584886 w 2067697"/>
              <a:gd name="connsiteY20" fmla="*/ 862585 h 920250"/>
              <a:gd name="connsiteX21" fmla="*/ 683740 w 2067697"/>
              <a:gd name="connsiteY21" fmla="*/ 879061 h 920250"/>
              <a:gd name="connsiteX22" fmla="*/ 733167 w 2067697"/>
              <a:gd name="connsiteY22" fmla="*/ 895536 h 920250"/>
              <a:gd name="connsiteX23" fmla="*/ 766119 w 2067697"/>
              <a:gd name="connsiteY23" fmla="*/ 903774 h 920250"/>
              <a:gd name="connsiteX24" fmla="*/ 815546 w 2067697"/>
              <a:gd name="connsiteY24" fmla="*/ 920250 h 920250"/>
              <a:gd name="connsiteX25" fmla="*/ 980303 w 2067697"/>
              <a:gd name="connsiteY25" fmla="*/ 903774 h 920250"/>
              <a:gd name="connsiteX26" fmla="*/ 1037967 w 2067697"/>
              <a:gd name="connsiteY26" fmla="*/ 887299 h 920250"/>
              <a:gd name="connsiteX27" fmla="*/ 1070919 w 2067697"/>
              <a:gd name="connsiteY27" fmla="*/ 879061 h 920250"/>
              <a:gd name="connsiteX28" fmla="*/ 1120346 w 2067697"/>
              <a:gd name="connsiteY28" fmla="*/ 846109 h 920250"/>
              <a:gd name="connsiteX29" fmla="*/ 1145059 w 2067697"/>
              <a:gd name="connsiteY29" fmla="*/ 829634 h 920250"/>
              <a:gd name="connsiteX30" fmla="*/ 1169773 w 2067697"/>
              <a:gd name="connsiteY30" fmla="*/ 821396 h 920250"/>
              <a:gd name="connsiteX31" fmla="*/ 1219200 w 2067697"/>
              <a:gd name="connsiteY31" fmla="*/ 788444 h 920250"/>
              <a:gd name="connsiteX32" fmla="*/ 1243913 w 2067697"/>
              <a:gd name="connsiteY32" fmla="*/ 771969 h 920250"/>
              <a:gd name="connsiteX33" fmla="*/ 1318054 w 2067697"/>
              <a:gd name="connsiteY33" fmla="*/ 739017 h 920250"/>
              <a:gd name="connsiteX34" fmla="*/ 1342767 w 2067697"/>
              <a:gd name="connsiteY34" fmla="*/ 714304 h 920250"/>
              <a:gd name="connsiteX35" fmla="*/ 1367481 w 2067697"/>
              <a:gd name="connsiteY35" fmla="*/ 697828 h 920250"/>
              <a:gd name="connsiteX36" fmla="*/ 1441621 w 2067697"/>
              <a:gd name="connsiteY36" fmla="*/ 640163 h 920250"/>
              <a:gd name="connsiteX37" fmla="*/ 1515762 w 2067697"/>
              <a:gd name="connsiteY37" fmla="*/ 590736 h 920250"/>
              <a:gd name="connsiteX38" fmla="*/ 1540476 w 2067697"/>
              <a:gd name="connsiteY38" fmla="*/ 574261 h 920250"/>
              <a:gd name="connsiteX39" fmla="*/ 1581665 w 2067697"/>
              <a:gd name="connsiteY39" fmla="*/ 524834 h 920250"/>
              <a:gd name="connsiteX40" fmla="*/ 1631092 w 2067697"/>
              <a:gd name="connsiteY40" fmla="*/ 483644 h 920250"/>
              <a:gd name="connsiteX41" fmla="*/ 1664043 w 2067697"/>
              <a:gd name="connsiteY41" fmla="*/ 442455 h 920250"/>
              <a:gd name="connsiteX42" fmla="*/ 1705232 w 2067697"/>
              <a:gd name="connsiteY42" fmla="*/ 409504 h 920250"/>
              <a:gd name="connsiteX43" fmla="*/ 1721708 w 2067697"/>
              <a:gd name="connsiteY43" fmla="*/ 384790 h 920250"/>
              <a:gd name="connsiteX44" fmla="*/ 1771135 w 2067697"/>
              <a:gd name="connsiteY44" fmla="*/ 368315 h 920250"/>
              <a:gd name="connsiteX45" fmla="*/ 1787611 w 2067697"/>
              <a:gd name="connsiteY45" fmla="*/ 343601 h 920250"/>
              <a:gd name="connsiteX46" fmla="*/ 1837038 w 2067697"/>
              <a:gd name="connsiteY46" fmla="*/ 310650 h 920250"/>
              <a:gd name="connsiteX47" fmla="*/ 1878227 w 2067697"/>
              <a:gd name="connsiteY47" fmla="*/ 269461 h 920250"/>
              <a:gd name="connsiteX48" fmla="*/ 1919416 w 2067697"/>
              <a:gd name="connsiteY48" fmla="*/ 236509 h 920250"/>
              <a:gd name="connsiteX49" fmla="*/ 1935892 w 2067697"/>
              <a:gd name="connsiteY49" fmla="*/ 211796 h 920250"/>
              <a:gd name="connsiteX50" fmla="*/ 1960605 w 2067697"/>
              <a:gd name="connsiteY50" fmla="*/ 203558 h 920250"/>
              <a:gd name="connsiteX51" fmla="*/ 1993557 w 2067697"/>
              <a:gd name="connsiteY51" fmla="*/ 154131 h 920250"/>
              <a:gd name="connsiteX52" fmla="*/ 2018270 w 2067697"/>
              <a:gd name="connsiteY52" fmla="*/ 129417 h 920250"/>
              <a:gd name="connsiteX53" fmla="*/ 2026508 w 2067697"/>
              <a:gd name="connsiteY53" fmla="*/ 104704 h 920250"/>
              <a:gd name="connsiteX54" fmla="*/ 2051221 w 2067697"/>
              <a:gd name="connsiteY54" fmla="*/ 88228 h 920250"/>
              <a:gd name="connsiteX55" fmla="*/ 2067697 w 2067697"/>
              <a:gd name="connsiteY55" fmla="*/ 38801 h 920250"/>
              <a:gd name="connsiteX56" fmla="*/ 1441621 w 2067697"/>
              <a:gd name="connsiteY56" fmla="*/ 30563 h 920250"/>
              <a:gd name="connsiteX57" fmla="*/ 930876 w 2067697"/>
              <a:gd name="connsiteY57" fmla="*/ 22326 h 920250"/>
              <a:gd name="connsiteX58" fmla="*/ 815546 w 2067697"/>
              <a:gd name="connsiteY58" fmla="*/ 5850 h 920250"/>
              <a:gd name="connsiteX59" fmla="*/ 675503 w 2067697"/>
              <a:gd name="connsiteY59" fmla="*/ 14088 h 920250"/>
              <a:gd name="connsiteX60" fmla="*/ 634313 w 2067697"/>
              <a:gd name="connsiteY60" fmla="*/ 55277 h 920250"/>
              <a:gd name="connsiteX61" fmla="*/ 609600 w 2067697"/>
              <a:gd name="connsiteY61" fmla="*/ 63515 h 920250"/>
              <a:gd name="connsiteX62" fmla="*/ 584886 w 2067697"/>
              <a:gd name="connsiteY62" fmla="*/ 79990 h 920250"/>
              <a:gd name="connsiteX63" fmla="*/ 560173 w 2067697"/>
              <a:gd name="connsiteY63" fmla="*/ 88228 h 920250"/>
              <a:gd name="connsiteX64" fmla="*/ 486032 w 2067697"/>
              <a:gd name="connsiteY64" fmla="*/ 129417 h 920250"/>
              <a:gd name="connsiteX65" fmla="*/ 403654 w 2067697"/>
              <a:gd name="connsiteY65" fmla="*/ 187082 h 920250"/>
              <a:gd name="connsiteX66" fmla="*/ 378940 w 2067697"/>
              <a:gd name="connsiteY66" fmla="*/ 203558 h 920250"/>
              <a:gd name="connsiteX67" fmla="*/ 337751 w 2067697"/>
              <a:gd name="connsiteY67" fmla="*/ 252985 h 920250"/>
              <a:gd name="connsiteX68" fmla="*/ 313038 w 2067697"/>
              <a:gd name="connsiteY68" fmla="*/ 269461 h 920250"/>
              <a:gd name="connsiteX69" fmla="*/ 296562 w 2067697"/>
              <a:gd name="connsiteY69" fmla="*/ 294174 h 920250"/>
              <a:gd name="connsiteX70" fmla="*/ 271848 w 2067697"/>
              <a:gd name="connsiteY70" fmla="*/ 310650 h 920250"/>
              <a:gd name="connsiteX71" fmla="*/ 238897 w 2067697"/>
              <a:gd name="connsiteY71" fmla="*/ 360077 h 920250"/>
              <a:gd name="connsiteX72" fmla="*/ 164757 w 2067697"/>
              <a:gd name="connsiteY72" fmla="*/ 401266 h 920250"/>
              <a:gd name="connsiteX73" fmla="*/ 181232 w 2067697"/>
              <a:gd name="connsiteY73" fmla="*/ 393028 h 9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67697" h="920250">
                <a:moveTo>
                  <a:pt x="181232" y="393028"/>
                </a:moveTo>
                <a:lnTo>
                  <a:pt x="181232" y="393028"/>
                </a:lnTo>
                <a:cubicBezTo>
                  <a:pt x="156519" y="398520"/>
                  <a:pt x="131109" y="401498"/>
                  <a:pt x="107092" y="409504"/>
                </a:cubicBezTo>
                <a:cubicBezTo>
                  <a:pt x="97699" y="412635"/>
                  <a:pt x="91234" y="421552"/>
                  <a:pt x="82378" y="425980"/>
                </a:cubicBezTo>
                <a:cubicBezTo>
                  <a:pt x="74611" y="429863"/>
                  <a:pt x="65903" y="431471"/>
                  <a:pt x="57665" y="434217"/>
                </a:cubicBezTo>
                <a:cubicBezTo>
                  <a:pt x="49427" y="439709"/>
                  <a:pt x="39471" y="443242"/>
                  <a:pt x="32951" y="450693"/>
                </a:cubicBezTo>
                <a:cubicBezTo>
                  <a:pt x="19912" y="465595"/>
                  <a:pt x="0" y="500120"/>
                  <a:pt x="0" y="500120"/>
                </a:cubicBezTo>
                <a:cubicBezTo>
                  <a:pt x="2746" y="527580"/>
                  <a:pt x="2033" y="555609"/>
                  <a:pt x="8238" y="582499"/>
                </a:cubicBezTo>
                <a:cubicBezTo>
                  <a:pt x="10464" y="592146"/>
                  <a:pt x="18136" y="599812"/>
                  <a:pt x="24713" y="607212"/>
                </a:cubicBezTo>
                <a:cubicBezTo>
                  <a:pt x="40193" y="624627"/>
                  <a:pt x="52036" y="649271"/>
                  <a:pt x="74140" y="656639"/>
                </a:cubicBezTo>
                <a:lnTo>
                  <a:pt x="148281" y="681353"/>
                </a:lnTo>
                <a:cubicBezTo>
                  <a:pt x="156519" y="684099"/>
                  <a:pt x="165228" y="685707"/>
                  <a:pt x="172994" y="689590"/>
                </a:cubicBezTo>
                <a:cubicBezTo>
                  <a:pt x="183978" y="695082"/>
                  <a:pt x="194544" y="701505"/>
                  <a:pt x="205946" y="706066"/>
                </a:cubicBezTo>
                <a:cubicBezTo>
                  <a:pt x="222071" y="712516"/>
                  <a:pt x="239839" y="714775"/>
                  <a:pt x="255373" y="722542"/>
                </a:cubicBezTo>
                <a:cubicBezTo>
                  <a:pt x="298451" y="744080"/>
                  <a:pt x="276411" y="736039"/>
                  <a:pt x="321276" y="747255"/>
                </a:cubicBezTo>
                <a:cubicBezTo>
                  <a:pt x="381468" y="787385"/>
                  <a:pt x="305800" y="738413"/>
                  <a:pt x="378940" y="780207"/>
                </a:cubicBezTo>
                <a:cubicBezTo>
                  <a:pt x="413609" y="800018"/>
                  <a:pt x="395125" y="796565"/>
                  <a:pt x="436605" y="813158"/>
                </a:cubicBezTo>
                <a:cubicBezTo>
                  <a:pt x="452730" y="819608"/>
                  <a:pt x="469556" y="824142"/>
                  <a:pt x="486032" y="829634"/>
                </a:cubicBezTo>
                <a:lnTo>
                  <a:pt x="535459" y="846109"/>
                </a:lnTo>
                <a:lnTo>
                  <a:pt x="560173" y="854347"/>
                </a:lnTo>
                <a:cubicBezTo>
                  <a:pt x="568411" y="857093"/>
                  <a:pt x="576371" y="860882"/>
                  <a:pt x="584886" y="862585"/>
                </a:cubicBezTo>
                <a:cubicBezTo>
                  <a:pt x="645115" y="874631"/>
                  <a:pt x="612215" y="868843"/>
                  <a:pt x="683740" y="879061"/>
                </a:cubicBezTo>
                <a:cubicBezTo>
                  <a:pt x="700216" y="884553"/>
                  <a:pt x="716319" y="891324"/>
                  <a:pt x="733167" y="895536"/>
                </a:cubicBezTo>
                <a:cubicBezTo>
                  <a:pt x="744151" y="898282"/>
                  <a:pt x="755274" y="900521"/>
                  <a:pt x="766119" y="903774"/>
                </a:cubicBezTo>
                <a:cubicBezTo>
                  <a:pt x="782753" y="908764"/>
                  <a:pt x="815546" y="920250"/>
                  <a:pt x="815546" y="920250"/>
                </a:cubicBezTo>
                <a:cubicBezTo>
                  <a:pt x="878229" y="915428"/>
                  <a:pt x="921779" y="914415"/>
                  <a:pt x="980303" y="903774"/>
                </a:cubicBezTo>
                <a:cubicBezTo>
                  <a:pt x="1015704" y="897337"/>
                  <a:pt x="1007095" y="896119"/>
                  <a:pt x="1037967" y="887299"/>
                </a:cubicBezTo>
                <a:cubicBezTo>
                  <a:pt x="1048853" y="884189"/>
                  <a:pt x="1059935" y="881807"/>
                  <a:pt x="1070919" y="879061"/>
                </a:cubicBezTo>
                <a:lnTo>
                  <a:pt x="1120346" y="846109"/>
                </a:lnTo>
                <a:cubicBezTo>
                  <a:pt x="1128584" y="840617"/>
                  <a:pt x="1135667" y="832765"/>
                  <a:pt x="1145059" y="829634"/>
                </a:cubicBezTo>
                <a:lnTo>
                  <a:pt x="1169773" y="821396"/>
                </a:lnTo>
                <a:cubicBezTo>
                  <a:pt x="1216618" y="774549"/>
                  <a:pt x="1171514" y="812287"/>
                  <a:pt x="1219200" y="788444"/>
                </a:cubicBezTo>
                <a:cubicBezTo>
                  <a:pt x="1228055" y="784016"/>
                  <a:pt x="1234866" y="775990"/>
                  <a:pt x="1243913" y="771969"/>
                </a:cubicBezTo>
                <a:cubicBezTo>
                  <a:pt x="1290096" y="751443"/>
                  <a:pt x="1286094" y="765650"/>
                  <a:pt x="1318054" y="739017"/>
                </a:cubicBezTo>
                <a:cubicBezTo>
                  <a:pt x="1327004" y="731559"/>
                  <a:pt x="1333817" y="721762"/>
                  <a:pt x="1342767" y="714304"/>
                </a:cubicBezTo>
                <a:cubicBezTo>
                  <a:pt x="1350373" y="707966"/>
                  <a:pt x="1359875" y="704166"/>
                  <a:pt x="1367481" y="697828"/>
                </a:cubicBezTo>
                <a:cubicBezTo>
                  <a:pt x="1444907" y="633306"/>
                  <a:pt x="1316702" y="723442"/>
                  <a:pt x="1441621" y="640163"/>
                </a:cubicBezTo>
                <a:lnTo>
                  <a:pt x="1515762" y="590736"/>
                </a:lnTo>
                <a:cubicBezTo>
                  <a:pt x="1524000" y="585244"/>
                  <a:pt x="1533475" y="581262"/>
                  <a:pt x="1540476" y="574261"/>
                </a:cubicBezTo>
                <a:cubicBezTo>
                  <a:pt x="1612676" y="502058"/>
                  <a:pt x="1524320" y="593648"/>
                  <a:pt x="1581665" y="524834"/>
                </a:cubicBezTo>
                <a:cubicBezTo>
                  <a:pt x="1601488" y="501046"/>
                  <a:pt x="1606790" y="499846"/>
                  <a:pt x="1631092" y="483644"/>
                </a:cubicBezTo>
                <a:cubicBezTo>
                  <a:pt x="1647129" y="435534"/>
                  <a:pt x="1626782" y="479716"/>
                  <a:pt x="1664043" y="442455"/>
                </a:cubicBezTo>
                <a:cubicBezTo>
                  <a:pt x="1701304" y="405194"/>
                  <a:pt x="1657122" y="425541"/>
                  <a:pt x="1705232" y="409504"/>
                </a:cubicBezTo>
                <a:cubicBezTo>
                  <a:pt x="1710724" y="401266"/>
                  <a:pt x="1713312" y="390037"/>
                  <a:pt x="1721708" y="384790"/>
                </a:cubicBezTo>
                <a:cubicBezTo>
                  <a:pt x="1736435" y="375586"/>
                  <a:pt x="1771135" y="368315"/>
                  <a:pt x="1771135" y="368315"/>
                </a:cubicBezTo>
                <a:cubicBezTo>
                  <a:pt x="1776627" y="360077"/>
                  <a:pt x="1780160" y="350121"/>
                  <a:pt x="1787611" y="343601"/>
                </a:cubicBezTo>
                <a:cubicBezTo>
                  <a:pt x="1802513" y="330562"/>
                  <a:pt x="1837038" y="310650"/>
                  <a:pt x="1837038" y="310650"/>
                </a:cubicBezTo>
                <a:cubicBezTo>
                  <a:pt x="1880969" y="244750"/>
                  <a:pt x="1823311" y="324376"/>
                  <a:pt x="1878227" y="269461"/>
                </a:cubicBezTo>
                <a:cubicBezTo>
                  <a:pt x="1915491" y="232198"/>
                  <a:pt x="1871303" y="252547"/>
                  <a:pt x="1919416" y="236509"/>
                </a:cubicBezTo>
                <a:cubicBezTo>
                  <a:pt x="1924908" y="228271"/>
                  <a:pt x="1928161" y="217981"/>
                  <a:pt x="1935892" y="211796"/>
                </a:cubicBezTo>
                <a:cubicBezTo>
                  <a:pt x="1942673" y="206372"/>
                  <a:pt x="1954465" y="209698"/>
                  <a:pt x="1960605" y="203558"/>
                </a:cubicBezTo>
                <a:cubicBezTo>
                  <a:pt x="1974607" y="189556"/>
                  <a:pt x="1979556" y="168133"/>
                  <a:pt x="1993557" y="154131"/>
                </a:cubicBezTo>
                <a:lnTo>
                  <a:pt x="2018270" y="129417"/>
                </a:lnTo>
                <a:cubicBezTo>
                  <a:pt x="2021016" y="121179"/>
                  <a:pt x="2021084" y="111485"/>
                  <a:pt x="2026508" y="104704"/>
                </a:cubicBezTo>
                <a:cubicBezTo>
                  <a:pt x="2032693" y="96973"/>
                  <a:pt x="2045974" y="96624"/>
                  <a:pt x="2051221" y="88228"/>
                </a:cubicBezTo>
                <a:cubicBezTo>
                  <a:pt x="2060425" y="73501"/>
                  <a:pt x="2067697" y="38801"/>
                  <a:pt x="2067697" y="38801"/>
                </a:cubicBezTo>
                <a:cubicBezTo>
                  <a:pt x="1835898" y="-38462"/>
                  <a:pt x="2035635" y="22078"/>
                  <a:pt x="1441621" y="30563"/>
                </a:cubicBezTo>
                <a:lnTo>
                  <a:pt x="930876" y="22326"/>
                </a:lnTo>
                <a:cubicBezTo>
                  <a:pt x="867666" y="20570"/>
                  <a:pt x="862784" y="17660"/>
                  <a:pt x="815546" y="5850"/>
                </a:cubicBezTo>
                <a:cubicBezTo>
                  <a:pt x="768865" y="8596"/>
                  <a:pt x="721747" y="7151"/>
                  <a:pt x="675503" y="14088"/>
                </a:cubicBezTo>
                <a:cubicBezTo>
                  <a:pt x="645085" y="18651"/>
                  <a:pt x="653747" y="39730"/>
                  <a:pt x="634313" y="55277"/>
                </a:cubicBezTo>
                <a:cubicBezTo>
                  <a:pt x="627533" y="60701"/>
                  <a:pt x="617367" y="59632"/>
                  <a:pt x="609600" y="63515"/>
                </a:cubicBezTo>
                <a:cubicBezTo>
                  <a:pt x="600745" y="67943"/>
                  <a:pt x="593741" y="75562"/>
                  <a:pt x="584886" y="79990"/>
                </a:cubicBezTo>
                <a:cubicBezTo>
                  <a:pt x="577119" y="83873"/>
                  <a:pt x="567764" y="84011"/>
                  <a:pt x="560173" y="88228"/>
                </a:cubicBezTo>
                <a:cubicBezTo>
                  <a:pt x="475202" y="135435"/>
                  <a:pt x="541950" y="110780"/>
                  <a:pt x="486032" y="129417"/>
                </a:cubicBezTo>
                <a:cubicBezTo>
                  <a:pt x="372387" y="205182"/>
                  <a:pt x="489052" y="126084"/>
                  <a:pt x="403654" y="187082"/>
                </a:cubicBezTo>
                <a:cubicBezTo>
                  <a:pt x="395597" y="192837"/>
                  <a:pt x="386546" y="197220"/>
                  <a:pt x="378940" y="203558"/>
                </a:cubicBezTo>
                <a:cubicBezTo>
                  <a:pt x="297982" y="271023"/>
                  <a:pt x="402540" y="188194"/>
                  <a:pt x="337751" y="252985"/>
                </a:cubicBezTo>
                <a:cubicBezTo>
                  <a:pt x="330750" y="259986"/>
                  <a:pt x="321276" y="263969"/>
                  <a:pt x="313038" y="269461"/>
                </a:cubicBezTo>
                <a:cubicBezTo>
                  <a:pt x="307546" y="277699"/>
                  <a:pt x="303563" y="287173"/>
                  <a:pt x="296562" y="294174"/>
                </a:cubicBezTo>
                <a:cubicBezTo>
                  <a:pt x="289561" y="301175"/>
                  <a:pt x="278368" y="303199"/>
                  <a:pt x="271848" y="310650"/>
                </a:cubicBezTo>
                <a:cubicBezTo>
                  <a:pt x="258809" y="325552"/>
                  <a:pt x="257682" y="353815"/>
                  <a:pt x="238897" y="360077"/>
                </a:cubicBezTo>
                <a:cubicBezTo>
                  <a:pt x="223791" y="365113"/>
                  <a:pt x="156665" y="385081"/>
                  <a:pt x="164757" y="401266"/>
                </a:cubicBezTo>
                <a:lnTo>
                  <a:pt x="181232" y="393028"/>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 name="Freeform: Shape 3">
            <a:extLst>
              <a:ext uri="{FF2B5EF4-FFF2-40B4-BE49-F238E27FC236}">
                <a16:creationId xmlns:a16="http://schemas.microsoft.com/office/drawing/2014/main" id="{2C5053DF-BE98-4EA9-A242-17853F2CDBC1}"/>
              </a:ext>
            </a:extLst>
          </p:cNvPr>
          <p:cNvSpPr/>
          <p:nvPr/>
        </p:nvSpPr>
        <p:spPr>
          <a:xfrm>
            <a:off x="6236043" y="3665838"/>
            <a:ext cx="897925" cy="815546"/>
          </a:xfrm>
          <a:custGeom>
            <a:avLst/>
            <a:gdLst>
              <a:gd name="connsiteX0" fmla="*/ 107092 w 897925"/>
              <a:gd name="connsiteY0" fmla="*/ 494270 h 815546"/>
              <a:gd name="connsiteX1" fmla="*/ 107092 w 897925"/>
              <a:gd name="connsiteY1" fmla="*/ 494270 h 815546"/>
              <a:gd name="connsiteX2" fmla="*/ 32952 w 897925"/>
              <a:gd name="connsiteY2" fmla="*/ 617838 h 815546"/>
              <a:gd name="connsiteX3" fmla="*/ 0 w 897925"/>
              <a:gd name="connsiteY3" fmla="*/ 691978 h 815546"/>
              <a:gd name="connsiteX4" fmla="*/ 8238 w 897925"/>
              <a:gd name="connsiteY4" fmla="*/ 757881 h 815546"/>
              <a:gd name="connsiteX5" fmla="*/ 32952 w 897925"/>
              <a:gd name="connsiteY5" fmla="*/ 782594 h 815546"/>
              <a:gd name="connsiteX6" fmla="*/ 90616 w 897925"/>
              <a:gd name="connsiteY6" fmla="*/ 815546 h 815546"/>
              <a:gd name="connsiteX7" fmla="*/ 230660 w 897925"/>
              <a:gd name="connsiteY7" fmla="*/ 799070 h 815546"/>
              <a:gd name="connsiteX8" fmla="*/ 280087 w 897925"/>
              <a:gd name="connsiteY8" fmla="*/ 774357 h 815546"/>
              <a:gd name="connsiteX9" fmla="*/ 345989 w 897925"/>
              <a:gd name="connsiteY9" fmla="*/ 749643 h 815546"/>
              <a:gd name="connsiteX10" fmla="*/ 477795 w 897925"/>
              <a:gd name="connsiteY10" fmla="*/ 700216 h 815546"/>
              <a:gd name="connsiteX11" fmla="*/ 510746 w 897925"/>
              <a:gd name="connsiteY11" fmla="*/ 683740 h 815546"/>
              <a:gd name="connsiteX12" fmla="*/ 551935 w 897925"/>
              <a:gd name="connsiteY12" fmla="*/ 675503 h 815546"/>
              <a:gd name="connsiteX13" fmla="*/ 626076 w 897925"/>
              <a:gd name="connsiteY13" fmla="*/ 642551 h 815546"/>
              <a:gd name="connsiteX14" fmla="*/ 675503 w 897925"/>
              <a:gd name="connsiteY14" fmla="*/ 609600 h 815546"/>
              <a:gd name="connsiteX15" fmla="*/ 691979 w 897925"/>
              <a:gd name="connsiteY15" fmla="*/ 584886 h 815546"/>
              <a:gd name="connsiteX16" fmla="*/ 716692 w 897925"/>
              <a:gd name="connsiteY16" fmla="*/ 568411 h 815546"/>
              <a:gd name="connsiteX17" fmla="*/ 724930 w 897925"/>
              <a:gd name="connsiteY17" fmla="*/ 543697 h 815546"/>
              <a:gd name="connsiteX18" fmla="*/ 749643 w 897925"/>
              <a:gd name="connsiteY18" fmla="*/ 518984 h 815546"/>
              <a:gd name="connsiteX19" fmla="*/ 782595 w 897925"/>
              <a:gd name="connsiteY19" fmla="*/ 477794 h 815546"/>
              <a:gd name="connsiteX20" fmla="*/ 790833 w 897925"/>
              <a:gd name="connsiteY20" fmla="*/ 453081 h 815546"/>
              <a:gd name="connsiteX21" fmla="*/ 840260 w 897925"/>
              <a:gd name="connsiteY21" fmla="*/ 370703 h 815546"/>
              <a:gd name="connsiteX22" fmla="*/ 856735 w 897925"/>
              <a:gd name="connsiteY22" fmla="*/ 313038 h 815546"/>
              <a:gd name="connsiteX23" fmla="*/ 873211 w 897925"/>
              <a:gd name="connsiteY23" fmla="*/ 247135 h 815546"/>
              <a:gd name="connsiteX24" fmla="*/ 881449 w 897925"/>
              <a:gd name="connsiteY24" fmla="*/ 164757 h 815546"/>
              <a:gd name="connsiteX25" fmla="*/ 889687 w 897925"/>
              <a:gd name="connsiteY25" fmla="*/ 140043 h 815546"/>
              <a:gd name="connsiteX26" fmla="*/ 897925 w 897925"/>
              <a:gd name="connsiteY26" fmla="*/ 107092 h 815546"/>
              <a:gd name="connsiteX27" fmla="*/ 889687 w 897925"/>
              <a:gd name="connsiteY27" fmla="*/ 49427 h 815546"/>
              <a:gd name="connsiteX28" fmla="*/ 848498 w 897925"/>
              <a:gd name="connsiteY28" fmla="*/ 8238 h 815546"/>
              <a:gd name="connsiteX29" fmla="*/ 807308 w 897925"/>
              <a:gd name="connsiteY29" fmla="*/ 0 h 815546"/>
              <a:gd name="connsiteX30" fmla="*/ 716692 w 897925"/>
              <a:gd name="connsiteY30" fmla="*/ 8238 h 815546"/>
              <a:gd name="connsiteX31" fmla="*/ 667265 w 897925"/>
              <a:gd name="connsiteY31" fmla="*/ 24713 h 815546"/>
              <a:gd name="connsiteX32" fmla="*/ 617838 w 897925"/>
              <a:gd name="connsiteY32" fmla="*/ 57665 h 815546"/>
              <a:gd name="connsiteX33" fmla="*/ 568411 w 897925"/>
              <a:gd name="connsiteY33" fmla="*/ 98854 h 815546"/>
              <a:gd name="connsiteX34" fmla="*/ 535460 w 897925"/>
              <a:gd name="connsiteY34" fmla="*/ 140043 h 815546"/>
              <a:gd name="connsiteX35" fmla="*/ 518984 w 897925"/>
              <a:gd name="connsiteY35" fmla="*/ 164757 h 815546"/>
              <a:gd name="connsiteX36" fmla="*/ 494271 w 897925"/>
              <a:gd name="connsiteY36" fmla="*/ 172994 h 815546"/>
              <a:gd name="connsiteX37" fmla="*/ 461319 w 897925"/>
              <a:gd name="connsiteY37" fmla="*/ 189470 h 815546"/>
              <a:gd name="connsiteX38" fmla="*/ 411892 w 897925"/>
              <a:gd name="connsiteY38" fmla="*/ 222421 h 815546"/>
              <a:gd name="connsiteX39" fmla="*/ 345989 w 897925"/>
              <a:gd name="connsiteY39" fmla="*/ 280086 h 815546"/>
              <a:gd name="connsiteX40" fmla="*/ 329514 w 897925"/>
              <a:gd name="connsiteY40" fmla="*/ 304800 h 815546"/>
              <a:gd name="connsiteX41" fmla="*/ 304800 w 897925"/>
              <a:gd name="connsiteY41" fmla="*/ 321276 h 815546"/>
              <a:gd name="connsiteX42" fmla="*/ 271849 w 897925"/>
              <a:gd name="connsiteY42" fmla="*/ 354227 h 815546"/>
              <a:gd name="connsiteX43" fmla="*/ 238898 w 897925"/>
              <a:gd name="connsiteY43" fmla="*/ 403654 h 815546"/>
              <a:gd name="connsiteX44" fmla="*/ 164757 w 897925"/>
              <a:gd name="connsiteY44" fmla="*/ 444843 h 815546"/>
              <a:gd name="connsiteX45" fmla="*/ 107092 w 897925"/>
              <a:gd name="connsiteY45" fmla="*/ 494270 h 81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7925" h="815546">
                <a:moveTo>
                  <a:pt x="107092" y="494270"/>
                </a:moveTo>
                <a:lnTo>
                  <a:pt x="107092" y="494270"/>
                </a:lnTo>
                <a:cubicBezTo>
                  <a:pt x="52455" y="603544"/>
                  <a:pt x="83715" y="567073"/>
                  <a:pt x="32952" y="617838"/>
                </a:cubicBezTo>
                <a:cubicBezTo>
                  <a:pt x="13345" y="676657"/>
                  <a:pt x="26110" y="652815"/>
                  <a:pt x="0" y="691978"/>
                </a:cubicBezTo>
                <a:cubicBezTo>
                  <a:pt x="2746" y="713946"/>
                  <a:pt x="672" y="737075"/>
                  <a:pt x="8238" y="757881"/>
                </a:cubicBezTo>
                <a:cubicBezTo>
                  <a:pt x="12219" y="768830"/>
                  <a:pt x="24002" y="775136"/>
                  <a:pt x="32952" y="782594"/>
                </a:cubicBezTo>
                <a:cubicBezTo>
                  <a:pt x="50420" y="797150"/>
                  <a:pt x="70470" y="805473"/>
                  <a:pt x="90616" y="815546"/>
                </a:cubicBezTo>
                <a:cubicBezTo>
                  <a:pt x="137297" y="810054"/>
                  <a:pt x="184729" y="809055"/>
                  <a:pt x="230660" y="799070"/>
                </a:cubicBezTo>
                <a:cubicBezTo>
                  <a:pt x="248660" y="795157"/>
                  <a:pt x="263318" y="781979"/>
                  <a:pt x="280087" y="774357"/>
                </a:cubicBezTo>
                <a:cubicBezTo>
                  <a:pt x="360720" y="737706"/>
                  <a:pt x="288820" y="772511"/>
                  <a:pt x="345989" y="749643"/>
                </a:cubicBezTo>
                <a:cubicBezTo>
                  <a:pt x="467437" y="701064"/>
                  <a:pt x="406360" y="718075"/>
                  <a:pt x="477795" y="700216"/>
                </a:cubicBezTo>
                <a:cubicBezTo>
                  <a:pt x="488779" y="694724"/>
                  <a:pt x="499096" y="687623"/>
                  <a:pt x="510746" y="683740"/>
                </a:cubicBezTo>
                <a:cubicBezTo>
                  <a:pt x="524029" y="679312"/>
                  <a:pt x="538524" y="679526"/>
                  <a:pt x="551935" y="675503"/>
                </a:cubicBezTo>
                <a:cubicBezTo>
                  <a:pt x="568463" y="670545"/>
                  <a:pt x="609847" y="652288"/>
                  <a:pt x="626076" y="642551"/>
                </a:cubicBezTo>
                <a:cubicBezTo>
                  <a:pt x="643055" y="632363"/>
                  <a:pt x="675503" y="609600"/>
                  <a:pt x="675503" y="609600"/>
                </a:cubicBezTo>
                <a:cubicBezTo>
                  <a:pt x="680995" y="601362"/>
                  <a:pt x="684978" y="591887"/>
                  <a:pt x="691979" y="584886"/>
                </a:cubicBezTo>
                <a:cubicBezTo>
                  <a:pt x="698980" y="577885"/>
                  <a:pt x="710507" y="576142"/>
                  <a:pt x="716692" y="568411"/>
                </a:cubicBezTo>
                <a:cubicBezTo>
                  <a:pt x="722117" y="561630"/>
                  <a:pt x="720113" y="550922"/>
                  <a:pt x="724930" y="543697"/>
                </a:cubicBezTo>
                <a:cubicBezTo>
                  <a:pt x="731392" y="534004"/>
                  <a:pt x="741405" y="527222"/>
                  <a:pt x="749643" y="518984"/>
                </a:cubicBezTo>
                <a:cubicBezTo>
                  <a:pt x="770349" y="456867"/>
                  <a:pt x="740010" y="531024"/>
                  <a:pt x="782595" y="477794"/>
                </a:cubicBezTo>
                <a:cubicBezTo>
                  <a:pt x="788019" y="471014"/>
                  <a:pt x="786616" y="460672"/>
                  <a:pt x="790833" y="453081"/>
                </a:cubicBezTo>
                <a:cubicBezTo>
                  <a:pt x="827430" y="387206"/>
                  <a:pt x="816892" y="425228"/>
                  <a:pt x="840260" y="370703"/>
                </a:cubicBezTo>
                <a:cubicBezTo>
                  <a:pt x="848726" y="350948"/>
                  <a:pt x="850762" y="333944"/>
                  <a:pt x="856735" y="313038"/>
                </a:cubicBezTo>
                <a:cubicBezTo>
                  <a:pt x="867131" y="276651"/>
                  <a:pt x="866930" y="294244"/>
                  <a:pt x="873211" y="247135"/>
                </a:cubicBezTo>
                <a:cubicBezTo>
                  <a:pt x="876858" y="219781"/>
                  <a:pt x="877253" y="192032"/>
                  <a:pt x="881449" y="164757"/>
                </a:cubicBezTo>
                <a:cubicBezTo>
                  <a:pt x="882769" y="156174"/>
                  <a:pt x="887301" y="148392"/>
                  <a:pt x="889687" y="140043"/>
                </a:cubicBezTo>
                <a:cubicBezTo>
                  <a:pt x="892797" y="129157"/>
                  <a:pt x="895179" y="118076"/>
                  <a:pt x="897925" y="107092"/>
                </a:cubicBezTo>
                <a:cubicBezTo>
                  <a:pt x="895179" y="87870"/>
                  <a:pt x="895266" y="68025"/>
                  <a:pt x="889687" y="49427"/>
                </a:cubicBezTo>
                <a:cubicBezTo>
                  <a:pt x="884582" y="32410"/>
                  <a:pt x="864587" y="14271"/>
                  <a:pt x="848498" y="8238"/>
                </a:cubicBezTo>
                <a:cubicBezTo>
                  <a:pt x="835388" y="3322"/>
                  <a:pt x="821038" y="2746"/>
                  <a:pt x="807308" y="0"/>
                </a:cubicBezTo>
                <a:cubicBezTo>
                  <a:pt x="777103" y="2746"/>
                  <a:pt x="746560" y="2967"/>
                  <a:pt x="716692" y="8238"/>
                </a:cubicBezTo>
                <a:cubicBezTo>
                  <a:pt x="699589" y="11256"/>
                  <a:pt x="667265" y="24713"/>
                  <a:pt x="667265" y="24713"/>
                </a:cubicBezTo>
                <a:cubicBezTo>
                  <a:pt x="650789" y="35697"/>
                  <a:pt x="628822" y="41189"/>
                  <a:pt x="617838" y="57665"/>
                </a:cubicBezTo>
                <a:cubicBezTo>
                  <a:pt x="594550" y="92596"/>
                  <a:pt x="610217" y="77950"/>
                  <a:pt x="568411" y="98854"/>
                </a:cubicBezTo>
                <a:cubicBezTo>
                  <a:pt x="552373" y="146965"/>
                  <a:pt x="572721" y="102781"/>
                  <a:pt x="535460" y="140043"/>
                </a:cubicBezTo>
                <a:cubicBezTo>
                  <a:pt x="528459" y="147044"/>
                  <a:pt x="526715" y="158572"/>
                  <a:pt x="518984" y="164757"/>
                </a:cubicBezTo>
                <a:cubicBezTo>
                  <a:pt x="512204" y="170181"/>
                  <a:pt x="502252" y="169574"/>
                  <a:pt x="494271" y="172994"/>
                </a:cubicBezTo>
                <a:cubicBezTo>
                  <a:pt x="482983" y="177831"/>
                  <a:pt x="471849" y="183152"/>
                  <a:pt x="461319" y="189470"/>
                </a:cubicBezTo>
                <a:cubicBezTo>
                  <a:pt x="444340" y="199658"/>
                  <a:pt x="425893" y="208419"/>
                  <a:pt x="411892" y="222421"/>
                </a:cubicBezTo>
                <a:cubicBezTo>
                  <a:pt x="369233" y="265082"/>
                  <a:pt x="391368" y="246053"/>
                  <a:pt x="345989" y="280086"/>
                </a:cubicBezTo>
                <a:cubicBezTo>
                  <a:pt x="340497" y="288324"/>
                  <a:pt x="336515" y="297799"/>
                  <a:pt x="329514" y="304800"/>
                </a:cubicBezTo>
                <a:cubicBezTo>
                  <a:pt x="322513" y="311801"/>
                  <a:pt x="310985" y="313545"/>
                  <a:pt x="304800" y="321276"/>
                </a:cubicBezTo>
                <a:cubicBezTo>
                  <a:pt x="272847" y="361217"/>
                  <a:pt x="325769" y="336253"/>
                  <a:pt x="271849" y="354227"/>
                </a:cubicBezTo>
                <a:cubicBezTo>
                  <a:pt x="260865" y="370703"/>
                  <a:pt x="255374" y="392670"/>
                  <a:pt x="238898" y="403654"/>
                </a:cubicBezTo>
                <a:cubicBezTo>
                  <a:pt x="182246" y="441422"/>
                  <a:pt x="208256" y="430343"/>
                  <a:pt x="164757" y="444843"/>
                </a:cubicBezTo>
                <a:lnTo>
                  <a:pt x="107092" y="49427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255160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F91E-5D8A-4D20-B48A-3190FF48D680}"/>
              </a:ext>
            </a:extLst>
          </p:cNvPr>
          <p:cNvSpPr>
            <a:spLocks noGrp="1"/>
          </p:cNvSpPr>
          <p:nvPr>
            <p:ph type="title"/>
          </p:nvPr>
        </p:nvSpPr>
        <p:spPr/>
        <p:txBody>
          <a:bodyPr/>
          <a:lstStyle/>
          <a:p>
            <a:r>
              <a:rPr lang="en-US" dirty="0"/>
              <a:t>HOOK/ACTTRA summary</a:t>
            </a:r>
          </a:p>
        </p:txBody>
      </p:sp>
      <p:sp>
        <p:nvSpPr>
          <p:cNvPr id="3" name="Content Placeholder 2">
            <a:extLst>
              <a:ext uri="{FF2B5EF4-FFF2-40B4-BE49-F238E27FC236}">
                <a16:creationId xmlns:a16="http://schemas.microsoft.com/office/drawing/2014/main" id="{87D83D8D-1D0D-4E74-BE3A-E69D4406C617}"/>
              </a:ext>
            </a:extLst>
          </p:cNvPr>
          <p:cNvSpPr>
            <a:spLocks noGrp="1"/>
          </p:cNvSpPr>
          <p:nvPr>
            <p:ph idx="1"/>
          </p:nvPr>
        </p:nvSpPr>
        <p:spPr/>
        <p:txBody>
          <a:bodyPr>
            <a:normAutofit/>
          </a:bodyPr>
          <a:lstStyle/>
          <a:p>
            <a:r>
              <a:rPr lang="en-US" dirty="0"/>
              <a:t>ACTTRA and ACTTRA Teun w/ and w/o dye + Entrust are as effective as HOOK SWD</a:t>
            </a:r>
          </a:p>
          <a:p>
            <a:endParaRPr lang="en-US" sz="1600" dirty="0"/>
          </a:p>
          <a:p>
            <a:r>
              <a:rPr lang="en-US" dirty="0"/>
              <a:t>ACTTRA Teun SWD at least as effective as ACTTRA SWD</a:t>
            </a:r>
          </a:p>
          <a:p>
            <a:endParaRPr lang="en-US" sz="1600" dirty="0"/>
          </a:p>
          <a:p>
            <a:r>
              <a:rPr lang="en-US" dirty="0" err="1"/>
              <a:t>Pyganic</a:t>
            </a:r>
            <a:r>
              <a:rPr lang="en-US" dirty="0"/>
              <a:t> and Venerate EP mixed with ACTTRA Teun worth looking into further</a:t>
            </a:r>
          </a:p>
          <a:p>
            <a:endParaRPr lang="en-US" dirty="0"/>
          </a:p>
        </p:txBody>
      </p:sp>
      <p:grpSp>
        <p:nvGrpSpPr>
          <p:cNvPr id="4" name="Group 3">
            <a:extLst>
              <a:ext uri="{FF2B5EF4-FFF2-40B4-BE49-F238E27FC236}">
                <a16:creationId xmlns:a16="http://schemas.microsoft.com/office/drawing/2014/main" id="{69C1AC78-E538-46B6-8578-6D9EE7B18E32}"/>
              </a:ext>
            </a:extLst>
          </p:cNvPr>
          <p:cNvGrpSpPr/>
          <p:nvPr/>
        </p:nvGrpSpPr>
        <p:grpSpPr>
          <a:xfrm>
            <a:off x="-2438" y="4756048"/>
            <a:ext cx="9144000" cy="389913"/>
            <a:chOff x="-2438" y="4756048"/>
            <a:chExt cx="9144000" cy="389913"/>
          </a:xfrm>
        </p:grpSpPr>
        <p:sp>
          <p:nvSpPr>
            <p:cNvPr id="5" name="Rectangle 4">
              <a:extLst>
                <a:ext uri="{FF2B5EF4-FFF2-40B4-BE49-F238E27FC236}">
                  <a16:creationId xmlns:a16="http://schemas.microsoft.com/office/drawing/2014/main" id="{0F5B83B7-53DB-4212-9074-B74C0337D910}"/>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6" name="Picture 5">
              <a:extLst>
                <a:ext uri="{FF2B5EF4-FFF2-40B4-BE49-F238E27FC236}">
                  <a16:creationId xmlns:a16="http://schemas.microsoft.com/office/drawing/2014/main" id="{EF6FD140-2956-405A-822A-255ADD93F2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7" name="Picture 8" descr="Logo: UC Davis expanded wordmark">
              <a:extLst>
                <a:ext uri="{FF2B5EF4-FFF2-40B4-BE49-F238E27FC236}">
                  <a16:creationId xmlns:a16="http://schemas.microsoft.com/office/drawing/2014/main" id="{CD4C0F02-8DA9-4E0C-BCD5-BCC5A042D5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1770F3B6-DCF6-47DA-88E3-5CA750AA5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9" name="Picture 8">
              <a:extLst>
                <a:ext uri="{FF2B5EF4-FFF2-40B4-BE49-F238E27FC236}">
                  <a16:creationId xmlns:a16="http://schemas.microsoft.com/office/drawing/2014/main" id="{DD18C6E3-0864-4555-88D0-CBBD426FA2BB}"/>
                </a:ext>
              </a:extLst>
            </p:cNvPr>
            <p:cNvPicPr>
              <a:picLocks noChangeAspect="1"/>
            </p:cNvPicPr>
            <p:nvPr/>
          </p:nvPicPr>
          <p:blipFill>
            <a:blip r:embed="rId5"/>
            <a:stretch>
              <a:fillRect/>
            </a:stretch>
          </p:blipFill>
          <p:spPr>
            <a:xfrm>
              <a:off x="2863070" y="4807908"/>
              <a:ext cx="1005840" cy="282332"/>
            </a:xfrm>
            <a:prstGeom prst="rect">
              <a:avLst/>
            </a:prstGeom>
          </p:spPr>
        </p:pic>
        <p:pic>
          <p:nvPicPr>
            <p:cNvPr id="10" name="Picture 9">
              <a:extLst>
                <a:ext uri="{FF2B5EF4-FFF2-40B4-BE49-F238E27FC236}">
                  <a16:creationId xmlns:a16="http://schemas.microsoft.com/office/drawing/2014/main" id="{F039AA91-ADC7-419B-AF15-268D1273B8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1" name="Picture 10">
              <a:extLst>
                <a:ext uri="{FF2B5EF4-FFF2-40B4-BE49-F238E27FC236}">
                  <a16:creationId xmlns:a16="http://schemas.microsoft.com/office/drawing/2014/main" id="{B6C9F111-0963-466D-AB82-D6B2E1D8EF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2" name="Picture 11">
              <a:extLst>
                <a:ext uri="{FF2B5EF4-FFF2-40B4-BE49-F238E27FC236}">
                  <a16:creationId xmlns:a16="http://schemas.microsoft.com/office/drawing/2014/main" id="{B7F2F986-A201-4334-A836-F37928F21C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3" name="Picture 12">
              <a:extLst>
                <a:ext uri="{FF2B5EF4-FFF2-40B4-BE49-F238E27FC236}">
                  <a16:creationId xmlns:a16="http://schemas.microsoft.com/office/drawing/2014/main" id="{A3109AC2-3522-4EAA-811D-4D10A95CB2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4" name="Picture 13">
              <a:extLst>
                <a:ext uri="{FF2B5EF4-FFF2-40B4-BE49-F238E27FC236}">
                  <a16:creationId xmlns:a16="http://schemas.microsoft.com/office/drawing/2014/main" id="{D4DA9E27-4663-401F-A78D-1F9AAA4B61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5" name="Picture 14" descr="Screen Shot 2017-11-15 at 11.08.38 AM.png">
              <a:extLst>
                <a:ext uri="{FF2B5EF4-FFF2-40B4-BE49-F238E27FC236}">
                  <a16:creationId xmlns:a16="http://schemas.microsoft.com/office/drawing/2014/main" id="{FBB9AD23-166B-4A81-BF67-2366C60034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6" name="Picture 2">
              <a:extLst>
                <a:ext uri="{FF2B5EF4-FFF2-40B4-BE49-F238E27FC236}">
                  <a16:creationId xmlns:a16="http://schemas.microsoft.com/office/drawing/2014/main" id="{151E1D93-E853-4B33-94B7-859D7DB639D2}"/>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7" name="Picture 2" descr="Image result for rutgers university logo">
              <a:extLst>
                <a:ext uri="{FF2B5EF4-FFF2-40B4-BE49-F238E27FC236}">
                  <a16:creationId xmlns:a16="http://schemas.microsoft.com/office/drawing/2014/main" id="{27875545-15B3-4E34-BACE-E1535845CCB7}"/>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DB11D143-B5E3-43DE-B24B-3B30BF289D88}"/>
              </a:ext>
            </a:extLst>
          </p:cNvPr>
          <p:cNvPicPr>
            <a:picLocks noChangeAspect="1"/>
          </p:cNvPicPr>
          <p:nvPr/>
        </p:nvPicPr>
        <p:blipFill>
          <a:blip r:embed="rId14"/>
          <a:stretch>
            <a:fillRect/>
          </a:stretch>
        </p:blipFill>
        <p:spPr>
          <a:xfrm>
            <a:off x="8088265" y="7587"/>
            <a:ext cx="1038225" cy="619125"/>
          </a:xfrm>
          <a:prstGeom prst="rect">
            <a:avLst/>
          </a:prstGeom>
        </p:spPr>
      </p:pic>
    </p:spTree>
    <p:extLst>
      <p:ext uri="{BB962C8B-B14F-4D97-AF65-F5344CB8AC3E}">
        <p14:creationId xmlns:p14="http://schemas.microsoft.com/office/powerpoint/2010/main" val="2006299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a:spLocks noChangeArrowheads="1"/>
          </p:cNvSpPr>
          <p:nvPr/>
        </p:nvSpPr>
        <p:spPr bwMode="auto">
          <a:xfrm>
            <a:off x="1375833" y="226551"/>
            <a:ext cx="6400800" cy="523220"/>
          </a:xfrm>
          <a:prstGeom prst="rect">
            <a:avLst/>
          </a:prstGeom>
          <a:solidFill>
            <a:schemeClr val="bg1">
              <a:alpha val="90000"/>
            </a:schemeClr>
          </a:solidFill>
          <a:ln>
            <a:noFill/>
          </a:ln>
        </p:spPr>
        <p:txBody>
          <a:bodyPr wrap="square" anchor="ctr">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ＭＳ Ｐゴシック" charset="0"/>
              <a:cs typeface="Times New Roman"/>
              <a:sym typeface="Arial"/>
            </a:endParaRPr>
          </a:p>
        </p:txBody>
      </p:sp>
      <p:pic>
        <p:nvPicPr>
          <p:cNvPr id="206" name="Picture 205"/>
          <p:cNvPicPr>
            <a:picLocks noChangeAspect="1"/>
          </p:cNvPicPr>
          <p:nvPr/>
        </p:nvPicPr>
        <p:blipFill>
          <a:blip r:embed="rId3"/>
          <a:stretch>
            <a:fillRect/>
          </a:stretch>
        </p:blipFill>
        <p:spPr>
          <a:xfrm>
            <a:off x="8088265" y="14621"/>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8"/>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CB51089-7D42-45C9-A426-A146DE1BF663}"/>
              </a:ext>
            </a:extLst>
          </p:cNvPr>
          <p:cNvSpPr>
            <a:spLocks noGrp="1"/>
          </p:cNvSpPr>
          <p:nvPr>
            <p:ph type="title"/>
          </p:nvPr>
        </p:nvSpPr>
        <p:spPr/>
        <p:txBody>
          <a:bodyPr/>
          <a:lstStyle/>
          <a:p>
            <a:r>
              <a:rPr lang="en-US" dirty="0"/>
              <a:t>Food-grade gum</a:t>
            </a:r>
          </a:p>
        </p:txBody>
      </p:sp>
      <p:sp>
        <p:nvSpPr>
          <p:cNvPr id="3" name="Text Placeholder 2">
            <a:extLst>
              <a:ext uri="{FF2B5EF4-FFF2-40B4-BE49-F238E27FC236}">
                <a16:creationId xmlns:a16="http://schemas.microsoft.com/office/drawing/2014/main" id="{0277B745-338E-441B-83D1-D96EDF52A3D2}"/>
              </a:ext>
            </a:extLst>
          </p:cNvPr>
          <p:cNvSpPr>
            <a:spLocks noGrp="1"/>
          </p:cNvSpPr>
          <p:nvPr>
            <p:ph type="body" idx="1"/>
          </p:nvPr>
        </p:nvSpPr>
        <p:spPr>
          <a:xfrm>
            <a:off x="722313" y="2124222"/>
            <a:ext cx="7772400" cy="1180953"/>
          </a:xfrm>
        </p:spPr>
        <p:txBody>
          <a:bodyPr/>
          <a:lstStyle/>
          <a:p>
            <a:pPr algn="ctr" eaLnBrk="1" hangingPunct="1"/>
            <a:r>
              <a:rPr lang="en-US" altLang="en-US" dirty="0"/>
              <a:t>Gabriella Tait</a:t>
            </a:r>
            <a:r>
              <a:rPr lang="en-US" altLang="en-US" baseline="30000" dirty="0"/>
              <a:t>1</a:t>
            </a:r>
            <a:r>
              <a:rPr lang="en-US" altLang="en-US" dirty="0"/>
              <a:t>, Christopher Adams</a:t>
            </a:r>
            <a:r>
              <a:rPr lang="en-US" altLang="en-US" baseline="30000" dirty="0"/>
              <a:t>2</a:t>
            </a:r>
            <a:r>
              <a:rPr lang="en-US" altLang="en-US" dirty="0"/>
              <a:t>, &amp; Vaughn M. Walton</a:t>
            </a:r>
            <a:r>
              <a:rPr lang="en-US" altLang="en-US" baseline="30000" dirty="0"/>
              <a:t>1</a:t>
            </a:r>
            <a:endParaRPr lang="en-US" altLang="en-US" dirty="0"/>
          </a:p>
          <a:p>
            <a:pPr algn="ctr" eaLnBrk="1" hangingPunct="1">
              <a:buFontTx/>
              <a:buAutoNum type="arabicPeriod"/>
            </a:pPr>
            <a:r>
              <a:rPr lang="en-US" altLang="en-US" dirty="0"/>
              <a:t>Oregon State University, Department of Horticulture, Corvallis, OR. </a:t>
            </a:r>
          </a:p>
          <a:p>
            <a:pPr algn="ctr" eaLnBrk="1" hangingPunct="1">
              <a:buFontTx/>
              <a:buAutoNum type="arabicPeriod"/>
            </a:pPr>
            <a:r>
              <a:rPr lang="en-US" altLang="en-US" dirty="0"/>
              <a:t>Mid Columbia Agricultural Research and Extension Center, Oregon State University, Hood River, OR.</a:t>
            </a:r>
            <a:endParaRPr lang="en-US" dirty="0"/>
          </a:p>
        </p:txBody>
      </p:sp>
    </p:spTree>
    <p:extLst>
      <p:ext uri="{BB962C8B-B14F-4D97-AF65-F5344CB8AC3E}">
        <p14:creationId xmlns:p14="http://schemas.microsoft.com/office/powerpoint/2010/main" val="56523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a:extLst>
              <a:ext uri="{FF2B5EF4-FFF2-40B4-BE49-F238E27FC236}">
                <a16:creationId xmlns:a16="http://schemas.microsoft.com/office/drawing/2014/main" id="{C9C05DE7-3DB0-CB43-AE87-DBACF9D5641A}"/>
              </a:ext>
            </a:extLst>
          </p:cNvPr>
          <p:cNvGrpSpPr>
            <a:grpSpLocks/>
          </p:cNvGrpSpPr>
          <p:nvPr/>
        </p:nvGrpSpPr>
        <p:grpSpPr bwMode="auto">
          <a:xfrm>
            <a:off x="2005787" y="4471546"/>
            <a:ext cx="2597536" cy="369332"/>
            <a:chOff x="5956536" y="405368"/>
            <a:chExt cx="2596684" cy="368777"/>
          </a:xfrm>
        </p:grpSpPr>
        <p:pic>
          <p:nvPicPr>
            <p:cNvPr id="24743" name="Picture 256">
              <a:extLst>
                <a:ext uri="{FF2B5EF4-FFF2-40B4-BE49-F238E27FC236}">
                  <a16:creationId xmlns:a16="http://schemas.microsoft.com/office/drawing/2014/main" id="{D3F074FF-9170-814D-B6EF-4623D28EE5A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56536" y="555162"/>
              <a:ext cx="149021" cy="1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44" name="TextBox 257">
              <a:extLst>
                <a:ext uri="{FF2B5EF4-FFF2-40B4-BE49-F238E27FC236}">
                  <a16:creationId xmlns:a16="http://schemas.microsoft.com/office/drawing/2014/main" id="{C4D3D70F-56AF-094A-82BA-A9E4980162D0}"/>
                </a:ext>
              </a:extLst>
            </p:cNvPr>
            <p:cNvSpPr txBox="1">
              <a:spLocks noChangeArrowheads="1"/>
            </p:cNvSpPr>
            <p:nvPr/>
          </p:nvSpPr>
          <p:spPr bwMode="auto">
            <a:xfrm>
              <a:off x="6067457" y="405368"/>
              <a:ext cx="2485763"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rPr>
                <a:t>Arrestant point sources</a:t>
              </a:r>
            </a:p>
          </p:txBody>
        </p:sp>
      </p:grpSp>
      <p:grpSp>
        <p:nvGrpSpPr>
          <p:cNvPr id="24578" name="Group 4">
            <a:extLst>
              <a:ext uri="{FF2B5EF4-FFF2-40B4-BE49-F238E27FC236}">
                <a16:creationId xmlns:a16="http://schemas.microsoft.com/office/drawing/2014/main" id="{ECE0876D-4ADD-A844-B135-4B92310B648A}"/>
              </a:ext>
            </a:extLst>
          </p:cNvPr>
          <p:cNvGrpSpPr>
            <a:grpSpLocks/>
          </p:cNvGrpSpPr>
          <p:nvPr/>
        </p:nvGrpSpPr>
        <p:grpSpPr bwMode="auto">
          <a:xfrm>
            <a:off x="173038" y="3556000"/>
            <a:ext cx="6380162" cy="1127321"/>
            <a:chOff x="148126" y="3365499"/>
            <a:chExt cx="6379674" cy="1126761"/>
          </a:xfrm>
        </p:grpSpPr>
        <p:grpSp>
          <p:nvGrpSpPr>
            <p:cNvPr id="24590" name="Group 2">
              <a:extLst>
                <a:ext uri="{FF2B5EF4-FFF2-40B4-BE49-F238E27FC236}">
                  <a16:creationId xmlns:a16="http://schemas.microsoft.com/office/drawing/2014/main" id="{3BAA07F4-924B-CD47-BD04-DBF2BA4433C6}"/>
                </a:ext>
              </a:extLst>
            </p:cNvPr>
            <p:cNvGrpSpPr>
              <a:grpSpLocks/>
            </p:cNvGrpSpPr>
            <p:nvPr/>
          </p:nvGrpSpPr>
          <p:grpSpPr bwMode="auto">
            <a:xfrm>
              <a:off x="148126" y="3378199"/>
              <a:ext cx="3179274" cy="873015"/>
              <a:chOff x="287826" y="795919"/>
              <a:chExt cx="4838948" cy="1359796"/>
            </a:xfrm>
          </p:grpSpPr>
          <p:pic>
            <p:nvPicPr>
              <p:cNvPr id="24666" name="Picture 300" descr="Related image">
                <a:extLst>
                  <a:ext uri="{FF2B5EF4-FFF2-40B4-BE49-F238E27FC236}">
                    <a16:creationId xmlns:a16="http://schemas.microsoft.com/office/drawing/2014/main" id="{13CDB3AE-057B-3C4C-B714-03ED98B032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V="1">
                <a:off x="4870354" y="15037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67" name="Group 1">
                <a:extLst>
                  <a:ext uri="{FF2B5EF4-FFF2-40B4-BE49-F238E27FC236}">
                    <a16:creationId xmlns:a16="http://schemas.microsoft.com/office/drawing/2014/main" id="{9D7104C8-A9AE-A84F-971B-D3B0970C280B}"/>
                  </a:ext>
                </a:extLst>
              </p:cNvPr>
              <p:cNvGrpSpPr>
                <a:grpSpLocks/>
              </p:cNvGrpSpPr>
              <p:nvPr/>
            </p:nvGrpSpPr>
            <p:grpSpPr bwMode="auto">
              <a:xfrm rot="5400000">
                <a:off x="2018277" y="-934532"/>
                <a:ext cx="1359796" cy="4820697"/>
                <a:chOff x="2894577" y="81468"/>
                <a:chExt cx="1359796" cy="4820697"/>
              </a:xfrm>
            </p:grpSpPr>
            <p:pic>
              <p:nvPicPr>
                <p:cNvPr id="24668" name="Picture 196" descr="Related image">
                  <a:extLst>
                    <a:ext uri="{FF2B5EF4-FFF2-40B4-BE49-F238E27FC236}">
                      <a16:creationId xmlns:a16="http://schemas.microsoft.com/office/drawing/2014/main" id="{CBED3F66-104F-8D41-B35D-B24C798D39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5037" y="8146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9" name="Picture 197" descr="Related image">
                  <a:extLst>
                    <a:ext uri="{FF2B5EF4-FFF2-40B4-BE49-F238E27FC236}">
                      <a16:creationId xmlns:a16="http://schemas.microsoft.com/office/drawing/2014/main" id="{9BC1AE06-A399-6945-964C-5D99BF3283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5036" y="33788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0" name="Picture 266" descr="Related image">
                  <a:extLst>
                    <a:ext uri="{FF2B5EF4-FFF2-40B4-BE49-F238E27FC236}">
                      <a16:creationId xmlns:a16="http://schemas.microsoft.com/office/drawing/2014/main" id="{C5B31F67-5386-7D4E-BA8D-D0B3294231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4578" y="62431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1" name="Picture 267" descr="Related image">
                  <a:extLst>
                    <a:ext uri="{FF2B5EF4-FFF2-40B4-BE49-F238E27FC236}">
                      <a16:creationId xmlns:a16="http://schemas.microsoft.com/office/drawing/2014/main" id="{E2D0E301-E2C9-014F-A1EB-0919D496B3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4577" y="88073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2" name="Picture 268" descr="Related image">
                  <a:extLst>
                    <a:ext uri="{FF2B5EF4-FFF2-40B4-BE49-F238E27FC236}">
                      <a16:creationId xmlns:a16="http://schemas.microsoft.com/office/drawing/2014/main" id="{A33D0B09-3066-704C-AAC4-115EDD2881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284" y="116502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3" name="Picture 269" descr="Related image">
                  <a:extLst>
                    <a:ext uri="{FF2B5EF4-FFF2-40B4-BE49-F238E27FC236}">
                      <a16:creationId xmlns:a16="http://schemas.microsoft.com/office/drawing/2014/main" id="{351EA108-070A-1940-8FD8-B771D0FF6E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282" y="142144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4" name="Picture 270" descr="Related image">
                  <a:extLst>
                    <a:ext uri="{FF2B5EF4-FFF2-40B4-BE49-F238E27FC236}">
                      <a16:creationId xmlns:a16="http://schemas.microsoft.com/office/drawing/2014/main" id="{444AF41B-DAAF-3744-917C-26091C7D12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412" y="168503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5" name="Picture 271" descr="Related image">
                  <a:extLst>
                    <a:ext uri="{FF2B5EF4-FFF2-40B4-BE49-F238E27FC236}">
                      <a16:creationId xmlns:a16="http://schemas.microsoft.com/office/drawing/2014/main" id="{64F0CDA7-BB56-3146-A825-959F1FC59BD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410" y="194145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6" name="Picture 272" descr="Related image">
                  <a:extLst>
                    <a:ext uri="{FF2B5EF4-FFF2-40B4-BE49-F238E27FC236}">
                      <a16:creationId xmlns:a16="http://schemas.microsoft.com/office/drawing/2014/main" id="{13999551-6DA8-3A48-A1CB-571E2373D8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1953" y="222788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7" name="Picture 273" descr="Related image">
                  <a:extLst>
                    <a:ext uri="{FF2B5EF4-FFF2-40B4-BE49-F238E27FC236}">
                      <a16:creationId xmlns:a16="http://schemas.microsoft.com/office/drawing/2014/main" id="{3FE88AD0-0C62-604C-AF58-D3C4ED1714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1951" y="248430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 name="Picture 274" descr="Related image">
                  <a:extLst>
                    <a:ext uri="{FF2B5EF4-FFF2-40B4-BE49-F238E27FC236}">
                      <a16:creationId xmlns:a16="http://schemas.microsoft.com/office/drawing/2014/main" id="{24105ECF-03B8-1940-A731-FCCA18E2EF7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658" y="276859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 name="Picture 275" descr="Related image">
                  <a:extLst>
                    <a:ext uri="{FF2B5EF4-FFF2-40B4-BE49-F238E27FC236}">
                      <a16:creationId xmlns:a16="http://schemas.microsoft.com/office/drawing/2014/main" id="{24260A18-C35A-1D45-A762-3C7AC6A3F4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657" y="30250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 name="Picture 276" descr="Related image">
                  <a:extLst>
                    <a:ext uri="{FF2B5EF4-FFF2-40B4-BE49-F238E27FC236}">
                      <a16:creationId xmlns:a16="http://schemas.microsoft.com/office/drawing/2014/main" id="{2E25D192-AE79-234C-8A0A-9F072981AE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184" y="330002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1" name="Picture 277" descr="Related image">
                  <a:extLst>
                    <a:ext uri="{FF2B5EF4-FFF2-40B4-BE49-F238E27FC236}">
                      <a16:creationId xmlns:a16="http://schemas.microsoft.com/office/drawing/2014/main" id="{2BBFD3EF-99EA-4345-9062-A784AF881D5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183" y="355644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2" name="Picture 278" descr="Related image">
                  <a:extLst>
                    <a:ext uri="{FF2B5EF4-FFF2-40B4-BE49-F238E27FC236}">
                      <a16:creationId xmlns:a16="http://schemas.microsoft.com/office/drawing/2014/main" id="{D3E3B3F9-FC74-CA47-B4C9-64684D2891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8725" y="384287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3" name="Picture 279" descr="Related image">
                  <a:extLst>
                    <a:ext uri="{FF2B5EF4-FFF2-40B4-BE49-F238E27FC236}">
                      <a16:creationId xmlns:a16="http://schemas.microsoft.com/office/drawing/2014/main" id="{EA71A8D7-A92B-1748-932B-E3E31B3993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8724" y="409929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4" name="Picture 280" descr="Related image">
                  <a:extLst>
                    <a:ext uri="{FF2B5EF4-FFF2-40B4-BE49-F238E27FC236}">
                      <a16:creationId xmlns:a16="http://schemas.microsoft.com/office/drawing/2014/main" id="{EED70CE1-923E-FC40-9B5D-43AF41C444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16431" y="438358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5" name="Picture 281" descr="Related image">
                  <a:extLst>
                    <a:ext uri="{FF2B5EF4-FFF2-40B4-BE49-F238E27FC236}">
                      <a16:creationId xmlns:a16="http://schemas.microsoft.com/office/drawing/2014/main" id="{03C70544-17B9-B041-868B-979254DFBC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16429" y="46400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6" name="Picture 282" descr="Related image">
                  <a:extLst>
                    <a:ext uri="{FF2B5EF4-FFF2-40B4-BE49-F238E27FC236}">
                      <a16:creationId xmlns:a16="http://schemas.microsoft.com/office/drawing/2014/main" id="{CE00A68A-35C6-AE44-AA87-6F3C8C133D6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0383" y="8721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7" name="Picture 283" descr="Related image">
                  <a:extLst>
                    <a:ext uri="{FF2B5EF4-FFF2-40B4-BE49-F238E27FC236}">
                      <a16:creationId xmlns:a16="http://schemas.microsoft.com/office/drawing/2014/main" id="{1DF4137F-D969-374F-B290-F0CF6A5F4D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0381" y="34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8" name="Picture 284" descr="Related image">
                  <a:extLst>
                    <a:ext uri="{FF2B5EF4-FFF2-40B4-BE49-F238E27FC236}">
                      <a16:creationId xmlns:a16="http://schemas.microsoft.com/office/drawing/2014/main" id="{38826786-381D-8A43-BD7D-57F52DBB97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39924" y="63006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9" name="Picture 285" descr="Related image">
                  <a:extLst>
                    <a:ext uri="{FF2B5EF4-FFF2-40B4-BE49-F238E27FC236}">
                      <a16:creationId xmlns:a16="http://schemas.microsoft.com/office/drawing/2014/main" id="{AEE69C33-4CDB-C445-8E14-F3594B1507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39922" y="8864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0" name="Picture 286" descr="Related image">
                  <a:extLst>
                    <a:ext uri="{FF2B5EF4-FFF2-40B4-BE49-F238E27FC236}">
                      <a16:creationId xmlns:a16="http://schemas.microsoft.com/office/drawing/2014/main" id="{67A08810-61D3-9A44-B4F2-754D9B147B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629" y="117077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1" name="Picture 287" descr="Related image">
                  <a:extLst>
                    <a:ext uri="{FF2B5EF4-FFF2-40B4-BE49-F238E27FC236}">
                      <a16:creationId xmlns:a16="http://schemas.microsoft.com/office/drawing/2014/main" id="{61EBB824-DE67-4E4E-9D22-340815D4EC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628" y="142719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2" name="Picture 288" descr="Related image">
                  <a:extLst>
                    <a:ext uri="{FF2B5EF4-FFF2-40B4-BE49-F238E27FC236}">
                      <a16:creationId xmlns:a16="http://schemas.microsoft.com/office/drawing/2014/main" id="{961AB752-55DB-784A-827D-0B8BD375EC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758" y="16907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3" name="Picture 289" descr="Related image">
                  <a:extLst>
                    <a:ext uri="{FF2B5EF4-FFF2-40B4-BE49-F238E27FC236}">
                      <a16:creationId xmlns:a16="http://schemas.microsoft.com/office/drawing/2014/main" id="{ED93680D-CB19-6140-AE24-8C73B22797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756" y="19472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4" name="Picture 290" descr="Related image">
                  <a:extLst>
                    <a:ext uri="{FF2B5EF4-FFF2-40B4-BE49-F238E27FC236}">
                      <a16:creationId xmlns:a16="http://schemas.microsoft.com/office/drawing/2014/main" id="{A0129654-0AD4-0A43-B4F6-CC9ABAF8DB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299" y="223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5" name="Picture 291" descr="Related image">
                  <a:extLst>
                    <a:ext uri="{FF2B5EF4-FFF2-40B4-BE49-F238E27FC236}">
                      <a16:creationId xmlns:a16="http://schemas.microsoft.com/office/drawing/2014/main" id="{288BFBD3-869A-0441-8C60-E83F102BDF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297" y="249005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6" name="Picture 292" descr="Related image">
                  <a:extLst>
                    <a:ext uri="{FF2B5EF4-FFF2-40B4-BE49-F238E27FC236}">
                      <a16:creationId xmlns:a16="http://schemas.microsoft.com/office/drawing/2014/main" id="{E8B7AB09-686F-2F40-B7C0-ACCE850EC9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5004" y="277434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7" name="Picture 293" descr="Related image">
                  <a:extLst>
                    <a:ext uri="{FF2B5EF4-FFF2-40B4-BE49-F238E27FC236}">
                      <a16:creationId xmlns:a16="http://schemas.microsoft.com/office/drawing/2014/main" id="{F0D28190-7A85-954A-B6E0-155AA60482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5003" y="303076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8" name="Picture 294" descr="Related image">
                  <a:extLst>
                    <a:ext uri="{FF2B5EF4-FFF2-40B4-BE49-F238E27FC236}">
                      <a16:creationId xmlns:a16="http://schemas.microsoft.com/office/drawing/2014/main" id="{FD58CEFC-9624-8B47-85A4-D540DC10AD2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530" y="330576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99" name="Picture 295" descr="Related image">
                  <a:extLst>
                    <a:ext uri="{FF2B5EF4-FFF2-40B4-BE49-F238E27FC236}">
                      <a16:creationId xmlns:a16="http://schemas.microsoft.com/office/drawing/2014/main" id="{E43EF20B-0606-1C42-8CBA-4F8A8345C3F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529" y="356218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0" name="Picture 296" descr="Related image">
                  <a:extLst>
                    <a:ext uri="{FF2B5EF4-FFF2-40B4-BE49-F238E27FC236}">
                      <a16:creationId xmlns:a16="http://schemas.microsoft.com/office/drawing/2014/main" id="{73A9F87B-EA5F-C747-9206-1E60B85329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071" y="38486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1" name="Picture 297" descr="Related image">
                  <a:extLst>
                    <a:ext uri="{FF2B5EF4-FFF2-40B4-BE49-F238E27FC236}">
                      <a16:creationId xmlns:a16="http://schemas.microsoft.com/office/drawing/2014/main" id="{1F3A59DD-6277-CE4C-8ABC-8A5ED85E6B2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070" y="410503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2" name="Picture 298" descr="Related image">
                  <a:extLst>
                    <a:ext uri="{FF2B5EF4-FFF2-40B4-BE49-F238E27FC236}">
                      <a16:creationId xmlns:a16="http://schemas.microsoft.com/office/drawing/2014/main" id="{3BD2C66D-EE19-E543-9FD8-1FCC6CB0B5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61777" y="43893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3" name="Picture 299" descr="Related image">
                  <a:extLst>
                    <a:ext uri="{FF2B5EF4-FFF2-40B4-BE49-F238E27FC236}">
                      <a16:creationId xmlns:a16="http://schemas.microsoft.com/office/drawing/2014/main" id="{B8600256-08C6-2148-92DA-18C9BCA2540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61775" y="46457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4" name="Picture 301" descr="Related image">
                  <a:extLst>
                    <a:ext uri="{FF2B5EF4-FFF2-40B4-BE49-F238E27FC236}">
                      <a16:creationId xmlns:a16="http://schemas.microsoft.com/office/drawing/2014/main" id="{95581AAD-E3F4-5344-8769-A4E034CD05C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0352" y="3250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5" name="Picture 302" descr="Related image">
                  <a:extLst>
                    <a:ext uri="{FF2B5EF4-FFF2-40B4-BE49-F238E27FC236}">
                      <a16:creationId xmlns:a16="http://schemas.microsoft.com/office/drawing/2014/main" id="{2EAE526D-C200-A744-92B4-8974140A89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599895" y="61147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6" name="Picture 303" descr="Related image">
                  <a:extLst>
                    <a:ext uri="{FF2B5EF4-FFF2-40B4-BE49-F238E27FC236}">
                      <a16:creationId xmlns:a16="http://schemas.microsoft.com/office/drawing/2014/main" id="{BF5E9CD8-3B75-6A41-A10D-B09EF2A5EA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599893" y="86789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7" name="Picture 304" descr="Related image">
                  <a:extLst>
                    <a:ext uri="{FF2B5EF4-FFF2-40B4-BE49-F238E27FC236}">
                      <a16:creationId xmlns:a16="http://schemas.microsoft.com/office/drawing/2014/main" id="{011A9AC2-C48C-1E45-92AD-48FCD049EA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600" y="115218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8" name="Picture 305" descr="Related image">
                  <a:extLst>
                    <a:ext uri="{FF2B5EF4-FFF2-40B4-BE49-F238E27FC236}">
                      <a16:creationId xmlns:a16="http://schemas.microsoft.com/office/drawing/2014/main" id="{694207B8-D8FB-ED4F-AA75-7EFF0641FD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599" y="140860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09" name="Picture 306" descr="Related image">
                  <a:extLst>
                    <a:ext uri="{FF2B5EF4-FFF2-40B4-BE49-F238E27FC236}">
                      <a16:creationId xmlns:a16="http://schemas.microsoft.com/office/drawing/2014/main" id="{B46EE23D-20D3-9041-88D7-046A32A85D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728" y="167219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0" name="Picture 307" descr="Related image">
                  <a:extLst>
                    <a:ext uri="{FF2B5EF4-FFF2-40B4-BE49-F238E27FC236}">
                      <a16:creationId xmlns:a16="http://schemas.microsoft.com/office/drawing/2014/main" id="{C1AE1E19-0C03-EB4A-9BD7-1A22F271877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727" y="192861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1" name="Picture 308" descr="Related image">
                  <a:extLst>
                    <a:ext uri="{FF2B5EF4-FFF2-40B4-BE49-F238E27FC236}">
                      <a16:creationId xmlns:a16="http://schemas.microsoft.com/office/drawing/2014/main" id="{E7FEA6C9-0078-FE4C-8FA6-9A49623E316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269" y="22150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2" name="Picture 309" descr="Related image">
                  <a:extLst>
                    <a:ext uri="{FF2B5EF4-FFF2-40B4-BE49-F238E27FC236}">
                      <a16:creationId xmlns:a16="http://schemas.microsoft.com/office/drawing/2014/main" id="{D1909A23-4D47-4F4D-9C21-1C7FA4EBDD2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268" y="247146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3" name="Picture 310" descr="Related image">
                  <a:extLst>
                    <a:ext uri="{FF2B5EF4-FFF2-40B4-BE49-F238E27FC236}">
                      <a16:creationId xmlns:a16="http://schemas.microsoft.com/office/drawing/2014/main" id="{A34CCEBA-812E-F142-933D-E669F45992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975" y="275575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4" name="Picture 311" descr="Related image">
                  <a:extLst>
                    <a:ext uri="{FF2B5EF4-FFF2-40B4-BE49-F238E27FC236}">
                      <a16:creationId xmlns:a16="http://schemas.microsoft.com/office/drawing/2014/main" id="{AFB5C979-0098-2B44-83CF-0819F83BB3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973" y="301217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5" name="Picture 312" descr="Related image">
                  <a:extLst>
                    <a:ext uri="{FF2B5EF4-FFF2-40B4-BE49-F238E27FC236}">
                      <a16:creationId xmlns:a16="http://schemas.microsoft.com/office/drawing/2014/main" id="{E4660539-1B34-684A-9430-D23583459A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501" y="328718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6" name="Picture 313" descr="Related image">
                  <a:extLst>
                    <a:ext uri="{FF2B5EF4-FFF2-40B4-BE49-F238E27FC236}">
                      <a16:creationId xmlns:a16="http://schemas.microsoft.com/office/drawing/2014/main" id="{C51FB67A-4FF6-BF4D-860A-BAC3F62986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499" y="354360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7" name="Picture 314" descr="Related image">
                  <a:extLst>
                    <a:ext uri="{FF2B5EF4-FFF2-40B4-BE49-F238E27FC236}">
                      <a16:creationId xmlns:a16="http://schemas.microsoft.com/office/drawing/2014/main" id="{A4741063-1EB6-3249-BC18-C52184394A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042" y="383003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8" name="Picture 315" descr="Related image">
                  <a:extLst>
                    <a:ext uri="{FF2B5EF4-FFF2-40B4-BE49-F238E27FC236}">
                      <a16:creationId xmlns:a16="http://schemas.microsoft.com/office/drawing/2014/main" id="{CB5F25AA-AA92-FE40-A461-320F18EAD2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040" y="408645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19" name="Picture 316" descr="Related image">
                  <a:extLst>
                    <a:ext uri="{FF2B5EF4-FFF2-40B4-BE49-F238E27FC236}">
                      <a16:creationId xmlns:a16="http://schemas.microsoft.com/office/drawing/2014/main" id="{B4ACFAAC-A292-234B-9345-9924C965E5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21747" y="4370739"/>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0" name="Picture 317" descr="Related image">
                  <a:extLst>
                    <a:ext uri="{FF2B5EF4-FFF2-40B4-BE49-F238E27FC236}">
                      <a16:creationId xmlns:a16="http://schemas.microsoft.com/office/drawing/2014/main" id="{3DAC4087-576E-5740-B158-57D2CDA37F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21746" y="462715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1" name="Picture 318" descr="Related image">
                  <a:extLst>
                    <a:ext uri="{FF2B5EF4-FFF2-40B4-BE49-F238E27FC236}">
                      <a16:creationId xmlns:a16="http://schemas.microsoft.com/office/drawing/2014/main" id="{7A08BC72-2C3F-0A48-8FEF-EC6C20B22B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560" y="8721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2" name="Picture 319" descr="Related image">
                  <a:extLst>
                    <a:ext uri="{FF2B5EF4-FFF2-40B4-BE49-F238E27FC236}">
                      <a16:creationId xmlns:a16="http://schemas.microsoft.com/office/drawing/2014/main" id="{5AF77C63-C7AB-7846-8ACB-16D0D1EA33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558" y="34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3" name="Picture 320" descr="Related image">
                  <a:extLst>
                    <a:ext uri="{FF2B5EF4-FFF2-40B4-BE49-F238E27FC236}">
                      <a16:creationId xmlns:a16="http://schemas.microsoft.com/office/drawing/2014/main" id="{C0616853-5B45-B94A-AB3F-7CDCFE04C7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101" y="63006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4" name="Picture 321" descr="Related image">
                  <a:extLst>
                    <a:ext uri="{FF2B5EF4-FFF2-40B4-BE49-F238E27FC236}">
                      <a16:creationId xmlns:a16="http://schemas.microsoft.com/office/drawing/2014/main" id="{C67D3991-C97D-0743-8A0E-1CB59284E1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099" y="8864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5" name="Picture 322" descr="Related image">
                  <a:extLst>
                    <a:ext uri="{FF2B5EF4-FFF2-40B4-BE49-F238E27FC236}">
                      <a16:creationId xmlns:a16="http://schemas.microsoft.com/office/drawing/2014/main" id="{5B8ACE54-45B8-0646-9B69-1F4DF133E2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806" y="117077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6" name="Picture 323" descr="Related image">
                  <a:extLst>
                    <a:ext uri="{FF2B5EF4-FFF2-40B4-BE49-F238E27FC236}">
                      <a16:creationId xmlns:a16="http://schemas.microsoft.com/office/drawing/2014/main" id="{A672AB33-8F67-5945-B93D-7326F0BA64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805" y="142719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7" name="Picture 324" descr="Related image">
                  <a:extLst>
                    <a:ext uri="{FF2B5EF4-FFF2-40B4-BE49-F238E27FC236}">
                      <a16:creationId xmlns:a16="http://schemas.microsoft.com/office/drawing/2014/main" id="{C1A0B6BE-5D46-6B4B-9C48-E9529866A6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934" y="16907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8" name="Picture 325" descr="Related image">
                  <a:extLst>
                    <a:ext uri="{FF2B5EF4-FFF2-40B4-BE49-F238E27FC236}">
                      <a16:creationId xmlns:a16="http://schemas.microsoft.com/office/drawing/2014/main" id="{4BC0B42F-1B66-A24C-8BD6-D3D0A6BBCD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933" y="19472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29" name="Picture 326" descr="Related image">
                  <a:extLst>
                    <a:ext uri="{FF2B5EF4-FFF2-40B4-BE49-F238E27FC236}">
                      <a16:creationId xmlns:a16="http://schemas.microsoft.com/office/drawing/2014/main" id="{168E4D81-95A3-A940-A339-103186F2FC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475" y="223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0" name="Picture 327" descr="Related image">
                  <a:extLst>
                    <a:ext uri="{FF2B5EF4-FFF2-40B4-BE49-F238E27FC236}">
                      <a16:creationId xmlns:a16="http://schemas.microsoft.com/office/drawing/2014/main" id="{7F605583-0AFF-3E4C-AC75-83743A7069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474" y="249005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1" name="Picture 328" descr="Related image">
                  <a:extLst>
                    <a:ext uri="{FF2B5EF4-FFF2-40B4-BE49-F238E27FC236}">
                      <a16:creationId xmlns:a16="http://schemas.microsoft.com/office/drawing/2014/main" id="{58B14837-03B7-604C-BC17-09BC550A62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1181" y="277434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2" name="Picture 329" descr="Related image">
                  <a:extLst>
                    <a:ext uri="{FF2B5EF4-FFF2-40B4-BE49-F238E27FC236}">
                      <a16:creationId xmlns:a16="http://schemas.microsoft.com/office/drawing/2014/main" id="{89B377B8-A3CB-C74D-A628-A1FC244EACC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1179" y="303076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3" name="Picture 330" descr="Related image">
                  <a:extLst>
                    <a:ext uri="{FF2B5EF4-FFF2-40B4-BE49-F238E27FC236}">
                      <a16:creationId xmlns:a16="http://schemas.microsoft.com/office/drawing/2014/main" id="{3F5EA8D7-3034-1A47-914C-EB14142B8C4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707" y="330576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4" name="Picture 331" descr="Related image">
                  <a:extLst>
                    <a:ext uri="{FF2B5EF4-FFF2-40B4-BE49-F238E27FC236}">
                      <a16:creationId xmlns:a16="http://schemas.microsoft.com/office/drawing/2014/main" id="{5DE49C0D-9DDD-624D-9F5D-D003135CA0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705" y="356218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5" name="Picture 332" descr="Related image">
                  <a:extLst>
                    <a:ext uri="{FF2B5EF4-FFF2-40B4-BE49-F238E27FC236}">
                      <a16:creationId xmlns:a16="http://schemas.microsoft.com/office/drawing/2014/main" id="{63A7E323-B0E0-864D-B2CB-C739C14011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248" y="38486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6" name="Picture 333" descr="Related image">
                  <a:extLst>
                    <a:ext uri="{FF2B5EF4-FFF2-40B4-BE49-F238E27FC236}">
                      <a16:creationId xmlns:a16="http://schemas.microsoft.com/office/drawing/2014/main" id="{0941733C-65AD-7A42-ADFB-738B2D8B65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246" y="410503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7" name="Picture 334" descr="Related image">
                  <a:extLst>
                    <a:ext uri="{FF2B5EF4-FFF2-40B4-BE49-F238E27FC236}">
                      <a16:creationId xmlns:a16="http://schemas.microsoft.com/office/drawing/2014/main" id="{56C690E2-5AF6-A442-A5BD-34523A6AAA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7953" y="43893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8" name="Picture 335" descr="Related image">
                  <a:extLst>
                    <a:ext uri="{FF2B5EF4-FFF2-40B4-BE49-F238E27FC236}">
                      <a16:creationId xmlns:a16="http://schemas.microsoft.com/office/drawing/2014/main" id="{D437DF20-EAEF-CB4E-A9C6-3FDC203381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7952" y="46457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39" name="Picture 408">
                  <a:extLst>
                    <a:ext uri="{FF2B5EF4-FFF2-40B4-BE49-F238E27FC236}">
                      <a16:creationId xmlns:a16="http://schemas.microsoft.com/office/drawing/2014/main" id="{B58AD94E-2A0E-9948-9508-7DA08F84F99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49338" y="1605501"/>
                  <a:ext cx="149021" cy="1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40" name="Picture 409">
                  <a:extLst>
                    <a:ext uri="{FF2B5EF4-FFF2-40B4-BE49-F238E27FC236}">
                      <a16:creationId xmlns:a16="http://schemas.microsoft.com/office/drawing/2014/main" id="{D76775BD-6788-8F47-A2E7-8C00488CE91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56068" y="3198807"/>
                  <a:ext cx="149021" cy="1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41" name="Picture 410">
                  <a:extLst>
                    <a:ext uri="{FF2B5EF4-FFF2-40B4-BE49-F238E27FC236}">
                      <a16:creationId xmlns:a16="http://schemas.microsoft.com/office/drawing/2014/main" id="{C22DB69E-F4E3-3A4D-8194-5CE3E9D333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6612" y="3204818"/>
                  <a:ext cx="149021" cy="1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42" name="Picture 411">
                  <a:extLst>
                    <a:ext uri="{FF2B5EF4-FFF2-40B4-BE49-F238E27FC236}">
                      <a16:creationId xmlns:a16="http://schemas.microsoft.com/office/drawing/2014/main" id="{8141E10B-B90D-9B4E-83AD-19AD3D9F14E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8723" y="1603961"/>
                  <a:ext cx="149021" cy="1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4591" name="Group 165">
              <a:extLst>
                <a:ext uri="{FF2B5EF4-FFF2-40B4-BE49-F238E27FC236}">
                  <a16:creationId xmlns:a16="http://schemas.microsoft.com/office/drawing/2014/main" id="{8BE06C8B-788B-1146-A8F9-BC1CF11AECE9}"/>
                </a:ext>
              </a:extLst>
            </p:cNvPr>
            <p:cNvGrpSpPr>
              <a:grpSpLocks/>
            </p:cNvGrpSpPr>
            <p:nvPr/>
          </p:nvGrpSpPr>
          <p:grpSpPr bwMode="auto">
            <a:xfrm>
              <a:off x="3348526" y="3365499"/>
              <a:ext cx="3179274" cy="873015"/>
              <a:chOff x="287826" y="795919"/>
              <a:chExt cx="4838948" cy="1359796"/>
            </a:xfrm>
          </p:grpSpPr>
          <p:pic>
            <p:nvPicPr>
              <p:cNvPr id="24593" name="Picture 166" descr="Related image">
                <a:extLst>
                  <a:ext uri="{FF2B5EF4-FFF2-40B4-BE49-F238E27FC236}">
                    <a16:creationId xmlns:a16="http://schemas.microsoft.com/office/drawing/2014/main" id="{A3A4F138-29B2-CE40-A901-3CA7528B91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V="1">
                <a:off x="4870354" y="15037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4" name="Group 167">
                <a:extLst>
                  <a:ext uri="{FF2B5EF4-FFF2-40B4-BE49-F238E27FC236}">
                    <a16:creationId xmlns:a16="http://schemas.microsoft.com/office/drawing/2014/main" id="{E5D9C6A8-F5E3-3F49-BFAA-FCB5F1D1A8BF}"/>
                  </a:ext>
                </a:extLst>
              </p:cNvPr>
              <p:cNvGrpSpPr>
                <a:grpSpLocks/>
              </p:cNvGrpSpPr>
              <p:nvPr/>
            </p:nvGrpSpPr>
            <p:grpSpPr bwMode="auto">
              <a:xfrm rot="5400000">
                <a:off x="2018277" y="-934532"/>
                <a:ext cx="1359796" cy="4820697"/>
                <a:chOff x="2894577" y="81468"/>
                <a:chExt cx="1359796" cy="4820697"/>
              </a:xfrm>
            </p:grpSpPr>
            <p:pic>
              <p:nvPicPr>
                <p:cNvPr id="24595" name="Picture 168" descr="Related image">
                  <a:extLst>
                    <a:ext uri="{FF2B5EF4-FFF2-40B4-BE49-F238E27FC236}">
                      <a16:creationId xmlns:a16="http://schemas.microsoft.com/office/drawing/2014/main" id="{17415C10-F3A4-374B-80D1-E7FA4F9890E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5037" y="8146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169" descr="Related image">
                  <a:extLst>
                    <a:ext uri="{FF2B5EF4-FFF2-40B4-BE49-F238E27FC236}">
                      <a16:creationId xmlns:a16="http://schemas.microsoft.com/office/drawing/2014/main" id="{560B9313-1329-0947-8442-CBAF60DEA6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5036" y="33788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170" descr="Related image">
                  <a:extLst>
                    <a:ext uri="{FF2B5EF4-FFF2-40B4-BE49-F238E27FC236}">
                      <a16:creationId xmlns:a16="http://schemas.microsoft.com/office/drawing/2014/main" id="{7E54425B-E528-DF45-B461-5B4634AF6C3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4578" y="62431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171" descr="Related image">
                  <a:extLst>
                    <a:ext uri="{FF2B5EF4-FFF2-40B4-BE49-F238E27FC236}">
                      <a16:creationId xmlns:a16="http://schemas.microsoft.com/office/drawing/2014/main" id="{3E590674-98AE-6344-B473-C4A6FA446D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894577" y="88073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172" descr="Related image">
                  <a:extLst>
                    <a:ext uri="{FF2B5EF4-FFF2-40B4-BE49-F238E27FC236}">
                      <a16:creationId xmlns:a16="http://schemas.microsoft.com/office/drawing/2014/main" id="{F7C33C90-9319-1146-9AB2-2EAA9CAB56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284" y="116502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73" descr="Related image">
                  <a:extLst>
                    <a:ext uri="{FF2B5EF4-FFF2-40B4-BE49-F238E27FC236}">
                      <a16:creationId xmlns:a16="http://schemas.microsoft.com/office/drawing/2014/main" id="{66A3F68A-AD06-2E40-A74A-68779A1AF5F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282" y="142144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174" descr="Related image">
                  <a:extLst>
                    <a:ext uri="{FF2B5EF4-FFF2-40B4-BE49-F238E27FC236}">
                      <a16:creationId xmlns:a16="http://schemas.microsoft.com/office/drawing/2014/main" id="{24786BEA-1248-AE44-BB4C-B749AFD673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412" y="168503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175" descr="Related image">
                  <a:extLst>
                    <a:ext uri="{FF2B5EF4-FFF2-40B4-BE49-F238E27FC236}">
                      <a16:creationId xmlns:a16="http://schemas.microsoft.com/office/drawing/2014/main" id="{F16DA445-6DB2-8542-8747-D72CF41D99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2410" y="194145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176" descr="Related image">
                  <a:extLst>
                    <a:ext uri="{FF2B5EF4-FFF2-40B4-BE49-F238E27FC236}">
                      <a16:creationId xmlns:a16="http://schemas.microsoft.com/office/drawing/2014/main" id="{AA896045-C2C2-874D-98DE-D156634557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1953" y="222788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177" descr="Related image">
                  <a:extLst>
                    <a:ext uri="{FF2B5EF4-FFF2-40B4-BE49-F238E27FC236}">
                      <a16:creationId xmlns:a16="http://schemas.microsoft.com/office/drawing/2014/main" id="{6254F2C2-75A0-1F46-B909-569FB9603C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1951" y="248430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78" descr="Related image">
                  <a:extLst>
                    <a:ext uri="{FF2B5EF4-FFF2-40B4-BE49-F238E27FC236}">
                      <a16:creationId xmlns:a16="http://schemas.microsoft.com/office/drawing/2014/main" id="{AF0EC093-139B-BA4B-B39F-59088ED8FA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658" y="2768597"/>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79" descr="Related image">
                  <a:extLst>
                    <a:ext uri="{FF2B5EF4-FFF2-40B4-BE49-F238E27FC236}">
                      <a16:creationId xmlns:a16="http://schemas.microsoft.com/office/drawing/2014/main" id="{0AFB7198-F8EE-EB45-B8F9-081F618649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657" y="30250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80" descr="Related image">
                  <a:extLst>
                    <a:ext uri="{FF2B5EF4-FFF2-40B4-BE49-F238E27FC236}">
                      <a16:creationId xmlns:a16="http://schemas.microsoft.com/office/drawing/2014/main" id="{841F5A58-A5A1-6244-BA13-BB3D9EB976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184" y="330002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81" descr="Related image">
                  <a:extLst>
                    <a:ext uri="{FF2B5EF4-FFF2-40B4-BE49-F238E27FC236}">
                      <a16:creationId xmlns:a16="http://schemas.microsoft.com/office/drawing/2014/main" id="{577CD4D0-5293-314F-87B3-B589A1990A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9183" y="355644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182" descr="Related image">
                  <a:extLst>
                    <a:ext uri="{FF2B5EF4-FFF2-40B4-BE49-F238E27FC236}">
                      <a16:creationId xmlns:a16="http://schemas.microsoft.com/office/drawing/2014/main" id="{E5A65718-D23B-FF46-8965-2AC99D4EF9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8725" y="384287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Picture 183" descr="Related image">
                  <a:extLst>
                    <a:ext uri="{FF2B5EF4-FFF2-40B4-BE49-F238E27FC236}">
                      <a16:creationId xmlns:a16="http://schemas.microsoft.com/office/drawing/2014/main" id="{91B5ADFE-F7B3-9D4C-A0B6-447C21EA0F6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08724" y="4099293"/>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1" name="Picture 184" descr="Related image">
                  <a:extLst>
                    <a:ext uri="{FF2B5EF4-FFF2-40B4-BE49-F238E27FC236}">
                      <a16:creationId xmlns:a16="http://schemas.microsoft.com/office/drawing/2014/main" id="{BC811ADB-9851-B246-92AA-97B0F8421DD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16431" y="438358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2" name="Picture 185" descr="Related image">
                  <a:extLst>
                    <a:ext uri="{FF2B5EF4-FFF2-40B4-BE49-F238E27FC236}">
                      <a16:creationId xmlns:a16="http://schemas.microsoft.com/office/drawing/2014/main" id="{E71442FA-8391-0B48-ADDE-40E897FA04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2916429" y="46400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Picture 186" descr="Related image">
                  <a:extLst>
                    <a:ext uri="{FF2B5EF4-FFF2-40B4-BE49-F238E27FC236}">
                      <a16:creationId xmlns:a16="http://schemas.microsoft.com/office/drawing/2014/main" id="{1D9DF012-83AE-954E-BFA2-6826F875D11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0383" y="8721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Picture 187" descr="Related image">
                  <a:extLst>
                    <a:ext uri="{FF2B5EF4-FFF2-40B4-BE49-F238E27FC236}">
                      <a16:creationId xmlns:a16="http://schemas.microsoft.com/office/drawing/2014/main" id="{6436CEE3-2537-CA46-9A6C-D011BECF9D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0381" y="34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5" name="Picture 188" descr="Related image">
                  <a:extLst>
                    <a:ext uri="{FF2B5EF4-FFF2-40B4-BE49-F238E27FC236}">
                      <a16:creationId xmlns:a16="http://schemas.microsoft.com/office/drawing/2014/main" id="{5AC5F2F1-DE10-B448-9D8A-8E71E339D0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39924" y="63006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6" name="Picture 189" descr="Related image">
                  <a:extLst>
                    <a:ext uri="{FF2B5EF4-FFF2-40B4-BE49-F238E27FC236}">
                      <a16:creationId xmlns:a16="http://schemas.microsoft.com/office/drawing/2014/main" id="{AA3D0D8F-7173-C348-AE2C-87BEA9865B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39922" y="8864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Picture 190" descr="Related image">
                  <a:extLst>
                    <a:ext uri="{FF2B5EF4-FFF2-40B4-BE49-F238E27FC236}">
                      <a16:creationId xmlns:a16="http://schemas.microsoft.com/office/drawing/2014/main" id="{4A2527F4-2320-C345-B0D6-3B6B62EEC6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629" y="117077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8" name="Picture 191" descr="Related image">
                  <a:extLst>
                    <a:ext uri="{FF2B5EF4-FFF2-40B4-BE49-F238E27FC236}">
                      <a16:creationId xmlns:a16="http://schemas.microsoft.com/office/drawing/2014/main" id="{677ED884-B585-FA46-91E9-40707ACCBF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628" y="142719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9" name="Picture 192" descr="Related image">
                  <a:extLst>
                    <a:ext uri="{FF2B5EF4-FFF2-40B4-BE49-F238E27FC236}">
                      <a16:creationId xmlns:a16="http://schemas.microsoft.com/office/drawing/2014/main" id="{DB77789A-D66E-6940-99FA-B3A5D7E6CE7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758" y="16907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0" name="Picture 193" descr="Related image">
                  <a:extLst>
                    <a:ext uri="{FF2B5EF4-FFF2-40B4-BE49-F238E27FC236}">
                      <a16:creationId xmlns:a16="http://schemas.microsoft.com/office/drawing/2014/main" id="{E2664F52-82A0-7140-B93F-42BAB9D648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756" y="19472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1" name="Picture 194" descr="Related image">
                  <a:extLst>
                    <a:ext uri="{FF2B5EF4-FFF2-40B4-BE49-F238E27FC236}">
                      <a16:creationId xmlns:a16="http://schemas.microsoft.com/office/drawing/2014/main" id="{C1B54042-E3C0-A946-9B07-4898650744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299" y="223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2" name="Picture 195" descr="Related image">
                  <a:extLst>
                    <a:ext uri="{FF2B5EF4-FFF2-40B4-BE49-F238E27FC236}">
                      <a16:creationId xmlns:a16="http://schemas.microsoft.com/office/drawing/2014/main" id="{8A850F80-E5A5-1044-A0C7-31819FD179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47297" y="249005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98" descr="Related image">
                  <a:extLst>
                    <a:ext uri="{FF2B5EF4-FFF2-40B4-BE49-F238E27FC236}">
                      <a16:creationId xmlns:a16="http://schemas.microsoft.com/office/drawing/2014/main" id="{399901C7-5B33-654A-B33C-DC82F1AD10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5004" y="277434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99" descr="Related image">
                  <a:extLst>
                    <a:ext uri="{FF2B5EF4-FFF2-40B4-BE49-F238E27FC236}">
                      <a16:creationId xmlns:a16="http://schemas.microsoft.com/office/drawing/2014/main" id="{DED6BDF1-881C-2D4A-8534-DB191B5440F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5003" y="303076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00" descr="Related image">
                  <a:extLst>
                    <a:ext uri="{FF2B5EF4-FFF2-40B4-BE49-F238E27FC236}">
                      <a16:creationId xmlns:a16="http://schemas.microsoft.com/office/drawing/2014/main" id="{3A529321-CD81-F748-BD69-A964841B93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530" y="330576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201" descr="Related image">
                  <a:extLst>
                    <a:ext uri="{FF2B5EF4-FFF2-40B4-BE49-F238E27FC236}">
                      <a16:creationId xmlns:a16="http://schemas.microsoft.com/office/drawing/2014/main" id="{A7679BB4-11EC-9A4C-B028-021AB15917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529" y="356218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Picture 202" descr="Related image">
                  <a:extLst>
                    <a:ext uri="{FF2B5EF4-FFF2-40B4-BE49-F238E27FC236}">
                      <a16:creationId xmlns:a16="http://schemas.microsoft.com/office/drawing/2014/main" id="{87F5D53F-1C87-864B-9C56-E722E253813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071" y="38486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8" name="Picture 203" descr="Related image">
                  <a:extLst>
                    <a:ext uri="{FF2B5EF4-FFF2-40B4-BE49-F238E27FC236}">
                      <a16:creationId xmlns:a16="http://schemas.microsoft.com/office/drawing/2014/main" id="{D5206E28-07B4-B54D-864C-2D481E77B7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54070" y="410503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9" name="Picture 204" descr="Related image">
                  <a:extLst>
                    <a:ext uri="{FF2B5EF4-FFF2-40B4-BE49-F238E27FC236}">
                      <a16:creationId xmlns:a16="http://schemas.microsoft.com/office/drawing/2014/main" id="{D3F21A8F-E2D7-B94A-B72A-2ACCA53276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61777" y="43893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0" name="Picture 205" descr="Related image">
                  <a:extLst>
                    <a:ext uri="{FF2B5EF4-FFF2-40B4-BE49-F238E27FC236}">
                      <a16:creationId xmlns:a16="http://schemas.microsoft.com/office/drawing/2014/main" id="{BB3339B0-985F-FF45-824A-C6BA3BE9B8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261775" y="46457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1" name="Picture 206" descr="Related image">
                  <a:extLst>
                    <a:ext uri="{FF2B5EF4-FFF2-40B4-BE49-F238E27FC236}">
                      <a16:creationId xmlns:a16="http://schemas.microsoft.com/office/drawing/2014/main" id="{0B5031C9-D78F-B444-B6EC-451C4AD32E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0352" y="3250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2" name="Picture 207" descr="Related image">
                  <a:extLst>
                    <a:ext uri="{FF2B5EF4-FFF2-40B4-BE49-F238E27FC236}">
                      <a16:creationId xmlns:a16="http://schemas.microsoft.com/office/drawing/2014/main" id="{36178EE9-63C8-5B4A-9F4D-18FDC49BC4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599895" y="61147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3" name="Picture 208" descr="Related image">
                  <a:extLst>
                    <a:ext uri="{FF2B5EF4-FFF2-40B4-BE49-F238E27FC236}">
                      <a16:creationId xmlns:a16="http://schemas.microsoft.com/office/drawing/2014/main" id="{C1CD4C18-705A-6C4B-859C-4664EE2DAA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599893" y="86789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4" name="Picture 209" descr="Related image">
                  <a:extLst>
                    <a:ext uri="{FF2B5EF4-FFF2-40B4-BE49-F238E27FC236}">
                      <a16:creationId xmlns:a16="http://schemas.microsoft.com/office/drawing/2014/main" id="{2458A8E3-5BA1-D341-BECE-D92175B3D6C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600" y="115218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5" name="Picture 210" descr="Related image">
                  <a:extLst>
                    <a:ext uri="{FF2B5EF4-FFF2-40B4-BE49-F238E27FC236}">
                      <a16:creationId xmlns:a16="http://schemas.microsoft.com/office/drawing/2014/main" id="{3796BC7C-39A1-F442-8F70-284E9F2023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599" y="140860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6" name="Picture 211" descr="Related image">
                  <a:extLst>
                    <a:ext uri="{FF2B5EF4-FFF2-40B4-BE49-F238E27FC236}">
                      <a16:creationId xmlns:a16="http://schemas.microsoft.com/office/drawing/2014/main" id="{6215925F-C153-D14E-B6C5-6FA934150F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728" y="167219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7" name="Picture 212" descr="Related image">
                  <a:extLst>
                    <a:ext uri="{FF2B5EF4-FFF2-40B4-BE49-F238E27FC236}">
                      <a16:creationId xmlns:a16="http://schemas.microsoft.com/office/drawing/2014/main" id="{67185FC9-2774-8945-AE33-B454E4917B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727" y="192861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8" name="Picture 213" descr="Related image">
                  <a:extLst>
                    <a:ext uri="{FF2B5EF4-FFF2-40B4-BE49-F238E27FC236}">
                      <a16:creationId xmlns:a16="http://schemas.microsoft.com/office/drawing/2014/main" id="{63FC1552-A284-6242-8698-7CB4E9C170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269" y="22150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9" name="Picture 214" descr="Related image">
                  <a:extLst>
                    <a:ext uri="{FF2B5EF4-FFF2-40B4-BE49-F238E27FC236}">
                      <a16:creationId xmlns:a16="http://schemas.microsoft.com/office/drawing/2014/main" id="{9B025458-BA55-1C49-BCDE-C642B97CCE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07268" y="247146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0" name="Picture 215" descr="Related image">
                  <a:extLst>
                    <a:ext uri="{FF2B5EF4-FFF2-40B4-BE49-F238E27FC236}">
                      <a16:creationId xmlns:a16="http://schemas.microsoft.com/office/drawing/2014/main" id="{72571C5E-E2E5-DA4E-80EF-4D63B07A82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975" y="275575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1" name="Picture 216" descr="Related image">
                  <a:extLst>
                    <a:ext uri="{FF2B5EF4-FFF2-40B4-BE49-F238E27FC236}">
                      <a16:creationId xmlns:a16="http://schemas.microsoft.com/office/drawing/2014/main" id="{936CB19D-5071-F04F-8D02-A1017B8292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973" y="3012174"/>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2" name="Picture 217" descr="Related image">
                  <a:extLst>
                    <a:ext uri="{FF2B5EF4-FFF2-40B4-BE49-F238E27FC236}">
                      <a16:creationId xmlns:a16="http://schemas.microsoft.com/office/drawing/2014/main" id="{709F24BA-E11F-AE49-95B3-E59F2916C1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501" y="328718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3" name="Picture 218" descr="Related image">
                  <a:extLst>
                    <a:ext uri="{FF2B5EF4-FFF2-40B4-BE49-F238E27FC236}">
                      <a16:creationId xmlns:a16="http://schemas.microsoft.com/office/drawing/2014/main" id="{566E2AE3-B6D4-E544-81A4-8E89ABE564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499" y="354360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4" name="Picture 219" descr="Related image">
                  <a:extLst>
                    <a:ext uri="{FF2B5EF4-FFF2-40B4-BE49-F238E27FC236}">
                      <a16:creationId xmlns:a16="http://schemas.microsoft.com/office/drawing/2014/main" id="{BC11FA55-D72F-AF4C-BDB4-9EB7977A13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042" y="383003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5" name="Picture 220" descr="Related image">
                  <a:extLst>
                    <a:ext uri="{FF2B5EF4-FFF2-40B4-BE49-F238E27FC236}">
                      <a16:creationId xmlns:a16="http://schemas.microsoft.com/office/drawing/2014/main" id="{C415E107-9D40-6844-A8FA-3CCB379221F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14040" y="408645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6" name="Picture 221" descr="Related image">
                  <a:extLst>
                    <a:ext uri="{FF2B5EF4-FFF2-40B4-BE49-F238E27FC236}">
                      <a16:creationId xmlns:a16="http://schemas.microsoft.com/office/drawing/2014/main" id="{C53F083B-E3D9-7D40-8790-D565E19372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21747" y="4370739"/>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7" name="Picture 222" descr="Related image">
                  <a:extLst>
                    <a:ext uri="{FF2B5EF4-FFF2-40B4-BE49-F238E27FC236}">
                      <a16:creationId xmlns:a16="http://schemas.microsoft.com/office/drawing/2014/main" id="{D0D0E12A-99A8-AF43-A1CC-2A354E883B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621746" y="4627158"/>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8" name="Picture 223" descr="Related image">
                  <a:extLst>
                    <a:ext uri="{FF2B5EF4-FFF2-40B4-BE49-F238E27FC236}">
                      <a16:creationId xmlns:a16="http://schemas.microsoft.com/office/drawing/2014/main" id="{509834D6-1256-6F47-865B-A29485070D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560" y="8721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9" name="Picture 224" descr="Related image">
                  <a:extLst>
                    <a:ext uri="{FF2B5EF4-FFF2-40B4-BE49-F238E27FC236}">
                      <a16:creationId xmlns:a16="http://schemas.microsoft.com/office/drawing/2014/main" id="{861B88B8-805F-0F4C-BBC2-B4B53FB439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558" y="34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0" name="Picture 225" descr="Related image">
                  <a:extLst>
                    <a:ext uri="{FF2B5EF4-FFF2-40B4-BE49-F238E27FC236}">
                      <a16:creationId xmlns:a16="http://schemas.microsoft.com/office/drawing/2014/main" id="{E49E08D0-24FE-3B4D-B5C2-C1F79A937E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101" y="63006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1" name="Picture 226" descr="Related image">
                  <a:extLst>
                    <a:ext uri="{FF2B5EF4-FFF2-40B4-BE49-F238E27FC236}">
                      <a16:creationId xmlns:a16="http://schemas.microsoft.com/office/drawing/2014/main" id="{ED857441-B65D-2344-BBB8-2BBBD4D9DB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76099" y="8864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2" name="Picture 227" descr="Related image">
                  <a:extLst>
                    <a:ext uri="{FF2B5EF4-FFF2-40B4-BE49-F238E27FC236}">
                      <a16:creationId xmlns:a16="http://schemas.microsoft.com/office/drawing/2014/main" id="{AD508C5B-3A67-2447-84CB-7710CC46675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806" y="117077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3" name="Picture 228" descr="Related image">
                  <a:extLst>
                    <a:ext uri="{FF2B5EF4-FFF2-40B4-BE49-F238E27FC236}">
                      <a16:creationId xmlns:a16="http://schemas.microsoft.com/office/drawing/2014/main" id="{14C79BFF-E045-2D4A-A30A-5DBA921B24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805" y="142719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4" name="Picture 229" descr="Related image">
                  <a:extLst>
                    <a:ext uri="{FF2B5EF4-FFF2-40B4-BE49-F238E27FC236}">
                      <a16:creationId xmlns:a16="http://schemas.microsoft.com/office/drawing/2014/main" id="{0B2DEF43-2147-D84C-B4FB-360BA8D7B93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934" y="169078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5" name="Picture 230" descr="Related image">
                  <a:extLst>
                    <a:ext uri="{FF2B5EF4-FFF2-40B4-BE49-F238E27FC236}">
                      <a16:creationId xmlns:a16="http://schemas.microsoft.com/office/drawing/2014/main" id="{1683C308-6559-1942-8220-A410296FFC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933" y="194720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6" name="Picture 231" descr="Related image">
                  <a:extLst>
                    <a:ext uri="{FF2B5EF4-FFF2-40B4-BE49-F238E27FC236}">
                      <a16:creationId xmlns:a16="http://schemas.microsoft.com/office/drawing/2014/main" id="{200078CB-8E31-3648-BBA6-C9D66B621F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475" y="2233632"/>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7" name="Picture 232" descr="Related image">
                  <a:extLst>
                    <a:ext uri="{FF2B5EF4-FFF2-40B4-BE49-F238E27FC236}">
                      <a16:creationId xmlns:a16="http://schemas.microsoft.com/office/drawing/2014/main" id="{867EA6DE-4883-5944-B5BA-65AE2C8FBE3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83474" y="2490051"/>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8" name="Picture 233" descr="Related image">
                  <a:extLst>
                    <a:ext uri="{FF2B5EF4-FFF2-40B4-BE49-F238E27FC236}">
                      <a16:creationId xmlns:a16="http://schemas.microsoft.com/office/drawing/2014/main" id="{C631FA3C-9EB2-1B46-A8C3-183C149E4C8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1181" y="277434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9" name="Picture 234" descr="Related image">
                  <a:extLst>
                    <a:ext uri="{FF2B5EF4-FFF2-40B4-BE49-F238E27FC236}">
                      <a16:creationId xmlns:a16="http://schemas.microsoft.com/office/drawing/2014/main" id="{332A5AAF-28C5-824D-9F30-8727E0D422A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1179" y="3030760"/>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0" name="Picture 235" descr="Related image">
                  <a:extLst>
                    <a:ext uri="{FF2B5EF4-FFF2-40B4-BE49-F238E27FC236}">
                      <a16:creationId xmlns:a16="http://schemas.microsoft.com/office/drawing/2014/main" id="{1FD9518B-33C0-B04D-9447-B6D4B804F0B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707" y="330576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1" name="Picture 236" descr="Related image">
                  <a:extLst>
                    <a:ext uri="{FF2B5EF4-FFF2-40B4-BE49-F238E27FC236}">
                      <a16:creationId xmlns:a16="http://schemas.microsoft.com/office/drawing/2014/main" id="{2A004DC0-0791-E54B-98D9-E43BB78474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705" y="356218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2" name="Picture 237" descr="Related image">
                  <a:extLst>
                    <a:ext uri="{FF2B5EF4-FFF2-40B4-BE49-F238E27FC236}">
                      <a16:creationId xmlns:a16="http://schemas.microsoft.com/office/drawing/2014/main" id="{7C80ED52-256D-5147-ABD1-7B2ECECC5E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248" y="384861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3" name="Picture 238" descr="Related image">
                  <a:extLst>
                    <a:ext uri="{FF2B5EF4-FFF2-40B4-BE49-F238E27FC236}">
                      <a16:creationId xmlns:a16="http://schemas.microsoft.com/office/drawing/2014/main" id="{6EE72A71-D81A-E04A-A3C5-76BE398E20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0246" y="4105036"/>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4" name="Picture 239" descr="Related image">
                  <a:extLst>
                    <a:ext uri="{FF2B5EF4-FFF2-40B4-BE49-F238E27FC236}">
                      <a16:creationId xmlns:a16="http://schemas.microsoft.com/office/drawing/2014/main" id="{7E114753-F247-2C42-8BB8-10F0D224CF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7953" y="438932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65" name="Picture 240" descr="Related image">
                  <a:extLst>
                    <a:ext uri="{FF2B5EF4-FFF2-40B4-BE49-F238E27FC236}">
                      <a16:creationId xmlns:a16="http://schemas.microsoft.com/office/drawing/2014/main" id="{DAFF7022-8B62-DE45-8D13-DD933C5A93F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V="1">
                  <a:off x="3997952" y="4645745"/>
                  <a:ext cx="256420" cy="2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6" name="Straight Arrow Connector 5">
              <a:extLst>
                <a:ext uri="{FF2B5EF4-FFF2-40B4-BE49-F238E27FC236}">
                  <a16:creationId xmlns:a16="http://schemas.microsoft.com/office/drawing/2014/main" id="{D9B99E1C-99E3-2E41-83A5-41544E496E9B}"/>
                </a:ext>
              </a:extLst>
            </p:cNvPr>
            <p:cNvCxnSpPr>
              <a:stCxn id="24743" idx="1"/>
              <a:endCxn id="24732" idx="1"/>
            </p:cNvCxnSpPr>
            <p:nvPr/>
          </p:nvCxnSpPr>
          <p:spPr>
            <a:xfrm flipH="1" flipV="1">
              <a:off x="1293436" y="4082239"/>
              <a:ext cx="687298" cy="410021"/>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D3DB05F7-ED58-5240-A80E-7976C2BB22E9}"/>
              </a:ext>
            </a:extLst>
          </p:cNvPr>
          <p:cNvGrpSpPr>
            <a:grpSpLocks/>
          </p:cNvGrpSpPr>
          <p:nvPr/>
        </p:nvGrpSpPr>
        <p:grpSpPr bwMode="auto">
          <a:xfrm>
            <a:off x="622301" y="444501"/>
            <a:ext cx="6811963" cy="2844800"/>
            <a:chOff x="635000" y="850900"/>
            <a:chExt cx="6812280" cy="2844800"/>
          </a:xfrm>
        </p:grpSpPr>
        <p:graphicFrame>
          <p:nvGraphicFramePr>
            <p:cNvPr id="253" name="Chart 252">
              <a:extLst>
                <a:ext uri="{FF2B5EF4-FFF2-40B4-BE49-F238E27FC236}">
                  <a16:creationId xmlns:a16="http://schemas.microsoft.com/office/drawing/2014/main" id="{A8702842-77EB-B04D-8C8D-A93FCD4766CA}"/>
                </a:ext>
              </a:extLst>
            </p:cNvPr>
            <p:cNvGraphicFramePr>
              <a:graphicFrameLocks/>
            </p:cNvGraphicFramePr>
            <p:nvPr/>
          </p:nvGraphicFramePr>
          <p:xfrm>
            <a:off x="635000" y="850900"/>
            <a:ext cx="6812280" cy="2844800"/>
          </p:xfrm>
          <a:graphic>
            <a:graphicData uri="http://schemas.openxmlformats.org/drawingml/2006/chart">
              <c:chart xmlns:c="http://schemas.openxmlformats.org/drawingml/2006/chart" xmlns:r="http://schemas.openxmlformats.org/officeDocument/2006/relationships" r:id="rId6"/>
            </a:graphicData>
          </a:graphic>
        </p:graphicFrame>
        <p:sp>
          <p:nvSpPr>
            <p:cNvPr id="24589" name="TextBox 246">
              <a:extLst>
                <a:ext uri="{FF2B5EF4-FFF2-40B4-BE49-F238E27FC236}">
                  <a16:creationId xmlns:a16="http://schemas.microsoft.com/office/drawing/2014/main" id="{07E4772D-2115-384C-867F-9EC6AFCE32A4}"/>
                </a:ext>
              </a:extLst>
            </p:cNvPr>
            <p:cNvSpPr txBox="1">
              <a:spLocks noChangeArrowheads="1"/>
            </p:cNvSpPr>
            <p:nvPr/>
          </p:nvSpPr>
          <p:spPr bwMode="auto">
            <a:xfrm rot="16200000">
              <a:off x="409600" y="1820364"/>
              <a:ext cx="2120900" cy="3693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Eggs per 10 fruit</a:t>
              </a:r>
            </a:p>
          </p:txBody>
        </p:sp>
      </p:grpSp>
      <p:grpSp>
        <p:nvGrpSpPr>
          <p:cNvPr id="24580" name="Group 11">
            <a:extLst>
              <a:ext uri="{FF2B5EF4-FFF2-40B4-BE49-F238E27FC236}">
                <a16:creationId xmlns:a16="http://schemas.microsoft.com/office/drawing/2014/main" id="{3B793F8F-35BD-974F-89FE-B916BA187EC1}"/>
              </a:ext>
            </a:extLst>
          </p:cNvPr>
          <p:cNvGrpSpPr>
            <a:grpSpLocks/>
          </p:cNvGrpSpPr>
          <p:nvPr/>
        </p:nvGrpSpPr>
        <p:grpSpPr bwMode="auto">
          <a:xfrm>
            <a:off x="1752600" y="3174992"/>
            <a:ext cx="4686300" cy="363925"/>
            <a:chOff x="1485900" y="3022600"/>
            <a:chExt cx="4686300" cy="364342"/>
          </a:xfrm>
        </p:grpSpPr>
        <p:sp>
          <p:nvSpPr>
            <p:cNvPr id="24583" name="TextBox 241">
              <a:extLst>
                <a:ext uri="{FF2B5EF4-FFF2-40B4-BE49-F238E27FC236}">
                  <a16:creationId xmlns:a16="http://schemas.microsoft.com/office/drawing/2014/main" id="{7E29DB40-8B28-7C46-899B-10EF8307D45E}"/>
                </a:ext>
              </a:extLst>
            </p:cNvPr>
            <p:cNvSpPr txBox="1">
              <a:spLocks noChangeArrowheads="1"/>
            </p:cNvSpPr>
            <p:nvPr/>
          </p:nvSpPr>
          <p:spPr bwMode="auto">
            <a:xfrm>
              <a:off x="1485900" y="3022600"/>
              <a:ext cx="609600" cy="3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0 ft</a:t>
              </a:r>
            </a:p>
          </p:txBody>
        </p:sp>
        <p:sp>
          <p:nvSpPr>
            <p:cNvPr id="24584" name="TextBox 242">
              <a:extLst>
                <a:ext uri="{FF2B5EF4-FFF2-40B4-BE49-F238E27FC236}">
                  <a16:creationId xmlns:a16="http://schemas.microsoft.com/office/drawing/2014/main" id="{AC10DE51-AFD2-C048-9D20-E0E2F5B36C91}"/>
                </a:ext>
              </a:extLst>
            </p:cNvPr>
            <p:cNvSpPr txBox="1">
              <a:spLocks noChangeArrowheads="1"/>
            </p:cNvSpPr>
            <p:nvPr/>
          </p:nvSpPr>
          <p:spPr bwMode="auto">
            <a:xfrm>
              <a:off x="2476500" y="3035300"/>
              <a:ext cx="609600" cy="3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10 ft</a:t>
              </a:r>
            </a:p>
          </p:txBody>
        </p:sp>
        <p:sp>
          <p:nvSpPr>
            <p:cNvPr id="24585" name="TextBox 243">
              <a:extLst>
                <a:ext uri="{FF2B5EF4-FFF2-40B4-BE49-F238E27FC236}">
                  <a16:creationId xmlns:a16="http://schemas.microsoft.com/office/drawing/2014/main" id="{AC7BBA4E-1EBA-7849-9488-7994E813952F}"/>
                </a:ext>
              </a:extLst>
            </p:cNvPr>
            <p:cNvSpPr txBox="1">
              <a:spLocks noChangeArrowheads="1"/>
            </p:cNvSpPr>
            <p:nvPr/>
          </p:nvSpPr>
          <p:spPr bwMode="auto">
            <a:xfrm>
              <a:off x="3517900" y="3048000"/>
              <a:ext cx="609600" cy="3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20 ft</a:t>
              </a:r>
            </a:p>
          </p:txBody>
        </p:sp>
        <p:sp>
          <p:nvSpPr>
            <p:cNvPr id="24586" name="TextBox 244">
              <a:extLst>
                <a:ext uri="{FF2B5EF4-FFF2-40B4-BE49-F238E27FC236}">
                  <a16:creationId xmlns:a16="http://schemas.microsoft.com/office/drawing/2014/main" id="{2C9D8D1B-A747-2842-9FD6-7596ED9F1B35}"/>
                </a:ext>
              </a:extLst>
            </p:cNvPr>
            <p:cNvSpPr txBox="1">
              <a:spLocks noChangeArrowheads="1"/>
            </p:cNvSpPr>
            <p:nvPr/>
          </p:nvSpPr>
          <p:spPr bwMode="auto">
            <a:xfrm>
              <a:off x="4521200" y="3035300"/>
              <a:ext cx="609600" cy="33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30 ft</a:t>
              </a:r>
            </a:p>
          </p:txBody>
        </p:sp>
        <p:sp>
          <p:nvSpPr>
            <p:cNvPr id="24587" name="TextBox 245">
              <a:extLst>
                <a:ext uri="{FF2B5EF4-FFF2-40B4-BE49-F238E27FC236}">
                  <a16:creationId xmlns:a16="http://schemas.microsoft.com/office/drawing/2014/main" id="{6CF3DA8E-B232-5048-A6C4-EACDD8064EA7}"/>
                </a:ext>
              </a:extLst>
            </p:cNvPr>
            <p:cNvSpPr txBox="1">
              <a:spLocks noChangeArrowheads="1"/>
            </p:cNvSpPr>
            <p:nvPr/>
          </p:nvSpPr>
          <p:spPr bwMode="auto">
            <a:xfrm>
              <a:off x="5562600" y="3048000"/>
              <a:ext cx="609600" cy="33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40 ft</a:t>
              </a:r>
            </a:p>
          </p:txBody>
        </p:sp>
      </p:grpSp>
      <p:sp>
        <p:nvSpPr>
          <p:cNvPr id="24581" name="TextBox 251">
            <a:extLst>
              <a:ext uri="{FF2B5EF4-FFF2-40B4-BE49-F238E27FC236}">
                <a16:creationId xmlns:a16="http://schemas.microsoft.com/office/drawing/2014/main" id="{15CB56D5-9166-D04C-B4C4-9A02D420E9AE}"/>
              </a:ext>
            </a:extLst>
          </p:cNvPr>
          <p:cNvSpPr txBox="1">
            <a:spLocks noChangeArrowheads="1"/>
          </p:cNvSpPr>
          <p:nvPr/>
        </p:nvSpPr>
        <p:spPr bwMode="auto">
          <a:xfrm>
            <a:off x="2082801" y="38101"/>
            <a:ext cx="4737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2800" b="1"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Effective range </a:t>
            </a:r>
            <a:r>
              <a:rPr kumimoji="0" lang="en-US" altLang="en-US" sz="1800" b="1"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(21-day period)</a:t>
            </a:r>
          </a:p>
        </p:txBody>
      </p:sp>
      <p:sp>
        <p:nvSpPr>
          <p:cNvPr id="24582" name="TextBox 10">
            <a:extLst>
              <a:ext uri="{FF2B5EF4-FFF2-40B4-BE49-F238E27FC236}">
                <a16:creationId xmlns:a16="http://schemas.microsoft.com/office/drawing/2014/main" id="{BF558717-1D4E-CC44-85C9-E2C35573A3C7}"/>
              </a:ext>
            </a:extLst>
          </p:cNvPr>
          <p:cNvSpPr txBox="1">
            <a:spLocks noChangeArrowheads="1"/>
          </p:cNvSpPr>
          <p:nvPr/>
        </p:nvSpPr>
        <p:spPr bwMode="auto">
          <a:xfrm>
            <a:off x="1714500" y="2933701"/>
            <a:ext cx="56769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Distance away from point sources</a:t>
            </a:r>
          </a:p>
        </p:txBody>
      </p:sp>
      <p:pic>
        <p:nvPicPr>
          <p:cNvPr id="170" name="Picture 169">
            <a:extLst>
              <a:ext uri="{FF2B5EF4-FFF2-40B4-BE49-F238E27FC236}">
                <a16:creationId xmlns:a16="http://schemas.microsoft.com/office/drawing/2014/main" id="{C8F1B6C8-DDAF-4984-B595-869429E415BF}"/>
              </a:ext>
            </a:extLst>
          </p:cNvPr>
          <p:cNvPicPr>
            <a:picLocks noChangeAspect="1"/>
          </p:cNvPicPr>
          <p:nvPr/>
        </p:nvPicPr>
        <p:blipFill>
          <a:blip r:embed="rId7"/>
          <a:stretch>
            <a:fillRect/>
          </a:stretch>
        </p:blipFill>
        <p:spPr>
          <a:xfrm>
            <a:off x="8088265" y="21655"/>
            <a:ext cx="1038225" cy="619125"/>
          </a:xfrm>
          <a:prstGeom prst="rect">
            <a:avLst/>
          </a:prstGeom>
        </p:spPr>
      </p:pic>
      <p:grpSp>
        <p:nvGrpSpPr>
          <p:cNvPr id="171" name="Group 170">
            <a:extLst>
              <a:ext uri="{FF2B5EF4-FFF2-40B4-BE49-F238E27FC236}">
                <a16:creationId xmlns:a16="http://schemas.microsoft.com/office/drawing/2014/main" id="{4EFFE7BA-6B8B-4454-9B40-0E2396C43700}"/>
              </a:ext>
            </a:extLst>
          </p:cNvPr>
          <p:cNvGrpSpPr/>
          <p:nvPr/>
        </p:nvGrpSpPr>
        <p:grpSpPr>
          <a:xfrm>
            <a:off x="-2438" y="4763082"/>
            <a:ext cx="9144000" cy="389913"/>
            <a:chOff x="-2438" y="4756048"/>
            <a:chExt cx="9144000" cy="389913"/>
          </a:xfrm>
        </p:grpSpPr>
        <p:sp>
          <p:nvSpPr>
            <p:cNvPr id="172" name="Rectangle 171">
              <a:extLst>
                <a:ext uri="{FF2B5EF4-FFF2-40B4-BE49-F238E27FC236}">
                  <a16:creationId xmlns:a16="http://schemas.microsoft.com/office/drawing/2014/main" id="{09101612-DFCD-49C7-B14D-D1E3D1133CD6}"/>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73" name="Picture 172">
              <a:extLst>
                <a:ext uri="{FF2B5EF4-FFF2-40B4-BE49-F238E27FC236}">
                  <a16:creationId xmlns:a16="http://schemas.microsoft.com/office/drawing/2014/main" id="{93FFE61D-6173-4A41-986E-A225BD677D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4" name="Picture 8" descr="Logo: UC Davis expanded wordmark">
              <a:extLst>
                <a:ext uri="{FF2B5EF4-FFF2-40B4-BE49-F238E27FC236}">
                  <a16:creationId xmlns:a16="http://schemas.microsoft.com/office/drawing/2014/main" id="{2373E79D-BE4B-46D2-B85D-5CDADBDDB3F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174">
              <a:extLst>
                <a:ext uri="{FF2B5EF4-FFF2-40B4-BE49-F238E27FC236}">
                  <a16:creationId xmlns:a16="http://schemas.microsoft.com/office/drawing/2014/main" id="{1AF75046-FEDA-4C17-8558-6AA902F293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76" name="Picture 175">
              <a:extLst>
                <a:ext uri="{FF2B5EF4-FFF2-40B4-BE49-F238E27FC236}">
                  <a16:creationId xmlns:a16="http://schemas.microsoft.com/office/drawing/2014/main" id="{ABADE17B-E7EA-480E-AE02-2D68D4CB2DB7}"/>
                </a:ext>
              </a:extLst>
            </p:cNvPr>
            <p:cNvPicPr>
              <a:picLocks noChangeAspect="1"/>
            </p:cNvPicPr>
            <p:nvPr/>
          </p:nvPicPr>
          <p:blipFill>
            <a:blip r:embed="rId11"/>
            <a:stretch>
              <a:fillRect/>
            </a:stretch>
          </p:blipFill>
          <p:spPr>
            <a:xfrm>
              <a:off x="2863070" y="4807908"/>
              <a:ext cx="1005840" cy="282332"/>
            </a:xfrm>
            <a:prstGeom prst="rect">
              <a:avLst/>
            </a:prstGeom>
          </p:spPr>
        </p:pic>
        <p:pic>
          <p:nvPicPr>
            <p:cNvPr id="177" name="Picture 176">
              <a:extLst>
                <a:ext uri="{FF2B5EF4-FFF2-40B4-BE49-F238E27FC236}">
                  <a16:creationId xmlns:a16="http://schemas.microsoft.com/office/drawing/2014/main" id="{F519943C-4B2F-445C-8E18-E2BA1ACE67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8" name="Picture 177">
              <a:extLst>
                <a:ext uri="{FF2B5EF4-FFF2-40B4-BE49-F238E27FC236}">
                  <a16:creationId xmlns:a16="http://schemas.microsoft.com/office/drawing/2014/main" id="{6365B0EB-BB60-41BD-8132-213633B039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79" name="Picture 178">
              <a:extLst>
                <a:ext uri="{FF2B5EF4-FFF2-40B4-BE49-F238E27FC236}">
                  <a16:creationId xmlns:a16="http://schemas.microsoft.com/office/drawing/2014/main" id="{9D7E3720-D379-45F8-AB15-A7C47747B1E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80" name="Picture 179">
              <a:extLst>
                <a:ext uri="{FF2B5EF4-FFF2-40B4-BE49-F238E27FC236}">
                  <a16:creationId xmlns:a16="http://schemas.microsoft.com/office/drawing/2014/main" id="{8FD489AD-2330-4F0B-8919-EF1201AC2E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81" name="Picture 180">
              <a:extLst>
                <a:ext uri="{FF2B5EF4-FFF2-40B4-BE49-F238E27FC236}">
                  <a16:creationId xmlns:a16="http://schemas.microsoft.com/office/drawing/2014/main" id="{8BF7C2D8-B4BA-4299-B43A-2147F700A34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2" name="Picture 181" descr="Screen Shot 2017-11-15 at 11.08.38 AM.png">
              <a:extLst>
                <a:ext uri="{FF2B5EF4-FFF2-40B4-BE49-F238E27FC236}">
                  <a16:creationId xmlns:a16="http://schemas.microsoft.com/office/drawing/2014/main" id="{9BEFD30F-ADE3-4199-9988-93F83023B67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83" name="Picture 2">
              <a:extLst>
                <a:ext uri="{FF2B5EF4-FFF2-40B4-BE49-F238E27FC236}">
                  <a16:creationId xmlns:a16="http://schemas.microsoft.com/office/drawing/2014/main" id="{3C0CC9B8-B0D3-41F7-B28F-8F892FCDB628}"/>
                </a:ext>
              </a:extLst>
            </p:cNvPr>
            <p:cNvPicPr>
              <a:picLocks noChangeAspect="1" noChangeArrowheads="1"/>
            </p:cNvPicPr>
            <p:nvPr/>
          </p:nvPicPr>
          <p:blipFill rotWithShape="1">
            <a:blip r:embed="rId18">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84" name="Picture 2" descr="Image result for rutgers university logo">
              <a:extLst>
                <a:ext uri="{FF2B5EF4-FFF2-40B4-BE49-F238E27FC236}">
                  <a16:creationId xmlns:a16="http://schemas.microsoft.com/office/drawing/2014/main" id="{1FC08332-8449-4A52-8376-DC59D73286B3}"/>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04065294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89B514C7-1822-EC48-ACEE-21D49432AAC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57304" y="1088319"/>
            <a:ext cx="8540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5">
            <a:extLst>
              <a:ext uri="{FF2B5EF4-FFF2-40B4-BE49-F238E27FC236}">
                <a16:creationId xmlns:a16="http://schemas.microsoft.com/office/drawing/2014/main" id="{4DE6C868-5166-5A46-8FEC-72516B9B261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7726" y="3700464"/>
            <a:ext cx="8540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3">
            <a:extLst>
              <a:ext uri="{FF2B5EF4-FFF2-40B4-BE49-F238E27FC236}">
                <a16:creationId xmlns:a16="http://schemas.microsoft.com/office/drawing/2014/main" id="{877081FD-3BB9-FB48-9345-72A8E57D848D}"/>
              </a:ext>
            </a:extLst>
          </p:cNvPr>
          <p:cNvSpPr txBox="1">
            <a:spLocks noChangeArrowheads="1"/>
          </p:cNvSpPr>
          <p:nvPr/>
        </p:nvSpPr>
        <p:spPr bwMode="auto">
          <a:xfrm>
            <a:off x="2325689" y="70476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4F81BD"/>
                </a:solidFill>
                <a:effectLst/>
                <a:uLnTx/>
                <a:uFillTx/>
                <a:latin typeface="Calibri" panose="020F0502020204030204" pitchFamily="34" charset="0"/>
                <a:ea typeface="ＭＳ Ｐゴシック" panose="020B0600070205080204" pitchFamily="34" charset="-128"/>
                <a:cs typeface="Arial"/>
                <a:sym typeface="Arial"/>
              </a:rPr>
              <a:t>UTC</a:t>
            </a:r>
          </a:p>
        </p:txBody>
      </p:sp>
      <p:sp>
        <p:nvSpPr>
          <p:cNvPr id="31748" name="TextBox 40">
            <a:extLst>
              <a:ext uri="{FF2B5EF4-FFF2-40B4-BE49-F238E27FC236}">
                <a16:creationId xmlns:a16="http://schemas.microsoft.com/office/drawing/2014/main" id="{E38A3B02-9008-7040-B97D-3365A8E95416}"/>
              </a:ext>
            </a:extLst>
          </p:cNvPr>
          <p:cNvSpPr txBox="1">
            <a:spLocks noChangeArrowheads="1"/>
          </p:cNvSpPr>
          <p:nvPr/>
        </p:nvSpPr>
        <p:spPr bwMode="auto">
          <a:xfrm>
            <a:off x="2325689" y="3370264"/>
            <a:ext cx="67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a:ln>
                  <a:noFill/>
                </a:ln>
                <a:solidFill>
                  <a:srgbClr val="4F81BD"/>
                </a:solidFill>
                <a:effectLst/>
                <a:uLnTx/>
                <a:uFillTx/>
                <a:latin typeface="Calibri" panose="020F0502020204030204" pitchFamily="34" charset="0"/>
                <a:ea typeface="ＭＳ Ｐゴシック" panose="020B0600070205080204" pitchFamily="34" charset="-128"/>
                <a:cs typeface="Arial"/>
                <a:sym typeface="Arial"/>
              </a:rPr>
              <a:t>GUM</a:t>
            </a:r>
          </a:p>
        </p:txBody>
      </p:sp>
      <p:sp>
        <p:nvSpPr>
          <p:cNvPr id="31749" name="Rectangle 44">
            <a:extLst>
              <a:ext uri="{FF2B5EF4-FFF2-40B4-BE49-F238E27FC236}">
                <a16:creationId xmlns:a16="http://schemas.microsoft.com/office/drawing/2014/main" id="{481DB116-0B0A-BD4E-A9D2-A822300DD3AB}"/>
              </a:ext>
            </a:extLst>
          </p:cNvPr>
          <p:cNvSpPr>
            <a:spLocks noChangeArrowheads="1"/>
          </p:cNvSpPr>
          <p:nvPr/>
        </p:nvSpPr>
        <p:spPr bwMode="auto">
          <a:xfrm>
            <a:off x="195264" y="903288"/>
            <a:ext cx="1795462"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sng"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rPr>
              <a:t>Untreated Control UTC)</a:t>
            </a:r>
            <a:r>
              <a:rPr kumimoji="0" lang="en-US" altLang="en-US" sz="1200" b="0" i="0" u="none"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rPr>
              <a:t>. </a:t>
            </a:r>
            <a:r>
              <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rPr>
              <a:t>No treatment. </a:t>
            </a: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endParaRPr kumimoji="0" lang="en-US" altLang="en-US" sz="1200" b="0" i="0" u="sng"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endParaRPr kumimoji="0" lang="en-US" altLang="en-US" sz="1200" b="0" i="0" u="sng"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endParaRPr kumimoji="0" lang="en-US" altLang="en-US" sz="1200" b="0" i="0" u="sng"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200" b="0" i="0" u="sng"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rPr>
              <a:t>Untreated Control UTC)</a:t>
            </a:r>
            <a:r>
              <a:rPr kumimoji="0" lang="en-US" altLang="en-US" sz="1200" b="0" i="0" u="none"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rPr>
              <a:t>. </a:t>
            </a:r>
            <a:r>
              <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rPr>
              <a:t>No treatment. </a:t>
            </a: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none" strike="noStrike" kern="0" cap="none" spc="0" normalizeH="0" baseline="0" noProof="0" dirty="0">
                <a:ln>
                  <a:noFill/>
                </a:ln>
                <a:solidFill>
                  <a:srgbClr val="FF0000"/>
                </a:solidFill>
                <a:effectLst/>
                <a:uLnTx/>
                <a:uFillTx/>
                <a:latin typeface="Abadi" panose="020B0604020104020204" pitchFamily="34" charset="0"/>
                <a:ea typeface="ＭＳ Ｐゴシック" panose="020B0600070205080204" pitchFamily="34" charset="-128"/>
                <a:cs typeface="Arial"/>
                <a:sym typeface="Arial"/>
              </a:rPr>
              <a:t>GUM </a:t>
            </a:r>
            <a:r>
              <a:rPr kumimoji="0" lang="en-US" altLang="en-US" sz="1200" b="0" i="0" u="none" strike="noStrike" kern="0" cap="none" spc="0" normalizeH="0" baseline="0" noProof="0" dirty="0">
                <a:ln>
                  <a:noFill/>
                </a:ln>
                <a:solidFill>
                  <a:srgbClr val="000000"/>
                </a:solidFill>
                <a:effectLst/>
                <a:uLnTx/>
                <a:uFillTx/>
                <a:latin typeface="Abadi" panose="020B0604020104020204" pitchFamily="34" charset="0"/>
                <a:ea typeface="ＭＳ Ｐゴシック" panose="020B0600070205080204" pitchFamily="34" charset="-128"/>
                <a:cs typeface="Arial"/>
                <a:sym typeface="Arial"/>
              </a:rPr>
              <a:t>treatments applied at day 0. No additional chemical treatments.</a:t>
            </a: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rPr>
              <a:t> </a:t>
            </a:r>
            <a:endParaRPr kumimoji="0" lang="en-US" altLang="en-US" sz="14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endParaRPr>
          </a:p>
        </p:txBody>
      </p:sp>
      <p:sp>
        <p:nvSpPr>
          <p:cNvPr id="31750" name="Rectangle 45">
            <a:extLst>
              <a:ext uri="{FF2B5EF4-FFF2-40B4-BE49-F238E27FC236}">
                <a16:creationId xmlns:a16="http://schemas.microsoft.com/office/drawing/2014/main" id="{09FA72F0-6EDC-3544-AC83-ADA3FFE072FA}"/>
              </a:ext>
            </a:extLst>
          </p:cNvPr>
          <p:cNvSpPr>
            <a:spLocks noChangeArrowheads="1"/>
          </p:cNvSpPr>
          <p:nvPr/>
        </p:nvSpPr>
        <p:spPr bwMode="auto">
          <a:xfrm>
            <a:off x="4598021" y="4078289"/>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none" strike="noStrike" kern="0" cap="none" spc="0" normalizeH="0" baseline="0" noProof="0" dirty="0">
                <a:ln>
                  <a:noFill/>
                </a:ln>
                <a:solidFill>
                  <a:prstClr val="black"/>
                </a:solidFill>
                <a:effectLst/>
                <a:uLnTx/>
                <a:uFillTx/>
                <a:latin typeface="Abadi" panose="020B0604020104020204" pitchFamily="34" charset="0"/>
                <a:ea typeface="ＭＳ Ｐゴシック" panose="020B0600070205080204" pitchFamily="34" charset="-128"/>
                <a:cs typeface="Arial"/>
                <a:sym typeface="Arial"/>
              </a:rPr>
              <a:t>Commercial blueberry field 21 plots, each ~1 acres in size each</a:t>
            </a:r>
          </a:p>
        </p:txBody>
      </p:sp>
      <p:sp>
        <p:nvSpPr>
          <p:cNvPr id="31751" name="TextBox 22">
            <a:extLst>
              <a:ext uri="{FF2B5EF4-FFF2-40B4-BE49-F238E27FC236}">
                <a16:creationId xmlns:a16="http://schemas.microsoft.com/office/drawing/2014/main" id="{474CCC61-1365-8D41-8DEE-11026E2382D3}"/>
              </a:ext>
            </a:extLst>
          </p:cNvPr>
          <p:cNvSpPr txBox="1">
            <a:spLocks noChangeArrowheads="1"/>
          </p:cNvSpPr>
          <p:nvPr/>
        </p:nvSpPr>
        <p:spPr bwMode="auto">
          <a:xfrm>
            <a:off x="266700" y="139701"/>
            <a:ext cx="407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1"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MCAREC, cherries, 2020</a:t>
            </a:r>
          </a:p>
        </p:txBody>
      </p:sp>
      <p:pic>
        <p:nvPicPr>
          <p:cNvPr id="11" name="Picture 6" descr="IMG_6629.jpg">
            <a:extLst>
              <a:ext uri="{FF2B5EF4-FFF2-40B4-BE49-F238E27FC236}">
                <a16:creationId xmlns:a16="http://schemas.microsoft.com/office/drawing/2014/main" id="{6EEEED7D-792B-B34D-9715-65E5DD73ECE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70384" y="846485"/>
            <a:ext cx="4185053" cy="31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DF1F1C87-D8BE-F244-B3D4-C24838DAB68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22308" y="2365376"/>
            <a:ext cx="8540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a16="http://schemas.microsoft.com/office/drawing/2014/main" id="{49BB63AD-77F7-3E43-B009-B70CC1881522}"/>
              </a:ext>
            </a:extLst>
          </p:cNvPr>
          <p:cNvSpPr txBox="1">
            <a:spLocks noChangeArrowheads="1"/>
          </p:cNvSpPr>
          <p:nvPr/>
        </p:nvSpPr>
        <p:spPr bwMode="auto">
          <a:xfrm>
            <a:off x="2240103" y="2046404"/>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4F81BD"/>
                </a:solidFill>
                <a:effectLst/>
                <a:uLnTx/>
                <a:uFillTx/>
                <a:latin typeface="Calibri" panose="020F0502020204030204" pitchFamily="34" charset="0"/>
                <a:ea typeface="ＭＳ Ｐゴシック" panose="020B0600070205080204" pitchFamily="34" charset="-128"/>
                <a:cs typeface="Arial"/>
                <a:sym typeface="Arial"/>
              </a:rPr>
              <a:t>Buffer</a:t>
            </a:r>
          </a:p>
        </p:txBody>
      </p:sp>
      <p:pic>
        <p:nvPicPr>
          <p:cNvPr id="14" name="Picture 13">
            <a:extLst>
              <a:ext uri="{FF2B5EF4-FFF2-40B4-BE49-F238E27FC236}">
                <a16:creationId xmlns:a16="http://schemas.microsoft.com/office/drawing/2014/main" id="{C0EED9B3-92D2-42EF-B897-7F613E448B41}"/>
              </a:ext>
            </a:extLst>
          </p:cNvPr>
          <p:cNvPicPr>
            <a:picLocks noChangeAspect="1"/>
          </p:cNvPicPr>
          <p:nvPr/>
        </p:nvPicPr>
        <p:blipFill>
          <a:blip r:embed="rId4"/>
          <a:stretch>
            <a:fillRect/>
          </a:stretch>
        </p:blipFill>
        <p:spPr>
          <a:xfrm>
            <a:off x="8088265" y="7587"/>
            <a:ext cx="1038225" cy="619125"/>
          </a:xfrm>
          <a:prstGeom prst="rect">
            <a:avLst/>
          </a:prstGeom>
        </p:spPr>
      </p:pic>
      <p:grpSp>
        <p:nvGrpSpPr>
          <p:cNvPr id="15" name="Group 14">
            <a:extLst>
              <a:ext uri="{FF2B5EF4-FFF2-40B4-BE49-F238E27FC236}">
                <a16:creationId xmlns:a16="http://schemas.microsoft.com/office/drawing/2014/main" id="{64ABD359-B232-43D3-9548-A81EC486B6E5}"/>
              </a:ext>
            </a:extLst>
          </p:cNvPr>
          <p:cNvGrpSpPr/>
          <p:nvPr/>
        </p:nvGrpSpPr>
        <p:grpSpPr>
          <a:xfrm>
            <a:off x="-2438" y="4756048"/>
            <a:ext cx="9144000" cy="389913"/>
            <a:chOff x="-2438" y="4756048"/>
            <a:chExt cx="9144000" cy="389913"/>
          </a:xfrm>
        </p:grpSpPr>
        <p:sp>
          <p:nvSpPr>
            <p:cNvPr id="16" name="Rectangle 15">
              <a:extLst>
                <a:ext uri="{FF2B5EF4-FFF2-40B4-BE49-F238E27FC236}">
                  <a16:creationId xmlns:a16="http://schemas.microsoft.com/office/drawing/2014/main" id="{F83418DA-0224-4A7F-93C2-218FE265759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7" name="Picture 16">
              <a:extLst>
                <a:ext uri="{FF2B5EF4-FFF2-40B4-BE49-F238E27FC236}">
                  <a16:creationId xmlns:a16="http://schemas.microsoft.com/office/drawing/2014/main" id="{00636465-FDFA-4407-A6AE-AB7781E2FA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8" name="Picture 8" descr="Logo: UC Davis expanded wordmark">
              <a:extLst>
                <a:ext uri="{FF2B5EF4-FFF2-40B4-BE49-F238E27FC236}">
                  <a16:creationId xmlns:a16="http://schemas.microsoft.com/office/drawing/2014/main" id="{17D00E42-BBC3-4A36-8A5A-60C73435FF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id="{DC5AEFFC-1421-4B7B-B5C1-4AA2DF7990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0" name="Picture 19">
              <a:extLst>
                <a:ext uri="{FF2B5EF4-FFF2-40B4-BE49-F238E27FC236}">
                  <a16:creationId xmlns:a16="http://schemas.microsoft.com/office/drawing/2014/main" id="{E877CD39-8849-4179-BAE7-22D9A6AF393C}"/>
                </a:ext>
              </a:extLst>
            </p:cNvPr>
            <p:cNvPicPr>
              <a:picLocks noChangeAspect="1"/>
            </p:cNvPicPr>
            <p:nvPr/>
          </p:nvPicPr>
          <p:blipFill>
            <a:blip r:embed="rId8"/>
            <a:stretch>
              <a:fillRect/>
            </a:stretch>
          </p:blipFill>
          <p:spPr>
            <a:xfrm>
              <a:off x="2863070" y="4807908"/>
              <a:ext cx="1005840" cy="282332"/>
            </a:xfrm>
            <a:prstGeom prst="rect">
              <a:avLst/>
            </a:prstGeom>
          </p:spPr>
        </p:pic>
        <p:pic>
          <p:nvPicPr>
            <p:cNvPr id="21" name="Picture 20">
              <a:extLst>
                <a:ext uri="{FF2B5EF4-FFF2-40B4-BE49-F238E27FC236}">
                  <a16:creationId xmlns:a16="http://schemas.microsoft.com/office/drawing/2014/main" id="{E2090557-369A-4DBA-93A9-715381464B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2" name="Picture 21">
              <a:extLst>
                <a:ext uri="{FF2B5EF4-FFF2-40B4-BE49-F238E27FC236}">
                  <a16:creationId xmlns:a16="http://schemas.microsoft.com/office/drawing/2014/main" id="{88B678D0-722C-4893-A0A8-1EA94F29027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3" name="Picture 22">
              <a:extLst>
                <a:ext uri="{FF2B5EF4-FFF2-40B4-BE49-F238E27FC236}">
                  <a16:creationId xmlns:a16="http://schemas.microsoft.com/office/drawing/2014/main" id="{204696C0-7959-4044-8BE5-A9D6F580C4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4" name="Picture 23">
              <a:extLst>
                <a:ext uri="{FF2B5EF4-FFF2-40B4-BE49-F238E27FC236}">
                  <a16:creationId xmlns:a16="http://schemas.microsoft.com/office/drawing/2014/main" id="{3EB95C04-CC55-487B-993F-76A600AE18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5" name="Picture 24">
              <a:extLst>
                <a:ext uri="{FF2B5EF4-FFF2-40B4-BE49-F238E27FC236}">
                  <a16:creationId xmlns:a16="http://schemas.microsoft.com/office/drawing/2014/main" id="{71D2BC5C-D3FB-496C-AC62-330E191541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6" name="Picture 25" descr="Screen Shot 2017-11-15 at 11.08.38 AM.png">
              <a:extLst>
                <a:ext uri="{FF2B5EF4-FFF2-40B4-BE49-F238E27FC236}">
                  <a16:creationId xmlns:a16="http://schemas.microsoft.com/office/drawing/2014/main" id="{E48A5D71-1D78-4E10-912E-8EE638AE37F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7" name="Picture 2">
              <a:extLst>
                <a:ext uri="{FF2B5EF4-FFF2-40B4-BE49-F238E27FC236}">
                  <a16:creationId xmlns:a16="http://schemas.microsoft.com/office/drawing/2014/main" id="{7616A0F6-D1F6-43BC-A8B8-4CDD14B9193A}"/>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8" name="Picture 2" descr="Image result for rutgers university logo">
              <a:extLst>
                <a:ext uri="{FF2B5EF4-FFF2-40B4-BE49-F238E27FC236}">
                  <a16:creationId xmlns:a16="http://schemas.microsoft.com/office/drawing/2014/main" id="{4BA8C80A-9103-45DF-961B-15E49D3BC685}"/>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0217142"/>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isultati immagini per osu oregon">
            <a:extLst>
              <a:ext uri="{FF2B5EF4-FFF2-40B4-BE49-F238E27FC236}">
                <a16:creationId xmlns:a16="http://schemas.microsoft.com/office/drawing/2014/main" id="{9AB9FB92-F8B0-B745-8A42-21BD2012E1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4" y="4624389"/>
            <a:ext cx="10747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29">
            <a:extLst>
              <a:ext uri="{FF2B5EF4-FFF2-40B4-BE49-F238E27FC236}">
                <a16:creationId xmlns:a16="http://schemas.microsoft.com/office/drawing/2014/main" id="{8375A3BD-1799-C147-A86E-9CFE5D3C4A38}"/>
              </a:ext>
            </a:extLst>
          </p:cNvPr>
          <p:cNvSpPr/>
          <p:nvPr/>
        </p:nvSpPr>
        <p:spPr>
          <a:xfrm flipH="1">
            <a:off x="0" y="1"/>
            <a:ext cx="9144000"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altLang="en-US" sz="2000" b="1" i="0" u="none" strike="noStrike" kern="0" cap="none" spc="0" normalizeH="0" baseline="0" noProof="0" dirty="0">
                <a:ln>
                  <a:noFill/>
                </a:ln>
                <a:uLnTx/>
                <a:uFillTx/>
                <a:latin typeface="Arial" panose="020B0604020202020204" pitchFamily="34" charset="0"/>
                <a:cs typeface="Arial" panose="020B0604020202020204" pitchFamily="34" charset="0"/>
                <a:sym typeface="Arial"/>
              </a:rPr>
              <a:t>Season 2020: </a:t>
            </a:r>
            <a:r>
              <a:rPr kumimoji="0" lang="it-IT" altLang="en-US" sz="2000" b="1" i="0" u="none" strike="noStrike" kern="0" cap="none" spc="0" normalizeH="0" baseline="0" noProof="0" dirty="0" err="1">
                <a:ln>
                  <a:noFill/>
                </a:ln>
                <a:uLnTx/>
                <a:uFillTx/>
                <a:latin typeface="Arial" panose="020B0604020202020204" pitchFamily="34" charset="0"/>
                <a:cs typeface="Arial" panose="020B0604020202020204" pitchFamily="34" charset="0"/>
                <a:sym typeface="Arial"/>
              </a:rPr>
              <a:t>Blueberry</a:t>
            </a:r>
            <a:r>
              <a:rPr kumimoji="0" lang="it-IT" altLang="en-US" sz="2000" b="1" i="0" u="none" strike="noStrike" kern="0" cap="none" spc="0" normalizeH="0" baseline="0" noProof="0" dirty="0">
                <a:ln>
                  <a:noFill/>
                </a:ln>
                <a:uLnTx/>
                <a:uFillTx/>
                <a:latin typeface="Arial" panose="020B0604020202020204" pitchFamily="34" charset="0"/>
                <a:cs typeface="Arial" panose="020B0604020202020204" pitchFamily="34" charset="0"/>
                <a:sym typeface="Arial"/>
              </a:rPr>
              <a:t> </a:t>
            </a:r>
            <a:r>
              <a:rPr kumimoji="0" lang="it-IT" altLang="en-US" sz="2000" b="1" i="0" u="none" strike="noStrike" kern="0" cap="none" spc="0" normalizeH="0" baseline="0" noProof="0" dirty="0" err="1">
                <a:ln>
                  <a:noFill/>
                </a:ln>
                <a:uLnTx/>
                <a:uFillTx/>
                <a:latin typeface="Arial" panose="020B0604020202020204" pitchFamily="34" charset="0"/>
                <a:cs typeface="Arial" panose="020B0604020202020204" pitchFamily="34" charset="0"/>
                <a:sym typeface="Arial"/>
              </a:rPr>
              <a:t>field</a:t>
            </a:r>
            <a:r>
              <a:rPr kumimoji="0" lang="it-IT" altLang="en-US" sz="2000" b="1" i="0" u="none" strike="noStrike" kern="0" cap="none" spc="0" normalizeH="0" baseline="0" noProof="0" dirty="0">
                <a:ln>
                  <a:noFill/>
                </a:ln>
                <a:uLnTx/>
                <a:uFillTx/>
                <a:latin typeface="Arial" panose="020B0604020202020204" pitchFamily="34" charset="0"/>
                <a:cs typeface="Arial" panose="020B0604020202020204" pitchFamily="34" charset="0"/>
                <a:sym typeface="Arial"/>
              </a:rPr>
              <a:t> </a:t>
            </a:r>
            <a:r>
              <a:rPr kumimoji="0" lang="it-IT" altLang="en-US" sz="2000" b="1" i="0" u="none" strike="noStrike" kern="0" cap="none" spc="0" normalizeH="0" baseline="0" noProof="0" dirty="0" err="1">
                <a:ln>
                  <a:noFill/>
                </a:ln>
                <a:uLnTx/>
                <a:uFillTx/>
                <a:latin typeface="Arial" panose="020B0604020202020204" pitchFamily="34" charset="0"/>
                <a:cs typeface="Arial" panose="020B0604020202020204" pitchFamily="34" charset="0"/>
                <a:sym typeface="Arial"/>
              </a:rPr>
              <a:t>efficacy</a:t>
            </a:r>
            <a:r>
              <a:rPr kumimoji="0" lang="it-IT" altLang="en-US" sz="2000" b="1" i="0" u="none" strike="noStrike" kern="0" cap="none" spc="0" normalizeH="0" baseline="0" noProof="0" dirty="0">
                <a:ln>
                  <a:noFill/>
                </a:ln>
                <a:uLnTx/>
                <a:uFillTx/>
                <a:latin typeface="Arial" panose="020B0604020202020204" pitchFamily="34" charset="0"/>
                <a:cs typeface="Arial" panose="020B0604020202020204" pitchFamily="34" charset="0"/>
                <a:sym typeface="Arial"/>
              </a:rPr>
              <a:t> trials, </a:t>
            </a:r>
            <a:r>
              <a:rPr kumimoji="0" lang="it-IT" altLang="en-US" sz="2000" b="1" i="0" u="none" strike="noStrike" kern="0" cap="none" spc="0" normalizeH="0" baseline="0" noProof="0" dirty="0" err="1">
                <a:ln>
                  <a:noFill/>
                </a:ln>
                <a:uLnTx/>
                <a:uFillTx/>
                <a:latin typeface="Arial" panose="020B0604020202020204" pitchFamily="34" charset="0"/>
                <a:cs typeface="Arial" panose="020B0604020202020204" pitchFamily="34" charset="0"/>
                <a:sym typeface="Arial"/>
              </a:rPr>
              <a:t>Willamette</a:t>
            </a:r>
            <a:r>
              <a:rPr kumimoji="0" lang="it-IT" altLang="en-US" sz="2000" b="1" i="0" u="none" strike="noStrike" kern="0" cap="none" spc="0" normalizeH="0" baseline="0" noProof="0" dirty="0">
                <a:ln>
                  <a:noFill/>
                </a:ln>
                <a:uLnTx/>
                <a:uFillTx/>
                <a:latin typeface="Arial" panose="020B0604020202020204" pitchFamily="34" charset="0"/>
                <a:cs typeface="Arial" panose="020B0604020202020204" pitchFamily="34" charset="0"/>
                <a:sym typeface="Arial"/>
              </a:rPr>
              <a:t> Valley</a:t>
            </a:r>
          </a:p>
        </p:txBody>
      </p:sp>
      <p:graphicFrame>
        <p:nvGraphicFramePr>
          <p:cNvPr id="12" name="Chart 11">
            <a:extLst>
              <a:ext uri="{FF2B5EF4-FFF2-40B4-BE49-F238E27FC236}">
                <a16:creationId xmlns:a16="http://schemas.microsoft.com/office/drawing/2014/main" id="{4C279A34-A7FC-3844-B558-DE2D339FD42D}"/>
              </a:ext>
            </a:extLst>
          </p:cNvPr>
          <p:cNvGraphicFramePr>
            <a:graphicFrameLocks/>
          </p:cNvGraphicFramePr>
          <p:nvPr/>
        </p:nvGraphicFramePr>
        <p:xfrm>
          <a:off x="609600" y="848784"/>
          <a:ext cx="4191000" cy="32427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F710A4D-E46B-B044-9BD5-EF02FB938B17}"/>
              </a:ext>
            </a:extLst>
          </p:cNvPr>
          <p:cNvGraphicFramePr>
            <a:graphicFrameLocks/>
          </p:cNvGraphicFramePr>
          <p:nvPr/>
        </p:nvGraphicFramePr>
        <p:xfrm>
          <a:off x="4749801" y="996951"/>
          <a:ext cx="4140200" cy="2787650"/>
        </p:xfrm>
        <a:graphic>
          <a:graphicData uri="http://schemas.openxmlformats.org/drawingml/2006/chart">
            <c:chart xmlns:c="http://schemas.openxmlformats.org/drawingml/2006/chart" xmlns:r="http://schemas.openxmlformats.org/officeDocument/2006/relationships" r:id="rId5"/>
          </a:graphicData>
        </a:graphic>
      </p:graphicFrame>
      <p:sp>
        <p:nvSpPr>
          <p:cNvPr id="34824" name="TextBox 5">
            <a:extLst>
              <a:ext uri="{FF2B5EF4-FFF2-40B4-BE49-F238E27FC236}">
                <a16:creationId xmlns:a16="http://schemas.microsoft.com/office/drawing/2014/main" id="{5CAF9CFA-6780-A749-9116-BA64FBABC389}"/>
              </a:ext>
            </a:extLst>
          </p:cNvPr>
          <p:cNvSpPr txBox="1">
            <a:spLocks noChangeArrowheads="1"/>
          </p:cNvSpPr>
          <p:nvPr/>
        </p:nvSpPr>
        <p:spPr bwMode="auto">
          <a:xfrm rot="16200000">
            <a:off x="-977900" y="2069586"/>
            <a:ext cx="2654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1"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Mean eggs/berry</a:t>
            </a:r>
          </a:p>
        </p:txBody>
      </p:sp>
      <p:pic>
        <p:nvPicPr>
          <p:cNvPr id="34825" name="Picture 6" descr="IMG_6629.jpg">
            <a:extLst>
              <a:ext uri="{FF2B5EF4-FFF2-40B4-BE49-F238E27FC236}">
                <a16:creationId xmlns:a16="http://schemas.microsoft.com/office/drawing/2014/main" id="{8342D630-7D86-E440-80DE-927CD95FED9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081810" y="636924"/>
            <a:ext cx="1943101" cy="145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6" name="Group 15">
            <a:extLst>
              <a:ext uri="{FF2B5EF4-FFF2-40B4-BE49-F238E27FC236}">
                <a16:creationId xmlns:a16="http://schemas.microsoft.com/office/drawing/2014/main" id="{0EEEDBE8-B527-254D-AE86-303DA43DD10B}"/>
              </a:ext>
            </a:extLst>
          </p:cNvPr>
          <p:cNvGrpSpPr>
            <a:grpSpLocks/>
          </p:cNvGrpSpPr>
          <p:nvPr/>
        </p:nvGrpSpPr>
        <p:grpSpPr bwMode="auto">
          <a:xfrm>
            <a:off x="995364" y="1389063"/>
            <a:ext cx="909637" cy="1290637"/>
            <a:chOff x="1203880" y="1922681"/>
            <a:chExt cx="1981200" cy="1290419"/>
          </a:xfrm>
        </p:grpSpPr>
        <p:sp>
          <p:nvSpPr>
            <p:cNvPr id="34827" name="TextBox 16">
              <a:extLst>
                <a:ext uri="{FF2B5EF4-FFF2-40B4-BE49-F238E27FC236}">
                  <a16:creationId xmlns:a16="http://schemas.microsoft.com/office/drawing/2014/main" id="{18C85CA2-0EE3-9846-AC6A-F897A236E960}"/>
                </a:ext>
              </a:extLst>
            </p:cNvPr>
            <p:cNvSpPr txBox="1">
              <a:spLocks noChangeArrowheads="1"/>
            </p:cNvSpPr>
            <p:nvPr/>
          </p:nvSpPr>
          <p:spPr bwMode="auto">
            <a:xfrm>
              <a:off x="1203880" y="1922681"/>
              <a:ext cx="1981200" cy="46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Gum application</a:t>
              </a:r>
            </a:p>
          </p:txBody>
        </p:sp>
        <p:cxnSp>
          <p:nvCxnSpPr>
            <p:cNvPr id="18" name="Straight Arrow Connector 17">
              <a:extLst>
                <a:ext uri="{FF2B5EF4-FFF2-40B4-BE49-F238E27FC236}">
                  <a16:creationId xmlns:a16="http://schemas.microsoft.com/office/drawing/2014/main" id="{89774E31-B592-EF4F-8F94-D4001290B31A}"/>
                </a:ext>
              </a:extLst>
            </p:cNvPr>
            <p:cNvCxnSpPr/>
            <p:nvPr/>
          </p:nvCxnSpPr>
          <p:spPr>
            <a:xfrm flipH="1">
              <a:off x="1497774" y="2552812"/>
              <a:ext cx="359590" cy="660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4" name="Picture 13">
            <a:extLst>
              <a:ext uri="{FF2B5EF4-FFF2-40B4-BE49-F238E27FC236}">
                <a16:creationId xmlns:a16="http://schemas.microsoft.com/office/drawing/2014/main" id="{36D9100A-A912-4D12-A330-1DFE978686C2}"/>
              </a:ext>
            </a:extLst>
          </p:cNvPr>
          <p:cNvPicPr>
            <a:picLocks noChangeAspect="1"/>
          </p:cNvPicPr>
          <p:nvPr/>
        </p:nvPicPr>
        <p:blipFill>
          <a:blip r:embed="rId7"/>
          <a:stretch>
            <a:fillRect/>
          </a:stretch>
        </p:blipFill>
        <p:spPr>
          <a:xfrm>
            <a:off x="8088265" y="14621"/>
            <a:ext cx="1038225" cy="619125"/>
          </a:xfrm>
          <a:prstGeom prst="rect">
            <a:avLst/>
          </a:prstGeom>
        </p:spPr>
      </p:pic>
      <p:grpSp>
        <p:nvGrpSpPr>
          <p:cNvPr id="15" name="Group 14">
            <a:extLst>
              <a:ext uri="{FF2B5EF4-FFF2-40B4-BE49-F238E27FC236}">
                <a16:creationId xmlns:a16="http://schemas.microsoft.com/office/drawing/2014/main" id="{65A88DCF-624F-4DFD-A722-01CF1E4CBE85}"/>
              </a:ext>
            </a:extLst>
          </p:cNvPr>
          <p:cNvGrpSpPr/>
          <p:nvPr/>
        </p:nvGrpSpPr>
        <p:grpSpPr>
          <a:xfrm>
            <a:off x="-2438" y="4756048"/>
            <a:ext cx="9144000" cy="389913"/>
            <a:chOff x="-2438" y="4756048"/>
            <a:chExt cx="9144000" cy="389913"/>
          </a:xfrm>
        </p:grpSpPr>
        <p:sp>
          <p:nvSpPr>
            <p:cNvPr id="16" name="Rectangle 15">
              <a:extLst>
                <a:ext uri="{FF2B5EF4-FFF2-40B4-BE49-F238E27FC236}">
                  <a16:creationId xmlns:a16="http://schemas.microsoft.com/office/drawing/2014/main" id="{2611B497-CA70-4199-874F-FE8AE9C347B4}"/>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7" name="Picture 16">
              <a:extLst>
                <a:ext uri="{FF2B5EF4-FFF2-40B4-BE49-F238E27FC236}">
                  <a16:creationId xmlns:a16="http://schemas.microsoft.com/office/drawing/2014/main" id="{5E5F826A-8333-45BA-951D-82D95CD9E7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 name="Picture 8" descr="Logo: UC Davis expanded wordmark">
              <a:extLst>
                <a:ext uri="{FF2B5EF4-FFF2-40B4-BE49-F238E27FC236}">
                  <a16:creationId xmlns:a16="http://schemas.microsoft.com/office/drawing/2014/main" id="{AFBCAFEE-C930-4BFE-A708-7AA70F99456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a:extLst>
                <a:ext uri="{FF2B5EF4-FFF2-40B4-BE49-F238E27FC236}">
                  <a16:creationId xmlns:a16="http://schemas.microsoft.com/office/drawing/2014/main" id="{C810B022-BA25-443D-90F7-C08D2C0EF9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1" name="Picture 20">
              <a:extLst>
                <a:ext uri="{FF2B5EF4-FFF2-40B4-BE49-F238E27FC236}">
                  <a16:creationId xmlns:a16="http://schemas.microsoft.com/office/drawing/2014/main" id="{163871F7-C322-4CFD-B530-A96FE544CA17}"/>
                </a:ext>
              </a:extLst>
            </p:cNvPr>
            <p:cNvPicPr>
              <a:picLocks noChangeAspect="1"/>
            </p:cNvPicPr>
            <p:nvPr/>
          </p:nvPicPr>
          <p:blipFill>
            <a:blip r:embed="rId11"/>
            <a:stretch>
              <a:fillRect/>
            </a:stretch>
          </p:blipFill>
          <p:spPr>
            <a:xfrm>
              <a:off x="2863070" y="4807908"/>
              <a:ext cx="1005840" cy="282332"/>
            </a:xfrm>
            <a:prstGeom prst="rect">
              <a:avLst/>
            </a:prstGeom>
          </p:spPr>
        </p:pic>
        <p:pic>
          <p:nvPicPr>
            <p:cNvPr id="22" name="Picture 21">
              <a:extLst>
                <a:ext uri="{FF2B5EF4-FFF2-40B4-BE49-F238E27FC236}">
                  <a16:creationId xmlns:a16="http://schemas.microsoft.com/office/drawing/2014/main" id="{397D6EC4-299F-48A1-8592-6E1D4B467E0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3" name="Picture 22">
              <a:extLst>
                <a:ext uri="{FF2B5EF4-FFF2-40B4-BE49-F238E27FC236}">
                  <a16:creationId xmlns:a16="http://schemas.microsoft.com/office/drawing/2014/main" id="{1C8F12CC-026D-41AB-A2D0-718D549747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4" name="Picture 23">
              <a:extLst>
                <a:ext uri="{FF2B5EF4-FFF2-40B4-BE49-F238E27FC236}">
                  <a16:creationId xmlns:a16="http://schemas.microsoft.com/office/drawing/2014/main" id="{68EFD0ED-E39A-477E-A00B-297ABB7B706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5" name="Picture 24">
              <a:extLst>
                <a:ext uri="{FF2B5EF4-FFF2-40B4-BE49-F238E27FC236}">
                  <a16:creationId xmlns:a16="http://schemas.microsoft.com/office/drawing/2014/main" id="{048248CA-D30A-469B-B5EE-196E472FDFA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6" name="Picture 25">
              <a:extLst>
                <a:ext uri="{FF2B5EF4-FFF2-40B4-BE49-F238E27FC236}">
                  <a16:creationId xmlns:a16="http://schemas.microsoft.com/office/drawing/2014/main" id="{2C3CCFD3-0911-4E82-9340-B5D48D18030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7" name="Picture 26" descr="Screen Shot 2017-11-15 at 11.08.38 AM.png">
              <a:extLst>
                <a:ext uri="{FF2B5EF4-FFF2-40B4-BE49-F238E27FC236}">
                  <a16:creationId xmlns:a16="http://schemas.microsoft.com/office/drawing/2014/main" id="{F155E14F-C6B4-4F4A-961B-41A3952299C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8" name="Picture 2">
              <a:extLst>
                <a:ext uri="{FF2B5EF4-FFF2-40B4-BE49-F238E27FC236}">
                  <a16:creationId xmlns:a16="http://schemas.microsoft.com/office/drawing/2014/main" id="{9CCDF7C2-AB14-40F0-8222-C2824C749E49}"/>
                </a:ext>
              </a:extLst>
            </p:cNvPr>
            <p:cNvPicPr>
              <a:picLocks noChangeAspect="1" noChangeArrowheads="1"/>
            </p:cNvPicPr>
            <p:nvPr/>
          </p:nvPicPr>
          <p:blipFill rotWithShape="1">
            <a:blip r:embed="rId18">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9" name="Picture 2" descr="Image result for rutgers university logo">
              <a:extLst>
                <a:ext uri="{FF2B5EF4-FFF2-40B4-BE49-F238E27FC236}">
                  <a16:creationId xmlns:a16="http://schemas.microsoft.com/office/drawing/2014/main" id="{7B4237E1-2BC6-41C9-96F4-33A3D3436A66}"/>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88506648"/>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isultati immagini per osu oregon">
            <a:extLst>
              <a:ext uri="{FF2B5EF4-FFF2-40B4-BE49-F238E27FC236}">
                <a16:creationId xmlns:a16="http://schemas.microsoft.com/office/drawing/2014/main" id="{E0819220-B0CE-AE4F-A250-AA0CEC155A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4" y="4624389"/>
            <a:ext cx="10747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29">
            <a:extLst>
              <a:ext uri="{FF2B5EF4-FFF2-40B4-BE49-F238E27FC236}">
                <a16:creationId xmlns:a16="http://schemas.microsoft.com/office/drawing/2014/main" id="{58CDD191-9D01-F843-B43E-2A237E4CC46C}"/>
              </a:ext>
            </a:extLst>
          </p:cNvPr>
          <p:cNvSpPr/>
          <p:nvPr/>
        </p:nvSpPr>
        <p:spPr>
          <a:xfrm flipH="1">
            <a:off x="0" y="1"/>
            <a:ext cx="9144000"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Season 2020: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field</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efficacy</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trials, 3° party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blackberry</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trials, California</a:t>
            </a:r>
          </a:p>
        </p:txBody>
      </p:sp>
      <p:grpSp>
        <p:nvGrpSpPr>
          <p:cNvPr id="5" name="Group 4">
            <a:extLst>
              <a:ext uri="{FF2B5EF4-FFF2-40B4-BE49-F238E27FC236}">
                <a16:creationId xmlns:a16="http://schemas.microsoft.com/office/drawing/2014/main" id="{40848975-82ED-1249-94F9-50790125C3F0}"/>
              </a:ext>
            </a:extLst>
          </p:cNvPr>
          <p:cNvGrpSpPr>
            <a:grpSpLocks/>
          </p:cNvGrpSpPr>
          <p:nvPr/>
        </p:nvGrpSpPr>
        <p:grpSpPr bwMode="auto">
          <a:xfrm>
            <a:off x="3530600" y="431800"/>
            <a:ext cx="3505200" cy="3733800"/>
            <a:chOff x="3530600" y="431800"/>
            <a:chExt cx="3505200" cy="3733800"/>
          </a:xfrm>
        </p:grpSpPr>
        <p:sp>
          <p:nvSpPr>
            <p:cNvPr id="2" name="Rectangle 1">
              <a:extLst>
                <a:ext uri="{FF2B5EF4-FFF2-40B4-BE49-F238E27FC236}">
                  <a16:creationId xmlns:a16="http://schemas.microsoft.com/office/drawing/2014/main" id="{400FAA4D-5C6C-D644-8FC6-9273AB81B54A}"/>
                </a:ext>
              </a:extLst>
            </p:cNvPr>
            <p:cNvSpPr/>
            <p:nvPr/>
          </p:nvSpPr>
          <p:spPr>
            <a:xfrm>
              <a:off x="3530600" y="431800"/>
              <a:ext cx="3441700" cy="14351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E58AA794-351D-CB49-84FD-C63F9E75DD30}"/>
                </a:ext>
              </a:extLst>
            </p:cNvPr>
            <p:cNvSpPr/>
            <p:nvPr/>
          </p:nvSpPr>
          <p:spPr>
            <a:xfrm>
              <a:off x="5702300" y="1854200"/>
              <a:ext cx="1333500" cy="2311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grpSp>
      <p:pic>
        <p:nvPicPr>
          <p:cNvPr id="33799" name="Picture 3">
            <a:extLst>
              <a:ext uri="{FF2B5EF4-FFF2-40B4-BE49-F238E27FC236}">
                <a16:creationId xmlns:a16="http://schemas.microsoft.com/office/drawing/2014/main" id="{1C7EACF8-59CD-7F41-B71E-A5D8F4FD9D3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92101" y="385763"/>
            <a:ext cx="68707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0" name="Group 5">
            <a:extLst>
              <a:ext uri="{FF2B5EF4-FFF2-40B4-BE49-F238E27FC236}">
                <a16:creationId xmlns:a16="http://schemas.microsoft.com/office/drawing/2014/main" id="{37404C7A-C0ED-4E40-A9DB-3B0587DFDB61}"/>
              </a:ext>
            </a:extLst>
          </p:cNvPr>
          <p:cNvGrpSpPr>
            <a:grpSpLocks/>
          </p:cNvGrpSpPr>
          <p:nvPr/>
        </p:nvGrpSpPr>
        <p:grpSpPr bwMode="auto">
          <a:xfrm>
            <a:off x="1498601" y="2646363"/>
            <a:ext cx="2184400" cy="566737"/>
            <a:chOff x="1498600" y="2646581"/>
            <a:chExt cx="2184131" cy="566519"/>
          </a:xfrm>
        </p:grpSpPr>
        <p:sp>
          <p:nvSpPr>
            <p:cNvPr id="33802" name="TextBox 12">
              <a:extLst>
                <a:ext uri="{FF2B5EF4-FFF2-40B4-BE49-F238E27FC236}">
                  <a16:creationId xmlns:a16="http://schemas.microsoft.com/office/drawing/2014/main" id="{FC3468DD-9C59-6C47-809F-0A238F3DD4F8}"/>
                </a:ext>
              </a:extLst>
            </p:cNvPr>
            <p:cNvSpPr txBox="1">
              <a:spLocks noChangeArrowheads="1"/>
            </p:cNvSpPr>
            <p:nvPr/>
          </p:nvSpPr>
          <p:spPr bwMode="auto">
            <a:xfrm>
              <a:off x="1701531" y="2646581"/>
              <a:ext cx="1981200" cy="46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Gum and Pesticide application</a:t>
              </a:r>
            </a:p>
          </p:txBody>
        </p:sp>
        <p:cxnSp>
          <p:nvCxnSpPr>
            <p:cNvPr id="10" name="Straight Arrow Connector 9">
              <a:extLst>
                <a:ext uri="{FF2B5EF4-FFF2-40B4-BE49-F238E27FC236}">
                  <a16:creationId xmlns:a16="http://schemas.microsoft.com/office/drawing/2014/main" id="{8701ED9E-E070-7945-8DC4-2E8B88157D5A}"/>
                </a:ext>
              </a:extLst>
            </p:cNvPr>
            <p:cNvCxnSpPr/>
            <p:nvPr/>
          </p:nvCxnSpPr>
          <p:spPr>
            <a:xfrm flipH="1">
              <a:off x="1498600" y="3098844"/>
              <a:ext cx="228572" cy="1142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3801" name="Picture 15" descr="IMG_6627.jpg">
            <a:extLst>
              <a:ext uri="{FF2B5EF4-FFF2-40B4-BE49-F238E27FC236}">
                <a16:creationId xmlns:a16="http://schemas.microsoft.com/office/drawing/2014/main" id="{CC54517D-AE30-4B4B-98EC-D3E0AB0A8633}"/>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54801" y="656651"/>
            <a:ext cx="24511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1BB4F1E-4F4F-4033-A678-966FC3A77AB5}"/>
              </a:ext>
            </a:extLst>
          </p:cNvPr>
          <p:cNvPicPr>
            <a:picLocks noChangeAspect="1"/>
          </p:cNvPicPr>
          <p:nvPr/>
        </p:nvPicPr>
        <p:blipFill>
          <a:blip r:embed="rId7"/>
          <a:stretch>
            <a:fillRect/>
          </a:stretch>
        </p:blipFill>
        <p:spPr>
          <a:xfrm>
            <a:off x="8088265" y="7587"/>
            <a:ext cx="1038225" cy="619125"/>
          </a:xfrm>
          <a:prstGeom prst="rect">
            <a:avLst/>
          </a:prstGeom>
        </p:spPr>
      </p:pic>
      <p:grpSp>
        <p:nvGrpSpPr>
          <p:cNvPr id="16" name="Group 15">
            <a:extLst>
              <a:ext uri="{FF2B5EF4-FFF2-40B4-BE49-F238E27FC236}">
                <a16:creationId xmlns:a16="http://schemas.microsoft.com/office/drawing/2014/main" id="{C24ECEBD-F126-4250-A4F1-D411A4D3B2A6}"/>
              </a:ext>
            </a:extLst>
          </p:cNvPr>
          <p:cNvGrpSpPr/>
          <p:nvPr/>
        </p:nvGrpSpPr>
        <p:grpSpPr>
          <a:xfrm>
            <a:off x="-2438" y="4756048"/>
            <a:ext cx="9144000" cy="389913"/>
            <a:chOff x="-2438" y="4756048"/>
            <a:chExt cx="9144000" cy="389913"/>
          </a:xfrm>
        </p:grpSpPr>
        <p:sp>
          <p:nvSpPr>
            <p:cNvPr id="17" name="Rectangle 16">
              <a:extLst>
                <a:ext uri="{FF2B5EF4-FFF2-40B4-BE49-F238E27FC236}">
                  <a16:creationId xmlns:a16="http://schemas.microsoft.com/office/drawing/2014/main" id="{0C6A7764-7B10-4402-84FF-920CE550E03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8" name="Picture 17">
              <a:extLst>
                <a:ext uri="{FF2B5EF4-FFF2-40B4-BE49-F238E27FC236}">
                  <a16:creationId xmlns:a16="http://schemas.microsoft.com/office/drawing/2014/main" id="{11240C45-659A-4447-BC92-84C15FF290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 name="Picture 8" descr="Logo: UC Davis expanded wordmark">
              <a:extLst>
                <a:ext uri="{FF2B5EF4-FFF2-40B4-BE49-F238E27FC236}">
                  <a16:creationId xmlns:a16="http://schemas.microsoft.com/office/drawing/2014/main" id="{88BE057D-FB67-4750-8912-51F824736FA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a:extLst>
                <a:ext uri="{FF2B5EF4-FFF2-40B4-BE49-F238E27FC236}">
                  <a16:creationId xmlns:a16="http://schemas.microsoft.com/office/drawing/2014/main" id="{266CC3B9-977B-404E-B39D-CB48C1BC40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1" name="Picture 20">
              <a:extLst>
                <a:ext uri="{FF2B5EF4-FFF2-40B4-BE49-F238E27FC236}">
                  <a16:creationId xmlns:a16="http://schemas.microsoft.com/office/drawing/2014/main" id="{9A066B90-FF4B-4468-AFF6-8342EE141CEE}"/>
                </a:ext>
              </a:extLst>
            </p:cNvPr>
            <p:cNvPicPr>
              <a:picLocks noChangeAspect="1"/>
            </p:cNvPicPr>
            <p:nvPr/>
          </p:nvPicPr>
          <p:blipFill>
            <a:blip r:embed="rId11"/>
            <a:stretch>
              <a:fillRect/>
            </a:stretch>
          </p:blipFill>
          <p:spPr>
            <a:xfrm>
              <a:off x="2863070" y="4807908"/>
              <a:ext cx="1005840" cy="282332"/>
            </a:xfrm>
            <a:prstGeom prst="rect">
              <a:avLst/>
            </a:prstGeom>
          </p:spPr>
        </p:pic>
        <p:pic>
          <p:nvPicPr>
            <p:cNvPr id="22" name="Picture 21">
              <a:extLst>
                <a:ext uri="{FF2B5EF4-FFF2-40B4-BE49-F238E27FC236}">
                  <a16:creationId xmlns:a16="http://schemas.microsoft.com/office/drawing/2014/main" id="{4B54F137-06CB-4C37-B6D9-5E86A0E87E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3" name="Picture 22">
              <a:extLst>
                <a:ext uri="{FF2B5EF4-FFF2-40B4-BE49-F238E27FC236}">
                  <a16:creationId xmlns:a16="http://schemas.microsoft.com/office/drawing/2014/main" id="{3439EFB4-3275-4DDC-BCFE-802A780631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4" name="Picture 23">
              <a:extLst>
                <a:ext uri="{FF2B5EF4-FFF2-40B4-BE49-F238E27FC236}">
                  <a16:creationId xmlns:a16="http://schemas.microsoft.com/office/drawing/2014/main" id="{F962FC53-BF65-4266-AE39-5812012E1AA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5" name="Picture 24">
              <a:extLst>
                <a:ext uri="{FF2B5EF4-FFF2-40B4-BE49-F238E27FC236}">
                  <a16:creationId xmlns:a16="http://schemas.microsoft.com/office/drawing/2014/main" id="{24AA26BC-ADB5-4612-A26F-651FB38782C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6" name="Picture 25">
              <a:extLst>
                <a:ext uri="{FF2B5EF4-FFF2-40B4-BE49-F238E27FC236}">
                  <a16:creationId xmlns:a16="http://schemas.microsoft.com/office/drawing/2014/main" id="{26156372-A802-4931-9537-310CAEAEB21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7" name="Picture 26" descr="Screen Shot 2017-11-15 at 11.08.38 AM.png">
              <a:extLst>
                <a:ext uri="{FF2B5EF4-FFF2-40B4-BE49-F238E27FC236}">
                  <a16:creationId xmlns:a16="http://schemas.microsoft.com/office/drawing/2014/main" id="{8EF3D06C-B9F2-44AC-9743-426FCA6C601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8" name="Picture 2">
              <a:extLst>
                <a:ext uri="{FF2B5EF4-FFF2-40B4-BE49-F238E27FC236}">
                  <a16:creationId xmlns:a16="http://schemas.microsoft.com/office/drawing/2014/main" id="{59EB59F2-B2D0-4C70-98F9-069518CDDBE5}"/>
                </a:ext>
              </a:extLst>
            </p:cNvPr>
            <p:cNvPicPr>
              <a:picLocks noChangeAspect="1" noChangeArrowheads="1"/>
            </p:cNvPicPr>
            <p:nvPr/>
          </p:nvPicPr>
          <p:blipFill rotWithShape="1">
            <a:blip r:embed="rId18">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9" name="Picture 2" descr="Image result for rutgers university logo">
              <a:extLst>
                <a:ext uri="{FF2B5EF4-FFF2-40B4-BE49-F238E27FC236}">
                  <a16:creationId xmlns:a16="http://schemas.microsoft.com/office/drawing/2014/main" id="{3252A4A4-22DC-4FC7-911E-D251A3A7996D}"/>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7693621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91A9CBF-A514-684A-96BD-E4DF14FBEC4D}"/>
              </a:ext>
            </a:extLst>
          </p:cNvPr>
          <p:cNvGraphicFramePr>
            <a:graphicFrameLocks/>
          </p:cNvGraphicFramePr>
          <p:nvPr/>
        </p:nvGraphicFramePr>
        <p:xfrm>
          <a:off x="554832" y="927100"/>
          <a:ext cx="3921476" cy="3016250"/>
        </p:xfrm>
        <a:graphic>
          <a:graphicData uri="http://schemas.openxmlformats.org/drawingml/2006/chart">
            <c:chart xmlns:c="http://schemas.openxmlformats.org/drawingml/2006/chart" xmlns:r="http://schemas.openxmlformats.org/officeDocument/2006/relationships" r:id="rId3"/>
          </a:graphicData>
        </a:graphic>
      </p:graphicFrame>
      <p:pic>
        <p:nvPicPr>
          <p:cNvPr id="59395" name="Picture 4" descr="Risultati immagini per osu oregon">
            <a:extLst>
              <a:ext uri="{FF2B5EF4-FFF2-40B4-BE49-F238E27FC236}">
                <a16:creationId xmlns:a16="http://schemas.microsoft.com/office/drawing/2014/main" id="{9F38A276-F130-B24F-8C24-FD88B8ABB6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4" y="4624389"/>
            <a:ext cx="10747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29">
            <a:extLst>
              <a:ext uri="{FF2B5EF4-FFF2-40B4-BE49-F238E27FC236}">
                <a16:creationId xmlns:a16="http://schemas.microsoft.com/office/drawing/2014/main" id="{E050B119-98B2-E545-B8F8-55C66AA154C0}"/>
              </a:ext>
            </a:extLst>
          </p:cNvPr>
          <p:cNvSpPr/>
          <p:nvPr/>
        </p:nvSpPr>
        <p:spPr>
          <a:xfrm flipH="1">
            <a:off x="0" y="1"/>
            <a:ext cx="9144000"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Season 2020: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Blueberry</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field</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efficacy</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trials,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Northern</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a:t>
            </a:r>
            <a:r>
              <a:rPr kumimoji="0" lang="it-IT" altLang="en-US" sz="2000" b="1" i="0" u="none" strike="noStrike" kern="0" cap="none" spc="0" normalizeH="0" baseline="0" noProof="0" dirty="0" err="1">
                <a:ln>
                  <a:noFill/>
                </a:ln>
                <a:uLnTx/>
                <a:uFillTx/>
                <a:latin typeface="Calibri" panose="020F0502020204030204" pitchFamily="34" charset="0"/>
                <a:ea typeface="ＭＳ Ｐゴシック" panose="020B0600070205080204" pitchFamily="34" charset="-128"/>
                <a:cs typeface="+mn-cs"/>
                <a:sym typeface="Arial"/>
              </a:rPr>
              <a:t>Willamette</a:t>
            </a:r>
            <a:r>
              <a:rPr kumimoji="0" lang="it-IT" altLang="en-US" sz="2000" b="1" i="0" u="none" strike="noStrike" kern="0" cap="none" spc="0" normalizeH="0" baseline="0" noProof="0" dirty="0">
                <a:ln>
                  <a:noFill/>
                </a:ln>
                <a:uLnTx/>
                <a:uFillTx/>
                <a:latin typeface="Calibri" panose="020F0502020204030204" pitchFamily="34" charset="0"/>
                <a:ea typeface="ＭＳ Ｐゴシック" panose="020B0600070205080204" pitchFamily="34" charset="-128"/>
                <a:cs typeface="+mn-cs"/>
                <a:sym typeface="Arial"/>
              </a:rPr>
              <a:t> Valley</a:t>
            </a:r>
          </a:p>
        </p:txBody>
      </p:sp>
      <p:sp>
        <p:nvSpPr>
          <p:cNvPr id="59399" name="TextBox 5">
            <a:extLst>
              <a:ext uri="{FF2B5EF4-FFF2-40B4-BE49-F238E27FC236}">
                <a16:creationId xmlns:a16="http://schemas.microsoft.com/office/drawing/2014/main" id="{F0E509D6-AA46-E64A-931E-E2459C0D5F10}"/>
              </a:ext>
            </a:extLst>
          </p:cNvPr>
          <p:cNvSpPr txBox="1">
            <a:spLocks noChangeArrowheads="1"/>
          </p:cNvSpPr>
          <p:nvPr/>
        </p:nvSpPr>
        <p:spPr bwMode="auto">
          <a:xfrm rot="16200000">
            <a:off x="-977900" y="2069586"/>
            <a:ext cx="2654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1"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Mean eggs/berry</a:t>
            </a:r>
          </a:p>
        </p:txBody>
      </p:sp>
      <p:cxnSp>
        <p:nvCxnSpPr>
          <p:cNvPr id="18" name="Straight Arrow Connector 17">
            <a:extLst>
              <a:ext uri="{FF2B5EF4-FFF2-40B4-BE49-F238E27FC236}">
                <a16:creationId xmlns:a16="http://schemas.microsoft.com/office/drawing/2014/main" id="{4B03CE60-C96B-7C45-8C2C-5DC85E2B7465}"/>
              </a:ext>
            </a:extLst>
          </p:cNvPr>
          <p:cNvCxnSpPr/>
          <p:nvPr/>
        </p:nvCxnSpPr>
        <p:spPr bwMode="auto">
          <a:xfrm flipH="1">
            <a:off x="1449389" y="2582864"/>
            <a:ext cx="165100" cy="6604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2C6D5CC-1A75-F34A-9124-C30D3AAF0088}"/>
              </a:ext>
            </a:extLst>
          </p:cNvPr>
          <p:cNvCxnSpPr/>
          <p:nvPr/>
        </p:nvCxnSpPr>
        <p:spPr bwMode="auto">
          <a:xfrm flipH="1">
            <a:off x="2147889" y="2559051"/>
            <a:ext cx="165100" cy="66040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17D4D20-0B6F-EE43-B13C-55E283B9D765}"/>
              </a:ext>
            </a:extLst>
          </p:cNvPr>
          <p:cNvCxnSpPr/>
          <p:nvPr/>
        </p:nvCxnSpPr>
        <p:spPr bwMode="auto">
          <a:xfrm flipH="1">
            <a:off x="2949576" y="2582864"/>
            <a:ext cx="165100" cy="66040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D2ED303-D707-E642-917E-6292AE8DFF85}"/>
              </a:ext>
            </a:extLst>
          </p:cNvPr>
          <p:cNvCxnSpPr/>
          <p:nvPr/>
        </p:nvCxnSpPr>
        <p:spPr bwMode="auto">
          <a:xfrm flipH="1">
            <a:off x="3938589" y="1830389"/>
            <a:ext cx="165100" cy="66040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59404" name="TextBox 16">
            <a:extLst>
              <a:ext uri="{FF2B5EF4-FFF2-40B4-BE49-F238E27FC236}">
                <a16:creationId xmlns:a16="http://schemas.microsoft.com/office/drawing/2014/main" id="{1359B3F6-70EF-5642-BB79-729B2CEFC91D}"/>
              </a:ext>
            </a:extLst>
          </p:cNvPr>
          <p:cNvSpPr txBox="1">
            <a:spLocks noChangeArrowheads="1"/>
          </p:cNvSpPr>
          <p:nvPr/>
        </p:nvSpPr>
        <p:spPr bwMode="auto">
          <a:xfrm>
            <a:off x="688976" y="3867151"/>
            <a:ext cx="4127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171450" marR="0" lvl="0" indent="-1714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Gum and Pesticide application, black arrow in Gum plot only</a:t>
            </a:r>
          </a:p>
          <a:p>
            <a:pPr marL="171450" marR="0" lvl="0" indent="-1714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Cover pesticide applications in all plots any color arrow</a:t>
            </a:r>
          </a:p>
          <a:p>
            <a:pPr marL="171450" marR="0" lvl="0" indent="-1714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Asterisks indicates Spinosad applications </a:t>
            </a:r>
          </a:p>
        </p:txBody>
      </p:sp>
      <p:sp>
        <p:nvSpPr>
          <p:cNvPr id="59405" name="TextBox 1">
            <a:extLst>
              <a:ext uri="{FF2B5EF4-FFF2-40B4-BE49-F238E27FC236}">
                <a16:creationId xmlns:a16="http://schemas.microsoft.com/office/drawing/2014/main" id="{0B0DD81D-F30C-CC49-89FB-5589A1CE6660}"/>
              </a:ext>
            </a:extLst>
          </p:cNvPr>
          <p:cNvSpPr txBox="1">
            <a:spLocks noChangeArrowheads="1"/>
          </p:cNvSpPr>
          <p:nvPr/>
        </p:nvSpPr>
        <p:spPr bwMode="auto">
          <a:xfrm>
            <a:off x="2147888" y="2205039"/>
            <a:ext cx="371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a:t>
            </a:r>
          </a:p>
        </p:txBody>
      </p:sp>
      <p:sp>
        <p:nvSpPr>
          <p:cNvPr id="59406" name="TextBox 19">
            <a:extLst>
              <a:ext uri="{FF2B5EF4-FFF2-40B4-BE49-F238E27FC236}">
                <a16:creationId xmlns:a16="http://schemas.microsoft.com/office/drawing/2014/main" id="{8F619FBA-48C4-7E4C-9DFD-C43B678BB403}"/>
              </a:ext>
            </a:extLst>
          </p:cNvPr>
          <p:cNvSpPr txBox="1">
            <a:spLocks noChangeArrowheads="1"/>
          </p:cNvSpPr>
          <p:nvPr/>
        </p:nvSpPr>
        <p:spPr bwMode="auto">
          <a:xfrm>
            <a:off x="2921000" y="2222501"/>
            <a:ext cx="36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a:t>
            </a:r>
          </a:p>
        </p:txBody>
      </p:sp>
      <p:graphicFrame>
        <p:nvGraphicFramePr>
          <p:cNvPr id="21" name="Chart 20">
            <a:extLst>
              <a:ext uri="{FF2B5EF4-FFF2-40B4-BE49-F238E27FC236}">
                <a16:creationId xmlns:a16="http://schemas.microsoft.com/office/drawing/2014/main" id="{CE863BC2-EB56-6F45-A9FE-3A05690F1CE3}"/>
              </a:ext>
            </a:extLst>
          </p:cNvPr>
          <p:cNvGraphicFramePr>
            <a:graphicFrameLocks/>
          </p:cNvGraphicFramePr>
          <p:nvPr/>
        </p:nvGraphicFramePr>
        <p:xfrm>
          <a:off x="4532347" y="980474"/>
          <a:ext cx="4267200" cy="2775324"/>
        </p:xfrm>
        <a:graphic>
          <a:graphicData uri="http://schemas.openxmlformats.org/drawingml/2006/chart">
            <c:chart xmlns:c="http://schemas.openxmlformats.org/drawingml/2006/chart" xmlns:r="http://schemas.openxmlformats.org/officeDocument/2006/relationships" r:id="rId5"/>
          </a:graphicData>
        </a:graphic>
      </p:graphicFrame>
      <p:sp>
        <p:nvSpPr>
          <p:cNvPr id="59408" name="TextBox 21">
            <a:extLst>
              <a:ext uri="{FF2B5EF4-FFF2-40B4-BE49-F238E27FC236}">
                <a16:creationId xmlns:a16="http://schemas.microsoft.com/office/drawing/2014/main" id="{8D32C0EF-630B-954C-863F-F0B99B587944}"/>
              </a:ext>
            </a:extLst>
          </p:cNvPr>
          <p:cNvSpPr txBox="1">
            <a:spLocks noChangeArrowheads="1"/>
          </p:cNvSpPr>
          <p:nvPr/>
        </p:nvSpPr>
        <p:spPr bwMode="auto">
          <a:xfrm>
            <a:off x="5370514" y="2987676"/>
            <a:ext cx="371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a:t>
            </a:r>
          </a:p>
        </p:txBody>
      </p:sp>
      <p:pic>
        <p:nvPicPr>
          <p:cNvPr id="19" name="Picture 18">
            <a:extLst>
              <a:ext uri="{FF2B5EF4-FFF2-40B4-BE49-F238E27FC236}">
                <a16:creationId xmlns:a16="http://schemas.microsoft.com/office/drawing/2014/main" id="{37452E16-C999-43E5-A52F-42DD3628937A}"/>
              </a:ext>
            </a:extLst>
          </p:cNvPr>
          <p:cNvPicPr>
            <a:picLocks noChangeAspect="1"/>
          </p:cNvPicPr>
          <p:nvPr/>
        </p:nvPicPr>
        <p:blipFill>
          <a:blip r:embed="rId6"/>
          <a:stretch>
            <a:fillRect/>
          </a:stretch>
        </p:blipFill>
        <p:spPr>
          <a:xfrm>
            <a:off x="8088265" y="7587"/>
            <a:ext cx="1038225" cy="619125"/>
          </a:xfrm>
          <a:prstGeom prst="rect">
            <a:avLst/>
          </a:prstGeom>
        </p:spPr>
      </p:pic>
      <p:grpSp>
        <p:nvGrpSpPr>
          <p:cNvPr id="20" name="Group 19">
            <a:extLst>
              <a:ext uri="{FF2B5EF4-FFF2-40B4-BE49-F238E27FC236}">
                <a16:creationId xmlns:a16="http://schemas.microsoft.com/office/drawing/2014/main" id="{FF5F7935-863D-4904-8009-73C0D9D6EBDD}"/>
              </a:ext>
            </a:extLst>
          </p:cNvPr>
          <p:cNvGrpSpPr/>
          <p:nvPr/>
        </p:nvGrpSpPr>
        <p:grpSpPr>
          <a:xfrm>
            <a:off x="-2438" y="4756048"/>
            <a:ext cx="9144000" cy="389913"/>
            <a:chOff x="-2438" y="4756048"/>
            <a:chExt cx="9144000" cy="389913"/>
          </a:xfrm>
        </p:grpSpPr>
        <p:sp>
          <p:nvSpPr>
            <p:cNvPr id="22" name="Rectangle 21">
              <a:extLst>
                <a:ext uri="{FF2B5EF4-FFF2-40B4-BE49-F238E27FC236}">
                  <a16:creationId xmlns:a16="http://schemas.microsoft.com/office/drawing/2014/main" id="{46FF4E57-1F71-49C5-9B5A-35FDC602EC6B}"/>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3" name="Picture 22">
              <a:extLst>
                <a:ext uri="{FF2B5EF4-FFF2-40B4-BE49-F238E27FC236}">
                  <a16:creationId xmlns:a16="http://schemas.microsoft.com/office/drawing/2014/main" id="{D45FD10C-7BAF-45C8-9283-4C0EF8E098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4" name="Picture 8" descr="Logo: UC Davis expanded wordmark">
              <a:extLst>
                <a:ext uri="{FF2B5EF4-FFF2-40B4-BE49-F238E27FC236}">
                  <a16:creationId xmlns:a16="http://schemas.microsoft.com/office/drawing/2014/main" id="{953A3212-BE28-4FDF-98F4-D707483EC61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id="{B4A249C9-BA84-4E67-BFDD-C1AAB432DC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6" name="Picture 25">
              <a:extLst>
                <a:ext uri="{FF2B5EF4-FFF2-40B4-BE49-F238E27FC236}">
                  <a16:creationId xmlns:a16="http://schemas.microsoft.com/office/drawing/2014/main" id="{029256C4-B02F-4640-A503-2CD63C2752A2}"/>
                </a:ext>
              </a:extLst>
            </p:cNvPr>
            <p:cNvPicPr>
              <a:picLocks noChangeAspect="1"/>
            </p:cNvPicPr>
            <p:nvPr/>
          </p:nvPicPr>
          <p:blipFill>
            <a:blip r:embed="rId10"/>
            <a:stretch>
              <a:fillRect/>
            </a:stretch>
          </p:blipFill>
          <p:spPr>
            <a:xfrm>
              <a:off x="2863070" y="4807908"/>
              <a:ext cx="1005840" cy="282332"/>
            </a:xfrm>
            <a:prstGeom prst="rect">
              <a:avLst/>
            </a:prstGeom>
          </p:spPr>
        </p:pic>
        <p:pic>
          <p:nvPicPr>
            <p:cNvPr id="27" name="Picture 26">
              <a:extLst>
                <a:ext uri="{FF2B5EF4-FFF2-40B4-BE49-F238E27FC236}">
                  <a16:creationId xmlns:a16="http://schemas.microsoft.com/office/drawing/2014/main" id="{4F0DCDC7-85B1-4187-8D44-91796A5C63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8" name="Picture 27">
              <a:extLst>
                <a:ext uri="{FF2B5EF4-FFF2-40B4-BE49-F238E27FC236}">
                  <a16:creationId xmlns:a16="http://schemas.microsoft.com/office/drawing/2014/main" id="{6047F293-8D92-4E6D-AE0A-45D6ADF647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9" name="Picture 28">
              <a:extLst>
                <a:ext uri="{FF2B5EF4-FFF2-40B4-BE49-F238E27FC236}">
                  <a16:creationId xmlns:a16="http://schemas.microsoft.com/office/drawing/2014/main" id="{B7CFD2D9-CB79-4DD2-A80F-D7664A92EC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1" name="Picture 30">
              <a:extLst>
                <a:ext uri="{FF2B5EF4-FFF2-40B4-BE49-F238E27FC236}">
                  <a16:creationId xmlns:a16="http://schemas.microsoft.com/office/drawing/2014/main" id="{CD952D48-5690-4653-A550-20768CBC35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2" name="Picture 31">
              <a:extLst>
                <a:ext uri="{FF2B5EF4-FFF2-40B4-BE49-F238E27FC236}">
                  <a16:creationId xmlns:a16="http://schemas.microsoft.com/office/drawing/2014/main" id="{0C947256-A5B9-4FDC-BCA8-12E69970BA1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3" name="Picture 32" descr="Screen Shot 2017-11-15 at 11.08.38 AM.png">
              <a:extLst>
                <a:ext uri="{FF2B5EF4-FFF2-40B4-BE49-F238E27FC236}">
                  <a16:creationId xmlns:a16="http://schemas.microsoft.com/office/drawing/2014/main" id="{E2C9C9F2-B944-400F-B5A1-C6867AAFC6B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4" name="Picture 2">
              <a:extLst>
                <a:ext uri="{FF2B5EF4-FFF2-40B4-BE49-F238E27FC236}">
                  <a16:creationId xmlns:a16="http://schemas.microsoft.com/office/drawing/2014/main" id="{064966F8-A1B1-4193-BFA1-31C8B90DE03A}"/>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5" name="Picture 2" descr="Image result for rutgers university logo">
              <a:extLst>
                <a:ext uri="{FF2B5EF4-FFF2-40B4-BE49-F238E27FC236}">
                  <a16:creationId xmlns:a16="http://schemas.microsoft.com/office/drawing/2014/main" id="{ABBFF74F-F629-44B3-BC06-85A07CC1AD13}"/>
                </a:ext>
              </a:extLst>
            </p:cNvPr>
            <p:cNvPicPr>
              <a:picLocks noChangeAspect="1" noChangeArrowheads="1"/>
            </p:cNvPicPr>
            <p:nvPr/>
          </p:nvPicPr>
          <p:blipFill rotWithShape="1">
            <a:blip r:embed="rId18">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54571614"/>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676" y="330258"/>
            <a:ext cx="5094356" cy="4293045"/>
            <a:chOff x="1158268" y="-457733"/>
            <a:chExt cx="7701098" cy="6686284"/>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9142" y="4379598"/>
              <a:ext cx="1380153" cy="1018553"/>
            </a:xfrm>
            <a:prstGeom prst="rect">
              <a:avLst/>
            </a:prstGeom>
          </p:spPr>
        </p:pic>
        <p:grpSp>
          <p:nvGrpSpPr>
            <p:cNvPr id="6" name="Group 5"/>
            <p:cNvGrpSpPr/>
            <p:nvPr/>
          </p:nvGrpSpPr>
          <p:grpSpPr>
            <a:xfrm>
              <a:off x="5767767" y="1776391"/>
              <a:ext cx="1761027" cy="2419223"/>
              <a:chOff x="5767767" y="1026835"/>
              <a:chExt cx="1761027" cy="2419223"/>
            </a:xfrm>
          </p:grpSpPr>
          <p:pic>
            <p:nvPicPr>
              <p:cNvPr id="24" name="Picture 23" descr="First catch of 2014 _ swdfemale-0217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7767" y="1026835"/>
                <a:ext cx="1686858" cy="1665029"/>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1763" y="2352802"/>
                <a:ext cx="1387031" cy="1093256"/>
              </a:xfrm>
              <a:prstGeom prst="rect">
                <a:avLst/>
              </a:prstGeom>
            </p:spPr>
          </p:pic>
        </p:grpSp>
        <p:grpSp>
          <p:nvGrpSpPr>
            <p:cNvPr id="7" name="Group 6"/>
            <p:cNvGrpSpPr/>
            <p:nvPr/>
          </p:nvGrpSpPr>
          <p:grpSpPr>
            <a:xfrm>
              <a:off x="4438400" y="333151"/>
              <a:ext cx="1034531" cy="2421175"/>
              <a:chOff x="4182372" y="769489"/>
              <a:chExt cx="1034531" cy="2734394"/>
            </a:xfrm>
          </p:grpSpPr>
          <p:pic>
            <p:nvPicPr>
              <p:cNvPr id="22" name="Picture 21"/>
              <p:cNvPicPr/>
              <p:nvPr/>
            </p:nvPicPr>
            <p:blipFill>
              <a:blip r:embed="rId5" cstate="email">
                <a:extLst>
                  <a:ext uri="{28A0092B-C50C-407E-A947-70E740481C1C}">
                    <a14:useLocalDpi xmlns:a14="http://schemas.microsoft.com/office/drawing/2010/main"/>
                  </a:ext>
                </a:extLst>
              </a:blip>
              <a:stretch>
                <a:fillRect/>
              </a:stretch>
            </p:blipFill>
            <p:spPr>
              <a:xfrm>
                <a:off x="4229478" y="769489"/>
                <a:ext cx="987425" cy="2695575"/>
              </a:xfrm>
              <a:prstGeom prst="rect">
                <a:avLst/>
              </a:prstGeom>
            </p:spPr>
          </p:pic>
          <p:sp>
            <p:nvSpPr>
              <p:cNvPr id="23" name="Rectangle 22"/>
              <p:cNvSpPr/>
              <p:nvPr/>
            </p:nvSpPr>
            <p:spPr>
              <a:xfrm>
                <a:off x="4182372" y="3331400"/>
                <a:ext cx="987425" cy="172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a:solidFill>
                    <a:prstClr val="white"/>
                  </a:solidFill>
                </a:endParaRPr>
              </a:p>
            </p:txBody>
          </p:sp>
        </p:grpSp>
        <p:grpSp>
          <p:nvGrpSpPr>
            <p:cNvPr id="8" name="Group 7"/>
            <p:cNvGrpSpPr/>
            <p:nvPr/>
          </p:nvGrpSpPr>
          <p:grpSpPr>
            <a:xfrm>
              <a:off x="2194795" y="1915558"/>
              <a:ext cx="1391604" cy="2386173"/>
              <a:chOff x="2376460" y="2034257"/>
              <a:chExt cx="1216660" cy="2621431"/>
            </a:xfrm>
          </p:grpSpPr>
          <p:pic>
            <p:nvPicPr>
              <p:cNvPr id="20" name="Picture 19"/>
              <p:cNvPicPr/>
              <p:nvPr/>
            </p:nvPicPr>
            <p:blipFill>
              <a:blip r:embed="rId6" cstate="email">
                <a:extLst>
                  <a:ext uri="{28A0092B-C50C-407E-A947-70E740481C1C}">
                    <a14:useLocalDpi xmlns:a14="http://schemas.microsoft.com/office/drawing/2010/main"/>
                  </a:ext>
                </a:extLst>
              </a:blip>
              <a:stretch>
                <a:fillRect/>
              </a:stretch>
            </p:blipFill>
            <p:spPr>
              <a:xfrm>
                <a:off x="2376460" y="2034257"/>
                <a:ext cx="1216660" cy="2581275"/>
              </a:xfrm>
              <a:prstGeom prst="rect">
                <a:avLst/>
              </a:prstGeom>
            </p:spPr>
          </p:pic>
          <p:sp>
            <p:nvSpPr>
              <p:cNvPr id="21" name="Rectangle 20"/>
              <p:cNvSpPr/>
              <p:nvPr/>
            </p:nvSpPr>
            <p:spPr>
              <a:xfrm>
                <a:off x="2563147" y="4483205"/>
                <a:ext cx="987425" cy="172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a:solidFill>
                    <a:prstClr val="white"/>
                  </a:solidFill>
                </a:endParaRPr>
              </a:p>
            </p:txBody>
          </p:sp>
        </p:grpSp>
        <p:sp>
          <p:nvSpPr>
            <p:cNvPr id="9" name="Bent Arrow 8"/>
            <p:cNvSpPr/>
            <p:nvPr/>
          </p:nvSpPr>
          <p:spPr>
            <a:xfrm>
              <a:off x="2872788" y="936960"/>
              <a:ext cx="1313724" cy="889543"/>
            </a:xfrm>
            <a:prstGeom prst="bentArrow">
              <a:avLst/>
            </a:prstGeom>
            <a:gradFill>
              <a:gsLst>
                <a:gs pos="0">
                  <a:schemeClr val="bg1">
                    <a:lumMod val="50000"/>
                  </a:schemeClr>
                </a:gs>
                <a:gs pos="100000">
                  <a:schemeClr val="bg1">
                    <a:lumMod val="95000"/>
                  </a:schemeClr>
                </a:gs>
              </a:gsLst>
              <a:lin ang="5400000" scaled="1"/>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dirty="0">
                <a:solidFill>
                  <a:prstClr val="black"/>
                </a:solidFill>
              </a:endParaRPr>
            </a:p>
          </p:txBody>
        </p:sp>
        <p:sp>
          <p:nvSpPr>
            <p:cNvPr id="11" name="Bent Arrow 10"/>
            <p:cNvSpPr/>
            <p:nvPr/>
          </p:nvSpPr>
          <p:spPr>
            <a:xfrm rot="5400000">
              <a:off x="5954186" y="750069"/>
              <a:ext cx="813816" cy="1339054"/>
            </a:xfrm>
            <a:prstGeom prst="bentArrow">
              <a:avLst/>
            </a:prstGeom>
            <a:gradFill>
              <a:gsLst>
                <a:gs pos="0">
                  <a:schemeClr val="bg1">
                    <a:lumMod val="50000"/>
                  </a:schemeClr>
                </a:gs>
                <a:gs pos="100000">
                  <a:schemeClr val="bg1">
                    <a:lumMod val="95000"/>
                  </a:schemeClr>
                </a:gs>
              </a:gsLst>
              <a:lin ang="5400000" scaled="1"/>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a:solidFill>
                  <a:prstClr val="black"/>
                </a:solidFill>
              </a:endParaRPr>
            </a:p>
          </p:txBody>
        </p:sp>
        <p:sp>
          <p:nvSpPr>
            <p:cNvPr id="12" name="Bent Arrow 11"/>
            <p:cNvSpPr/>
            <p:nvPr/>
          </p:nvSpPr>
          <p:spPr>
            <a:xfrm rot="10800000">
              <a:off x="5691567" y="4223535"/>
              <a:ext cx="1339054" cy="932926"/>
            </a:xfrm>
            <a:prstGeom prst="bentArrow">
              <a:avLst/>
            </a:prstGeom>
            <a:gradFill>
              <a:gsLst>
                <a:gs pos="0">
                  <a:schemeClr val="bg1">
                    <a:lumMod val="50000"/>
                  </a:schemeClr>
                </a:gs>
                <a:gs pos="100000">
                  <a:schemeClr val="bg1">
                    <a:lumMod val="95000"/>
                  </a:schemeClr>
                </a:gs>
              </a:gsLst>
              <a:lin ang="5400000" scaled="1"/>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a:solidFill>
                  <a:prstClr val="black"/>
                </a:solidFill>
              </a:endParaRPr>
            </a:p>
          </p:txBody>
        </p:sp>
        <p:sp>
          <p:nvSpPr>
            <p:cNvPr id="14" name="Bent Arrow 13"/>
            <p:cNvSpPr/>
            <p:nvPr/>
          </p:nvSpPr>
          <p:spPr>
            <a:xfrm rot="16200000">
              <a:off x="3101100" y="3999699"/>
              <a:ext cx="857099" cy="1313724"/>
            </a:xfrm>
            <a:prstGeom prst="bentArrow">
              <a:avLst/>
            </a:prstGeom>
            <a:gradFill>
              <a:gsLst>
                <a:gs pos="0">
                  <a:schemeClr val="bg1">
                    <a:lumMod val="50000"/>
                  </a:schemeClr>
                </a:gs>
                <a:gs pos="100000">
                  <a:schemeClr val="bg1">
                    <a:lumMod val="95000"/>
                  </a:schemeClr>
                </a:gs>
              </a:gsLst>
              <a:lin ang="5400000" scaled="1"/>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0519">
                <a:buClrTx/>
              </a:pPr>
              <a:endParaRPr lang="en-US" sz="1350" kern="1200" dirty="0">
                <a:solidFill>
                  <a:prstClr val="black"/>
                </a:solidFill>
              </a:endParaRPr>
            </a:p>
          </p:txBody>
        </p:sp>
        <p:sp>
          <p:nvSpPr>
            <p:cNvPr id="15" name="TextBox 14"/>
            <p:cNvSpPr txBox="1"/>
            <p:nvPr/>
          </p:nvSpPr>
          <p:spPr>
            <a:xfrm>
              <a:off x="3745893" y="2626998"/>
              <a:ext cx="2297003" cy="1186397"/>
            </a:xfrm>
            <a:prstGeom prst="rect">
              <a:avLst/>
            </a:prstGeom>
            <a:noFill/>
            <a:ln>
              <a:noFill/>
            </a:ln>
          </p:spPr>
          <p:txBody>
            <a:bodyPr wrap="square" rtlCol="0">
              <a:spAutoFit/>
            </a:bodyPr>
            <a:lstStyle/>
            <a:p>
              <a:pPr algn="ctr" defTabSz="340519">
                <a:buClrTx/>
              </a:pPr>
              <a:r>
                <a:rPr lang="en-US" sz="1500" b="1" u="sng" kern="1200" dirty="0">
                  <a:solidFill>
                    <a:prstClr val="black"/>
                  </a:solidFill>
                  <a:latin typeface="Calibri"/>
                  <a:ea typeface=""/>
                  <a:cs typeface=""/>
                </a:rPr>
                <a:t>One generation</a:t>
              </a:r>
              <a:endParaRPr lang="en-US" sz="1350" b="1" kern="1200" dirty="0">
                <a:solidFill>
                  <a:prstClr val="black"/>
                </a:solidFill>
                <a:latin typeface="Calibri"/>
                <a:ea typeface=""/>
                <a:cs typeface=""/>
              </a:endParaRPr>
            </a:p>
            <a:p>
              <a:pPr algn="ctr" defTabSz="340519">
                <a:buClrTx/>
              </a:pPr>
              <a:r>
                <a:rPr lang="en-US" sz="1350" b="1" kern="1200" dirty="0">
                  <a:solidFill>
                    <a:prstClr val="black"/>
                  </a:solidFill>
                  <a:latin typeface="Calibri"/>
                  <a:ea typeface=""/>
                  <a:cs typeface=""/>
                </a:rPr>
                <a:t>8-10 days</a:t>
              </a:r>
            </a:p>
            <a:p>
              <a:pPr algn="ctr" defTabSz="340519">
                <a:buClrTx/>
              </a:pPr>
              <a:r>
                <a:rPr lang="en-US" sz="1500" b="1" kern="1200" dirty="0">
                  <a:solidFill>
                    <a:prstClr val="black"/>
                  </a:solidFill>
                  <a:latin typeface="Calibri"/>
                  <a:ea typeface=""/>
                  <a:cs typeface=""/>
                </a:rPr>
                <a:t>(25°C)</a:t>
              </a:r>
              <a:r>
                <a:rPr lang="en-US" sz="1350" b="1" kern="1200" dirty="0">
                  <a:solidFill>
                    <a:prstClr val="black"/>
                  </a:solidFill>
                  <a:latin typeface="Calibri"/>
                  <a:ea typeface=""/>
                  <a:cs typeface=""/>
                </a:rPr>
                <a:t> </a:t>
              </a:r>
            </a:p>
          </p:txBody>
        </p:sp>
        <p:sp>
          <p:nvSpPr>
            <p:cNvPr id="16" name="TextBox 15"/>
            <p:cNvSpPr txBox="1"/>
            <p:nvPr/>
          </p:nvSpPr>
          <p:spPr>
            <a:xfrm>
              <a:off x="3496443" y="5437620"/>
              <a:ext cx="2965552" cy="790931"/>
            </a:xfrm>
            <a:prstGeom prst="rect">
              <a:avLst/>
            </a:prstGeom>
            <a:noFill/>
          </p:spPr>
          <p:txBody>
            <a:bodyPr wrap="square" rtlCol="0">
              <a:spAutoFit/>
            </a:bodyPr>
            <a:lstStyle/>
            <a:p>
              <a:pPr algn="ctr" defTabSz="340519">
                <a:buClrTx/>
              </a:pPr>
              <a:r>
                <a:rPr lang="en-US" sz="1350" b="1" kern="1200" dirty="0">
                  <a:solidFill>
                    <a:prstClr val="black"/>
                  </a:solidFill>
                  <a:latin typeface="Calibri"/>
                  <a:ea typeface=""/>
                  <a:cs typeface=""/>
                </a:rPr>
                <a:t>Eggs: </a:t>
              </a:r>
            </a:p>
            <a:p>
              <a:pPr algn="ctr" defTabSz="340519">
                <a:buClrTx/>
              </a:pPr>
              <a:r>
                <a:rPr lang="en-US" sz="1350" b="1" kern="1200" dirty="0">
                  <a:solidFill>
                    <a:prstClr val="black"/>
                  </a:solidFill>
                  <a:latin typeface="Calibri"/>
                  <a:ea typeface=""/>
                  <a:cs typeface=""/>
                </a:rPr>
                <a:t>12 hours - 3 days</a:t>
              </a:r>
            </a:p>
          </p:txBody>
        </p:sp>
        <p:sp>
          <p:nvSpPr>
            <p:cNvPr id="17" name="TextBox 16"/>
            <p:cNvSpPr txBox="1"/>
            <p:nvPr/>
          </p:nvSpPr>
          <p:spPr>
            <a:xfrm>
              <a:off x="7259166" y="2590268"/>
              <a:ext cx="1600200" cy="790931"/>
            </a:xfrm>
            <a:prstGeom prst="rect">
              <a:avLst/>
            </a:prstGeom>
            <a:noFill/>
          </p:spPr>
          <p:txBody>
            <a:bodyPr wrap="square" rtlCol="0">
              <a:spAutoFit/>
            </a:bodyPr>
            <a:lstStyle/>
            <a:p>
              <a:pPr algn="ctr" defTabSz="340519">
                <a:buClrTx/>
              </a:pPr>
              <a:r>
                <a:rPr lang="en-US" sz="1350" b="1" kern="1200" dirty="0">
                  <a:solidFill>
                    <a:prstClr val="black"/>
                  </a:solidFill>
                  <a:latin typeface="Calibri"/>
                  <a:ea typeface=""/>
                  <a:cs typeface=""/>
                </a:rPr>
                <a:t>Adults:</a:t>
              </a:r>
            </a:p>
            <a:p>
              <a:pPr algn="ctr" defTabSz="340519">
                <a:buClrTx/>
              </a:pPr>
              <a:r>
                <a:rPr lang="en-US" sz="1350" b="1" kern="1200" dirty="0">
                  <a:solidFill>
                    <a:prstClr val="black"/>
                  </a:solidFill>
                  <a:latin typeface="Calibri"/>
                  <a:ea typeface=""/>
                  <a:cs typeface=""/>
                </a:rPr>
                <a:t>59 days</a:t>
              </a:r>
            </a:p>
          </p:txBody>
        </p:sp>
        <p:sp>
          <p:nvSpPr>
            <p:cNvPr id="18" name="TextBox 17"/>
            <p:cNvSpPr txBox="1"/>
            <p:nvPr/>
          </p:nvSpPr>
          <p:spPr>
            <a:xfrm>
              <a:off x="1158268" y="2590268"/>
              <a:ext cx="1600200" cy="790931"/>
            </a:xfrm>
            <a:prstGeom prst="rect">
              <a:avLst/>
            </a:prstGeom>
            <a:noFill/>
          </p:spPr>
          <p:txBody>
            <a:bodyPr wrap="square" rtlCol="0">
              <a:spAutoFit/>
            </a:bodyPr>
            <a:lstStyle/>
            <a:p>
              <a:pPr algn="ctr" defTabSz="340519">
                <a:buClrTx/>
              </a:pPr>
              <a:r>
                <a:rPr lang="en-US" sz="1350" b="1" kern="1200" dirty="0">
                  <a:solidFill>
                    <a:prstClr val="black"/>
                  </a:solidFill>
                  <a:latin typeface="Calibri"/>
                  <a:ea typeface=""/>
                  <a:cs typeface=""/>
                </a:rPr>
                <a:t>Larvae:</a:t>
              </a:r>
            </a:p>
            <a:p>
              <a:pPr algn="ctr" defTabSz="340519">
                <a:buClrTx/>
              </a:pPr>
              <a:r>
                <a:rPr lang="en-US" sz="1350" b="1" kern="1200" dirty="0">
                  <a:solidFill>
                    <a:prstClr val="black"/>
                  </a:solidFill>
                  <a:latin typeface="Calibri"/>
                  <a:ea typeface=""/>
                  <a:cs typeface=""/>
                </a:rPr>
                <a:t>3-13 days</a:t>
              </a:r>
            </a:p>
          </p:txBody>
        </p:sp>
        <p:sp>
          <p:nvSpPr>
            <p:cNvPr id="19" name="TextBox 18"/>
            <p:cNvSpPr txBox="1"/>
            <p:nvPr/>
          </p:nvSpPr>
          <p:spPr>
            <a:xfrm>
              <a:off x="4179119" y="-457733"/>
              <a:ext cx="1600200" cy="790931"/>
            </a:xfrm>
            <a:prstGeom prst="rect">
              <a:avLst/>
            </a:prstGeom>
            <a:noFill/>
          </p:spPr>
          <p:txBody>
            <a:bodyPr wrap="square" rtlCol="0">
              <a:spAutoFit/>
            </a:bodyPr>
            <a:lstStyle/>
            <a:p>
              <a:pPr algn="ctr" defTabSz="340519">
                <a:buClrTx/>
              </a:pPr>
              <a:r>
                <a:rPr lang="en-US" sz="1350" b="1" kern="1200" dirty="0">
                  <a:solidFill>
                    <a:prstClr val="black"/>
                  </a:solidFill>
                  <a:latin typeface="Calibri"/>
                  <a:ea typeface=""/>
                  <a:cs typeface=""/>
                </a:rPr>
                <a:t>Pupae:</a:t>
              </a:r>
            </a:p>
            <a:p>
              <a:pPr algn="ctr" defTabSz="340519">
                <a:buClrTx/>
              </a:pPr>
              <a:r>
                <a:rPr lang="en-US" sz="1350" b="1" kern="1200" dirty="0">
                  <a:solidFill>
                    <a:prstClr val="black"/>
                  </a:solidFill>
                  <a:latin typeface="Calibri"/>
                  <a:ea typeface=""/>
                  <a:cs typeface=""/>
                </a:rPr>
                <a:t>3-15 days</a:t>
              </a:r>
            </a:p>
          </p:txBody>
        </p:sp>
      </p:grpSp>
      <p:sp>
        <p:nvSpPr>
          <p:cNvPr id="2" name="TextBox 1"/>
          <p:cNvSpPr txBox="1"/>
          <p:nvPr/>
        </p:nvSpPr>
        <p:spPr>
          <a:xfrm>
            <a:off x="5907680" y="2605483"/>
            <a:ext cx="1831655" cy="584775"/>
          </a:xfrm>
          <a:prstGeom prst="rect">
            <a:avLst/>
          </a:prstGeom>
          <a:noFill/>
          <a:ln>
            <a:solidFill>
              <a:schemeClr val="tx1"/>
            </a:solidFill>
          </a:ln>
        </p:spPr>
        <p:txBody>
          <a:bodyPr wrap="none" rtlCol="0">
            <a:spAutoFit/>
          </a:bodyPr>
          <a:lstStyle/>
          <a:p>
            <a:pPr algn="ctr" defTabSz="342900">
              <a:buClrTx/>
            </a:pPr>
            <a:r>
              <a:rPr lang="en-US" sz="1600" b="1" kern="1200" dirty="0">
                <a:solidFill>
                  <a:schemeClr val="tx1"/>
                </a:solidFill>
                <a:latin typeface="Calibri"/>
                <a:ea typeface=""/>
                <a:cs typeface=""/>
              </a:rPr>
              <a:t>Annual Crop Losses</a:t>
            </a:r>
          </a:p>
          <a:p>
            <a:pPr algn="ctr" defTabSz="342900">
              <a:buClrTx/>
            </a:pPr>
            <a:r>
              <a:rPr lang="en-US" sz="1600" b="1" kern="1200" dirty="0">
                <a:solidFill>
                  <a:schemeClr val="tx1"/>
                </a:solidFill>
                <a:latin typeface="Calibri"/>
                <a:ea typeface=""/>
                <a:cs typeface=""/>
              </a:rPr>
              <a:t>$718 million</a:t>
            </a:r>
          </a:p>
        </p:txBody>
      </p:sp>
      <p:sp>
        <p:nvSpPr>
          <p:cNvPr id="39" name="TextBox 38"/>
          <p:cNvSpPr txBox="1"/>
          <p:nvPr/>
        </p:nvSpPr>
        <p:spPr>
          <a:xfrm>
            <a:off x="5478779" y="3380050"/>
            <a:ext cx="2689455" cy="584775"/>
          </a:xfrm>
          <a:prstGeom prst="rect">
            <a:avLst/>
          </a:prstGeom>
          <a:noFill/>
          <a:ln>
            <a:solidFill>
              <a:schemeClr val="tx1"/>
            </a:solidFill>
          </a:ln>
        </p:spPr>
        <p:txBody>
          <a:bodyPr wrap="none" rtlCol="0">
            <a:spAutoFit/>
          </a:bodyPr>
          <a:lstStyle/>
          <a:p>
            <a:pPr algn="ctr" defTabSz="342900">
              <a:buClrTx/>
            </a:pPr>
            <a:r>
              <a:rPr lang="en-US" sz="1600" b="1" kern="1200" dirty="0">
                <a:solidFill>
                  <a:schemeClr val="tx1"/>
                </a:solidFill>
                <a:latin typeface="Calibri"/>
                <a:ea typeface=""/>
                <a:cs typeface=""/>
              </a:rPr>
              <a:t>Increased Management Costs</a:t>
            </a:r>
          </a:p>
          <a:p>
            <a:pPr algn="ctr" defTabSz="342900">
              <a:buClrTx/>
            </a:pPr>
            <a:r>
              <a:rPr lang="en-US" sz="1600" b="1" kern="1200" dirty="0">
                <a:solidFill>
                  <a:schemeClr val="tx1"/>
                </a:solidFill>
                <a:latin typeface="Calibri"/>
                <a:ea typeface=""/>
                <a:cs typeface=""/>
              </a:rPr>
              <a:t>$129 million</a:t>
            </a:r>
          </a:p>
        </p:txBody>
      </p:sp>
      <p:pic>
        <p:nvPicPr>
          <p:cNvPr id="57" name="Picture 56"/>
          <p:cNvPicPr>
            <a:picLocks noChangeAspect="1"/>
          </p:cNvPicPr>
          <p:nvPr/>
        </p:nvPicPr>
        <p:blipFill>
          <a:blip r:embed="rId7"/>
          <a:stretch>
            <a:fillRect/>
          </a:stretch>
        </p:blipFill>
        <p:spPr>
          <a:xfrm>
            <a:off x="8088265" y="7587"/>
            <a:ext cx="1038225" cy="619125"/>
          </a:xfrm>
          <a:prstGeom prst="rect">
            <a:avLst/>
          </a:prstGeom>
        </p:spPr>
      </p:pic>
      <p:pic>
        <p:nvPicPr>
          <p:cNvPr id="37" name="Picture 36" descr="SWD Female.jpg">
            <a:extLst>
              <a:ext uri="{FF2B5EF4-FFF2-40B4-BE49-F238E27FC236}">
                <a16:creationId xmlns:a16="http://schemas.microsoft.com/office/drawing/2014/main" id="{E1DE91D4-4BF5-43E8-822B-25AA10FEA0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44424" y="403474"/>
            <a:ext cx="1804575" cy="1532489"/>
          </a:xfrm>
          <a:prstGeom prst="rect">
            <a:avLst/>
          </a:prstGeom>
          <a:ln w="3175">
            <a:solidFill>
              <a:schemeClr val="tx1"/>
            </a:solidFill>
          </a:ln>
        </p:spPr>
      </p:pic>
      <p:sp>
        <p:nvSpPr>
          <p:cNvPr id="38" name="TextBox 37">
            <a:extLst>
              <a:ext uri="{FF2B5EF4-FFF2-40B4-BE49-F238E27FC236}">
                <a16:creationId xmlns:a16="http://schemas.microsoft.com/office/drawing/2014/main" id="{48DAF4C3-5203-4B77-9372-44BE0F7A55C2}"/>
              </a:ext>
            </a:extLst>
          </p:cNvPr>
          <p:cNvSpPr txBox="1"/>
          <p:nvPr/>
        </p:nvSpPr>
        <p:spPr>
          <a:xfrm>
            <a:off x="5544424" y="1959641"/>
            <a:ext cx="1804575" cy="323165"/>
          </a:xfrm>
          <a:prstGeom prst="rect">
            <a:avLst/>
          </a:prstGeom>
          <a:solidFill>
            <a:schemeClr val="bg1"/>
          </a:solidFill>
          <a:ln>
            <a:noFill/>
          </a:ln>
        </p:spPr>
        <p:txBody>
          <a:bodyPr wrap="square" rtlCol="0">
            <a:spAutoFit/>
          </a:bodyPr>
          <a:lstStyle/>
          <a:p>
            <a:pPr algn="ctr" defTabSz="342900"/>
            <a:r>
              <a:rPr lang="en-US" sz="1500" b="1" dirty="0">
                <a:solidFill>
                  <a:prstClr val="black"/>
                </a:solidFill>
                <a:latin typeface="Calibri"/>
              </a:rPr>
              <a:t>Saw-like ovipositor</a:t>
            </a:r>
          </a:p>
        </p:txBody>
      </p:sp>
      <p:grpSp>
        <p:nvGrpSpPr>
          <p:cNvPr id="41" name="Group 40">
            <a:extLst>
              <a:ext uri="{FF2B5EF4-FFF2-40B4-BE49-F238E27FC236}">
                <a16:creationId xmlns:a16="http://schemas.microsoft.com/office/drawing/2014/main" id="{240C82AC-DD82-4D7F-A085-ADA303551FA8}"/>
              </a:ext>
            </a:extLst>
          </p:cNvPr>
          <p:cNvGrpSpPr/>
          <p:nvPr/>
        </p:nvGrpSpPr>
        <p:grpSpPr>
          <a:xfrm>
            <a:off x="-2438" y="4756048"/>
            <a:ext cx="9144000" cy="389913"/>
            <a:chOff x="-2438" y="4756048"/>
            <a:chExt cx="9144000" cy="389913"/>
          </a:xfrm>
        </p:grpSpPr>
        <p:sp>
          <p:nvSpPr>
            <p:cNvPr id="42" name="Rectangle 41">
              <a:extLst>
                <a:ext uri="{FF2B5EF4-FFF2-40B4-BE49-F238E27FC236}">
                  <a16:creationId xmlns:a16="http://schemas.microsoft.com/office/drawing/2014/main" id="{4FB3C0DE-B070-465A-BC12-F1FE7083469F}"/>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FAB4BF9-3613-4668-9C3D-F9B5C41E8E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56" name="Picture 8" descr="Logo: UC Davis expanded wordmark">
              <a:extLst>
                <a:ext uri="{FF2B5EF4-FFF2-40B4-BE49-F238E27FC236}">
                  <a16:creationId xmlns:a16="http://schemas.microsoft.com/office/drawing/2014/main" id="{BA615E34-5201-4113-8CF4-B9317618AD4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4F7D2969-E677-4174-BE9A-2B028E9EE4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59" name="Picture 58">
              <a:extLst>
                <a:ext uri="{FF2B5EF4-FFF2-40B4-BE49-F238E27FC236}">
                  <a16:creationId xmlns:a16="http://schemas.microsoft.com/office/drawing/2014/main" id="{056015F8-9EDF-4330-9746-7D5AA23B20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60" name="Picture 59">
              <a:extLst>
                <a:ext uri="{FF2B5EF4-FFF2-40B4-BE49-F238E27FC236}">
                  <a16:creationId xmlns:a16="http://schemas.microsoft.com/office/drawing/2014/main" id="{90574563-91BC-44D0-8CB0-3EABE633060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61" name="Picture 60">
              <a:extLst>
                <a:ext uri="{FF2B5EF4-FFF2-40B4-BE49-F238E27FC236}">
                  <a16:creationId xmlns:a16="http://schemas.microsoft.com/office/drawing/2014/main" id="{2A14E497-E83D-4E83-A4EC-8A67DC460DB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62" name="Picture 61">
              <a:extLst>
                <a:ext uri="{FF2B5EF4-FFF2-40B4-BE49-F238E27FC236}">
                  <a16:creationId xmlns:a16="http://schemas.microsoft.com/office/drawing/2014/main" id="{85DD4286-9F71-46E0-B65C-F20B00FFF44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63" name="Picture 62">
              <a:extLst>
                <a:ext uri="{FF2B5EF4-FFF2-40B4-BE49-F238E27FC236}">
                  <a16:creationId xmlns:a16="http://schemas.microsoft.com/office/drawing/2014/main" id="{A0F9518A-1E90-4293-9B6A-4E85DFB2848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64" name="Picture 63">
              <a:extLst>
                <a:ext uri="{FF2B5EF4-FFF2-40B4-BE49-F238E27FC236}">
                  <a16:creationId xmlns:a16="http://schemas.microsoft.com/office/drawing/2014/main" id="{9D4F911F-BFB4-42F8-A9AF-59ED5AEC73F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65" name="Picture 64" descr="Screen Shot 2017-11-15 at 11.08.38 AM.png">
              <a:extLst>
                <a:ext uri="{FF2B5EF4-FFF2-40B4-BE49-F238E27FC236}">
                  <a16:creationId xmlns:a16="http://schemas.microsoft.com/office/drawing/2014/main" id="{B2AF9D1B-2D41-41C6-9E94-B1A2F6EC59E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68" name="Picture 2">
              <a:extLst>
                <a:ext uri="{FF2B5EF4-FFF2-40B4-BE49-F238E27FC236}">
                  <a16:creationId xmlns:a16="http://schemas.microsoft.com/office/drawing/2014/main" id="{2EC5D210-9813-4EE4-82B0-1ADF4C61988F}"/>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69" name="Picture 2" descr="Image result for rutgers university logo">
              <a:extLst>
                <a:ext uri="{FF2B5EF4-FFF2-40B4-BE49-F238E27FC236}">
                  <a16:creationId xmlns:a16="http://schemas.microsoft.com/office/drawing/2014/main" id="{A0E25E59-B222-4891-BBDD-5B86E646386C}"/>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6806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499CB2C1-BDE5-EB44-A8EC-9914507B8EDB}"/>
              </a:ext>
            </a:extLst>
          </p:cNvPr>
          <p:cNvSpPr>
            <a:spLocks noChangeArrowheads="1"/>
          </p:cNvSpPr>
          <p:nvPr/>
        </p:nvSpPr>
        <p:spPr bwMode="auto">
          <a:xfrm>
            <a:off x="372140" y="456755"/>
            <a:ext cx="87718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3200" b="1"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rPr>
              <a:t>A novel gum technique to manage Spotted-Wing Drosophila</a:t>
            </a:r>
            <a:endParaRPr kumimoji="0" lang="en-US" altLang="en-US" sz="32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a:sym typeface="Arial"/>
            </a:endParaRPr>
          </a:p>
        </p:txBody>
      </p:sp>
      <p:pic>
        <p:nvPicPr>
          <p:cNvPr id="35846" name="Picture 4" descr="Risultati immagini per osu oregon">
            <a:extLst>
              <a:ext uri="{FF2B5EF4-FFF2-40B4-BE49-F238E27FC236}">
                <a16:creationId xmlns:a16="http://schemas.microsoft.com/office/drawing/2014/main" id="{8960FEA1-8F7C-FD42-884A-9348588E29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48" y="4623978"/>
            <a:ext cx="1214052" cy="51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5172F24-331C-3546-A1E9-CABC06A595AE}"/>
              </a:ext>
            </a:extLst>
          </p:cNvPr>
          <p:cNvSpPr txBox="1"/>
          <p:nvPr/>
        </p:nvSpPr>
        <p:spPr>
          <a:xfrm>
            <a:off x="478465" y="1524001"/>
            <a:ext cx="606203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Summary:</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err="1">
                <a:ln>
                  <a:noFill/>
                </a:ln>
                <a:solidFill>
                  <a:srgbClr val="000000"/>
                </a:solidFill>
                <a:effectLst/>
                <a:uLnTx/>
                <a:uFillTx/>
                <a:latin typeface="Arial"/>
                <a:cs typeface="Arial"/>
                <a:sym typeface="Arial"/>
              </a:rPr>
              <a:t>Arrestant</a:t>
            </a:r>
            <a:r>
              <a:rPr kumimoji="0" lang="en-US" sz="1800" b="0" i="0" u="none" strike="noStrike" kern="0" cap="none" spc="0" normalizeH="0" baseline="0" noProof="0" dirty="0">
                <a:ln>
                  <a:noFill/>
                </a:ln>
                <a:solidFill>
                  <a:srgbClr val="000000"/>
                </a:solidFill>
                <a:effectLst/>
                <a:uLnTx/>
                <a:uFillTx/>
                <a:latin typeface="Arial"/>
                <a:cs typeface="Arial"/>
                <a:sym typeface="Arial"/>
              </a:rPr>
              <a:t> has ~21-day field longevity</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Works at levels comparable to pesticide applications</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Open-field trials at 50 dispensers/acre results in significant reduction in fruit damage</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Under high-pressure situations less efficiency is seen</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Pesticide reductions can be had (1/2000 when used with gum)</a:t>
            </a:r>
          </a:p>
          <a:p>
            <a:pPr marL="285743" marR="0" lvl="0" indent="-285743"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Will reduce production costs related to SWD control</a:t>
            </a:r>
          </a:p>
        </p:txBody>
      </p:sp>
      <p:pic>
        <p:nvPicPr>
          <p:cNvPr id="16" name="Picture 2" descr="A picture containing grass, building, outdoor, field&#10;&#10;Description automatically generated">
            <a:extLst>
              <a:ext uri="{FF2B5EF4-FFF2-40B4-BE49-F238E27FC236}">
                <a16:creationId xmlns:a16="http://schemas.microsoft.com/office/drawing/2014/main" id="{79043866-EC0B-1144-9793-A9B8C3F57C2A}"/>
              </a:ext>
            </a:extLst>
          </p:cNvPr>
          <p:cNvPicPr>
            <a:picLocks noChangeAspect="1" noChangeArrowheads="1"/>
          </p:cNvPicPr>
          <p:nvPr/>
        </p:nvPicPr>
        <p:blipFill>
          <a:blip r:embed="rId4" cstate="email"/>
          <a:stretch>
            <a:fillRect/>
          </a:stretch>
        </p:blipFill>
        <p:spPr bwMode="auto">
          <a:xfrm>
            <a:off x="6640346" y="1370422"/>
            <a:ext cx="2404681" cy="3206242"/>
          </a:xfrm>
          <a:prstGeom prst="rect">
            <a:avLst/>
          </a:prstGeom>
          <a:noFill/>
          <a:effectLst>
            <a:softEdge rad="50800"/>
          </a:effectLst>
        </p:spPr>
      </p:pic>
      <p:pic>
        <p:nvPicPr>
          <p:cNvPr id="11" name="Picture 10">
            <a:extLst>
              <a:ext uri="{FF2B5EF4-FFF2-40B4-BE49-F238E27FC236}">
                <a16:creationId xmlns:a16="http://schemas.microsoft.com/office/drawing/2014/main" id="{64A537CA-500C-4FD6-8F8B-8884DE3669B7}"/>
              </a:ext>
            </a:extLst>
          </p:cNvPr>
          <p:cNvPicPr>
            <a:picLocks noChangeAspect="1"/>
          </p:cNvPicPr>
          <p:nvPr/>
        </p:nvPicPr>
        <p:blipFill>
          <a:blip r:embed="rId5"/>
          <a:stretch>
            <a:fillRect/>
          </a:stretch>
        </p:blipFill>
        <p:spPr>
          <a:xfrm>
            <a:off x="8088265" y="7587"/>
            <a:ext cx="1038225" cy="619125"/>
          </a:xfrm>
          <a:prstGeom prst="rect">
            <a:avLst/>
          </a:prstGeom>
        </p:spPr>
      </p:pic>
      <p:grpSp>
        <p:nvGrpSpPr>
          <p:cNvPr id="17" name="Group 16">
            <a:extLst>
              <a:ext uri="{FF2B5EF4-FFF2-40B4-BE49-F238E27FC236}">
                <a16:creationId xmlns:a16="http://schemas.microsoft.com/office/drawing/2014/main" id="{9FE89E49-9804-429C-82D3-00DB8BBDEF68}"/>
              </a:ext>
            </a:extLst>
          </p:cNvPr>
          <p:cNvGrpSpPr/>
          <p:nvPr/>
        </p:nvGrpSpPr>
        <p:grpSpPr>
          <a:xfrm>
            <a:off x="-2438" y="4756048"/>
            <a:ext cx="9144000" cy="389913"/>
            <a:chOff x="-2438" y="4756048"/>
            <a:chExt cx="9144000" cy="389913"/>
          </a:xfrm>
        </p:grpSpPr>
        <p:sp>
          <p:nvSpPr>
            <p:cNvPr id="18" name="Rectangle 17">
              <a:extLst>
                <a:ext uri="{FF2B5EF4-FFF2-40B4-BE49-F238E27FC236}">
                  <a16:creationId xmlns:a16="http://schemas.microsoft.com/office/drawing/2014/main" id="{058DBC99-6309-4529-B3C4-24D48316EE7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9" name="Picture 18">
              <a:extLst>
                <a:ext uri="{FF2B5EF4-FFF2-40B4-BE49-F238E27FC236}">
                  <a16:creationId xmlns:a16="http://schemas.microsoft.com/office/drawing/2014/main" id="{01DA59FC-E001-4CFC-A4B6-35FAE95970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0" name="Picture 8" descr="Logo: UC Davis expanded wordmark">
              <a:extLst>
                <a:ext uri="{FF2B5EF4-FFF2-40B4-BE49-F238E27FC236}">
                  <a16:creationId xmlns:a16="http://schemas.microsoft.com/office/drawing/2014/main" id="{7105994B-1A34-40A2-A43C-C3D339A1F9E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a:extLst>
                <a:ext uri="{FF2B5EF4-FFF2-40B4-BE49-F238E27FC236}">
                  <a16:creationId xmlns:a16="http://schemas.microsoft.com/office/drawing/2014/main" id="{75E6D3B6-2EA6-42E8-922B-E39105FF4F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2" name="Picture 21">
              <a:extLst>
                <a:ext uri="{FF2B5EF4-FFF2-40B4-BE49-F238E27FC236}">
                  <a16:creationId xmlns:a16="http://schemas.microsoft.com/office/drawing/2014/main" id="{275361BD-A9F2-4546-81FC-187F95268FAA}"/>
                </a:ext>
              </a:extLst>
            </p:cNvPr>
            <p:cNvPicPr>
              <a:picLocks noChangeAspect="1"/>
            </p:cNvPicPr>
            <p:nvPr/>
          </p:nvPicPr>
          <p:blipFill>
            <a:blip r:embed="rId9"/>
            <a:stretch>
              <a:fillRect/>
            </a:stretch>
          </p:blipFill>
          <p:spPr>
            <a:xfrm>
              <a:off x="2863070" y="4807908"/>
              <a:ext cx="1005840" cy="282332"/>
            </a:xfrm>
            <a:prstGeom prst="rect">
              <a:avLst/>
            </a:prstGeom>
          </p:spPr>
        </p:pic>
        <p:pic>
          <p:nvPicPr>
            <p:cNvPr id="23" name="Picture 22">
              <a:extLst>
                <a:ext uri="{FF2B5EF4-FFF2-40B4-BE49-F238E27FC236}">
                  <a16:creationId xmlns:a16="http://schemas.microsoft.com/office/drawing/2014/main" id="{23CB1DA9-6687-4FB3-BD01-682C3A0182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4" name="Picture 23">
              <a:extLst>
                <a:ext uri="{FF2B5EF4-FFF2-40B4-BE49-F238E27FC236}">
                  <a16:creationId xmlns:a16="http://schemas.microsoft.com/office/drawing/2014/main" id="{20F92E47-A25D-4D81-8AE1-B300D525D9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5" name="Picture 24">
              <a:extLst>
                <a:ext uri="{FF2B5EF4-FFF2-40B4-BE49-F238E27FC236}">
                  <a16:creationId xmlns:a16="http://schemas.microsoft.com/office/drawing/2014/main" id="{808B0447-F145-4C84-82E4-06A1CF11C4F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6" name="Picture 25">
              <a:extLst>
                <a:ext uri="{FF2B5EF4-FFF2-40B4-BE49-F238E27FC236}">
                  <a16:creationId xmlns:a16="http://schemas.microsoft.com/office/drawing/2014/main" id="{E43249C1-1FB2-4FE5-BE2C-17856249123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7" name="Picture 26">
              <a:extLst>
                <a:ext uri="{FF2B5EF4-FFF2-40B4-BE49-F238E27FC236}">
                  <a16:creationId xmlns:a16="http://schemas.microsoft.com/office/drawing/2014/main" id="{C821CA0F-69AF-4473-B37A-AD0706BC5C9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8" name="Picture 27" descr="Screen Shot 2017-11-15 at 11.08.38 AM.png">
              <a:extLst>
                <a:ext uri="{FF2B5EF4-FFF2-40B4-BE49-F238E27FC236}">
                  <a16:creationId xmlns:a16="http://schemas.microsoft.com/office/drawing/2014/main" id="{26E1E258-03CB-4DAC-9E05-1A8F12EB659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9" name="Picture 2">
              <a:extLst>
                <a:ext uri="{FF2B5EF4-FFF2-40B4-BE49-F238E27FC236}">
                  <a16:creationId xmlns:a16="http://schemas.microsoft.com/office/drawing/2014/main" id="{8A9B1533-6C6D-4B97-A6D5-544FD295B930}"/>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0" name="Picture 2" descr="Image result for rutgers university logo">
              <a:extLst>
                <a:ext uri="{FF2B5EF4-FFF2-40B4-BE49-F238E27FC236}">
                  <a16:creationId xmlns:a16="http://schemas.microsoft.com/office/drawing/2014/main" id="{F7B57C7D-F3A7-4D5E-B688-D95D324089BD}"/>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5980903"/>
      </p:ext>
    </p:extLst>
  </p:cSld>
  <p:clrMapOvr>
    <a:masterClrMapping/>
  </p:clrMapOvr>
  <p:transition spd="slow" advClick="0"/>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C681C32C-7AFC-4BB3-9088-65CBDFC5D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11502F3B-1328-4F4C-B1D2-7C48153F13D2}"/>
              </a:ext>
            </a:extLst>
          </p:cNvPr>
          <p:cNvSpPr txBox="1"/>
          <p:nvPr/>
        </p:nvSpPr>
        <p:spPr>
          <a:xfrm>
            <a:off x="540218" y="3438338"/>
            <a:ext cx="4851930" cy="1099480"/>
          </a:xfrm>
          <a:prstGeom prst="rect">
            <a:avLst/>
          </a:prstGeom>
        </p:spPr>
        <p:txBody>
          <a:bodyPr vert="horz" lIns="68580" tIns="34290" rIns="68580" bIns="34290" rtlCol="0" anchor="t">
            <a:normAutofit/>
          </a:bodyPr>
          <a:lstStyle/>
          <a:p>
            <a:pPr defTabSz="685800">
              <a:lnSpc>
                <a:spcPct val="90000"/>
              </a:lnSpc>
              <a:spcBef>
                <a:spcPct val="0"/>
              </a:spcBef>
              <a:spcAft>
                <a:spcPts val="450"/>
              </a:spcAft>
              <a:buClrTx/>
            </a:pPr>
            <a:r>
              <a:rPr lang="en-US" sz="2325" b="1" u="sng" kern="1200" dirty="0">
                <a:solidFill>
                  <a:prstClr val="black"/>
                </a:solidFill>
                <a:latin typeface="+mn-lt"/>
                <a:ea typeface="+mn-ea"/>
                <a:cs typeface="+mn-cs"/>
              </a:rPr>
              <a:t>Objective 2: Cultural Control</a:t>
            </a:r>
          </a:p>
          <a:p>
            <a:pPr defTabSz="685800">
              <a:lnSpc>
                <a:spcPct val="90000"/>
              </a:lnSpc>
              <a:spcBef>
                <a:spcPct val="0"/>
              </a:spcBef>
              <a:spcAft>
                <a:spcPts val="450"/>
              </a:spcAft>
              <a:buClrTx/>
            </a:pPr>
            <a:r>
              <a:rPr lang="en-US" sz="2325" b="1" kern="1200" dirty="0">
                <a:solidFill>
                  <a:prstClr val="black"/>
                </a:solidFill>
                <a:latin typeface="+mn-lt"/>
                <a:ea typeface="+mn-ea"/>
                <a:cs typeface="+mn-cs"/>
              </a:rPr>
              <a:t>How microclimates contribute to SWD distribution and abundance?</a:t>
            </a:r>
            <a:endParaRPr lang="en-US" sz="2325" b="1" i="1" kern="1200" dirty="0">
              <a:solidFill>
                <a:prstClr val="black"/>
              </a:solidFill>
              <a:latin typeface="+mn-lt"/>
              <a:ea typeface="+mn-ea"/>
              <a:cs typeface="+mn-cs"/>
            </a:endParaRPr>
          </a:p>
        </p:txBody>
      </p:sp>
      <p:pic>
        <p:nvPicPr>
          <p:cNvPr id="1026" name="Picture 2" descr="Image result for microclimate">
            <a:extLst>
              <a:ext uri="{FF2B5EF4-FFF2-40B4-BE49-F238E27FC236}">
                <a16:creationId xmlns:a16="http://schemas.microsoft.com/office/drawing/2014/main" id="{F9422771-3AFC-43A2-B9A0-B87C06B94E5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
          <a:stretch/>
        </p:blipFill>
        <p:spPr bwMode="auto">
          <a:xfrm>
            <a:off x="15" y="325"/>
            <a:ext cx="9143985" cy="3183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534EFC-8CA1-4943-8380-312BCF6F369A}"/>
              </a:ext>
            </a:extLst>
          </p:cNvPr>
          <p:cNvSpPr txBox="1"/>
          <p:nvPr/>
        </p:nvSpPr>
        <p:spPr>
          <a:xfrm>
            <a:off x="5411974" y="3746312"/>
            <a:ext cx="3559249" cy="570509"/>
          </a:xfrm>
          <a:prstGeom prst="rect">
            <a:avLst/>
          </a:prstGeom>
        </p:spPr>
        <p:txBody>
          <a:bodyPr vert="horz" lIns="68580" tIns="34290" rIns="68580" bIns="34290" rtlCol="0">
            <a:normAutofit fontScale="92500" lnSpcReduction="20000"/>
          </a:bodyPr>
          <a:lstStyle/>
          <a:p>
            <a:pPr defTabSz="685800">
              <a:lnSpc>
                <a:spcPct val="90000"/>
              </a:lnSpc>
              <a:spcAft>
                <a:spcPts val="450"/>
              </a:spcAft>
              <a:buClrTx/>
            </a:pPr>
            <a:r>
              <a:rPr lang="en-US" sz="1500" b="1" kern="1200" dirty="0">
                <a:solidFill>
                  <a:prstClr val="black"/>
                </a:solidFill>
                <a:highlight>
                  <a:srgbClr val="FFFFFF"/>
                </a:highlight>
                <a:latin typeface="Abadi Extra Light" panose="020B0204020104020204" pitchFamily="34" charset="0"/>
                <a:ea typeface="+mn-ea"/>
                <a:cs typeface="+mn-cs"/>
              </a:rPr>
              <a:t>Vaughn Walton, </a:t>
            </a:r>
            <a:r>
              <a:rPr lang="en-US" sz="1500" b="1" u="sng" kern="1200" dirty="0">
                <a:solidFill>
                  <a:prstClr val="black"/>
                </a:solidFill>
                <a:highlight>
                  <a:srgbClr val="FFFFFF"/>
                </a:highlight>
                <a:latin typeface="Abadi Extra Light" panose="020B0204020104020204" pitchFamily="34" charset="0"/>
                <a:ea typeface="+mn-ea"/>
                <a:cs typeface="+mn-cs"/>
              </a:rPr>
              <a:t>Gabriella Tait</a:t>
            </a:r>
            <a:r>
              <a:rPr lang="en-US" sz="1500" b="1" kern="1200" dirty="0">
                <a:solidFill>
                  <a:prstClr val="black"/>
                </a:solidFill>
                <a:highlight>
                  <a:srgbClr val="FFFFFF"/>
                </a:highlight>
                <a:latin typeface="Abadi Extra Light" panose="020B0204020104020204" pitchFamily="34" charset="0"/>
                <a:ea typeface="+mn-ea"/>
                <a:cs typeface="+mn-cs"/>
              </a:rPr>
              <a:t>, Ferdinand Pfab, Amanda Davis, Scott Orr, Bernadine </a:t>
            </a:r>
            <a:r>
              <a:rPr lang="en-US" sz="1500" b="1" kern="1200" dirty="0" err="1">
                <a:solidFill>
                  <a:prstClr val="black"/>
                </a:solidFill>
                <a:highlight>
                  <a:srgbClr val="FFFFFF"/>
                </a:highlight>
                <a:latin typeface="Abadi Extra Light" panose="020B0204020104020204" pitchFamily="34" charset="0"/>
                <a:ea typeface="+mn-ea"/>
                <a:cs typeface="+mn-cs"/>
              </a:rPr>
              <a:t>Strik</a:t>
            </a:r>
            <a:endParaRPr lang="en-US" sz="1500" b="1" kern="1200" dirty="0">
              <a:solidFill>
                <a:prstClr val="black"/>
              </a:solidFill>
              <a:highlight>
                <a:srgbClr val="FFFFFF"/>
              </a:highlight>
              <a:latin typeface="Abadi Extra Light" panose="020B0204020104020204" pitchFamily="34" charset="0"/>
              <a:ea typeface="+mn-ea"/>
              <a:cs typeface="+mn-cs"/>
            </a:endParaRPr>
          </a:p>
        </p:txBody>
      </p:sp>
      <p:sp>
        <p:nvSpPr>
          <p:cNvPr id="1029" name="Rectangle 72">
            <a:extLst>
              <a:ext uri="{FF2B5EF4-FFF2-40B4-BE49-F238E27FC236}">
                <a16:creationId xmlns:a16="http://schemas.microsoft.com/office/drawing/2014/main" id="{199C0ED0-69DE-4C31-A5CF-E2A46FD302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00600"/>
            <a:ext cx="9144000" cy="34258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30" name="Rectangle 74">
            <a:extLst>
              <a:ext uri="{FF2B5EF4-FFF2-40B4-BE49-F238E27FC236}">
                <a16:creationId xmlns:a16="http://schemas.microsoft.com/office/drawing/2014/main" id="{8D42B8BD-40AF-488E-8A79-D7256C9172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800599"/>
            <a:ext cx="6115049" cy="342579"/>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050DD569-6B50-4788-B210-63419933E89F}"/>
              </a:ext>
            </a:extLst>
          </p:cNvPr>
          <p:cNvPicPr>
            <a:picLocks noChangeAspect="1"/>
          </p:cNvPicPr>
          <p:nvPr/>
        </p:nvPicPr>
        <p:blipFill>
          <a:blip r:embed="rId3"/>
          <a:stretch>
            <a:fillRect/>
          </a:stretch>
        </p:blipFill>
        <p:spPr>
          <a:xfrm>
            <a:off x="8125601" y="-13070"/>
            <a:ext cx="1038225" cy="619125"/>
          </a:xfrm>
          <a:prstGeom prst="rect">
            <a:avLst/>
          </a:prstGeom>
        </p:spPr>
      </p:pic>
      <p:grpSp>
        <p:nvGrpSpPr>
          <p:cNvPr id="9" name="Group 8">
            <a:extLst>
              <a:ext uri="{FF2B5EF4-FFF2-40B4-BE49-F238E27FC236}">
                <a16:creationId xmlns:a16="http://schemas.microsoft.com/office/drawing/2014/main" id="{CFA44E88-98EE-4381-BD73-1BB0B4B89BB4}"/>
              </a:ext>
            </a:extLst>
          </p:cNvPr>
          <p:cNvGrpSpPr/>
          <p:nvPr/>
        </p:nvGrpSpPr>
        <p:grpSpPr>
          <a:xfrm>
            <a:off x="-2438" y="4756049"/>
            <a:ext cx="9144000" cy="389913"/>
            <a:chOff x="-2438" y="4756048"/>
            <a:chExt cx="9144000" cy="389913"/>
          </a:xfrm>
        </p:grpSpPr>
        <p:sp>
          <p:nvSpPr>
            <p:cNvPr id="10" name="Rectangle 9">
              <a:extLst>
                <a:ext uri="{FF2B5EF4-FFF2-40B4-BE49-F238E27FC236}">
                  <a16:creationId xmlns:a16="http://schemas.microsoft.com/office/drawing/2014/main" id="{C5F56FC2-5876-4FE6-897F-E3F137F87388}"/>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1" name="Picture 10">
              <a:extLst>
                <a:ext uri="{FF2B5EF4-FFF2-40B4-BE49-F238E27FC236}">
                  <a16:creationId xmlns:a16="http://schemas.microsoft.com/office/drawing/2014/main" id="{541B4F54-1062-4767-81DE-24BBBE7719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2" name="Picture 8" descr="Logo: UC Davis expanded wordmark">
              <a:extLst>
                <a:ext uri="{FF2B5EF4-FFF2-40B4-BE49-F238E27FC236}">
                  <a16:creationId xmlns:a16="http://schemas.microsoft.com/office/drawing/2014/main" id="{CFF313A7-A481-428D-A95B-244E5D708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EC234A8-193F-400E-A500-A670337197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4" name="Picture 13">
              <a:extLst>
                <a:ext uri="{FF2B5EF4-FFF2-40B4-BE49-F238E27FC236}">
                  <a16:creationId xmlns:a16="http://schemas.microsoft.com/office/drawing/2014/main" id="{0385F03C-4286-40F1-8125-1FB67B3F51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5" name="Picture 14">
              <a:extLst>
                <a:ext uri="{FF2B5EF4-FFF2-40B4-BE49-F238E27FC236}">
                  <a16:creationId xmlns:a16="http://schemas.microsoft.com/office/drawing/2014/main" id="{86D5E4BD-635A-4B9E-BAB8-A2FACC9210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6" name="Picture 15">
              <a:extLst>
                <a:ext uri="{FF2B5EF4-FFF2-40B4-BE49-F238E27FC236}">
                  <a16:creationId xmlns:a16="http://schemas.microsoft.com/office/drawing/2014/main" id="{67FC006D-CF6A-458B-8C56-6E6749033E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7" name="Picture 16">
              <a:extLst>
                <a:ext uri="{FF2B5EF4-FFF2-40B4-BE49-F238E27FC236}">
                  <a16:creationId xmlns:a16="http://schemas.microsoft.com/office/drawing/2014/main" id="{B1CED708-C2E2-4CF0-97F9-42431D8B73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8" name="Picture 17">
              <a:extLst>
                <a:ext uri="{FF2B5EF4-FFF2-40B4-BE49-F238E27FC236}">
                  <a16:creationId xmlns:a16="http://schemas.microsoft.com/office/drawing/2014/main" id="{C5F1F559-9EB1-49DE-A634-DBBA849723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9" name="Picture 18">
              <a:extLst>
                <a:ext uri="{FF2B5EF4-FFF2-40B4-BE49-F238E27FC236}">
                  <a16:creationId xmlns:a16="http://schemas.microsoft.com/office/drawing/2014/main" id="{C02D005F-4519-4C1B-8AAF-3F17810FF1B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 name="Picture 19" descr="Screen Shot 2017-11-15 at 11.08.38 AM.png">
              <a:extLst>
                <a:ext uri="{FF2B5EF4-FFF2-40B4-BE49-F238E27FC236}">
                  <a16:creationId xmlns:a16="http://schemas.microsoft.com/office/drawing/2014/main" id="{C4D9BEDA-DAE2-41D9-8FF3-11BB819A529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 name="Picture 2">
              <a:extLst>
                <a:ext uri="{FF2B5EF4-FFF2-40B4-BE49-F238E27FC236}">
                  <a16:creationId xmlns:a16="http://schemas.microsoft.com/office/drawing/2014/main" id="{B5BA4E76-324A-4F3C-B1E2-4B6B107C7C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2" name="Picture 2" descr="Image result for rutgers university logo">
              <a:extLst>
                <a:ext uri="{FF2B5EF4-FFF2-40B4-BE49-F238E27FC236}">
                  <a16:creationId xmlns:a16="http://schemas.microsoft.com/office/drawing/2014/main" id="{3FD1D0BE-16AB-4BFA-BDF8-AB606E2C685D}"/>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0442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87D000-0D56-494F-8668-187AA20D5597}"/>
              </a:ext>
            </a:extLst>
          </p:cNvPr>
          <p:cNvSpPr txBox="1"/>
          <p:nvPr/>
        </p:nvSpPr>
        <p:spPr>
          <a:xfrm>
            <a:off x="1329690" y="228600"/>
            <a:ext cx="6210300" cy="1338828"/>
          </a:xfrm>
          <a:prstGeom prst="rect">
            <a:avLst/>
          </a:prstGeom>
          <a:noFill/>
        </p:spPr>
        <p:txBody>
          <a:bodyPr wrap="square" rtlCol="0">
            <a:spAutoFit/>
          </a:bodyPr>
          <a:lstStyle/>
          <a:p>
            <a:pPr algn="ctr" defTabSz="685800">
              <a:buClrTx/>
            </a:pPr>
            <a:r>
              <a:rPr lang="en-US" sz="2700" kern="1200" dirty="0">
                <a:solidFill>
                  <a:prstClr val="black"/>
                </a:solidFill>
                <a:latin typeface="Abadi Extra Light" panose="020B0204020104020204" pitchFamily="34" charset="0"/>
                <a:ea typeface="+mn-ea"/>
                <a:cs typeface="+mn-cs"/>
              </a:rPr>
              <a:t>What do we mean with microclimate? </a:t>
            </a:r>
            <a:r>
              <a:rPr lang="en-US" sz="2700" kern="1200" dirty="0">
                <a:solidFill>
                  <a:srgbClr val="2E2E2E"/>
                </a:solidFill>
                <a:latin typeface="Abadi Extra Light" panose="020B0204020104020204" pitchFamily="34" charset="0"/>
                <a:ea typeface="+mn-ea"/>
                <a:cs typeface="+mn-cs"/>
              </a:rPr>
              <a:t>Depends largely on the question being addressed</a:t>
            </a:r>
            <a:endParaRPr lang="en-US" sz="2700" kern="1200" dirty="0">
              <a:solidFill>
                <a:prstClr val="black"/>
              </a:solidFill>
              <a:latin typeface="Abadi Extra Light" panose="020B0204020104020204" pitchFamily="34" charset="0"/>
              <a:ea typeface="+mn-ea"/>
              <a:cs typeface="+mn-cs"/>
            </a:endParaRPr>
          </a:p>
        </p:txBody>
      </p:sp>
      <p:pic>
        <p:nvPicPr>
          <p:cNvPr id="2050" name="Picture 2" descr="Image result for mountain">
            <a:extLst>
              <a:ext uri="{FF2B5EF4-FFF2-40B4-BE49-F238E27FC236}">
                <a16:creationId xmlns:a16="http://schemas.microsoft.com/office/drawing/2014/main" id="{B9E6D450-5B6E-44B4-B41E-B6F1857D1B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216" y="1749567"/>
            <a:ext cx="247721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mosquitoes in tree hole">
            <a:extLst>
              <a:ext uri="{FF2B5EF4-FFF2-40B4-BE49-F238E27FC236}">
                <a16:creationId xmlns:a16="http://schemas.microsoft.com/office/drawing/2014/main" id="{C7BCC8F0-ADE6-43B5-80E4-4942E32E45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1749567"/>
            <a:ext cx="25146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black plastic weed coverage">
            <a:extLst>
              <a:ext uri="{FF2B5EF4-FFF2-40B4-BE49-F238E27FC236}">
                <a16:creationId xmlns:a16="http://schemas.microsoft.com/office/drawing/2014/main" id="{7D76C143-9950-4B1A-AA92-D9F1115858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6184" y="1749567"/>
            <a:ext cx="2792017" cy="1771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2EC9A8-5A51-49F7-97FF-338530B42E84}"/>
              </a:ext>
            </a:extLst>
          </p:cNvPr>
          <p:cNvSpPr txBox="1"/>
          <p:nvPr/>
        </p:nvSpPr>
        <p:spPr>
          <a:xfrm>
            <a:off x="328216" y="3810136"/>
            <a:ext cx="4731464" cy="646331"/>
          </a:xfrm>
          <a:prstGeom prst="rect">
            <a:avLst/>
          </a:prstGeom>
          <a:noFill/>
        </p:spPr>
        <p:txBody>
          <a:bodyPr wrap="square">
            <a:spAutoFit/>
          </a:bodyPr>
          <a:lstStyle/>
          <a:p>
            <a:pPr defTabSz="685800">
              <a:buClrTx/>
            </a:pPr>
            <a:r>
              <a:rPr lang="en-US" sz="1800" kern="1200" dirty="0">
                <a:solidFill>
                  <a:srgbClr val="2E2E2E"/>
                </a:solidFill>
                <a:latin typeface="Abadi Extra Light" panose="020B0204020104020204" pitchFamily="34" charset="0"/>
                <a:ea typeface="+mn-ea"/>
                <a:cs typeface="+mn-cs"/>
              </a:rPr>
              <a:t>Microclimate is very much defined by the organism or community in question</a:t>
            </a:r>
            <a:endParaRPr lang="en-US" sz="1800" kern="1200" dirty="0">
              <a:solidFill>
                <a:prstClr val="black"/>
              </a:solidFill>
              <a:latin typeface="Abadi Extra Light" panose="020B0204020104020204" pitchFamily="34" charset="0"/>
              <a:ea typeface="+mn-ea"/>
              <a:cs typeface="+mn-cs"/>
            </a:endParaRPr>
          </a:p>
        </p:txBody>
      </p:sp>
      <p:grpSp>
        <p:nvGrpSpPr>
          <p:cNvPr id="8" name="Group 7">
            <a:extLst>
              <a:ext uri="{FF2B5EF4-FFF2-40B4-BE49-F238E27FC236}">
                <a16:creationId xmlns:a16="http://schemas.microsoft.com/office/drawing/2014/main" id="{7D015989-5533-BA44-8C98-302EA863C4E0}"/>
              </a:ext>
            </a:extLst>
          </p:cNvPr>
          <p:cNvGrpSpPr/>
          <p:nvPr/>
        </p:nvGrpSpPr>
        <p:grpSpPr>
          <a:xfrm>
            <a:off x="-2286" y="4764470"/>
            <a:ext cx="9144000" cy="389913"/>
            <a:chOff x="-2438" y="4756048"/>
            <a:chExt cx="9144000" cy="389913"/>
          </a:xfrm>
        </p:grpSpPr>
        <p:sp>
          <p:nvSpPr>
            <p:cNvPr id="9" name="Rectangle 8">
              <a:extLst>
                <a:ext uri="{FF2B5EF4-FFF2-40B4-BE49-F238E27FC236}">
                  <a16:creationId xmlns:a16="http://schemas.microsoft.com/office/drawing/2014/main" id="{5298D0DB-9040-9645-B7B2-BC8F807068F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0" name="Picture 9">
              <a:extLst>
                <a:ext uri="{FF2B5EF4-FFF2-40B4-BE49-F238E27FC236}">
                  <a16:creationId xmlns:a16="http://schemas.microsoft.com/office/drawing/2014/main" id="{217AE9F6-CE39-D445-A44C-73DBC44BE7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1" name="Picture 8" descr="Logo: UC Davis expanded wordmark">
              <a:extLst>
                <a:ext uri="{FF2B5EF4-FFF2-40B4-BE49-F238E27FC236}">
                  <a16:creationId xmlns:a16="http://schemas.microsoft.com/office/drawing/2014/main" id="{7698A3AD-11DA-BF4F-8550-1E620B4033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C0F37E8-72B9-DE48-A6CB-B23F5921E4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3" name="Picture 12">
              <a:extLst>
                <a:ext uri="{FF2B5EF4-FFF2-40B4-BE49-F238E27FC236}">
                  <a16:creationId xmlns:a16="http://schemas.microsoft.com/office/drawing/2014/main" id="{2ED24990-4DAB-E748-B568-C06E63189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4" name="Picture 13">
              <a:extLst>
                <a:ext uri="{FF2B5EF4-FFF2-40B4-BE49-F238E27FC236}">
                  <a16:creationId xmlns:a16="http://schemas.microsoft.com/office/drawing/2014/main" id="{B70112CB-EAB3-4146-8E97-B1CAAB4562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5" name="Picture 14">
              <a:extLst>
                <a:ext uri="{FF2B5EF4-FFF2-40B4-BE49-F238E27FC236}">
                  <a16:creationId xmlns:a16="http://schemas.microsoft.com/office/drawing/2014/main" id="{0E48DEBA-1816-1346-881C-B346ED8D0E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6" name="Picture 15">
              <a:extLst>
                <a:ext uri="{FF2B5EF4-FFF2-40B4-BE49-F238E27FC236}">
                  <a16:creationId xmlns:a16="http://schemas.microsoft.com/office/drawing/2014/main" id="{E5131D1B-41A6-E241-88CC-372855D76A8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7" name="Picture 16">
              <a:extLst>
                <a:ext uri="{FF2B5EF4-FFF2-40B4-BE49-F238E27FC236}">
                  <a16:creationId xmlns:a16="http://schemas.microsoft.com/office/drawing/2014/main" id="{61C708B3-1C6D-CD4E-8505-760C4E0A95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8" name="Picture 17">
              <a:extLst>
                <a:ext uri="{FF2B5EF4-FFF2-40B4-BE49-F238E27FC236}">
                  <a16:creationId xmlns:a16="http://schemas.microsoft.com/office/drawing/2014/main" id="{0CC0783C-73B3-7649-A470-701356C98C6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9" name="Picture 18" descr="Screen Shot 2017-11-15 at 11.08.38 AM.png">
              <a:extLst>
                <a:ext uri="{FF2B5EF4-FFF2-40B4-BE49-F238E27FC236}">
                  <a16:creationId xmlns:a16="http://schemas.microsoft.com/office/drawing/2014/main" id="{6C4FEC43-ED18-B542-9A53-3BA9E6A5234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0" name="Picture 2">
              <a:extLst>
                <a:ext uri="{FF2B5EF4-FFF2-40B4-BE49-F238E27FC236}">
                  <a16:creationId xmlns:a16="http://schemas.microsoft.com/office/drawing/2014/main" id="{57856088-B727-0348-9FBE-14612A06DD1F}"/>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 name="Picture 2" descr="Image result for rutgers university logo">
              <a:extLst>
                <a:ext uri="{FF2B5EF4-FFF2-40B4-BE49-F238E27FC236}">
                  <a16:creationId xmlns:a16="http://schemas.microsoft.com/office/drawing/2014/main" id="{11A702FD-897D-E840-A068-F9A13CBEEA2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AD013619-2E0A-0243-8BCD-D30A61A5D3B5}"/>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149549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45D854-0BCD-9449-A10C-30D1717280FB}"/>
              </a:ext>
            </a:extLst>
          </p:cNvPr>
          <p:cNvGrpSpPr/>
          <p:nvPr/>
        </p:nvGrpSpPr>
        <p:grpSpPr>
          <a:xfrm>
            <a:off x="-2286" y="4764470"/>
            <a:ext cx="9144000" cy="389913"/>
            <a:chOff x="-2438" y="4756048"/>
            <a:chExt cx="9144000" cy="389913"/>
          </a:xfrm>
        </p:grpSpPr>
        <p:sp>
          <p:nvSpPr>
            <p:cNvPr id="9" name="Rectangle 8">
              <a:extLst>
                <a:ext uri="{FF2B5EF4-FFF2-40B4-BE49-F238E27FC236}">
                  <a16:creationId xmlns:a16="http://schemas.microsoft.com/office/drawing/2014/main" id="{5BEF584D-6406-B945-82D6-509EFFCB1E3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0" name="Picture 9">
              <a:extLst>
                <a:ext uri="{FF2B5EF4-FFF2-40B4-BE49-F238E27FC236}">
                  <a16:creationId xmlns:a16="http://schemas.microsoft.com/office/drawing/2014/main" id="{7F0B1465-5358-7B47-BCCD-7E4D4E8A08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1" name="Picture 8" descr="Logo: UC Davis expanded wordmark">
              <a:extLst>
                <a:ext uri="{FF2B5EF4-FFF2-40B4-BE49-F238E27FC236}">
                  <a16:creationId xmlns:a16="http://schemas.microsoft.com/office/drawing/2014/main" id="{7C2CB368-30AB-EC49-A1D1-F5F5556185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4FF548-69F4-C84E-A203-EA848D2E0F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3" name="Picture 12">
              <a:extLst>
                <a:ext uri="{FF2B5EF4-FFF2-40B4-BE49-F238E27FC236}">
                  <a16:creationId xmlns:a16="http://schemas.microsoft.com/office/drawing/2014/main" id="{F15CA9C5-9B26-7D44-86AC-16826C0C93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4" name="Picture 13">
              <a:extLst>
                <a:ext uri="{FF2B5EF4-FFF2-40B4-BE49-F238E27FC236}">
                  <a16:creationId xmlns:a16="http://schemas.microsoft.com/office/drawing/2014/main" id="{0B67AEEA-BE4C-B94D-ADCE-A558CF3355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5" name="Picture 14">
              <a:extLst>
                <a:ext uri="{FF2B5EF4-FFF2-40B4-BE49-F238E27FC236}">
                  <a16:creationId xmlns:a16="http://schemas.microsoft.com/office/drawing/2014/main" id="{80C0637A-1EE1-3A44-BF57-DAFAF33C5C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6" name="Picture 15">
              <a:extLst>
                <a:ext uri="{FF2B5EF4-FFF2-40B4-BE49-F238E27FC236}">
                  <a16:creationId xmlns:a16="http://schemas.microsoft.com/office/drawing/2014/main" id="{E43D8383-5237-644A-A9A2-1F64A2FA28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7" name="Picture 16">
              <a:extLst>
                <a:ext uri="{FF2B5EF4-FFF2-40B4-BE49-F238E27FC236}">
                  <a16:creationId xmlns:a16="http://schemas.microsoft.com/office/drawing/2014/main" id="{BE053501-005C-E54E-AEA2-AAF4E0F26F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8" name="Picture 17">
              <a:extLst>
                <a:ext uri="{FF2B5EF4-FFF2-40B4-BE49-F238E27FC236}">
                  <a16:creationId xmlns:a16="http://schemas.microsoft.com/office/drawing/2014/main" id="{BA8E2FAE-03D8-4B4E-A083-D264F90618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9" name="Picture 18" descr="Screen Shot 2017-11-15 at 11.08.38 AM.png">
              <a:extLst>
                <a:ext uri="{FF2B5EF4-FFF2-40B4-BE49-F238E27FC236}">
                  <a16:creationId xmlns:a16="http://schemas.microsoft.com/office/drawing/2014/main" id="{099938C0-A0FC-1E4B-978B-B4F4D18361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0" name="Picture 2">
              <a:extLst>
                <a:ext uri="{FF2B5EF4-FFF2-40B4-BE49-F238E27FC236}">
                  <a16:creationId xmlns:a16="http://schemas.microsoft.com/office/drawing/2014/main" id="{23F4991A-1246-4A43-90AC-F6DCCF08ED06}"/>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 name="Picture 2" descr="Image result for rutgers university logo">
              <a:extLst>
                <a:ext uri="{FF2B5EF4-FFF2-40B4-BE49-F238E27FC236}">
                  <a16:creationId xmlns:a16="http://schemas.microsoft.com/office/drawing/2014/main" id="{F7081EC9-ED45-4C43-956E-125E63497BB4}"/>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1" name="Rectangle 70">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3" name="Rectangle 72">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7170" name="Picture 2" descr="Image result for blueberry crop surrounded by trees">
            <a:extLst>
              <a:ext uri="{FF2B5EF4-FFF2-40B4-BE49-F238E27FC236}">
                <a16:creationId xmlns:a16="http://schemas.microsoft.com/office/drawing/2014/main" id="{187961AA-52EE-439D-A92B-E017E9696F36}"/>
              </a:ext>
            </a:extLst>
          </p:cNvPr>
          <p:cNvPicPr>
            <a:picLocks noChangeAspect="1" noChangeArrowheads="1"/>
          </p:cNvPicPr>
          <p:nvPr/>
        </p:nvPicPr>
        <p:blipFill rotWithShape="1">
          <a:blip r:embed="rId14">
            <a:alphaModFix amt="40000"/>
            <a:extLst>
              <a:ext uri="{28A0092B-C50C-407E-A947-70E740481C1C}">
                <a14:useLocalDpi xmlns:a14="http://schemas.microsoft.com/office/drawing/2010/main"/>
              </a:ext>
            </a:extLst>
          </a:blip>
          <a:srcRect b="-1"/>
          <a:stretch/>
        </p:blipFill>
        <p:spPr bwMode="auto">
          <a:xfrm>
            <a:off x="15" y="7"/>
            <a:ext cx="6337723" cy="5143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3B8B4-10F9-4782-95E1-5DA378FF9EF0}"/>
              </a:ext>
            </a:extLst>
          </p:cNvPr>
          <p:cNvSpPr txBox="1"/>
          <p:nvPr/>
        </p:nvSpPr>
        <p:spPr>
          <a:xfrm>
            <a:off x="602399" y="1207639"/>
            <a:ext cx="3464716" cy="2967884"/>
          </a:xfrm>
          <a:prstGeom prst="rect">
            <a:avLst/>
          </a:prstGeom>
        </p:spPr>
        <p:txBody>
          <a:bodyPr vert="horz" lIns="68580" tIns="34290" rIns="68580" bIns="34290" rtlCol="0">
            <a:normAutofit lnSpcReduction="10000"/>
          </a:bodyPr>
          <a:lstStyle/>
          <a:p>
            <a:pPr indent="-171450" defTabSz="685800">
              <a:lnSpc>
                <a:spcPct val="90000"/>
              </a:lnSpc>
              <a:spcAft>
                <a:spcPts val="450"/>
              </a:spcAft>
              <a:buClrTx/>
              <a:buFont typeface="Arial" panose="020B0604020202020204" pitchFamily="34" charset="0"/>
              <a:buChar char="•"/>
            </a:pPr>
            <a:r>
              <a:rPr lang="en-US" sz="2025" b="1" u="sng" kern="1200" dirty="0">
                <a:solidFill>
                  <a:srgbClr val="FFFFFF"/>
                </a:solidFill>
                <a:latin typeface="Abadi Extra Light" panose="020B0204020104020204" pitchFamily="34" charset="0"/>
                <a:ea typeface="+mn-ea"/>
                <a:cs typeface="+mn-cs"/>
              </a:rPr>
              <a:t>In agroecosystems</a:t>
            </a:r>
            <a:r>
              <a:rPr lang="en-US" sz="2025" b="1" kern="1200" dirty="0">
                <a:solidFill>
                  <a:srgbClr val="FFFFFF"/>
                </a:solidFill>
                <a:latin typeface="Abadi Extra Light" panose="020B0204020104020204" pitchFamily="34" charset="0"/>
                <a:ea typeface="+mn-ea"/>
                <a:cs typeface="+mn-cs"/>
              </a:rPr>
              <a:t>, crop microclimate contributes to insect pest distribution and abundance</a:t>
            </a:r>
          </a:p>
          <a:p>
            <a:pPr indent="-171450" defTabSz="685800">
              <a:lnSpc>
                <a:spcPct val="90000"/>
              </a:lnSpc>
              <a:spcAft>
                <a:spcPts val="450"/>
              </a:spcAft>
              <a:buClrTx/>
              <a:buFont typeface="Arial" panose="020B0604020202020204" pitchFamily="34" charset="0"/>
              <a:buChar char="•"/>
            </a:pPr>
            <a:endParaRPr lang="en-US" sz="2025" b="1" kern="1200" dirty="0">
              <a:solidFill>
                <a:srgbClr val="FFFFFF"/>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r>
              <a:rPr lang="en-US" sz="2025" b="1" kern="1200" dirty="0">
                <a:solidFill>
                  <a:srgbClr val="FFFFFF"/>
                </a:solidFill>
                <a:latin typeface="Abadi Extra Light" panose="020B0204020104020204" pitchFamily="34" charset="0"/>
                <a:ea typeface="+mn-ea"/>
                <a:cs typeface="+mn-cs"/>
              </a:rPr>
              <a:t>Temperature, humidity, light penetration, aeration, plant size, architecture of the crop, canopy distribution.</a:t>
            </a:r>
          </a:p>
        </p:txBody>
      </p:sp>
      <p:pic>
        <p:nvPicPr>
          <p:cNvPr id="4" name="Picture 3">
            <a:extLst>
              <a:ext uri="{FF2B5EF4-FFF2-40B4-BE49-F238E27FC236}">
                <a16:creationId xmlns:a16="http://schemas.microsoft.com/office/drawing/2014/main" id="{9C74B4EB-D1D7-4A52-8B2D-507283239BA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l="2675" r="25173"/>
          <a:stretch/>
        </p:blipFill>
        <p:spPr>
          <a:xfrm>
            <a:off x="4669498"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B8217E78-5746-4D19-A997-E2CFBB5ED78C}"/>
              </a:ext>
            </a:extLst>
          </p:cNvPr>
          <p:cNvSpPr txBox="1"/>
          <p:nvPr/>
        </p:nvSpPr>
        <p:spPr>
          <a:xfrm>
            <a:off x="6560820" y="4709160"/>
            <a:ext cx="2580767" cy="434340"/>
          </a:xfrm>
          <a:prstGeom prst="rect">
            <a:avLst/>
          </a:prstGeom>
          <a:solidFill>
            <a:srgbClr val="000000">
              <a:alpha val="50000"/>
            </a:srgbClr>
          </a:solidFill>
          <a:ln>
            <a:noFill/>
          </a:ln>
        </p:spPr>
        <p:txBody>
          <a:bodyPr wrap="square" rtlCol="0">
            <a:noAutofit/>
          </a:bodyPr>
          <a:lstStyle/>
          <a:p>
            <a:pPr algn="ctr" defTabSz="685800">
              <a:spcAft>
                <a:spcPts val="450"/>
              </a:spcAft>
              <a:buClrTx/>
            </a:pPr>
            <a:r>
              <a:rPr lang="en-US" sz="1125" b="1" kern="1200" dirty="0">
                <a:solidFill>
                  <a:srgbClr val="FFFFFF"/>
                </a:solidFill>
                <a:latin typeface="Abadi Extra Light" panose="020B0204020104020204" pitchFamily="34" charset="0"/>
                <a:ea typeface="+mn-ea"/>
                <a:cs typeface="+mn-cs"/>
              </a:rPr>
              <a:t>Picture created by Sabina </a:t>
            </a:r>
            <a:r>
              <a:rPr lang="en-US" sz="1125" b="1" kern="1200" dirty="0" err="1">
                <a:solidFill>
                  <a:srgbClr val="FFFFFF"/>
                </a:solidFill>
                <a:latin typeface="Abadi Extra Light" panose="020B0204020104020204" pitchFamily="34" charset="0"/>
                <a:ea typeface="+mn-ea"/>
                <a:cs typeface="+mn-cs"/>
              </a:rPr>
              <a:t>Avosani</a:t>
            </a:r>
            <a:r>
              <a:rPr lang="en-US" sz="1125" b="1" kern="1200" dirty="0">
                <a:solidFill>
                  <a:srgbClr val="FFFFFF"/>
                </a:solidFill>
                <a:latin typeface="Abadi Extra Light" panose="020B0204020104020204" pitchFamily="34" charset="0"/>
                <a:ea typeface="+mn-ea"/>
                <a:cs typeface="+mn-cs"/>
              </a:rPr>
              <a:t> (in prep)</a:t>
            </a:r>
          </a:p>
        </p:txBody>
      </p:sp>
      <p:pic>
        <p:nvPicPr>
          <p:cNvPr id="22" name="Picture 21">
            <a:extLst>
              <a:ext uri="{FF2B5EF4-FFF2-40B4-BE49-F238E27FC236}">
                <a16:creationId xmlns:a16="http://schemas.microsoft.com/office/drawing/2014/main" id="{CDE33C7D-6823-B343-A56B-34F49DD464B8}"/>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2717901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DD039A-2A7B-48AB-A797-D0C9EDAE5DF5}"/>
              </a:ext>
            </a:extLst>
          </p:cNvPr>
          <p:cNvSpPr txBox="1"/>
          <p:nvPr/>
        </p:nvSpPr>
        <p:spPr>
          <a:xfrm>
            <a:off x="2763501" y="142717"/>
            <a:ext cx="4496776" cy="507831"/>
          </a:xfrm>
          <a:prstGeom prst="rect">
            <a:avLst/>
          </a:prstGeom>
          <a:noFill/>
        </p:spPr>
        <p:txBody>
          <a:bodyPr wrap="square" rtlCol="0">
            <a:spAutoFit/>
          </a:bodyPr>
          <a:lstStyle/>
          <a:p>
            <a:pPr defTabSz="685800">
              <a:buClrTx/>
            </a:pPr>
            <a:r>
              <a:rPr lang="en-US" sz="2700" b="1" u="sng" kern="1200" dirty="0">
                <a:solidFill>
                  <a:prstClr val="black"/>
                </a:solidFill>
                <a:latin typeface="Abadi Extra Light" panose="020B0204020104020204" pitchFamily="34" charset="0"/>
                <a:ea typeface="+mn-ea"/>
                <a:cs typeface="+mn-cs"/>
              </a:rPr>
              <a:t>Temperature and Humidity</a:t>
            </a:r>
          </a:p>
        </p:txBody>
      </p:sp>
      <p:pic>
        <p:nvPicPr>
          <p:cNvPr id="7" name="Picture 6">
            <a:extLst>
              <a:ext uri="{FF2B5EF4-FFF2-40B4-BE49-F238E27FC236}">
                <a16:creationId xmlns:a16="http://schemas.microsoft.com/office/drawing/2014/main" id="{F24F21E9-1284-4701-B645-DD4BF172DF3B}"/>
              </a:ext>
            </a:extLst>
          </p:cNvPr>
          <p:cNvPicPr>
            <a:picLocks noChangeAspect="1"/>
          </p:cNvPicPr>
          <p:nvPr/>
        </p:nvPicPr>
        <p:blipFill>
          <a:blip r:embed="rId2"/>
          <a:stretch>
            <a:fillRect/>
          </a:stretch>
        </p:blipFill>
        <p:spPr>
          <a:xfrm>
            <a:off x="84323" y="931891"/>
            <a:ext cx="4342686" cy="909849"/>
          </a:xfrm>
          <a:prstGeom prst="rect">
            <a:avLst/>
          </a:prstGeom>
        </p:spPr>
      </p:pic>
      <p:pic>
        <p:nvPicPr>
          <p:cNvPr id="9" name="Picture 8">
            <a:extLst>
              <a:ext uri="{FF2B5EF4-FFF2-40B4-BE49-F238E27FC236}">
                <a16:creationId xmlns:a16="http://schemas.microsoft.com/office/drawing/2014/main" id="{BF04E95A-250D-4588-8727-DF86A4C32543}"/>
              </a:ext>
            </a:extLst>
          </p:cNvPr>
          <p:cNvPicPr>
            <a:picLocks noChangeAspect="1"/>
          </p:cNvPicPr>
          <p:nvPr/>
        </p:nvPicPr>
        <p:blipFill>
          <a:blip r:embed="rId3"/>
          <a:stretch>
            <a:fillRect/>
          </a:stretch>
        </p:blipFill>
        <p:spPr>
          <a:xfrm>
            <a:off x="84323" y="3254331"/>
            <a:ext cx="4880001" cy="1276576"/>
          </a:xfrm>
          <a:prstGeom prst="rect">
            <a:avLst/>
          </a:prstGeom>
        </p:spPr>
      </p:pic>
      <p:pic>
        <p:nvPicPr>
          <p:cNvPr id="11" name="Picture 10">
            <a:extLst>
              <a:ext uri="{FF2B5EF4-FFF2-40B4-BE49-F238E27FC236}">
                <a16:creationId xmlns:a16="http://schemas.microsoft.com/office/drawing/2014/main" id="{49E8B198-6F1A-4F55-AAB0-690611E9FEAB}"/>
              </a:ext>
            </a:extLst>
          </p:cNvPr>
          <p:cNvPicPr>
            <a:picLocks noChangeAspect="1"/>
          </p:cNvPicPr>
          <p:nvPr/>
        </p:nvPicPr>
        <p:blipFill>
          <a:blip r:embed="rId4"/>
          <a:stretch>
            <a:fillRect/>
          </a:stretch>
        </p:blipFill>
        <p:spPr>
          <a:xfrm>
            <a:off x="143590" y="2073506"/>
            <a:ext cx="3436620" cy="989940"/>
          </a:xfrm>
          <a:prstGeom prst="rect">
            <a:avLst/>
          </a:prstGeom>
        </p:spPr>
      </p:pic>
      <p:pic>
        <p:nvPicPr>
          <p:cNvPr id="13" name="Picture 12">
            <a:extLst>
              <a:ext uri="{FF2B5EF4-FFF2-40B4-BE49-F238E27FC236}">
                <a16:creationId xmlns:a16="http://schemas.microsoft.com/office/drawing/2014/main" id="{FDB549D5-CF17-4F1E-81BA-A064116D8C52}"/>
              </a:ext>
            </a:extLst>
          </p:cNvPr>
          <p:cNvPicPr>
            <a:picLocks noChangeAspect="1"/>
          </p:cNvPicPr>
          <p:nvPr/>
        </p:nvPicPr>
        <p:blipFill>
          <a:blip r:embed="rId5"/>
          <a:stretch>
            <a:fillRect/>
          </a:stretch>
        </p:blipFill>
        <p:spPr>
          <a:xfrm>
            <a:off x="5192242" y="1528335"/>
            <a:ext cx="3782168" cy="1088873"/>
          </a:xfrm>
          <a:prstGeom prst="rect">
            <a:avLst/>
          </a:prstGeom>
        </p:spPr>
      </p:pic>
      <p:pic>
        <p:nvPicPr>
          <p:cNvPr id="15" name="Picture 14">
            <a:extLst>
              <a:ext uri="{FF2B5EF4-FFF2-40B4-BE49-F238E27FC236}">
                <a16:creationId xmlns:a16="http://schemas.microsoft.com/office/drawing/2014/main" id="{D8CAF983-0ACD-4922-BA4E-32B72C7E28A8}"/>
              </a:ext>
            </a:extLst>
          </p:cNvPr>
          <p:cNvPicPr>
            <a:picLocks noChangeAspect="1"/>
          </p:cNvPicPr>
          <p:nvPr/>
        </p:nvPicPr>
        <p:blipFill>
          <a:blip r:embed="rId6"/>
          <a:stretch>
            <a:fillRect/>
          </a:stretch>
        </p:blipFill>
        <p:spPr>
          <a:xfrm>
            <a:off x="5103449" y="2934948"/>
            <a:ext cx="3870960" cy="1161288"/>
          </a:xfrm>
          <a:prstGeom prst="rect">
            <a:avLst/>
          </a:prstGeom>
        </p:spPr>
      </p:pic>
      <p:grpSp>
        <p:nvGrpSpPr>
          <p:cNvPr id="8" name="Group 7">
            <a:extLst>
              <a:ext uri="{FF2B5EF4-FFF2-40B4-BE49-F238E27FC236}">
                <a16:creationId xmlns:a16="http://schemas.microsoft.com/office/drawing/2014/main" id="{950F09AA-3E5A-414B-8EE9-A07A78B45AB3}"/>
              </a:ext>
            </a:extLst>
          </p:cNvPr>
          <p:cNvGrpSpPr/>
          <p:nvPr/>
        </p:nvGrpSpPr>
        <p:grpSpPr>
          <a:xfrm>
            <a:off x="-2286" y="4764470"/>
            <a:ext cx="9144000" cy="389913"/>
            <a:chOff x="-2438" y="4756048"/>
            <a:chExt cx="9144000" cy="389913"/>
          </a:xfrm>
        </p:grpSpPr>
        <p:sp>
          <p:nvSpPr>
            <p:cNvPr id="10" name="Rectangle 9">
              <a:extLst>
                <a:ext uri="{FF2B5EF4-FFF2-40B4-BE49-F238E27FC236}">
                  <a16:creationId xmlns:a16="http://schemas.microsoft.com/office/drawing/2014/main" id="{DFFDF203-67D5-0E42-AF46-6BE81343CEB1}"/>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AD8C6153-3EDA-A34D-B0FF-C6ECEAEE0A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4" name="Picture 8" descr="Logo: UC Davis expanded wordmark">
              <a:extLst>
                <a:ext uri="{FF2B5EF4-FFF2-40B4-BE49-F238E27FC236}">
                  <a16:creationId xmlns:a16="http://schemas.microsoft.com/office/drawing/2014/main" id="{CEF8BAD2-5130-9649-9D2F-C114917AD3A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86CD1C7-25D5-FC4D-9912-BC4964D998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7" name="Picture 16">
              <a:extLst>
                <a:ext uri="{FF2B5EF4-FFF2-40B4-BE49-F238E27FC236}">
                  <a16:creationId xmlns:a16="http://schemas.microsoft.com/office/drawing/2014/main" id="{87A33AB6-914C-B34A-B93A-BE49034852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8" name="Picture 17">
              <a:extLst>
                <a:ext uri="{FF2B5EF4-FFF2-40B4-BE49-F238E27FC236}">
                  <a16:creationId xmlns:a16="http://schemas.microsoft.com/office/drawing/2014/main" id="{569734E1-D0B3-5842-BE56-B315C86720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 name="Picture 18">
              <a:extLst>
                <a:ext uri="{FF2B5EF4-FFF2-40B4-BE49-F238E27FC236}">
                  <a16:creationId xmlns:a16="http://schemas.microsoft.com/office/drawing/2014/main" id="{A28911DB-A8C3-B047-BBB0-74EB9C7226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 name="Picture 19">
              <a:extLst>
                <a:ext uri="{FF2B5EF4-FFF2-40B4-BE49-F238E27FC236}">
                  <a16:creationId xmlns:a16="http://schemas.microsoft.com/office/drawing/2014/main" id="{E6DC1D4D-B80D-0D4E-A912-66397CEBD2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1" name="Picture 20">
              <a:extLst>
                <a:ext uri="{FF2B5EF4-FFF2-40B4-BE49-F238E27FC236}">
                  <a16:creationId xmlns:a16="http://schemas.microsoft.com/office/drawing/2014/main" id="{649F6A0A-B738-1743-877B-C9EF5ACA44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2" name="Picture 21">
              <a:extLst>
                <a:ext uri="{FF2B5EF4-FFF2-40B4-BE49-F238E27FC236}">
                  <a16:creationId xmlns:a16="http://schemas.microsoft.com/office/drawing/2014/main" id="{F66DD34B-B422-8340-8EFE-FE4B0B24DC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3" name="Picture 22" descr="Screen Shot 2017-11-15 at 11.08.38 AM.png">
              <a:extLst>
                <a:ext uri="{FF2B5EF4-FFF2-40B4-BE49-F238E27FC236}">
                  <a16:creationId xmlns:a16="http://schemas.microsoft.com/office/drawing/2014/main" id="{67F5BC60-0C19-1B46-A319-A661E8141EB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4" name="Picture 2">
              <a:extLst>
                <a:ext uri="{FF2B5EF4-FFF2-40B4-BE49-F238E27FC236}">
                  <a16:creationId xmlns:a16="http://schemas.microsoft.com/office/drawing/2014/main" id="{34F860BC-CD5A-B249-A35E-F66B6D37B56D}"/>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5" name="Picture 2" descr="Image result for rutgers university logo">
              <a:extLst>
                <a:ext uri="{FF2B5EF4-FFF2-40B4-BE49-F238E27FC236}">
                  <a16:creationId xmlns:a16="http://schemas.microsoft.com/office/drawing/2014/main" id="{FE46B45D-4973-5E4F-A570-54EC9B75F2E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C41E5607-3926-554D-BE06-4DCC0F1F3703}"/>
              </a:ext>
            </a:extLst>
          </p:cNvPr>
          <p:cNvPicPr>
            <a:picLocks noChangeAspect="1"/>
          </p:cNvPicPr>
          <p:nvPr/>
        </p:nvPicPr>
        <p:blipFill>
          <a:blip r:embed="rId19"/>
          <a:stretch>
            <a:fillRect/>
          </a:stretch>
        </p:blipFill>
        <p:spPr>
          <a:xfrm>
            <a:off x="8088266" y="7588"/>
            <a:ext cx="1038225" cy="619125"/>
          </a:xfrm>
          <a:prstGeom prst="rect">
            <a:avLst/>
          </a:prstGeom>
        </p:spPr>
      </p:pic>
    </p:spTree>
    <p:extLst>
      <p:ext uri="{BB962C8B-B14F-4D97-AF65-F5344CB8AC3E}">
        <p14:creationId xmlns:p14="http://schemas.microsoft.com/office/powerpoint/2010/main" val="1610556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8D66D87-1F17-074F-8AE1-79F722F26A6B}"/>
              </a:ext>
            </a:extLst>
          </p:cNvPr>
          <p:cNvGrpSpPr/>
          <p:nvPr/>
        </p:nvGrpSpPr>
        <p:grpSpPr>
          <a:xfrm>
            <a:off x="-2286" y="4764470"/>
            <a:ext cx="9144000" cy="389913"/>
            <a:chOff x="-2438" y="4756048"/>
            <a:chExt cx="9144000" cy="389913"/>
          </a:xfrm>
        </p:grpSpPr>
        <p:sp>
          <p:nvSpPr>
            <p:cNvPr id="11" name="Rectangle 10">
              <a:extLst>
                <a:ext uri="{FF2B5EF4-FFF2-40B4-BE49-F238E27FC236}">
                  <a16:creationId xmlns:a16="http://schemas.microsoft.com/office/drawing/2014/main" id="{1477F885-E242-0649-890D-B9670DF1AAFE}"/>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F7F619C6-8448-A14A-B67A-63B51A7528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FA22F2F9-E7FF-3D4F-9BE5-26020471D4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8D92832-CD1E-644C-A42E-755BA0DC25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B8C0E247-C91D-944F-8CC9-ADBD24C84E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8A202BEF-9796-C442-8426-45C6985C2D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BA37F201-12D1-5848-A1D5-0108ED4EF6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B7C2DE57-F6DB-A24F-8D84-77ADCE8143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12134842-08DB-EC4E-AC40-EB1CCCEE29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68F3938C-5C52-984E-B813-894C2D1B35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 name="Picture 20" descr="Screen Shot 2017-11-15 at 11.08.38 AM.png">
              <a:extLst>
                <a:ext uri="{FF2B5EF4-FFF2-40B4-BE49-F238E27FC236}">
                  <a16:creationId xmlns:a16="http://schemas.microsoft.com/office/drawing/2014/main" id="{6DD4A035-9116-C54F-8BEB-1E0DEB3CBE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2" name="Picture 2">
              <a:extLst>
                <a:ext uri="{FF2B5EF4-FFF2-40B4-BE49-F238E27FC236}">
                  <a16:creationId xmlns:a16="http://schemas.microsoft.com/office/drawing/2014/main" id="{D83E1510-6534-9C4F-A412-FEF8FE87AEA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3" name="Picture 2" descr="Image result for rutgers university logo">
              <a:extLst>
                <a:ext uri="{FF2B5EF4-FFF2-40B4-BE49-F238E27FC236}">
                  <a16:creationId xmlns:a16="http://schemas.microsoft.com/office/drawing/2014/main" id="{FF266FAE-8342-C14D-A5B6-F63D86ADE321}"/>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8731A126-6983-4BC9-9D91-8ACB01365EA3}"/>
              </a:ext>
            </a:extLst>
          </p:cNvPr>
          <p:cNvSpPr txBox="1"/>
          <p:nvPr/>
        </p:nvSpPr>
        <p:spPr>
          <a:xfrm>
            <a:off x="245765" y="118450"/>
            <a:ext cx="6820585" cy="415498"/>
          </a:xfrm>
          <a:prstGeom prst="rect">
            <a:avLst/>
          </a:prstGeom>
          <a:noFill/>
        </p:spPr>
        <p:txBody>
          <a:bodyPr wrap="none" rtlCol="0">
            <a:spAutoFit/>
          </a:bodyPr>
          <a:lstStyle/>
          <a:p>
            <a:pPr defTabSz="685800">
              <a:buClrTx/>
            </a:pPr>
            <a:r>
              <a:rPr lang="en-US" sz="2100" b="1" kern="1200" dirty="0">
                <a:solidFill>
                  <a:prstClr val="black"/>
                </a:solidFill>
                <a:latin typeface="Abadi Extra Light" panose="020B0204020104020204" pitchFamily="34" charset="0"/>
                <a:ea typeface="+mn-ea"/>
                <a:cs typeface="+mn-cs"/>
              </a:rPr>
              <a:t>Horticulture management and pest insect are strictly connected</a:t>
            </a:r>
          </a:p>
        </p:txBody>
      </p:sp>
      <p:sp>
        <p:nvSpPr>
          <p:cNvPr id="3" name="Arrow: Down 2">
            <a:extLst>
              <a:ext uri="{FF2B5EF4-FFF2-40B4-BE49-F238E27FC236}">
                <a16:creationId xmlns:a16="http://schemas.microsoft.com/office/drawing/2014/main" id="{229525EB-DC76-438C-B27D-D45A7B9A899D}"/>
              </a:ext>
            </a:extLst>
          </p:cNvPr>
          <p:cNvSpPr/>
          <p:nvPr/>
        </p:nvSpPr>
        <p:spPr>
          <a:xfrm>
            <a:off x="2438400" y="653097"/>
            <a:ext cx="280008" cy="107442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latin typeface="Abadi Extra Light" panose="020B0204020104020204" pitchFamily="34" charset="0"/>
            </a:endParaRPr>
          </a:p>
        </p:txBody>
      </p:sp>
      <p:sp>
        <p:nvSpPr>
          <p:cNvPr id="4" name="TextBox 3">
            <a:extLst>
              <a:ext uri="{FF2B5EF4-FFF2-40B4-BE49-F238E27FC236}">
                <a16:creationId xmlns:a16="http://schemas.microsoft.com/office/drawing/2014/main" id="{8F01EEC9-F313-4166-B7AB-19FA987FB8C9}"/>
              </a:ext>
            </a:extLst>
          </p:cNvPr>
          <p:cNvSpPr txBox="1"/>
          <p:nvPr/>
        </p:nvSpPr>
        <p:spPr>
          <a:xfrm>
            <a:off x="1413037" y="1854693"/>
            <a:ext cx="2426562" cy="346249"/>
          </a:xfrm>
          <a:prstGeom prst="rect">
            <a:avLst/>
          </a:prstGeom>
          <a:noFill/>
        </p:spPr>
        <p:txBody>
          <a:bodyPr wrap="none" rtlCol="0">
            <a:spAutoFit/>
          </a:bodyPr>
          <a:lstStyle/>
          <a:p>
            <a:pPr defTabSz="685800">
              <a:buClrTx/>
            </a:pPr>
            <a:r>
              <a:rPr lang="en-US" sz="1650" b="1" kern="1200" dirty="0">
                <a:solidFill>
                  <a:srgbClr val="262626"/>
                </a:solidFill>
                <a:latin typeface="Abadi Extra Light" panose="020B0204020104020204" pitchFamily="34" charset="0"/>
                <a:ea typeface="+mn-ea"/>
                <a:cs typeface="+mn-cs"/>
              </a:rPr>
              <a:t>Increase plant performance</a:t>
            </a:r>
            <a:endParaRPr lang="en-US" sz="1650" b="1" kern="1200" dirty="0">
              <a:solidFill>
                <a:prstClr val="black"/>
              </a:solidFill>
              <a:latin typeface="Abadi Extra Light" panose="020B0204020104020204" pitchFamily="34" charset="0"/>
              <a:ea typeface="+mn-ea"/>
              <a:cs typeface="+mn-cs"/>
            </a:endParaRPr>
          </a:p>
        </p:txBody>
      </p:sp>
      <p:sp>
        <p:nvSpPr>
          <p:cNvPr id="5" name="Arrow: Right 4">
            <a:extLst>
              <a:ext uri="{FF2B5EF4-FFF2-40B4-BE49-F238E27FC236}">
                <a16:creationId xmlns:a16="http://schemas.microsoft.com/office/drawing/2014/main" id="{35BBFCB5-9FB1-456C-A3EE-B9C0ACCAE819}"/>
              </a:ext>
            </a:extLst>
          </p:cNvPr>
          <p:cNvSpPr/>
          <p:nvPr/>
        </p:nvSpPr>
        <p:spPr>
          <a:xfrm>
            <a:off x="4221804" y="1990068"/>
            <a:ext cx="1295076" cy="22679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50" b="1" kern="1200">
              <a:solidFill>
                <a:prstClr val="white"/>
              </a:solidFill>
              <a:latin typeface="Abadi Extra Light" panose="020B0204020104020204" pitchFamily="34" charset="0"/>
            </a:endParaRPr>
          </a:p>
        </p:txBody>
      </p:sp>
      <p:sp>
        <p:nvSpPr>
          <p:cNvPr id="7" name="TextBox 6">
            <a:extLst>
              <a:ext uri="{FF2B5EF4-FFF2-40B4-BE49-F238E27FC236}">
                <a16:creationId xmlns:a16="http://schemas.microsoft.com/office/drawing/2014/main" id="{CA95AA23-4D1A-4EE5-B8FA-277808B4A1B5}"/>
              </a:ext>
            </a:extLst>
          </p:cNvPr>
          <p:cNvSpPr txBox="1"/>
          <p:nvPr/>
        </p:nvSpPr>
        <p:spPr>
          <a:xfrm>
            <a:off x="5589742" y="1885519"/>
            <a:ext cx="2550405" cy="346249"/>
          </a:xfrm>
          <a:prstGeom prst="rect">
            <a:avLst/>
          </a:prstGeom>
          <a:noFill/>
        </p:spPr>
        <p:txBody>
          <a:bodyPr wrap="square">
            <a:spAutoFit/>
          </a:bodyPr>
          <a:lstStyle/>
          <a:p>
            <a:pPr defTabSz="685800">
              <a:buClrTx/>
            </a:pPr>
            <a:r>
              <a:rPr lang="en-US" sz="1650" b="1" u="sng" kern="1200" dirty="0">
                <a:solidFill>
                  <a:srgbClr val="262626"/>
                </a:solidFill>
                <a:latin typeface="Abadi Extra Light" panose="020B0204020104020204" pitchFamily="34" charset="0"/>
                <a:ea typeface="+mn-ea"/>
                <a:cs typeface="+mn-cs"/>
              </a:rPr>
              <a:t>pest and disease control</a:t>
            </a:r>
            <a:endParaRPr lang="en-US" sz="1650" b="1" u="sng" kern="1200" dirty="0">
              <a:solidFill>
                <a:prstClr val="black"/>
              </a:solidFill>
              <a:latin typeface="Abadi Extra Light" panose="020B0204020104020204" pitchFamily="34" charset="0"/>
              <a:ea typeface="+mn-ea"/>
              <a:cs typeface="+mn-cs"/>
            </a:endParaRPr>
          </a:p>
        </p:txBody>
      </p:sp>
      <p:pic>
        <p:nvPicPr>
          <p:cNvPr id="5122" name="Picture 2" descr="Gibberellin use for fruit set on blueberries - Blueberries">
            <a:extLst>
              <a:ext uri="{FF2B5EF4-FFF2-40B4-BE49-F238E27FC236}">
                <a16:creationId xmlns:a16="http://schemas.microsoft.com/office/drawing/2014/main" id="{35328411-C1B3-4331-8AA8-FF41E696AD0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95248" y="2341119"/>
            <a:ext cx="3707183" cy="244459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B77AD5B-C8C9-374B-9AD5-466A3DCF9888}"/>
              </a:ext>
            </a:extLst>
          </p:cNvPr>
          <p:cNvSpPr txBox="1"/>
          <p:nvPr/>
        </p:nvSpPr>
        <p:spPr>
          <a:xfrm>
            <a:off x="4135481" y="2341119"/>
            <a:ext cx="4713272" cy="2462213"/>
          </a:xfrm>
          <a:prstGeom prst="rect">
            <a:avLst/>
          </a:prstGeom>
          <a:noFill/>
        </p:spPr>
        <p:txBody>
          <a:bodyPr wrap="square" rtlCol="0">
            <a:spAutoFit/>
          </a:bodyPr>
          <a:lstStyle/>
          <a:p>
            <a:r>
              <a:rPr lang="en-US" b="1" dirty="0">
                <a:latin typeface="Abadi Extra Light" panose="020B0204020104020204" pitchFamily="34" charset="0"/>
              </a:rPr>
              <a:t>Topics of the presentation:</a:t>
            </a:r>
          </a:p>
          <a:p>
            <a:endParaRPr lang="en-US" b="1" dirty="0">
              <a:latin typeface="Abadi Extra Light" panose="020B0204020104020204" pitchFamily="34" charset="0"/>
            </a:endParaRPr>
          </a:p>
          <a:p>
            <a:pPr marL="238125" indent="-238125"/>
            <a:r>
              <a:rPr lang="en-US" b="1" dirty="0">
                <a:latin typeface="Abadi Extra Light" panose="020B0204020104020204" pitchFamily="34" charset="0"/>
              </a:rPr>
              <a:t>1) Impact of Temperature and Humidity on </a:t>
            </a:r>
            <a:r>
              <a:rPr lang="en-US" b="1" i="1" dirty="0">
                <a:latin typeface="Abadi Extra Light" panose="020B0204020104020204" pitchFamily="34" charset="0"/>
              </a:rPr>
              <a:t>D. suzukii </a:t>
            </a:r>
            <a:r>
              <a:rPr lang="en-US" b="1" dirty="0">
                <a:latin typeface="Abadi Extra Light" panose="020B0204020104020204" pitchFamily="34" charset="0"/>
              </a:rPr>
              <a:t>distribution</a:t>
            </a:r>
          </a:p>
          <a:p>
            <a:endParaRPr lang="en-US" b="1" dirty="0">
              <a:latin typeface="Abadi Extra Light" panose="020B0204020104020204" pitchFamily="34" charset="0"/>
            </a:endParaRPr>
          </a:p>
          <a:p>
            <a:pPr marL="238125" indent="-238125"/>
            <a:r>
              <a:rPr lang="en-US" b="1" dirty="0">
                <a:latin typeface="Abadi Extra Light" panose="020B0204020104020204" pitchFamily="34" charset="0"/>
              </a:rPr>
              <a:t>2) Weed mat for horticulture management and related benefits</a:t>
            </a:r>
          </a:p>
          <a:p>
            <a:endParaRPr lang="en-US" b="1" dirty="0">
              <a:latin typeface="Abadi Extra Light" panose="020B0204020104020204" pitchFamily="34" charset="0"/>
            </a:endParaRPr>
          </a:p>
          <a:p>
            <a:pPr marL="238125" indent="-238125"/>
            <a:r>
              <a:rPr lang="en-US" b="1" dirty="0">
                <a:latin typeface="Abadi Extra Light" panose="020B0204020104020204" pitchFamily="34" charset="0"/>
              </a:rPr>
              <a:t>3) How we can use </a:t>
            </a:r>
            <a:r>
              <a:rPr lang="en-US" b="1" i="1" dirty="0">
                <a:latin typeface="Abadi Extra Light" panose="020B0204020104020204" pitchFamily="34" charset="0"/>
              </a:rPr>
              <a:t>D. suzukii </a:t>
            </a:r>
            <a:r>
              <a:rPr lang="en-US" b="1" dirty="0">
                <a:latin typeface="Abadi Extra Light" panose="020B0204020104020204" pitchFamily="34" charset="0"/>
              </a:rPr>
              <a:t>collection data and recorded temperature to model and predict the life cycle of </a:t>
            </a:r>
            <a:r>
              <a:rPr lang="en-US" b="1" i="1" dirty="0">
                <a:latin typeface="Abadi Extra Light" panose="020B0204020104020204" pitchFamily="34" charset="0"/>
              </a:rPr>
              <a:t>D. suzukii</a:t>
            </a:r>
          </a:p>
          <a:p>
            <a:endParaRPr lang="en-US" b="1" dirty="0">
              <a:latin typeface="Abadi Extra Light" panose="020B0204020104020204" pitchFamily="34" charset="0"/>
            </a:endParaRPr>
          </a:p>
          <a:p>
            <a:endParaRPr lang="en-US" b="1" dirty="0">
              <a:latin typeface="Abadi Extra Light" panose="020B0204020104020204" pitchFamily="34" charset="0"/>
            </a:endParaRPr>
          </a:p>
        </p:txBody>
      </p:sp>
      <p:pic>
        <p:nvPicPr>
          <p:cNvPr id="25" name="Picture 24">
            <a:extLst>
              <a:ext uri="{FF2B5EF4-FFF2-40B4-BE49-F238E27FC236}">
                <a16:creationId xmlns:a16="http://schemas.microsoft.com/office/drawing/2014/main" id="{6F94DF79-8E8D-8C45-96FC-9099A12C9DE0}"/>
              </a:ext>
            </a:extLst>
          </p:cNvPr>
          <p:cNvPicPr>
            <a:picLocks noChangeAspect="1"/>
          </p:cNvPicPr>
          <p:nvPr/>
        </p:nvPicPr>
        <p:blipFill>
          <a:blip r:embed="rId15"/>
          <a:stretch>
            <a:fillRect/>
          </a:stretch>
        </p:blipFill>
        <p:spPr>
          <a:xfrm>
            <a:off x="8088266" y="7588"/>
            <a:ext cx="1038225" cy="619125"/>
          </a:xfrm>
          <a:prstGeom prst="rect">
            <a:avLst/>
          </a:prstGeom>
        </p:spPr>
      </p:pic>
    </p:spTree>
    <p:extLst>
      <p:ext uri="{BB962C8B-B14F-4D97-AF65-F5344CB8AC3E}">
        <p14:creationId xmlns:p14="http://schemas.microsoft.com/office/powerpoint/2010/main" val="571374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211961AA-1A14-4C17-A617-1900CD6CD1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394" y="2970365"/>
            <a:ext cx="4070073" cy="1628028"/>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434F0BA0-C28F-44A4-A6EF-80A8EA7A18E5}"/>
              </a:ext>
            </a:extLst>
          </p:cNvPr>
          <p:cNvPicPr>
            <a:picLocks noChangeAspect="1"/>
          </p:cNvPicPr>
          <p:nvPr/>
        </p:nvPicPr>
        <p:blipFill>
          <a:blip r:embed="rId3"/>
          <a:stretch>
            <a:fillRect/>
          </a:stretch>
        </p:blipFill>
        <p:spPr>
          <a:xfrm>
            <a:off x="93341" y="975360"/>
            <a:ext cx="4382002" cy="547749"/>
          </a:xfrm>
          <a:prstGeom prst="rect">
            <a:avLst/>
          </a:prstGeom>
        </p:spPr>
      </p:pic>
      <p:sp>
        <p:nvSpPr>
          <p:cNvPr id="24" name="Rectangle 19">
            <a:extLst>
              <a:ext uri="{FF2B5EF4-FFF2-40B4-BE49-F238E27FC236}">
                <a16:creationId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Rectangle 21">
            <a:extLst>
              <a:ext uri="{FF2B5EF4-FFF2-40B4-BE49-F238E27FC236}">
                <a16:creationId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Chart, box and whisker chart&#10;&#10;Description automatically generated">
            <a:extLst>
              <a:ext uri="{FF2B5EF4-FFF2-40B4-BE49-F238E27FC236}">
                <a16:creationId xmlns:a16="http://schemas.microsoft.com/office/drawing/2014/main" id="{F083CE0F-39E6-4E9A-A0C8-8231EDB5FE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1026" y="1398251"/>
            <a:ext cx="4070073" cy="2238540"/>
          </a:xfrm>
          <a:prstGeom prst="rect">
            <a:avLst/>
          </a:prstGeom>
        </p:spPr>
      </p:pic>
      <p:pic>
        <p:nvPicPr>
          <p:cNvPr id="7170" name="Picture 2" descr="Alberto GRASSI | Fondazione Edmund Mach - Istituto Agrario San Michele  All'Adige, San Michele All'Adige | Fondazione Mach | Center of Technology  Transfer (CTT)">
            <a:extLst>
              <a:ext uri="{FF2B5EF4-FFF2-40B4-BE49-F238E27FC236}">
                <a16:creationId xmlns:a16="http://schemas.microsoft.com/office/drawing/2014/main" id="{1205417B-6DF9-4142-80CE-C7E17E09B4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07705" y="33836"/>
            <a:ext cx="648472" cy="752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1BCC0E-83F9-4DF2-B809-AAE108284C05}"/>
              </a:ext>
            </a:extLst>
          </p:cNvPr>
          <p:cNvSpPr txBox="1"/>
          <p:nvPr/>
        </p:nvSpPr>
        <p:spPr>
          <a:xfrm>
            <a:off x="7428964" y="758941"/>
            <a:ext cx="916138" cy="215444"/>
          </a:xfrm>
          <a:prstGeom prst="rect">
            <a:avLst/>
          </a:prstGeom>
          <a:noFill/>
        </p:spPr>
        <p:txBody>
          <a:bodyPr wrap="square" rtlCol="0">
            <a:spAutoFit/>
          </a:bodyPr>
          <a:lstStyle/>
          <a:p>
            <a:pPr defTabSz="685800">
              <a:buClrTx/>
            </a:pPr>
            <a:r>
              <a:rPr lang="en-US" sz="800" kern="1200" dirty="0">
                <a:solidFill>
                  <a:prstClr val="black"/>
                </a:solidFill>
                <a:latin typeface="Calibri" panose="020F0502020204030204"/>
                <a:ea typeface="+mn-ea"/>
                <a:cs typeface="+mn-cs"/>
              </a:rPr>
              <a:t>Alberto Grassi</a:t>
            </a:r>
          </a:p>
        </p:txBody>
      </p:sp>
      <p:sp>
        <p:nvSpPr>
          <p:cNvPr id="4" name="TextBox 3">
            <a:extLst>
              <a:ext uri="{FF2B5EF4-FFF2-40B4-BE49-F238E27FC236}">
                <a16:creationId xmlns:a16="http://schemas.microsoft.com/office/drawing/2014/main" id="{A8C9AD3B-7472-4B6F-8469-614AFEE823EB}"/>
              </a:ext>
            </a:extLst>
          </p:cNvPr>
          <p:cNvSpPr txBox="1"/>
          <p:nvPr/>
        </p:nvSpPr>
        <p:spPr>
          <a:xfrm>
            <a:off x="262394" y="180201"/>
            <a:ext cx="3873617" cy="507831"/>
          </a:xfrm>
          <a:prstGeom prst="rect">
            <a:avLst/>
          </a:prstGeom>
          <a:noFill/>
        </p:spPr>
        <p:txBody>
          <a:bodyPr wrap="square" rtlCol="0">
            <a:spAutoFit/>
          </a:bodyPr>
          <a:lstStyle/>
          <a:p>
            <a:pPr defTabSz="685800">
              <a:buClrTx/>
            </a:pPr>
            <a:r>
              <a:rPr lang="en-US" sz="1350" b="1" i="1" kern="1200" dirty="0">
                <a:solidFill>
                  <a:srgbClr val="333333"/>
                </a:solidFill>
                <a:latin typeface="Abadi Extra Light" panose="020B0204020104020204" pitchFamily="34" charset="0"/>
                <a:ea typeface="+mn-ea"/>
                <a:cs typeface="+mn-cs"/>
              </a:rPr>
              <a:t>Drosophila suzukii </a:t>
            </a:r>
            <a:r>
              <a:rPr lang="en-US" sz="1350" b="1" kern="1200" dirty="0">
                <a:solidFill>
                  <a:srgbClr val="333333"/>
                </a:solidFill>
                <a:latin typeface="Abadi Extra Light" panose="020B0204020104020204" pitchFamily="34" charset="0"/>
                <a:ea typeface="+mn-ea"/>
                <a:cs typeface="+mn-cs"/>
              </a:rPr>
              <a:t>daily dispersal between distinctly different habitats</a:t>
            </a:r>
            <a:endParaRPr lang="en-US" sz="1350" b="1" kern="1200" dirty="0">
              <a:solidFill>
                <a:prstClr val="black"/>
              </a:solidFill>
              <a:highlight>
                <a:srgbClr val="FF0000"/>
              </a:highlight>
              <a:latin typeface="Abadi Extra Light" panose="020B0204020104020204" pitchFamily="34" charset="0"/>
              <a:ea typeface="+mn-ea"/>
              <a:cs typeface="+mn-cs"/>
            </a:endParaRPr>
          </a:p>
        </p:txBody>
      </p:sp>
      <p:grpSp>
        <p:nvGrpSpPr>
          <p:cNvPr id="10" name="Group 9">
            <a:extLst>
              <a:ext uri="{FF2B5EF4-FFF2-40B4-BE49-F238E27FC236}">
                <a16:creationId xmlns:a16="http://schemas.microsoft.com/office/drawing/2014/main" id="{AFA1A76D-3A63-724A-B36C-2D3DFFB18EC2}"/>
              </a:ext>
            </a:extLst>
          </p:cNvPr>
          <p:cNvGrpSpPr/>
          <p:nvPr/>
        </p:nvGrpSpPr>
        <p:grpSpPr>
          <a:xfrm>
            <a:off x="-2286" y="4764470"/>
            <a:ext cx="9144000" cy="389913"/>
            <a:chOff x="-2438" y="4756048"/>
            <a:chExt cx="9144000" cy="389913"/>
          </a:xfrm>
        </p:grpSpPr>
        <p:sp>
          <p:nvSpPr>
            <p:cNvPr id="11" name="Rectangle 10">
              <a:extLst>
                <a:ext uri="{FF2B5EF4-FFF2-40B4-BE49-F238E27FC236}">
                  <a16:creationId xmlns:a16="http://schemas.microsoft.com/office/drawing/2014/main" id="{D3F84558-D321-124D-BF61-3DF393A695F9}"/>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592EA857-7681-2B40-84CF-645C94B7A8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630F6A68-4967-4D46-8EFD-0E1644DB557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980D060-0307-BC4F-9DBF-729CDA989F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D1E4066C-8752-F745-8657-A0A516E38F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9C4477CD-CE7E-5549-AEE4-F829B128A2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18DDC141-10E0-304D-97E7-14F3E129E2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DA4EB809-E5B3-F842-A72F-96284692645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8A5992FC-4148-254C-8A67-AEEECE8BF2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8EFC4756-1042-7549-8A21-F0EE74102A1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 name="Picture 20" descr="Screen Shot 2017-11-15 at 11.08.38 AM.png">
              <a:extLst>
                <a:ext uri="{FF2B5EF4-FFF2-40B4-BE49-F238E27FC236}">
                  <a16:creationId xmlns:a16="http://schemas.microsoft.com/office/drawing/2014/main" id="{33400BDC-B416-1749-8AAF-B24DEDC850F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2" name="Picture 2">
              <a:extLst>
                <a:ext uri="{FF2B5EF4-FFF2-40B4-BE49-F238E27FC236}">
                  <a16:creationId xmlns:a16="http://schemas.microsoft.com/office/drawing/2014/main" id="{8E3C4973-EA34-FD43-AB56-79B08B5BF58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3" name="Picture 2" descr="Image result for rutgers university logo">
              <a:extLst>
                <a:ext uri="{FF2B5EF4-FFF2-40B4-BE49-F238E27FC236}">
                  <a16:creationId xmlns:a16="http://schemas.microsoft.com/office/drawing/2014/main" id="{9AC770B5-6691-834B-8995-7FC6989399EC}"/>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1668FE74-6E73-9A4A-BE0D-BBAEC10D9D84}"/>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85284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352EC-231C-494E-848B-ED6E2D068A28}"/>
              </a:ext>
            </a:extLst>
          </p:cNvPr>
          <p:cNvPicPr>
            <a:picLocks noChangeAspect="1"/>
          </p:cNvPicPr>
          <p:nvPr/>
        </p:nvPicPr>
        <p:blipFill>
          <a:blip r:embed="rId2"/>
          <a:stretch>
            <a:fillRect/>
          </a:stretch>
        </p:blipFill>
        <p:spPr>
          <a:xfrm>
            <a:off x="338164" y="351208"/>
            <a:ext cx="5986463" cy="1435894"/>
          </a:xfrm>
          <a:prstGeom prst="rect">
            <a:avLst/>
          </a:prstGeom>
        </p:spPr>
      </p:pic>
      <p:pic>
        <p:nvPicPr>
          <p:cNvPr id="3074" name="Picture 2">
            <a:extLst>
              <a:ext uri="{FF2B5EF4-FFF2-40B4-BE49-F238E27FC236}">
                <a16:creationId xmlns:a16="http://schemas.microsoft.com/office/drawing/2014/main" id="{B2CDCC68-FAFA-426E-AF5F-9DF7F4C0C1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4880" y="2020764"/>
            <a:ext cx="3911099" cy="24524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4F5CD-3879-4D35-AEEB-9F6D0DF0519C}"/>
              </a:ext>
            </a:extLst>
          </p:cNvPr>
          <p:cNvSpPr txBox="1"/>
          <p:nvPr/>
        </p:nvSpPr>
        <p:spPr>
          <a:xfrm>
            <a:off x="5598774" y="3157486"/>
            <a:ext cx="2950866" cy="1338828"/>
          </a:xfrm>
          <a:prstGeom prst="rect">
            <a:avLst/>
          </a:prstGeom>
          <a:noFill/>
        </p:spPr>
        <p:txBody>
          <a:bodyPr wrap="square">
            <a:spAutoFit/>
          </a:bodyPr>
          <a:lstStyle/>
          <a:p>
            <a:pPr defTabSz="685800">
              <a:buClrTx/>
            </a:pPr>
            <a:r>
              <a:rPr lang="en-US" sz="1350" kern="1200" dirty="0">
                <a:solidFill>
                  <a:prstClr val="black"/>
                </a:solidFill>
                <a:latin typeface="NexusSerif"/>
                <a:ea typeface="+mn-ea"/>
                <a:cs typeface="+mn-cs"/>
              </a:rPr>
              <a:t>Mean (±S.E.) number of pupae from the pupation experiment found in soil or in fruits, by variety and year. The asterisks (</a:t>
            </a:r>
            <a:r>
              <a:rPr lang="en-US" sz="1350" kern="1200" baseline="30000" dirty="0">
                <a:solidFill>
                  <a:prstClr val="black"/>
                </a:solidFill>
                <a:latin typeface="NexusSerif"/>
                <a:ea typeface="+mn-ea"/>
                <a:cs typeface="+mn-cs"/>
              </a:rPr>
              <a:t>*</a:t>
            </a:r>
            <a:r>
              <a:rPr lang="en-US" sz="1350" kern="1200" dirty="0">
                <a:solidFill>
                  <a:prstClr val="black"/>
                </a:solidFill>
                <a:latin typeface="NexusSerif"/>
                <a:ea typeface="+mn-ea"/>
                <a:cs typeface="+mn-cs"/>
              </a:rPr>
              <a:t>) indicate that the number of pupae found in soil and fruit were significantly different (</a:t>
            </a:r>
            <a:r>
              <a:rPr lang="en-US" sz="1350" kern="1200" baseline="30000" dirty="0">
                <a:solidFill>
                  <a:prstClr val="black"/>
                </a:solidFill>
                <a:latin typeface="NexusSerif"/>
                <a:ea typeface="+mn-ea"/>
                <a:cs typeface="+mn-cs"/>
              </a:rPr>
              <a:t>***</a:t>
            </a:r>
            <a:r>
              <a:rPr lang="en-US" sz="1350" kern="1200" dirty="0">
                <a:solidFill>
                  <a:prstClr val="black"/>
                </a:solidFill>
                <a:latin typeface="NexusSerif"/>
                <a:ea typeface="+mn-ea"/>
                <a:cs typeface="+mn-cs"/>
              </a:rPr>
              <a:t>p &lt; 0.01).</a:t>
            </a:r>
            <a:endParaRPr lang="en-US" sz="1350" kern="1200" dirty="0">
              <a:solidFill>
                <a:prstClr val="black"/>
              </a:solidFill>
              <a:latin typeface="Calibri" panose="020F0502020204030204"/>
              <a:ea typeface="+mn-ea"/>
              <a:cs typeface="+mn-cs"/>
            </a:endParaRPr>
          </a:p>
        </p:txBody>
      </p:sp>
      <p:pic>
        <p:nvPicPr>
          <p:cNvPr id="4098" name="Picture 2" descr="J. WOLTZ | Assistant Professor of Biology | PhD Entomology, Michigan State  University | Lindenwood University, MO | School of Sciences">
            <a:extLst>
              <a:ext uri="{FF2B5EF4-FFF2-40B4-BE49-F238E27FC236}">
                <a16:creationId xmlns:a16="http://schemas.microsoft.com/office/drawing/2014/main" id="{A1167FE6-6982-4CD9-9083-5BBD6F6147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10349" y="723796"/>
            <a:ext cx="923608" cy="923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FD1236-83F7-43C6-801C-A5B03232F61A}"/>
              </a:ext>
            </a:extLst>
          </p:cNvPr>
          <p:cNvSpPr txBox="1"/>
          <p:nvPr/>
        </p:nvSpPr>
        <p:spPr>
          <a:xfrm>
            <a:off x="8149967" y="1642172"/>
            <a:ext cx="1064715" cy="246221"/>
          </a:xfrm>
          <a:prstGeom prst="rect">
            <a:avLst/>
          </a:prstGeom>
          <a:noFill/>
        </p:spPr>
        <p:txBody>
          <a:bodyPr wrap="none" rtlCol="0">
            <a:spAutoFit/>
          </a:bodyPr>
          <a:lstStyle/>
          <a:p>
            <a:pPr defTabSz="685800">
              <a:buClrTx/>
            </a:pPr>
            <a:r>
              <a:rPr lang="en-US" sz="1000" kern="1200" dirty="0">
                <a:solidFill>
                  <a:prstClr val="black"/>
                </a:solidFill>
                <a:latin typeface="Calibri" panose="020F0502020204030204"/>
                <a:ea typeface="+mn-ea"/>
                <a:cs typeface="+mn-cs"/>
              </a:rPr>
              <a:t>Dr. Megan Woltz</a:t>
            </a:r>
          </a:p>
        </p:txBody>
      </p:sp>
      <p:grpSp>
        <p:nvGrpSpPr>
          <p:cNvPr id="7" name="Group 6">
            <a:extLst>
              <a:ext uri="{FF2B5EF4-FFF2-40B4-BE49-F238E27FC236}">
                <a16:creationId xmlns:a16="http://schemas.microsoft.com/office/drawing/2014/main" id="{77DB179C-3406-8D47-A5BF-5AAA8B3DDE2D}"/>
              </a:ext>
            </a:extLst>
          </p:cNvPr>
          <p:cNvGrpSpPr/>
          <p:nvPr/>
        </p:nvGrpSpPr>
        <p:grpSpPr>
          <a:xfrm>
            <a:off x="-2286" y="4764470"/>
            <a:ext cx="9144000" cy="389913"/>
            <a:chOff x="-2438" y="4756048"/>
            <a:chExt cx="9144000" cy="389913"/>
          </a:xfrm>
        </p:grpSpPr>
        <p:sp>
          <p:nvSpPr>
            <p:cNvPr id="8" name="Rectangle 7">
              <a:extLst>
                <a:ext uri="{FF2B5EF4-FFF2-40B4-BE49-F238E27FC236}">
                  <a16:creationId xmlns:a16="http://schemas.microsoft.com/office/drawing/2014/main" id="{0E9272CD-C31A-F448-9468-5F5117DB13F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9" name="Picture 8">
              <a:extLst>
                <a:ext uri="{FF2B5EF4-FFF2-40B4-BE49-F238E27FC236}">
                  <a16:creationId xmlns:a16="http://schemas.microsoft.com/office/drawing/2014/main" id="{808ADF75-D603-5744-9CA7-D846830735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0" name="Picture 8" descr="Logo: UC Davis expanded wordmark">
              <a:extLst>
                <a:ext uri="{FF2B5EF4-FFF2-40B4-BE49-F238E27FC236}">
                  <a16:creationId xmlns:a16="http://schemas.microsoft.com/office/drawing/2014/main" id="{32647F41-FC9C-FB4D-A22F-8902B2117BA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C862988-6F69-9C44-937C-56035DA885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F1625A66-BE21-604B-88D1-E778EB169D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E4C6BC4E-33FD-1F40-A9B7-9A0905BE8F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21D86ABC-2346-3B40-B0DC-21962FD4CC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381743A9-3EC4-5F43-9458-3544A0284A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8F0BC9A3-A3F1-0444-A2F8-62D39B26FF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D3B46B75-620D-6A46-A485-5078493E094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7E7FAA21-12A4-DD4F-AB66-D4F0F0F8842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84BF6A8C-33B4-5648-949E-11E7A42318DA}"/>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C7F4D082-9020-A749-ADB8-FC167D13546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18E56B92-F70B-E543-BB5E-DFE1223B55B4}"/>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758669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61B5A-2D8E-4B3B-8F07-EC6016D3B3FD}"/>
              </a:ext>
            </a:extLst>
          </p:cNvPr>
          <p:cNvPicPr>
            <a:picLocks noChangeAspect="1"/>
          </p:cNvPicPr>
          <p:nvPr/>
        </p:nvPicPr>
        <p:blipFill>
          <a:blip r:embed="rId2"/>
          <a:stretch>
            <a:fillRect/>
          </a:stretch>
        </p:blipFill>
        <p:spPr>
          <a:xfrm>
            <a:off x="603171" y="67315"/>
            <a:ext cx="6550819" cy="1578769"/>
          </a:xfrm>
          <a:prstGeom prst="rect">
            <a:avLst/>
          </a:prstGeom>
        </p:spPr>
      </p:pic>
      <p:pic>
        <p:nvPicPr>
          <p:cNvPr id="1026" name="Picture 2" descr="Dalila Rendon | College of Agricultural Sciences | Oregon State University">
            <a:extLst>
              <a:ext uri="{FF2B5EF4-FFF2-40B4-BE49-F238E27FC236}">
                <a16:creationId xmlns:a16="http://schemas.microsoft.com/office/drawing/2014/main" id="{B7F3A104-42F8-464E-A105-7A4158FFE8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2522" y="702807"/>
            <a:ext cx="943277" cy="943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B8D9C3-ADFA-42F8-8E00-22EE582E74EB}"/>
              </a:ext>
            </a:extLst>
          </p:cNvPr>
          <p:cNvSpPr txBox="1"/>
          <p:nvPr/>
        </p:nvSpPr>
        <p:spPr>
          <a:xfrm>
            <a:off x="5385617" y="3207307"/>
            <a:ext cx="3084602" cy="1338828"/>
          </a:xfrm>
          <a:prstGeom prst="rect">
            <a:avLst/>
          </a:prstGeom>
          <a:noFill/>
        </p:spPr>
        <p:txBody>
          <a:bodyPr wrap="square">
            <a:spAutoFit/>
          </a:bodyPr>
          <a:lstStyle/>
          <a:p>
            <a:pPr defTabSz="685800">
              <a:buClrTx/>
            </a:pPr>
            <a:r>
              <a:rPr lang="en-US" sz="1350" i="1" kern="1200" dirty="0">
                <a:solidFill>
                  <a:srgbClr val="1C1D1E"/>
                </a:solidFill>
                <a:latin typeface="Open Sans"/>
                <a:ea typeface="+mn-ea"/>
                <a:cs typeface="+mn-cs"/>
              </a:rPr>
              <a:t>Drosophila suzukii</a:t>
            </a:r>
            <a:r>
              <a:rPr lang="en-US" sz="1350" kern="1200" dirty="0">
                <a:solidFill>
                  <a:srgbClr val="1C1D1E"/>
                </a:solidFill>
                <a:latin typeface="Open Sans"/>
                <a:ea typeface="+mn-ea"/>
                <a:cs typeface="+mn-cs"/>
              </a:rPr>
              <a:t> found on blueberries (mean ± SE) collected from branches or on top of the mulch (natural infestation) on different mulch types in Georgia, Michigan, and Oregon.</a:t>
            </a:r>
            <a:endParaRPr lang="en-US" sz="1350" kern="120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63E4D353-2154-46A0-A398-8880410EEBBB}"/>
              </a:ext>
            </a:extLst>
          </p:cNvPr>
          <p:cNvSpPr txBox="1"/>
          <p:nvPr/>
        </p:nvSpPr>
        <p:spPr>
          <a:xfrm>
            <a:off x="8104533" y="1649570"/>
            <a:ext cx="1087157" cy="246221"/>
          </a:xfrm>
          <a:prstGeom prst="rect">
            <a:avLst/>
          </a:prstGeom>
          <a:noFill/>
        </p:spPr>
        <p:txBody>
          <a:bodyPr wrap="none" rtlCol="0">
            <a:spAutoFit/>
          </a:bodyPr>
          <a:lstStyle/>
          <a:p>
            <a:pPr defTabSz="685800">
              <a:buClrTx/>
            </a:pPr>
            <a:r>
              <a:rPr lang="en-US" sz="1000" kern="1200" dirty="0">
                <a:solidFill>
                  <a:prstClr val="black"/>
                </a:solidFill>
                <a:latin typeface="Calibri" panose="020F0502020204030204"/>
                <a:ea typeface="+mn-ea"/>
                <a:cs typeface="+mn-cs"/>
              </a:rPr>
              <a:t>Dr. Dalila Rendon</a:t>
            </a:r>
          </a:p>
        </p:txBody>
      </p:sp>
      <p:grpSp>
        <p:nvGrpSpPr>
          <p:cNvPr id="7" name="Group 6">
            <a:extLst>
              <a:ext uri="{FF2B5EF4-FFF2-40B4-BE49-F238E27FC236}">
                <a16:creationId xmlns:a16="http://schemas.microsoft.com/office/drawing/2014/main" id="{BFFE5BF2-5F14-D144-859F-35B411A5EED8}"/>
              </a:ext>
            </a:extLst>
          </p:cNvPr>
          <p:cNvGrpSpPr/>
          <p:nvPr/>
        </p:nvGrpSpPr>
        <p:grpSpPr>
          <a:xfrm>
            <a:off x="-2286" y="4764470"/>
            <a:ext cx="9144000" cy="389913"/>
            <a:chOff x="-2438" y="4756048"/>
            <a:chExt cx="9144000" cy="389913"/>
          </a:xfrm>
        </p:grpSpPr>
        <p:sp>
          <p:nvSpPr>
            <p:cNvPr id="8" name="Rectangle 7">
              <a:extLst>
                <a:ext uri="{FF2B5EF4-FFF2-40B4-BE49-F238E27FC236}">
                  <a16:creationId xmlns:a16="http://schemas.microsoft.com/office/drawing/2014/main" id="{FCA492B5-39DC-3344-B711-0285FAEC7770}"/>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9" name="Picture 8">
              <a:extLst>
                <a:ext uri="{FF2B5EF4-FFF2-40B4-BE49-F238E27FC236}">
                  <a16:creationId xmlns:a16="http://schemas.microsoft.com/office/drawing/2014/main" id="{12760D8D-E3BF-BE4E-BF1F-7A667989B3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0" name="Picture 8" descr="Logo: UC Davis expanded wordmark">
              <a:extLst>
                <a:ext uri="{FF2B5EF4-FFF2-40B4-BE49-F238E27FC236}">
                  <a16:creationId xmlns:a16="http://schemas.microsoft.com/office/drawing/2014/main" id="{F65BDB78-4883-8840-90E0-1F046A4E8A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71C62ED-1A7B-A440-812C-7DDF0F9EE2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BB9EC8F0-C9F2-584D-A08C-80E827AAC5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E0DC7CF8-74EC-4145-B291-86C8460668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A1E973F5-163B-3042-BFA3-3696C2899F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2074701A-C4CE-1946-BE2F-5A70E7DD03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A21002EA-3CE3-C548-9688-5D80F45031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64CF11D0-65C3-AF46-A270-40EAD7A825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AA959D69-C9F6-B04E-A1C3-A0C808FA0C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9DD3545B-9D75-0A43-BBA4-69C32EA855D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A963218B-CD74-E849-B421-34BEB0039B8F}"/>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PS-5512-FIG-0008-c">
            <a:extLst>
              <a:ext uri="{FF2B5EF4-FFF2-40B4-BE49-F238E27FC236}">
                <a16:creationId xmlns:a16="http://schemas.microsoft.com/office/drawing/2014/main" id="{6BF91D95-8140-448A-992C-19EBD9ED17E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18561" y="1682211"/>
            <a:ext cx="4081573" cy="29795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F37832D-65AF-4443-8FF2-810B8511AC92}"/>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3211172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CFB59C-FD0B-C642-865A-366CD4BCA312}"/>
              </a:ext>
            </a:extLst>
          </p:cNvPr>
          <p:cNvGrpSpPr/>
          <p:nvPr/>
        </p:nvGrpSpPr>
        <p:grpSpPr>
          <a:xfrm>
            <a:off x="-2286" y="4764470"/>
            <a:ext cx="9144000" cy="389913"/>
            <a:chOff x="-2438" y="4756048"/>
            <a:chExt cx="9144000" cy="389913"/>
          </a:xfrm>
        </p:grpSpPr>
        <p:sp>
          <p:nvSpPr>
            <p:cNvPr id="21" name="Rectangle 20">
              <a:extLst>
                <a:ext uri="{FF2B5EF4-FFF2-40B4-BE49-F238E27FC236}">
                  <a16:creationId xmlns:a16="http://schemas.microsoft.com/office/drawing/2014/main" id="{1514F6BD-E7F4-054E-BD83-5C0317D3BBA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22" name="Picture 21">
              <a:extLst>
                <a:ext uri="{FF2B5EF4-FFF2-40B4-BE49-F238E27FC236}">
                  <a16:creationId xmlns:a16="http://schemas.microsoft.com/office/drawing/2014/main" id="{CC706E07-EE8B-9246-86B1-42A2BA426A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3" name="Picture 8" descr="Logo: UC Davis expanded wordmark">
              <a:extLst>
                <a:ext uri="{FF2B5EF4-FFF2-40B4-BE49-F238E27FC236}">
                  <a16:creationId xmlns:a16="http://schemas.microsoft.com/office/drawing/2014/main" id="{A9C26A49-0C1E-5E49-AE5C-30C87894E9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870ADFD-B750-0445-84D9-DBEFAFCFDB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5" name="Picture 24">
              <a:extLst>
                <a:ext uri="{FF2B5EF4-FFF2-40B4-BE49-F238E27FC236}">
                  <a16:creationId xmlns:a16="http://schemas.microsoft.com/office/drawing/2014/main" id="{AF442524-CFBF-114B-B446-9131B25ECB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6" name="Picture 25">
              <a:extLst>
                <a:ext uri="{FF2B5EF4-FFF2-40B4-BE49-F238E27FC236}">
                  <a16:creationId xmlns:a16="http://schemas.microsoft.com/office/drawing/2014/main" id="{C1C02AEE-782A-A749-A78E-4A671EF46A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7" name="Picture 26">
              <a:extLst>
                <a:ext uri="{FF2B5EF4-FFF2-40B4-BE49-F238E27FC236}">
                  <a16:creationId xmlns:a16="http://schemas.microsoft.com/office/drawing/2014/main" id="{117FBDC0-51C3-894E-AA8A-C11D446E2E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8" name="Picture 27">
              <a:extLst>
                <a:ext uri="{FF2B5EF4-FFF2-40B4-BE49-F238E27FC236}">
                  <a16:creationId xmlns:a16="http://schemas.microsoft.com/office/drawing/2014/main" id="{232A748E-3A3D-374E-B034-4E5885D8FC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9" name="Picture 28">
              <a:extLst>
                <a:ext uri="{FF2B5EF4-FFF2-40B4-BE49-F238E27FC236}">
                  <a16:creationId xmlns:a16="http://schemas.microsoft.com/office/drawing/2014/main" id="{192F0635-9054-D34C-BA5B-FE9D8920E6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0" name="Picture 29">
              <a:extLst>
                <a:ext uri="{FF2B5EF4-FFF2-40B4-BE49-F238E27FC236}">
                  <a16:creationId xmlns:a16="http://schemas.microsoft.com/office/drawing/2014/main" id="{A6AD9089-739F-6A4E-8E48-1C8A79EB208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1" name="Picture 30" descr="Screen Shot 2017-11-15 at 11.08.38 AM.png">
              <a:extLst>
                <a:ext uri="{FF2B5EF4-FFF2-40B4-BE49-F238E27FC236}">
                  <a16:creationId xmlns:a16="http://schemas.microsoft.com/office/drawing/2014/main" id="{D602E0FF-3BED-7E42-8486-1B02AB2A3D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2" name="Picture 2">
              <a:extLst>
                <a:ext uri="{FF2B5EF4-FFF2-40B4-BE49-F238E27FC236}">
                  <a16:creationId xmlns:a16="http://schemas.microsoft.com/office/drawing/2014/main" id="{5ACE95B2-9650-474C-ABE2-F2D64F64119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3" name="Picture 2" descr="Image result for rutgers university logo">
              <a:extLst>
                <a:ext uri="{FF2B5EF4-FFF2-40B4-BE49-F238E27FC236}">
                  <a16:creationId xmlns:a16="http://schemas.microsoft.com/office/drawing/2014/main" id="{78DC5EDD-8897-A945-BB2E-B5CC97F366A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86" y="-191807"/>
            <a:ext cx="7145547" cy="5359160"/>
          </a:xfrm>
          <a:prstGeom prst="rect">
            <a:avLst/>
          </a:prstGeom>
        </p:spPr>
      </p:pic>
      <p:sp>
        <p:nvSpPr>
          <p:cNvPr id="12" name="TextBox 11"/>
          <p:cNvSpPr txBox="1"/>
          <p:nvPr/>
        </p:nvSpPr>
        <p:spPr>
          <a:xfrm>
            <a:off x="1337626" y="3456225"/>
            <a:ext cx="1360178" cy="248209"/>
          </a:xfrm>
          <a:prstGeom prst="rect">
            <a:avLst/>
          </a:prstGeom>
          <a:solidFill>
            <a:sysClr val="window" lastClr="FFFFFF">
              <a:lumMod val="95000"/>
            </a:sysClr>
          </a:solidFill>
        </p:spPr>
        <p:txBody>
          <a:bodyPr wrap="square" rtlCol="0">
            <a:spAutoFit/>
          </a:bodyPr>
          <a:lstStyle/>
          <a:p>
            <a:pPr defTabSz="514350">
              <a:buClrTx/>
              <a:defRPr/>
            </a:pPr>
            <a:r>
              <a:rPr lang="en-US" sz="1013" dirty="0">
                <a:solidFill>
                  <a:srgbClr val="C00000"/>
                </a:solidFill>
                <a:latin typeface="Abadi Extra Light" panose="020B0204020104020204" pitchFamily="34" charset="0"/>
                <a:ea typeface="ＭＳ Ｐゴシック"/>
                <a:cs typeface="Arial" pitchFamily="34" charset="0"/>
              </a:rPr>
              <a:t>Sawdust + black</a:t>
            </a:r>
          </a:p>
        </p:txBody>
      </p:sp>
      <p:sp>
        <p:nvSpPr>
          <p:cNvPr id="13" name="TextBox 12"/>
          <p:cNvSpPr txBox="1"/>
          <p:nvPr/>
        </p:nvSpPr>
        <p:spPr>
          <a:xfrm>
            <a:off x="1514745" y="489732"/>
            <a:ext cx="1348477" cy="248209"/>
          </a:xfrm>
          <a:prstGeom prst="rect">
            <a:avLst/>
          </a:prstGeom>
          <a:solidFill>
            <a:sysClr val="window" lastClr="FFFFFF">
              <a:lumMod val="95000"/>
            </a:sysClr>
          </a:solidFill>
        </p:spPr>
        <p:txBody>
          <a:bodyPr wrap="square" rtlCol="0">
            <a:spAutoFit/>
          </a:bodyPr>
          <a:lstStyle/>
          <a:p>
            <a:pPr defTabSz="514350">
              <a:buClrTx/>
              <a:defRPr/>
            </a:pPr>
            <a:r>
              <a:rPr lang="en-US" sz="1013" dirty="0">
                <a:solidFill>
                  <a:srgbClr val="C00000"/>
                </a:solidFill>
                <a:latin typeface="Abadi Extra Light" panose="020B0204020104020204" pitchFamily="34" charset="0"/>
                <a:ea typeface="ＭＳ Ｐゴシック"/>
                <a:cs typeface="Arial" pitchFamily="34" charset="0"/>
              </a:rPr>
              <a:t>Sawdust + green</a:t>
            </a:r>
          </a:p>
        </p:txBody>
      </p:sp>
      <p:sp>
        <p:nvSpPr>
          <p:cNvPr id="15" name="TextBox 14"/>
          <p:cNvSpPr txBox="1"/>
          <p:nvPr/>
        </p:nvSpPr>
        <p:spPr>
          <a:xfrm>
            <a:off x="1132945" y="1881480"/>
            <a:ext cx="1210422" cy="248209"/>
          </a:xfrm>
          <a:prstGeom prst="rect">
            <a:avLst/>
          </a:prstGeom>
          <a:solidFill>
            <a:sysClr val="window" lastClr="FFFFFF">
              <a:lumMod val="95000"/>
            </a:sysClr>
          </a:solidFill>
        </p:spPr>
        <p:txBody>
          <a:bodyPr wrap="square" rtlCol="0">
            <a:spAutoFit/>
          </a:bodyPr>
          <a:lstStyle/>
          <a:p>
            <a:pPr defTabSz="514350">
              <a:buClrTx/>
              <a:defRPr/>
            </a:pPr>
            <a:r>
              <a:rPr lang="en-US" sz="1013" dirty="0">
                <a:solidFill>
                  <a:srgbClr val="C00000"/>
                </a:solidFill>
                <a:latin typeface="Abadi Extra Light" panose="020B0204020104020204" pitchFamily="34" charset="0"/>
                <a:ea typeface="ＭＳ Ｐゴシック"/>
                <a:cs typeface="Arial" pitchFamily="34" charset="0"/>
              </a:rPr>
              <a:t>Green weed mat</a:t>
            </a:r>
          </a:p>
        </p:txBody>
      </p:sp>
      <p:sp>
        <p:nvSpPr>
          <p:cNvPr id="16" name="TextBox 15"/>
          <p:cNvSpPr txBox="1"/>
          <p:nvPr/>
        </p:nvSpPr>
        <p:spPr>
          <a:xfrm>
            <a:off x="3450565" y="1768949"/>
            <a:ext cx="1057491" cy="248209"/>
          </a:xfrm>
          <a:prstGeom prst="rect">
            <a:avLst/>
          </a:prstGeom>
          <a:solidFill>
            <a:sysClr val="window" lastClr="FFFFFF">
              <a:lumMod val="95000"/>
            </a:sysClr>
          </a:solidFill>
        </p:spPr>
        <p:txBody>
          <a:bodyPr wrap="square" rtlCol="0">
            <a:spAutoFit/>
          </a:bodyPr>
          <a:lstStyle/>
          <a:p>
            <a:pPr defTabSz="514350">
              <a:buClrTx/>
              <a:defRPr/>
            </a:pPr>
            <a:r>
              <a:rPr lang="en-US" sz="1013" dirty="0">
                <a:solidFill>
                  <a:srgbClr val="C00000"/>
                </a:solidFill>
                <a:latin typeface="Abadi Extra Light" panose="020B0204020104020204" pitchFamily="34" charset="0"/>
                <a:ea typeface="ＭＳ Ｐゴシック"/>
                <a:cs typeface="Arial" pitchFamily="34" charset="0"/>
              </a:rPr>
              <a:t>Sawdust</a:t>
            </a:r>
          </a:p>
        </p:txBody>
      </p:sp>
      <p:sp>
        <p:nvSpPr>
          <p:cNvPr id="17" name="TextBox 16"/>
          <p:cNvSpPr txBox="1"/>
          <p:nvPr/>
        </p:nvSpPr>
        <p:spPr>
          <a:xfrm>
            <a:off x="5452013" y="2064948"/>
            <a:ext cx="1174519" cy="248209"/>
          </a:xfrm>
          <a:prstGeom prst="rect">
            <a:avLst/>
          </a:prstGeom>
          <a:solidFill>
            <a:sysClr val="window" lastClr="FFFFFF">
              <a:lumMod val="95000"/>
            </a:sysClr>
          </a:solidFill>
        </p:spPr>
        <p:txBody>
          <a:bodyPr wrap="square" rtlCol="0">
            <a:spAutoFit/>
          </a:bodyPr>
          <a:lstStyle/>
          <a:p>
            <a:pPr defTabSz="514350">
              <a:buClrTx/>
              <a:defRPr/>
            </a:pPr>
            <a:r>
              <a:rPr lang="en-US" sz="1013" dirty="0">
                <a:solidFill>
                  <a:srgbClr val="C00000"/>
                </a:solidFill>
                <a:latin typeface="Abadi Extra Light" panose="020B0204020104020204" pitchFamily="34" charset="0"/>
                <a:ea typeface="ＭＳ Ｐゴシック"/>
                <a:cs typeface="Arial" pitchFamily="34" charset="0"/>
              </a:rPr>
              <a:t>Black weed mat</a:t>
            </a:r>
          </a:p>
        </p:txBody>
      </p:sp>
      <p:sp>
        <p:nvSpPr>
          <p:cNvPr id="18" name="TextBox 17">
            <a:extLst>
              <a:ext uri="{FF2B5EF4-FFF2-40B4-BE49-F238E27FC236}">
                <a16:creationId xmlns:a16="http://schemas.microsoft.com/office/drawing/2014/main" id="{34374E56-ED9F-4886-B938-7F057F0D9BBA}"/>
              </a:ext>
            </a:extLst>
          </p:cNvPr>
          <p:cNvSpPr txBox="1"/>
          <p:nvPr/>
        </p:nvSpPr>
        <p:spPr>
          <a:xfrm>
            <a:off x="281055" y="4490137"/>
            <a:ext cx="4431251" cy="415498"/>
          </a:xfrm>
          <a:prstGeom prst="rect">
            <a:avLst/>
          </a:prstGeom>
          <a:solidFill>
            <a:srgbClr val="FFFFFF"/>
          </a:solidFill>
        </p:spPr>
        <p:txBody>
          <a:bodyPr wrap="square" rtlCol="0">
            <a:spAutoFit/>
          </a:bodyPr>
          <a:lstStyle/>
          <a:p>
            <a:pPr defTabSz="685800" fontAlgn="base">
              <a:spcBef>
                <a:spcPct val="0"/>
              </a:spcBef>
              <a:spcAft>
                <a:spcPct val="0"/>
              </a:spcAft>
              <a:buClrTx/>
              <a:defRPr/>
            </a:pPr>
            <a:r>
              <a:rPr lang="en-US" sz="2100" kern="1200" dirty="0">
                <a:solidFill>
                  <a:srgbClr val="C00000"/>
                </a:solidFill>
                <a:latin typeface="Abadi Extra Light" panose="020B0204020104020204" pitchFamily="34" charset="0"/>
                <a:ea typeface="ＭＳ Ｐゴシック"/>
                <a:cs typeface="Arial" pitchFamily="34" charset="0"/>
              </a:rPr>
              <a:t>Mulch trial – 2017 through 2020</a:t>
            </a:r>
          </a:p>
        </p:txBody>
      </p:sp>
      <p:sp>
        <p:nvSpPr>
          <p:cNvPr id="19" name="TextBox 18">
            <a:extLst>
              <a:ext uri="{FF2B5EF4-FFF2-40B4-BE49-F238E27FC236}">
                <a16:creationId xmlns:a16="http://schemas.microsoft.com/office/drawing/2014/main" id="{C3A90743-5146-4C87-8E1F-3DA6D98DF0C6}"/>
              </a:ext>
            </a:extLst>
          </p:cNvPr>
          <p:cNvSpPr txBox="1"/>
          <p:nvPr/>
        </p:nvSpPr>
        <p:spPr>
          <a:xfrm>
            <a:off x="7195103" y="2227106"/>
            <a:ext cx="1913999" cy="1477328"/>
          </a:xfrm>
          <a:prstGeom prst="rect">
            <a:avLst/>
          </a:prstGeom>
          <a:noFill/>
        </p:spPr>
        <p:txBody>
          <a:bodyPr wrap="square" rtlCol="0">
            <a:spAutoFit/>
          </a:bodyPr>
          <a:lstStyle/>
          <a:p>
            <a:pPr marL="257175" indent="-257175" defTabSz="685800" fontAlgn="base">
              <a:spcBef>
                <a:spcPct val="0"/>
              </a:spcBef>
              <a:spcAft>
                <a:spcPct val="0"/>
              </a:spcAft>
              <a:buClrTx/>
              <a:buFont typeface="Arial" panose="020B0604020202020204" pitchFamily="34" charset="0"/>
              <a:buChar char="•"/>
              <a:defRPr/>
            </a:pPr>
            <a:r>
              <a:rPr lang="en-US" sz="1800" kern="1200" dirty="0">
                <a:solidFill>
                  <a:prstClr val="black"/>
                </a:solidFill>
                <a:latin typeface="Abadi Extra Light" panose="020B0204020104020204" pitchFamily="34" charset="0"/>
                <a:ea typeface="+mn-ea"/>
                <a:cs typeface="Arial" panose="020B0604020202020204" pitchFamily="34" charset="0"/>
              </a:rPr>
              <a:t>‘Duke’</a:t>
            </a:r>
          </a:p>
          <a:p>
            <a:pPr marL="257175" indent="-257175" defTabSz="685800" fontAlgn="base">
              <a:spcBef>
                <a:spcPct val="0"/>
              </a:spcBef>
              <a:spcAft>
                <a:spcPct val="0"/>
              </a:spcAft>
              <a:buClrTx/>
              <a:buFont typeface="Arial" panose="020B0604020202020204" pitchFamily="34" charset="0"/>
              <a:buChar char="•"/>
              <a:defRPr/>
            </a:pPr>
            <a:r>
              <a:rPr lang="en-US" sz="1800" kern="1200" dirty="0">
                <a:solidFill>
                  <a:prstClr val="black"/>
                </a:solidFill>
                <a:latin typeface="Abadi Extra Light" panose="020B0204020104020204" pitchFamily="34" charset="0"/>
                <a:ea typeface="+mn-ea"/>
                <a:cs typeface="Arial" panose="020B0604020202020204" pitchFamily="34" charset="0"/>
              </a:rPr>
              <a:t>Fertigated</a:t>
            </a:r>
          </a:p>
          <a:p>
            <a:pPr marL="257175" indent="-257175" defTabSz="685800" fontAlgn="base">
              <a:spcBef>
                <a:spcPct val="0"/>
              </a:spcBef>
              <a:spcAft>
                <a:spcPct val="0"/>
              </a:spcAft>
              <a:buClrTx/>
              <a:buFont typeface="Arial" panose="020B0604020202020204" pitchFamily="34" charset="0"/>
              <a:buChar char="•"/>
              <a:defRPr/>
            </a:pPr>
            <a:r>
              <a:rPr lang="en-US" sz="1800" kern="1200" dirty="0">
                <a:solidFill>
                  <a:prstClr val="black"/>
                </a:solidFill>
                <a:latin typeface="Abadi Extra Light" panose="020B0204020104020204" pitchFamily="34" charset="0"/>
                <a:ea typeface="+mn-ea"/>
                <a:cs typeface="Arial" panose="020B0604020202020204" pitchFamily="34" charset="0"/>
              </a:rPr>
              <a:t>Year 1 (2017) through year 4 (2020)</a:t>
            </a:r>
            <a:endParaRPr lang="en-US" sz="1350" kern="1200" dirty="0">
              <a:solidFill>
                <a:prstClr val="black"/>
              </a:solidFill>
              <a:latin typeface="Abadi Extra Light" panose="020B0204020104020204" pitchFamily="34" charset="0"/>
              <a:ea typeface="+mn-ea"/>
              <a:cs typeface="Arial" panose="020B0604020202020204" pitchFamily="34" charset="0"/>
            </a:endParaRPr>
          </a:p>
        </p:txBody>
      </p:sp>
      <p:sp>
        <p:nvSpPr>
          <p:cNvPr id="20" name="Text Box 18">
            <a:extLst>
              <a:ext uri="{FF2B5EF4-FFF2-40B4-BE49-F238E27FC236}">
                <a16:creationId xmlns:a16="http://schemas.microsoft.com/office/drawing/2014/main" id="{7855811C-FEA2-4DB2-8329-BCAB4E60F19C}"/>
              </a:ext>
            </a:extLst>
          </p:cNvPr>
          <p:cNvSpPr txBox="1">
            <a:spLocks noChangeArrowheads="1"/>
          </p:cNvSpPr>
          <p:nvPr/>
        </p:nvSpPr>
        <p:spPr bwMode="auto">
          <a:xfrm>
            <a:off x="4956501" y="4755595"/>
            <a:ext cx="2141357" cy="276999"/>
          </a:xfrm>
          <a:prstGeom prst="rect">
            <a:avLst/>
          </a:prstGeom>
          <a:solidFill>
            <a:sysClr val="window" lastClr="FFFFFF">
              <a:lumMod val="85000"/>
            </a:sysClr>
          </a:solidFill>
          <a:ln w="12700">
            <a:noFill/>
            <a:miter lim="800000"/>
            <a:headEnd/>
            <a:tailEnd type="none" w="lg" len="med"/>
          </a:ln>
        </p:spPr>
        <p:txBody>
          <a:bodyPr wrap="square">
            <a:spAutoFit/>
          </a:bodyPr>
          <a:lstStyle/>
          <a:p>
            <a:pPr defTabSz="685800">
              <a:buClrTx/>
              <a:defRPr/>
            </a:pPr>
            <a:r>
              <a:rPr lang="en-US" sz="1200" dirty="0">
                <a:solidFill>
                  <a:prstClr val="black"/>
                </a:solidFill>
                <a:latin typeface="Abadi Extra Light" panose="020B0204020104020204" pitchFamily="34" charset="0"/>
                <a:ea typeface="+mn-ea"/>
                <a:cs typeface="Arial" panose="020B0604020202020204" pitchFamily="34" charset="0"/>
              </a:rPr>
              <a:t>After planting: Oct. 2016</a:t>
            </a:r>
          </a:p>
        </p:txBody>
      </p:sp>
      <p:pic>
        <p:nvPicPr>
          <p:cNvPr id="1026" name="Picture 2" descr="Image result for bernadine strik">
            <a:extLst>
              <a:ext uri="{FF2B5EF4-FFF2-40B4-BE49-F238E27FC236}">
                <a16:creationId xmlns:a16="http://schemas.microsoft.com/office/drawing/2014/main" id="{A4067632-E9F0-49E5-B4F8-3E1DF94377A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611815" y="694178"/>
            <a:ext cx="952901" cy="9402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B88158-A765-45BF-BF95-CFCB4B67A650}"/>
              </a:ext>
            </a:extLst>
          </p:cNvPr>
          <p:cNvSpPr txBox="1"/>
          <p:nvPr/>
        </p:nvSpPr>
        <p:spPr>
          <a:xfrm>
            <a:off x="7475337" y="1759363"/>
            <a:ext cx="1132041" cy="246221"/>
          </a:xfrm>
          <a:prstGeom prst="rect">
            <a:avLst/>
          </a:prstGeom>
          <a:noFill/>
        </p:spPr>
        <p:txBody>
          <a:bodyPr wrap="none" rtlCol="0">
            <a:spAutoFit/>
          </a:bodyPr>
          <a:lstStyle/>
          <a:p>
            <a:pPr defTabSz="685800">
              <a:buClrTx/>
            </a:pPr>
            <a:r>
              <a:rPr lang="en-US" sz="1000" kern="1200" dirty="0">
                <a:solidFill>
                  <a:prstClr val="black"/>
                </a:solidFill>
                <a:latin typeface="Abadi Extra Light" panose="020B0204020104020204" pitchFamily="34" charset="0"/>
                <a:ea typeface="+mn-ea"/>
                <a:cs typeface="+mn-cs"/>
              </a:rPr>
              <a:t>Dr. Bernadine </a:t>
            </a:r>
            <a:r>
              <a:rPr lang="en-US" sz="1000" kern="1200" dirty="0" err="1">
                <a:solidFill>
                  <a:prstClr val="black"/>
                </a:solidFill>
                <a:latin typeface="Abadi Extra Light" panose="020B0204020104020204" pitchFamily="34" charset="0"/>
                <a:ea typeface="+mn-ea"/>
                <a:cs typeface="+mn-cs"/>
              </a:rPr>
              <a:t>Strik</a:t>
            </a:r>
            <a:endParaRPr lang="en-US" sz="1000" kern="1200" dirty="0">
              <a:solidFill>
                <a:prstClr val="black"/>
              </a:solidFill>
              <a:latin typeface="Abadi Extra Light" panose="020B0204020104020204" pitchFamily="34" charset="0"/>
              <a:ea typeface="+mn-ea"/>
              <a:cs typeface="+mn-cs"/>
            </a:endParaRPr>
          </a:p>
        </p:txBody>
      </p:sp>
      <p:pic>
        <p:nvPicPr>
          <p:cNvPr id="34" name="Picture 33">
            <a:extLst>
              <a:ext uri="{FF2B5EF4-FFF2-40B4-BE49-F238E27FC236}">
                <a16:creationId xmlns:a16="http://schemas.microsoft.com/office/drawing/2014/main" id="{E3454FE4-A94D-2D4B-9DFF-2558267779D6}"/>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169006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stretch>
            <a:fillRect/>
          </a:stretch>
        </p:blipFill>
        <p:spPr>
          <a:xfrm>
            <a:off x="8088265" y="7587"/>
            <a:ext cx="1038225" cy="619125"/>
          </a:xfrm>
          <a:prstGeom prst="rect">
            <a:avLst/>
          </a:prstGeom>
        </p:spPr>
      </p:pic>
      <p:sp>
        <p:nvSpPr>
          <p:cNvPr id="18" name="TextBox 5">
            <a:extLst>
              <a:ext uri="{FF2B5EF4-FFF2-40B4-BE49-F238E27FC236}">
                <a16:creationId xmlns:a16="http://schemas.microsoft.com/office/drawing/2014/main" id="{39205D37-9C43-DF49-A503-E7820520754E}"/>
              </a:ext>
            </a:extLst>
          </p:cNvPr>
          <p:cNvSpPr txBox="1">
            <a:spLocks noChangeArrowheads="1"/>
          </p:cNvSpPr>
          <p:nvPr/>
        </p:nvSpPr>
        <p:spPr bwMode="auto">
          <a:xfrm>
            <a:off x="1125494" y="670204"/>
            <a:ext cx="3242597" cy="3600986"/>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173831" algn="ctr" fontAlgn="base">
              <a:spcAft>
                <a:spcPct val="0"/>
              </a:spcAft>
              <a:buClrTx/>
            </a:pPr>
            <a:r>
              <a:rPr lang="en-US" sz="1800" b="1" kern="1200" dirty="0">
                <a:solidFill>
                  <a:schemeClr val="tx2"/>
                </a:solidFill>
                <a:latin typeface="Calibri" panose="020F0502020204030204" pitchFamily="34" charset="0"/>
                <a:cs typeface="Garamond"/>
              </a:rPr>
              <a:t>University of Georgia</a:t>
            </a:r>
          </a:p>
          <a:p>
            <a:pPr marL="173831" algn="ctr" fontAlgn="base">
              <a:spcAft>
                <a:spcPct val="0"/>
              </a:spcAft>
              <a:buClrTx/>
            </a:pPr>
            <a:r>
              <a:rPr lang="en-US" sz="1600" kern="1200" dirty="0">
                <a:solidFill>
                  <a:schemeClr val="tx2"/>
                </a:solidFill>
                <a:latin typeface="Calibri" panose="020F0502020204030204" pitchFamily="34" charset="0"/>
                <a:cs typeface="Garamond"/>
              </a:rPr>
              <a:t>Ash Sial</a:t>
            </a:r>
          </a:p>
          <a:p>
            <a:pPr marL="173831" algn="ctr" fontAlgn="base">
              <a:spcAft>
                <a:spcPts val="300"/>
              </a:spcAft>
              <a:buClrTx/>
            </a:pPr>
            <a:r>
              <a:rPr lang="en-US" sz="1600" kern="1200" dirty="0">
                <a:solidFill>
                  <a:schemeClr val="tx2"/>
                </a:solidFill>
                <a:latin typeface="Calibri" panose="020F0502020204030204" pitchFamily="34" charset="0"/>
                <a:cs typeface="Garamond"/>
              </a:rPr>
              <a:t>Kay Kelsey (Impact Evaluation)</a:t>
            </a:r>
          </a:p>
          <a:p>
            <a:pPr marL="173831" algn="ctr" fontAlgn="base">
              <a:spcAft>
                <a:spcPct val="0"/>
              </a:spcAft>
              <a:buClrTx/>
            </a:pPr>
            <a:r>
              <a:rPr lang="en-US" sz="1800" b="1" kern="1200" dirty="0">
                <a:solidFill>
                  <a:schemeClr val="tx2"/>
                </a:solidFill>
                <a:latin typeface="Calibri" panose="020F0502020204030204" pitchFamily="34" charset="0"/>
              </a:rPr>
              <a:t>Oregon State University </a:t>
            </a:r>
          </a:p>
          <a:p>
            <a:pPr marL="173831" algn="ctr" fontAlgn="base">
              <a:spcAft>
                <a:spcPct val="0"/>
              </a:spcAft>
              <a:buClrTx/>
            </a:pPr>
            <a:r>
              <a:rPr lang="en-US" sz="1600" kern="1200" dirty="0">
                <a:solidFill>
                  <a:schemeClr val="tx2"/>
                </a:solidFill>
                <a:latin typeface="Calibri" panose="020F0502020204030204" pitchFamily="34" charset="0"/>
                <a:cs typeface="Garamond"/>
              </a:rPr>
              <a:t>Vaughn Walton</a:t>
            </a:r>
          </a:p>
          <a:p>
            <a:pPr marL="173831" algn="ctr" fontAlgn="base">
              <a:spcAft>
                <a:spcPts val="300"/>
              </a:spcAft>
              <a:buClrTx/>
            </a:pPr>
            <a:r>
              <a:rPr lang="en-US" sz="1600" kern="1200" dirty="0">
                <a:solidFill>
                  <a:schemeClr val="tx2"/>
                </a:solidFill>
                <a:latin typeface="Calibri" panose="020F0502020204030204" pitchFamily="34" charset="0"/>
                <a:cs typeface="Garamond"/>
              </a:rPr>
              <a:t>Bernadine Strick (Horticulture)</a:t>
            </a:r>
          </a:p>
          <a:p>
            <a:pPr marL="173831" algn="ctr" fontAlgn="base">
              <a:spcAft>
                <a:spcPct val="0"/>
              </a:spcAft>
              <a:buClrTx/>
            </a:pPr>
            <a:r>
              <a:rPr lang="en-US" sz="1800" b="1" kern="1200" dirty="0">
                <a:solidFill>
                  <a:schemeClr val="tx2"/>
                </a:solidFill>
                <a:latin typeface="Calibri" panose="020F0502020204030204" pitchFamily="34" charset="0"/>
              </a:rPr>
              <a:t>Michigan State University </a:t>
            </a:r>
          </a:p>
          <a:p>
            <a:pPr marL="173831" algn="ctr" fontAlgn="base">
              <a:spcAft>
                <a:spcPct val="0"/>
              </a:spcAft>
              <a:buClrTx/>
            </a:pPr>
            <a:r>
              <a:rPr lang="en-US" sz="1600" kern="1200" dirty="0">
                <a:solidFill>
                  <a:schemeClr val="tx2"/>
                </a:solidFill>
                <a:latin typeface="Calibri" panose="020F0502020204030204" pitchFamily="34" charset="0"/>
                <a:cs typeface="Garamond"/>
              </a:rPr>
              <a:t>Matt </a:t>
            </a:r>
            <a:r>
              <a:rPr lang="en-US" sz="1600" kern="1200" dirty="0" err="1">
                <a:solidFill>
                  <a:schemeClr val="tx2"/>
                </a:solidFill>
                <a:latin typeface="Calibri" panose="020F0502020204030204" pitchFamily="34" charset="0"/>
                <a:cs typeface="Garamond"/>
              </a:rPr>
              <a:t>Grieshop</a:t>
            </a:r>
            <a:endParaRPr lang="en-US" sz="1600" kern="1200" dirty="0">
              <a:solidFill>
                <a:schemeClr val="tx2"/>
              </a:solidFill>
              <a:latin typeface="Calibri" panose="020F0502020204030204" pitchFamily="34" charset="0"/>
              <a:cs typeface="Garamond"/>
            </a:endParaRPr>
          </a:p>
          <a:p>
            <a:pPr marL="173831" algn="ctr" fontAlgn="base">
              <a:spcAft>
                <a:spcPts val="300"/>
              </a:spcAft>
              <a:buClrTx/>
            </a:pPr>
            <a:r>
              <a:rPr lang="en-US" sz="1600" kern="1200" dirty="0">
                <a:solidFill>
                  <a:schemeClr val="tx2"/>
                </a:solidFill>
                <a:latin typeface="Calibri" panose="020F0502020204030204" pitchFamily="34" charset="0"/>
                <a:cs typeface="Garamond"/>
              </a:rPr>
              <a:t>Rufus Isaacs</a:t>
            </a:r>
          </a:p>
          <a:p>
            <a:pPr marL="173831" algn="ctr" fontAlgn="base">
              <a:spcAft>
                <a:spcPct val="0"/>
              </a:spcAft>
              <a:buClrTx/>
            </a:pPr>
            <a:r>
              <a:rPr lang="en-US" sz="1800" b="1" kern="1200" dirty="0">
                <a:solidFill>
                  <a:schemeClr val="tx2"/>
                </a:solidFill>
                <a:latin typeface="Calibri" panose="020F0502020204030204" pitchFamily="34" charset="0"/>
              </a:rPr>
              <a:t>University of Minnesota </a:t>
            </a:r>
          </a:p>
          <a:p>
            <a:pPr marL="173831" algn="ctr" fontAlgn="base">
              <a:spcAft>
                <a:spcPts val="300"/>
              </a:spcAft>
              <a:buClrTx/>
            </a:pPr>
            <a:r>
              <a:rPr lang="en-US" sz="1600" kern="1200" dirty="0">
                <a:solidFill>
                  <a:schemeClr val="tx2"/>
                </a:solidFill>
                <a:latin typeface="Calibri" panose="020F0502020204030204" pitchFamily="34" charset="0"/>
                <a:cs typeface="Garamond"/>
              </a:rPr>
              <a:t>Mary Rogers</a:t>
            </a:r>
          </a:p>
          <a:p>
            <a:pPr marL="173831" algn="ctr" fontAlgn="base">
              <a:spcAft>
                <a:spcPct val="0"/>
              </a:spcAft>
              <a:buClrTx/>
            </a:pPr>
            <a:r>
              <a:rPr lang="en-US" sz="1800" b="1" kern="1200" dirty="0">
                <a:solidFill>
                  <a:schemeClr val="tx2"/>
                </a:solidFill>
                <a:latin typeface="Calibri" panose="020F0502020204030204" pitchFamily="34" charset="0"/>
              </a:rPr>
              <a:t>University of Arkansas</a:t>
            </a:r>
          </a:p>
          <a:p>
            <a:pPr marL="173831" algn="ctr" fontAlgn="base">
              <a:spcAft>
                <a:spcPct val="0"/>
              </a:spcAft>
              <a:buClrTx/>
            </a:pPr>
            <a:r>
              <a:rPr lang="en-US" sz="1600" kern="1200" dirty="0">
                <a:solidFill>
                  <a:schemeClr val="tx2"/>
                </a:solidFill>
                <a:latin typeface="Calibri" panose="020F0502020204030204" pitchFamily="34" charset="0"/>
                <a:cs typeface="Garamond"/>
              </a:rPr>
              <a:t>Jennie Popp (Agri. Economics)</a:t>
            </a:r>
          </a:p>
        </p:txBody>
      </p:sp>
      <p:sp>
        <p:nvSpPr>
          <p:cNvPr id="19" name="TextBox 5">
            <a:extLst>
              <a:ext uri="{FF2B5EF4-FFF2-40B4-BE49-F238E27FC236}">
                <a16:creationId xmlns:a16="http://schemas.microsoft.com/office/drawing/2014/main" id="{58CF1C4E-C84E-0E43-A50B-76C9D4F7D5B7}"/>
              </a:ext>
            </a:extLst>
          </p:cNvPr>
          <p:cNvSpPr txBox="1">
            <a:spLocks noChangeArrowheads="1"/>
          </p:cNvSpPr>
          <p:nvPr/>
        </p:nvSpPr>
        <p:spPr bwMode="auto">
          <a:xfrm>
            <a:off x="4553938" y="671850"/>
            <a:ext cx="3695380" cy="4062651"/>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Aft>
                <a:spcPct val="0"/>
              </a:spcAft>
              <a:buClrTx/>
              <a:buFontTx/>
              <a:buNone/>
            </a:pPr>
            <a:r>
              <a:rPr lang="en-US" sz="1800" b="1" kern="1200" dirty="0">
                <a:solidFill>
                  <a:schemeClr val="tx2"/>
                </a:solidFill>
                <a:latin typeface="Calibri" panose="020F0502020204030204" pitchFamily="34" charset="0"/>
                <a:cs typeface="Garamond"/>
              </a:rPr>
              <a:t>University of California, Davis</a:t>
            </a:r>
          </a:p>
          <a:p>
            <a:pPr algn="ctr" fontAlgn="base">
              <a:spcAft>
                <a:spcPts val="300"/>
              </a:spcAft>
              <a:buClrTx/>
              <a:buFontTx/>
              <a:buNone/>
            </a:pPr>
            <a:r>
              <a:rPr lang="en-US" sz="1600" kern="1200" dirty="0">
                <a:solidFill>
                  <a:schemeClr val="tx2"/>
                </a:solidFill>
                <a:latin typeface="Calibri" panose="020F0502020204030204" pitchFamily="34" charset="0"/>
                <a:cs typeface="Garamond"/>
              </a:rPr>
              <a:t>Frank </a:t>
            </a:r>
            <a:r>
              <a:rPr lang="en-US" sz="1600" kern="1200" dirty="0" err="1">
                <a:solidFill>
                  <a:schemeClr val="tx2"/>
                </a:solidFill>
                <a:latin typeface="Calibri" panose="020F0502020204030204" pitchFamily="34" charset="0"/>
                <a:cs typeface="Garamond"/>
              </a:rPr>
              <a:t>Zalom</a:t>
            </a:r>
            <a:endParaRPr lang="en-US" sz="1600" kern="1200" dirty="0">
              <a:solidFill>
                <a:schemeClr val="tx2"/>
              </a:solidFill>
              <a:latin typeface="Calibri" panose="020F0502020204030204" pitchFamily="34" charset="0"/>
              <a:cs typeface="Garamond"/>
            </a:endParaRPr>
          </a:p>
          <a:p>
            <a:pPr algn="ctr" fontAlgn="base">
              <a:spcAft>
                <a:spcPct val="0"/>
              </a:spcAft>
              <a:buClrTx/>
              <a:buFontTx/>
              <a:buNone/>
            </a:pPr>
            <a:r>
              <a:rPr lang="en-US" sz="1800" b="1" kern="1200" dirty="0">
                <a:solidFill>
                  <a:schemeClr val="tx2"/>
                </a:solidFill>
                <a:latin typeface="Calibri" panose="020F0502020204030204" pitchFamily="34" charset="0"/>
              </a:rPr>
              <a:t>University of Florida </a:t>
            </a:r>
          </a:p>
          <a:p>
            <a:pPr algn="ctr" fontAlgn="base">
              <a:spcAft>
                <a:spcPts val="300"/>
              </a:spcAft>
              <a:buClrTx/>
              <a:buFontTx/>
              <a:buNone/>
            </a:pPr>
            <a:r>
              <a:rPr lang="en-US" sz="1600" kern="1200" dirty="0">
                <a:solidFill>
                  <a:schemeClr val="tx2"/>
                </a:solidFill>
                <a:latin typeface="Calibri" panose="020F0502020204030204" pitchFamily="34" charset="0"/>
                <a:cs typeface="Garamond"/>
              </a:rPr>
              <a:t>Oscar Liburd</a:t>
            </a:r>
          </a:p>
          <a:p>
            <a:pPr algn="ctr" fontAlgn="base">
              <a:spcAft>
                <a:spcPct val="0"/>
              </a:spcAft>
              <a:buClrTx/>
              <a:buFontTx/>
              <a:buNone/>
            </a:pPr>
            <a:r>
              <a:rPr lang="en-US" sz="1800" b="1" kern="1200" dirty="0">
                <a:solidFill>
                  <a:schemeClr val="tx2"/>
                </a:solidFill>
                <a:latin typeface="Calibri" panose="020F0502020204030204" pitchFamily="34" charset="0"/>
              </a:rPr>
              <a:t>North Carolina State University </a:t>
            </a:r>
          </a:p>
          <a:p>
            <a:pPr algn="ctr" fontAlgn="base">
              <a:spcAft>
                <a:spcPts val="300"/>
              </a:spcAft>
              <a:buClrTx/>
              <a:buFontTx/>
              <a:buNone/>
            </a:pPr>
            <a:r>
              <a:rPr lang="en-US" sz="1600" kern="1200" dirty="0">
                <a:solidFill>
                  <a:schemeClr val="tx2"/>
                </a:solidFill>
                <a:latin typeface="Calibri" panose="020F0502020204030204" pitchFamily="34" charset="0"/>
                <a:cs typeface="Garamond"/>
              </a:rPr>
              <a:t>Hannah Burrack</a:t>
            </a:r>
          </a:p>
          <a:p>
            <a:pPr algn="ctr" fontAlgn="base">
              <a:spcAft>
                <a:spcPct val="0"/>
              </a:spcAft>
              <a:buClrTx/>
              <a:buFontTx/>
              <a:buNone/>
            </a:pPr>
            <a:r>
              <a:rPr lang="en-US" sz="1800" b="1" kern="1200" dirty="0">
                <a:solidFill>
                  <a:schemeClr val="tx2"/>
                </a:solidFill>
                <a:latin typeface="Calibri" panose="020F0502020204030204" pitchFamily="34" charset="0"/>
              </a:rPr>
              <a:t>University of Maryland</a:t>
            </a:r>
          </a:p>
          <a:p>
            <a:pPr algn="ctr" fontAlgn="base">
              <a:spcAft>
                <a:spcPts val="300"/>
              </a:spcAft>
              <a:buClrTx/>
              <a:buFontTx/>
              <a:buNone/>
            </a:pPr>
            <a:r>
              <a:rPr lang="en-US" sz="1600" kern="1200" dirty="0">
                <a:solidFill>
                  <a:schemeClr val="tx2"/>
                </a:solidFill>
                <a:latin typeface="Calibri" panose="020F0502020204030204" pitchFamily="34" charset="0"/>
                <a:cs typeface="Garamond"/>
              </a:rPr>
              <a:t>Kelly Hamby</a:t>
            </a:r>
          </a:p>
          <a:p>
            <a:pPr algn="ctr" fontAlgn="base">
              <a:spcAft>
                <a:spcPct val="0"/>
              </a:spcAft>
              <a:buClrTx/>
              <a:buFontTx/>
              <a:buNone/>
            </a:pPr>
            <a:r>
              <a:rPr lang="en-US" sz="1800" b="1" kern="1200" dirty="0">
                <a:solidFill>
                  <a:schemeClr val="tx2"/>
                </a:solidFill>
                <a:latin typeface="Calibri" panose="020F0502020204030204" pitchFamily="34" charset="0"/>
              </a:rPr>
              <a:t>University of California, Berkeley</a:t>
            </a:r>
          </a:p>
          <a:p>
            <a:pPr algn="ctr" fontAlgn="base">
              <a:spcAft>
                <a:spcPts val="300"/>
              </a:spcAft>
              <a:buClrTx/>
              <a:buFontTx/>
              <a:buNone/>
            </a:pPr>
            <a:r>
              <a:rPr lang="en-US" sz="1600" kern="1200" dirty="0">
                <a:solidFill>
                  <a:schemeClr val="tx2"/>
                </a:solidFill>
                <a:latin typeface="Calibri" panose="020F0502020204030204" pitchFamily="34" charset="0"/>
                <a:cs typeface="Garamond"/>
              </a:rPr>
              <a:t>Kent </a:t>
            </a:r>
            <a:r>
              <a:rPr lang="en-US" sz="1600" kern="1200" dirty="0" err="1">
                <a:solidFill>
                  <a:schemeClr val="tx2"/>
                </a:solidFill>
                <a:latin typeface="Calibri" panose="020F0502020204030204" pitchFamily="34" charset="0"/>
                <a:cs typeface="Garamond"/>
              </a:rPr>
              <a:t>Daane</a:t>
            </a:r>
            <a:endParaRPr lang="en-US" sz="1600" kern="1200" dirty="0">
              <a:solidFill>
                <a:schemeClr val="tx2"/>
              </a:solidFill>
              <a:latin typeface="Calibri" panose="020F0502020204030204" pitchFamily="34" charset="0"/>
              <a:cs typeface="Garamond"/>
            </a:endParaRPr>
          </a:p>
          <a:p>
            <a:pPr algn="ctr" fontAlgn="base">
              <a:spcAft>
                <a:spcPct val="0"/>
              </a:spcAft>
              <a:buClrTx/>
              <a:buFontTx/>
              <a:buNone/>
            </a:pPr>
            <a:r>
              <a:rPr lang="en-US" sz="1800" b="1" kern="1200" dirty="0">
                <a:solidFill>
                  <a:schemeClr val="tx2"/>
                </a:solidFill>
                <a:latin typeface="Calibri" panose="020F0502020204030204" pitchFamily="34" charset="0"/>
              </a:rPr>
              <a:t>USDA-ARS</a:t>
            </a:r>
            <a:endParaRPr lang="en-US" sz="1800" kern="1200" dirty="0">
              <a:solidFill>
                <a:schemeClr val="tx2"/>
              </a:solidFill>
              <a:latin typeface="Calibri" panose="020F0502020204030204" pitchFamily="34" charset="0"/>
              <a:cs typeface="Garamond"/>
            </a:endParaRPr>
          </a:p>
          <a:p>
            <a:pPr algn="ctr" fontAlgn="base">
              <a:spcAft>
                <a:spcPts val="300"/>
              </a:spcAft>
              <a:buClrTx/>
              <a:buFontTx/>
              <a:buNone/>
            </a:pPr>
            <a:r>
              <a:rPr lang="en-US" sz="1600" kern="1200" dirty="0">
                <a:solidFill>
                  <a:schemeClr val="tx2"/>
                </a:solidFill>
                <a:latin typeface="Calibri" panose="020F0502020204030204" pitchFamily="34" charset="0"/>
                <a:cs typeface="Garamond"/>
              </a:rPr>
              <a:t>Jana Lee</a:t>
            </a:r>
          </a:p>
          <a:p>
            <a:pPr algn="ctr" fontAlgn="base">
              <a:spcAft>
                <a:spcPct val="0"/>
              </a:spcAft>
              <a:buClrTx/>
              <a:buFontTx/>
              <a:buNone/>
            </a:pPr>
            <a:r>
              <a:rPr lang="en-US" sz="1800" b="1" kern="1200" dirty="0">
                <a:solidFill>
                  <a:schemeClr val="tx2"/>
                </a:solidFill>
                <a:latin typeface="Calibri" panose="020F0502020204030204" pitchFamily="34" charset="0"/>
                <a:cs typeface="Garamond"/>
              </a:rPr>
              <a:t>Rutgers University</a:t>
            </a:r>
          </a:p>
          <a:p>
            <a:pPr algn="ctr" fontAlgn="base">
              <a:spcAft>
                <a:spcPct val="0"/>
              </a:spcAft>
              <a:buClrTx/>
              <a:buFontTx/>
              <a:buNone/>
            </a:pPr>
            <a:r>
              <a:rPr lang="en-US" sz="1600" kern="1200" dirty="0">
                <a:solidFill>
                  <a:schemeClr val="tx2"/>
                </a:solidFill>
                <a:latin typeface="Calibri" panose="020F0502020204030204" pitchFamily="34" charset="0"/>
                <a:cs typeface="Garamond"/>
              </a:rPr>
              <a:t>Cesar Rodriguez-</a:t>
            </a:r>
            <a:r>
              <a:rPr lang="en-US" sz="1600" kern="1200" dirty="0" err="1">
                <a:solidFill>
                  <a:schemeClr val="tx2"/>
                </a:solidFill>
                <a:latin typeface="Calibri" panose="020F0502020204030204" pitchFamily="34" charset="0"/>
                <a:cs typeface="Garamond"/>
              </a:rPr>
              <a:t>Saona</a:t>
            </a:r>
            <a:endParaRPr lang="en-US" sz="1600" kern="1200" dirty="0">
              <a:solidFill>
                <a:schemeClr val="tx2"/>
              </a:solidFill>
              <a:latin typeface="Calibri" panose="020F0502020204030204" pitchFamily="34" charset="0"/>
              <a:cs typeface="Garamond"/>
            </a:endParaRPr>
          </a:p>
        </p:txBody>
      </p:sp>
      <p:sp>
        <p:nvSpPr>
          <p:cNvPr id="20" name="TextBox 5">
            <a:extLst>
              <a:ext uri="{FF2B5EF4-FFF2-40B4-BE49-F238E27FC236}">
                <a16:creationId xmlns:a16="http://schemas.microsoft.com/office/drawing/2014/main" id="{A0660E55-B33C-004F-BB23-F8AA8BBE28FB}"/>
              </a:ext>
            </a:extLst>
          </p:cNvPr>
          <p:cNvSpPr txBox="1">
            <a:spLocks noChangeArrowheads="1"/>
          </p:cNvSpPr>
          <p:nvPr/>
        </p:nvSpPr>
        <p:spPr bwMode="auto">
          <a:xfrm>
            <a:off x="1237542" y="134274"/>
            <a:ext cx="6681285" cy="542584"/>
          </a:xfrm>
          <a:prstGeom prst="rect">
            <a:avLst/>
          </a:prstGeom>
          <a:no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lnSpc>
                <a:spcPct val="110000"/>
              </a:lnSpc>
              <a:spcBef>
                <a:spcPct val="0"/>
              </a:spcBef>
              <a:spcAft>
                <a:spcPct val="0"/>
              </a:spcAft>
              <a:buClrTx/>
              <a:buFontTx/>
              <a:buNone/>
            </a:pPr>
            <a:r>
              <a:rPr lang="en-US" sz="2800" b="1" kern="1200" dirty="0">
                <a:solidFill>
                  <a:schemeClr val="tx2"/>
                </a:solidFill>
                <a:latin typeface="+mj-lt"/>
                <a:cs typeface="Times New Roman"/>
              </a:rPr>
              <a:t>Project Team</a:t>
            </a:r>
          </a:p>
        </p:txBody>
      </p:sp>
      <p:grpSp>
        <p:nvGrpSpPr>
          <p:cNvPr id="49" name="Group 48">
            <a:extLst>
              <a:ext uri="{FF2B5EF4-FFF2-40B4-BE49-F238E27FC236}">
                <a16:creationId xmlns:a16="http://schemas.microsoft.com/office/drawing/2014/main" id="{8BD38F4B-41F4-4ACB-B682-8DA68DDCEB79}"/>
              </a:ext>
            </a:extLst>
          </p:cNvPr>
          <p:cNvGrpSpPr/>
          <p:nvPr/>
        </p:nvGrpSpPr>
        <p:grpSpPr>
          <a:xfrm>
            <a:off x="-2438" y="4756048"/>
            <a:ext cx="9144000" cy="389913"/>
            <a:chOff x="-2438" y="4756048"/>
            <a:chExt cx="9144000" cy="389913"/>
          </a:xfrm>
        </p:grpSpPr>
        <p:sp>
          <p:nvSpPr>
            <p:cNvPr id="50" name="Rectangle 49">
              <a:extLst>
                <a:ext uri="{FF2B5EF4-FFF2-40B4-BE49-F238E27FC236}">
                  <a16:creationId xmlns:a16="http://schemas.microsoft.com/office/drawing/2014/main" id="{68D9F430-049D-4DE5-A0F5-A78DE62934A5}"/>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467FEB1B-6741-435E-9F56-2288EF1FC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52" name="Picture 8" descr="Logo: UC Davis expanded wordmark">
              <a:extLst>
                <a:ext uri="{FF2B5EF4-FFF2-40B4-BE49-F238E27FC236}">
                  <a16:creationId xmlns:a16="http://schemas.microsoft.com/office/drawing/2014/main" id="{39D410BF-E7C7-45D3-A13C-715D84AB40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995DA513-6D21-415D-869A-9B461F4DFA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54" name="Picture 53">
              <a:extLst>
                <a:ext uri="{FF2B5EF4-FFF2-40B4-BE49-F238E27FC236}">
                  <a16:creationId xmlns:a16="http://schemas.microsoft.com/office/drawing/2014/main" id="{42EDEC82-761A-4E14-92F1-B19399578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55" name="Picture 54">
              <a:extLst>
                <a:ext uri="{FF2B5EF4-FFF2-40B4-BE49-F238E27FC236}">
                  <a16:creationId xmlns:a16="http://schemas.microsoft.com/office/drawing/2014/main" id="{CDF7F343-9F32-4D1C-AD8F-4446400E61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56" name="Picture 55">
              <a:extLst>
                <a:ext uri="{FF2B5EF4-FFF2-40B4-BE49-F238E27FC236}">
                  <a16:creationId xmlns:a16="http://schemas.microsoft.com/office/drawing/2014/main" id="{C7835189-7367-4599-8E1F-1636E3ED21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58" name="Picture 57">
              <a:extLst>
                <a:ext uri="{FF2B5EF4-FFF2-40B4-BE49-F238E27FC236}">
                  <a16:creationId xmlns:a16="http://schemas.microsoft.com/office/drawing/2014/main" id="{70306D40-0445-46BF-9DD4-4CA7305A63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59" name="Picture 58">
              <a:extLst>
                <a:ext uri="{FF2B5EF4-FFF2-40B4-BE49-F238E27FC236}">
                  <a16:creationId xmlns:a16="http://schemas.microsoft.com/office/drawing/2014/main" id="{3068344A-558B-4CFD-A87C-B091947598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60" name="Picture 59">
              <a:extLst>
                <a:ext uri="{FF2B5EF4-FFF2-40B4-BE49-F238E27FC236}">
                  <a16:creationId xmlns:a16="http://schemas.microsoft.com/office/drawing/2014/main" id="{A7B1CDB3-6FBE-4215-B716-38AA93A18D2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61" name="Picture 60" descr="Screen Shot 2017-11-15 at 11.08.38 AM.png">
              <a:extLst>
                <a:ext uri="{FF2B5EF4-FFF2-40B4-BE49-F238E27FC236}">
                  <a16:creationId xmlns:a16="http://schemas.microsoft.com/office/drawing/2014/main" id="{DF9F7390-9BB4-4173-8AC9-B838B6D27B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62" name="Picture 2">
              <a:extLst>
                <a:ext uri="{FF2B5EF4-FFF2-40B4-BE49-F238E27FC236}">
                  <a16:creationId xmlns:a16="http://schemas.microsoft.com/office/drawing/2014/main" id="{8CBDFAD9-2B0A-47B1-AD0D-C18AF26B78E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63" name="Picture 2" descr="Image result for rutgers university logo">
              <a:extLst>
                <a:ext uri="{FF2B5EF4-FFF2-40B4-BE49-F238E27FC236}">
                  <a16:creationId xmlns:a16="http://schemas.microsoft.com/office/drawing/2014/main" id="{4F386869-A723-4D87-8362-A80BF14F4C8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858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98B38CE1-9776-4046-8280-DCE796ADBE9D}"/>
              </a:ext>
            </a:extLst>
          </p:cNvPr>
          <p:cNvSpPr txBox="1"/>
          <p:nvPr/>
        </p:nvSpPr>
        <p:spPr>
          <a:xfrm>
            <a:off x="1010226" y="26686"/>
            <a:ext cx="8178800" cy="851803"/>
          </a:xfrm>
          <a:prstGeom prst="rect">
            <a:avLst/>
          </a:prstGeom>
        </p:spPr>
        <p:txBody>
          <a:bodyPr vert="horz" lIns="68580" tIns="34290" rIns="68580" bIns="34290" rtlCol="0" anchor="ctr">
            <a:normAutofit/>
          </a:bodyPr>
          <a:lstStyle/>
          <a:p>
            <a:pPr defTabSz="685800">
              <a:lnSpc>
                <a:spcPct val="90000"/>
              </a:lnSpc>
              <a:spcBef>
                <a:spcPct val="0"/>
              </a:spcBef>
              <a:spcAft>
                <a:spcPts val="450"/>
              </a:spcAft>
              <a:buClrTx/>
            </a:pPr>
            <a:r>
              <a:rPr lang="en-US" sz="2700" kern="1200" dirty="0">
                <a:solidFill>
                  <a:prstClr val="black"/>
                </a:solidFill>
                <a:latin typeface="Abadi Extra Light" panose="020B0204020104020204" pitchFamily="34" charset="0"/>
                <a:ea typeface="+mn-ea"/>
                <a:cs typeface="+mn-cs"/>
              </a:rPr>
              <a:t>Impacts of Mulch – overall, considering 3 years </a:t>
            </a:r>
          </a:p>
        </p:txBody>
      </p:sp>
      <p:sp>
        <p:nvSpPr>
          <p:cNvPr id="3" name="TextBox 2"/>
          <p:cNvSpPr txBox="1"/>
          <p:nvPr/>
        </p:nvSpPr>
        <p:spPr>
          <a:xfrm>
            <a:off x="5099626" y="915237"/>
            <a:ext cx="2682502" cy="1656513"/>
          </a:xfrm>
          <a:prstGeom prst="rect">
            <a:avLst/>
          </a:prstGeom>
        </p:spPr>
        <p:txBody>
          <a:bodyPr vert="horz" lIns="68580" tIns="34290" rIns="68580" bIns="34290" rtlCol="0">
            <a:normAutofit/>
          </a:bodyPr>
          <a:lstStyle/>
          <a:p>
            <a:pPr marL="257175" indent="-171450" defTabSz="685800">
              <a:lnSpc>
                <a:spcPct val="90000"/>
              </a:lnSpc>
              <a:spcAft>
                <a:spcPts val="450"/>
              </a:spcAft>
              <a:buClrTx/>
              <a:buFont typeface="Arial" panose="020B0604020202020204" pitchFamily="34" charset="0"/>
              <a:buChar char="•"/>
            </a:pPr>
            <a:r>
              <a:rPr lang="en-US" sz="1500" kern="1200" dirty="0">
                <a:solidFill>
                  <a:prstClr val="black"/>
                </a:solidFill>
                <a:latin typeface="Abadi Extra Light" panose="020B0204020104020204" pitchFamily="34" charset="0"/>
                <a:ea typeface="+mn-ea"/>
                <a:cs typeface="+mn-cs"/>
              </a:rPr>
              <a:t>High=H</a:t>
            </a:r>
          </a:p>
          <a:p>
            <a:pPr marL="257175" indent="-171450" defTabSz="685800">
              <a:lnSpc>
                <a:spcPct val="90000"/>
              </a:lnSpc>
              <a:spcAft>
                <a:spcPts val="450"/>
              </a:spcAft>
              <a:buClrTx/>
              <a:buFont typeface="Arial" panose="020B0604020202020204" pitchFamily="34" charset="0"/>
              <a:buChar char="•"/>
            </a:pPr>
            <a:r>
              <a:rPr lang="en-US" sz="1500" kern="1200" dirty="0">
                <a:solidFill>
                  <a:prstClr val="black"/>
                </a:solidFill>
                <a:latin typeface="Abadi Extra Light" panose="020B0204020104020204" pitchFamily="34" charset="0"/>
                <a:ea typeface="+mn-ea"/>
                <a:cs typeface="+mn-cs"/>
              </a:rPr>
              <a:t>Moderate=M</a:t>
            </a:r>
          </a:p>
          <a:p>
            <a:pPr marL="257175" indent="-171450" defTabSz="685800">
              <a:lnSpc>
                <a:spcPct val="90000"/>
              </a:lnSpc>
              <a:spcAft>
                <a:spcPts val="450"/>
              </a:spcAft>
              <a:buClrTx/>
              <a:buFont typeface="Arial" panose="020B0604020202020204" pitchFamily="34" charset="0"/>
              <a:buChar char="•"/>
            </a:pPr>
            <a:r>
              <a:rPr lang="en-US" sz="1500" kern="1200" dirty="0">
                <a:solidFill>
                  <a:prstClr val="black"/>
                </a:solidFill>
                <a:latin typeface="Abadi Extra Light" panose="020B0204020104020204" pitchFamily="34" charset="0"/>
                <a:ea typeface="+mn-ea"/>
                <a:cs typeface="+mn-cs"/>
              </a:rPr>
              <a:t>Low=L </a:t>
            </a:r>
          </a:p>
          <a:p>
            <a:pPr marL="257175" indent="-171450" defTabSz="685800">
              <a:lnSpc>
                <a:spcPct val="90000"/>
              </a:lnSpc>
              <a:spcAft>
                <a:spcPts val="450"/>
              </a:spcAft>
              <a:buClrTx/>
              <a:buFont typeface="Arial" panose="020B0604020202020204" pitchFamily="34" charset="0"/>
              <a:buChar char="•"/>
            </a:pPr>
            <a:r>
              <a:rPr lang="en-US" sz="1500" kern="1200" dirty="0">
                <a:solidFill>
                  <a:prstClr val="black"/>
                </a:solidFill>
                <a:latin typeface="Abadi Extra Light" panose="020B0204020104020204" pitchFamily="34" charset="0"/>
                <a:ea typeface="+mn-ea"/>
                <a:cs typeface="+mn-cs"/>
              </a:rPr>
              <a:t>No Difference=ND</a:t>
            </a:r>
          </a:p>
          <a:p>
            <a:pPr marL="257175" indent="-171450" defTabSz="685800">
              <a:lnSpc>
                <a:spcPct val="90000"/>
              </a:lnSpc>
              <a:spcAft>
                <a:spcPts val="450"/>
              </a:spcAft>
              <a:buClrTx/>
              <a:buFont typeface="Arial" panose="020B0604020202020204" pitchFamily="34" charset="0"/>
              <a:buChar char="•"/>
            </a:pPr>
            <a:r>
              <a:rPr lang="en-US" sz="1600" dirty="0">
                <a:latin typeface="Abadi Extra Light" panose="020B0204020104020204" pitchFamily="34" charset="0"/>
              </a:rPr>
              <a:t>*</a:t>
            </a:r>
            <a:r>
              <a:rPr lang="en-US" sz="1600" b="1" u="sng" dirty="0">
                <a:latin typeface="Abadi Extra Light" panose="020B0204020104020204" pitchFamily="34" charset="0"/>
                <a:ea typeface="Times New Roman" panose="02020603050405020304" pitchFamily="18" charset="0"/>
              </a:rPr>
              <a:t>row “response varied by year”</a:t>
            </a:r>
            <a:endParaRPr lang="en-US" sz="1600" b="1" u="sng" dirty="0">
              <a:latin typeface="Abadi Extra Light" panose="020B0204020104020204" pitchFamily="34" charset="0"/>
            </a:endParaRPr>
          </a:p>
          <a:p>
            <a:pPr marL="257175" indent="-171450" defTabSz="685800">
              <a:lnSpc>
                <a:spcPct val="90000"/>
              </a:lnSpc>
              <a:spcAft>
                <a:spcPts val="450"/>
              </a:spcAft>
              <a:buClrTx/>
              <a:buFont typeface="Arial" panose="020B0604020202020204" pitchFamily="34" charset="0"/>
              <a:buChar char="•"/>
            </a:pPr>
            <a:endParaRPr lang="en-US" sz="1500" kern="1200" dirty="0">
              <a:solidFill>
                <a:prstClr val="black"/>
              </a:solidFill>
              <a:latin typeface="Abadi Extra Light" panose="020B0204020104020204" pitchFamily="34" charset="0"/>
              <a:ea typeface="+mn-ea"/>
              <a:cs typeface="+mn-cs"/>
            </a:endParaRPr>
          </a:p>
        </p:txBody>
      </p:sp>
      <p:grpSp>
        <p:nvGrpSpPr>
          <p:cNvPr id="12" name="Group 11">
            <a:extLst>
              <a:ext uri="{FF2B5EF4-FFF2-40B4-BE49-F238E27FC236}">
                <a16:creationId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51123"/>
            <a:ext cx="760545" cy="1513185"/>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grpSp>
        <p:nvGrpSpPr>
          <p:cNvPr id="16" name="Group 15">
            <a:extLst>
              <a:ext uri="{FF2B5EF4-FFF2-40B4-BE49-F238E27FC236}">
                <a16:creationId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8" y="1"/>
            <a:ext cx="729532" cy="1451480"/>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graphicFrame>
        <p:nvGraphicFramePr>
          <p:cNvPr id="5" name="Table 4">
            <a:extLst>
              <a:ext uri="{FF2B5EF4-FFF2-40B4-BE49-F238E27FC236}">
                <a16:creationId xmlns:a16="http://schemas.microsoft.com/office/drawing/2014/main" id="{599A048D-57E6-4A3B-AA8B-4A7EFD28E4B3}"/>
              </a:ext>
            </a:extLst>
          </p:cNvPr>
          <p:cNvGraphicFramePr>
            <a:graphicFrameLocks noGrp="1"/>
          </p:cNvGraphicFramePr>
          <p:nvPr/>
        </p:nvGraphicFramePr>
        <p:xfrm>
          <a:off x="663157" y="1207202"/>
          <a:ext cx="4112574" cy="3271422"/>
        </p:xfrm>
        <a:graphic>
          <a:graphicData uri="http://schemas.openxmlformats.org/drawingml/2006/table">
            <a:tbl>
              <a:tblPr firstRow="1" bandRow="1">
                <a:tableStyleId>{8799B23B-EC83-4686-B30A-512413B5E67A}</a:tableStyleId>
              </a:tblPr>
              <a:tblGrid>
                <a:gridCol w="1346448">
                  <a:extLst>
                    <a:ext uri="{9D8B030D-6E8A-4147-A177-3AD203B41FA5}">
                      <a16:colId xmlns:a16="http://schemas.microsoft.com/office/drawing/2014/main" val="763035811"/>
                    </a:ext>
                  </a:extLst>
                </a:gridCol>
                <a:gridCol w="971972">
                  <a:extLst>
                    <a:ext uri="{9D8B030D-6E8A-4147-A177-3AD203B41FA5}">
                      <a16:colId xmlns:a16="http://schemas.microsoft.com/office/drawing/2014/main" val="712504573"/>
                    </a:ext>
                  </a:extLst>
                </a:gridCol>
                <a:gridCol w="971972">
                  <a:extLst>
                    <a:ext uri="{9D8B030D-6E8A-4147-A177-3AD203B41FA5}">
                      <a16:colId xmlns:a16="http://schemas.microsoft.com/office/drawing/2014/main" val="1039463796"/>
                    </a:ext>
                  </a:extLst>
                </a:gridCol>
                <a:gridCol w="822182">
                  <a:extLst>
                    <a:ext uri="{9D8B030D-6E8A-4147-A177-3AD203B41FA5}">
                      <a16:colId xmlns:a16="http://schemas.microsoft.com/office/drawing/2014/main" val="3820009730"/>
                    </a:ext>
                  </a:extLst>
                </a:gridCol>
              </a:tblGrid>
              <a:tr h="623128">
                <a:tc>
                  <a:txBody>
                    <a:bodyPr/>
                    <a:lstStyle/>
                    <a:p>
                      <a:endParaRPr lang="en-US" sz="1200" dirty="0">
                        <a:latin typeface="Abadi Extra Light" panose="020B0204020104020204" pitchFamily="34" charset="0"/>
                      </a:endParaRPr>
                    </a:p>
                    <a:p>
                      <a:r>
                        <a:rPr lang="en-US" sz="1200" dirty="0">
                          <a:latin typeface="Abadi Extra Light" panose="020B0204020104020204" pitchFamily="34" charset="0"/>
                        </a:rPr>
                        <a:t>Factor</a:t>
                      </a:r>
                    </a:p>
                  </a:txBody>
                  <a:tcPr marL="59916" marR="59916" marT="29958" marB="29958"/>
                </a:tc>
                <a:tc>
                  <a:txBody>
                    <a:bodyPr/>
                    <a:lstStyle/>
                    <a:p>
                      <a:pPr algn="ctr"/>
                      <a:r>
                        <a:rPr lang="en-US" sz="1200">
                          <a:latin typeface="Abadi Extra Light" panose="020B0204020104020204" pitchFamily="34" charset="0"/>
                        </a:rPr>
                        <a:t>Black weed mat + sawdust</a:t>
                      </a:r>
                    </a:p>
                  </a:txBody>
                  <a:tcPr marL="59916" marR="59916" marT="29958" marB="29958"/>
                </a:tc>
                <a:tc>
                  <a:txBody>
                    <a:bodyPr/>
                    <a:lstStyle/>
                    <a:p>
                      <a:pPr algn="ctr"/>
                      <a:r>
                        <a:rPr lang="en-US" sz="1200">
                          <a:latin typeface="Abadi Extra Light" panose="020B0204020104020204" pitchFamily="34" charset="0"/>
                        </a:rPr>
                        <a:t>Black weed mat alone</a:t>
                      </a:r>
                    </a:p>
                  </a:txBody>
                  <a:tcPr marL="59916" marR="59916" marT="29958" marB="29958"/>
                </a:tc>
                <a:tc>
                  <a:txBody>
                    <a:bodyPr/>
                    <a:lstStyle/>
                    <a:p>
                      <a:pPr algn="ctr"/>
                      <a:r>
                        <a:rPr lang="en-US" sz="1200" dirty="0">
                          <a:latin typeface="Abadi Extra Light" panose="020B0204020104020204" pitchFamily="34" charset="0"/>
                        </a:rPr>
                        <a:t>Sawdust </a:t>
                      </a:r>
                    </a:p>
                    <a:p>
                      <a:pPr algn="ctr"/>
                      <a:r>
                        <a:rPr lang="en-US" sz="1200" dirty="0">
                          <a:latin typeface="Abadi Extra Light" panose="020B0204020104020204" pitchFamily="34" charset="0"/>
                        </a:rPr>
                        <a:t>alone</a:t>
                      </a:r>
                    </a:p>
                  </a:txBody>
                  <a:tcPr marL="59916" marR="59916" marT="29958" marB="29958"/>
                </a:tc>
                <a:extLst>
                  <a:ext uri="{0D108BD9-81ED-4DB2-BD59-A6C34878D82A}">
                    <a16:rowId xmlns:a16="http://schemas.microsoft.com/office/drawing/2014/main" val="919006046"/>
                  </a:ext>
                </a:extLst>
              </a:tr>
              <a:tr h="263631">
                <a:tc>
                  <a:txBody>
                    <a:bodyPr/>
                    <a:lstStyle/>
                    <a:p>
                      <a:r>
                        <a:rPr lang="en-US" sz="1200" b="1" dirty="0">
                          <a:latin typeface="Abadi Extra Light" panose="020B0204020104020204" pitchFamily="34" charset="0"/>
                        </a:rPr>
                        <a:t>Plant vigor</a:t>
                      </a:r>
                    </a:p>
                  </a:txBody>
                  <a:tcPr marL="59916" marR="59916" marT="29958" marB="29958"/>
                </a:tc>
                <a:tc>
                  <a:txBody>
                    <a:bodyPr/>
                    <a:lstStyle/>
                    <a:p>
                      <a:pPr algn="ctr"/>
                      <a:r>
                        <a:rPr lang="en-US" sz="1200" b="1">
                          <a:latin typeface="Abadi Extra Light" panose="020B0204020104020204" pitchFamily="34" charset="0"/>
                        </a:rPr>
                        <a:t>H</a:t>
                      </a:r>
                    </a:p>
                  </a:txBody>
                  <a:tcPr marL="59916" marR="59916" marT="29958" marB="29958"/>
                </a:tc>
                <a:tc>
                  <a:txBody>
                    <a:bodyPr/>
                    <a:lstStyle/>
                    <a:p>
                      <a:pPr algn="ctr"/>
                      <a:r>
                        <a:rPr lang="en-US" sz="1200" b="1">
                          <a:latin typeface="Abadi Extra Light" panose="020B0204020104020204" pitchFamily="34" charset="0"/>
                        </a:rPr>
                        <a:t>M</a:t>
                      </a:r>
                    </a:p>
                  </a:txBody>
                  <a:tcPr marL="59916" marR="59916" marT="29958" marB="29958"/>
                </a:tc>
                <a:tc>
                  <a:txBody>
                    <a:bodyPr/>
                    <a:lstStyle/>
                    <a:p>
                      <a:pPr algn="ctr"/>
                      <a:r>
                        <a:rPr lang="en-US" sz="1200" b="1">
                          <a:latin typeface="Abadi Extra Light" panose="020B0204020104020204" pitchFamily="34" charset="0"/>
                        </a:rPr>
                        <a:t>L</a:t>
                      </a:r>
                    </a:p>
                  </a:txBody>
                  <a:tcPr marL="59916" marR="59916" marT="29958" marB="29958"/>
                </a:tc>
                <a:extLst>
                  <a:ext uri="{0D108BD9-81ED-4DB2-BD59-A6C34878D82A}">
                    <a16:rowId xmlns:a16="http://schemas.microsoft.com/office/drawing/2014/main" val="3011788896"/>
                  </a:ext>
                </a:extLst>
              </a:tr>
              <a:tr h="263631">
                <a:tc>
                  <a:txBody>
                    <a:bodyPr/>
                    <a:lstStyle/>
                    <a:p>
                      <a:r>
                        <a:rPr lang="en-US" sz="1200" b="1">
                          <a:latin typeface="Abadi Extra Light" panose="020B0204020104020204" pitchFamily="34" charset="0"/>
                        </a:rPr>
                        <a:t>Yield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extLst>
                  <a:ext uri="{0D108BD9-81ED-4DB2-BD59-A6C34878D82A}">
                    <a16:rowId xmlns:a16="http://schemas.microsoft.com/office/drawing/2014/main" val="3094649306"/>
                  </a:ext>
                </a:extLst>
              </a:tr>
              <a:tr h="263631">
                <a:tc>
                  <a:txBody>
                    <a:bodyPr/>
                    <a:lstStyle/>
                    <a:p>
                      <a:r>
                        <a:rPr lang="en-US" sz="1200" b="1">
                          <a:latin typeface="Abadi Extra Light" panose="020B0204020104020204" pitchFamily="34" charset="0"/>
                        </a:rPr>
                        <a:t>Fruiting season</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extLst>
                  <a:ext uri="{0D108BD9-81ED-4DB2-BD59-A6C34878D82A}">
                    <a16:rowId xmlns:a16="http://schemas.microsoft.com/office/drawing/2014/main" val="2588212879"/>
                  </a:ext>
                </a:extLst>
              </a:tr>
              <a:tr h="263631">
                <a:tc>
                  <a:txBody>
                    <a:bodyPr/>
                    <a:lstStyle/>
                    <a:p>
                      <a:r>
                        <a:rPr lang="en-US" sz="1200" b="1">
                          <a:latin typeface="Abadi Extra Light" panose="020B0204020104020204" pitchFamily="34" charset="0"/>
                        </a:rPr>
                        <a:t>Brix (% TSS)</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tc>
                <a:extLst>
                  <a:ext uri="{0D108BD9-81ED-4DB2-BD59-A6C34878D82A}">
                    <a16:rowId xmlns:a16="http://schemas.microsoft.com/office/drawing/2014/main" val="2972286832"/>
                  </a:ext>
                </a:extLst>
              </a:tr>
              <a:tr h="263631">
                <a:tc>
                  <a:txBody>
                    <a:bodyPr/>
                    <a:lstStyle/>
                    <a:p>
                      <a:r>
                        <a:rPr lang="en-US" sz="1200" b="1">
                          <a:latin typeface="Abadi Extra Light" panose="020B0204020104020204" pitchFamily="34" charset="0"/>
                        </a:rPr>
                        <a:t>Firmness</a:t>
                      </a:r>
                    </a:p>
                  </a:txBody>
                  <a:tcPr marL="59916" marR="59916" marT="29958" marB="29958"/>
                </a:tc>
                <a:tc>
                  <a:txBody>
                    <a:bodyPr/>
                    <a:lstStyle/>
                    <a:p>
                      <a:pPr algn="ctr"/>
                      <a:r>
                        <a:rPr lang="en-US" sz="1200" b="1">
                          <a:latin typeface="Abadi Extra Light" panose="020B0204020104020204" pitchFamily="34" charset="0"/>
                        </a:rPr>
                        <a:t>ND</a:t>
                      </a:r>
                    </a:p>
                  </a:txBody>
                  <a:tcPr marL="59916" marR="59916" marT="29958" marB="29958" anchor="ctr"/>
                </a:tc>
                <a:tc>
                  <a:txBody>
                    <a:bodyPr/>
                    <a:lstStyle/>
                    <a:p>
                      <a:pPr algn="ctr"/>
                      <a:r>
                        <a:rPr lang="en-US" sz="1200" b="1">
                          <a:latin typeface="Abadi Extra Light" panose="020B0204020104020204" pitchFamily="34" charset="0"/>
                        </a:rPr>
                        <a:t>ND</a:t>
                      </a:r>
                    </a:p>
                  </a:txBody>
                  <a:tcPr marL="59916" marR="59916" marT="29958" marB="29958" anchor="ctr"/>
                </a:tc>
                <a:tc>
                  <a:txBody>
                    <a:bodyPr/>
                    <a:lstStyle/>
                    <a:p>
                      <a:pPr algn="ctr"/>
                      <a:r>
                        <a:rPr lang="en-US" sz="1200" b="1">
                          <a:latin typeface="Abadi Extra Light" panose="020B0204020104020204" pitchFamily="34" charset="0"/>
                        </a:rPr>
                        <a:t>ND</a:t>
                      </a:r>
                    </a:p>
                  </a:txBody>
                  <a:tcPr marL="59916" marR="59916" marT="29958" marB="29958" anchor="ctr"/>
                </a:tc>
                <a:extLst>
                  <a:ext uri="{0D108BD9-81ED-4DB2-BD59-A6C34878D82A}">
                    <a16:rowId xmlns:a16="http://schemas.microsoft.com/office/drawing/2014/main" val="3317242382"/>
                  </a:ext>
                </a:extLst>
              </a:tr>
              <a:tr h="443380">
                <a:tc>
                  <a:txBody>
                    <a:bodyPr/>
                    <a:lstStyle/>
                    <a:p>
                      <a:r>
                        <a:rPr lang="en-US" sz="1200" b="1" dirty="0">
                          <a:latin typeface="Abadi Extra Light" panose="020B0204020104020204" pitchFamily="34" charset="0"/>
                        </a:rPr>
                        <a:t>Weed management </a:t>
                      </a:r>
                    </a:p>
                  </a:txBody>
                  <a:tcPr marL="59916" marR="59916" marT="29958" marB="29958"/>
                </a:tc>
                <a:tc>
                  <a:txBody>
                    <a:bodyPr/>
                    <a:lstStyle/>
                    <a:p>
                      <a:pPr algn="ctr"/>
                      <a:r>
                        <a:rPr lang="en-US" sz="1200" b="1">
                          <a:latin typeface="Abadi Extra Light" panose="020B0204020104020204" pitchFamily="34" charset="0"/>
                        </a:rPr>
                        <a:t>L</a:t>
                      </a:r>
                    </a:p>
                  </a:txBody>
                  <a:tcPr marL="59916" marR="59916" marT="29958" marB="29958" anchor="ctr"/>
                </a:tc>
                <a:tc>
                  <a:txBody>
                    <a:bodyPr/>
                    <a:lstStyle/>
                    <a:p>
                      <a:pPr algn="ctr"/>
                      <a:r>
                        <a:rPr lang="en-US" sz="1200" b="1">
                          <a:latin typeface="Abadi Extra Light" panose="020B0204020104020204" pitchFamily="34" charset="0"/>
                        </a:rPr>
                        <a:t>L</a:t>
                      </a:r>
                    </a:p>
                  </a:txBody>
                  <a:tcPr marL="59916" marR="59916" marT="29958" marB="29958" anchor="ctr"/>
                </a:tc>
                <a:tc>
                  <a:txBody>
                    <a:bodyPr/>
                    <a:lstStyle/>
                    <a:p>
                      <a:pPr algn="ctr"/>
                      <a:r>
                        <a:rPr lang="en-US" sz="1200" b="1">
                          <a:latin typeface="Abadi Extra Light" panose="020B0204020104020204" pitchFamily="34" charset="0"/>
                        </a:rPr>
                        <a:t>H</a:t>
                      </a:r>
                    </a:p>
                  </a:txBody>
                  <a:tcPr marL="59916" marR="59916" marT="29958" marB="29958" anchor="ctr"/>
                </a:tc>
                <a:extLst>
                  <a:ext uri="{0D108BD9-81ED-4DB2-BD59-A6C34878D82A}">
                    <a16:rowId xmlns:a16="http://schemas.microsoft.com/office/drawing/2014/main" val="1645887411"/>
                  </a:ext>
                </a:extLst>
              </a:tr>
              <a:tr h="263631">
                <a:tc>
                  <a:txBody>
                    <a:bodyPr/>
                    <a:lstStyle/>
                    <a:p>
                      <a:r>
                        <a:rPr lang="en-US" sz="1200" b="1">
                          <a:latin typeface="Abadi Extra Light" panose="020B0204020104020204" pitchFamily="34" charset="0"/>
                        </a:rPr>
                        <a:t>Vole presence</a:t>
                      </a:r>
                    </a:p>
                  </a:txBody>
                  <a:tcPr marL="59916" marR="59916" marT="29958" marB="29958"/>
                </a:tc>
                <a:tc>
                  <a:txBody>
                    <a:bodyPr/>
                    <a:lstStyle/>
                    <a:p>
                      <a:pPr algn="ctr"/>
                      <a:r>
                        <a:rPr lang="en-US" sz="1200" b="1">
                          <a:latin typeface="Abadi Extra Light" panose="020B0204020104020204" pitchFamily="34" charset="0"/>
                        </a:rPr>
                        <a:t>L</a:t>
                      </a:r>
                    </a:p>
                  </a:txBody>
                  <a:tcPr marL="59916" marR="59916" marT="29958" marB="29958"/>
                </a:tc>
                <a:tc>
                  <a:txBody>
                    <a:bodyPr/>
                    <a:lstStyle/>
                    <a:p>
                      <a:pPr algn="ctr"/>
                      <a:r>
                        <a:rPr lang="en-US" sz="1200" b="1">
                          <a:latin typeface="Abadi Extra Light" panose="020B0204020104020204" pitchFamily="34" charset="0"/>
                        </a:rPr>
                        <a:t>H</a:t>
                      </a:r>
                    </a:p>
                  </a:txBody>
                  <a:tcPr marL="59916" marR="59916" marT="29958" marB="29958"/>
                </a:tc>
                <a:tc>
                  <a:txBody>
                    <a:bodyPr/>
                    <a:lstStyle/>
                    <a:p>
                      <a:pPr algn="ctr"/>
                      <a:r>
                        <a:rPr lang="en-US" sz="1200" b="1">
                          <a:latin typeface="Abadi Extra Light" panose="020B0204020104020204" pitchFamily="34" charset="0"/>
                        </a:rPr>
                        <a:t>L</a:t>
                      </a:r>
                    </a:p>
                  </a:txBody>
                  <a:tcPr marL="59916" marR="59916" marT="29958" marB="29958"/>
                </a:tc>
                <a:extLst>
                  <a:ext uri="{0D108BD9-81ED-4DB2-BD59-A6C34878D82A}">
                    <a16:rowId xmlns:a16="http://schemas.microsoft.com/office/drawing/2014/main" val="3438616208"/>
                  </a:ext>
                </a:extLst>
              </a:tr>
              <a:tr h="623128">
                <a:tc>
                  <a:txBody>
                    <a:bodyPr/>
                    <a:lstStyle/>
                    <a:p>
                      <a:r>
                        <a:rPr lang="en-US" sz="1200" b="1">
                          <a:latin typeface="Abadi Extra Light" panose="020B0204020104020204" pitchFamily="34" charset="0"/>
                        </a:rPr>
                        <a:t>Cost to install &amp; replenish as needed</a:t>
                      </a:r>
                    </a:p>
                  </a:txBody>
                  <a:tcPr marL="59916" marR="59916" marT="29958" marB="29958"/>
                </a:tc>
                <a:tc>
                  <a:txBody>
                    <a:bodyPr/>
                    <a:lstStyle/>
                    <a:p>
                      <a:pPr algn="ctr"/>
                      <a:r>
                        <a:rPr lang="en-US" sz="1200" b="1">
                          <a:latin typeface="Abadi Extra Light" panose="020B0204020104020204" pitchFamily="34" charset="0"/>
                        </a:rPr>
                        <a:t>M</a:t>
                      </a:r>
                    </a:p>
                  </a:txBody>
                  <a:tcPr marL="59916" marR="59916" marT="29958" marB="29958" anchor="ctr"/>
                </a:tc>
                <a:tc>
                  <a:txBody>
                    <a:bodyPr/>
                    <a:lstStyle/>
                    <a:p>
                      <a:pPr algn="ctr"/>
                      <a:r>
                        <a:rPr lang="en-US" sz="1200" b="1">
                          <a:latin typeface="Abadi Extra Light" panose="020B0204020104020204" pitchFamily="34" charset="0"/>
                        </a:rPr>
                        <a:t>L</a:t>
                      </a:r>
                    </a:p>
                  </a:txBody>
                  <a:tcPr marL="59916" marR="59916" marT="29958" marB="29958" anchor="ctr"/>
                </a:tc>
                <a:tc>
                  <a:txBody>
                    <a:bodyPr/>
                    <a:lstStyle/>
                    <a:p>
                      <a:pPr algn="ctr"/>
                      <a:r>
                        <a:rPr lang="en-US" sz="1200" b="1" dirty="0">
                          <a:latin typeface="Abadi Extra Light" panose="020B0204020104020204" pitchFamily="34" charset="0"/>
                        </a:rPr>
                        <a:t>H</a:t>
                      </a:r>
                    </a:p>
                  </a:txBody>
                  <a:tcPr marL="59916" marR="59916" marT="29958" marB="29958" anchor="ctr"/>
                </a:tc>
                <a:extLst>
                  <a:ext uri="{0D108BD9-81ED-4DB2-BD59-A6C34878D82A}">
                    <a16:rowId xmlns:a16="http://schemas.microsoft.com/office/drawing/2014/main" val="816764829"/>
                  </a:ext>
                </a:extLst>
              </a:tr>
            </a:tbl>
          </a:graphicData>
        </a:graphic>
      </p:graphicFrame>
      <p:pic>
        <p:nvPicPr>
          <p:cNvPr id="6" name="Picture 5">
            <a:extLst>
              <a:ext uri="{FF2B5EF4-FFF2-40B4-BE49-F238E27FC236}">
                <a16:creationId xmlns:a16="http://schemas.microsoft.com/office/drawing/2014/main" id="{89408AF3-BF0A-48F6-BE8E-F67B981D35F9}"/>
              </a:ext>
            </a:extLst>
          </p:cNvPr>
          <p:cNvPicPr>
            <a:picLocks noChangeAspect="1"/>
          </p:cNvPicPr>
          <p:nvPr/>
        </p:nvPicPr>
        <p:blipFill>
          <a:blip r:embed="rId2"/>
          <a:stretch>
            <a:fillRect/>
          </a:stretch>
        </p:blipFill>
        <p:spPr>
          <a:xfrm>
            <a:off x="5438888" y="3042560"/>
            <a:ext cx="3606765" cy="1527082"/>
          </a:xfrm>
          <a:prstGeom prst="rect">
            <a:avLst/>
          </a:prstGeom>
        </p:spPr>
      </p:pic>
      <p:grpSp>
        <p:nvGrpSpPr>
          <p:cNvPr id="15" name="Group 14">
            <a:extLst>
              <a:ext uri="{FF2B5EF4-FFF2-40B4-BE49-F238E27FC236}">
                <a16:creationId xmlns:a16="http://schemas.microsoft.com/office/drawing/2014/main" id="{9E8FA955-2651-364C-B6DC-A278EBE609C1}"/>
              </a:ext>
            </a:extLst>
          </p:cNvPr>
          <p:cNvGrpSpPr/>
          <p:nvPr/>
        </p:nvGrpSpPr>
        <p:grpSpPr>
          <a:xfrm>
            <a:off x="-2286" y="4764470"/>
            <a:ext cx="9144000" cy="389913"/>
            <a:chOff x="-2438" y="4756048"/>
            <a:chExt cx="9144000" cy="389913"/>
          </a:xfrm>
        </p:grpSpPr>
        <p:sp>
          <p:nvSpPr>
            <p:cNvPr id="19" name="Rectangle 18">
              <a:extLst>
                <a:ext uri="{FF2B5EF4-FFF2-40B4-BE49-F238E27FC236}">
                  <a16:creationId xmlns:a16="http://schemas.microsoft.com/office/drawing/2014/main" id="{1DB3EC79-27EC-3548-BF63-2F5DF6795B9F}"/>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20" name="Picture 19">
              <a:extLst>
                <a:ext uri="{FF2B5EF4-FFF2-40B4-BE49-F238E27FC236}">
                  <a16:creationId xmlns:a16="http://schemas.microsoft.com/office/drawing/2014/main" id="{7BEDF6F7-32FA-3D49-8238-3CB5FB129D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1" name="Picture 8" descr="Logo: UC Davis expanded wordmark">
              <a:extLst>
                <a:ext uri="{FF2B5EF4-FFF2-40B4-BE49-F238E27FC236}">
                  <a16:creationId xmlns:a16="http://schemas.microsoft.com/office/drawing/2014/main" id="{107AC70B-703F-AF45-8D06-647D64599E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7A4C70-C2D1-A340-BA27-1A53FB3B09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3" name="Picture 22">
              <a:extLst>
                <a:ext uri="{FF2B5EF4-FFF2-40B4-BE49-F238E27FC236}">
                  <a16:creationId xmlns:a16="http://schemas.microsoft.com/office/drawing/2014/main" id="{2ED4767E-7BB3-464E-8743-9D6F83E77A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4" name="Picture 23">
              <a:extLst>
                <a:ext uri="{FF2B5EF4-FFF2-40B4-BE49-F238E27FC236}">
                  <a16:creationId xmlns:a16="http://schemas.microsoft.com/office/drawing/2014/main" id="{394EAEF2-A767-7046-8EBD-DF6C5B3A3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5" name="Picture 24">
              <a:extLst>
                <a:ext uri="{FF2B5EF4-FFF2-40B4-BE49-F238E27FC236}">
                  <a16:creationId xmlns:a16="http://schemas.microsoft.com/office/drawing/2014/main" id="{0AF2D41E-25CA-4246-9875-3806AFB19F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6" name="Picture 25">
              <a:extLst>
                <a:ext uri="{FF2B5EF4-FFF2-40B4-BE49-F238E27FC236}">
                  <a16:creationId xmlns:a16="http://schemas.microsoft.com/office/drawing/2014/main" id="{AFD1C747-DF89-1648-9D39-BCDC7B0190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7" name="Picture 26">
              <a:extLst>
                <a:ext uri="{FF2B5EF4-FFF2-40B4-BE49-F238E27FC236}">
                  <a16:creationId xmlns:a16="http://schemas.microsoft.com/office/drawing/2014/main" id="{A3079B14-BB83-6E40-AD1B-012A9EC6F3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8" name="Picture 27">
              <a:extLst>
                <a:ext uri="{FF2B5EF4-FFF2-40B4-BE49-F238E27FC236}">
                  <a16:creationId xmlns:a16="http://schemas.microsoft.com/office/drawing/2014/main" id="{8073DD8D-AD14-564C-85D8-DA4F63C482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9" name="Picture 28" descr="Screen Shot 2017-11-15 at 11.08.38 AM.png">
              <a:extLst>
                <a:ext uri="{FF2B5EF4-FFF2-40B4-BE49-F238E27FC236}">
                  <a16:creationId xmlns:a16="http://schemas.microsoft.com/office/drawing/2014/main" id="{B20E1713-A1E2-F145-BC55-434A43C015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0" name="Picture 2">
              <a:extLst>
                <a:ext uri="{FF2B5EF4-FFF2-40B4-BE49-F238E27FC236}">
                  <a16:creationId xmlns:a16="http://schemas.microsoft.com/office/drawing/2014/main" id="{2A7D28DF-4928-A348-8722-428A8EC660E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1" name="Picture 2" descr="Image result for rutgers university logo">
              <a:extLst>
                <a:ext uri="{FF2B5EF4-FFF2-40B4-BE49-F238E27FC236}">
                  <a16:creationId xmlns:a16="http://schemas.microsoft.com/office/drawing/2014/main" id="{16BF1E31-3098-1044-9BEE-8F986111EFC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FDBD77DD-8B8E-4A42-962A-F36A96DF492C}"/>
              </a:ext>
            </a:extLst>
          </p:cNvPr>
          <p:cNvPicPr>
            <a:picLocks noChangeAspect="1"/>
          </p:cNvPicPr>
          <p:nvPr/>
        </p:nvPicPr>
        <p:blipFill>
          <a:blip r:embed="rId15"/>
          <a:stretch>
            <a:fillRect/>
          </a:stretch>
        </p:blipFill>
        <p:spPr>
          <a:xfrm>
            <a:off x="8088266" y="7588"/>
            <a:ext cx="1038225" cy="619125"/>
          </a:xfrm>
          <a:prstGeom prst="rect">
            <a:avLst/>
          </a:prstGeom>
        </p:spPr>
      </p:pic>
    </p:spTree>
    <p:extLst>
      <p:ext uri="{BB962C8B-B14F-4D97-AF65-F5344CB8AC3E}">
        <p14:creationId xmlns:p14="http://schemas.microsoft.com/office/powerpoint/2010/main" val="496840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BD1E3-9CDD-B140-9731-6807609A3EA2}"/>
              </a:ext>
            </a:extLst>
          </p:cNvPr>
          <p:cNvGrpSpPr/>
          <p:nvPr/>
        </p:nvGrpSpPr>
        <p:grpSpPr>
          <a:xfrm>
            <a:off x="-2286" y="4764470"/>
            <a:ext cx="9144000" cy="389913"/>
            <a:chOff x="-2438" y="4756048"/>
            <a:chExt cx="9144000" cy="389913"/>
          </a:xfrm>
        </p:grpSpPr>
        <p:sp>
          <p:nvSpPr>
            <p:cNvPr id="11" name="Rectangle 10">
              <a:extLst>
                <a:ext uri="{FF2B5EF4-FFF2-40B4-BE49-F238E27FC236}">
                  <a16:creationId xmlns:a16="http://schemas.microsoft.com/office/drawing/2014/main" id="{8E623BBF-DD51-9241-BF19-DED96D3551F9}"/>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10123522-053A-E34D-A933-F7B0DF04BB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9F56E28C-33B4-FF4D-8090-C640F19658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0D9DDF1-BF77-5441-88F4-D223C7EC6C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A7178B66-06F3-5B4F-A271-93FE7BA11D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D72AD288-51CA-FE43-BA4F-763A92EA10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728FA0A8-86A8-4B49-92D1-BF9689E596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74CA8827-090F-314A-BBF0-EE345A6518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F2EF8BCD-9980-D946-9D35-71420B104D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11A93C57-DF6D-CA4A-81ED-EEC44E69AA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 name="Picture 20" descr="Screen Shot 2017-11-15 at 11.08.38 AM.png">
              <a:extLst>
                <a:ext uri="{FF2B5EF4-FFF2-40B4-BE49-F238E27FC236}">
                  <a16:creationId xmlns:a16="http://schemas.microsoft.com/office/drawing/2014/main" id="{EE6E090B-2DD8-2F40-B238-F36DD10661C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2" name="Picture 2">
              <a:extLst>
                <a:ext uri="{FF2B5EF4-FFF2-40B4-BE49-F238E27FC236}">
                  <a16:creationId xmlns:a16="http://schemas.microsoft.com/office/drawing/2014/main" id="{67C97828-028C-B14F-80A4-3B21C7DBDE0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3" name="Picture 2" descr="Image result for rutgers university logo">
              <a:extLst>
                <a:ext uri="{FF2B5EF4-FFF2-40B4-BE49-F238E27FC236}">
                  <a16:creationId xmlns:a16="http://schemas.microsoft.com/office/drawing/2014/main" id="{5BE29CF6-7CB7-4546-868C-05202A9197E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642938" y="642938"/>
            <a:ext cx="5143500" cy="3857625"/>
          </a:xfrm>
          <a:prstGeom prst="rect">
            <a:avLst/>
          </a:prstGeom>
        </p:spPr>
      </p:pic>
      <p:sp>
        <p:nvSpPr>
          <p:cNvPr id="2" name="TextBox 1"/>
          <p:cNvSpPr txBox="1"/>
          <p:nvPr/>
        </p:nvSpPr>
        <p:spPr>
          <a:xfrm>
            <a:off x="205955" y="57151"/>
            <a:ext cx="3470696" cy="415498"/>
          </a:xfrm>
          <a:prstGeom prst="rect">
            <a:avLst/>
          </a:prstGeom>
          <a:solidFill>
            <a:schemeClr val="bg1">
              <a:lumMod val="95000"/>
            </a:schemeClr>
          </a:solidFill>
        </p:spPr>
        <p:txBody>
          <a:bodyPr wrap="square" rtlCol="0">
            <a:spAutoFit/>
          </a:bodyPr>
          <a:lstStyle/>
          <a:p>
            <a:pPr defTabSz="685800">
              <a:buClrTx/>
            </a:pPr>
            <a:r>
              <a:rPr lang="en-US" sz="2100" kern="1200">
                <a:solidFill>
                  <a:srgbClr val="C00000"/>
                </a:solidFill>
                <a:latin typeface="Calibri" panose="020F0502020204030204"/>
                <a:ea typeface="+mn-ea"/>
                <a:cs typeface="+mn-cs"/>
              </a:rPr>
              <a:t>Canopy and soil temperature</a:t>
            </a:r>
            <a:endParaRPr lang="en-US" sz="2100" kern="1200" dirty="0">
              <a:solidFill>
                <a:srgbClr val="C00000"/>
              </a:solidFill>
              <a:latin typeface="Calibri" panose="020F0502020204030204"/>
              <a:ea typeface="+mn-ea"/>
              <a:cs typeface="+mn-cs"/>
            </a:endParaRPr>
          </a:p>
        </p:txBody>
      </p:sp>
      <p:sp>
        <p:nvSpPr>
          <p:cNvPr id="4" name="TextBox 3"/>
          <p:cNvSpPr txBox="1"/>
          <p:nvPr/>
        </p:nvSpPr>
        <p:spPr>
          <a:xfrm>
            <a:off x="205955" y="4572001"/>
            <a:ext cx="1828800" cy="461665"/>
          </a:xfrm>
          <a:prstGeom prst="rect">
            <a:avLst/>
          </a:prstGeom>
          <a:solidFill>
            <a:schemeClr val="bg1">
              <a:lumMod val="95000"/>
            </a:schemeClr>
          </a:solidFill>
        </p:spPr>
        <p:txBody>
          <a:bodyPr wrap="square" rtlCol="0">
            <a:spAutoFit/>
          </a:bodyPr>
          <a:lstStyle/>
          <a:p>
            <a:pPr defTabSz="685800">
              <a:buClrTx/>
            </a:pPr>
            <a:r>
              <a:rPr lang="en-US" sz="1200" kern="1200">
                <a:solidFill>
                  <a:srgbClr val="002060"/>
                </a:solidFill>
                <a:latin typeface="Calibri" panose="020F0502020204030204"/>
                <a:ea typeface="+mn-ea"/>
                <a:cs typeface="+mn-cs"/>
              </a:rPr>
              <a:t>Scott Orr and canopy temperature sensor</a:t>
            </a:r>
            <a:endParaRPr lang="en-US" sz="1200" kern="1200" dirty="0">
              <a:solidFill>
                <a:srgbClr val="002060"/>
              </a:solidFill>
              <a:latin typeface="Calibri" panose="020F0502020204030204"/>
              <a:ea typeface="+mn-ea"/>
              <a:cs typeface="+mn-cs"/>
            </a:endParaRPr>
          </a:p>
        </p:txBody>
      </p:sp>
      <p:sp>
        <p:nvSpPr>
          <p:cNvPr id="7" name="TextBox 6">
            <a:extLst>
              <a:ext uri="{FF2B5EF4-FFF2-40B4-BE49-F238E27FC236}">
                <a16:creationId xmlns:a16="http://schemas.microsoft.com/office/drawing/2014/main" id="{94CBB9DD-E413-41DE-B08F-FFE1033C76C7}"/>
              </a:ext>
            </a:extLst>
          </p:cNvPr>
          <p:cNvSpPr txBox="1"/>
          <p:nvPr/>
        </p:nvSpPr>
        <p:spPr>
          <a:xfrm>
            <a:off x="4572000" y="57151"/>
            <a:ext cx="1337354" cy="438582"/>
          </a:xfrm>
          <a:prstGeom prst="rect">
            <a:avLst/>
          </a:prstGeom>
          <a:noFill/>
        </p:spPr>
        <p:txBody>
          <a:bodyPr wrap="none" rtlCol="0">
            <a:spAutoFit/>
          </a:bodyPr>
          <a:lstStyle/>
          <a:p>
            <a:pPr defTabSz="685800">
              <a:buClrTx/>
            </a:pPr>
            <a:r>
              <a:rPr lang="en-US" sz="2250" kern="1200" dirty="0">
                <a:solidFill>
                  <a:prstClr val="black"/>
                </a:solidFill>
                <a:latin typeface="Calibri" panose="020F0502020204030204"/>
                <a:ea typeface="+mn-ea"/>
                <a:cs typeface="+mn-cs"/>
              </a:rPr>
              <a:t>Year 2020</a:t>
            </a:r>
          </a:p>
        </p:txBody>
      </p:sp>
      <p:pic>
        <p:nvPicPr>
          <p:cNvPr id="8" name="Picture 7">
            <a:extLst>
              <a:ext uri="{FF2B5EF4-FFF2-40B4-BE49-F238E27FC236}">
                <a16:creationId xmlns:a16="http://schemas.microsoft.com/office/drawing/2014/main" id="{DB3F21E4-9706-4F1A-BA45-5380D5B767D2}"/>
              </a:ext>
            </a:extLst>
          </p:cNvPr>
          <p:cNvPicPr>
            <a:picLocks noChangeAspect="1"/>
          </p:cNvPicPr>
          <p:nvPr/>
        </p:nvPicPr>
        <p:blipFill>
          <a:blip r:embed="rId15"/>
          <a:stretch>
            <a:fillRect/>
          </a:stretch>
        </p:blipFill>
        <p:spPr>
          <a:xfrm>
            <a:off x="6880149" y="472650"/>
            <a:ext cx="1111144" cy="1106306"/>
          </a:xfrm>
          <a:prstGeom prst="rect">
            <a:avLst/>
          </a:prstGeom>
        </p:spPr>
      </p:pic>
      <p:pic>
        <p:nvPicPr>
          <p:cNvPr id="9" name="Picture 8">
            <a:extLst>
              <a:ext uri="{FF2B5EF4-FFF2-40B4-BE49-F238E27FC236}">
                <a16:creationId xmlns:a16="http://schemas.microsoft.com/office/drawing/2014/main" id="{F6BDA445-D19C-4C72-AD94-E744DD4A8520}"/>
              </a:ext>
            </a:extLst>
          </p:cNvPr>
          <p:cNvPicPr>
            <a:picLocks noChangeAspect="1"/>
          </p:cNvPicPr>
          <p:nvPr/>
        </p:nvPicPr>
        <p:blipFill>
          <a:blip r:embed="rId16"/>
          <a:stretch>
            <a:fillRect/>
          </a:stretch>
        </p:blipFill>
        <p:spPr>
          <a:xfrm>
            <a:off x="4572000" y="1682812"/>
            <a:ext cx="3592751" cy="2701932"/>
          </a:xfrm>
          <a:prstGeom prst="rect">
            <a:avLst/>
          </a:prstGeom>
        </p:spPr>
      </p:pic>
      <p:pic>
        <p:nvPicPr>
          <p:cNvPr id="24" name="Picture 23">
            <a:extLst>
              <a:ext uri="{FF2B5EF4-FFF2-40B4-BE49-F238E27FC236}">
                <a16:creationId xmlns:a16="http://schemas.microsoft.com/office/drawing/2014/main" id="{445EC911-D5CD-F446-96D1-A027CD3F581C}"/>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1380528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5189BF6-04DE-C641-9FD6-562218FE9276}"/>
              </a:ext>
            </a:extLst>
          </p:cNvPr>
          <p:cNvGrpSpPr/>
          <p:nvPr/>
        </p:nvGrpSpPr>
        <p:grpSpPr>
          <a:xfrm>
            <a:off x="-2286" y="4764470"/>
            <a:ext cx="9144000" cy="389913"/>
            <a:chOff x="-2438" y="4756048"/>
            <a:chExt cx="9144000" cy="389913"/>
          </a:xfrm>
        </p:grpSpPr>
        <p:sp>
          <p:nvSpPr>
            <p:cNvPr id="19" name="Rectangle 18">
              <a:extLst>
                <a:ext uri="{FF2B5EF4-FFF2-40B4-BE49-F238E27FC236}">
                  <a16:creationId xmlns:a16="http://schemas.microsoft.com/office/drawing/2014/main" id="{54A5790D-588A-4549-8221-DA791ACBF3B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20" name="Picture 19">
              <a:extLst>
                <a:ext uri="{FF2B5EF4-FFF2-40B4-BE49-F238E27FC236}">
                  <a16:creationId xmlns:a16="http://schemas.microsoft.com/office/drawing/2014/main" id="{68F80357-C234-FA4A-896E-C5DED0A8C7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1" name="Picture 8" descr="Logo: UC Davis expanded wordmark">
              <a:extLst>
                <a:ext uri="{FF2B5EF4-FFF2-40B4-BE49-F238E27FC236}">
                  <a16:creationId xmlns:a16="http://schemas.microsoft.com/office/drawing/2014/main" id="{31C2D8D0-94F8-6C44-BAEF-46009D7580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142C99C-A3C5-9B42-9F73-C809A10A50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0" name="Picture 29">
              <a:extLst>
                <a:ext uri="{FF2B5EF4-FFF2-40B4-BE49-F238E27FC236}">
                  <a16:creationId xmlns:a16="http://schemas.microsoft.com/office/drawing/2014/main" id="{5E7BD720-DB8C-9347-B52F-4A335648DC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31" name="Picture 30">
              <a:extLst>
                <a:ext uri="{FF2B5EF4-FFF2-40B4-BE49-F238E27FC236}">
                  <a16:creationId xmlns:a16="http://schemas.microsoft.com/office/drawing/2014/main" id="{62EC502D-B153-2445-9657-8458A5D6B0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32" name="Picture 31">
              <a:extLst>
                <a:ext uri="{FF2B5EF4-FFF2-40B4-BE49-F238E27FC236}">
                  <a16:creationId xmlns:a16="http://schemas.microsoft.com/office/drawing/2014/main" id="{EFC19271-2330-4444-A04A-8549D615A6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33" name="Picture 32">
              <a:extLst>
                <a:ext uri="{FF2B5EF4-FFF2-40B4-BE49-F238E27FC236}">
                  <a16:creationId xmlns:a16="http://schemas.microsoft.com/office/drawing/2014/main" id="{C517861E-E15D-D54F-9139-A99E6F7CE1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4" name="Picture 33">
              <a:extLst>
                <a:ext uri="{FF2B5EF4-FFF2-40B4-BE49-F238E27FC236}">
                  <a16:creationId xmlns:a16="http://schemas.microsoft.com/office/drawing/2014/main" id="{F291421C-F769-E341-8F23-A3564D18A4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5" name="Picture 34">
              <a:extLst>
                <a:ext uri="{FF2B5EF4-FFF2-40B4-BE49-F238E27FC236}">
                  <a16:creationId xmlns:a16="http://schemas.microsoft.com/office/drawing/2014/main" id="{D0D135F6-7F43-8843-8178-49249663DD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6" name="Picture 35" descr="Screen Shot 2017-11-15 at 11.08.38 AM.png">
              <a:extLst>
                <a:ext uri="{FF2B5EF4-FFF2-40B4-BE49-F238E27FC236}">
                  <a16:creationId xmlns:a16="http://schemas.microsoft.com/office/drawing/2014/main" id="{49C6E566-135A-5048-BE11-069A04FBF7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7" name="Picture 2">
              <a:extLst>
                <a:ext uri="{FF2B5EF4-FFF2-40B4-BE49-F238E27FC236}">
                  <a16:creationId xmlns:a16="http://schemas.microsoft.com/office/drawing/2014/main" id="{645547BE-477C-3946-A23A-009EF5C6997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8" name="Picture 2" descr="Image result for rutgers university logo">
              <a:extLst>
                <a:ext uri="{FF2B5EF4-FFF2-40B4-BE49-F238E27FC236}">
                  <a16:creationId xmlns:a16="http://schemas.microsoft.com/office/drawing/2014/main" id="{8F30C580-7B96-E248-9A4C-E86D122AE270}"/>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31F25AC-F53E-430C-9485-95874AE139AF}"/>
              </a:ext>
            </a:extLst>
          </p:cNvPr>
          <p:cNvPicPr>
            <a:picLocks noChangeAspect="1"/>
          </p:cNvPicPr>
          <p:nvPr/>
        </p:nvPicPr>
        <p:blipFill>
          <a:blip r:embed="rId14"/>
          <a:stretch>
            <a:fillRect/>
          </a:stretch>
        </p:blipFill>
        <p:spPr>
          <a:xfrm>
            <a:off x="8458915" y="636229"/>
            <a:ext cx="598602" cy="729232"/>
          </a:xfrm>
          <a:prstGeom prst="rect">
            <a:avLst/>
          </a:prstGeom>
        </p:spPr>
      </p:pic>
      <p:sp>
        <p:nvSpPr>
          <p:cNvPr id="4" name="TextBox 3">
            <a:extLst>
              <a:ext uri="{FF2B5EF4-FFF2-40B4-BE49-F238E27FC236}">
                <a16:creationId xmlns:a16="http://schemas.microsoft.com/office/drawing/2014/main" id="{E23C1A54-FDBC-4C69-BA2B-C8B7DDB63F98}"/>
              </a:ext>
            </a:extLst>
          </p:cNvPr>
          <p:cNvSpPr txBox="1"/>
          <p:nvPr/>
        </p:nvSpPr>
        <p:spPr>
          <a:xfrm>
            <a:off x="8251891" y="1365461"/>
            <a:ext cx="1028291" cy="215444"/>
          </a:xfrm>
          <a:prstGeom prst="rect">
            <a:avLst/>
          </a:prstGeom>
          <a:noFill/>
        </p:spPr>
        <p:txBody>
          <a:bodyPr wrap="square" rtlCol="0">
            <a:spAutoFit/>
          </a:bodyPr>
          <a:lstStyle/>
          <a:p>
            <a:pPr defTabSz="685800">
              <a:buClrTx/>
            </a:pPr>
            <a:r>
              <a:rPr lang="en-US" sz="800" kern="1200" dirty="0">
                <a:solidFill>
                  <a:prstClr val="black"/>
                </a:solidFill>
                <a:latin typeface="Calibri" panose="020F0502020204030204"/>
                <a:ea typeface="+mn-ea"/>
                <a:cs typeface="+mn-cs"/>
              </a:rPr>
              <a:t>Dr. Ferdinand Pfab</a:t>
            </a:r>
          </a:p>
        </p:txBody>
      </p:sp>
      <p:pic>
        <p:nvPicPr>
          <p:cNvPr id="9" name="Picture 8">
            <a:extLst>
              <a:ext uri="{FF2B5EF4-FFF2-40B4-BE49-F238E27FC236}">
                <a16:creationId xmlns:a16="http://schemas.microsoft.com/office/drawing/2014/main" id="{14218B8E-85E2-4DA8-9F1C-25A28548FF23}"/>
              </a:ext>
            </a:extLst>
          </p:cNvPr>
          <p:cNvPicPr>
            <a:picLocks noChangeAspect="1"/>
          </p:cNvPicPr>
          <p:nvPr/>
        </p:nvPicPr>
        <p:blipFill>
          <a:blip r:embed="rId15"/>
          <a:stretch>
            <a:fillRect/>
          </a:stretch>
        </p:blipFill>
        <p:spPr>
          <a:xfrm>
            <a:off x="282548" y="317704"/>
            <a:ext cx="3385531" cy="2722352"/>
          </a:xfrm>
          <a:prstGeom prst="rect">
            <a:avLst/>
          </a:prstGeom>
        </p:spPr>
      </p:pic>
      <p:pic>
        <p:nvPicPr>
          <p:cNvPr id="16" name="Picture 15">
            <a:extLst>
              <a:ext uri="{FF2B5EF4-FFF2-40B4-BE49-F238E27FC236}">
                <a16:creationId xmlns:a16="http://schemas.microsoft.com/office/drawing/2014/main" id="{D205330D-C795-4629-9DDE-AA746ED8967E}"/>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7004955" y="3308977"/>
            <a:ext cx="2005873" cy="1250754"/>
          </a:xfrm>
          <a:prstGeom prst="rect">
            <a:avLst/>
          </a:prstGeom>
        </p:spPr>
      </p:pic>
      <p:sp>
        <p:nvSpPr>
          <p:cNvPr id="2" name="TextBox 1">
            <a:extLst>
              <a:ext uri="{FF2B5EF4-FFF2-40B4-BE49-F238E27FC236}">
                <a16:creationId xmlns:a16="http://schemas.microsoft.com/office/drawing/2014/main" id="{03925569-95C5-436A-8573-2D63A010F792}"/>
              </a:ext>
            </a:extLst>
          </p:cNvPr>
          <p:cNvSpPr txBox="1"/>
          <p:nvPr/>
        </p:nvSpPr>
        <p:spPr>
          <a:xfrm rot="16200000">
            <a:off x="6275702" y="3661714"/>
            <a:ext cx="1069524" cy="300082"/>
          </a:xfrm>
          <a:prstGeom prst="rect">
            <a:avLst/>
          </a:prstGeom>
          <a:noFill/>
        </p:spPr>
        <p:txBody>
          <a:bodyPr wrap="none" rtlCol="0">
            <a:spAutoFit/>
          </a:bodyPr>
          <a:lstStyle/>
          <a:p>
            <a:pPr defTabSz="685800">
              <a:buClrTx/>
            </a:pPr>
            <a:r>
              <a:rPr lang="en-US" sz="1350" kern="1200" dirty="0">
                <a:solidFill>
                  <a:prstClr val="black"/>
                </a:solidFill>
                <a:latin typeface="Calibri" panose="020F0502020204030204"/>
                <a:ea typeface="+mn-ea"/>
                <a:cs typeface="+mn-cs"/>
              </a:rPr>
              <a:t>eggs per day</a:t>
            </a:r>
          </a:p>
        </p:txBody>
      </p:sp>
      <p:sp>
        <p:nvSpPr>
          <p:cNvPr id="5" name="TextBox 4">
            <a:extLst>
              <a:ext uri="{FF2B5EF4-FFF2-40B4-BE49-F238E27FC236}">
                <a16:creationId xmlns:a16="http://schemas.microsoft.com/office/drawing/2014/main" id="{CD6DFBC9-8939-4864-8F76-1A0E2D093F41}"/>
              </a:ext>
            </a:extLst>
          </p:cNvPr>
          <p:cNvSpPr txBox="1"/>
          <p:nvPr/>
        </p:nvSpPr>
        <p:spPr>
          <a:xfrm rot="16200000">
            <a:off x="4169323" y="3612082"/>
            <a:ext cx="662831"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days</a:t>
            </a:r>
          </a:p>
        </p:txBody>
      </p:sp>
      <p:sp>
        <p:nvSpPr>
          <p:cNvPr id="12" name="TextBox 11">
            <a:extLst>
              <a:ext uri="{FF2B5EF4-FFF2-40B4-BE49-F238E27FC236}">
                <a16:creationId xmlns:a16="http://schemas.microsoft.com/office/drawing/2014/main" id="{D9DF2B58-C470-4F0F-85C3-0663E01048B5}"/>
              </a:ext>
            </a:extLst>
          </p:cNvPr>
          <p:cNvSpPr txBox="1"/>
          <p:nvPr/>
        </p:nvSpPr>
        <p:spPr>
          <a:xfrm rot="16200000">
            <a:off x="1975375" y="3633891"/>
            <a:ext cx="662831"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days</a:t>
            </a:r>
          </a:p>
        </p:txBody>
      </p:sp>
      <p:pic>
        <p:nvPicPr>
          <p:cNvPr id="10" name="Picture 9">
            <a:extLst>
              <a:ext uri="{FF2B5EF4-FFF2-40B4-BE49-F238E27FC236}">
                <a16:creationId xmlns:a16="http://schemas.microsoft.com/office/drawing/2014/main" id="{86230B5A-C154-4B65-BF64-27278AD71B16}"/>
              </a:ext>
            </a:extLst>
          </p:cNvPr>
          <p:cNvPicPr>
            <a:picLocks noChangeAspect="1"/>
          </p:cNvPicPr>
          <p:nvPr/>
        </p:nvPicPr>
        <p:blipFill>
          <a:blip r:embed="rId17"/>
          <a:stretch>
            <a:fillRect/>
          </a:stretch>
        </p:blipFill>
        <p:spPr>
          <a:xfrm>
            <a:off x="2445289" y="3295714"/>
            <a:ext cx="2006430" cy="1299827"/>
          </a:xfrm>
          <a:prstGeom prst="rect">
            <a:avLst/>
          </a:prstGeom>
        </p:spPr>
      </p:pic>
      <p:pic>
        <p:nvPicPr>
          <p:cNvPr id="22" name="Picture 21">
            <a:extLst>
              <a:ext uri="{FF2B5EF4-FFF2-40B4-BE49-F238E27FC236}">
                <a16:creationId xmlns:a16="http://schemas.microsoft.com/office/drawing/2014/main" id="{B90DBA96-5CF7-4C1C-B849-F0C05C70A1C4}"/>
              </a:ext>
            </a:extLst>
          </p:cNvPr>
          <p:cNvPicPr>
            <a:picLocks noChangeAspect="1"/>
          </p:cNvPicPr>
          <p:nvPr/>
        </p:nvPicPr>
        <p:blipFill>
          <a:blip r:embed="rId18"/>
          <a:stretch>
            <a:fillRect/>
          </a:stretch>
        </p:blipFill>
        <p:spPr>
          <a:xfrm>
            <a:off x="4610100" y="3287333"/>
            <a:ext cx="2094209" cy="1308207"/>
          </a:xfrm>
          <a:prstGeom prst="rect">
            <a:avLst/>
          </a:prstGeom>
        </p:spPr>
      </p:pic>
      <p:pic>
        <p:nvPicPr>
          <p:cNvPr id="24" name="Picture 23">
            <a:extLst>
              <a:ext uri="{FF2B5EF4-FFF2-40B4-BE49-F238E27FC236}">
                <a16:creationId xmlns:a16="http://schemas.microsoft.com/office/drawing/2014/main" id="{BB74EBFB-19B4-4FA4-AA9F-74F493AB59B3}"/>
              </a:ext>
            </a:extLst>
          </p:cNvPr>
          <p:cNvPicPr>
            <a:picLocks noChangeAspect="1"/>
          </p:cNvPicPr>
          <p:nvPr/>
        </p:nvPicPr>
        <p:blipFill>
          <a:blip r:embed="rId19"/>
          <a:stretch>
            <a:fillRect/>
          </a:stretch>
        </p:blipFill>
        <p:spPr>
          <a:xfrm>
            <a:off x="75210" y="3252670"/>
            <a:ext cx="2194878" cy="1320187"/>
          </a:xfrm>
          <a:prstGeom prst="rect">
            <a:avLst/>
          </a:prstGeom>
        </p:spPr>
      </p:pic>
      <p:sp>
        <p:nvSpPr>
          <p:cNvPr id="25" name="TextBox 24">
            <a:extLst>
              <a:ext uri="{FF2B5EF4-FFF2-40B4-BE49-F238E27FC236}">
                <a16:creationId xmlns:a16="http://schemas.microsoft.com/office/drawing/2014/main" id="{6944325E-85BD-48E9-BB16-ED9E8811F517}"/>
              </a:ext>
            </a:extLst>
          </p:cNvPr>
          <p:cNvSpPr txBox="1"/>
          <p:nvPr/>
        </p:nvSpPr>
        <p:spPr>
          <a:xfrm>
            <a:off x="4901417" y="3023895"/>
            <a:ext cx="1400324"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maturation time</a:t>
            </a:r>
          </a:p>
        </p:txBody>
      </p:sp>
      <p:sp>
        <p:nvSpPr>
          <p:cNvPr id="26" name="TextBox 25">
            <a:extLst>
              <a:ext uri="{FF2B5EF4-FFF2-40B4-BE49-F238E27FC236}">
                <a16:creationId xmlns:a16="http://schemas.microsoft.com/office/drawing/2014/main" id="{E41F725A-4313-48C4-8A9A-1B46DE3BF87E}"/>
              </a:ext>
            </a:extLst>
          </p:cNvPr>
          <p:cNvSpPr txBox="1"/>
          <p:nvPr/>
        </p:nvSpPr>
        <p:spPr>
          <a:xfrm>
            <a:off x="7471456" y="3010334"/>
            <a:ext cx="925253"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fecundity</a:t>
            </a:r>
          </a:p>
        </p:txBody>
      </p:sp>
      <p:sp>
        <p:nvSpPr>
          <p:cNvPr id="27" name="TextBox 26">
            <a:extLst>
              <a:ext uri="{FF2B5EF4-FFF2-40B4-BE49-F238E27FC236}">
                <a16:creationId xmlns:a16="http://schemas.microsoft.com/office/drawing/2014/main" id="{02E9F901-7DA4-492B-94BF-C7EB426ECDC7}"/>
              </a:ext>
            </a:extLst>
          </p:cNvPr>
          <p:cNvSpPr txBox="1"/>
          <p:nvPr/>
        </p:nvSpPr>
        <p:spPr>
          <a:xfrm>
            <a:off x="2719786" y="3031978"/>
            <a:ext cx="1258085"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adult life length</a:t>
            </a:r>
          </a:p>
        </p:txBody>
      </p:sp>
      <p:sp>
        <p:nvSpPr>
          <p:cNvPr id="28" name="TextBox 27">
            <a:extLst>
              <a:ext uri="{FF2B5EF4-FFF2-40B4-BE49-F238E27FC236}">
                <a16:creationId xmlns:a16="http://schemas.microsoft.com/office/drawing/2014/main" id="{6C5B4F79-FF8F-43FE-9A1B-D478DE1ED8D6}"/>
              </a:ext>
            </a:extLst>
          </p:cNvPr>
          <p:cNvSpPr txBox="1"/>
          <p:nvPr/>
        </p:nvSpPr>
        <p:spPr>
          <a:xfrm>
            <a:off x="478971" y="3114170"/>
            <a:ext cx="1774909" cy="300082"/>
          </a:xfrm>
          <a:prstGeom prst="rect">
            <a:avLst/>
          </a:prstGeom>
          <a:noFill/>
        </p:spPr>
        <p:txBody>
          <a:bodyPr wrap="none" rtlCol="0">
            <a:spAutoFit/>
          </a:bodyPr>
          <a:lstStyle/>
          <a:p>
            <a:pPr defTabSz="685800">
              <a:buClrTx/>
            </a:pPr>
            <a:r>
              <a:rPr lang="en-US" sz="1350" kern="1200" dirty="0">
                <a:solidFill>
                  <a:prstClr val="black"/>
                </a:solidFill>
                <a:latin typeface="Calibri" panose="020F0502020204030204"/>
                <a:ea typeface="+mn-ea"/>
                <a:cs typeface="+mn-cs"/>
              </a:rPr>
              <a:t>maturation probability</a:t>
            </a:r>
          </a:p>
        </p:txBody>
      </p:sp>
      <p:pic>
        <p:nvPicPr>
          <p:cNvPr id="29" name="Picture 28">
            <a:extLst>
              <a:ext uri="{FF2B5EF4-FFF2-40B4-BE49-F238E27FC236}">
                <a16:creationId xmlns:a16="http://schemas.microsoft.com/office/drawing/2014/main" id="{2441363F-2630-408D-B323-6144C436992C}"/>
              </a:ext>
            </a:extLst>
          </p:cNvPr>
          <p:cNvPicPr>
            <a:picLocks noChangeAspect="1"/>
          </p:cNvPicPr>
          <p:nvPr/>
        </p:nvPicPr>
        <p:blipFill>
          <a:blip r:embed="rId20"/>
          <a:stretch>
            <a:fillRect/>
          </a:stretch>
        </p:blipFill>
        <p:spPr>
          <a:xfrm>
            <a:off x="4067547" y="764622"/>
            <a:ext cx="3243083" cy="1556757"/>
          </a:xfrm>
          <a:prstGeom prst="rect">
            <a:avLst/>
          </a:prstGeom>
        </p:spPr>
      </p:pic>
      <p:pic>
        <p:nvPicPr>
          <p:cNvPr id="7" name="Picture 6">
            <a:extLst>
              <a:ext uri="{FF2B5EF4-FFF2-40B4-BE49-F238E27FC236}">
                <a16:creationId xmlns:a16="http://schemas.microsoft.com/office/drawing/2014/main" id="{4B457041-8B0E-4307-B2D2-9A241D73D821}"/>
              </a:ext>
            </a:extLst>
          </p:cNvPr>
          <p:cNvPicPr>
            <a:picLocks noChangeAspect="1"/>
          </p:cNvPicPr>
          <p:nvPr/>
        </p:nvPicPr>
        <p:blipFill>
          <a:blip r:embed="rId21"/>
          <a:stretch>
            <a:fillRect/>
          </a:stretch>
        </p:blipFill>
        <p:spPr>
          <a:xfrm>
            <a:off x="7138127" y="4674637"/>
            <a:ext cx="2005874" cy="476483"/>
          </a:xfrm>
          <a:prstGeom prst="rect">
            <a:avLst/>
          </a:prstGeom>
        </p:spPr>
      </p:pic>
      <p:pic>
        <p:nvPicPr>
          <p:cNvPr id="39" name="Picture 38">
            <a:extLst>
              <a:ext uri="{FF2B5EF4-FFF2-40B4-BE49-F238E27FC236}">
                <a16:creationId xmlns:a16="http://schemas.microsoft.com/office/drawing/2014/main" id="{16EF9733-A588-554E-9514-BB26A53D1D9A}"/>
              </a:ext>
            </a:extLst>
          </p:cNvPr>
          <p:cNvPicPr>
            <a:picLocks noChangeAspect="1"/>
          </p:cNvPicPr>
          <p:nvPr/>
        </p:nvPicPr>
        <p:blipFill>
          <a:blip r:embed="rId22"/>
          <a:stretch>
            <a:fillRect/>
          </a:stretch>
        </p:blipFill>
        <p:spPr>
          <a:xfrm>
            <a:off x="8088266" y="7588"/>
            <a:ext cx="1038225" cy="619125"/>
          </a:xfrm>
          <a:prstGeom prst="rect">
            <a:avLst/>
          </a:prstGeom>
        </p:spPr>
      </p:pic>
    </p:spTree>
    <p:extLst>
      <p:ext uri="{BB962C8B-B14F-4D97-AF65-F5344CB8AC3E}">
        <p14:creationId xmlns:p14="http://schemas.microsoft.com/office/powerpoint/2010/main" val="422602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392">
                                          <p:stCondLst>
                                            <p:cond delay="0"/>
                                          </p:stCondLst>
                                        </p:cTn>
                                        <p:tgtEl>
                                          <p:spTgt spid="3"/>
                                        </p:tgtEl>
                                      </p:cBhvr>
                                    </p:animEffect>
                                    <p:anim calcmode="lin" valueType="num">
                                      <p:cBhvr>
                                        <p:cTn id="8" dur="751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73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739" tmFilter="0, 0; 0.125,0.2665; 0.25,0.4; 0.375,0.465; 0.5,0.5;  0.625,0.535; 0.75,0.6; 0.875,0.7335; 1,1">
                                          <p:stCondLst>
                                            <p:cond delay="2739"/>
                                          </p:stCondLst>
                                        </p:cTn>
                                        <p:tgtEl>
                                          <p:spTgt spid="3"/>
                                        </p:tgtEl>
                                        <p:attrNameLst>
                                          <p:attrName>ppt_y</p:attrName>
                                        </p:attrNameLst>
                                      </p:cBhvr>
                                      <p:tavLst>
                                        <p:tav tm="0" fmla="#ppt_y-sin(pi*$)/9">
                                          <p:val>
                                            <p:fltVal val="0"/>
                                          </p:val>
                                        </p:tav>
                                        <p:tav tm="100000">
                                          <p:val>
                                            <p:fltVal val="1"/>
                                          </p:val>
                                        </p:tav>
                                      </p:tavLst>
                                    </p:anim>
                                    <p:anim calcmode="lin" valueType="num">
                                      <p:cBhvr>
                                        <p:cTn id="11" dur="1369" tmFilter="0, 0; 0.125,0.2665; 0.25,0.4; 0.375,0.465; 0.5,0.5;  0.625,0.535; 0.75,0.6; 0.875,0.7335; 1,1">
                                          <p:stCondLst>
                                            <p:cond delay="5462"/>
                                          </p:stCondLst>
                                        </p:cTn>
                                        <p:tgtEl>
                                          <p:spTgt spid="3"/>
                                        </p:tgtEl>
                                        <p:attrNameLst>
                                          <p:attrName>ppt_y</p:attrName>
                                        </p:attrNameLst>
                                      </p:cBhvr>
                                      <p:tavLst>
                                        <p:tav tm="0" fmla="#ppt_y-sin(pi*$)/27">
                                          <p:val>
                                            <p:fltVal val="0"/>
                                          </p:val>
                                        </p:tav>
                                        <p:tav tm="100000">
                                          <p:val>
                                            <p:fltVal val="1"/>
                                          </p:val>
                                        </p:tav>
                                      </p:tavLst>
                                    </p:anim>
                                    <p:anim calcmode="lin" valueType="num">
                                      <p:cBhvr>
                                        <p:cTn id="12" dur="677" tmFilter="0, 0; 0.125,0.2665; 0.25,0.4; 0.375,0.465; 0.5,0.5;  0.625,0.535; 0.75,0.6; 0.875,0.7335; 1,1">
                                          <p:stCondLst>
                                            <p:cond delay="6831"/>
                                          </p:stCondLst>
                                        </p:cTn>
                                        <p:tgtEl>
                                          <p:spTgt spid="3"/>
                                        </p:tgtEl>
                                        <p:attrNameLst>
                                          <p:attrName>ppt_y</p:attrName>
                                        </p:attrNameLst>
                                      </p:cBhvr>
                                      <p:tavLst>
                                        <p:tav tm="0" fmla="#ppt_y-sin(pi*$)/81">
                                          <p:val>
                                            <p:fltVal val="0"/>
                                          </p:val>
                                        </p:tav>
                                        <p:tav tm="100000">
                                          <p:val>
                                            <p:fltVal val="1"/>
                                          </p:val>
                                        </p:tav>
                                      </p:tavLst>
                                    </p:anim>
                                    <p:animScale>
                                      <p:cBhvr>
                                        <p:cTn id="13" dur="107">
                                          <p:stCondLst>
                                            <p:cond delay="2681"/>
                                          </p:stCondLst>
                                        </p:cTn>
                                        <p:tgtEl>
                                          <p:spTgt spid="3"/>
                                        </p:tgtEl>
                                      </p:cBhvr>
                                      <p:to x="100000" y="60000"/>
                                    </p:animScale>
                                    <p:animScale>
                                      <p:cBhvr>
                                        <p:cTn id="14" dur="685" decel="50000">
                                          <p:stCondLst>
                                            <p:cond delay="2789"/>
                                          </p:stCondLst>
                                        </p:cTn>
                                        <p:tgtEl>
                                          <p:spTgt spid="3"/>
                                        </p:tgtEl>
                                      </p:cBhvr>
                                      <p:to x="100000" y="100000"/>
                                    </p:animScale>
                                    <p:animScale>
                                      <p:cBhvr>
                                        <p:cTn id="15" dur="107">
                                          <p:stCondLst>
                                            <p:cond delay="5412"/>
                                          </p:stCondLst>
                                        </p:cTn>
                                        <p:tgtEl>
                                          <p:spTgt spid="3"/>
                                        </p:tgtEl>
                                      </p:cBhvr>
                                      <p:to x="100000" y="80000"/>
                                    </p:animScale>
                                    <p:animScale>
                                      <p:cBhvr>
                                        <p:cTn id="16" dur="685" decel="50000">
                                          <p:stCondLst>
                                            <p:cond delay="5519"/>
                                          </p:stCondLst>
                                        </p:cTn>
                                        <p:tgtEl>
                                          <p:spTgt spid="3"/>
                                        </p:tgtEl>
                                      </p:cBhvr>
                                      <p:to x="100000" y="100000"/>
                                    </p:animScale>
                                    <p:animScale>
                                      <p:cBhvr>
                                        <p:cTn id="17" dur="107">
                                          <p:stCondLst>
                                            <p:cond delay="6773"/>
                                          </p:stCondLst>
                                        </p:cTn>
                                        <p:tgtEl>
                                          <p:spTgt spid="3"/>
                                        </p:tgtEl>
                                      </p:cBhvr>
                                      <p:to x="100000" y="90000"/>
                                    </p:animScale>
                                    <p:animScale>
                                      <p:cBhvr>
                                        <p:cTn id="18" dur="685" decel="50000">
                                          <p:stCondLst>
                                            <p:cond delay="6880"/>
                                          </p:stCondLst>
                                        </p:cTn>
                                        <p:tgtEl>
                                          <p:spTgt spid="3"/>
                                        </p:tgtEl>
                                      </p:cBhvr>
                                      <p:to x="100000" y="100000"/>
                                    </p:animScale>
                                    <p:animScale>
                                      <p:cBhvr>
                                        <p:cTn id="19" dur="107">
                                          <p:stCondLst>
                                            <p:cond delay="7458"/>
                                          </p:stCondLst>
                                        </p:cTn>
                                        <p:tgtEl>
                                          <p:spTgt spid="3"/>
                                        </p:tgtEl>
                                      </p:cBhvr>
                                      <p:to x="100000" y="95000"/>
                                    </p:animScale>
                                    <p:animScale>
                                      <p:cBhvr>
                                        <p:cTn id="20" dur="685" decel="50000">
                                          <p:stCondLst>
                                            <p:cond delay="7565"/>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2118B-352E-43C7-B662-3FA5D757739E}"/>
              </a:ext>
            </a:extLst>
          </p:cNvPr>
          <p:cNvPicPr>
            <a:picLocks noChangeAspect="1"/>
          </p:cNvPicPr>
          <p:nvPr/>
        </p:nvPicPr>
        <p:blipFill>
          <a:blip r:embed="rId2"/>
          <a:stretch>
            <a:fillRect/>
          </a:stretch>
        </p:blipFill>
        <p:spPr>
          <a:xfrm>
            <a:off x="296567" y="1584757"/>
            <a:ext cx="3886534" cy="2465173"/>
          </a:xfrm>
          <a:prstGeom prst="rect">
            <a:avLst/>
          </a:prstGeom>
        </p:spPr>
      </p:pic>
      <p:pic>
        <p:nvPicPr>
          <p:cNvPr id="5" name="Picture 4">
            <a:extLst>
              <a:ext uri="{FF2B5EF4-FFF2-40B4-BE49-F238E27FC236}">
                <a16:creationId xmlns:a16="http://schemas.microsoft.com/office/drawing/2014/main" id="{A8C5C2FC-0DEB-40B2-A2D6-74960451F858}"/>
              </a:ext>
            </a:extLst>
          </p:cNvPr>
          <p:cNvPicPr>
            <a:picLocks noChangeAspect="1"/>
          </p:cNvPicPr>
          <p:nvPr/>
        </p:nvPicPr>
        <p:blipFill>
          <a:blip r:embed="rId3"/>
          <a:stretch>
            <a:fillRect/>
          </a:stretch>
        </p:blipFill>
        <p:spPr>
          <a:xfrm>
            <a:off x="4868567" y="1584757"/>
            <a:ext cx="3886534" cy="2467490"/>
          </a:xfrm>
          <a:prstGeom prst="rect">
            <a:avLst/>
          </a:prstGeom>
        </p:spPr>
      </p:pic>
      <p:pic>
        <p:nvPicPr>
          <p:cNvPr id="7" name="Picture 6">
            <a:extLst>
              <a:ext uri="{FF2B5EF4-FFF2-40B4-BE49-F238E27FC236}">
                <a16:creationId xmlns:a16="http://schemas.microsoft.com/office/drawing/2014/main" id="{0D7FFE47-A56E-43D4-B7FB-036E3E42F5E3}"/>
              </a:ext>
            </a:extLst>
          </p:cNvPr>
          <p:cNvPicPr>
            <a:picLocks noChangeAspect="1"/>
          </p:cNvPicPr>
          <p:nvPr/>
        </p:nvPicPr>
        <p:blipFill>
          <a:blip r:embed="rId4"/>
          <a:stretch>
            <a:fillRect/>
          </a:stretch>
        </p:blipFill>
        <p:spPr>
          <a:xfrm>
            <a:off x="3618990" y="759943"/>
            <a:ext cx="2499154" cy="435191"/>
          </a:xfrm>
          <a:prstGeom prst="rect">
            <a:avLst/>
          </a:prstGeom>
        </p:spPr>
      </p:pic>
      <p:grpSp>
        <p:nvGrpSpPr>
          <p:cNvPr id="6" name="Group 5">
            <a:extLst>
              <a:ext uri="{FF2B5EF4-FFF2-40B4-BE49-F238E27FC236}">
                <a16:creationId xmlns:a16="http://schemas.microsoft.com/office/drawing/2014/main" id="{551DED37-7508-1949-9816-2A7E7084D450}"/>
              </a:ext>
            </a:extLst>
          </p:cNvPr>
          <p:cNvGrpSpPr/>
          <p:nvPr/>
        </p:nvGrpSpPr>
        <p:grpSpPr>
          <a:xfrm>
            <a:off x="-2286" y="4764470"/>
            <a:ext cx="9144000" cy="389913"/>
            <a:chOff x="-2438" y="4756048"/>
            <a:chExt cx="9144000" cy="389913"/>
          </a:xfrm>
        </p:grpSpPr>
        <p:sp>
          <p:nvSpPr>
            <p:cNvPr id="8" name="Rectangle 7">
              <a:extLst>
                <a:ext uri="{FF2B5EF4-FFF2-40B4-BE49-F238E27FC236}">
                  <a16:creationId xmlns:a16="http://schemas.microsoft.com/office/drawing/2014/main" id="{3BD413D6-7252-2C45-90DA-8F65157F4849}"/>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9" name="Picture 8">
              <a:extLst>
                <a:ext uri="{FF2B5EF4-FFF2-40B4-BE49-F238E27FC236}">
                  <a16:creationId xmlns:a16="http://schemas.microsoft.com/office/drawing/2014/main" id="{F7289E40-9DAB-E842-93EB-2FE52FFAF9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0" name="Picture 8" descr="Logo: UC Davis expanded wordmark">
              <a:extLst>
                <a:ext uri="{FF2B5EF4-FFF2-40B4-BE49-F238E27FC236}">
                  <a16:creationId xmlns:a16="http://schemas.microsoft.com/office/drawing/2014/main" id="{1EE57BD0-4EF5-2046-A365-2A16181FAB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C536801-B360-0741-A142-CC2504A82A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585F10FF-3094-B641-8822-26C247B428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958E0E9A-FF3B-D942-811C-41C58920FC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FF4EB646-7018-B044-8A69-67FC48BB69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1B390392-805D-4A4F-9652-CCC2D6E4F9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1E358E05-002A-C24B-A059-C39CD5E5863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3F5BF8F1-306A-384F-A318-DEEBB0DA2CA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9E11BB81-222B-D742-8072-7DF96D59DE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399E8004-33B2-BD49-B422-EB404DDC5863}"/>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66A94BF4-AA2E-D64B-8894-21F8048FC422}"/>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FE6FE0C1-3A34-CD4C-BD4C-BEADA49CD7ED}"/>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258119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3EC34A-A6BD-41A0-96B1-67032449C4D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1811" y="1052092"/>
            <a:ext cx="6022111" cy="3215108"/>
          </a:xfrm>
          <a:prstGeom prst="rect">
            <a:avLst/>
          </a:prstGeom>
        </p:spPr>
      </p:pic>
      <p:pic>
        <p:nvPicPr>
          <p:cNvPr id="9" name="Picture 8">
            <a:extLst>
              <a:ext uri="{FF2B5EF4-FFF2-40B4-BE49-F238E27FC236}">
                <a16:creationId xmlns:a16="http://schemas.microsoft.com/office/drawing/2014/main" id="{C1915C54-AF67-4420-B68D-88EC7908DE0A}"/>
              </a:ext>
            </a:extLst>
          </p:cNvPr>
          <p:cNvPicPr>
            <a:picLocks noChangeAspect="1"/>
          </p:cNvPicPr>
          <p:nvPr/>
        </p:nvPicPr>
        <p:blipFill>
          <a:blip r:embed="rId3"/>
          <a:stretch>
            <a:fillRect/>
          </a:stretch>
        </p:blipFill>
        <p:spPr>
          <a:xfrm>
            <a:off x="6975136" y="2191436"/>
            <a:ext cx="1817054" cy="760628"/>
          </a:xfrm>
          <a:prstGeom prst="rect">
            <a:avLst/>
          </a:prstGeom>
        </p:spPr>
      </p:pic>
      <p:grpSp>
        <p:nvGrpSpPr>
          <p:cNvPr id="4" name="Group 3">
            <a:extLst>
              <a:ext uri="{FF2B5EF4-FFF2-40B4-BE49-F238E27FC236}">
                <a16:creationId xmlns:a16="http://schemas.microsoft.com/office/drawing/2014/main" id="{D6DF18E4-CCC5-CE45-BAD0-F3C3FD3ED3E6}"/>
              </a:ext>
            </a:extLst>
          </p:cNvPr>
          <p:cNvGrpSpPr/>
          <p:nvPr/>
        </p:nvGrpSpPr>
        <p:grpSpPr>
          <a:xfrm>
            <a:off x="-2286" y="4764470"/>
            <a:ext cx="9144000" cy="389913"/>
            <a:chOff x="-2438" y="4756048"/>
            <a:chExt cx="9144000" cy="389913"/>
          </a:xfrm>
        </p:grpSpPr>
        <p:sp>
          <p:nvSpPr>
            <p:cNvPr id="5" name="Rectangle 4">
              <a:extLst>
                <a:ext uri="{FF2B5EF4-FFF2-40B4-BE49-F238E27FC236}">
                  <a16:creationId xmlns:a16="http://schemas.microsoft.com/office/drawing/2014/main" id="{21BB75EA-54FC-2344-97A4-C81D4778FFAE}"/>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7" name="Picture 6">
              <a:extLst>
                <a:ext uri="{FF2B5EF4-FFF2-40B4-BE49-F238E27FC236}">
                  <a16:creationId xmlns:a16="http://schemas.microsoft.com/office/drawing/2014/main" id="{2D0B37AF-4D6D-8744-AD64-FDC69901F5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8" name="Picture 8" descr="Logo: UC Davis expanded wordmark">
              <a:extLst>
                <a:ext uri="{FF2B5EF4-FFF2-40B4-BE49-F238E27FC236}">
                  <a16:creationId xmlns:a16="http://schemas.microsoft.com/office/drawing/2014/main" id="{AEFFDE73-E951-E14E-A770-D54E77BCA35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6F5BC33-9979-9B46-B702-9E30974CBC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1" name="Picture 10">
              <a:extLst>
                <a:ext uri="{FF2B5EF4-FFF2-40B4-BE49-F238E27FC236}">
                  <a16:creationId xmlns:a16="http://schemas.microsoft.com/office/drawing/2014/main" id="{EB060551-4FAF-0A49-9D4A-D16C2A36BB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2" name="Picture 11">
              <a:extLst>
                <a:ext uri="{FF2B5EF4-FFF2-40B4-BE49-F238E27FC236}">
                  <a16:creationId xmlns:a16="http://schemas.microsoft.com/office/drawing/2014/main" id="{F7EA0FB6-9218-FE4E-A5F8-EEC26A55FC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3" name="Picture 12">
              <a:extLst>
                <a:ext uri="{FF2B5EF4-FFF2-40B4-BE49-F238E27FC236}">
                  <a16:creationId xmlns:a16="http://schemas.microsoft.com/office/drawing/2014/main" id="{C7BB0683-C475-B54C-B754-4BA1CCF88F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4" name="Picture 13">
              <a:extLst>
                <a:ext uri="{FF2B5EF4-FFF2-40B4-BE49-F238E27FC236}">
                  <a16:creationId xmlns:a16="http://schemas.microsoft.com/office/drawing/2014/main" id="{4A962B62-AD62-6547-A53E-509E36A3DD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5" name="Picture 14">
              <a:extLst>
                <a:ext uri="{FF2B5EF4-FFF2-40B4-BE49-F238E27FC236}">
                  <a16:creationId xmlns:a16="http://schemas.microsoft.com/office/drawing/2014/main" id="{2B729A8A-D67E-8F46-8B37-4140BF8406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6" name="Picture 15">
              <a:extLst>
                <a:ext uri="{FF2B5EF4-FFF2-40B4-BE49-F238E27FC236}">
                  <a16:creationId xmlns:a16="http://schemas.microsoft.com/office/drawing/2014/main" id="{348AE3CA-5289-6345-9632-073D8819D7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7" name="Picture 16" descr="Screen Shot 2017-11-15 at 11.08.38 AM.png">
              <a:extLst>
                <a:ext uri="{FF2B5EF4-FFF2-40B4-BE49-F238E27FC236}">
                  <a16:creationId xmlns:a16="http://schemas.microsoft.com/office/drawing/2014/main" id="{DB8DCFBC-0753-8547-8A0C-3EC299F4713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8" name="Picture 2">
              <a:extLst>
                <a:ext uri="{FF2B5EF4-FFF2-40B4-BE49-F238E27FC236}">
                  <a16:creationId xmlns:a16="http://schemas.microsoft.com/office/drawing/2014/main" id="{C3DF4F18-4233-954A-9264-4EE20CAB08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9" name="Picture 2" descr="Image result for rutgers university logo">
              <a:extLst>
                <a:ext uri="{FF2B5EF4-FFF2-40B4-BE49-F238E27FC236}">
                  <a16:creationId xmlns:a16="http://schemas.microsoft.com/office/drawing/2014/main" id="{B68373AF-4628-B94E-9817-BA197B6FC92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DACF2F0-835F-4A49-8C88-B11A9CA1A918}"/>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3731364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F2A121-472E-3448-AA91-B7A36B6D3D83}"/>
              </a:ext>
            </a:extLst>
          </p:cNvPr>
          <p:cNvGrpSpPr/>
          <p:nvPr/>
        </p:nvGrpSpPr>
        <p:grpSpPr>
          <a:xfrm>
            <a:off x="-2286" y="4764470"/>
            <a:ext cx="9144000" cy="389913"/>
            <a:chOff x="-2438" y="4756048"/>
            <a:chExt cx="9144000" cy="389913"/>
          </a:xfrm>
        </p:grpSpPr>
        <p:sp>
          <p:nvSpPr>
            <p:cNvPr id="7" name="Rectangle 6">
              <a:extLst>
                <a:ext uri="{FF2B5EF4-FFF2-40B4-BE49-F238E27FC236}">
                  <a16:creationId xmlns:a16="http://schemas.microsoft.com/office/drawing/2014/main" id="{E7CB177D-7ED7-094D-8FBB-3F99DACF8AD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8" name="Picture 7">
              <a:extLst>
                <a:ext uri="{FF2B5EF4-FFF2-40B4-BE49-F238E27FC236}">
                  <a16:creationId xmlns:a16="http://schemas.microsoft.com/office/drawing/2014/main" id="{23D05F75-D99E-1043-A028-E6A7F20F6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9" name="Picture 8" descr="Logo: UC Davis expanded wordmark">
              <a:extLst>
                <a:ext uri="{FF2B5EF4-FFF2-40B4-BE49-F238E27FC236}">
                  <a16:creationId xmlns:a16="http://schemas.microsoft.com/office/drawing/2014/main" id="{42C25CB4-721E-1243-9C09-567B133DF9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3055C06-4924-BE44-9226-C68A5DDA23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1" name="Picture 10">
              <a:extLst>
                <a:ext uri="{FF2B5EF4-FFF2-40B4-BE49-F238E27FC236}">
                  <a16:creationId xmlns:a16="http://schemas.microsoft.com/office/drawing/2014/main" id="{762A1EEA-4242-A640-A171-CA909301D3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2" name="Picture 11">
              <a:extLst>
                <a:ext uri="{FF2B5EF4-FFF2-40B4-BE49-F238E27FC236}">
                  <a16:creationId xmlns:a16="http://schemas.microsoft.com/office/drawing/2014/main" id="{845D39B1-84C5-3A4B-9228-FC9F65B56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3" name="Picture 12">
              <a:extLst>
                <a:ext uri="{FF2B5EF4-FFF2-40B4-BE49-F238E27FC236}">
                  <a16:creationId xmlns:a16="http://schemas.microsoft.com/office/drawing/2014/main" id="{2AAB6E39-814A-634D-AD60-D5F99AC04F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4" name="Picture 13">
              <a:extLst>
                <a:ext uri="{FF2B5EF4-FFF2-40B4-BE49-F238E27FC236}">
                  <a16:creationId xmlns:a16="http://schemas.microsoft.com/office/drawing/2014/main" id="{3D2AFB22-D913-8546-9BE3-90459A1B63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5" name="Picture 14">
              <a:extLst>
                <a:ext uri="{FF2B5EF4-FFF2-40B4-BE49-F238E27FC236}">
                  <a16:creationId xmlns:a16="http://schemas.microsoft.com/office/drawing/2014/main" id="{E69371C6-0070-CB4E-A812-2A3D66A4B6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6" name="Picture 15">
              <a:extLst>
                <a:ext uri="{FF2B5EF4-FFF2-40B4-BE49-F238E27FC236}">
                  <a16:creationId xmlns:a16="http://schemas.microsoft.com/office/drawing/2014/main" id="{9B1226E3-CDFE-B34E-B42D-9764D07AA2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D80237D3-EDB4-2D43-83DE-88071311BF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AFBB9938-5740-1246-ADBE-E6A8A5FF09E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11A0D637-BC66-794D-9FB1-B444757540F0}"/>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5AA9DE16-880F-4B12-B219-63D5BB02BF17}"/>
              </a:ext>
            </a:extLst>
          </p:cNvPr>
          <p:cNvPicPr>
            <a:picLocks noChangeAspect="1"/>
          </p:cNvPicPr>
          <p:nvPr/>
        </p:nvPicPr>
        <p:blipFill>
          <a:blip r:embed="rId14"/>
          <a:stretch>
            <a:fillRect/>
          </a:stretch>
        </p:blipFill>
        <p:spPr>
          <a:xfrm>
            <a:off x="2439777" y="531630"/>
            <a:ext cx="1111144" cy="1106306"/>
          </a:xfrm>
          <a:prstGeom prst="rect">
            <a:avLst/>
          </a:prstGeom>
        </p:spPr>
      </p:pic>
      <p:pic>
        <p:nvPicPr>
          <p:cNvPr id="17" name="Picture 16">
            <a:extLst>
              <a:ext uri="{FF2B5EF4-FFF2-40B4-BE49-F238E27FC236}">
                <a16:creationId xmlns:a16="http://schemas.microsoft.com/office/drawing/2014/main" id="{3EE9AF7B-863A-4E75-A4F9-B6C486544011}"/>
              </a:ext>
            </a:extLst>
          </p:cNvPr>
          <p:cNvPicPr>
            <a:picLocks noChangeAspect="1"/>
          </p:cNvPicPr>
          <p:nvPr/>
        </p:nvPicPr>
        <p:blipFill>
          <a:blip r:embed="rId15"/>
          <a:stretch>
            <a:fillRect/>
          </a:stretch>
        </p:blipFill>
        <p:spPr>
          <a:xfrm>
            <a:off x="5170685" y="2830850"/>
            <a:ext cx="2929575" cy="2188053"/>
          </a:xfrm>
          <a:prstGeom prst="rect">
            <a:avLst/>
          </a:prstGeom>
        </p:spPr>
      </p:pic>
      <p:pic>
        <p:nvPicPr>
          <p:cNvPr id="21" name="Picture 20">
            <a:extLst>
              <a:ext uri="{FF2B5EF4-FFF2-40B4-BE49-F238E27FC236}">
                <a16:creationId xmlns:a16="http://schemas.microsoft.com/office/drawing/2014/main" id="{C53D5D02-9CA0-497B-9002-36CF261DFD2B}"/>
              </a:ext>
            </a:extLst>
          </p:cNvPr>
          <p:cNvPicPr>
            <a:picLocks noChangeAspect="1"/>
          </p:cNvPicPr>
          <p:nvPr/>
        </p:nvPicPr>
        <p:blipFill>
          <a:blip r:embed="rId16"/>
          <a:stretch>
            <a:fillRect/>
          </a:stretch>
        </p:blipFill>
        <p:spPr>
          <a:xfrm>
            <a:off x="5170685" y="356366"/>
            <a:ext cx="3165596" cy="2229333"/>
          </a:xfrm>
          <a:prstGeom prst="rect">
            <a:avLst/>
          </a:prstGeom>
        </p:spPr>
      </p:pic>
      <p:pic>
        <p:nvPicPr>
          <p:cNvPr id="28" name="Picture 27">
            <a:extLst>
              <a:ext uri="{FF2B5EF4-FFF2-40B4-BE49-F238E27FC236}">
                <a16:creationId xmlns:a16="http://schemas.microsoft.com/office/drawing/2014/main" id="{0E77B936-027C-401F-8AED-1B315B24AAA4}"/>
              </a:ext>
            </a:extLst>
          </p:cNvPr>
          <p:cNvPicPr>
            <a:picLocks noChangeAspect="1"/>
          </p:cNvPicPr>
          <p:nvPr/>
        </p:nvPicPr>
        <p:blipFill>
          <a:blip r:embed="rId17"/>
          <a:stretch>
            <a:fillRect/>
          </a:stretch>
        </p:blipFill>
        <p:spPr>
          <a:xfrm>
            <a:off x="807719" y="1909939"/>
            <a:ext cx="3592751" cy="2701932"/>
          </a:xfrm>
          <a:prstGeom prst="rect">
            <a:avLst/>
          </a:prstGeom>
        </p:spPr>
      </p:pic>
      <p:pic>
        <p:nvPicPr>
          <p:cNvPr id="22" name="Picture 21">
            <a:extLst>
              <a:ext uri="{FF2B5EF4-FFF2-40B4-BE49-F238E27FC236}">
                <a16:creationId xmlns:a16="http://schemas.microsoft.com/office/drawing/2014/main" id="{39DC3283-CF12-514B-94B3-40E1CA31C055}"/>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3600554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6516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72728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04995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12A960F4-84E8-416F-A530-DB7EDA69EBC5}"/>
              </a:ext>
            </a:extLst>
          </p:cNvPr>
          <p:cNvSpPr txBox="1"/>
          <p:nvPr/>
        </p:nvSpPr>
        <p:spPr>
          <a:xfrm>
            <a:off x="350041" y="440142"/>
            <a:ext cx="2401025" cy="2540623"/>
          </a:xfrm>
          <a:prstGeom prst="rect">
            <a:avLst/>
          </a:prstGeom>
        </p:spPr>
        <p:txBody>
          <a:bodyPr vert="horz" lIns="68580" tIns="34290" rIns="68580" bIns="34290" rtlCol="0" anchor="b">
            <a:normAutofit/>
          </a:bodyPr>
          <a:lstStyle/>
          <a:p>
            <a:pPr algn="r" defTabSz="685800">
              <a:lnSpc>
                <a:spcPct val="90000"/>
              </a:lnSpc>
              <a:spcBef>
                <a:spcPct val="0"/>
              </a:spcBef>
              <a:spcAft>
                <a:spcPts val="450"/>
              </a:spcAft>
              <a:buClrTx/>
            </a:pPr>
            <a:r>
              <a:rPr lang="en-US" sz="3000" b="1" kern="1200">
                <a:solidFill>
                  <a:srgbClr val="FFFFFF"/>
                </a:solidFill>
                <a:latin typeface="Calibri Light" panose="020F0302020204030204"/>
                <a:ea typeface="+mn-ea"/>
                <a:cs typeface="+mn-cs"/>
              </a:rPr>
              <a:t>Take home message</a:t>
            </a:r>
          </a:p>
        </p:txBody>
      </p:sp>
      <p:sp>
        <p:nvSpPr>
          <p:cNvPr id="3" name="TextBox 2">
            <a:extLst>
              <a:ext uri="{FF2B5EF4-FFF2-40B4-BE49-F238E27FC236}">
                <a16:creationId xmlns:a16="http://schemas.microsoft.com/office/drawing/2014/main" id="{45BE036E-BB16-485F-A82C-270E6C468E8E}"/>
              </a:ext>
            </a:extLst>
          </p:cNvPr>
          <p:cNvSpPr txBox="1"/>
          <p:nvPr/>
        </p:nvSpPr>
        <p:spPr>
          <a:xfrm>
            <a:off x="3607694" y="487111"/>
            <a:ext cx="5103819" cy="4159535"/>
          </a:xfrm>
          <a:prstGeom prst="rect">
            <a:avLst/>
          </a:prstGeom>
        </p:spPr>
        <p:txBody>
          <a:bodyPr vert="horz" lIns="68580" tIns="34290" rIns="68580" bIns="34290" rtlCol="0" anchor="ctr">
            <a:noAutofit/>
          </a:bodyPr>
          <a:lstStyle/>
          <a:p>
            <a:pPr indent="-171450" defTabSz="685800">
              <a:lnSpc>
                <a:spcPct val="90000"/>
              </a:lnSpc>
              <a:spcAft>
                <a:spcPts val="450"/>
              </a:spcAft>
              <a:buClrTx/>
              <a:buFont typeface="Arial" panose="020B0604020202020204" pitchFamily="34" charset="0"/>
              <a:buChar char="•"/>
            </a:pPr>
            <a:r>
              <a:rPr lang="en-US" sz="1425" i="1" kern="1200" dirty="0">
                <a:solidFill>
                  <a:srgbClr val="1C1D1E"/>
                </a:solidFill>
                <a:latin typeface="Abadi Extra Light" panose="020B0204020104020204" pitchFamily="34" charset="0"/>
                <a:ea typeface="+mn-ea"/>
                <a:cs typeface="+mn-cs"/>
              </a:rPr>
              <a:t>Drosophila suzukii</a:t>
            </a:r>
            <a:r>
              <a:rPr lang="en-US" sz="1425" kern="1200" dirty="0">
                <a:solidFill>
                  <a:srgbClr val="1C1D1E"/>
                </a:solidFill>
                <a:latin typeface="Abadi Extra Light" panose="020B0204020104020204" pitchFamily="34" charset="0"/>
                <a:ea typeface="+mn-ea"/>
                <a:cs typeface="+mn-cs"/>
              </a:rPr>
              <a:t> is susceptible to high temperatures and low humidity (Tochen et al. 2014)</a:t>
            </a:r>
          </a:p>
          <a:p>
            <a:pPr indent="-171450" defTabSz="685800">
              <a:lnSpc>
                <a:spcPct val="90000"/>
              </a:lnSpc>
              <a:spcAft>
                <a:spcPts val="450"/>
              </a:spcAft>
              <a:buClrTx/>
              <a:buFont typeface="Arial" panose="020B0604020202020204" pitchFamily="34" charset="0"/>
              <a:buChar char="•"/>
            </a:pPr>
            <a:endParaRPr lang="en-US" sz="1425" kern="1200" dirty="0">
              <a:solidFill>
                <a:srgbClr val="1C1D1E"/>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r>
              <a:rPr lang="en-US" sz="1425" kern="1200" dirty="0" err="1">
                <a:solidFill>
                  <a:prstClr val="black"/>
                </a:solidFill>
                <a:latin typeface="Abadi Extra Light" panose="020B0204020104020204" pitchFamily="34" charset="0"/>
                <a:ea typeface="+mn-ea"/>
                <a:cs typeface="+mn-cs"/>
              </a:rPr>
              <a:t>Weedmat</a:t>
            </a:r>
            <a:r>
              <a:rPr lang="en-US" sz="1425" kern="1200" dirty="0">
                <a:solidFill>
                  <a:prstClr val="black"/>
                </a:solidFill>
                <a:latin typeface="Abadi Extra Light" panose="020B0204020104020204" pitchFamily="34" charset="0"/>
                <a:ea typeface="+mn-ea"/>
                <a:cs typeface="+mn-cs"/>
              </a:rPr>
              <a:t> color had no effect on yield or fruit quality (</a:t>
            </a:r>
            <a:r>
              <a:rPr lang="en-US" sz="1425" kern="1200" dirty="0" err="1">
                <a:solidFill>
                  <a:prstClr val="black"/>
                </a:solidFill>
                <a:latin typeface="Abadi Extra Light" panose="020B0204020104020204" pitchFamily="34" charset="0"/>
                <a:ea typeface="+mn-ea"/>
                <a:cs typeface="+mn-cs"/>
              </a:rPr>
              <a:t>Strik</a:t>
            </a:r>
            <a:r>
              <a:rPr lang="en-US" sz="1425" kern="1200" dirty="0">
                <a:solidFill>
                  <a:prstClr val="black"/>
                </a:solidFill>
                <a:latin typeface="Abadi Extra Light" panose="020B0204020104020204" pitchFamily="34" charset="0"/>
                <a:ea typeface="+mn-ea"/>
                <a:cs typeface="+mn-cs"/>
              </a:rPr>
              <a:t> et Davis 2021)</a:t>
            </a:r>
            <a:endParaRPr lang="en-US" sz="1425" kern="1200" dirty="0">
              <a:solidFill>
                <a:srgbClr val="1C1D1E"/>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endParaRPr lang="en-US" sz="1425" kern="1200" dirty="0">
              <a:solidFill>
                <a:prstClr val="black"/>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r>
              <a:rPr lang="en-US" sz="1425" kern="1200" dirty="0">
                <a:solidFill>
                  <a:prstClr val="black"/>
                </a:solidFill>
                <a:latin typeface="Abadi Extra Light" panose="020B0204020104020204" pitchFamily="34" charset="0"/>
                <a:ea typeface="+mn-ea"/>
                <a:cs typeface="+mn-cs"/>
              </a:rPr>
              <a:t>Fabric </a:t>
            </a:r>
            <a:r>
              <a:rPr lang="en-US" sz="1425" kern="1200" dirty="0">
                <a:solidFill>
                  <a:prstClr val="black"/>
                </a:solidFill>
                <a:latin typeface="Abadi Extra Light" panose="020B0204020104020204" pitchFamily="34" charset="0"/>
                <a:ea typeface="Times New Roman" panose="02020603050405020304" pitchFamily="18" charset="0"/>
                <a:cs typeface="+mn-cs"/>
              </a:rPr>
              <a:t>practices do not negatively impact SWD management, but it is helpful:</a:t>
            </a:r>
            <a:endParaRPr lang="en-US" sz="1425" kern="1200" dirty="0">
              <a:solidFill>
                <a:prstClr val="black"/>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endParaRPr lang="en-US" sz="1425" kern="1200" dirty="0">
              <a:solidFill>
                <a:srgbClr val="1C1D1E"/>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r>
              <a:rPr lang="en-US" sz="1425" kern="1200" dirty="0">
                <a:solidFill>
                  <a:srgbClr val="1C1D1E"/>
                </a:solidFill>
                <a:latin typeface="Abadi Extra Light" panose="020B0204020104020204" pitchFamily="34" charset="0"/>
                <a:ea typeface="+mn-ea"/>
                <a:cs typeface="+mn-cs"/>
              </a:rPr>
              <a:t>In‐row mulches may impede the development of </a:t>
            </a:r>
            <a:r>
              <a:rPr lang="en-US" sz="1425" i="1" kern="1200" dirty="0">
                <a:solidFill>
                  <a:srgbClr val="1C1D1E"/>
                </a:solidFill>
                <a:latin typeface="Abadi Extra Light" panose="020B0204020104020204" pitchFamily="34" charset="0"/>
                <a:ea typeface="+mn-ea"/>
                <a:cs typeface="+mn-cs"/>
              </a:rPr>
              <a:t>D. suzukii</a:t>
            </a:r>
            <a:r>
              <a:rPr lang="en-US" sz="1425" kern="1200" dirty="0">
                <a:solidFill>
                  <a:srgbClr val="1C1D1E"/>
                </a:solidFill>
                <a:latin typeface="Abadi Extra Light" panose="020B0204020104020204" pitchFamily="34" charset="0"/>
                <a:ea typeface="+mn-ea"/>
                <a:cs typeface="+mn-cs"/>
              </a:rPr>
              <a:t> immatures when larvae leave the fruit to pupate in the soil (Woltz et al. 2019)</a:t>
            </a:r>
          </a:p>
          <a:p>
            <a:pPr indent="-171450" defTabSz="685800">
              <a:lnSpc>
                <a:spcPct val="90000"/>
              </a:lnSpc>
              <a:spcAft>
                <a:spcPts val="450"/>
              </a:spcAft>
              <a:buClrTx/>
              <a:buFont typeface="Arial" panose="020B0604020202020204" pitchFamily="34" charset="0"/>
              <a:buChar char="•"/>
            </a:pPr>
            <a:endParaRPr lang="en-US" sz="1425" kern="1200" dirty="0">
              <a:solidFill>
                <a:srgbClr val="1C1D1E"/>
              </a:solidFill>
              <a:latin typeface="Abadi Extra Light" panose="020B0204020104020204" pitchFamily="34" charset="0"/>
              <a:ea typeface="+mn-ea"/>
              <a:cs typeface="+mn-cs"/>
            </a:endParaRPr>
          </a:p>
          <a:p>
            <a:pPr indent="-171450" defTabSz="685800">
              <a:lnSpc>
                <a:spcPct val="90000"/>
              </a:lnSpc>
              <a:spcAft>
                <a:spcPts val="450"/>
              </a:spcAft>
              <a:buClrTx/>
              <a:buFont typeface="Arial" panose="020B0604020202020204" pitchFamily="34" charset="0"/>
              <a:buChar char="•"/>
            </a:pPr>
            <a:r>
              <a:rPr lang="en-US" sz="1425" kern="1200" dirty="0">
                <a:solidFill>
                  <a:srgbClr val="1C1D1E"/>
                </a:solidFill>
                <a:latin typeface="Abadi Extra Light" panose="020B0204020104020204" pitchFamily="34" charset="0"/>
                <a:ea typeface="+mn-ea"/>
                <a:cs typeface="+mn-cs"/>
              </a:rPr>
              <a:t>Natural infestation by </a:t>
            </a:r>
            <a:r>
              <a:rPr lang="en-US" sz="1425" i="1" kern="1200" dirty="0">
                <a:solidFill>
                  <a:srgbClr val="1C1D1E"/>
                </a:solidFill>
                <a:latin typeface="Abadi Extra Light" panose="020B0204020104020204" pitchFamily="34" charset="0"/>
                <a:ea typeface="+mn-ea"/>
                <a:cs typeface="+mn-cs"/>
              </a:rPr>
              <a:t>D. suzukii</a:t>
            </a:r>
            <a:r>
              <a:rPr lang="en-US" sz="1425" kern="1200" dirty="0">
                <a:solidFill>
                  <a:srgbClr val="1C1D1E"/>
                </a:solidFill>
                <a:latin typeface="Abadi Extra Light" panose="020B0204020104020204" pitchFamily="34" charset="0"/>
                <a:ea typeface="+mn-ea"/>
                <a:cs typeface="+mn-cs"/>
              </a:rPr>
              <a:t> in blueberries is generally lower over </a:t>
            </a:r>
            <a:r>
              <a:rPr lang="en-US" sz="1425" kern="1200" dirty="0" err="1">
                <a:solidFill>
                  <a:srgbClr val="1C1D1E"/>
                </a:solidFill>
                <a:latin typeface="Abadi Extra Light" panose="020B0204020104020204" pitchFamily="34" charset="0"/>
                <a:ea typeface="+mn-ea"/>
                <a:cs typeface="+mn-cs"/>
              </a:rPr>
              <a:t>weedmat</a:t>
            </a:r>
            <a:r>
              <a:rPr lang="en-US" sz="1425" kern="1200" dirty="0">
                <a:solidFill>
                  <a:srgbClr val="1C1D1E"/>
                </a:solidFill>
                <a:latin typeface="Abadi Extra Light" panose="020B0204020104020204" pitchFamily="34" charset="0"/>
                <a:ea typeface="+mn-ea"/>
                <a:cs typeface="+mn-cs"/>
              </a:rPr>
              <a:t> compared to wood‐based mulches at one site (Rendon et al. 2019)</a:t>
            </a:r>
          </a:p>
        </p:txBody>
      </p:sp>
      <p:grpSp>
        <p:nvGrpSpPr>
          <p:cNvPr id="11" name="Group 10">
            <a:extLst>
              <a:ext uri="{FF2B5EF4-FFF2-40B4-BE49-F238E27FC236}">
                <a16:creationId xmlns:a16="http://schemas.microsoft.com/office/drawing/2014/main" id="{48FEDD5B-D3FF-44EE-827B-2380FC560F89}"/>
              </a:ext>
            </a:extLst>
          </p:cNvPr>
          <p:cNvGrpSpPr/>
          <p:nvPr/>
        </p:nvGrpSpPr>
        <p:grpSpPr>
          <a:xfrm>
            <a:off x="-2286" y="4764470"/>
            <a:ext cx="9144000" cy="389913"/>
            <a:chOff x="-2438" y="4756048"/>
            <a:chExt cx="9144000" cy="389913"/>
          </a:xfrm>
        </p:grpSpPr>
        <p:sp>
          <p:nvSpPr>
            <p:cNvPr id="12" name="Rectangle 11">
              <a:extLst>
                <a:ext uri="{FF2B5EF4-FFF2-40B4-BE49-F238E27FC236}">
                  <a16:creationId xmlns:a16="http://schemas.microsoft.com/office/drawing/2014/main" id="{CA48B88F-DA21-419F-8145-25FF87A15FA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3" name="Picture 12">
              <a:extLst>
                <a:ext uri="{FF2B5EF4-FFF2-40B4-BE49-F238E27FC236}">
                  <a16:creationId xmlns:a16="http://schemas.microsoft.com/office/drawing/2014/main" id="{016D5697-EFE4-46CD-9270-A65299B49E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4" name="Picture 8" descr="Logo: UC Davis expanded wordmark">
              <a:extLst>
                <a:ext uri="{FF2B5EF4-FFF2-40B4-BE49-F238E27FC236}">
                  <a16:creationId xmlns:a16="http://schemas.microsoft.com/office/drawing/2014/main" id="{7172349B-6B23-4E9F-A29A-5EAFB6A526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E8324A8-E1AE-489A-A9EF-E3B3746FA7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6" name="Picture 15">
              <a:extLst>
                <a:ext uri="{FF2B5EF4-FFF2-40B4-BE49-F238E27FC236}">
                  <a16:creationId xmlns:a16="http://schemas.microsoft.com/office/drawing/2014/main" id="{3300D3FA-DB22-4330-AC22-6B60CC5997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7" name="Picture 16">
              <a:extLst>
                <a:ext uri="{FF2B5EF4-FFF2-40B4-BE49-F238E27FC236}">
                  <a16:creationId xmlns:a16="http://schemas.microsoft.com/office/drawing/2014/main" id="{C2E55224-2C80-4363-8B2D-36AB4AF6BE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8" name="Picture 17">
              <a:extLst>
                <a:ext uri="{FF2B5EF4-FFF2-40B4-BE49-F238E27FC236}">
                  <a16:creationId xmlns:a16="http://schemas.microsoft.com/office/drawing/2014/main" id="{E9E4F874-DCF8-4E56-A1B3-59D64FC2A8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9" name="Picture 18">
              <a:extLst>
                <a:ext uri="{FF2B5EF4-FFF2-40B4-BE49-F238E27FC236}">
                  <a16:creationId xmlns:a16="http://schemas.microsoft.com/office/drawing/2014/main" id="{56C4210A-A516-4F53-872E-889B0C452D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 name="Picture 19">
              <a:extLst>
                <a:ext uri="{FF2B5EF4-FFF2-40B4-BE49-F238E27FC236}">
                  <a16:creationId xmlns:a16="http://schemas.microsoft.com/office/drawing/2014/main" id="{8ADA524C-72A3-4570-9B25-8076F9D938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1" name="Picture 20">
              <a:extLst>
                <a:ext uri="{FF2B5EF4-FFF2-40B4-BE49-F238E27FC236}">
                  <a16:creationId xmlns:a16="http://schemas.microsoft.com/office/drawing/2014/main" id="{4206632B-4A3E-49E6-A050-D66F170535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2" name="Picture 21" descr="Screen Shot 2017-11-15 at 11.08.38 AM.png">
              <a:extLst>
                <a:ext uri="{FF2B5EF4-FFF2-40B4-BE49-F238E27FC236}">
                  <a16:creationId xmlns:a16="http://schemas.microsoft.com/office/drawing/2014/main" id="{564A3625-6004-436F-9003-B05ADA5CCA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3" name="Picture 2">
              <a:extLst>
                <a:ext uri="{FF2B5EF4-FFF2-40B4-BE49-F238E27FC236}">
                  <a16:creationId xmlns:a16="http://schemas.microsoft.com/office/drawing/2014/main" id="{4D0F486F-309B-4929-AEFF-F1006BE82FE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4" name="Picture 2" descr="Image result for rutgers university logo">
              <a:extLst>
                <a:ext uri="{FF2B5EF4-FFF2-40B4-BE49-F238E27FC236}">
                  <a16:creationId xmlns:a16="http://schemas.microsoft.com/office/drawing/2014/main" id="{D7748375-1B9C-48C5-A113-6BE4191C81B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6EBD5D35-8363-AE42-A825-4E88136D5B3F}"/>
              </a:ext>
            </a:extLst>
          </p:cNvPr>
          <p:cNvPicPr>
            <a:picLocks noChangeAspect="1"/>
          </p:cNvPicPr>
          <p:nvPr/>
        </p:nvPicPr>
        <p:blipFill>
          <a:blip r:embed="rId14"/>
          <a:stretch>
            <a:fillRect/>
          </a:stretch>
        </p:blipFill>
        <p:spPr>
          <a:xfrm>
            <a:off x="8088266" y="7588"/>
            <a:ext cx="1038225" cy="619125"/>
          </a:xfrm>
          <a:prstGeom prst="rect">
            <a:avLst/>
          </a:prstGeom>
        </p:spPr>
      </p:pic>
    </p:spTree>
    <p:extLst>
      <p:ext uri="{BB962C8B-B14F-4D97-AF65-F5344CB8AC3E}">
        <p14:creationId xmlns:p14="http://schemas.microsoft.com/office/powerpoint/2010/main" val="160334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470AE52F-42A0-4F0B-B589-487005EF09C4}"/>
              </a:ext>
            </a:extLst>
          </p:cNvPr>
          <p:cNvSpPr txBox="1"/>
          <p:nvPr/>
        </p:nvSpPr>
        <p:spPr>
          <a:xfrm>
            <a:off x="265050" y="732251"/>
            <a:ext cx="8564157" cy="3470181"/>
          </a:xfrm>
          <a:prstGeom prst="rect">
            <a:avLst/>
          </a:prstGeom>
          <a:noFill/>
        </p:spPr>
        <p:txBody>
          <a:bodyPr wrap="square" rtlCol="0">
            <a:spAutoFit/>
          </a:bodyPr>
          <a:lstStyle/>
          <a:p>
            <a:r>
              <a:rPr lang="en-US" sz="3000" b="1" dirty="0">
                <a:latin typeface="+mn-lt"/>
              </a:rPr>
              <a:t>Objective 3:</a:t>
            </a:r>
          </a:p>
          <a:p>
            <a:r>
              <a:rPr lang="en-US" sz="3000" dirty="0"/>
              <a:t>Biological Control Tactics – 2019-2020 Progress</a:t>
            </a:r>
          </a:p>
          <a:p>
            <a:endParaRPr lang="en-US" sz="2250" dirty="0"/>
          </a:p>
          <a:p>
            <a:pPr>
              <a:spcAft>
                <a:spcPts val="450"/>
              </a:spcAft>
            </a:pPr>
            <a:r>
              <a:rPr lang="en-US" sz="1600" dirty="0"/>
              <a:t>Mary Rogers &amp; Leah Worth, Dept. Horticultural Science, Univ. Minnesota, St Paul, MN</a:t>
            </a:r>
          </a:p>
          <a:p>
            <a:pPr>
              <a:spcAft>
                <a:spcPts val="450"/>
              </a:spcAft>
            </a:pPr>
            <a:r>
              <a:rPr lang="en-US" sz="1600" dirty="0"/>
              <a:t>Jana Lee, USDA ARS Horticultural Crops Research Unit, Corvallis, OR</a:t>
            </a:r>
          </a:p>
          <a:p>
            <a:pPr>
              <a:spcAft>
                <a:spcPts val="450"/>
              </a:spcAft>
            </a:pPr>
            <a:r>
              <a:rPr lang="en-US" sz="1600" dirty="0"/>
              <a:t>Brian Hogg, USDA ARS, Invasive Species and Pollinator Health Research Unit, Albany, CA</a:t>
            </a:r>
          </a:p>
          <a:p>
            <a:pPr>
              <a:spcAft>
                <a:spcPts val="450"/>
              </a:spcAft>
            </a:pPr>
            <a:r>
              <a:rPr lang="en-US" sz="1600" dirty="0"/>
              <a:t>Xingeng Wang, Kim Hoelmer &amp; Keith Hopper, USDA ARS, BIIRU, Newark, DE</a:t>
            </a:r>
          </a:p>
          <a:p>
            <a:pPr>
              <a:spcAft>
                <a:spcPts val="450"/>
              </a:spcAft>
            </a:pPr>
            <a:r>
              <a:rPr lang="en-US" sz="1600" dirty="0"/>
              <a:t>Matt Buffington, USDA ARS,  Systematic Entomology Lab., Washington DC </a:t>
            </a:r>
          </a:p>
          <a:p>
            <a:pPr>
              <a:spcAft>
                <a:spcPts val="450"/>
              </a:spcAft>
            </a:pPr>
            <a:r>
              <a:rPr lang="en-US" sz="1600" dirty="0"/>
              <a:t>Vaughn Walton, Betsey Millar, Jeff Millar, Dept Hort., Oregon State Univ., Corvallis, OR</a:t>
            </a:r>
          </a:p>
          <a:p>
            <a:pPr>
              <a:spcAft>
                <a:spcPts val="450"/>
              </a:spcAft>
            </a:pPr>
            <a:r>
              <a:rPr lang="en-US" sz="1600" dirty="0"/>
              <a:t>Kent Daane, Dept Environ. Science, Policy &amp; Management, Univ. California, Berkeley, CA</a:t>
            </a:r>
          </a:p>
        </p:txBody>
      </p:sp>
    </p:spTree>
    <p:extLst>
      <p:ext uri="{BB962C8B-B14F-4D97-AF65-F5344CB8AC3E}">
        <p14:creationId xmlns:p14="http://schemas.microsoft.com/office/powerpoint/2010/main" val="2120072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0F4498-1727-4C33-B968-5E914326C3A5}"/>
              </a:ext>
            </a:extLst>
          </p:cNvPr>
          <p:cNvSpPr txBox="1"/>
          <p:nvPr/>
        </p:nvSpPr>
        <p:spPr>
          <a:xfrm>
            <a:off x="1824747" y="96910"/>
            <a:ext cx="5545749" cy="415498"/>
          </a:xfrm>
          <a:prstGeom prst="rect">
            <a:avLst/>
          </a:prstGeom>
          <a:noFill/>
        </p:spPr>
        <p:txBody>
          <a:bodyPr wrap="none" rtlCol="0">
            <a:spAutoFit/>
          </a:bodyPr>
          <a:lstStyle/>
          <a:p>
            <a:pPr defTabSz="342900">
              <a:buClrTx/>
              <a:defRPr/>
            </a:pPr>
            <a:r>
              <a:rPr lang="en-US" sz="2100" kern="1200" dirty="0">
                <a:solidFill>
                  <a:prstClr val="black"/>
                </a:solidFill>
                <a:latin typeface="Calibri" panose="020F0502020204030204"/>
                <a:ea typeface="+mn-ea"/>
                <a:cs typeface="+mn-cs"/>
              </a:rPr>
              <a:t>Parasitoids attacking SWD and other drosophilids</a:t>
            </a:r>
          </a:p>
        </p:txBody>
      </p:sp>
      <p:pic>
        <p:nvPicPr>
          <p:cNvPr id="22" name="Picture 21">
            <a:extLst>
              <a:ext uri="{FF2B5EF4-FFF2-40B4-BE49-F238E27FC236}">
                <a16:creationId xmlns:a16="http://schemas.microsoft.com/office/drawing/2014/main" id="{4AED26EB-EBBD-463A-B484-A9301CCE20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5152" y="826739"/>
            <a:ext cx="2432199" cy="1823363"/>
          </a:xfrm>
          <a:prstGeom prst="rect">
            <a:avLst/>
          </a:prstGeom>
          <a:ln w="12700">
            <a:solidFill>
              <a:schemeClr val="tx1"/>
            </a:solidFill>
          </a:ln>
        </p:spPr>
      </p:pic>
      <p:sp>
        <p:nvSpPr>
          <p:cNvPr id="23" name="TextBox 22">
            <a:extLst>
              <a:ext uri="{FF2B5EF4-FFF2-40B4-BE49-F238E27FC236}">
                <a16:creationId xmlns:a16="http://schemas.microsoft.com/office/drawing/2014/main" id="{1D5E4FAC-2BD2-42A7-8A88-6A09E43D425B}"/>
              </a:ext>
            </a:extLst>
          </p:cNvPr>
          <p:cNvSpPr txBox="1"/>
          <p:nvPr/>
        </p:nvSpPr>
        <p:spPr>
          <a:xfrm>
            <a:off x="6066254" y="2658165"/>
            <a:ext cx="2509996" cy="1708160"/>
          </a:xfrm>
          <a:prstGeom prst="rect">
            <a:avLst/>
          </a:prstGeom>
          <a:noFill/>
        </p:spPr>
        <p:txBody>
          <a:bodyPr wrap="square" rtlCol="0">
            <a:spAutoFit/>
          </a:bodyPr>
          <a:lstStyle/>
          <a:p>
            <a:pPr algn="ctr" defTabSz="342900">
              <a:buClrTx/>
              <a:defRPr/>
            </a:pPr>
            <a:r>
              <a:rPr lang="en-US" sz="1350" kern="1200" dirty="0">
                <a:solidFill>
                  <a:prstClr val="black"/>
                </a:solidFill>
                <a:latin typeface="Calibri" panose="020F0502020204030204"/>
                <a:ea typeface="+mn-ea"/>
                <a:cs typeface="Arial" panose="020B0604020202020204" pitchFamily="34" charset="0"/>
              </a:rPr>
              <a:t>North America has no larval parasitoids – </a:t>
            </a:r>
            <a:r>
              <a:rPr lang="en-US" sz="1350" u="sng" kern="1200" dirty="0">
                <a:solidFill>
                  <a:prstClr val="black"/>
                </a:solidFill>
                <a:latin typeface="Calibri" panose="020F0502020204030204"/>
                <a:ea typeface="+mn-ea"/>
                <a:cs typeface="Arial" panose="020B0604020202020204" pitchFamily="34" charset="0"/>
              </a:rPr>
              <a:t>Classical Bio-Control</a:t>
            </a:r>
          </a:p>
          <a:p>
            <a:pPr algn="ctr" defTabSz="342900">
              <a:buClrTx/>
              <a:defRPr/>
            </a:pPr>
            <a:endParaRPr lang="en-US" sz="1350" kern="1200" dirty="0">
              <a:solidFill>
                <a:prstClr val="black"/>
              </a:solidFill>
              <a:latin typeface="Calibri" panose="020F0502020204030204"/>
              <a:ea typeface="+mn-ea"/>
              <a:cs typeface="Arial" panose="020B0604020202020204" pitchFamily="34" charset="0"/>
            </a:endParaRPr>
          </a:p>
          <a:p>
            <a:pPr marL="126206" indent="-126206" algn="ctr" defTabSz="342900">
              <a:buClrTx/>
              <a:buFont typeface="Arial" panose="020B0604020202020204" pitchFamily="34" charset="0"/>
              <a:buChar char="•"/>
              <a:tabLst>
                <a:tab pos="126206" algn="l"/>
              </a:tabLst>
              <a:defRPr/>
            </a:pPr>
            <a:r>
              <a:rPr lang="en-US" sz="1350" i="1" kern="1200" dirty="0">
                <a:solidFill>
                  <a:prstClr val="black"/>
                </a:solidFill>
                <a:latin typeface="Calibri" panose="020F0502020204030204"/>
                <a:ea typeface="+mn-ea"/>
                <a:cs typeface="Arial" panose="020B0604020202020204" pitchFamily="34" charset="0"/>
              </a:rPr>
              <a:t>Ganaspis brasiliensis</a:t>
            </a:r>
            <a:r>
              <a:rPr lang="en-US" sz="1350" kern="1200" dirty="0">
                <a:solidFill>
                  <a:prstClr val="black"/>
                </a:solidFill>
                <a:latin typeface="Calibri" panose="020F0502020204030204"/>
                <a:ea typeface="+mn-ea"/>
                <a:cs typeface="Arial" panose="020B0604020202020204" pitchFamily="34" charset="0"/>
              </a:rPr>
              <a:t> (Figitidae)</a:t>
            </a:r>
          </a:p>
          <a:p>
            <a:pPr marL="126206" indent="-126206" algn="ctr" defTabSz="342900">
              <a:buFont typeface="Arial" panose="020B0604020202020204" pitchFamily="34" charset="0"/>
              <a:buChar char="•"/>
              <a:tabLst>
                <a:tab pos="126206" algn="l"/>
              </a:tabLst>
              <a:defRPr/>
            </a:pPr>
            <a:r>
              <a:rPr lang="en-US" sz="1050" i="1" dirty="0">
                <a:solidFill>
                  <a:prstClr val="black"/>
                </a:solidFill>
                <a:cs typeface="Arial" panose="020B0604020202020204" pitchFamily="34" charset="0"/>
              </a:rPr>
              <a:t>Leptopilina japonica </a:t>
            </a:r>
            <a:r>
              <a:rPr lang="en-US" sz="1050" dirty="0">
                <a:solidFill>
                  <a:prstClr val="black"/>
                </a:solidFill>
                <a:cs typeface="Arial" panose="020B0604020202020204" pitchFamily="34" charset="0"/>
              </a:rPr>
              <a:t>(Figitidae)</a:t>
            </a:r>
          </a:p>
          <a:p>
            <a:pPr marL="126206" indent="-126206" algn="ctr" defTabSz="342900">
              <a:buClrTx/>
              <a:buFont typeface="Arial" panose="020B0604020202020204" pitchFamily="34" charset="0"/>
              <a:buChar char="•"/>
              <a:tabLst>
                <a:tab pos="126206" algn="l"/>
              </a:tabLst>
              <a:defRPr/>
            </a:pPr>
            <a:r>
              <a:rPr lang="en-US" sz="1350" i="1" kern="1200" dirty="0">
                <a:solidFill>
                  <a:prstClr val="black"/>
                </a:solidFill>
                <a:latin typeface="Calibri" panose="020F0502020204030204"/>
                <a:ea typeface="+mn-ea"/>
                <a:cs typeface="Arial" panose="020B0604020202020204" pitchFamily="34" charset="0"/>
              </a:rPr>
              <a:t>Asobara japonica </a:t>
            </a:r>
            <a:r>
              <a:rPr lang="en-US" sz="1350" kern="1200" dirty="0">
                <a:solidFill>
                  <a:prstClr val="black"/>
                </a:solidFill>
                <a:latin typeface="Calibri" panose="020F0502020204030204"/>
                <a:ea typeface="+mn-ea"/>
                <a:cs typeface="Arial" panose="020B0604020202020204" pitchFamily="34" charset="0"/>
              </a:rPr>
              <a:t>(Braconidae)</a:t>
            </a:r>
          </a:p>
          <a:p>
            <a:pPr marL="126206" indent="-126206" algn="ctr" defTabSz="342900">
              <a:buClrTx/>
              <a:buFont typeface="Arial" panose="020B0604020202020204" pitchFamily="34" charset="0"/>
              <a:buChar char="•"/>
              <a:tabLst>
                <a:tab pos="126206" algn="l"/>
              </a:tabLst>
              <a:defRPr/>
            </a:pPr>
            <a:endParaRPr lang="en-US" sz="1350" kern="1200" dirty="0">
              <a:solidFill>
                <a:prstClr val="black"/>
              </a:solidFill>
              <a:latin typeface="Calibri" panose="020F0502020204030204"/>
              <a:ea typeface="+mn-ea"/>
              <a:cs typeface="Arial" panose="020B0604020202020204" pitchFamily="34" charset="0"/>
            </a:endParaRPr>
          </a:p>
        </p:txBody>
      </p:sp>
      <p:sp>
        <p:nvSpPr>
          <p:cNvPr id="4" name="Rectangle 3">
            <a:extLst>
              <a:ext uri="{FF2B5EF4-FFF2-40B4-BE49-F238E27FC236}">
                <a16:creationId xmlns:a16="http://schemas.microsoft.com/office/drawing/2014/main" id="{66C5815F-BCBF-4546-9DB7-90AAE8A6222F}"/>
              </a:ext>
            </a:extLst>
          </p:cNvPr>
          <p:cNvSpPr/>
          <p:nvPr/>
        </p:nvSpPr>
        <p:spPr>
          <a:xfrm>
            <a:off x="5809397" y="706314"/>
            <a:ext cx="3036439" cy="368913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3E45D6B5-1DB9-40FE-B1CF-591B15EDB737}"/>
              </a:ext>
            </a:extLst>
          </p:cNvPr>
          <p:cNvGrpSpPr/>
          <p:nvPr/>
        </p:nvGrpSpPr>
        <p:grpSpPr>
          <a:xfrm>
            <a:off x="304316" y="826742"/>
            <a:ext cx="4869144" cy="3590215"/>
            <a:chOff x="444871" y="892442"/>
            <a:chExt cx="6492192" cy="4786953"/>
          </a:xfrm>
        </p:grpSpPr>
        <p:sp>
          <p:nvSpPr>
            <p:cNvPr id="8" name="TextBox 7">
              <a:extLst>
                <a:ext uri="{FF2B5EF4-FFF2-40B4-BE49-F238E27FC236}">
                  <a16:creationId xmlns:a16="http://schemas.microsoft.com/office/drawing/2014/main" id="{AB559FE4-0CC7-4AC1-A052-0CE3410C2384}"/>
                </a:ext>
              </a:extLst>
            </p:cNvPr>
            <p:cNvSpPr txBox="1"/>
            <p:nvPr/>
          </p:nvSpPr>
          <p:spPr>
            <a:xfrm>
              <a:off x="444872" y="3340294"/>
              <a:ext cx="3217232" cy="2339101"/>
            </a:xfrm>
            <a:prstGeom prst="rect">
              <a:avLst/>
            </a:prstGeom>
            <a:noFill/>
          </p:spPr>
          <p:txBody>
            <a:bodyPr wrap="square" rtlCol="0">
              <a:spAutoFit/>
            </a:bodyPr>
            <a:lstStyle/>
            <a:p>
              <a:pPr marL="171450" indent="-171450" algn="ctr" defTabSz="342900">
                <a:buClrTx/>
                <a:defRPr/>
              </a:pPr>
              <a:r>
                <a:rPr lang="en-US" sz="1350" i="1" kern="1200" dirty="0">
                  <a:solidFill>
                    <a:prstClr val="black"/>
                  </a:solidFill>
                  <a:latin typeface="Calibri" panose="020F0502020204030204"/>
                  <a:ea typeface="+mn-ea"/>
                  <a:cs typeface="+mn-cs"/>
                </a:rPr>
                <a:t>Pachycrepoideus vindemiae</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Widespread geographic range</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Large host range</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0-10% parasitism </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Can be mass-reared</a:t>
              </a:r>
            </a:p>
            <a:p>
              <a:pPr marL="171450" indent="-171450" algn="ctr" defTabSz="342900">
                <a:buClrTx/>
                <a:buFont typeface="Arial" panose="020B0604020202020204" pitchFamily="34" charset="0"/>
                <a:buChar char="•"/>
                <a:defRPr/>
              </a:pPr>
              <a:r>
                <a:rPr lang="en-US" sz="1350" u="sng" kern="1200" dirty="0">
                  <a:solidFill>
                    <a:prstClr val="black"/>
                  </a:solidFill>
                  <a:latin typeface="Calibri" panose="020F0502020204030204"/>
                  <a:ea typeface="+mn-ea"/>
                  <a:cs typeface="+mn-cs"/>
                </a:rPr>
                <a:t>Augmentation trials in USA</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Not yet available in USA</a:t>
              </a:r>
            </a:p>
          </p:txBody>
        </p:sp>
        <p:sp>
          <p:nvSpPr>
            <p:cNvPr id="9" name="TextBox 8">
              <a:extLst>
                <a:ext uri="{FF2B5EF4-FFF2-40B4-BE49-F238E27FC236}">
                  <a16:creationId xmlns:a16="http://schemas.microsoft.com/office/drawing/2014/main" id="{395EE43B-337D-4526-8BDE-4CB9243CF048}"/>
                </a:ext>
              </a:extLst>
            </p:cNvPr>
            <p:cNvSpPr txBox="1"/>
            <p:nvPr/>
          </p:nvSpPr>
          <p:spPr>
            <a:xfrm>
              <a:off x="3719831" y="3340294"/>
              <a:ext cx="3217232" cy="2062103"/>
            </a:xfrm>
            <a:prstGeom prst="rect">
              <a:avLst/>
            </a:prstGeom>
            <a:noFill/>
          </p:spPr>
          <p:txBody>
            <a:bodyPr wrap="square" rtlCol="0">
              <a:spAutoFit/>
            </a:bodyPr>
            <a:lstStyle/>
            <a:p>
              <a:pPr marL="171450" indent="-171450" algn="ctr" defTabSz="342900">
                <a:buClrTx/>
                <a:defRPr/>
              </a:pPr>
              <a:r>
                <a:rPr lang="en-US" sz="1350" i="1" kern="1200" dirty="0">
                  <a:solidFill>
                    <a:prstClr val="black"/>
                  </a:solidFill>
                  <a:latin typeface="Calibri" panose="020F0502020204030204"/>
                  <a:ea typeface="+mn-ea"/>
                  <a:cs typeface="+mn-cs"/>
                </a:rPr>
                <a:t>Trichopria drosophilae</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Not everywhere in the USA</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Narrower T° tolerance</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0-10% parasitism</a:t>
              </a:r>
            </a:p>
            <a:p>
              <a:pPr marL="171450" indent="-171450" algn="ctr" defTabSz="342900">
                <a:buClrTx/>
                <a:buFont typeface="Arial" panose="020B0604020202020204" pitchFamily="34" charset="0"/>
                <a:buChar char="•"/>
                <a:defRPr/>
              </a:pPr>
              <a:r>
                <a:rPr lang="en-US" sz="1350" u="sng" kern="1200" dirty="0">
                  <a:solidFill>
                    <a:prstClr val="black"/>
                  </a:solidFill>
                  <a:latin typeface="Calibri" panose="020F0502020204030204"/>
                  <a:ea typeface="+mn-ea"/>
                  <a:cs typeface="+mn-cs"/>
                </a:rPr>
                <a:t>Augmentation trials in </a:t>
              </a:r>
            </a:p>
            <a:p>
              <a:pPr algn="ctr" defTabSz="342900">
                <a:buClrTx/>
                <a:defRPr/>
              </a:pPr>
              <a:r>
                <a:rPr lang="en-US" sz="1350" u="sng" kern="1200" dirty="0">
                  <a:solidFill>
                    <a:prstClr val="black"/>
                  </a:solidFill>
                  <a:latin typeface="Calibri" panose="020F0502020204030204"/>
                  <a:ea typeface="+mn-ea"/>
                  <a:cs typeface="+mn-cs"/>
                </a:rPr>
                <a:t>Europe &amp; Mexico</a:t>
              </a:r>
            </a:p>
            <a:p>
              <a:pPr marL="171450" indent="-171450"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Not yet available in USA</a:t>
              </a:r>
            </a:p>
          </p:txBody>
        </p:sp>
        <p:pic>
          <p:nvPicPr>
            <p:cNvPr id="14" name="Picture 13" descr="A close up of a bug&#10;&#10;Description automatically generated">
              <a:extLst>
                <a:ext uri="{FF2B5EF4-FFF2-40B4-BE49-F238E27FC236}">
                  <a16:creationId xmlns:a16="http://schemas.microsoft.com/office/drawing/2014/main" id="{DD2C7E94-80BB-4B5A-811B-D04E1CD32E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871" y="892442"/>
              <a:ext cx="3242932" cy="2424662"/>
            </a:xfrm>
            <a:prstGeom prst="rect">
              <a:avLst/>
            </a:prstGeom>
            <a:ln>
              <a:solidFill>
                <a:schemeClr val="tx1"/>
              </a:solidFill>
            </a:ln>
          </p:spPr>
        </p:pic>
        <p:pic>
          <p:nvPicPr>
            <p:cNvPr id="24" name="Picture 23" descr="A close up of an insect&#10;&#10;Description automatically generated">
              <a:extLst>
                <a:ext uri="{FF2B5EF4-FFF2-40B4-BE49-F238E27FC236}">
                  <a16:creationId xmlns:a16="http://schemas.microsoft.com/office/drawing/2014/main" id="{E659B9C2-F791-4DBA-B91C-53B043DB8B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744" y="896146"/>
              <a:ext cx="3109914" cy="2431151"/>
            </a:xfrm>
            <a:prstGeom prst="rect">
              <a:avLst/>
            </a:prstGeom>
            <a:ln>
              <a:solidFill>
                <a:schemeClr val="tx1"/>
              </a:solidFill>
            </a:ln>
          </p:spPr>
        </p:pic>
      </p:grpSp>
      <p:sp>
        <p:nvSpPr>
          <p:cNvPr id="11" name="Rectangle 10">
            <a:extLst>
              <a:ext uri="{FF2B5EF4-FFF2-40B4-BE49-F238E27FC236}">
                <a16:creationId xmlns:a16="http://schemas.microsoft.com/office/drawing/2014/main" id="{0841BD7D-5588-4F91-86D6-7469B8267047}"/>
              </a:ext>
            </a:extLst>
          </p:cNvPr>
          <p:cNvSpPr/>
          <p:nvPr/>
        </p:nvSpPr>
        <p:spPr>
          <a:xfrm>
            <a:off x="175829" y="706317"/>
            <a:ext cx="5093050" cy="3689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panose="020F0502020204030204"/>
            </a:endParaRPr>
          </a:p>
        </p:txBody>
      </p:sp>
      <p:pic>
        <p:nvPicPr>
          <p:cNvPr id="12" name="Picture 11">
            <a:extLst>
              <a:ext uri="{FF2B5EF4-FFF2-40B4-BE49-F238E27FC236}">
                <a16:creationId xmlns:a16="http://schemas.microsoft.com/office/drawing/2014/main" id="{22E063B4-2520-49DE-BB0D-6185D95EB207}"/>
              </a:ext>
            </a:extLst>
          </p:cNvPr>
          <p:cNvPicPr>
            <a:picLocks noChangeAspect="1"/>
          </p:cNvPicPr>
          <p:nvPr/>
        </p:nvPicPr>
        <p:blipFill>
          <a:blip r:embed="rId5"/>
          <a:stretch>
            <a:fillRect/>
          </a:stretch>
        </p:blipFill>
        <p:spPr>
          <a:xfrm>
            <a:off x="8088266" y="7588"/>
            <a:ext cx="1038225" cy="619125"/>
          </a:xfrm>
          <a:prstGeom prst="rect">
            <a:avLst/>
          </a:prstGeom>
        </p:spPr>
      </p:pic>
      <p:grpSp>
        <p:nvGrpSpPr>
          <p:cNvPr id="13" name="Group 12">
            <a:extLst>
              <a:ext uri="{FF2B5EF4-FFF2-40B4-BE49-F238E27FC236}">
                <a16:creationId xmlns:a16="http://schemas.microsoft.com/office/drawing/2014/main" id="{0AF4E490-98C3-4A9F-B2FB-F3BCF2388ACB}"/>
              </a:ext>
            </a:extLst>
          </p:cNvPr>
          <p:cNvGrpSpPr/>
          <p:nvPr/>
        </p:nvGrpSpPr>
        <p:grpSpPr>
          <a:xfrm>
            <a:off x="-2438" y="4756049"/>
            <a:ext cx="9144000" cy="389913"/>
            <a:chOff x="-2438" y="4756048"/>
            <a:chExt cx="9144000" cy="389913"/>
          </a:xfrm>
        </p:grpSpPr>
        <p:sp>
          <p:nvSpPr>
            <p:cNvPr id="15" name="Rectangle 14">
              <a:extLst>
                <a:ext uri="{FF2B5EF4-FFF2-40B4-BE49-F238E27FC236}">
                  <a16:creationId xmlns:a16="http://schemas.microsoft.com/office/drawing/2014/main" id="{8FFD7CDA-C626-4FCF-9716-7808DC00E2E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6" name="Picture 15">
              <a:extLst>
                <a:ext uri="{FF2B5EF4-FFF2-40B4-BE49-F238E27FC236}">
                  <a16:creationId xmlns:a16="http://schemas.microsoft.com/office/drawing/2014/main" id="{D1514093-94E9-4AC6-A73A-90C9A0BFD4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 name="Picture 8" descr="Logo: UC Davis expanded wordmark">
              <a:extLst>
                <a:ext uri="{FF2B5EF4-FFF2-40B4-BE49-F238E27FC236}">
                  <a16:creationId xmlns:a16="http://schemas.microsoft.com/office/drawing/2014/main" id="{CE34F5AF-B1B4-4D80-A070-9C655DDF68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BB1189A0-DCEE-4949-8053-8A0274DD8F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 name="Picture 18">
              <a:extLst>
                <a:ext uri="{FF2B5EF4-FFF2-40B4-BE49-F238E27FC236}">
                  <a16:creationId xmlns:a16="http://schemas.microsoft.com/office/drawing/2014/main" id="{76CE19A6-ACF4-43F4-8F45-D2D234DD9B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0" name="Picture 19">
              <a:extLst>
                <a:ext uri="{FF2B5EF4-FFF2-40B4-BE49-F238E27FC236}">
                  <a16:creationId xmlns:a16="http://schemas.microsoft.com/office/drawing/2014/main" id="{05217A9C-CFFC-4012-AA5D-56456C5BF8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1" name="Picture 20">
              <a:extLst>
                <a:ext uri="{FF2B5EF4-FFF2-40B4-BE49-F238E27FC236}">
                  <a16:creationId xmlns:a16="http://schemas.microsoft.com/office/drawing/2014/main" id="{2245CF59-C31C-4B4A-8E1D-C239A26EF6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5" name="Picture 24">
              <a:extLst>
                <a:ext uri="{FF2B5EF4-FFF2-40B4-BE49-F238E27FC236}">
                  <a16:creationId xmlns:a16="http://schemas.microsoft.com/office/drawing/2014/main" id="{0558733C-8F98-4719-827F-93585452A4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6" name="Picture 25">
              <a:extLst>
                <a:ext uri="{FF2B5EF4-FFF2-40B4-BE49-F238E27FC236}">
                  <a16:creationId xmlns:a16="http://schemas.microsoft.com/office/drawing/2014/main" id="{0D6FB28B-9959-4C44-8936-A3F49239BC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7" name="Picture 26">
              <a:extLst>
                <a:ext uri="{FF2B5EF4-FFF2-40B4-BE49-F238E27FC236}">
                  <a16:creationId xmlns:a16="http://schemas.microsoft.com/office/drawing/2014/main" id="{93B11E0F-DCEE-48D9-A8E0-2B2B8F95BC9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8" name="Picture 27" descr="Screen Shot 2017-11-15 at 11.08.38 AM.png">
              <a:extLst>
                <a:ext uri="{FF2B5EF4-FFF2-40B4-BE49-F238E27FC236}">
                  <a16:creationId xmlns:a16="http://schemas.microsoft.com/office/drawing/2014/main" id="{5EE08280-1A44-47AD-B80F-D8DCF4E7E2D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9" name="Picture 2">
              <a:extLst>
                <a:ext uri="{FF2B5EF4-FFF2-40B4-BE49-F238E27FC236}">
                  <a16:creationId xmlns:a16="http://schemas.microsoft.com/office/drawing/2014/main" id="{E05DA934-7ACF-4DCE-879A-EC765DFDFAC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0" name="Picture 2" descr="Image result for rutgers university logo">
              <a:extLst>
                <a:ext uri="{FF2B5EF4-FFF2-40B4-BE49-F238E27FC236}">
                  <a16:creationId xmlns:a16="http://schemas.microsoft.com/office/drawing/2014/main" id="{4BF17EB1-1ED7-403E-BF81-238EB9C3467F}"/>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414867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9DBAEEF-24C3-4CEC-B4FB-386B09CEB86D}"/>
              </a:ext>
            </a:extLst>
          </p:cNvPr>
          <p:cNvPicPr>
            <a:picLocks noChangeAspect="1"/>
          </p:cNvPicPr>
          <p:nvPr/>
        </p:nvPicPr>
        <p:blipFill>
          <a:blip r:embed="rId2"/>
          <a:stretch>
            <a:fillRect/>
          </a:stretch>
        </p:blipFill>
        <p:spPr>
          <a:xfrm>
            <a:off x="1325839" y="563337"/>
            <a:ext cx="2009134" cy="1320001"/>
          </a:xfrm>
          <a:prstGeom prst="rect">
            <a:avLst/>
          </a:prstGeom>
        </p:spPr>
      </p:pic>
      <p:sp>
        <p:nvSpPr>
          <p:cNvPr id="5" name="Freeform: Shape 4">
            <a:extLst>
              <a:ext uri="{FF2B5EF4-FFF2-40B4-BE49-F238E27FC236}">
                <a16:creationId xmlns:a16="http://schemas.microsoft.com/office/drawing/2014/main" id="{A117238C-BF56-4360-A2A1-70966CC3E41F}"/>
              </a:ext>
            </a:extLst>
          </p:cNvPr>
          <p:cNvSpPr/>
          <p:nvPr/>
        </p:nvSpPr>
        <p:spPr>
          <a:xfrm>
            <a:off x="1404562" y="773490"/>
            <a:ext cx="6220430" cy="3223953"/>
          </a:xfrm>
          <a:custGeom>
            <a:avLst/>
            <a:gdLst>
              <a:gd name="connsiteX0" fmla="*/ 0 w 8677469"/>
              <a:gd name="connsiteY0" fmla="*/ 0 h 4021494"/>
              <a:gd name="connsiteX1" fmla="*/ 0 w 8677469"/>
              <a:gd name="connsiteY1" fmla="*/ 4021494 h 4021494"/>
              <a:gd name="connsiteX2" fmla="*/ 8677469 w 8677469"/>
              <a:gd name="connsiteY2" fmla="*/ 4021494 h 4021494"/>
            </a:gdLst>
            <a:ahLst/>
            <a:cxnLst>
              <a:cxn ang="0">
                <a:pos x="connsiteX0" y="connsiteY0"/>
              </a:cxn>
              <a:cxn ang="0">
                <a:pos x="connsiteX1" y="connsiteY1"/>
              </a:cxn>
              <a:cxn ang="0">
                <a:pos x="connsiteX2" y="connsiteY2"/>
              </a:cxn>
            </a:cxnLst>
            <a:rect l="l" t="t" r="r" b="b"/>
            <a:pathLst>
              <a:path w="8677469" h="4021494">
                <a:moveTo>
                  <a:pt x="0" y="0"/>
                </a:moveTo>
                <a:lnTo>
                  <a:pt x="0" y="4021494"/>
                </a:lnTo>
                <a:lnTo>
                  <a:pt x="8677469" y="4021494"/>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5" name="Picture 24">
            <a:extLst>
              <a:ext uri="{FF2B5EF4-FFF2-40B4-BE49-F238E27FC236}">
                <a16:creationId xmlns:a16="http://schemas.microsoft.com/office/drawing/2014/main" id="{BC00E769-7800-4B65-9AC6-A877BCD99F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982" y="2038547"/>
            <a:ext cx="1007038" cy="698747"/>
          </a:xfrm>
          <a:prstGeom prst="rect">
            <a:avLst/>
          </a:prstGeom>
          <a:ln w="57150">
            <a:solidFill>
              <a:schemeClr val="tx1"/>
            </a:solidFill>
          </a:ln>
        </p:spPr>
      </p:pic>
      <p:sp>
        <p:nvSpPr>
          <p:cNvPr id="27" name="TextBox 26">
            <a:extLst>
              <a:ext uri="{FF2B5EF4-FFF2-40B4-BE49-F238E27FC236}">
                <a16:creationId xmlns:a16="http://schemas.microsoft.com/office/drawing/2014/main" id="{ECFB36BE-9AFD-4A64-A280-0B0F9DC2666A}"/>
              </a:ext>
            </a:extLst>
          </p:cNvPr>
          <p:cNvSpPr txBox="1"/>
          <p:nvPr/>
        </p:nvSpPr>
        <p:spPr>
          <a:xfrm rot="16200000">
            <a:off x="-1157514" y="2114798"/>
            <a:ext cx="3595856" cy="369332"/>
          </a:xfrm>
          <a:prstGeom prst="rect">
            <a:avLst/>
          </a:prstGeom>
          <a:noFill/>
        </p:spPr>
        <p:txBody>
          <a:bodyPr wrap="none" rtlCol="0">
            <a:spAutoFit/>
          </a:bodyPr>
          <a:lstStyle/>
          <a:p>
            <a:r>
              <a:rPr lang="en-US" sz="1800" dirty="0"/>
              <a:t>SWD density (e.g., trap captures)</a:t>
            </a:r>
          </a:p>
        </p:txBody>
      </p:sp>
      <p:sp>
        <p:nvSpPr>
          <p:cNvPr id="28" name="Arrow: Down 27">
            <a:extLst>
              <a:ext uri="{FF2B5EF4-FFF2-40B4-BE49-F238E27FC236}">
                <a16:creationId xmlns:a16="http://schemas.microsoft.com/office/drawing/2014/main" id="{5A74148C-4835-4F6D-A9B5-854B083C89BE}"/>
              </a:ext>
            </a:extLst>
          </p:cNvPr>
          <p:cNvSpPr/>
          <p:nvPr/>
        </p:nvSpPr>
        <p:spPr>
          <a:xfrm flipV="1">
            <a:off x="844545" y="1158556"/>
            <a:ext cx="199135" cy="2404628"/>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a:extLst>
              <a:ext uri="{FF2B5EF4-FFF2-40B4-BE49-F238E27FC236}">
                <a16:creationId xmlns:a16="http://schemas.microsoft.com/office/drawing/2014/main" id="{248EC4EF-7C0B-49D4-B0C2-692A986387A4}"/>
              </a:ext>
            </a:extLst>
          </p:cNvPr>
          <p:cNvSpPr txBox="1"/>
          <p:nvPr/>
        </p:nvSpPr>
        <p:spPr>
          <a:xfrm>
            <a:off x="2403244" y="4315457"/>
            <a:ext cx="4429418" cy="369332"/>
          </a:xfrm>
          <a:prstGeom prst="rect">
            <a:avLst/>
          </a:prstGeom>
          <a:noFill/>
        </p:spPr>
        <p:txBody>
          <a:bodyPr wrap="none" rtlCol="0">
            <a:spAutoFit/>
          </a:bodyPr>
          <a:lstStyle/>
          <a:p>
            <a:r>
              <a:rPr lang="en-US" sz="1800" dirty="0"/>
              <a:t>Time from SWD presence to crop harvest</a:t>
            </a:r>
          </a:p>
        </p:txBody>
      </p:sp>
      <p:sp>
        <p:nvSpPr>
          <p:cNvPr id="31" name="Arrow: Down 30">
            <a:extLst>
              <a:ext uri="{FF2B5EF4-FFF2-40B4-BE49-F238E27FC236}">
                <a16:creationId xmlns:a16="http://schemas.microsoft.com/office/drawing/2014/main" id="{9E1BEA6E-988B-4272-B102-38D998948E1E}"/>
              </a:ext>
            </a:extLst>
          </p:cNvPr>
          <p:cNvSpPr/>
          <p:nvPr/>
        </p:nvSpPr>
        <p:spPr>
          <a:xfrm rot="5400000" flipV="1">
            <a:off x="4521764" y="2923757"/>
            <a:ext cx="184230" cy="2599171"/>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Freeform: Shape 39">
            <a:extLst>
              <a:ext uri="{FF2B5EF4-FFF2-40B4-BE49-F238E27FC236}">
                <a16:creationId xmlns:a16="http://schemas.microsoft.com/office/drawing/2014/main" id="{2BA05FE9-61E1-4E77-AFEB-9B9D29904456}"/>
              </a:ext>
            </a:extLst>
          </p:cNvPr>
          <p:cNvSpPr/>
          <p:nvPr/>
        </p:nvSpPr>
        <p:spPr>
          <a:xfrm>
            <a:off x="1413963" y="1482919"/>
            <a:ext cx="1294885" cy="1412431"/>
          </a:xfrm>
          <a:custGeom>
            <a:avLst/>
            <a:gdLst>
              <a:gd name="connsiteX0" fmla="*/ 0 w 1307939"/>
              <a:gd name="connsiteY0" fmla="*/ 2222327 h 2222327"/>
              <a:gd name="connsiteX1" fmla="*/ 335666 w 1307939"/>
              <a:gd name="connsiteY1" fmla="*/ 1122732 h 2222327"/>
              <a:gd name="connsiteX2" fmla="*/ 613458 w 1307939"/>
              <a:gd name="connsiteY2" fmla="*/ 1713041 h 2222327"/>
              <a:gd name="connsiteX3" fmla="*/ 844952 w 1307939"/>
              <a:gd name="connsiteY3" fmla="*/ 231482 h 2222327"/>
              <a:gd name="connsiteX4" fmla="*/ 1041721 w 1307939"/>
              <a:gd name="connsiteY4" fmla="*/ 717618 h 2222327"/>
              <a:gd name="connsiteX5" fmla="*/ 1180618 w 1307939"/>
              <a:gd name="connsiteY5" fmla="*/ 34712 h 2222327"/>
              <a:gd name="connsiteX6" fmla="*/ 1307939 w 1307939"/>
              <a:gd name="connsiteY6" fmla="*/ 162034 h 222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939" h="2222327">
                <a:moveTo>
                  <a:pt x="0" y="2222327"/>
                </a:moveTo>
                <a:cubicBezTo>
                  <a:pt x="116711" y="1714970"/>
                  <a:pt x="233423" y="1207613"/>
                  <a:pt x="335666" y="1122732"/>
                </a:cubicBezTo>
                <a:cubicBezTo>
                  <a:pt x="437909" y="1037851"/>
                  <a:pt x="528577" y="1861583"/>
                  <a:pt x="613458" y="1713041"/>
                </a:cubicBezTo>
                <a:cubicBezTo>
                  <a:pt x="698339" y="1564499"/>
                  <a:pt x="773575" y="397386"/>
                  <a:pt x="844952" y="231482"/>
                </a:cubicBezTo>
                <a:cubicBezTo>
                  <a:pt x="916329" y="65578"/>
                  <a:pt x="985777" y="750413"/>
                  <a:pt x="1041721" y="717618"/>
                </a:cubicBezTo>
                <a:cubicBezTo>
                  <a:pt x="1097665" y="684823"/>
                  <a:pt x="1136248" y="127309"/>
                  <a:pt x="1180618" y="34712"/>
                </a:cubicBezTo>
                <a:cubicBezTo>
                  <a:pt x="1224988" y="-57885"/>
                  <a:pt x="1266463" y="52074"/>
                  <a:pt x="1307939" y="16203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F2C9D5B9-7AC3-4925-AFAB-FEFE5E346DAD}"/>
              </a:ext>
            </a:extLst>
          </p:cNvPr>
          <p:cNvSpPr/>
          <p:nvPr/>
        </p:nvSpPr>
        <p:spPr>
          <a:xfrm>
            <a:off x="5635502" y="3010495"/>
            <a:ext cx="439757" cy="98694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FF758965-D2CC-47FC-B5A7-79034E138D94}"/>
              </a:ext>
            </a:extLst>
          </p:cNvPr>
          <p:cNvSpPr txBox="1"/>
          <p:nvPr/>
        </p:nvSpPr>
        <p:spPr>
          <a:xfrm>
            <a:off x="5486982" y="1619580"/>
            <a:ext cx="979755" cy="369332"/>
          </a:xfrm>
          <a:prstGeom prst="rect">
            <a:avLst/>
          </a:prstGeom>
          <a:noFill/>
        </p:spPr>
        <p:txBody>
          <a:bodyPr wrap="none" rtlCol="0">
            <a:spAutoFit/>
          </a:bodyPr>
          <a:lstStyle/>
          <a:p>
            <a:r>
              <a:rPr lang="en-US" sz="1800" dirty="0"/>
              <a:t>Harvest</a:t>
            </a:r>
          </a:p>
        </p:txBody>
      </p:sp>
      <p:pic>
        <p:nvPicPr>
          <p:cNvPr id="36" name="Picture 35">
            <a:extLst>
              <a:ext uri="{FF2B5EF4-FFF2-40B4-BE49-F238E27FC236}">
                <a16:creationId xmlns:a16="http://schemas.microsoft.com/office/drawing/2014/main" id="{F83314A6-C40B-472A-8464-E86C6E2CB7EE}"/>
              </a:ext>
            </a:extLst>
          </p:cNvPr>
          <p:cNvPicPr>
            <a:picLocks noChangeAspect="1"/>
          </p:cNvPicPr>
          <p:nvPr/>
        </p:nvPicPr>
        <p:blipFill>
          <a:blip r:embed="rId4"/>
          <a:stretch>
            <a:fillRect/>
          </a:stretch>
        </p:blipFill>
        <p:spPr>
          <a:xfrm>
            <a:off x="8088266" y="7588"/>
            <a:ext cx="1038225" cy="619125"/>
          </a:xfrm>
          <a:prstGeom prst="rect">
            <a:avLst/>
          </a:prstGeom>
        </p:spPr>
      </p:pic>
      <p:grpSp>
        <p:nvGrpSpPr>
          <p:cNvPr id="37" name="Group 36">
            <a:extLst>
              <a:ext uri="{FF2B5EF4-FFF2-40B4-BE49-F238E27FC236}">
                <a16:creationId xmlns:a16="http://schemas.microsoft.com/office/drawing/2014/main" id="{81D07651-F7C0-429E-9662-589A36335C28}"/>
              </a:ext>
            </a:extLst>
          </p:cNvPr>
          <p:cNvGrpSpPr/>
          <p:nvPr/>
        </p:nvGrpSpPr>
        <p:grpSpPr>
          <a:xfrm>
            <a:off x="-2438" y="4756049"/>
            <a:ext cx="9144000" cy="389913"/>
            <a:chOff x="-2438" y="4756048"/>
            <a:chExt cx="9144000" cy="389913"/>
          </a:xfrm>
        </p:grpSpPr>
        <p:sp>
          <p:nvSpPr>
            <p:cNvPr id="38" name="Rectangle 37">
              <a:extLst>
                <a:ext uri="{FF2B5EF4-FFF2-40B4-BE49-F238E27FC236}">
                  <a16:creationId xmlns:a16="http://schemas.microsoft.com/office/drawing/2014/main" id="{36CF9EF2-D1EF-4377-A45A-F12781092175}"/>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39" name="Picture 38">
              <a:extLst>
                <a:ext uri="{FF2B5EF4-FFF2-40B4-BE49-F238E27FC236}">
                  <a16:creationId xmlns:a16="http://schemas.microsoft.com/office/drawing/2014/main" id="{8A2ADC2F-509E-419A-9DF0-3C89A7F408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42" name="Picture 8" descr="Logo: UC Davis expanded wordmark">
              <a:extLst>
                <a:ext uri="{FF2B5EF4-FFF2-40B4-BE49-F238E27FC236}">
                  <a16:creationId xmlns:a16="http://schemas.microsoft.com/office/drawing/2014/main" id="{5EF198C0-B24C-4483-8733-DA014CE9119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a:extLst>
                <a:ext uri="{FF2B5EF4-FFF2-40B4-BE49-F238E27FC236}">
                  <a16:creationId xmlns:a16="http://schemas.microsoft.com/office/drawing/2014/main" id="{FAADE9D7-BD21-4303-9EF6-F2DC23FE53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44" name="Picture 43">
              <a:extLst>
                <a:ext uri="{FF2B5EF4-FFF2-40B4-BE49-F238E27FC236}">
                  <a16:creationId xmlns:a16="http://schemas.microsoft.com/office/drawing/2014/main" id="{5AEFEEAA-A8B7-46E1-934B-E180398A9C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45" name="Picture 44">
              <a:extLst>
                <a:ext uri="{FF2B5EF4-FFF2-40B4-BE49-F238E27FC236}">
                  <a16:creationId xmlns:a16="http://schemas.microsoft.com/office/drawing/2014/main" id="{7B95C7AE-5159-4561-A69D-F206A89187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46" name="Picture 45">
              <a:extLst>
                <a:ext uri="{FF2B5EF4-FFF2-40B4-BE49-F238E27FC236}">
                  <a16:creationId xmlns:a16="http://schemas.microsoft.com/office/drawing/2014/main" id="{6E5D4E3F-A2B2-4A9E-88E3-198FEBBC8B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47" name="Picture 46">
              <a:extLst>
                <a:ext uri="{FF2B5EF4-FFF2-40B4-BE49-F238E27FC236}">
                  <a16:creationId xmlns:a16="http://schemas.microsoft.com/office/drawing/2014/main" id="{243F1CED-A4D2-4AA3-AFCB-219BF8FCFC9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48" name="Picture 47">
              <a:extLst>
                <a:ext uri="{FF2B5EF4-FFF2-40B4-BE49-F238E27FC236}">
                  <a16:creationId xmlns:a16="http://schemas.microsoft.com/office/drawing/2014/main" id="{45890020-098E-4A8C-89ED-0EB56FE771D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49" name="Picture 48">
              <a:extLst>
                <a:ext uri="{FF2B5EF4-FFF2-40B4-BE49-F238E27FC236}">
                  <a16:creationId xmlns:a16="http://schemas.microsoft.com/office/drawing/2014/main" id="{B64A0CF0-7D85-46CE-8569-3D67512669B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50" name="Picture 49" descr="Screen Shot 2017-11-15 at 11.08.38 AM.png">
              <a:extLst>
                <a:ext uri="{FF2B5EF4-FFF2-40B4-BE49-F238E27FC236}">
                  <a16:creationId xmlns:a16="http://schemas.microsoft.com/office/drawing/2014/main" id="{1C37E0DF-4C01-4556-967F-6F7B50BC09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51" name="Picture 2">
              <a:extLst>
                <a:ext uri="{FF2B5EF4-FFF2-40B4-BE49-F238E27FC236}">
                  <a16:creationId xmlns:a16="http://schemas.microsoft.com/office/drawing/2014/main" id="{DA860785-86DF-4EB6-B4F8-827D8C62B7B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52" name="Picture 2" descr="Image result for rutgers university logo">
              <a:extLst>
                <a:ext uri="{FF2B5EF4-FFF2-40B4-BE49-F238E27FC236}">
                  <a16:creationId xmlns:a16="http://schemas.microsoft.com/office/drawing/2014/main" id="{C51A7BDD-377F-493A-BF75-D0D51C0489C5}"/>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1041EBCB-D24F-4ACC-ACD2-714E75CB9DF3}"/>
              </a:ext>
            </a:extLst>
          </p:cNvPr>
          <p:cNvGrpSpPr/>
          <p:nvPr/>
        </p:nvGrpSpPr>
        <p:grpSpPr>
          <a:xfrm>
            <a:off x="2701090" y="773491"/>
            <a:ext cx="5641085" cy="3079682"/>
            <a:chOff x="3601453" y="1031320"/>
            <a:chExt cx="7521447" cy="4106243"/>
          </a:xfrm>
        </p:grpSpPr>
        <p:sp>
          <p:nvSpPr>
            <p:cNvPr id="4" name="Arrow: Down 3">
              <a:extLst>
                <a:ext uri="{FF2B5EF4-FFF2-40B4-BE49-F238E27FC236}">
                  <a16:creationId xmlns:a16="http://schemas.microsoft.com/office/drawing/2014/main" id="{4B6AE698-17A1-4BB9-866A-6A7E33991FDE}"/>
                </a:ext>
              </a:extLst>
            </p:cNvPr>
            <p:cNvSpPr/>
            <p:nvPr/>
          </p:nvSpPr>
          <p:spPr>
            <a:xfrm>
              <a:off x="5382647" y="4118267"/>
              <a:ext cx="298702" cy="406604"/>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Arrow: Down 28">
              <a:extLst>
                <a:ext uri="{FF2B5EF4-FFF2-40B4-BE49-F238E27FC236}">
                  <a16:creationId xmlns:a16="http://schemas.microsoft.com/office/drawing/2014/main" id="{3A4BAFCF-4F95-4DDE-A395-34D86912B70B}"/>
                </a:ext>
              </a:extLst>
            </p:cNvPr>
            <p:cNvSpPr/>
            <p:nvPr/>
          </p:nvSpPr>
          <p:spPr>
            <a:xfrm>
              <a:off x="6017768" y="4118267"/>
              <a:ext cx="298702" cy="406604"/>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Arrow: Down 31">
              <a:extLst>
                <a:ext uri="{FF2B5EF4-FFF2-40B4-BE49-F238E27FC236}">
                  <a16:creationId xmlns:a16="http://schemas.microsoft.com/office/drawing/2014/main" id="{CABFAA9A-70CD-455D-ACF1-ABD89BB8F6F0}"/>
                </a:ext>
              </a:extLst>
            </p:cNvPr>
            <p:cNvSpPr/>
            <p:nvPr/>
          </p:nvSpPr>
          <p:spPr>
            <a:xfrm>
              <a:off x="4378128" y="1092990"/>
              <a:ext cx="298702" cy="406604"/>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Arrow: Down 32">
              <a:extLst>
                <a:ext uri="{FF2B5EF4-FFF2-40B4-BE49-F238E27FC236}">
                  <a16:creationId xmlns:a16="http://schemas.microsoft.com/office/drawing/2014/main" id="{BDFEBE3B-918C-4E2D-AEBD-CC68C9A9D367}"/>
                </a:ext>
              </a:extLst>
            </p:cNvPr>
            <p:cNvSpPr/>
            <p:nvPr/>
          </p:nvSpPr>
          <p:spPr>
            <a:xfrm>
              <a:off x="6609451" y="4118267"/>
              <a:ext cx="298702" cy="406604"/>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Arrow: Down 33">
              <a:extLst>
                <a:ext uri="{FF2B5EF4-FFF2-40B4-BE49-F238E27FC236}">
                  <a16:creationId xmlns:a16="http://schemas.microsoft.com/office/drawing/2014/main" id="{1F705160-FFA0-4674-8210-11A8BB6ABFE4}"/>
                </a:ext>
              </a:extLst>
            </p:cNvPr>
            <p:cNvSpPr/>
            <p:nvPr/>
          </p:nvSpPr>
          <p:spPr>
            <a:xfrm>
              <a:off x="7215301" y="4118267"/>
              <a:ext cx="298702" cy="406604"/>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4D994710-6C05-43C2-B91F-2FD5C832F031}"/>
                </a:ext>
              </a:extLst>
            </p:cNvPr>
            <p:cNvSpPr txBox="1"/>
            <p:nvPr/>
          </p:nvSpPr>
          <p:spPr>
            <a:xfrm>
              <a:off x="4767364" y="1031320"/>
              <a:ext cx="2691335" cy="492443"/>
            </a:xfrm>
            <a:prstGeom prst="rect">
              <a:avLst/>
            </a:prstGeom>
            <a:noFill/>
          </p:spPr>
          <p:txBody>
            <a:bodyPr wrap="none" rtlCol="0">
              <a:spAutoFit/>
            </a:bodyPr>
            <a:lstStyle/>
            <a:p>
              <a:r>
                <a:rPr lang="en-US" sz="1800" dirty="0"/>
                <a:t>Fruit susceptibility</a:t>
              </a:r>
            </a:p>
          </p:txBody>
        </p:sp>
        <p:sp>
          <p:nvSpPr>
            <p:cNvPr id="35" name="TextBox 34">
              <a:extLst>
                <a:ext uri="{FF2B5EF4-FFF2-40B4-BE49-F238E27FC236}">
                  <a16:creationId xmlns:a16="http://schemas.microsoft.com/office/drawing/2014/main" id="{EF82F7E9-4F78-4A84-8952-6FA1F6A23B24}"/>
                </a:ext>
              </a:extLst>
            </p:cNvPr>
            <p:cNvSpPr txBox="1"/>
            <p:nvPr/>
          </p:nvSpPr>
          <p:spPr>
            <a:xfrm>
              <a:off x="9799460" y="3991795"/>
              <a:ext cx="1323440" cy="861775"/>
            </a:xfrm>
            <a:prstGeom prst="rect">
              <a:avLst/>
            </a:prstGeom>
            <a:noFill/>
          </p:spPr>
          <p:txBody>
            <a:bodyPr wrap="none" rtlCol="0">
              <a:spAutoFit/>
            </a:bodyPr>
            <a:lstStyle/>
            <a:p>
              <a:pPr algn="ctr"/>
              <a:r>
                <a:rPr lang="en-US" sz="1800" dirty="0"/>
                <a:t>late Fall</a:t>
              </a:r>
            </a:p>
            <a:p>
              <a:pPr algn="ctr"/>
              <a:r>
                <a:rPr lang="en-US" sz="1800" dirty="0"/>
                <a:t>decline</a:t>
              </a:r>
            </a:p>
          </p:txBody>
        </p:sp>
        <p:sp>
          <p:nvSpPr>
            <p:cNvPr id="15" name="Freeform: Shape 14">
              <a:extLst>
                <a:ext uri="{FF2B5EF4-FFF2-40B4-BE49-F238E27FC236}">
                  <a16:creationId xmlns:a16="http://schemas.microsoft.com/office/drawing/2014/main" id="{45C94440-CC8C-45D9-8D6C-10F3140E17F5}"/>
                </a:ext>
              </a:extLst>
            </p:cNvPr>
            <p:cNvSpPr/>
            <p:nvPr/>
          </p:nvSpPr>
          <p:spPr>
            <a:xfrm>
              <a:off x="3601453" y="1539699"/>
              <a:ext cx="6144126" cy="3597864"/>
            </a:xfrm>
            <a:custGeom>
              <a:avLst/>
              <a:gdLst>
                <a:gd name="connsiteX0" fmla="*/ 0 w 6144126"/>
                <a:gd name="connsiteY0" fmla="*/ 553796 h 3597864"/>
                <a:gd name="connsiteX1" fmla="*/ 192505 w 6144126"/>
                <a:gd name="connsiteY1" fmla="*/ 866617 h 3597864"/>
                <a:gd name="connsiteX2" fmla="*/ 441158 w 6144126"/>
                <a:gd name="connsiteY2" fmla="*/ 289101 h 3597864"/>
                <a:gd name="connsiteX3" fmla="*/ 721895 w 6144126"/>
                <a:gd name="connsiteY3" fmla="*/ 634006 h 3597864"/>
                <a:gd name="connsiteX4" fmla="*/ 986589 w 6144126"/>
                <a:gd name="connsiteY4" fmla="*/ 128680 h 3597864"/>
                <a:gd name="connsiteX5" fmla="*/ 1483895 w 6144126"/>
                <a:gd name="connsiteY5" fmla="*/ 3425333 h 3597864"/>
                <a:gd name="connsiteX6" fmla="*/ 1917031 w 6144126"/>
                <a:gd name="connsiteY6" fmla="*/ 3000217 h 3597864"/>
                <a:gd name="connsiteX7" fmla="*/ 2197768 w 6144126"/>
                <a:gd name="connsiteY7" fmla="*/ 3505543 h 3597864"/>
                <a:gd name="connsiteX8" fmla="*/ 2582779 w 6144126"/>
                <a:gd name="connsiteY8" fmla="*/ 3000217 h 3597864"/>
                <a:gd name="connsiteX9" fmla="*/ 2959768 w 6144126"/>
                <a:gd name="connsiteY9" fmla="*/ 3537627 h 3597864"/>
                <a:gd name="connsiteX10" fmla="*/ 3192379 w 6144126"/>
                <a:gd name="connsiteY10" fmla="*/ 3016259 h 3597864"/>
                <a:gd name="connsiteX11" fmla="*/ 3481137 w 6144126"/>
                <a:gd name="connsiteY11" fmla="*/ 3577733 h 3597864"/>
                <a:gd name="connsiteX12" fmla="*/ 3745831 w 6144126"/>
                <a:gd name="connsiteY12" fmla="*/ 3000217 h 3597864"/>
                <a:gd name="connsiteX13" fmla="*/ 4098758 w 6144126"/>
                <a:gd name="connsiteY13" fmla="*/ 3593775 h 3597864"/>
                <a:gd name="connsiteX14" fmla="*/ 4668253 w 6144126"/>
                <a:gd name="connsiteY14" fmla="*/ 2631248 h 3597864"/>
                <a:gd name="connsiteX15" fmla="*/ 4932947 w 6144126"/>
                <a:gd name="connsiteY15" fmla="*/ 2879901 h 3597864"/>
                <a:gd name="connsiteX16" fmla="*/ 5470358 w 6144126"/>
                <a:gd name="connsiteY16" fmla="*/ 2037690 h 3597864"/>
                <a:gd name="connsiteX17" fmla="*/ 6144126 w 6144126"/>
                <a:gd name="connsiteY17" fmla="*/ 3128554 h 359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4126" h="3597864">
                  <a:moveTo>
                    <a:pt x="0" y="553796"/>
                  </a:moveTo>
                  <a:cubicBezTo>
                    <a:pt x="59489" y="732264"/>
                    <a:pt x="118979" y="910733"/>
                    <a:pt x="192505" y="866617"/>
                  </a:cubicBezTo>
                  <a:cubicBezTo>
                    <a:pt x="266031" y="822501"/>
                    <a:pt x="352926" y="327869"/>
                    <a:pt x="441158" y="289101"/>
                  </a:cubicBezTo>
                  <a:cubicBezTo>
                    <a:pt x="529390" y="250333"/>
                    <a:pt x="630990" y="660743"/>
                    <a:pt x="721895" y="634006"/>
                  </a:cubicBezTo>
                  <a:cubicBezTo>
                    <a:pt x="812800" y="607269"/>
                    <a:pt x="859589" y="-336541"/>
                    <a:pt x="986589" y="128680"/>
                  </a:cubicBezTo>
                  <a:cubicBezTo>
                    <a:pt x="1113589" y="593901"/>
                    <a:pt x="1328821" y="2946744"/>
                    <a:pt x="1483895" y="3425333"/>
                  </a:cubicBezTo>
                  <a:cubicBezTo>
                    <a:pt x="1638969" y="3903922"/>
                    <a:pt x="1798052" y="2986849"/>
                    <a:pt x="1917031" y="3000217"/>
                  </a:cubicBezTo>
                  <a:cubicBezTo>
                    <a:pt x="2036010" y="3013585"/>
                    <a:pt x="2086810" y="3505543"/>
                    <a:pt x="2197768" y="3505543"/>
                  </a:cubicBezTo>
                  <a:cubicBezTo>
                    <a:pt x="2308726" y="3505543"/>
                    <a:pt x="2455779" y="2994870"/>
                    <a:pt x="2582779" y="3000217"/>
                  </a:cubicBezTo>
                  <a:cubicBezTo>
                    <a:pt x="2709779" y="3005564"/>
                    <a:pt x="2858168" y="3534953"/>
                    <a:pt x="2959768" y="3537627"/>
                  </a:cubicBezTo>
                  <a:cubicBezTo>
                    <a:pt x="3061368" y="3540301"/>
                    <a:pt x="3105484" y="3009575"/>
                    <a:pt x="3192379" y="3016259"/>
                  </a:cubicBezTo>
                  <a:cubicBezTo>
                    <a:pt x="3279274" y="3022943"/>
                    <a:pt x="3388895" y="3580407"/>
                    <a:pt x="3481137" y="3577733"/>
                  </a:cubicBezTo>
                  <a:cubicBezTo>
                    <a:pt x="3573379" y="3575059"/>
                    <a:pt x="3642894" y="2997543"/>
                    <a:pt x="3745831" y="3000217"/>
                  </a:cubicBezTo>
                  <a:cubicBezTo>
                    <a:pt x="3848768" y="3002891"/>
                    <a:pt x="3945021" y="3655270"/>
                    <a:pt x="4098758" y="3593775"/>
                  </a:cubicBezTo>
                  <a:cubicBezTo>
                    <a:pt x="4252495" y="3532280"/>
                    <a:pt x="4529222" y="2750227"/>
                    <a:pt x="4668253" y="2631248"/>
                  </a:cubicBezTo>
                  <a:cubicBezTo>
                    <a:pt x="4807284" y="2512269"/>
                    <a:pt x="4799263" y="2978827"/>
                    <a:pt x="4932947" y="2879901"/>
                  </a:cubicBezTo>
                  <a:cubicBezTo>
                    <a:pt x="5066631" y="2780975"/>
                    <a:pt x="5268495" y="1996248"/>
                    <a:pt x="5470358" y="2037690"/>
                  </a:cubicBezTo>
                  <a:cubicBezTo>
                    <a:pt x="5672221" y="2079132"/>
                    <a:pt x="5908173" y="2603843"/>
                    <a:pt x="6144126" y="312855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78" name="Straight Connector 77">
            <a:extLst>
              <a:ext uri="{FF2B5EF4-FFF2-40B4-BE49-F238E27FC236}">
                <a16:creationId xmlns:a16="http://schemas.microsoft.com/office/drawing/2014/main" id="{505F1AB4-4C6E-4090-9941-17B8124BB7AB}"/>
              </a:ext>
            </a:extLst>
          </p:cNvPr>
          <p:cNvCxnSpPr>
            <a:cxnSpLocks/>
          </p:cNvCxnSpPr>
          <p:nvPr/>
        </p:nvCxnSpPr>
        <p:spPr>
          <a:xfrm>
            <a:off x="3399682" y="3014273"/>
            <a:ext cx="248999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0A89F1A-1F0D-4471-8800-784609EFF09D}"/>
              </a:ext>
            </a:extLst>
          </p:cNvPr>
          <p:cNvSpPr txBox="1"/>
          <p:nvPr/>
        </p:nvSpPr>
        <p:spPr>
          <a:xfrm>
            <a:off x="3680039" y="2668024"/>
            <a:ext cx="1826141" cy="369332"/>
          </a:xfrm>
          <a:prstGeom prst="rect">
            <a:avLst/>
          </a:prstGeom>
          <a:noFill/>
        </p:spPr>
        <p:txBody>
          <a:bodyPr wrap="none" rtlCol="0">
            <a:spAutoFit/>
          </a:bodyPr>
          <a:lstStyle/>
          <a:p>
            <a:r>
              <a:rPr lang="en-US" sz="1800" dirty="0"/>
              <a:t>Economic Injury</a:t>
            </a:r>
          </a:p>
        </p:txBody>
      </p:sp>
      <p:sp>
        <p:nvSpPr>
          <p:cNvPr id="82" name="TextBox 81">
            <a:extLst>
              <a:ext uri="{FF2B5EF4-FFF2-40B4-BE49-F238E27FC236}">
                <a16:creationId xmlns:a16="http://schemas.microsoft.com/office/drawing/2014/main" id="{CACFA07A-295D-4CC3-9347-B419E27602DF}"/>
              </a:ext>
            </a:extLst>
          </p:cNvPr>
          <p:cNvSpPr txBox="1"/>
          <p:nvPr/>
        </p:nvSpPr>
        <p:spPr>
          <a:xfrm>
            <a:off x="2660677" y="300958"/>
            <a:ext cx="4198585" cy="369332"/>
          </a:xfrm>
          <a:prstGeom prst="rect">
            <a:avLst/>
          </a:prstGeom>
          <a:noFill/>
        </p:spPr>
        <p:txBody>
          <a:bodyPr wrap="none" rtlCol="0">
            <a:spAutoFit/>
          </a:bodyPr>
          <a:lstStyle/>
          <a:p>
            <a:r>
              <a:rPr lang="en-US" sz="1800" dirty="0"/>
              <a:t>Insecticide Applications to Protect Crop</a:t>
            </a:r>
          </a:p>
        </p:txBody>
      </p:sp>
    </p:spTree>
    <p:extLst>
      <p:ext uri="{BB962C8B-B14F-4D97-AF65-F5344CB8AC3E}">
        <p14:creationId xmlns:p14="http://schemas.microsoft.com/office/powerpoint/2010/main" val="9884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4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2"/>
          <a:stretch>
            <a:fillRect/>
          </a:stretch>
        </p:blipFill>
        <p:spPr>
          <a:xfrm>
            <a:off x="8088265" y="7587"/>
            <a:ext cx="1038225" cy="619125"/>
          </a:xfrm>
          <a:prstGeom prst="rect">
            <a:avLst/>
          </a:prstGeom>
        </p:spPr>
      </p:pic>
      <p:sp>
        <p:nvSpPr>
          <p:cNvPr id="217" name="TextBox 5">
            <a:extLst>
              <a:ext uri="{FF2B5EF4-FFF2-40B4-BE49-F238E27FC236}">
                <a16:creationId xmlns:a16="http://schemas.microsoft.com/office/drawing/2014/main" id="{3800CD9F-88F8-7A49-BAAC-1F7896A6198B}"/>
              </a:ext>
            </a:extLst>
          </p:cNvPr>
          <p:cNvSpPr txBox="1">
            <a:spLocks noChangeArrowheads="1"/>
          </p:cNvSpPr>
          <p:nvPr/>
        </p:nvSpPr>
        <p:spPr bwMode="auto">
          <a:xfrm>
            <a:off x="1237542" y="371527"/>
            <a:ext cx="6681285" cy="542584"/>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lnSpc>
                <a:spcPct val="110000"/>
              </a:lnSpc>
              <a:spcBef>
                <a:spcPct val="0"/>
              </a:spcBef>
              <a:spcAft>
                <a:spcPct val="0"/>
              </a:spcAft>
              <a:buClrTx/>
              <a:buFontTx/>
              <a:buNone/>
            </a:pPr>
            <a:r>
              <a:rPr lang="en-US" sz="2800" b="1" kern="1200" dirty="0">
                <a:solidFill>
                  <a:schemeClr val="tx2"/>
                </a:solidFill>
                <a:latin typeface="+mj-lt"/>
                <a:cs typeface="Times New Roman"/>
              </a:rPr>
              <a:t>Project Team</a:t>
            </a:r>
          </a:p>
        </p:txBody>
      </p:sp>
      <p:graphicFrame>
        <p:nvGraphicFramePr>
          <p:cNvPr id="4" name="Table 4">
            <a:extLst>
              <a:ext uri="{FF2B5EF4-FFF2-40B4-BE49-F238E27FC236}">
                <a16:creationId xmlns:a16="http://schemas.microsoft.com/office/drawing/2014/main" id="{C7C9B02D-8AE6-4D19-9631-B031567DEFBE}"/>
              </a:ext>
            </a:extLst>
          </p:cNvPr>
          <p:cNvGraphicFramePr>
            <a:graphicFrameLocks noGrp="1"/>
          </p:cNvGraphicFramePr>
          <p:nvPr/>
        </p:nvGraphicFramePr>
        <p:xfrm>
          <a:off x="7365488" y="1941644"/>
          <a:ext cx="1308735" cy="1790700"/>
        </p:xfrm>
        <a:graphic>
          <a:graphicData uri="http://schemas.openxmlformats.org/drawingml/2006/table">
            <a:tbl>
              <a:tblPr firstRow="1" bandRow="1">
                <a:tableStyleId>{DB9E4CB3-40B8-4DEF-BCE8-63C689B9C967}</a:tableStyleId>
              </a:tblPr>
              <a:tblGrid>
                <a:gridCol w="211455">
                  <a:extLst>
                    <a:ext uri="{9D8B030D-6E8A-4147-A177-3AD203B41FA5}">
                      <a16:colId xmlns:a16="http://schemas.microsoft.com/office/drawing/2014/main" val="4043841965"/>
                    </a:ext>
                  </a:extLst>
                </a:gridCol>
                <a:gridCol w="1097280">
                  <a:extLst>
                    <a:ext uri="{9D8B030D-6E8A-4147-A177-3AD203B41FA5}">
                      <a16:colId xmlns:a16="http://schemas.microsoft.com/office/drawing/2014/main" val="3519808608"/>
                    </a:ext>
                  </a:extLst>
                </a:gridCol>
              </a:tblGrid>
              <a:tr h="245254">
                <a:tc gridSpan="2">
                  <a:txBody>
                    <a:bodyPr/>
                    <a:lstStyle/>
                    <a:p>
                      <a:pPr algn="l"/>
                      <a:r>
                        <a:rPr lang="en-US" sz="1050" b="1" dirty="0">
                          <a:solidFill>
                            <a:schemeClr val="tx1"/>
                          </a:solidFill>
                          <a:latin typeface="Calibri" panose="020F0502020204030204" pitchFamily="34" charset="0"/>
                        </a:rPr>
                        <a:t>Harvested Acres</a:t>
                      </a:r>
                    </a:p>
                    <a:p>
                      <a:pPr algn="l"/>
                      <a:r>
                        <a:rPr lang="en-US" sz="1050" b="1" dirty="0">
                          <a:solidFill>
                            <a:schemeClr val="tx1"/>
                          </a:solidFill>
                          <a:latin typeface="Calibri" panose="020F0502020204030204" pitchFamily="34" charset="0"/>
                        </a:rPr>
                        <a:t>All Certified Organic Berries 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1" dirty="0">
                        <a:solidFill>
                          <a:schemeClr val="tx1"/>
                        </a:solidFill>
                        <a:latin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164259"/>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indent="0" algn="l">
                        <a:buFont typeface="Wingdings" panose="05000000000000000000" pitchFamily="2" charset="2"/>
                        <a:buNone/>
                      </a:pPr>
                      <a:r>
                        <a:rPr lang="en-US" sz="1000" b="0" dirty="0">
                          <a:solidFill>
                            <a:schemeClr val="tx1"/>
                          </a:solidFill>
                          <a:latin typeface="Calibri" panose="020F0502020204030204" pitchFamily="34" charset="0"/>
                        </a:rPr>
                        <a:t>&lt; 100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62451"/>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1000" b="0" dirty="0">
                          <a:solidFill>
                            <a:schemeClr val="tx1"/>
                          </a:solidFill>
                          <a:latin typeface="Calibri" panose="020F0502020204030204" pitchFamily="34" charset="0"/>
                        </a:rPr>
                        <a:t>100 - 500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768955"/>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a:r>
                        <a:rPr lang="en-US" sz="1000" b="0" dirty="0">
                          <a:solidFill>
                            <a:schemeClr val="tx1"/>
                          </a:solidFill>
                          <a:latin typeface="Calibri" panose="020F0502020204030204" pitchFamily="34" charset="0"/>
                        </a:rPr>
                        <a:t>500 – 1000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426269"/>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lang="en-US" sz="1000" dirty="0">
                          <a:latin typeface="Calibri" panose="020F0502020204030204" pitchFamily="34" charset="0"/>
                        </a:rPr>
                        <a:t>&gt; 1000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3838587"/>
                  </a:ext>
                </a:extLst>
              </a:tr>
              <a:tr h="182880">
                <a:tc>
                  <a:txBody>
                    <a:bodyPr/>
                    <a:lstStyle/>
                    <a:p>
                      <a:endParaRPr lang="en-US" sz="1000" b="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000" b="0" dirty="0">
                          <a:solidFill>
                            <a:schemeClr val="tx1"/>
                          </a:solidFill>
                          <a:latin typeface="Calibri" panose="020F0502020204030204" pitchFamily="34" charset="0"/>
                        </a:rPr>
                        <a:t>Not disclosed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028852"/>
                  </a:ext>
                </a:extLst>
              </a:tr>
            </a:tbl>
          </a:graphicData>
        </a:graphic>
      </p:graphicFrame>
      <p:sp>
        <p:nvSpPr>
          <p:cNvPr id="6" name="TextBox 5">
            <a:extLst>
              <a:ext uri="{FF2B5EF4-FFF2-40B4-BE49-F238E27FC236}">
                <a16:creationId xmlns:a16="http://schemas.microsoft.com/office/drawing/2014/main" id="{388BEB73-2104-40FE-A12B-18A16022E4EC}"/>
              </a:ext>
            </a:extLst>
          </p:cNvPr>
          <p:cNvSpPr txBox="1"/>
          <p:nvPr/>
        </p:nvSpPr>
        <p:spPr>
          <a:xfrm>
            <a:off x="6714927" y="4115046"/>
            <a:ext cx="2162373" cy="461665"/>
          </a:xfrm>
          <a:prstGeom prst="rect">
            <a:avLst/>
          </a:prstGeom>
          <a:noFill/>
        </p:spPr>
        <p:txBody>
          <a:bodyPr wrap="square" rtlCol="0">
            <a:spAutoFit/>
          </a:bodyPr>
          <a:lstStyle/>
          <a:p>
            <a:r>
              <a:rPr lang="en-US" sz="800" dirty="0">
                <a:latin typeface="+mn-lt"/>
              </a:rPr>
              <a:t>USDA NASS Certified Organic Survey 2016</a:t>
            </a:r>
          </a:p>
          <a:p>
            <a:r>
              <a:rPr lang="en-US" sz="800" dirty="0">
                <a:latin typeface="+mn-lt"/>
                <a:hlinkClick r:id="rId3"/>
              </a:rPr>
              <a:t>https://www.nass.usda.gov/Surveys/Guide_to_NASS_Surveys/Organic_Production/</a:t>
            </a:r>
            <a:endParaRPr lang="en-US" sz="800" dirty="0">
              <a:latin typeface="+mn-lt"/>
            </a:endParaRPr>
          </a:p>
        </p:txBody>
      </p:sp>
      <p:grpSp>
        <p:nvGrpSpPr>
          <p:cNvPr id="7" name="Group 6">
            <a:extLst>
              <a:ext uri="{FF2B5EF4-FFF2-40B4-BE49-F238E27FC236}">
                <a16:creationId xmlns:a16="http://schemas.microsoft.com/office/drawing/2014/main" id="{7DCE7014-9BE7-44DD-B717-373471E88F0E}"/>
              </a:ext>
            </a:extLst>
          </p:cNvPr>
          <p:cNvGrpSpPr/>
          <p:nvPr/>
        </p:nvGrpSpPr>
        <p:grpSpPr>
          <a:xfrm>
            <a:off x="2091061" y="1198146"/>
            <a:ext cx="4977587" cy="2968961"/>
            <a:chOff x="2091061" y="1198146"/>
            <a:chExt cx="4977587" cy="2968961"/>
          </a:xfrm>
        </p:grpSpPr>
        <p:grpSp>
          <p:nvGrpSpPr>
            <p:cNvPr id="3" name="Group 2">
              <a:extLst>
                <a:ext uri="{FF2B5EF4-FFF2-40B4-BE49-F238E27FC236}">
                  <a16:creationId xmlns:a16="http://schemas.microsoft.com/office/drawing/2014/main" id="{D222E96E-60D6-46E6-9387-927BC8ED392B}"/>
                </a:ext>
              </a:extLst>
            </p:cNvPr>
            <p:cNvGrpSpPr/>
            <p:nvPr/>
          </p:nvGrpSpPr>
          <p:grpSpPr>
            <a:xfrm>
              <a:off x="2091061" y="1198146"/>
              <a:ext cx="4977587" cy="2968961"/>
              <a:chOff x="2204278" y="1668411"/>
              <a:chExt cx="4977587" cy="2968961"/>
            </a:xfrm>
          </p:grpSpPr>
          <p:grpSp>
            <p:nvGrpSpPr>
              <p:cNvPr id="16" name="Group 15"/>
              <p:cNvGrpSpPr/>
              <p:nvPr/>
            </p:nvGrpSpPr>
            <p:grpSpPr>
              <a:xfrm>
                <a:off x="2204278" y="1668411"/>
                <a:ext cx="4977587" cy="2968961"/>
                <a:chOff x="609602" y="1371600"/>
                <a:chExt cx="7804151" cy="4854474"/>
              </a:xfrm>
            </p:grpSpPr>
            <p:grpSp>
              <p:nvGrpSpPr>
                <p:cNvPr id="19" name="Group 228"/>
                <p:cNvGrpSpPr>
                  <a:grpSpLocks/>
                </p:cNvGrpSpPr>
                <p:nvPr/>
              </p:nvGrpSpPr>
              <p:grpSpPr bwMode="auto">
                <a:xfrm>
                  <a:off x="609602" y="1371600"/>
                  <a:ext cx="7804151" cy="4854474"/>
                  <a:chOff x="882636" y="990587"/>
                  <a:chExt cx="7803968" cy="4854489"/>
                </a:xfrm>
              </p:grpSpPr>
              <p:grpSp>
                <p:nvGrpSpPr>
                  <p:cNvPr id="27" name="Group 403"/>
                  <p:cNvGrpSpPr>
                    <a:grpSpLocks/>
                  </p:cNvGrpSpPr>
                  <p:nvPr/>
                </p:nvGrpSpPr>
                <p:grpSpPr bwMode="auto">
                  <a:xfrm>
                    <a:off x="882636" y="990587"/>
                    <a:ext cx="7803968" cy="4854489"/>
                    <a:chOff x="453" y="438"/>
                    <a:chExt cx="4686" cy="2910"/>
                  </a:xfrm>
                </p:grpSpPr>
                <p:sp>
                  <p:nvSpPr>
                    <p:cNvPr id="174" name="Freeform 524"/>
                    <p:cNvSpPr>
                      <a:spLocks/>
                    </p:cNvSpPr>
                    <p:nvPr/>
                  </p:nvSpPr>
                  <p:spPr bwMode="auto">
                    <a:xfrm>
                      <a:off x="3152" y="704"/>
                      <a:ext cx="994" cy="819"/>
                    </a:xfrm>
                    <a:custGeom>
                      <a:avLst/>
                      <a:gdLst>
                        <a:gd name="T0" fmla="*/ 0 w 3976"/>
                        <a:gd name="T1" fmla="*/ 0 h 3274"/>
                        <a:gd name="T2" fmla="*/ 0 w 3976"/>
                        <a:gd name="T3" fmla="*/ 0 h 3274"/>
                        <a:gd name="T4" fmla="*/ 0 w 3976"/>
                        <a:gd name="T5" fmla="*/ 0 h 3274"/>
                        <a:gd name="T6" fmla="*/ 0 w 3976"/>
                        <a:gd name="T7" fmla="*/ 0 h 3274"/>
                        <a:gd name="T8" fmla="*/ 0 w 3976"/>
                        <a:gd name="T9" fmla="*/ 0 h 3274"/>
                        <a:gd name="T10" fmla="*/ 0 w 3976"/>
                        <a:gd name="T11" fmla="*/ 0 h 3274"/>
                        <a:gd name="T12" fmla="*/ 0 w 3976"/>
                        <a:gd name="T13" fmla="*/ 0 h 3274"/>
                        <a:gd name="T14" fmla="*/ 0 w 3976"/>
                        <a:gd name="T15" fmla="*/ 0 h 3274"/>
                        <a:gd name="T16" fmla="*/ 0 w 3976"/>
                        <a:gd name="T17" fmla="*/ 0 h 3274"/>
                        <a:gd name="T18" fmla="*/ 0 w 3976"/>
                        <a:gd name="T19" fmla="*/ 0 h 3274"/>
                        <a:gd name="T20" fmla="*/ 0 w 3976"/>
                        <a:gd name="T21" fmla="*/ 0 h 3274"/>
                        <a:gd name="T22" fmla="*/ 0 w 3976"/>
                        <a:gd name="T23" fmla="*/ 0 h 3274"/>
                        <a:gd name="T24" fmla="*/ 0 w 3976"/>
                        <a:gd name="T25" fmla="*/ 0 h 3274"/>
                        <a:gd name="T26" fmla="*/ 0 w 3976"/>
                        <a:gd name="T27" fmla="*/ 0 h 3274"/>
                        <a:gd name="T28" fmla="*/ 0 w 3976"/>
                        <a:gd name="T29" fmla="*/ 0 h 3274"/>
                        <a:gd name="T30" fmla="*/ 0 w 3976"/>
                        <a:gd name="T31" fmla="*/ 0 h 3274"/>
                        <a:gd name="T32" fmla="*/ 0 w 3976"/>
                        <a:gd name="T33" fmla="*/ 0 h 3274"/>
                        <a:gd name="T34" fmla="*/ 0 w 3976"/>
                        <a:gd name="T35" fmla="*/ 0 h 3274"/>
                        <a:gd name="T36" fmla="*/ 0 w 3976"/>
                        <a:gd name="T37" fmla="*/ 0 h 3274"/>
                        <a:gd name="T38" fmla="*/ 0 w 3976"/>
                        <a:gd name="T39" fmla="*/ 0 h 3274"/>
                        <a:gd name="T40" fmla="*/ 0 w 3976"/>
                        <a:gd name="T41" fmla="*/ 0 h 3274"/>
                        <a:gd name="T42" fmla="*/ 0 w 3976"/>
                        <a:gd name="T43" fmla="*/ 0 h 3274"/>
                        <a:gd name="T44" fmla="*/ 0 w 3976"/>
                        <a:gd name="T45" fmla="*/ 0 h 3274"/>
                        <a:gd name="T46" fmla="*/ 0 w 3976"/>
                        <a:gd name="T47" fmla="*/ 0 h 3274"/>
                        <a:gd name="T48" fmla="*/ 0 w 3976"/>
                        <a:gd name="T49" fmla="*/ 0 h 3274"/>
                        <a:gd name="T50" fmla="*/ 0 w 3976"/>
                        <a:gd name="T51" fmla="*/ 0 h 3274"/>
                        <a:gd name="T52" fmla="*/ 0 w 3976"/>
                        <a:gd name="T53" fmla="*/ 0 h 3274"/>
                        <a:gd name="T54" fmla="*/ 0 w 3976"/>
                        <a:gd name="T55" fmla="*/ 0 h 3274"/>
                        <a:gd name="T56" fmla="*/ 0 w 3976"/>
                        <a:gd name="T57" fmla="*/ 0 h 3274"/>
                        <a:gd name="T58" fmla="*/ 0 w 3976"/>
                        <a:gd name="T59" fmla="*/ 0 h 3274"/>
                        <a:gd name="T60" fmla="*/ 0 w 3976"/>
                        <a:gd name="T61" fmla="*/ 0 h 3274"/>
                        <a:gd name="T62" fmla="*/ 0 w 3976"/>
                        <a:gd name="T63" fmla="*/ 0 h 3274"/>
                        <a:gd name="T64" fmla="*/ 0 w 3976"/>
                        <a:gd name="T65" fmla="*/ 0 h 3274"/>
                        <a:gd name="T66" fmla="*/ 0 w 3976"/>
                        <a:gd name="T67" fmla="*/ 0 h 3274"/>
                        <a:gd name="T68" fmla="*/ 0 w 3976"/>
                        <a:gd name="T69" fmla="*/ 0 h 3274"/>
                        <a:gd name="T70" fmla="*/ 0 w 3976"/>
                        <a:gd name="T71" fmla="*/ 0 h 3274"/>
                        <a:gd name="T72" fmla="*/ 0 w 3976"/>
                        <a:gd name="T73" fmla="*/ 0 h 3274"/>
                        <a:gd name="T74" fmla="*/ 0 w 3976"/>
                        <a:gd name="T75" fmla="*/ 0 h 3274"/>
                        <a:gd name="T76" fmla="*/ 0 w 3976"/>
                        <a:gd name="T77" fmla="*/ 0 h 3274"/>
                        <a:gd name="T78" fmla="*/ 0 w 3976"/>
                        <a:gd name="T79" fmla="*/ 0 h 3274"/>
                        <a:gd name="T80" fmla="*/ 0 w 3976"/>
                        <a:gd name="T81" fmla="*/ 0 h 3274"/>
                        <a:gd name="T82" fmla="*/ 0 w 3976"/>
                        <a:gd name="T83" fmla="*/ 0 h 3274"/>
                        <a:gd name="T84" fmla="*/ 0 w 3976"/>
                        <a:gd name="T85" fmla="*/ 0 h 3274"/>
                        <a:gd name="T86" fmla="*/ 0 w 3976"/>
                        <a:gd name="T87" fmla="*/ 0 h 3274"/>
                        <a:gd name="T88" fmla="*/ 0 w 3976"/>
                        <a:gd name="T89" fmla="*/ 0 h 3274"/>
                        <a:gd name="T90" fmla="*/ 0 w 3976"/>
                        <a:gd name="T91" fmla="*/ 0 h 3274"/>
                        <a:gd name="T92" fmla="*/ 0 w 3976"/>
                        <a:gd name="T93" fmla="*/ 0 h 3274"/>
                        <a:gd name="T94" fmla="*/ 0 w 3976"/>
                        <a:gd name="T95" fmla="*/ 0 h 3274"/>
                        <a:gd name="T96" fmla="*/ 0 w 3976"/>
                        <a:gd name="T97" fmla="*/ 0 h 3274"/>
                        <a:gd name="T98" fmla="*/ 0 w 3976"/>
                        <a:gd name="T99" fmla="*/ 0 h 3274"/>
                        <a:gd name="T100" fmla="*/ 0 w 3976"/>
                        <a:gd name="T101" fmla="*/ 0 h 3274"/>
                        <a:gd name="T102" fmla="*/ 0 w 3976"/>
                        <a:gd name="T103" fmla="*/ 0 h 3274"/>
                        <a:gd name="T104" fmla="*/ 0 w 3976"/>
                        <a:gd name="T105" fmla="*/ 0 h 3274"/>
                        <a:gd name="T106" fmla="*/ 0 w 3976"/>
                        <a:gd name="T107" fmla="*/ 0 h 3274"/>
                        <a:gd name="T108" fmla="*/ 0 w 3976"/>
                        <a:gd name="T109" fmla="*/ 0 h 3274"/>
                        <a:gd name="T110" fmla="*/ 0 w 3976"/>
                        <a:gd name="T111" fmla="*/ 0 h 3274"/>
                        <a:gd name="T112" fmla="*/ 0 w 3976"/>
                        <a:gd name="T113" fmla="*/ 0 h 3274"/>
                        <a:gd name="T114" fmla="*/ 0 w 3976"/>
                        <a:gd name="T115" fmla="*/ 0 h 3274"/>
                        <a:gd name="T116" fmla="*/ 0 w 3976"/>
                        <a:gd name="T117" fmla="*/ 0 h 3274"/>
                        <a:gd name="T118" fmla="*/ 0 w 3976"/>
                        <a:gd name="T119" fmla="*/ 0 h 3274"/>
                        <a:gd name="T120" fmla="*/ 0 w 3976"/>
                        <a:gd name="T121" fmla="*/ 0 h 3274"/>
                        <a:gd name="T122" fmla="*/ 0 w 3976"/>
                        <a:gd name="T123" fmla="*/ 0 h 3274"/>
                        <a:gd name="T124" fmla="*/ 0 w 3976"/>
                        <a:gd name="T125" fmla="*/ 0 h 32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76"/>
                        <a:gd name="T190" fmla="*/ 0 h 3274"/>
                        <a:gd name="T191" fmla="*/ 3976 w 3976"/>
                        <a:gd name="T192" fmla="*/ 3274 h 32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76" h="3274">
                          <a:moveTo>
                            <a:pt x="695" y="512"/>
                          </a:moveTo>
                          <a:lnTo>
                            <a:pt x="656" y="536"/>
                          </a:lnTo>
                          <a:lnTo>
                            <a:pt x="618" y="558"/>
                          </a:lnTo>
                          <a:lnTo>
                            <a:pt x="583" y="577"/>
                          </a:lnTo>
                          <a:lnTo>
                            <a:pt x="552" y="594"/>
                          </a:lnTo>
                          <a:lnTo>
                            <a:pt x="493" y="623"/>
                          </a:lnTo>
                          <a:lnTo>
                            <a:pt x="441" y="646"/>
                          </a:lnTo>
                          <a:lnTo>
                            <a:pt x="396" y="668"/>
                          </a:lnTo>
                          <a:lnTo>
                            <a:pt x="357" y="689"/>
                          </a:lnTo>
                          <a:lnTo>
                            <a:pt x="339" y="701"/>
                          </a:lnTo>
                          <a:lnTo>
                            <a:pt x="320" y="713"/>
                          </a:lnTo>
                          <a:lnTo>
                            <a:pt x="304" y="727"/>
                          </a:lnTo>
                          <a:lnTo>
                            <a:pt x="287" y="741"/>
                          </a:lnTo>
                          <a:lnTo>
                            <a:pt x="284" y="750"/>
                          </a:lnTo>
                          <a:lnTo>
                            <a:pt x="271" y="771"/>
                          </a:lnTo>
                          <a:lnTo>
                            <a:pt x="253" y="803"/>
                          </a:lnTo>
                          <a:lnTo>
                            <a:pt x="228" y="839"/>
                          </a:lnTo>
                          <a:lnTo>
                            <a:pt x="215" y="859"/>
                          </a:lnTo>
                          <a:lnTo>
                            <a:pt x="202" y="879"/>
                          </a:lnTo>
                          <a:lnTo>
                            <a:pt x="187" y="898"/>
                          </a:lnTo>
                          <a:lnTo>
                            <a:pt x="171" y="916"/>
                          </a:lnTo>
                          <a:lnTo>
                            <a:pt x="156" y="932"/>
                          </a:lnTo>
                          <a:lnTo>
                            <a:pt x="140" y="948"/>
                          </a:lnTo>
                          <a:lnTo>
                            <a:pt x="126" y="961"/>
                          </a:lnTo>
                          <a:lnTo>
                            <a:pt x="111" y="972"/>
                          </a:lnTo>
                          <a:lnTo>
                            <a:pt x="93" y="980"/>
                          </a:lnTo>
                          <a:lnTo>
                            <a:pt x="55" y="1005"/>
                          </a:lnTo>
                          <a:lnTo>
                            <a:pt x="45" y="1013"/>
                          </a:lnTo>
                          <a:lnTo>
                            <a:pt x="34" y="1022"/>
                          </a:lnTo>
                          <a:lnTo>
                            <a:pt x="25" y="1030"/>
                          </a:lnTo>
                          <a:lnTo>
                            <a:pt x="17" y="1040"/>
                          </a:lnTo>
                          <a:lnTo>
                            <a:pt x="9" y="1050"/>
                          </a:lnTo>
                          <a:lnTo>
                            <a:pt x="3" y="1061"/>
                          </a:lnTo>
                          <a:lnTo>
                            <a:pt x="1" y="1072"/>
                          </a:lnTo>
                          <a:lnTo>
                            <a:pt x="0" y="1083"/>
                          </a:lnTo>
                          <a:lnTo>
                            <a:pt x="107" y="1079"/>
                          </a:lnTo>
                          <a:lnTo>
                            <a:pt x="173" y="1076"/>
                          </a:lnTo>
                          <a:lnTo>
                            <a:pt x="194" y="1074"/>
                          </a:lnTo>
                          <a:lnTo>
                            <a:pt x="210" y="1072"/>
                          </a:lnTo>
                          <a:lnTo>
                            <a:pt x="220" y="1069"/>
                          </a:lnTo>
                          <a:lnTo>
                            <a:pt x="227" y="1066"/>
                          </a:lnTo>
                          <a:lnTo>
                            <a:pt x="239" y="1054"/>
                          </a:lnTo>
                          <a:lnTo>
                            <a:pt x="257" y="1034"/>
                          </a:lnTo>
                          <a:lnTo>
                            <a:pt x="270" y="1021"/>
                          </a:lnTo>
                          <a:lnTo>
                            <a:pt x="291" y="1005"/>
                          </a:lnTo>
                          <a:lnTo>
                            <a:pt x="318" y="986"/>
                          </a:lnTo>
                          <a:lnTo>
                            <a:pt x="353" y="964"/>
                          </a:lnTo>
                          <a:lnTo>
                            <a:pt x="357" y="967"/>
                          </a:lnTo>
                          <a:lnTo>
                            <a:pt x="361" y="969"/>
                          </a:lnTo>
                          <a:lnTo>
                            <a:pt x="364" y="972"/>
                          </a:lnTo>
                          <a:lnTo>
                            <a:pt x="368" y="975"/>
                          </a:lnTo>
                          <a:lnTo>
                            <a:pt x="373" y="984"/>
                          </a:lnTo>
                          <a:lnTo>
                            <a:pt x="377" y="995"/>
                          </a:lnTo>
                          <a:lnTo>
                            <a:pt x="380" y="1007"/>
                          </a:lnTo>
                          <a:lnTo>
                            <a:pt x="381" y="1021"/>
                          </a:lnTo>
                          <a:lnTo>
                            <a:pt x="383" y="1034"/>
                          </a:lnTo>
                          <a:lnTo>
                            <a:pt x="384" y="1049"/>
                          </a:lnTo>
                          <a:lnTo>
                            <a:pt x="381" y="1099"/>
                          </a:lnTo>
                          <a:lnTo>
                            <a:pt x="379" y="1122"/>
                          </a:lnTo>
                          <a:lnTo>
                            <a:pt x="498" y="1122"/>
                          </a:lnTo>
                          <a:lnTo>
                            <a:pt x="501" y="1122"/>
                          </a:lnTo>
                          <a:lnTo>
                            <a:pt x="511" y="1123"/>
                          </a:lnTo>
                          <a:lnTo>
                            <a:pt x="519" y="1122"/>
                          </a:lnTo>
                          <a:lnTo>
                            <a:pt x="528" y="1121"/>
                          </a:lnTo>
                          <a:lnTo>
                            <a:pt x="538" y="1118"/>
                          </a:lnTo>
                          <a:lnTo>
                            <a:pt x="550" y="1116"/>
                          </a:lnTo>
                          <a:lnTo>
                            <a:pt x="563" y="1110"/>
                          </a:lnTo>
                          <a:lnTo>
                            <a:pt x="577" y="1104"/>
                          </a:lnTo>
                          <a:lnTo>
                            <a:pt x="592" y="1094"/>
                          </a:lnTo>
                          <a:lnTo>
                            <a:pt x="608" y="1083"/>
                          </a:lnTo>
                          <a:lnTo>
                            <a:pt x="625" y="1069"/>
                          </a:lnTo>
                          <a:lnTo>
                            <a:pt x="643" y="1052"/>
                          </a:lnTo>
                          <a:lnTo>
                            <a:pt x="662" y="1033"/>
                          </a:lnTo>
                          <a:lnTo>
                            <a:pt x="681" y="1011"/>
                          </a:lnTo>
                          <a:lnTo>
                            <a:pt x="687" y="1012"/>
                          </a:lnTo>
                          <a:lnTo>
                            <a:pt x="705" y="1013"/>
                          </a:lnTo>
                          <a:lnTo>
                            <a:pt x="717" y="1014"/>
                          </a:lnTo>
                          <a:lnTo>
                            <a:pt x="732" y="1014"/>
                          </a:lnTo>
                          <a:lnTo>
                            <a:pt x="747" y="1013"/>
                          </a:lnTo>
                          <a:lnTo>
                            <a:pt x="765" y="1011"/>
                          </a:lnTo>
                          <a:lnTo>
                            <a:pt x="782" y="1007"/>
                          </a:lnTo>
                          <a:lnTo>
                            <a:pt x="801" y="1001"/>
                          </a:lnTo>
                          <a:lnTo>
                            <a:pt x="820" y="994"/>
                          </a:lnTo>
                          <a:lnTo>
                            <a:pt x="839" y="983"/>
                          </a:lnTo>
                          <a:lnTo>
                            <a:pt x="849" y="976"/>
                          </a:lnTo>
                          <a:lnTo>
                            <a:pt x="858" y="970"/>
                          </a:lnTo>
                          <a:lnTo>
                            <a:pt x="867" y="962"/>
                          </a:lnTo>
                          <a:lnTo>
                            <a:pt x="876" y="954"/>
                          </a:lnTo>
                          <a:lnTo>
                            <a:pt x="886" y="945"/>
                          </a:lnTo>
                          <a:lnTo>
                            <a:pt x="894" y="935"/>
                          </a:lnTo>
                          <a:lnTo>
                            <a:pt x="903" y="924"/>
                          </a:lnTo>
                          <a:lnTo>
                            <a:pt x="910" y="912"/>
                          </a:lnTo>
                          <a:lnTo>
                            <a:pt x="913" y="914"/>
                          </a:lnTo>
                          <a:lnTo>
                            <a:pt x="918" y="919"/>
                          </a:lnTo>
                          <a:lnTo>
                            <a:pt x="922" y="920"/>
                          </a:lnTo>
                          <a:lnTo>
                            <a:pt x="927" y="921"/>
                          </a:lnTo>
                          <a:lnTo>
                            <a:pt x="935" y="920"/>
                          </a:lnTo>
                          <a:lnTo>
                            <a:pt x="943" y="919"/>
                          </a:lnTo>
                          <a:lnTo>
                            <a:pt x="952" y="914"/>
                          </a:lnTo>
                          <a:lnTo>
                            <a:pt x="964" y="908"/>
                          </a:lnTo>
                          <a:lnTo>
                            <a:pt x="976" y="898"/>
                          </a:lnTo>
                          <a:lnTo>
                            <a:pt x="991" y="885"/>
                          </a:lnTo>
                          <a:lnTo>
                            <a:pt x="1007" y="867"/>
                          </a:lnTo>
                          <a:lnTo>
                            <a:pt x="1025" y="845"/>
                          </a:lnTo>
                          <a:lnTo>
                            <a:pt x="1046" y="819"/>
                          </a:lnTo>
                          <a:lnTo>
                            <a:pt x="1068" y="788"/>
                          </a:lnTo>
                          <a:lnTo>
                            <a:pt x="1072" y="781"/>
                          </a:lnTo>
                          <a:lnTo>
                            <a:pt x="1084" y="763"/>
                          </a:lnTo>
                          <a:lnTo>
                            <a:pt x="1093" y="752"/>
                          </a:lnTo>
                          <a:lnTo>
                            <a:pt x="1102" y="740"/>
                          </a:lnTo>
                          <a:lnTo>
                            <a:pt x="1115" y="727"/>
                          </a:lnTo>
                          <a:lnTo>
                            <a:pt x="1128" y="713"/>
                          </a:lnTo>
                          <a:lnTo>
                            <a:pt x="1143" y="701"/>
                          </a:lnTo>
                          <a:lnTo>
                            <a:pt x="1160" y="690"/>
                          </a:lnTo>
                          <a:lnTo>
                            <a:pt x="1170" y="684"/>
                          </a:lnTo>
                          <a:lnTo>
                            <a:pt x="1178" y="679"/>
                          </a:lnTo>
                          <a:lnTo>
                            <a:pt x="1188" y="675"/>
                          </a:lnTo>
                          <a:lnTo>
                            <a:pt x="1198" y="672"/>
                          </a:lnTo>
                          <a:lnTo>
                            <a:pt x="1209" y="668"/>
                          </a:lnTo>
                          <a:lnTo>
                            <a:pt x="1220" y="665"/>
                          </a:lnTo>
                          <a:lnTo>
                            <a:pt x="1231" y="664"/>
                          </a:lnTo>
                          <a:lnTo>
                            <a:pt x="1242" y="663"/>
                          </a:lnTo>
                          <a:lnTo>
                            <a:pt x="1254" y="663"/>
                          </a:lnTo>
                          <a:lnTo>
                            <a:pt x="1266" y="664"/>
                          </a:lnTo>
                          <a:lnTo>
                            <a:pt x="1279" y="667"/>
                          </a:lnTo>
                          <a:lnTo>
                            <a:pt x="1291" y="669"/>
                          </a:lnTo>
                          <a:lnTo>
                            <a:pt x="1232" y="735"/>
                          </a:lnTo>
                          <a:lnTo>
                            <a:pt x="1232" y="738"/>
                          </a:lnTo>
                          <a:lnTo>
                            <a:pt x="1232" y="746"/>
                          </a:lnTo>
                          <a:lnTo>
                            <a:pt x="1230" y="759"/>
                          </a:lnTo>
                          <a:lnTo>
                            <a:pt x="1224" y="773"/>
                          </a:lnTo>
                          <a:lnTo>
                            <a:pt x="1219" y="782"/>
                          </a:lnTo>
                          <a:lnTo>
                            <a:pt x="1213" y="792"/>
                          </a:lnTo>
                          <a:lnTo>
                            <a:pt x="1205" y="800"/>
                          </a:lnTo>
                          <a:lnTo>
                            <a:pt x="1197" y="810"/>
                          </a:lnTo>
                          <a:lnTo>
                            <a:pt x="1186" y="819"/>
                          </a:lnTo>
                          <a:lnTo>
                            <a:pt x="1172" y="828"/>
                          </a:lnTo>
                          <a:lnTo>
                            <a:pt x="1157" y="838"/>
                          </a:lnTo>
                          <a:lnTo>
                            <a:pt x="1140" y="847"/>
                          </a:lnTo>
                          <a:lnTo>
                            <a:pt x="1138" y="849"/>
                          </a:lnTo>
                          <a:lnTo>
                            <a:pt x="1129" y="858"/>
                          </a:lnTo>
                          <a:lnTo>
                            <a:pt x="1120" y="871"/>
                          </a:lnTo>
                          <a:lnTo>
                            <a:pt x="1110" y="890"/>
                          </a:lnTo>
                          <a:lnTo>
                            <a:pt x="1106" y="899"/>
                          </a:lnTo>
                          <a:lnTo>
                            <a:pt x="1102" y="910"/>
                          </a:lnTo>
                          <a:lnTo>
                            <a:pt x="1100" y="923"/>
                          </a:lnTo>
                          <a:lnTo>
                            <a:pt x="1099" y="935"/>
                          </a:lnTo>
                          <a:lnTo>
                            <a:pt x="1100" y="948"/>
                          </a:lnTo>
                          <a:lnTo>
                            <a:pt x="1102" y="962"/>
                          </a:lnTo>
                          <a:lnTo>
                            <a:pt x="1107" y="976"/>
                          </a:lnTo>
                          <a:lnTo>
                            <a:pt x="1115" y="991"/>
                          </a:lnTo>
                          <a:lnTo>
                            <a:pt x="1126" y="978"/>
                          </a:lnTo>
                          <a:lnTo>
                            <a:pt x="1151" y="956"/>
                          </a:lnTo>
                          <a:lnTo>
                            <a:pt x="1157" y="952"/>
                          </a:lnTo>
                          <a:lnTo>
                            <a:pt x="1164" y="948"/>
                          </a:lnTo>
                          <a:lnTo>
                            <a:pt x="1168" y="948"/>
                          </a:lnTo>
                          <a:lnTo>
                            <a:pt x="1172" y="950"/>
                          </a:lnTo>
                          <a:lnTo>
                            <a:pt x="1173" y="951"/>
                          </a:lnTo>
                          <a:lnTo>
                            <a:pt x="1175" y="953"/>
                          </a:lnTo>
                          <a:lnTo>
                            <a:pt x="1176" y="956"/>
                          </a:lnTo>
                          <a:lnTo>
                            <a:pt x="1176" y="961"/>
                          </a:lnTo>
                          <a:lnTo>
                            <a:pt x="1176" y="970"/>
                          </a:lnTo>
                          <a:lnTo>
                            <a:pt x="1173" y="984"/>
                          </a:lnTo>
                          <a:lnTo>
                            <a:pt x="1252" y="945"/>
                          </a:lnTo>
                          <a:lnTo>
                            <a:pt x="1255" y="942"/>
                          </a:lnTo>
                          <a:lnTo>
                            <a:pt x="1265" y="937"/>
                          </a:lnTo>
                          <a:lnTo>
                            <a:pt x="1271" y="935"/>
                          </a:lnTo>
                          <a:lnTo>
                            <a:pt x="1279" y="932"/>
                          </a:lnTo>
                          <a:lnTo>
                            <a:pt x="1287" y="931"/>
                          </a:lnTo>
                          <a:lnTo>
                            <a:pt x="1296" y="930"/>
                          </a:lnTo>
                          <a:lnTo>
                            <a:pt x="1306" y="931"/>
                          </a:lnTo>
                          <a:lnTo>
                            <a:pt x="1315" y="934"/>
                          </a:lnTo>
                          <a:lnTo>
                            <a:pt x="1325" y="938"/>
                          </a:lnTo>
                          <a:lnTo>
                            <a:pt x="1335" y="945"/>
                          </a:lnTo>
                          <a:lnTo>
                            <a:pt x="1345" y="954"/>
                          </a:lnTo>
                          <a:lnTo>
                            <a:pt x="1353" y="968"/>
                          </a:lnTo>
                          <a:lnTo>
                            <a:pt x="1362" y="984"/>
                          </a:lnTo>
                          <a:lnTo>
                            <a:pt x="1370" y="1003"/>
                          </a:lnTo>
                          <a:lnTo>
                            <a:pt x="1373" y="1007"/>
                          </a:lnTo>
                          <a:lnTo>
                            <a:pt x="1380" y="1014"/>
                          </a:lnTo>
                          <a:lnTo>
                            <a:pt x="1391" y="1025"/>
                          </a:lnTo>
                          <a:lnTo>
                            <a:pt x="1408" y="1039"/>
                          </a:lnTo>
                          <a:lnTo>
                            <a:pt x="1418" y="1045"/>
                          </a:lnTo>
                          <a:lnTo>
                            <a:pt x="1430" y="1052"/>
                          </a:lnTo>
                          <a:lnTo>
                            <a:pt x="1443" y="1058"/>
                          </a:lnTo>
                          <a:lnTo>
                            <a:pt x="1456" y="1065"/>
                          </a:lnTo>
                          <a:lnTo>
                            <a:pt x="1471" y="1071"/>
                          </a:lnTo>
                          <a:lnTo>
                            <a:pt x="1487" y="1076"/>
                          </a:lnTo>
                          <a:lnTo>
                            <a:pt x="1503" y="1079"/>
                          </a:lnTo>
                          <a:lnTo>
                            <a:pt x="1521" y="1083"/>
                          </a:lnTo>
                          <a:lnTo>
                            <a:pt x="1711" y="1083"/>
                          </a:lnTo>
                          <a:lnTo>
                            <a:pt x="1711" y="1081"/>
                          </a:lnTo>
                          <a:lnTo>
                            <a:pt x="1713" y="1073"/>
                          </a:lnTo>
                          <a:lnTo>
                            <a:pt x="1716" y="1068"/>
                          </a:lnTo>
                          <a:lnTo>
                            <a:pt x="1719" y="1062"/>
                          </a:lnTo>
                          <a:lnTo>
                            <a:pt x="1725" y="1055"/>
                          </a:lnTo>
                          <a:lnTo>
                            <a:pt x="1734" y="1046"/>
                          </a:lnTo>
                          <a:lnTo>
                            <a:pt x="1745" y="1038"/>
                          </a:lnTo>
                          <a:lnTo>
                            <a:pt x="1760" y="1028"/>
                          </a:lnTo>
                          <a:lnTo>
                            <a:pt x="1778" y="1017"/>
                          </a:lnTo>
                          <a:lnTo>
                            <a:pt x="1800" y="1005"/>
                          </a:lnTo>
                          <a:lnTo>
                            <a:pt x="1826" y="992"/>
                          </a:lnTo>
                          <a:lnTo>
                            <a:pt x="1856" y="980"/>
                          </a:lnTo>
                          <a:lnTo>
                            <a:pt x="1893" y="965"/>
                          </a:lnTo>
                          <a:lnTo>
                            <a:pt x="1935" y="952"/>
                          </a:lnTo>
                          <a:lnTo>
                            <a:pt x="1976" y="954"/>
                          </a:lnTo>
                          <a:lnTo>
                            <a:pt x="2011" y="954"/>
                          </a:lnTo>
                          <a:lnTo>
                            <a:pt x="2038" y="954"/>
                          </a:lnTo>
                          <a:lnTo>
                            <a:pt x="2058" y="952"/>
                          </a:lnTo>
                          <a:lnTo>
                            <a:pt x="2074" y="948"/>
                          </a:lnTo>
                          <a:lnTo>
                            <a:pt x="2085" y="945"/>
                          </a:lnTo>
                          <a:lnTo>
                            <a:pt x="2095" y="941"/>
                          </a:lnTo>
                          <a:lnTo>
                            <a:pt x="2101" y="936"/>
                          </a:lnTo>
                          <a:lnTo>
                            <a:pt x="2107" y="931"/>
                          </a:lnTo>
                          <a:lnTo>
                            <a:pt x="2113" y="927"/>
                          </a:lnTo>
                          <a:lnTo>
                            <a:pt x="2121" y="924"/>
                          </a:lnTo>
                          <a:lnTo>
                            <a:pt x="2129" y="921"/>
                          </a:lnTo>
                          <a:lnTo>
                            <a:pt x="2143" y="920"/>
                          </a:lnTo>
                          <a:lnTo>
                            <a:pt x="2159" y="920"/>
                          </a:lnTo>
                          <a:lnTo>
                            <a:pt x="2181" y="921"/>
                          </a:lnTo>
                          <a:lnTo>
                            <a:pt x="2210" y="925"/>
                          </a:lnTo>
                          <a:lnTo>
                            <a:pt x="2211" y="934"/>
                          </a:lnTo>
                          <a:lnTo>
                            <a:pt x="2213" y="954"/>
                          </a:lnTo>
                          <a:lnTo>
                            <a:pt x="2213" y="969"/>
                          </a:lnTo>
                          <a:lnTo>
                            <a:pt x="2210" y="986"/>
                          </a:lnTo>
                          <a:lnTo>
                            <a:pt x="2208" y="995"/>
                          </a:lnTo>
                          <a:lnTo>
                            <a:pt x="2204" y="1005"/>
                          </a:lnTo>
                          <a:lnTo>
                            <a:pt x="2202" y="1014"/>
                          </a:lnTo>
                          <a:lnTo>
                            <a:pt x="2197" y="1024"/>
                          </a:lnTo>
                          <a:lnTo>
                            <a:pt x="2198" y="1025"/>
                          </a:lnTo>
                          <a:lnTo>
                            <a:pt x="2203" y="1028"/>
                          </a:lnTo>
                          <a:lnTo>
                            <a:pt x="2211" y="1033"/>
                          </a:lnTo>
                          <a:lnTo>
                            <a:pt x="2225" y="1036"/>
                          </a:lnTo>
                          <a:lnTo>
                            <a:pt x="2232" y="1038"/>
                          </a:lnTo>
                          <a:lnTo>
                            <a:pt x="2241" y="1038"/>
                          </a:lnTo>
                          <a:lnTo>
                            <a:pt x="2252" y="1038"/>
                          </a:lnTo>
                          <a:lnTo>
                            <a:pt x="2263" y="1038"/>
                          </a:lnTo>
                          <a:lnTo>
                            <a:pt x="2275" y="1035"/>
                          </a:lnTo>
                          <a:lnTo>
                            <a:pt x="2290" y="1033"/>
                          </a:lnTo>
                          <a:lnTo>
                            <a:pt x="2304" y="1029"/>
                          </a:lnTo>
                          <a:lnTo>
                            <a:pt x="2321" y="1024"/>
                          </a:lnTo>
                          <a:lnTo>
                            <a:pt x="2380" y="1003"/>
                          </a:lnTo>
                          <a:lnTo>
                            <a:pt x="2383" y="1011"/>
                          </a:lnTo>
                          <a:lnTo>
                            <a:pt x="2394" y="1027"/>
                          </a:lnTo>
                          <a:lnTo>
                            <a:pt x="2397" y="1032"/>
                          </a:lnTo>
                          <a:lnTo>
                            <a:pt x="2402" y="1035"/>
                          </a:lnTo>
                          <a:lnTo>
                            <a:pt x="2407" y="1039"/>
                          </a:lnTo>
                          <a:lnTo>
                            <a:pt x="2413" y="1043"/>
                          </a:lnTo>
                          <a:lnTo>
                            <a:pt x="2421" y="1045"/>
                          </a:lnTo>
                          <a:lnTo>
                            <a:pt x="2428" y="1047"/>
                          </a:lnTo>
                          <a:lnTo>
                            <a:pt x="2437" y="1050"/>
                          </a:lnTo>
                          <a:lnTo>
                            <a:pt x="2446" y="1050"/>
                          </a:lnTo>
                          <a:lnTo>
                            <a:pt x="2452" y="1136"/>
                          </a:lnTo>
                          <a:lnTo>
                            <a:pt x="2467" y="1144"/>
                          </a:lnTo>
                          <a:lnTo>
                            <a:pt x="2501" y="1165"/>
                          </a:lnTo>
                          <a:lnTo>
                            <a:pt x="2520" y="1177"/>
                          </a:lnTo>
                          <a:lnTo>
                            <a:pt x="2536" y="1191"/>
                          </a:lnTo>
                          <a:lnTo>
                            <a:pt x="2542" y="1197"/>
                          </a:lnTo>
                          <a:lnTo>
                            <a:pt x="2547" y="1203"/>
                          </a:lnTo>
                          <a:lnTo>
                            <a:pt x="2549" y="1209"/>
                          </a:lnTo>
                          <a:lnTo>
                            <a:pt x="2550" y="1214"/>
                          </a:lnTo>
                          <a:lnTo>
                            <a:pt x="2548" y="1215"/>
                          </a:lnTo>
                          <a:lnTo>
                            <a:pt x="2541" y="1216"/>
                          </a:lnTo>
                          <a:lnTo>
                            <a:pt x="2527" y="1219"/>
                          </a:lnTo>
                          <a:lnTo>
                            <a:pt x="2508" y="1223"/>
                          </a:lnTo>
                          <a:lnTo>
                            <a:pt x="2481" y="1224"/>
                          </a:lnTo>
                          <a:lnTo>
                            <a:pt x="2449" y="1225"/>
                          </a:lnTo>
                          <a:lnTo>
                            <a:pt x="2408" y="1224"/>
                          </a:lnTo>
                          <a:lnTo>
                            <a:pt x="2361" y="1220"/>
                          </a:lnTo>
                          <a:lnTo>
                            <a:pt x="2351" y="1227"/>
                          </a:lnTo>
                          <a:lnTo>
                            <a:pt x="2325" y="1240"/>
                          </a:lnTo>
                          <a:lnTo>
                            <a:pt x="2318" y="1243"/>
                          </a:lnTo>
                          <a:lnTo>
                            <a:pt x="2309" y="1246"/>
                          </a:lnTo>
                          <a:lnTo>
                            <a:pt x="2301" y="1247"/>
                          </a:lnTo>
                          <a:lnTo>
                            <a:pt x="2291" y="1248"/>
                          </a:lnTo>
                          <a:lnTo>
                            <a:pt x="2282" y="1248"/>
                          </a:lnTo>
                          <a:lnTo>
                            <a:pt x="2274" y="1247"/>
                          </a:lnTo>
                          <a:lnTo>
                            <a:pt x="2264" y="1245"/>
                          </a:lnTo>
                          <a:lnTo>
                            <a:pt x="2255" y="1240"/>
                          </a:lnTo>
                          <a:lnTo>
                            <a:pt x="2226" y="1242"/>
                          </a:lnTo>
                          <a:lnTo>
                            <a:pt x="2202" y="1242"/>
                          </a:lnTo>
                          <a:lnTo>
                            <a:pt x="2182" y="1241"/>
                          </a:lnTo>
                          <a:lnTo>
                            <a:pt x="2166" y="1240"/>
                          </a:lnTo>
                          <a:lnTo>
                            <a:pt x="2153" y="1237"/>
                          </a:lnTo>
                          <a:lnTo>
                            <a:pt x="2143" y="1235"/>
                          </a:lnTo>
                          <a:lnTo>
                            <a:pt x="2134" y="1231"/>
                          </a:lnTo>
                          <a:lnTo>
                            <a:pt x="2128" y="1227"/>
                          </a:lnTo>
                          <a:lnTo>
                            <a:pt x="2116" y="1221"/>
                          </a:lnTo>
                          <a:lnTo>
                            <a:pt x="2105" y="1218"/>
                          </a:lnTo>
                          <a:lnTo>
                            <a:pt x="2096" y="1216"/>
                          </a:lnTo>
                          <a:lnTo>
                            <a:pt x="2086" y="1216"/>
                          </a:lnTo>
                          <a:lnTo>
                            <a:pt x="2074" y="1218"/>
                          </a:lnTo>
                          <a:lnTo>
                            <a:pt x="2058" y="1220"/>
                          </a:lnTo>
                          <a:lnTo>
                            <a:pt x="2058" y="1224"/>
                          </a:lnTo>
                          <a:lnTo>
                            <a:pt x="2055" y="1232"/>
                          </a:lnTo>
                          <a:lnTo>
                            <a:pt x="2052" y="1240"/>
                          </a:lnTo>
                          <a:lnTo>
                            <a:pt x="2049" y="1246"/>
                          </a:lnTo>
                          <a:lnTo>
                            <a:pt x="2042" y="1253"/>
                          </a:lnTo>
                          <a:lnTo>
                            <a:pt x="2036" y="1262"/>
                          </a:lnTo>
                          <a:lnTo>
                            <a:pt x="2029" y="1269"/>
                          </a:lnTo>
                          <a:lnTo>
                            <a:pt x="2019" y="1278"/>
                          </a:lnTo>
                          <a:lnTo>
                            <a:pt x="2008" y="1285"/>
                          </a:lnTo>
                          <a:lnTo>
                            <a:pt x="1995" y="1292"/>
                          </a:lnTo>
                          <a:lnTo>
                            <a:pt x="1980" y="1298"/>
                          </a:lnTo>
                          <a:lnTo>
                            <a:pt x="1963" y="1305"/>
                          </a:lnTo>
                          <a:lnTo>
                            <a:pt x="1943" y="1309"/>
                          </a:lnTo>
                          <a:lnTo>
                            <a:pt x="1921" y="1312"/>
                          </a:lnTo>
                          <a:lnTo>
                            <a:pt x="1916" y="1312"/>
                          </a:lnTo>
                          <a:lnTo>
                            <a:pt x="1907" y="1309"/>
                          </a:lnTo>
                          <a:lnTo>
                            <a:pt x="1891" y="1308"/>
                          </a:lnTo>
                          <a:lnTo>
                            <a:pt x="1875" y="1309"/>
                          </a:lnTo>
                          <a:lnTo>
                            <a:pt x="1867" y="1312"/>
                          </a:lnTo>
                          <a:lnTo>
                            <a:pt x="1860" y="1316"/>
                          </a:lnTo>
                          <a:lnTo>
                            <a:pt x="1854" y="1319"/>
                          </a:lnTo>
                          <a:lnTo>
                            <a:pt x="1849" y="1327"/>
                          </a:lnTo>
                          <a:lnTo>
                            <a:pt x="1845" y="1334"/>
                          </a:lnTo>
                          <a:lnTo>
                            <a:pt x="1844" y="1344"/>
                          </a:lnTo>
                          <a:lnTo>
                            <a:pt x="1845" y="1357"/>
                          </a:lnTo>
                          <a:lnTo>
                            <a:pt x="1849" y="1372"/>
                          </a:lnTo>
                          <a:lnTo>
                            <a:pt x="1839" y="1372"/>
                          </a:lnTo>
                          <a:lnTo>
                            <a:pt x="1829" y="1373"/>
                          </a:lnTo>
                          <a:lnTo>
                            <a:pt x="1821" y="1374"/>
                          </a:lnTo>
                          <a:lnTo>
                            <a:pt x="1814" y="1377"/>
                          </a:lnTo>
                          <a:lnTo>
                            <a:pt x="1806" y="1380"/>
                          </a:lnTo>
                          <a:lnTo>
                            <a:pt x="1799" y="1383"/>
                          </a:lnTo>
                          <a:lnTo>
                            <a:pt x="1793" y="1388"/>
                          </a:lnTo>
                          <a:lnTo>
                            <a:pt x="1788" y="1391"/>
                          </a:lnTo>
                          <a:lnTo>
                            <a:pt x="1778" y="1401"/>
                          </a:lnTo>
                          <a:lnTo>
                            <a:pt x="1771" y="1412"/>
                          </a:lnTo>
                          <a:lnTo>
                            <a:pt x="1765" y="1423"/>
                          </a:lnTo>
                          <a:lnTo>
                            <a:pt x="1760" y="1436"/>
                          </a:lnTo>
                          <a:lnTo>
                            <a:pt x="1751" y="1458"/>
                          </a:lnTo>
                          <a:lnTo>
                            <a:pt x="1745" y="1476"/>
                          </a:lnTo>
                          <a:lnTo>
                            <a:pt x="1741" y="1483"/>
                          </a:lnTo>
                          <a:lnTo>
                            <a:pt x="1736" y="1488"/>
                          </a:lnTo>
                          <a:lnTo>
                            <a:pt x="1734" y="1489"/>
                          </a:lnTo>
                          <a:lnTo>
                            <a:pt x="1730" y="1491"/>
                          </a:lnTo>
                          <a:lnTo>
                            <a:pt x="1728" y="1491"/>
                          </a:lnTo>
                          <a:lnTo>
                            <a:pt x="1724" y="1489"/>
                          </a:lnTo>
                          <a:lnTo>
                            <a:pt x="1722" y="1475"/>
                          </a:lnTo>
                          <a:lnTo>
                            <a:pt x="1722" y="1462"/>
                          </a:lnTo>
                          <a:lnTo>
                            <a:pt x="1723" y="1450"/>
                          </a:lnTo>
                          <a:lnTo>
                            <a:pt x="1727" y="1439"/>
                          </a:lnTo>
                          <a:lnTo>
                            <a:pt x="1734" y="1420"/>
                          </a:lnTo>
                          <a:lnTo>
                            <a:pt x="1744" y="1404"/>
                          </a:lnTo>
                          <a:lnTo>
                            <a:pt x="1747" y="1398"/>
                          </a:lnTo>
                          <a:lnTo>
                            <a:pt x="1751" y="1390"/>
                          </a:lnTo>
                          <a:lnTo>
                            <a:pt x="1752" y="1384"/>
                          </a:lnTo>
                          <a:lnTo>
                            <a:pt x="1752" y="1379"/>
                          </a:lnTo>
                          <a:lnTo>
                            <a:pt x="1750" y="1373"/>
                          </a:lnTo>
                          <a:lnTo>
                            <a:pt x="1744" y="1368"/>
                          </a:lnTo>
                          <a:lnTo>
                            <a:pt x="1736" y="1363"/>
                          </a:lnTo>
                          <a:lnTo>
                            <a:pt x="1724" y="1358"/>
                          </a:lnTo>
                          <a:lnTo>
                            <a:pt x="1706" y="1387"/>
                          </a:lnTo>
                          <a:lnTo>
                            <a:pt x="1692" y="1406"/>
                          </a:lnTo>
                          <a:lnTo>
                            <a:pt x="1685" y="1413"/>
                          </a:lnTo>
                          <a:lnTo>
                            <a:pt x="1680" y="1420"/>
                          </a:lnTo>
                          <a:lnTo>
                            <a:pt x="1675" y="1423"/>
                          </a:lnTo>
                          <a:lnTo>
                            <a:pt x="1672" y="1426"/>
                          </a:lnTo>
                          <a:lnTo>
                            <a:pt x="1668" y="1427"/>
                          </a:lnTo>
                          <a:lnTo>
                            <a:pt x="1664" y="1428"/>
                          </a:lnTo>
                          <a:lnTo>
                            <a:pt x="1662" y="1427"/>
                          </a:lnTo>
                          <a:lnTo>
                            <a:pt x="1659" y="1425"/>
                          </a:lnTo>
                          <a:lnTo>
                            <a:pt x="1657" y="1418"/>
                          </a:lnTo>
                          <a:lnTo>
                            <a:pt x="1654" y="1409"/>
                          </a:lnTo>
                          <a:lnTo>
                            <a:pt x="1653" y="1385"/>
                          </a:lnTo>
                          <a:lnTo>
                            <a:pt x="1651" y="1360"/>
                          </a:lnTo>
                          <a:lnTo>
                            <a:pt x="1650" y="1349"/>
                          </a:lnTo>
                          <a:lnTo>
                            <a:pt x="1648" y="1340"/>
                          </a:lnTo>
                          <a:lnTo>
                            <a:pt x="1646" y="1336"/>
                          </a:lnTo>
                          <a:lnTo>
                            <a:pt x="1645" y="1334"/>
                          </a:lnTo>
                          <a:lnTo>
                            <a:pt x="1642" y="1333"/>
                          </a:lnTo>
                          <a:lnTo>
                            <a:pt x="1639" y="1331"/>
                          </a:lnTo>
                          <a:lnTo>
                            <a:pt x="1636" y="1333"/>
                          </a:lnTo>
                          <a:lnTo>
                            <a:pt x="1632" y="1334"/>
                          </a:lnTo>
                          <a:lnTo>
                            <a:pt x="1630" y="1336"/>
                          </a:lnTo>
                          <a:lnTo>
                            <a:pt x="1627" y="1340"/>
                          </a:lnTo>
                          <a:lnTo>
                            <a:pt x="1621" y="1350"/>
                          </a:lnTo>
                          <a:lnTo>
                            <a:pt x="1615" y="1363"/>
                          </a:lnTo>
                          <a:lnTo>
                            <a:pt x="1603" y="1401"/>
                          </a:lnTo>
                          <a:lnTo>
                            <a:pt x="1588" y="1449"/>
                          </a:lnTo>
                          <a:lnTo>
                            <a:pt x="1572" y="1508"/>
                          </a:lnTo>
                          <a:lnTo>
                            <a:pt x="1552" y="1573"/>
                          </a:lnTo>
                          <a:lnTo>
                            <a:pt x="1539" y="1608"/>
                          </a:lnTo>
                          <a:lnTo>
                            <a:pt x="1526" y="1644"/>
                          </a:lnTo>
                          <a:lnTo>
                            <a:pt x="1511" y="1682"/>
                          </a:lnTo>
                          <a:lnTo>
                            <a:pt x="1494" y="1720"/>
                          </a:lnTo>
                          <a:lnTo>
                            <a:pt x="1492" y="1733"/>
                          </a:lnTo>
                          <a:lnTo>
                            <a:pt x="1487" y="1746"/>
                          </a:lnTo>
                          <a:lnTo>
                            <a:pt x="1481" y="1757"/>
                          </a:lnTo>
                          <a:lnTo>
                            <a:pt x="1473" y="1769"/>
                          </a:lnTo>
                          <a:lnTo>
                            <a:pt x="1457" y="1789"/>
                          </a:lnTo>
                          <a:lnTo>
                            <a:pt x="1440" y="1809"/>
                          </a:lnTo>
                          <a:lnTo>
                            <a:pt x="1432" y="1819"/>
                          </a:lnTo>
                          <a:lnTo>
                            <a:pt x="1424" y="1830"/>
                          </a:lnTo>
                          <a:lnTo>
                            <a:pt x="1417" y="1841"/>
                          </a:lnTo>
                          <a:lnTo>
                            <a:pt x="1410" y="1852"/>
                          </a:lnTo>
                          <a:lnTo>
                            <a:pt x="1405" y="1864"/>
                          </a:lnTo>
                          <a:lnTo>
                            <a:pt x="1400" y="1877"/>
                          </a:lnTo>
                          <a:lnTo>
                            <a:pt x="1397" y="1893"/>
                          </a:lnTo>
                          <a:lnTo>
                            <a:pt x="1396" y="1909"/>
                          </a:lnTo>
                          <a:lnTo>
                            <a:pt x="1394" y="1913"/>
                          </a:lnTo>
                          <a:lnTo>
                            <a:pt x="1388" y="1922"/>
                          </a:lnTo>
                          <a:lnTo>
                            <a:pt x="1380" y="1934"/>
                          </a:lnTo>
                          <a:lnTo>
                            <a:pt x="1373" y="1950"/>
                          </a:lnTo>
                          <a:lnTo>
                            <a:pt x="1369" y="1958"/>
                          </a:lnTo>
                          <a:lnTo>
                            <a:pt x="1367" y="1967"/>
                          </a:lnTo>
                          <a:lnTo>
                            <a:pt x="1366" y="1975"/>
                          </a:lnTo>
                          <a:lnTo>
                            <a:pt x="1366" y="1984"/>
                          </a:lnTo>
                          <a:lnTo>
                            <a:pt x="1367" y="1993"/>
                          </a:lnTo>
                          <a:lnTo>
                            <a:pt x="1370" y="2000"/>
                          </a:lnTo>
                          <a:lnTo>
                            <a:pt x="1375" y="2007"/>
                          </a:lnTo>
                          <a:lnTo>
                            <a:pt x="1383" y="2015"/>
                          </a:lnTo>
                          <a:lnTo>
                            <a:pt x="1385" y="2013"/>
                          </a:lnTo>
                          <a:lnTo>
                            <a:pt x="1391" y="2010"/>
                          </a:lnTo>
                          <a:lnTo>
                            <a:pt x="1400" y="2002"/>
                          </a:lnTo>
                          <a:lnTo>
                            <a:pt x="1410" y="1993"/>
                          </a:lnTo>
                          <a:lnTo>
                            <a:pt x="1423" y="1977"/>
                          </a:lnTo>
                          <a:lnTo>
                            <a:pt x="1435" y="1956"/>
                          </a:lnTo>
                          <a:lnTo>
                            <a:pt x="1443" y="1944"/>
                          </a:lnTo>
                          <a:lnTo>
                            <a:pt x="1449" y="1929"/>
                          </a:lnTo>
                          <a:lnTo>
                            <a:pt x="1456" y="1914"/>
                          </a:lnTo>
                          <a:lnTo>
                            <a:pt x="1462" y="1896"/>
                          </a:lnTo>
                          <a:lnTo>
                            <a:pt x="1463" y="1892"/>
                          </a:lnTo>
                          <a:lnTo>
                            <a:pt x="1468" y="1882"/>
                          </a:lnTo>
                          <a:lnTo>
                            <a:pt x="1477" y="1870"/>
                          </a:lnTo>
                          <a:lnTo>
                            <a:pt x="1488" y="1857"/>
                          </a:lnTo>
                          <a:lnTo>
                            <a:pt x="1494" y="1851"/>
                          </a:lnTo>
                          <a:lnTo>
                            <a:pt x="1501" y="1846"/>
                          </a:lnTo>
                          <a:lnTo>
                            <a:pt x="1509" y="1843"/>
                          </a:lnTo>
                          <a:lnTo>
                            <a:pt x="1517" y="1841"/>
                          </a:lnTo>
                          <a:lnTo>
                            <a:pt x="1526" y="1841"/>
                          </a:lnTo>
                          <a:lnTo>
                            <a:pt x="1534" y="1843"/>
                          </a:lnTo>
                          <a:lnTo>
                            <a:pt x="1544" y="1848"/>
                          </a:lnTo>
                          <a:lnTo>
                            <a:pt x="1554" y="1857"/>
                          </a:lnTo>
                          <a:lnTo>
                            <a:pt x="1552" y="1863"/>
                          </a:lnTo>
                          <a:lnTo>
                            <a:pt x="1547" y="1877"/>
                          </a:lnTo>
                          <a:lnTo>
                            <a:pt x="1539" y="1902"/>
                          </a:lnTo>
                          <a:lnTo>
                            <a:pt x="1532" y="1933"/>
                          </a:lnTo>
                          <a:lnTo>
                            <a:pt x="1523" y="1969"/>
                          </a:lnTo>
                          <a:lnTo>
                            <a:pt x="1517" y="2008"/>
                          </a:lnTo>
                          <a:lnTo>
                            <a:pt x="1515" y="2029"/>
                          </a:lnTo>
                          <a:lnTo>
                            <a:pt x="1514" y="2051"/>
                          </a:lnTo>
                          <a:lnTo>
                            <a:pt x="1514" y="2072"/>
                          </a:lnTo>
                          <a:lnTo>
                            <a:pt x="1515" y="2093"/>
                          </a:lnTo>
                          <a:lnTo>
                            <a:pt x="1462" y="2296"/>
                          </a:lnTo>
                          <a:lnTo>
                            <a:pt x="1461" y="2316"/>
                          </a:lnTo>
                          <a:lnTo>
                            <a:pt x="1461" y="2367"/>
                          </a:lnTo>
                          <a:lnTo>
                            <a:pt x="1461" y="2442"/>
                          </a:lnTo>
                          <a:lnTo>
                            <a:pt x="1462" y="2526"/>
                          </a:lnTo>
                          <a:lnTo>
                            <a:pt x="1465" y="2570"/>
                          </a:lnTo>
                          <a:lnTo>
                            <a:pt x="1467" y="2613"/>
                          </a:lnTo>
                          <a:lnTo>
                            <a:pt x="1471" y="2655"/>
                          </a:lnTo>
                          <a:lnTo>
                            <a:pt x="1476" y="2692"/>
                          </a:lnTo>
                          <a:lnTo>
                            <a:pt x="1478" y="2709"/>
                          </a:lnTo>
                          <a:lnTo>
                            <a:pt x="1482" y="2725"/>
                          </a:lnTo>
                          <a:lnTo>
                            <a:pt x="1486" y="2739"/>
                          </a:lnTo>
                          <a:lnTo>
                            <a:pt x="1489" y="2752"/>
                          </a:lnTo>
                          <a:lnTo>
                            <a:pt x="1493" y="2763"/>
                          </a:lnTo>
                          <a:lnTo>
                            <a:pt x="1498" y="2771"/>
                          </a:lnTo>
                          <a:lnTo>
                            <a:pt x="1503" y="2777"/>
                          </a:lnTo>
                          <a:lnTo>
                            <a:pt x="1508" y="2782"/>
                          </a:lnTo>
                          <a:lnTo>
                            <a:pt x="1508" y="2791"/>
                          </a:lnTo>
                          <a:lnTo>
                            <a:pt x="1505" y="2816"/>
                          </a:lnTo>
                          <a:lnTo>
                            <a:pt x="1504" y="2853"/>
                          </a:lnTo>
                          <a:lnTo>
                            <a:pt x="1503" y="2896"/>
                          </a:lnTo>
                          <a:lnTo>
                            <a:pt x="1503" y="2918"/>
                          </a:lnTo>
                          <a:lnTo>
                            <a:pt x="1504" y="2941"/>
                          </a:lnTo>
                          <a:lnTo>
                            <a:pt x="1505" y="2963"/>
                          </a:lnTo>
                          <a:lnTo>
                            <a:pt x="1508" y="2984"/>
                          </a:lnTo>
                          <a:lnTo>
                            <a:pt x="1511" y="3003"/>
                          </a:lnTo>
                          <a:lnTo>
                            <a:pt x="1515" y="3020"/>
                          </a:lnTo>
                          <a:lnTo>
                            <a:pt x="1517" y="3027"/>
                          </a:lnTo>
                          <a:lnTo>
                            <a:pt x="1521" y="3033"/>
                          </a:lnTo>
                          <a:lnTo>
                            <a:pt x="1523" y="3039"/>
                          </a:lnTo>
                          <a:lnTo>
                            <a:pt x="1527" y="3044"/>
                          </a:lnTo>
                          <a:lnTo>
                            <a:pt x="1537" y="3065"/>
                          </a:lnTo>
                          <a:lnTo>
                            <a:pt x="1544" y="3085"/>
                          </a:lnTo>
                          <a:lnTo>
                            <a:pt x="1552" y="3104"/>
                          </a:lnTo>
                          <a:lnTo>
                            <a:pt x="1558" y="3124"/>
                          </a:lnTo>
                          <a:lnTo>
                            <a:pt x="1569" y="3159"/>
                          </a:lnTo>
                          <a:lnTo>
                            <a:pt x="1581" y="3191"/>
                          </a:lnTo>
                          <a:lnTo>
                            <a:pt x="1588" y="3206"/>
                          </a:lnTo>
                          <a:lnTo>
                            <a:pt x="1597" y="3219"/>
                          </a:lnTo>
                          <a:lnTo>
                            <a:pt x="1607" y="3231"/>
                          </a:lnTo>
                          <a:lnTo>
                            <a:pt x="1618" y="3242"/>
                          </a:lnTo>
                          <a:lnTo>
                            <a:pt x="1631" y="3252"/>
                          </a:lnTo>
                          <a:lnTo>
                            <a:pt x="1646" y="3261"/>
                          </a:lnTo>
                          <a:lnTo>
                            <a:pt x="1664" y="3268"/>
                          </a:lnTo>
                          <a:lnTo>
                            <a:pt x="1685" y="3274"/>
                          </a:lnTo>
                          <a:lnTo>
                            <a:pt x="1696" y="3272"/>
                          </a:lnTo>
                          <a:lnTo>
                            <a:pt x="1724" y="3266"/>
                          </a:lnTo>
                          <a:lnTo>
                            <a:pt x="1743" y="3261"/>
                          </a:lnTo>
                          <a:lnTo>
                            <a:pt x="1765" y="3255"/>
                          </a:lnTo>
                          <a:lnTo>
                            <a:pt x="1787" y="3247"/>
                          </a:lnTo>
                          <a:lnTo>
                            <a:pt x="1810" y="3236"/>
                          </a:lnTo>
                          <a:lnTo>
                            <a:pt x="1834" y="3225"/>
                          </a:lnTo>
                          <a:lnTo>
                            <a:pt x="1856" y="3212"/>
                          </a:lnTo>
                          <a:lnTo>
                            <a:pt x="1867" y="3203"/>
                          </a:lnTo>
                          <a:lnTo>
                            <a:pt x="1878" y="3196"/>
                          </a:lnTo>
                          <a:lnTo>
                            <a:pt x="1888" y="3186"/>
                          </a:lnTo>
                          <a:lnTo>
                            <a:pt x="1898" y="3178"/>
                          </a:lnTo>
                          <a:lnTo>
                            <a:pt x="1907" y="3167"/>
                          </a:lnTo>
                          <a:lnTo>
                            <a:pt x="1915" y="3156"/>
                          </a:lnTo>
                          <a:lnTo>
                            <a:pt x="1921" y="3145"/>
                          </a:lnTo>
                          <a:lnTo>
                            <a:pt x="1927" y="3132"/>
                          </a:lnTo>
                          <a:lnTo>
                            <a:pt x="1932" y="3120"/>
                          </a:lnTo>
                          <a:lnTo>
                            <a:pt x="1937" y="3107"/>
                          </a:lnTo>
                          <a:lnTo>
                            <a:pt x="1940" y="3092"/>
                          </a:lnTo>
                          <a:lnTo>
                            <a:pt x="1941" y="3077"/>
                          </a:lnTo>
                          <a:lnTo>
                            <a:pt x="1943" y="3071"/>
                          </a:lnTo>
                          <a:lnTo>
                            <a:pt x="1952" y="3055"/>
                          </a:lnTo>
                          <a:lnTo>
                            <a:pt x="1962" y="3032"/>
                          </a:lnTo>
                          <a:lnTo>
                            <a:pt x="1974" y="3004"/>
                          </a:lnTo>
                          <a:lnTo>
                            <a:pt x="1979" y="2988"/>
                          </a:lnTo>
                          <a:lnTo>
                            <a:pt x="1984" y="2972"/>
                          </a:lnTo>
                          <a:lnTo>
                            <a:pt x="1987" y="2955"/>
                          </a:lnTo>
                          <a:lnTo>
                            <a:pt x="1991" y="2939"/>
                          </a:lnTo>
                          <a:lnTo>
                            <a:pt x="1992" y="2923"/>
                          </a:lnTo>
                          <a:lnTo>
                            <a:pt x="1992" y="2907"/>
                          </a:lnTo>
                          <a:lnTo>
                            <a:pt x="1990" y="2894"/>
                          </a:lnTo>
                          <a:lnTo>
                            <a:pt x="1986" y="2880"/>
                          </a:lnTo>
                          <a:lnTo>
                            <a:pt x="1989" y="2876"/>
                          </a:lnTo>
                          <a:lnTo>
                            <a:pt x="1993" y="2868"/>
                          </a:lnTo>
                          <a:lnTo>
                            <a:pt x="2000" y="2852"/>
                          </a:lnTo>
                          <a:lnTo>
                            <a:pt x="2006" y="2832"/>
                          </a:lnTo>
                          <a:lnTo>
                            <a:pt x="2007" y="2820"/>
                          </a:lnTo>
                          <a:lnTo>
                            <a:pt x="2008" y="2807"/>
                          </a:lnTo>
                          <a:lnTo>
                            <a:pt x="2008" y="2793"/>
                          </a:lnTo>
                          <a:lnTo>
                            <a:pt x="2006" y="2777"/>
                          </a:lnTo>
                          <a:lnTo>
                            <a:pt x="2002" y="2761"/>
                          </a:lnTo>
                          <a:lnTo>
                            <a:pt x="1997" y="2745"/>
                          </a:lnTo>
                          <a:lnTo>
                            <a:pt x="1990" y="2728"/>
                          </a:lnTo>
                          <a:lnTo>
                            <a:pt x="1980" y="2710"/>
                          </a:lnTo>
                          <a:lnTo>
                            <a:pt x="1979" y="2681"/>
                          </a:lnTo>
                          <a:lnTo>
                            <a:pt x="1976" y="2654"/>
                          </a:lnTo>
                          <a:lnTo>
                            <a:pt x="1973" y="2630"/>
                          </a:lnTo>
                          <a:lnTo>
                            <a:pt x="1970" y="2610"/>
                          </a:lnTo>
                          <a:lnTo>
                            <a:pt x="1965" y="2590"/>
                          </a:lnTo>
                          <a:lnTo>
                            <a:pt x="1962" y="2572"/>
                          </a:lnTo>
                          <a:lnTo>
                            <a:pt x="1957" y="2556"/>
                          </a:lnTo>
                          <a:lnTo>
                            <a:pt x="1952" y="2541"/>
                          </a:lnTo>
                          <a:lnTo>
                            <a:pt x="1941" y="2513"/>
                          </a:lnTo>
                          <a:lnTo>
                            <a:pt x="1930" y="2485"/>
                          </a:lnTo>
                          <a:lnTo>
                            <a:pt x="1919" y="2455"/>
                          </a:lnTo>
                          <a:lnTo>
                            <a:pt x="1908" y="2421"/>
                          </a:lnTo>
                          <a:lnTo>
                            <a:pt x="1904" y="2378"/>
                          </a:lnTo>
                          <a:lnTo>
                            <a:pt x="1900" y="2339"/>
                          </a:lnTo>
                          <a:lnTo>
                            <a:pt x="1894" y="2306"/>
                          </a:lnTo>
                          <a:lnTo>
                            <a:pt x="1888" y="2275"/>
                          </a:lnTo>
                          <a:lnTo>
                            <a:pt x="1875" y="2228"/>
                          </a:lnTo>
                          <a:lnTo>
                            <a:pt x="1864" y="2192"/>
                          </a:lnTo>
                          <a:lnTo>
                            <a:pt x="1859" y="2179"/>
                          </a:lnTo>
                          <a:lnTo>
                            <a:pt x="1856" y="2169"/>
                          </a:lnTo>
                          <a:lnTo>
                            <a:pt x="1855" y="2160"/>
                          </a:lnTo>
                          <a:lnTo>
                            <a:pt x="1856" y="2154"/>
                          </a:lnTo>
                          <a:lnTo>
                            <a:pt x="1858" y="2152"/>
                          </a:lnTo>
                          <a:lnTo>
                            <a:pt x="1860" y="2150"/>
                          </a:lnTo>
                          <a:lnTo>
                            <a:pt x="1862" y="2148"/>
                          </a:lnTo>
                          <a:lnTo>
                            <a:pt x="1866" y="2147"/>
                          </a:lnTo>
                          <a:lnTo>
                            <a:pt x="1875" y="2146"/>
                          </a:lnTo>
                          <a:lnTo>
                            <a:pt x="1888" y="2146"/>
                          </a:lnTo>
                          <a:lnTo>
                            <a:pt x="1891" y="2143"/>
                          </a:lnTo>
                          <a:lnTo>
                            <a:pt x="1897" y="2135"/>
                          </a:lnTo>
                          <a:lnTo>
                            <a:pt x="1900" y="2128"/>
                          </a:lnTo>
                          <a:lnTo>
                            <a:pt x="1904" y="2121"/>
                          </a:lnTo>
                          <a:lnTo>
                            <a:pt x="1908" y="2113"/>
                          </a:lnTo>
                          <a:lnTo>
                            <a:pt x="1911" y="2102"/>
                          </a:lnTo>
                          <a:lnTo>
                            <a:pt x="1915" y="2090"/>
                          </a:lnTo>
                          <a:lnTo>
                            <a:pt x="1918" y="2078"/>
                          </a:lnTo>
                          <a:lnTo>
                            <a:pt x="1919" y="2064"/>
                          </a:lnTo>
                          <a:lnTo>
                            <a:pt x="1919" y="2049"/>
                          </a:lnTo>
                          <a:lnTo>
                            <a:pt x="1918" y="2032"/>
                          </a:lnTo>
                          <a:lnTo>
                            <a:pt x="1914" y="2015"/>
                          </a:lnTo>
                          <a:lnTo>
                            <a:pt x="1909" y="1995"/>
                          </a:lnTo>
                          <a:lnTo>
                            <a:pt x="1902" y="1975"/>
                          </a:lnTo>
                          <a:lnTo>
                            <a:pt x="1900" y="1972"/>
                          </a:lnTo>
                          <a:lnTo>
                            <a:pt x="1899" y="1964"/>
                          </a:lnTo>
                          <a:lnTo>
                            <a:pt x="1898" y="1958"/>
                          </a:lnTo>
                          <a:lnTo>
                            <a:pt x="1898" y="1952"/>
                          </a:lnTo>
                          <a:lnTo>
                            <a:pt x="1899" y="1944"/>
                          </a:lnTo>
                          <a:lnTo>
                            <a:pt x="1900" y="1935"/>
                          </a:lnTo>
                          <a:lnTo>
                            <a:pt x="1903" y="1925"/>
                          </a:lnTo>
                          <a:lnTo>
                            <a:pt x="1908" y="1914"/>
                          </a:lnTo>
                          <a:lnTo>
                            <a:pt x="1913" y="1902"/>
                          </a:lnTo>
                          <a:lnTo>
                            <a:pt x="1921" y="1888"/>
                          </a:lnTo>
                          <a:lnTo>
                            <a:pt x="1930" y="1875"/>
                          </a:lnTo>
                          <a:lnTo>
                            <a:pt x="1942" y="1862"/>
                          </a:lnTo>
                          <a:lnTo>
                            <a:pt x="1957" y="1846"/>
                          </a:lnTo>
                          <a:lnTo>
                            <a:pt x="1974" y="1831"/>
                          </a:lnTo>
                          <a:lnTo>
                            <a:pt x="1971" y="1827"/>
                          </a:lnTo>
                          <a:lnTo>
                            <a:pt x="1969" y="1817"/>
                          </a:lnTo>
                          <a:lnTo>
                            <a:pt x="1967" y="1811"/>
                          </a:lnTo>
                          <a:lnTo>
                            <a:pt x="1965" y="1804"/>
                          </a:lnTo>
                          <a:lnTo>
                            <a:pt x="1965" y="1795"/>
                          </a:lnTo>
                          <a:lnTo>
                            <a:pt x="1965" y="1788"/>
                          </a:lnTo>
                          <a:lnTo>
                            <a:pt x="1967" y="1780"/>
                          </a:lnTo>
                          <a:lnTo>
                            <a:pt x="1969" y="1772"/>
                          </a:lnTo>
                          <a:lnTo>
                            <a:pt x="1973" y="1765"/>
                          </a:lnTo>
                          <a:lnTo>
                            <a:pt x="1979" y="1759"/>
                          </a:lnTo>
                          <a:lnTo>
                            <a:pt x="1987" y="1753"/>
                          </a:lnTo>
                          <a:lnTo>
                            <a:pt x="1997" y="1749"/>
                          </a:lnTo>
                          <a:lnTo>
                            <a:pt x="2011" y="1746"/>
                          </a:lnTo>
                          <a:lnTo>
                            <a:pt x="2027" y="1745"/>
                          </a:lnTo>
                          <a:lnTo>
                            <a:pt x="2028" y="1740"/>
                          </a:lnTo>
                          <a:lnTo>
                            <a:pt x="2031" y="1727"/>
                          </a:lnTo>
                          <a:lnTo>
                            <a:pt x="2039" y="1710"/>
                          </a:lnTo>
                          <a:lnTo>
                            <a:pt x="2049" y="1691"/>
                          </a:lnTo>
                          <a:lnTo>
                            <a:pt x="2053" y="1683"/>
                          </a:lnTo>
                          <a:lnTo>
                            <a:pt x="2060" y="1674"/>
                          </a:lnTo>
                          <a:lnTo>
                            <a:pt x="2066" y="1667"/>
                          </a:lnTo>
                          <a:lnTo>
                            <a:pt x="2073" y="1662"/>
                          </a:lnTo>
                          <a:lnTo>
                            <a:pt x="2077" y="1661"/>
                          </a:lnTo>
                          <a:lnTo>
                            <a:pt x="2080" y="1660"/>
                          </a:lnTo>
                          <a:lnTo>
                            <a:pt x="2084" y="1658"/>
                          </a:lnTo>
                          <a:lnTo>
                            <a:pt x="2088" y="1658"/>
                          </a:lnTo>
                          <a:lnTo>
                            <a:pt x="2093" y="1660"/>
                          </a:lnTo>
                          <a:lnTo>
                            <a:pt x="2096" y="1661"/>
                          </a:lnTo>
                          <a:lnTo>
                            <a:pt x="2100" y="1663"/>
                          </a:lnTo>
                          <a:lnTo>
                            <a:pt x="2105" y="1667"/>
                          </a:lnTo>
                          <a:lnTo>
                            <a:pt x="2107" y="1674"/>
                          </a:lnTo>
                          <a:lnTo>
                            <a:pt x="2107" y="1684"/>
                          </a:lnTo>
                          <a:lnTo>
                            <a:pt x="2106" y="1694"/>
                          </a:lnTo>
                          <a:lnTo>
                            <a:pt x="2104" y="1705"/>
                          </a:lnTo>
                          <a:lnTo>
                            <a:pt x="2098" y="1727"/>
                          </a:lnTo>
                          <a:lnTo>
                            <a:pt x="2090" y="1749"/>
                          </a:lnTo>
                          <a:lnTo>
                            <a:pt x="2088" y="1759"/>
                          </a:lnTo>
                          <a:lnTo>
                            <a:pt x="2085" y="1767"/>
                          </a:lnTo>
                          <a:lnTo>
                            <a:pt x="2086" y="1776"/>
                          </a:lnTo>
                          <a:lnTo>
                            <a:pt x="2088" y="1783"/>
                          </a:lnTo>
                          <a:lnTo>
                            <a:pt x="2090" y="1786"/>
                          </a:lnTo>
                          <a:lnTo>
                            <a:pt x="2093" y="1788"/>
                          </a:lnTo>
                          <a:lnTo>
                            <a:pt x="2096" y="1789"/>
                          </a:lnTo>
                          <a:lnTo>
                            <a:pt x="2100" y="1792"/>
                          </a:lnTo>
                          <a:lnTo>
                            <a:pt x="2110" y="1792"/>
                          </a:lnTo>
                          <a:lnTo>
                            <a:pt x="2124" y="1792"/>
                          </a:lnTo>
                          <a:lnTo>
                            <a:pt x="2126" y="1787"/>
                          </a:lnTo>
                          <a:lnTo>
                            <a:pt x="2128" y="1776"/>
                          </a:lnTo>
                          <a:lnTo>
                            <a:pt x="2132" y="1762"/>
                          </a:lnTo>
                          <a:lnTo>
                            <a:pt x="2137" y="1750"/>
                          </a:lnTo>
                          <a:lnTo>
                            <a:pt x="2139" y="1745"/>
                          </a:lnTo>
                          <a:lnTo>
                            <a:pt x="2143" y="1742"/>
                          </a:lnTo>
                          <a:lnTo>
                            <a:pt x="2145" y="1740"/>
                          </a:lnTo>
                          <a:lnTo>
                            <a:pt x="2149" y="1742"/>
                          </a:lnTo>
                          <a:lnTo>
                            <a:pt x="2153" y="1745"/>
                          </a:lnTo>
                          <a:lnTo>
                            <a:pt x="2156" y="1753"/>
                          </a:lnTo>
                          <a:lnTo>
                            <a:pt x="2160" y="1764"/>
                          </a:lnTo>
                          <a:lnTo>
                            <a:pt x="2164" y="1778"/>
                          </a:lnTo>
                          <a:lnTo>
                            <a:pt x="2164" y="1770"/>
                          </a:lnTo>
                          <a:lnTo>
                            <a:pt x="2165" y="1748"/>
                          </a:lnTo>
                          <a:lnTo>
                            <a:pt x="2165" y="1715"/>
                          </a:lnTo>
                          <a:lnTo>
                            <a:pt x="2167" y="1678"/>
                          </a:lnTo>
                          <a:lnTo>
                            <a:pt x="2172" y="1640"/>
                          </a:lnTo>
                          <a:lnTo>
                            <a:pt x="2177" y="1607"/>
                          </a:lnTo>
                          <a:lnTo>
                            <a:pt x="2181" y="1592"/>
                          </a:lnTo>
                          <a:lnTo>
                            <a:pt x="2186" y="1581"/>
                          </a:lnTo>
                          <a:lnTo>
                            <a:pt x="2188" y="1576"/>
                          </a:lnTo>
                          <a:lnTo>
                            <a:pt x="2191" y="1573"/>
                          </a:lnTo>
                          <a:lnTo>
                            <a:pt x="2193" y="1570"/>
                          </a:lnTo>
                          <a:lnTo>
                            <a:pt x="2197" y="1568"/>
                          </a:lnTo>
                          <a:lnTo>
                            <a:pt x="2204" y="1559"/>
                          </a:lnTo>
                          <a:lnTo>
                            <a:pt x="2213" y="1552"/>
                          </a:lnTo>
                          <a:lnTo>
                            <a:pt x="2221" y="1546"/>
                          </a:lnTo>
                          <a:lnTo>
                            <a:pt x="2230" y="1541"/>
                          </a:lnTo>
                          <a:lnTo>
                            <a:pt x="2247" y="1533"/>
                          </a:lnTo>
                          <a:lnTo>
                            <a:pt x="2260" y="1527"/>
                          </a:lnTo>
                          <a:lnTo>
                            <a:pt x="2266" y="1525"/>
                          </a:lnTo>
                          <a:lnTo>
                            <a:pt x="2270" y="1522"/>
                          </a:lnTo>
                          <a:lnTo>
                            <a:pt x="2273" y="1519"/>
                          </a:lnTo>
                          <a:lnTo>
                            <a:pt x="2274" y="1514"/>
                          </a:lnTo>
                          <a:lnTo>
                            <a:pt x="2273" y="1508"/>
                          </a:lnTo>
                          <a:lnTo>
                            <a:pt x="2270" y="1502"/>
                          </a:lnTo>
                          <a:lnTo>
                            <a:pt x="2264" y="1493"/>
                          </a:lnTo>
                          <a:lnTo>
                            <a:pt x="2255" y="1483"/>
                          </a:lnTo>
                          <a:lnTo>
                            <a:pt x="2253" y="1478"/>
                          </a:lnTo>
                          <a:lnTo>
                            <a:pt x="2248" y="1469"/>
                          </a:lnTo>
                          <a:lnTo>
                            <a:pt x="2246" y="1460"/>
                          </a:lnTo>
                          <a:lnTo>
                            <a:pt x="2244" y="1451"/>
                          </a:lnTo>
                          <a:lnTo>
                            <a:pt x="2243" y="1443"/>
                          </a:lnTo>
                          <a:lnTo>
                            <a:pt x="2244" y="1433"/>
                          </a:lnTo>
                          <a:lnTo>
                            <a:pt x="2246" y="1422"/>
                          </a:lnTo>
                          <a:lnTo>
                            <a:pt x="2251" y="1412"/>
                          </a:lnTo>
                          <a:lnTo>
                            <a:pt x="2257" y="1401"/>
                          </a:lnTo>
                          <a:lnTo>
                            <a:pt x="2266" y="1391"/>
                          </a:lnTo>
                          <a:lnTo>
                            <a:pt x="2273" y="1387"/>
                          </a:lnTo>
                          <a:lnTo>
                            <a:pt x="2280" y="1382"/>
                          </a:lnTo>
                          <a:lnTo>
                            <a:pt x="2287" y="1377"/>
                          </a:lnTo>
                          <a:lnTo>
                            <a:pt x="2296" y="1373"/>
                          </a:lnTo>
                          <a:lnTo>
                            <a:pt x="2306" y="1369"/>
                          </a:lnTo>
                          <a:lnTo>
                            <a:pt x="2317" y="1365"/>
                          </a:lnTo>
                          <a:lnTo>
                            <a:pt x="2328" y="1361"/>
                          </a:lnTo>
                          <a:lnTo>
                            <a:pt x="2341" y="1358"/>
                          </a:lnTo>
                          <a:lnTo>
                            <a:pt x="2353" y="1365"/>
                          </a:lnTo>
                          <a:lnTo>
                            <a:pt x="2386" y="1376"/>
                          </a:lnTo>
                          <a:lnTo>
                            <a:pt x="2397" y="1378"/>
                          </a:lnTo>
                          <a:lnTo>
                            <a:pt x="2410" y="1380"/>
                          </a:lnTo>
                          <a:lnTo>
                            <a:pt x="2422" y="1382"/>
                          </a:lnTo>
                          <a:lnTo>
                            <a:pt x="2435" y="1383"/>
                          </a:lnTo>
                          <a:lnTo>
                            <a:pt x="2449" y="1383"/>
                          </a:lnTo>
                          <a:lnTo>
                            <a:pt x="2462" y="1383"/>
                          </a:lnTo>
                          <a:lnTo>
                            <a:pt x="2477" y="1380"/>
                          </a:lnTo>
                          <a:lnTo>
                            <a:pt x="2492" y="1378"/>
                          </a:lnTo>
                          <a:lnTo>
                            <a:pt x="2498" y="1383"/>
                          </a:lnTo>
                          <a:lnTo>
                            <a:pt x="2514" y="1395"/>
                          </a:lnTo>
                          <a:lnTo>
                            <a:pt x="2526" y="1404"/>
                          </a:lnTo>
                          <a:lnTo>
                            <a:pt x="2539" y="1412"/>
                          </a:lnTo>
                          <a:lnTo>
                            <a:pt x="2555" y="1422"/>
                          </a:lnTo>
                          <a:lnTo>
                            <a:pt x="2574" y="1431"/>
                          </a:lnTo>
                          <a:lnTo>
                            <a:pt x="2593" y="1440"/>
                          </a:lnTo>
                          <a:lnTo>
                            <a:pt x="2615" y="1449"/>
                          </a:lnTo>
                          <a:lnTo>
                            <a:pt x="2639" y="1458"/>
                          </a:lnTo>
                          <a:lnTo>
                            <a:pt x="2663" y="1464"/>
                          </a:lnTo>
                          <a:lnTo>
                            <a:pt x="2689" y="1469"/>
                          </a:lnTo>
                          <a:lnTo>
                            <a:pt x="2717" y="1471"/>
                          </a:lnTo>
                          <a:lnTo>
                            <a:pt x="2730" y="1472"/>
                          </a:lnTo>
                          <a:lnTo>
                            <a:pt x="2745" y="1472"/>
                          </a:lnTo>
                          <a:lnTo>
                            <a:pt x="2758" y="1471"/>
                          </a:lnTo>
                          <a:lnTo>
                            <a:pt x="2773" y="1470"/>
                          </a:lnTo>
                          <a:lnTo>
                            <a:pt x="2814" y="1562"/>
                          </a:lnTo>
                          <a:lnTo>
                            <a:pt x="2811" y="1564"/>
                          </a:lnTo>
                          <a:lnTo>
                            <a:pt x="2806" y="1571"/>
                          </a:lnTo>
                          <a:lnTo>
                            <a:pt x="2805" y="1576"/>
                          </a:lnTo>
                          <a:lnTo>
                            <a:pt x="2803" y="1582"/>
                          </a:lnTo>
                          <a:lnTo>
                            <a:pt x="2801" y="1590"/>
                          </a:lnTo>
                          <a:lnTo>
                            <a:pt x="2801" y="1597"/>
                          </a:lnTo>
                          <a:lnTo>
                            <a:pt x="2803" y="1607"/>
                          </a:lnTo>
                          <a:lnTo>
                            <a:pt x="2806" y="1617"/>
                          </a:lnTo>
                          <a:lnTo>
                            <a:pt x="2811" y="1628"/>
                          </a:lnTo>
                          <a:lnTo>
                            <a:pt x="2818" y="1639"/>
                          </a:lnTo>
                          <a:lnTo>
                            <a:pt x="2828" y="1651"/>
                          </a:lnTo>
                          <a:lnTo>
                            <a:pt x="2842" y="1664"/>
                          </a:lnTo>
                          <a:lnTo>
                            <a:pt x="2859" y="1678"/>
                          </a:lnTo>
                          <a:lnTo>
                            <a:pt x="2878" y="1693"/>
                          </a:lnTo>
                          <a:lnTo>
                            <a:pt x="2892" y="1863"/>
                          </a:lnTo>
                          <a:lnTo>
                            <a:pt x="2888" y="1871"/>
                          </a:lnTo>
                          <a:lnTo>
                            <a:pt x="2877" y="1893"/>
                          </a:lnTo>
                          <a:lnTo>
                            <a:pt x="2860" y="1926"/>
                          </a:lnTo>
                          <a:lnTo>
                            <a:pt x="2837" y="1966"/>
                          </a:lnTo>
                          <a:lnTo>
                            <a:pt x="2823" y="1986"/>
                          </a:lnTo>
                          <a:lnTo>
                            <a:pt x="2810" y="2007"/>
                          </a:lnTo>
                          <a:lnTo>
                            <a:pt x="2794" y="2029"/>
                          </a:lnTo>
                          <a:lnTo>
                            <a:pt x="2778" y="2049"/>
                          </a:lnTo>
                          <a:lnTo>
                            <a:pt x="2762" y="2067"/>
                          </a:lnTo>
                          <a:lnTo>
                            <a:pt x="2744" y="2086"/>
                          </a:lnTo>
                          <a:lnTo>
                            <a:pt x="2727" y="2100"/>
                          </a:lnTo>
                          <a:lnTo>
                            <a:pt x="2708" y="2113"/>
                          </a:lnTo>
                          <a:lnTo>
                            <a:pt x="2708" y="2224"/>
                          </a:lnTo>
                          <a:lnTo>
                            <a:pt x="2714" y="2226"/>
                          </a:lnTo>
                          <a:lnTo>
                            <a:pt x="2733" y="2231"/>
                          </a:lnTo>
                          <a:lnTo>
                            <a:pt x="2745" y="2232"/>
                          </a:lnTo>
                          <a:lnTo>
                            <a:pt x="2758" y="2232"/>
                          </a:lnTo>
                          <a:lnTo>
                            <a:pt x="2765" y="2231"/>
                          </a:lnTo>
                          <a:lnTo>
                            <a:pt x="2772" y="2230"/>
                          </a:lnTo>
                          <a:lnTo>
                            <a:pt x="2779" y="2228"/>
                          </a:lnTo>
                          <a:lnTo>
                            <a:pt x="2787" y="2224"/>
                          </a:lnTo>
                          <a:lnTo>
                            <a:pt x="2788" y="2229"/>
                          </a:lnTo>
                          <a:lnTo>
                            <a:pt x="2789" y="2239"/>
                          </a:lnTo>
                          <a:lnTo>
                            <a:pt x="2792" y="2252"/>
                          </a:lnTo>
                          <a:lnTo>
                            <a:pt x="2798" y="2266"/>
                          </a:lnTo>
                          <a:lnTo>
                            <a:pt x="2801" y="2272"/>
                          </a:lnTo>
                          <a:lnTo>
                            <a:pt x="2806" y="2277"/>
                          </a:lnTo>
                          <a:lnTo>
                            <a:pt x="2811" y="2280"/>
                          </a:lnTo>
                          <a:lnTo>
                            <a:pt x="2817" y="2283"/>
                          </a:lnTo>
                          <a:lnTo>
                            <a:pt x="2825" y="2281"/>
                          </a:lnTo>
                          <a:lnTo>
                            <a:pt x="2833" y="2279"/>
                          </a:lnTo>
                          <a:lnTo>
                            <a:pt x="2842" y="2273"/>
                          </a:lnTo>
                          <a:lnTo>
                            <a:pt x="2853" y="2263"/>
                          </a:lnTo>
                          <a:lnTo>
                            <a:pt x="2851" y="2258"/>
                          </a:lnTo>
                          <a:lnTo>
                            <a:pt x="2851" y="2242"/>
                          </a:lnTo>
                          <a:lnTo>
                            <a:pt x="2853" y="2219"/>
                          </a:lnTo>
                          <a:lnTo>
                            <a:pt x="2855" y="2190"/>
                          </a:lnTo>
                          <a:lnTo>
                            <a:pt x="2859" y="2174"/>
                          </a:lnTo>
                          <a:lnTo>
                            <a:pt x="2863" y="2158"/>
                          </a:lnTo>
                          <a:lnTo>
                            <a:pt x="2867" y="2142"/>
                          </a:lnTo>
                          <a:lnTo>
                            <a:pt x="2875" y="2125"/>
                          </a:lnTo>
                          <a:lnTo>
                            <a:pt x="2883" y="2109"/>
                          </a:lnTo>
                          <a:lnTo>
                            <a:pt x="2893" y="2094"/>
                          </a:lnTo>
                          <a:lnTo>
                            <a:pt x="2904" y="2079"/>
                          </a:lnTo>
                          <a:lnTo>
                            <a:pt x="2918" y="2067"/>
                          </a:lnTo>
                          <a:lnTo>
                            <a:pt x="3042" y="2015"/>
                          </a:lnTo>
                          <a:lnTo>
                            <a:pt x="3046" y="2012"/>
                          </a:lnTo>
                          <a:lnTo>
                            <a:pt x="3056" y="2007"/>
                          </a:lnTo>
                          <a:lnTo>
                            <a:pt x="3062" y="2006"/>
                          </a:lnTo>
                          <a:lnTo>
                            <a:pt x="3071" y="2006"/>
                          </a:lnTo>
                          <a:lnTo>
                            <a:pt x="3079" y="2008"/>
                          </a:lnTo>
                          <a:lnTo>
                            <a:pt x="3089" y="2012"/>
                          </a:lnTo>
                          <a:lnTo>
                            <a:pt x="3099" y="2018"/>
                          </a:lnTo>
                          <a:lnTo>
                            <a:pt x="3110" y="2028"/>
                          </a:lnTo>
                          <a:lnTo>
                            <a:pt x="3121" y="2043"/>
                          </a:lnTo>
                          <a:lnTo>
                            <a:pt x="3132" y="2061"/>
                          </a:lnTo>
                          <a:lnTo>
                            <a:pt x="3143" y="2084"/>
                          </a:lnTo>
                          <a:lnTo>
                            <a:pt x="3153" y="2114"/>
                          </a:lnTo>
                          <a:lnTo>
                            <a:pt x="3164" y="2149"/>
                          </a:lnTo>
                          <a:lnTo>
                            <a:pt x="3173" y="2191"/>
                          </a:lnTo>
                          <a:lnTo>
                            <a:pt x="3173" y="2199"/>
                          </a:lnTo>
                          <a:lnTo>
                            <a:pt x="3175" y="2219"/>
                          </a:lnTo>
                          <a:lnTo>
                            <a:pt x="3176" y="2232"/>
                          </a:lnTo>
                          <a:lnTo>
                            <a:pt x="3177" y="2248"/>
                          </a:lnTo>
                          <a:lnTo>
                            <a:pt x="3180" y="2267"/>
                          </a:lnTo>
                          <a:lnTo>
                            <a:pt x="3183" y="2285"/>
                          </a:lnTo>
                          <a:lnTo>
                            <a:pt x="3188" y="2305"/>
                          </a:lnTo>
                          <a:lnTo>
                            <a:pt x="3193" y="2324"/>
                          </a:lnTo>
                          <a:lnTo>
                            <a:pt x="3200" y="2344"/>
                          </a:lnTo>
                          <a:lnTo>
                            <a:pt x="3210" y="2363"/>
                          </a:lnTo>
                          <a:lnTo>
                            <a:pt x="3221" y="2382"/>
                          </a:lnTo>
                          <a:lnTo>
                            <a:pt x="3233" y="2399"/>
                          </a:lnTo>
                          <a:lnTo>
                            <a:pt x="3241" y="2406"/>
                          </a:lnTo>
                          <a:lnTo>
                            <a:pt x="3248" y="2414"/>
                          </a:lnTo>
                          <a:lnTo>
                            <a:pt x="3257" y="2421"/>
                          </a:lnTo>
                          <a:lnTo>
                            <a:pt x="3265" y="2427"/>
                          </a:lnTo>
                          <a:lnTo>
                            <a:pt x="3277" y="2423"/>
                          </a:lnTo>
                          <a:lnTo>
                            <a:pt x="3307" y="2410"/>
                          </a:lnTo>
                          <a:lnTo>
                            <a:pt x="3325" y="2400"/>
                          </a:lnTo>
                          <a:lnTo>
                            <a:pt x="3346" y="2388"/>
                          </a:lnTo>
                          <a:lnTo>
                            <a:pt x="3368" y="2373"/>
                          </a:lnTo>
                          <a:lnTo>
                            <a:pt x="3390" y="2355"/>
                          </a:lnTo>
                          <a:lnTo>
                            <a:pt x="3400" y="2345"/>
                          </a:lnTo>
                          <a:lnTo>
                            <a:pt x="3410" y="2335"/>
                          </a:lnTo>
                          <a:lnTo>
                            <a:pt x="3419" y="2323"/>
                          </a:lnTo>
                          <a:lnTo>
                            <a:pt x="3429" y="2312"/>
                          </a:lnTo>
                          <a:lnTo>
                            <a:pt x="3437" y="2299"/>
                          </a:lnTo>
                          <a:lnTo>
                            <a:pt x="3445" y="2285"/>
                          </a:lnTo>
                          <a:lnTo>
                            <a:pt x="3451" y="2270"/>
                          </a:lnTo>
                          <a:lnTo>
                            <a:pt x="3456" y="2256"/>
                          </a:lnTo>
                          <a:lnTo>
                            <a:pt x="3461" y="2240"/>
                          </a:lnTo>
                          <a:lnTo>
                            <a:pt x="3463" y="2224"/>
                          </a:lnTo>
                          <a:lnTo>
                            <a:pt x="3466" y="2206"/>
                          </a:lnTo>
                          <a:lnTo>
                            <a:pt x="3466" y="2187"/>
                          </a:lnTo>
                          <a:lnTo>
                            <a:pt x="3465" y="2169"/>
                          </a:lnTo>
                          <a:lnTo>
                            <a:pt x="3461" y="2148"/>
                          </a:lnTo>
                          <a:lnTo>
                            <a:pt x="3456" y="2127"/>
                          </a:lnTo>
                          <a:lnTo>
                            <a:pt x="3449" y="2106"/>
                          </a:lnTo>
                          <a:lnTo>
                            <a:pt x="3440" y="2092"/>
                          </a:lnTo>
                          <a:lnTo>
                            <a:pt x="3433" y="2077"/>
                          </a:lnTo>
                          <a:lnTo>
                            <a:pt x="3428" y="2062"/>
                          </a:lnTo>
                          <a:lnTo>
                            <a:pt x="3424" y="2049"/>
                          </a:lnTo>
                          <a:lnTo>
                            <a:pt x="3423" y="2037"/>
                          </a:lnTo>
                          <a:lnTo>
                            <a:pt x="3423" y="2023"/>
                          </a:lnTo>
                          <a:lnTo>
                            <a:pt x="3424" y="2012"/>
                          </a:lnTo>
                          <a:lnTo>
                            <a:pt x="3427" y="2001"/>
                          </a:lnTo>
                          <a:lnTo>
                            <a:pt x="3434" y="1983"/>
                          </a:lnTo>
                          <a:lnTo>
                            <a:pt x="3441" y="1968"/>
                          </a:lnTo>
                          <a:lnTo>
                            <a:pt x="3446" y="1958"/>
                          </a:lnTo>
                          <a:lnTo>
                            <a:pt x="3449" y="1955"/>
                          </a:lnTo>
                          <a:lnTo>
                            <a:pt x="3449" y="1956"/>
                          </a:lnTo>
                          <a:lnTo>
                            <a:pt x="3445" y="1955"/>
                          </a:lnTo>
                          <a:lnTo>
                            <a:pt x="3441" y="1951"/>
                          </a:lnTo>
                          <a:lnTo>
                            <a:pt x="3437" y="1944"/>
                          </a:lnTo>
                          <a:lnTo>
                            <a:pt x="3434" y="1939"/>
                          </a:lnTo>
                          <a:lnTo>
                            <a:pt x="3432" y="1931"/>
                          </a:lnTo>
                          <a:lnTo>
                            <a:pt x="3429" y="1922"/>
                          </a:lnTo>
                          <a:lnTo>
                            <a:pt x="3427" y="1911"/>
                          </a:lnTo>
                          <a:lnTo>
                            <a:pt x="3426" y="1898"/>
                          </a:lnTo>
                          <a:lnTo>
                            <a:pt x="3424" y="1882"/>
                          </a:lnTo>
                          <a:lnTo>
                            <a:pt x="3423" y="1864"/>
                          </a:lnTo>
                          <a:lnTo>
                            <a:pt x="3423" y="1843"/>
                          </a:lnTo>
                          <a:lnTo>
                            <a:pt x="3429" y="1840"/>
                          </a:lnTo>
                          <a:lnTo>
                            <a:pt x="3444" y="1829"/>
                          </a:lnTo>
                          <a:lnTo>
                            <a:pt x="3454" y="1821"/>
                          </a:lnTo>
                          <a:lnTo>
                            <a:pt x="3463" y="1811"/>
                          </a:lnTo>
                          <a:lnTo>
                            <a:pt x="3475" y="1799"/>
                          </a:lnTo>
                          <a:lnTo>
                            <a:pt x="3484" y="1786"/>
                          </a:lnTo>
                          <a:lnTo>
                            <a:pt x="3493" y="1771"/>
                          </a:lnTo>
                          <a:lnTo>
                            <a:pt x="3499" y="1755"/>
                          </a:lnTo>
                          <a:lnTo>
                            <a:pt x="3503" y="1745"/>
                          </a:lnTo>
                          <a:lnTo>
                            <a:pt x="3504" y="1737"/>
                          </a:lnTo>
                          <a:lnTo>
                            <a:pt x="3505" y="1727"/>
                          </a:lnTo>
                          <a:lnTo>
                            <a:pt x="3506" y="1716"/>
                          </a:lnTo>
                          <a:lnTo>
                            <a:pt x="3506" y="1706"/>
                          </a:lnTo>
                          <a:lnTo>
                            <a:pt x="3505" y="1695"/>
                          </a:lnTo>
                          <a:lnTo>
                            <a:pt x="3503" y="1683"/>
                          </a:lnTo>
                          <a:lnTo>
                            <a:pt x="3500" y="1672"/>
                          </a:lnTo>
                          <a:lnTo>
                            <a:pt x="3495" y="1660"/>
                          </a:lnTo>
                          <a:lnTo>
                            <a:pt x="3490" y="1647"/>
                          </a:lnTo>
                          <a:lnTo>
                            <a:pt x="3483" y="1634"/>
                          </a:lnTo>
                          <a:lnTo>
                            <a:pt x="3476" y="1620"/>
                          </a:lnTo>
                          <a:lnTo>
                            <a:pt x="3466" y="1603"/>
                          </a:lnTo>
                          <a:lnTo>
                            <a:pt x="3438" y="1563"/>
                          </a:lnTo>
                          <a:lnTo>
                            <a:pt x="3419" y="1537"/>
                          </a:lnTo>
                          <a:lnTo>
                            <a:pt x="3399" y="1513"/>
                          </a:lnTo>
                          <a:lnTo>
                            <a:pt x="3386" y="1500"/>
                          </a:lnTo>
                          <a:lnTo>
                            <a:pt x="3375" y="1489"/>
                          </a:lnTo>
                          <a:lnTo>
                            <a:pt x="3363" y="1478"/>
                          </a:lnTo>
                          <a:lnTo>
                            <a:pt x="3351" y="1470"/>
                          </a:lnTo>
                          <a:lnTo>
                            <a:pt x="3348" y="1470"/>
                          </a:lnTo>
                          <a:lnTo>
                            <a:pt x="3344" y="1469"/>
                          </a:lnTo>
                          <a:lnTo>
                            <a:pt x="3337" y="1467"/>
                          </a:lnTo>
                          <a:lnTo>
                            <a:pt x="3330" y="1464"/>
                          </a:lnTo>
                          <a:lnTo>
                            <a:pt x="3328" y="1460"/>
                          </a:lnTo>
                          <a:lnTo>
                            <a:pt x="3324" y="1456"/>
                          </a:lnTo>
                          <a:lnTo>
                            <a:pt x="3322" y="1453"/>
                          </a:lnTo>
                          <a:lnTo>
                            <a:pt x="3320" y="1448"/>
                          </a:lnTo>
                          <a:lnTo>
                            <a:pt x="3320" y="1442"/>
                          </a:lnTo>
                          <a:lnTo>
                            <a:pt x="3320" y="1434"/>
                          </a:lnTo>
                          <a:lnTo>
                            <a:pt x="3322" y="1427"/>
                          </a:lnTo>
                          <a:lnTo>
                            <a:pt x="3325" y="1417"/>
                          </a:lnTo>
                          <a:lnTo>
                            <a:pt x="3456" y="1431"/>
                          </a:lnTo>
                          <a:lnTo>
                            <a:pt x="3455" y="1433"/>
                          </a:lnTo>
                          <a:lnTo>
                            <a:pt x="3455" y="1440"/>
                          </a:lnTo>
                          <a:lnTo>
                            <a:pt x="3456" y="1453"/>
                          </a:lnTo>
                          <a:lnTo>
                            <a:pt x="3459" y="1469"/>
                          </a:lnTo>
                          <a:lnTo>
                            <a:pt x="3461" y="1478"/>
                          </a:lnTo>
                          <a:lnTo>
                            <a:pt x="3465" y="1488"/>
                          </a:lnTo>
                          <a:lnTo>
                            <a:pt x="3470" y="1499"/>
                          </a:lnTo>
                          <a:lnTo>
                            <a:pt x="3476" y="1510"/>
                          </a:lnTo>
                          <a:lnTo>
                            <a:pt x="3483" y="1522"/>
                          </a:lnTo>
                          <a:lnTo>
                            <a:pt x="3492" y="1535"/>
                          </a:lnTo>
                          <a:lnTo>
                            <a:pt x="3503" y="1548"/>
                          </a:lnTo>
                          <a:lnTo>
                            <a:pt x="3515" y="1562"/>
                          </a:lnTo>
                          <a:lnTo>
                            <a:pt x="3519" y="1560"/>
                          </a:lnTo>
                          <a:lnTo>
                            <a:pt x="3528" y="1558"/>
                          </a:lnTo>
                          <a:lnTo>
                            <a:pt x="3542" y="1556"/>
                          </a:lnTo>
                          <a:lnTo>
                            <a:pt x="3558" y="1556"/>
                          </a:lnTo>
                          <a:lnTo>
                            <a:pt x="3565" y="1557"/>
                          </a:lnTo>
                          <a:lnTo>
                            <a:pt x="3574" y="1560"/>
                          </a:lnTo>
                          <a:lnTo>
                            <a:pt x="3581" y="1564"/>
                          </a:lnTo>
                          <a:lnTo>
                            <a:pt x="3587" y="1570"/>
                          </a:lnTo>
                          <a:lnTo>
                            <a:pt x="3592" y="1578"/>
                          </a:lnTo>
                          <a:lnTo>
                            <a:pt x="3597" y="1587"/>
                          </a:lnTo>
                          <a:lnTo>
                            <a:pt x="3599" y="1600"/>
                          </a:lnTo>
                          <a:lnTo>
                            <a:pt x="3601" y="1614"/>
                          </a:lnTo>
                          <a:lnTo>
                            <a:pt x="3602" y="1613"/>
                          </a:lnTo>
                          <a:lnTo>
                            <a:pt x="3608" y="1611"/>
                          </a:lnTo>
                          <a:lnTo>
                            <a:pt x="3614" y="1609"/>
                          </a:lnTo>
                          <a:lnTo>
                            <a:pt x="3623" y="1609"/>
                          </a:lnTo>
                          <a:lnTo>
                            <a:pt x="3626" y="1611"/>
                          </a:lnTo>
                          <a:lnTo>
                            <a:pt x="3630" y="1612"/>
                          </a:lnTo>
                          <a:lnTo>
                            <a:pt x="3634" y="1615"/>
                          </a:lnTo>
                          <a:lnTo>
                            <a:pt x="3636" y="1619"/>
                          </a:lnTo>
                          <a:lnTo>
                            <a:pt x="3639" y="1625"/>
                          </a:lnTo>
                          <a:lnTo>
                            <a:pt x="3640" y="1633"/>
                          </a:lnTo>
                          <a:lnTo>
                            <a:pt x="3640" y="1642"/>
                          </a:lnTo>
                          <a:lnTo>
                            <a:pt x="3640" y="1653"/>
                          </a:lnTo>
                          <a:lnTo>
                            <a:pt x="3642" y="1649"/>
                          </a:lnTo>
                          <a:lnTo>
                            <a:pt x="3648" y="1639"/>
                          </a:lnTo>
                          <a:lnTo>
                            <a:pt x="3653" y="1631"/>
                          </a:lnTo>
                          <a:lnTo>
                            <a:pt x="3661" y="1625"/>
                          </a:lnTo>
                          <a:lnTo>
                            <a:pt x="3668" y="1620"/>
                          </a:lnTo>
                          <a:lnTo>
                            <a:pt x="3676" y="1615"/>
                          </a:lnTo>
                          <a:lnTo>
                            <a:pt x="3686" y="1613"/>
                          </a:lnTo>
                          <a:lnTo>
                            <a:pt x="3698" y="1612"/>
                          </a:lnTo>
                          <a:lnTo>
                            <a:pt x="3705" y="1613"/>
                          </a:lnTo>
                          <a:lnTo>
                            <a:pt x="3711" y="1614"/>
                          </a:lnTo>
                          <a:lnTo>
                            <a:pt x="3718" y="1617"/>
                          </a:lnTo>
                          <a:lnTo>
                            <a:pt x="3725" y="1620"/>
                          </a:lnTo>
                          <a:lnTo>
                            <a:pt x="3733" y="1624"/>
                          </a:lnTo>
                          <a:lnTo>
                            <a:pt x="3741" y="1630"/>
                          </a:lnTo>
                          <a:lnTo>
                            <a:pt x="3750" y="1636"/>
                          </a:lnTo>
                          <a:lnTo>
                            <a:pt x="3758" y="1644"/>
                          </a:lnTo>
                          <a:lnTo>
                            <a:pt x="3767" y="1652"/>
                          </a:lnTo>
                          <a:lnTo>
                            <a:pt x="3777" y="1662"/>
                          </a:lnTo>
                          <a:lnTo>
                            <a:pt x="3787" y="1673"/>
                          </a:lnTo>
                          <a:lnTo>
                            <a:pt x="3798" y="1686"/>
                          </a:lnTo>
                          <a:lnTo>
                            <a:pt x="3803" y="1686"/>
                          </a:lnTo>
                          <a:lnTo>
                            <a:pt x="3817" y="1688"/>
                          </a:lnTo>
                          <a:lnTo>
                            <a:pt x="3838" y="1689"/>
                          </a:lnTo>
                          <a:lnTo>
                            <a:pt x="3860" y="1688"/>
                          </a:lnTo>
                          <a:lnTo>
                            <a:pt x="3871" y="1686"/>
                          </a:lnTo>
                          <a:lnTo>
                            <a:pt x="3882" y="1684"/>
                          </a:lnTo>
                          <a:lnTo>
                            <a:pt x="3892" y="1680"/>
                          </a:lnTo>
                          <a:lnTo>
                            <a:pt x="3899" y="1675"/>
                          </a:lnTo>
                          <a:lnTo>
                            <a:pt x="3903" y="1672"/>
                          </a:lnTo>
                          <a:lnTo>
                            <a:pt x="3905" y="1669"/>
                          </a:lnTo>
                          <a:lnTo>
                            <a:pt x="3908" y="1666"/>
                          </a:lnTo>
                          <a:lnTo>
                            <a:pt x="3909" y="1661"/>
                          </a:lnTo>
                          <a:lnTo>
                            <a:pt x="3910" y="1657"/>
                          </a:lnTo>
                          <a:lnTo>
                            <a:pt x="3910" y="1652"/>
                          </a:lnTo>
                          <a:lnTo>
                            <a:pt x="3910" y="1646"/>
                          </a:lnTo>
                          <a:lnTo>
                            <a:pt x="3909" y="1640"/>
                          </a:lnTo>
                          <a:lnTo>
                            <a:pt x="3903" y="1635"/>
                          </a:lnTo>
                          <a:lnTo>
                            <a:pt x="3891" y="1619"/>
                          </a:lnTo>
                          <a:lnTo>
                            <a:pt x="3885" y="1609"/>
                          </a:lnTo>
                          <a:lnTo>
                            <a:pt x="3877" y="1600"/>
                          </a:lnTo>
                          <a:lnTo>
                            <a:pt x="3871" y="1589"/>
                          </a:lnTo>
                          <a:lnTo>
                            <a:pt x="3867" y="1578"/>
                          </a:lnTo>
                          <a:lnTo>
                            <a:pt x="3866" y="1573"/>
                          </a:lnTo>
                          <a:lnTo>
                            <a:pt x="3866" y="1568"/>
                          </a:lnTo>
                          <a:lnTo>
                            <a:pt x="3866" y="1563"/>
                          </a:lnTo>
                          <a:lnTo>
                            <a:pt x="3867" y="1559"/>
                          </a:lnTo>
                          <a:lnTo>
                            <a:pt x="3869" y="1556"/>
                          </a:lnTo>
                          <a:lnTo>
                            <a:pt x="3872" y="1552"/>
                          </a:lnTo>
                          <a:lnTo>
                            <a:pt x="3876" y="1548"/>
                          </a:lnTo>
                          <a:lnTo>
                            <a:pt x="3881" y="1546"/>
                          </a:lnTo>
                          <a:lnTo>
                            <a:pt x="3887" y="1544"/>
                          </a:lnTo>
                          <a:lnTo>
                            <a:pt x="3896" y="1543"/>
                          </a:lnTo>
                          <a:lnTo>
                            <a:pt x="3904" y="1543"/>
                          </a:lnTo>
                          <a:lnTo>
                            <a:pt x="3915" y="1543"/>
                          </a:lnTo>
                          <a:lnTo>
                            <a:pt x="3927" y="1544"/>
                          </a:lnTo>
                          <a:lnTo>
                            <a:pt x="3941" y="1547"/>
                          </a:lnTo>
                          <a:lnTo>
                            <a:pt x="3957" y="1551"/>
                          </a:lnTo>
                          <a:lnTo>
                            <a:pt x="3974" y="1556"/>
                          </a:lnTo>
                          <a:lnTo>
                            <a:pt x="3976" y="1543"/>
                          </a:lnTo>
                          <a:lnTo>
                            <a:pt x="3976" y="1532"/>
                          </a:lnTo>
                          <a:lnTo>
                            <a:pt x="3975" y="1524"/>
                          </a:lnTo>
                          <a:lnTo>
                            <a:pt x="3971" y="1518"/>
                          </a:lnTo>
                          <a:lnTo>
                            <a:pt x="3965" y="1511"/>
                          </a:lnTo>
                          <a:lnTo>
                            <a:pt x="3959" y="1508"/>
                          </a:lnTo>
                          <a:lnTo>
                            <a:pt x="3952" y="1504"/>
                          </a:lnTo>
                          <a:lnTo>
                            <a:pt x="3943" y="1500"/>
                          </a:lnTo>
                          <a:lnTo>
                            <a:pt x="3925" y="1493"/>
                          </a:lnTo>
                          <a:lnTo>
                            <a:pt x="3908" y="1484"/>
                          </a:lnTo>
                          <a:lnTo>
                            <a:pt x="3899" y="1478"/>
                          </a:lnTo>
                          <a:lnTo>
                            <a:pt x="3893" y="1470"/>
                          </a:lnTo>
                          <a:lnTo>
                            <a:pt x="3887" y="1461"/>
                          </a:lnTo>
                          <a:lnTo>
                            <a:pt x="3882" y="1450"/>
                          </a:lnTo>
                          <a:lnTo>
                            <a:pt x="3870" y="1437"/>
                          </a:lnTo>
                          <a:lnTo>
                            <a:pt x="3845" y="1406"/>
                          </a:lnTo>
                          <a:lnTo>
                            <a:pt x="3839" y="1398"/>
                          </a:lnTo>
                          <a:lnTo>
                            <a:pt x="3833" y="1388"/>
                          </a:lnTo>
                          <a:lnTo>
                            <a:pt x="3828" y="1379"/>
                          </a:lnTo>
                          <a:lnTo>
                            <a:pt x="3825" y="1369"/>
                          </a:lnTo>
                          <a:lnTo>
                            <a:pt x="3821" y="1361"/>
                          </a:lnTo>
                          <a:lnTo>
                            <a:pt x="3820" y="1352"/>
                          </a:lnTo>
                          <a:lnTo>
                            <a:pt x="3821" y="1345"/>
                          </a:lnTo>
                          <a:lnTo>
                            <a:pt x="3823" y="1339"/>
                          </a:lnTo>
                          <a:lnTo>
                            <a:pt x="3827" y="1331"/>
                          </a:lnTo>
                          <a:lnTo>
                            <a:pt x="3829" y="1316"/>
                          </a:lnTo>
                          <a:lnTo>
                            <a:pt x="3829" y="1312"/>
                          </a:lnTo>
                          <a:lnTo>
                            <a:pt x="3828" y="1307"/>
                          </a:lnTo>
                          <a:lnTo>
                            <a:pt x="3826" y="1303"/>
                          </a:lnTo>
                          <a:lnTo>
                            <a:pt x="3823" y="1300"/>
                          </a:lnTo>
                          <a:lnTo>
                            <a:pt x="3818" y="1297"/>
                          </a:lnTo>
                          <a:lnTo>
                            <a:pt x="3814" y="1295"/>
                          </a:lnTo>
                          <a:lnTo>
                            <a:pt x="3806" y="1294"/>
                          </a:lnTo>
                          <a:lnTo>
                            <a:pt x="3798" y="1292"/>
                          </a:lnTo>
                          <a:lnTo>
                            <a:pt x="3784" y="1292"/>
                          </a:lnTo>
                          <a:lnTo>
                            <a:pt x="3771" y="1289"/>
                          </a:lnTo>
                          <a:lnTo>
                            <a:pt x="3758" y="1285"/>
                          </a:lnTo>
                          <a:lnTo>
                            <a:pt x="3746" y="1280"/>
                          </a:lnTo>
                          <a:lnTo>
                            <a:pt x="3734" y="1273"/>
                          </a:lnTo>
                          <a:lnTo>
                            <a:pt x="3723" y="1265"/>
                          </a:lnTo>
                          <a:lnTo>
                            <a:pt x="3712" y="1257"/>
                          </a:lnTo>
                          <a:lnTo>
                            <a:pt x="3700" y="1248"/>
                          </a:lnTo>
                          <a:lnTo>
                            <a:pt x="3679" y="1229"/>
                          </a:lnTo>
                          <a:lnTo>
                            <a:pt x="3657" y="1209"/>
                          </a:lnTo>
                          <a:lnTo>
                            <a:pt x="3635" y="1191"/>
                          </a:lnTo>
                          <a:lnTo>
                            <a:pt x="3613" y="1175"/>
                          </a:lnTo>
                          <a:lnTo>
                            <a:pt x="3607" y="1170"/>
                          </a:lnTo>
                          <a:lnTo>
                            <a:pt x="3598" y="1167"/>
                          </a:lnTo>
                          <a:lnTo>
                            <a:pt x="3593" y="1165"/>
                          </a:lnTo>
                          <a:lnTo>
                            <a:pt x="3591" y="1163"/>
                          </a:lnTo>
                          <a:lnTo>
                            <a:pt x="3588" y="1159"/>
                          </a:lnTo>
                          <a:lnTo>
                            <a:pt x="3587" y="1155"/>
                          </a:lnTo>
                          <a:lnTo>
                            <a:pt x="3582" y="1143"/>
                          </a:lnTo>
                          <a:lnTo>
                            <a:pt x="3577" y="1131"/>
                          </a:lnTo>
                          <a:lnTo>
                            <a:pt x="3572" y="1120"/>
                          </a:lnTo>
                          <a:lnTo>
                            <a:pt x="3565" y="1110"/>
                          </a:lnTo>
                          <a:lnTo>
                            <a:pt x="3560" y="1105"/>
                          </a:lnTo>
                          <a:lnTo>
                            <a:pt x="3555" y="1101"/>
                          </a:lnTo>
                          <a:lnTo>
                            <a:pt x="3550" y="1098"/>
                          </a:lnTo>
                          <a:lnTo>
                            <a:pt x="3544" y="1095"/>
                          </a:lnTo>
                          <a:lnTo>
                            <a:pt x="3537" y="1093"/>
                          </a:lnTo>
                          <a:lnTo>
                            <a:pt x="3528" y="1090"/>
                          </a:lnTo>
                          <a:lnTo>
                            <a:pt x="3519" y="1089"/>
                          </a:lnTo>
                          <a:lnTo>
                            <a:pt x="3509" y="1089"/>
                          </a:lnTo>
                          <a:lnTo>
                            <a:pt x="3500" y="1089"/>
                          </a:lnTo>
                          <a:lnTo>
                            <a:pt x="3493" y="1090"/>
                          </a:lnTo>
                          <a:lnTo>
                            <a:pt x="3488" y="1093"/>
                          </a:lnTo>
                          <a:lnTo>
                            <a:pt x="3484" y="1094"/>
                          </a:lnTo>
                          <a:lnTo>
                            <a:pt x="3478" y="1099"/>
                          </a:lnTo>
                          <a:lnTo>
                            <a:pt x="3473" y="1105"/>
                          </a:lnTo>
                          <a:lnTo>
                            <a:pt x="3470" y="1107"/>
                          </a:lnTo>
                          <a:lnTo>
                            <a:pt x="3466" y="1110"/>
                          </a:lnTo>
                          <a:lnTo>
                            <a:pt x="3461" y="1112"/>
                          </a:lnTo>
                          <a:lnTo>
                            <a:pt x="3454" y="1114"/>
                          </a:lnTo>
                          <a:lnTo>
                            <a:pt x="3445" y="1116"/>
                          </a:lnTo>
                          <a:lnTo>
                            <a:pt x="3434" y="1116"/>
                          </a:lnTo>
                          <a:lnTo>
                            <a:pt x="3421" y="1116"/>
                          </a:lnTo>
                          <a:lnTo>
                            <a:pt x="3404" y="1116"/>
                          </a:lnTo>
                          <a:lnTo>
                            <a:pt x="3377" y="1114"/>
                          </a:lnTo>
                          <a:lnTo>
                            <a:pt x="3353" y="1111"/>
                          </a:lnTo>
                          <a:lnTo>
                            <a:pt x="3334" y="1109"/>
                          </a:lnTo>
                          <a:lnTo>
                            <a:pt x="3317" y="1106"/>
                          </a:lnTo>
                          <a:lnTo>
                            <a:pt x="3287" y="1099"/>
                          </a:lnTo>
                          <a:lnTo>
                            <a:pt x="3265" y="1092"/>
                          </a:lnTo>
                          <a:lnTo>
                            <a:pt x="3246" y="1085"/>
                          </a:lnTo>
                          <a:lnTo>
                            <a:pt x="3227" y="1082"/>
                          </a:lnTo>
                          <a:lnTo>
                            <a:pt x="3217" y="1081"/>
                          </a:lnTo>
                          <a:lnTo>
                            <a:pt x="3206" y="1081"/>
                          </a:lnTo>
                          <a:lnTo>
                            <a:pt x="3194" y="1081"/>
                          </a:lnTo>
                          <a:lnTo>
                            <a:pt x="3181" y="1083"/>
                          </a:lnTo>
                          <a:lnTo>
                            <a:pt x="3082" y="1083"/>
                          </a:lnTo>
                          <a:lnTo>
                            <a:pt x="3066" y="1079"/>
                          </a:lnTo>
                          <a:lnTo>
                            <a:pt x="3051" y="1076"/>
                          </a:lnTo>
                          <a:lnTo>
                            <a:pt x="3039" y="1072"/>
                          </a:lnTo>
                          <a:lnTo>
                            <a:pt x="3025" y="1067"/>
                          </a:lnTo>
                          <a:lnTo>
                            <a:pt x="3012" y="1063"/>
                          </a:lnTo>
                          <a:lnTo>
                            <a:pt x="2998" y="1060"/>
                          </a:lnTo>
                          <a:lnTo>
                            <a:pt x="2982" y="1057"/>
                          </a:lnTo>
                          <a:lnTo>
                            <a:pt x="2964" y="1056"/>
                          </a:lnTo>
                          <a:lnTo>
                            <a:pt x="2952" y="1057"/>
                          </a:lnTo>
                          <a:lnTo>
                            <a:pt x="2941" y="1057"/>
                          </a:lnTo>
                          <a:lnTo>
                            <a:pt x="2931" y="1060"/>
                          </a:lnTo>
                          <a:lnTo>
                            <a:pt x="2921" y="1061"/>
                          </a:lnTo>
                          <a:lnTo>
                            <a:pt x="2904" y="1067"/>
                          </a:lnTo>
                          <a:lnTo>
                            <a:pt x="2888" y="1073"/>
                          </a:lnTo>
                          <a:lnTo>
                            <a:pt x="2871" y="1079"/>
                          </a:lnTo>
                          <a:lnTo>
                            <a:pt x="2853" y="1084"/>
                          </a:lnTo>
                          <a:lnTo>
                            <a:pt x="2842" y="1087"/>
                          </a:lnTo>
                          <a:lnTo>
                            <a:pt x="2832" y="1088"/>
                          </a:lnTo>
                          <a:lnTo>
                            <a:pt x="2820" y="1089"/>
                          </a:lnTo>
                          <a:lnTo>
                            <a:pt x="2806" y="1089"/>
                          </a:lnTo>
                          <a:lnTo>
                            <a:pt x="2779" y="1088"/>
                          </a:lnTo>
                          <a:lnTo>
                            <a:pt x="2754" y="1087"/>
                          </a:lnTo>
                          <a:lnTo>
                            <a:pt x="2732" y="1083"/>
                          </a:lnTo>
                          <a:lnTo>
                            <a:pt x="2710" y="1079"/>
                          </a:lnTo>
                          <a:lnTo>
                            <a:pt x="2689" y="1076"/>
                          </a:lnTo>
                          <a:lnTo>
                            <a:pt x="2668" y="1073"/>
                          </a:lnTo>
                          <a:lnTo>
                            <a:pt x="2646" y="1071"/>
                          </a:lnTo>
                          <a:lnTo>
                            <a:pt x="2623" y="1069"/>
                          </a:lnTo>
                          <a:lnTo>
                            <a:pt x="2612" y="1069"/>
                          </a:lnTo>
                          <a:lnTo>
                            <a:pt x="2590" y="1069"/>
                          </a:lnTo>
                          <a:lnTo>
                            <a:pt x="2590" y="1122"/>
                          </a:lnTo>
                          <a:lnTo>
                            <a:pt x="2580" y="1121"/>
                          </a:lnTo>
                          <a:lnTo>
                            <a:pt x="2570" y="1118"/>
                          </a:lnTo>
                          <a:lnTo>
                            <a:pt x="2560" y="1114"/>
                          </a:lnTo>
                          <a:lnTo>
                            <a:pt x="2549" y="1107"/>
                          </a:lnTo>
                          <a:lnTo>
                            <a:pt x="2539" y="1101"/>
                          </a:lnTo>
                          <a:lnTo>
                            <a:pt x="2530" y="1093"/>
                          </a:lnTo>
                          <a:lnTo>
                            <a:pt x="2520" y="1084"/>
                          </a:lnTo>
                          <a:lnTo>
                            <a:pt x="2510" y="1074"/>
                          </a:lnTo>
                          <a:lnTo>
                            <a:pt x="2501" y="1065"/>
                          </a:lnTo>
                          <a:lnTo>
                            <a:pt x="2494" y="1054"/>
                          </a:lnTo>
                          <a:lnTo>
                            <a:pt x="2487" y="1044"/>
                          </a:lnTo>
                          <a:lnTo>
                            <a:pt x="2481" y="1034"/>
                          </a:lnTo>
                          <a:lnTo>
                            <a:pt x="2474" y="1023"/>
                          </a:lnTo>
                          <a:lnTo>
                            <a:pt x="2471" y="1014"/>
                          </a:lnTo>
                          <a:lnTo>
                            <a:pt x="2467" y="1006"/>
                          </a:lnTo>
                          <a:lnTo>
                            <a:pt x="2466" y="997"/>
                          </a:lnTo>
                          <a:lnTo>
                            <a:pt x="2426" y="997"/>
                          </a:lnTo>
                          <a:lnTo>
                            <a:pt x="2406" y="1017"/>
                          </a:lnTo>
                          <a:lnTo>
                            <a:pt x="2400" y="1012"/>
                          </a:lnTo>
                          <a:lnTo>
                            <a:pt x="2394" y="1007"/>
                          </a:lnTo>
                          <a:lnTo>
                            <a:pt x="2389" y="1000"/>
                          </a:lnTo>
                          <a:lnTo>
                            <a:pt x="2385" y="991"/>
                          </a:lnTo>
                          <a:lnTo>
                            <a:pt x="2378" y="973"/>
                          </a:lnTo>
                          <a:lnTo>
                            <a:pt x="2370" y="954"/>
                          </a:lnTo>
                          <a:lnTo>
                            <a:pt x="2367" y="945"/>
                          </a:lnTo>
                          <a:lnTo>
                            <a:pt x="2362" y="936"/>
                          </a:lnTo>
                          <a:lnTo>
                            <a:pt x="2357" y="927"/>
                          </a:lnTo>
                          <a:lnTo>
                            <a:pt x="2351" y="920"/>
                          </a:lnTo>
                          <a:lnTo>
                            <a:pt x="2344" y="914"/>
                          </a:lnTo>
                          <a:lnTo>
                            <a:pt x="2336" y="909"/>
                          </a:lnTo>
                          <a:lnTo>
                            <a:pt x="2326" y="907"/>
                          </a:lnTo>
                          <a:lnTo>
                            <a:pt x="2314" y="905"/>
                          </a:lnTo>
                          <a:lnTo>
                            <a:pt x="2317" y="898"/>
                          </a:lnTo>
                          <a:lnTo>
                            <a:pt x="2318" y="892"/>
                          </a:lnTo>
                          <a:lnTo>
                            <a:pt x="2321" y="887"/>
                          </a:lnTo>
                          <a:lnTo>
                            <a:pt x="2324" y="881"/>
                          </a:lnTo>
                          <a:lnTo>
                            <a:pt x="2333" y="872"/>
                          </a:lnTo>
                          <a:lnTo>
                            <a:pt x="2340" y="865"/>
                          </a:lnTo>
                          <a:lnTo>
                            <a:pt x="2347" y="859"/>
                          </a:lnTo>
                          <a:lnTo>
                            <a:pt x="2355" y="853"/>
                          </a:lnTo>
                          <a:lnTo>
                            <a:pt x="2357" y="850"/>
                          </a:lnTo>
                          <a:lnTo>
                            <a:pt x="2358" y="847"/>
                          </a:lnTo>
                          <a:lnTo>
                            <a:pt x="2359" y="843"/>
                          </a:lnTo>
                          <a:lnTo>
                            <a:pt x="2361" y="839"/>
                          </a:lnTo>
                          <a:lnTo>
                            <a:pt x="2361" y="830"/>
                          </a:lnTo>
                          <a:lnTo>
                            <a:pt x="2361" y="814"/>
                          </a:lnTo>
                          <a:lnTo>
                            <a:pt x="2344" y="811"/>
                          </a:lnTo>
                          <a:lnTo>
                            <a:pt x="2325" y="809"/>
                          </a:lnTo>
                          <a:lnTo>
                            <a:pt x="2306" y="804"/>
                          </a:lnTo>
                          <a:lnTo>
                            <a:pt x="2287" y="799"/>
                          </a:lnTo>
                          <a:lnTo>
                            <a:pt x="2277" y="795"/>
                          </a:lnTo>
                          <a:lnTo>
                            <a:pt x="2269" y="792"/>
                          </a:lnTo>
                          <a:lnTo>
                            <a:pt x="2262" y="788"/>
                          </a:lnTo>
                          <a:lnTo>
                            <a:pt x="2255" y="782"/>
                          </a:lnTo>
                          <a:lnTo>
                            <a:pt x="2251" y="777"/>
                          </a:lnTo>
                          <a:lnTo>
                            <a:pt x="2246" y="770"/>
                          </a:lnTo>
                          <a:lnTo>
                            <a:pt x="2243" y="762"/>
                          </a:lnTo>
                          <a:lnTo>
                            <a:pt x="2242" y="755"/>
                          </a:lnTo>
                          <a:lnTo>
                            <a:pt x="2243" y="745"/>
                          </a:lnTo>
                          <a:lnTo>
                            <a:pt x="2244" y="737"/>
                          </a:lnTo>
                          <a:lnTo>
                            <a:pt x="2246" y="728"/>
                          </a:lnTo>
                          <a:lnTo>
                            <a:pt x="2248" y="721"/>
                          </a:lnTo>
                          <a:lnTo>
                            <a:pt x="2253" y="707"/>
                          </a:lnTo>
                          <a:lnTo>
                            <a:pt x="2259" y="695"/>
                          </a:lnTo>
                          <a:lnTo>
                            <a:pt x="2265" y="684"/>
                          </a:lnTo>
                          <a:lnTo>
                            <a:pt x="2270" y="673"/>
                          </a:lnTo>
                          <a:lnTo>
                            <a:pt x="2274" y="662"/>
                          </a:lnTo>
                          <a:lnTo>
                            <a:pt x="2275" y="650"/>
                          </a:lnTo>
                          <a:lnTo>
                            <a:pt x="2275" y="636"/>
                          </a:lnTo>
                          <a:lnTo>
                            <a:pt x="2275" y="624"/>
                          </a:lnTo>
                          <a:lnTo>
                            <a:pt x="2275" y="619"/>
                          </a:lnTo>
                          <a:lnTo>
                            <a:pt x="2273" y="609"/>
                          </a:lnTo>
                          <a:lnTo>
                            <a:pt x="2268" y="594"/>
                          </a:lnTo>
                          <a:lnTo>
                            <a:pt x="2260" y="581"/>
                          </a:lnTo>
                          <a:lnTo>
                            <a:pt x="2255" y="575"/>
                          </a:lnTo>
                          <a:lnTo>
                            <a:pt x="2251" y="569"/>
                          </a:lnTo>
                          <a:lnTo>
                            <a:pt x="2244" y="565"/>
                          </a:lnTo>
                          <a:lnTo>
                            <a:pt x="2237" y="563"/>
                          </a:lnTo>
                          <a:lnTo>
                            <a:pt x="2228" y="563"/>
                          </a:lnTo>
                          <a:lnTo>
                            <a:pt x="2219" y="564"/>
                          </a:lnTo>
                          <a:lnTo>
                            <a:pt x="2208" y="569"/>
                          </a:lnTo>
                          <a:lnTo>
                            <a:pt x="2197" y="577"/>
                          </a:lnTo>
                          <a:lnTo>
                            <a:pt x="2187" y="575"/>
                          </a:lnTo>
                          <a:lnTo>
                            <a:pt x="2180" y="570"/>
                          </a:lnTo>
                          <a:lnTo>
                            <a:pt x="2171" y="565"/>
                          </a:lnTo>
                          <a:lnTo>
                            <a:pt x="2165" y="558"/>
                          </a:lnTo>
                          <a:lnTo>
                            <a:pt x="2151" y="541"/>
                          </a:lnTo>
                          <a:lnTo>
                            <a:pt x="2138" y="519"/>
                          </a:lnTo>
                          <a:lnTo>
                            <a:pt x="2143" y="514"/>
                          </a:lnTo>
                          <a:lnTo>
                            <a:pt x="2150" y="506"/>
                          </a:lnTo>
                          <a:lnTo>
                            <a:pt x="2157" y="495"/>
                          </a:lnTo>
                          <a:lnTo>
                            <a:pt x="2165" y="482"/>
                          </a:lnTo>
                          <a:lnTo>
                            <a:pt x="2172" y="467"/>
                          </a:lnTo>
                          <a:lnTo>
                            <a:pt x="2178" y="451"/>
                          </a:lnTo>
                          <a:lnTo>
                            <a:pt x="2182" y="435"/>
                          </a:lnTo>
                          <a:lnTo>
                            <a:pt x="2183" y="419"/>
                          </a:lnTo>
                          <a:lnTo>
                            <a:pt x="2183" y="410"/>
                          </a:lnTo>
                          <a:lnTo>
                            <a:pt x="2182" y="399"/>
                          </a:lnTo>
                          <a:lnTo>
                            <a:pt x="2180" y="388"/>
                          </a:lnTo>
                          <a:lnTo>
                            <a:pt x="2177" y="378"/>
                          </a:lnTo>
                          <a:lnTo>
                            <a:pt x="2172" y="368"/>
                          </a:lnTo>
                          <a:lnTo>
                            <a:pt x="2167" y="361"/>
                          </a:lnTo>
                          <a:lnTo>
                            <a:pt x="2164" y="358"/>
                          </a:lnTo>
                          <a:lnTo>
                            <a:pt x="2160" y="356"/>
                          </a:lnTo>
                          <a:lnTo>
                            <a:pt x="2155" y="355"/>
                          </a:lnTo>
                          <a:lnTo>
                            <a:pt x="2150" y="355"/>
                          </a:lnTo>
                          <a:lnTo>
                            <a:pt x="2140" y="355"/>
                          </a:lnTo>
                          <a:lnTo>
                            <a:pt x="2131" y="357"/>
                          </a:lnTo>
                          <a:lnTo>
                            <a:pt x="2123" y="358"/>
                          </a:lnTo>
                          <a:lnTo>
                            <a:pt x="2115" y="362"/>
                          </a:lnTo>
                          <a:lnTo>
                            <a:pt x="2101" y="369"/>
                          </a:lnTo>
                          <a:lnTo>
                            <a:pt x="2088" y="378"/>
                          </a:lnTo>
                          <a:lnTo>
                            <a:pt x="2074" y="386"/>
                          </a:lnTo>
                          <a:lnTo>
                            <a:pt x="2056" y="394"/>
                          </a:lnTo>
                          <a:lnTo>
                            <a:pt x="2046" y="396"/>
                          </a:lnTo>
                          <a:lnTo>
                            <a:pt x="2035" y="399"/>
                          </a:lnTo>
                          <a:lnTo>
                            <a:pt x="2022" y="400"/>
                          </a:lnTo>
                          <a:lnTo>
                            <a:pt x="2006" y="400"/>
                          </a:lnTo>
                          <a:lnTo>
                            <a:pt x="1985" y="400"/>
                          </a:lnTo>
                          <a:lnTo>
                            <a:pt x="1964" y="397"/>
                          </a:lnTo>
                          <a:lnTo>
                            <a:pt x="1943" y="394"/>
                          </a:lnTo>
                          <a:lnTo>
                            <a:pt x="1924" y="390"/>
                          </a:lnTo>
                          <a:lnTo>
                            <a:pt x="1905" y="384"/>
                          </a:lnTo>
                          <a:lnTo>
                            <a:pt x="1888" y="377"/>
                          </a:lnTo>
                          <a:lnTo>
                            <a:pt x="1872" y="368"/>
                          </a:lnTo>
                          <a:lnTo>
                            <a:pt x="1856" y="358"/>
                          </a:lnTo>
                          <a:lnTo>
                            <a:pt x="1842" y="347"/>
                          </a:lnTo>
                          <a:lnTo>
                            <a:pt x="1828" y="336"/>
                          </a:lnTo>
                          <a:lnTo>
                            <a:pt x="1816" y="323"/>
                          </a:lnTo>
                          <a:lnTo>
                            <a:pt x="1804" y="309"/>
                          </a:lnTo>
                          <a:lnTo>
                            <a:pt x="1794" y="295"/>
                          </a:lnTo>
                          <a:lnTo>
                            <a:pt x="1785" y="277"/>
                          </a:lnTo>
                          <a:lnTo>
                            <a:pt x="1777" y="260"/>
                          </a:lnTo>
                          <a:lnTo>
                            <a:pt x="1771" y="243"/>
                          </a:lnTo>
                          <a:lnTo>
                            <a:pt x="1762" y="214"/>
                          </a:lnTo>
                          <a:lnTo>
                            <a:pt x="1754" y="177"/>
                          </a:lnTo>
                          <a:lnTo>
                            <a:pt x="1743" y="138"/>
                          </a:lnTo>
                          <a:lnTo>
                            <a:pt x="1728" y="97"/>
                          </a:lnTo>
                          <a:lnTo>
                            <a:pt x="1721" y="78"/>
                          </a:lnTo>
                          <a:lnTo>
                            <a:pt x="1711" y="60"/>
                          </a:lnTo>
                          <a:lnTo>
                            <a:pt x="1701" y="44"/>
                          </a:lnTo>
                          <a:lnTo>
                            <a:pt x="1690" y="29"/>
                          </a:lnTo>
                          <a:lnTo>
                            <a:pt x="1684" y="23"/>
                          </a:lnTo>
                          <a:lnTo>
                            <a:pt x="1678" y="17"/>
                          </a:lnTo>
                          <a:lnTo>
                            <a:pt x="1670" y="12"/>
                          </a:lnTo>
                          <a:lnTo>
                            <a:pt x="1664" y="8"/>
                          </a:lnTo>
                          <a:lnTo>
                            <a:pt x="1657" y="4"/>
                          </a:lnTo>
                          <a:lnTo>
                            <a:pt x="1648" y="2"/>
                          </a:lnTo>
                          <a:lnTo>
                            <a:pt x="1641" y="1"/>
                          </a:lnTo>
                          <a:lnTo>
                            <a:pt x="1632" y="0"/>
                          </a:lnTo>
                          <a:lnTo>
                            <a:pt x="1623" y="1"/>
                          </a:lnTo>
                          <a:lnTo>
                            <a:pt x="1614" y="2"/>
                          </a:lnTo>
                          <a:lnTo>
                            <a:pt x="1607" y="4"/>
                          </a:lnTo>
                          <a:lnTo>
                            <a:pt x="1599" y="8"/>
                          </a:lnTo>
                          <a:lnTo>
                            <a:pt x="1587" y="17"/>
                          </a:lnTo>
                          <a:lnTo>
                            <a:pt x="1576" y="26"/>
                          </a:lnTo>
                          <a:lnTo>
                            <a:pt x="1565" y="36"/>
                          </a:lnTo>
                          <a:lnTo>
                            <a:pt x="1555" y="45"/>
                          </a:lnTo>
                          <a:lnTo>
                            <a:pt x="1550" y="47"/>
                          </a:lnTo>
                          <a:lnTo>
                            <a:pt x="1545" y="51"/>
                          </a:lnTo>
                          <a:lnTo>
                            <a:pt x="1539" y="52"/>
                          </a:lnTo>
                          <a:lnTo>
                            <a:pt x="1534" y="52"/>
                          </a:lnTo>
                          <a:lnTo>
                            <a:pt x="1522" y="53"/>
                          </a:lnTo>
                          <a:lnTo>
                            <a:pt x="1511" y="55"/>
                          </a:lnTo>
                          <a:lnTo>
                            <a:pt x="1500" y="56"/>
                          </a:lnTo>
                          <a:lnTo>
                            <a:pt x="1490" y="58"/>
                          </a:lnTo>
                          <a:lnTo>
                            <a:pt x="1472" y="63"/>
                          </a:lnTo>
                          <a:lnTo>
                            <a:pt x="1455" y="69"/>
                          </a:lnTo>
                          <a:lnTo>
                            <a:pt x="1437" y="75"/>
                          </a:lnTo>
                          <a:lnTo>
                            <a:pt x="1417" y="80"/>
                          </a:lnTo>
                          <a:lnTo>
                            <a:pt x="1406" y="83"/>
                          </a:lnTo>
                          <a:lnTo>
                            <a:pt x="1395" y="84"/>
                          </a:lnTo>
                          <a:lnTo>
                            <a:pt x="1383" y="85"/>
                          </a:lnTo>
                          <a:lnTo>
                            <a:pt x="1370" y="85"/>
                          </a:lnTo>
                          <a:lnTo>
                            <a:pt x="1355" y="84"/>
                          </a:lnTo>
                          <a:lnTo>
                            <a:pt x="1340" y="82"/>
                          </a:lnTo>
                          <a:lnTo>
                            <a:pt x="1326" y="78"/>
                          </a:lnTo>
                          <a:lnTo>
                            <a:pt x="1314" y="72"/>
                          </a:lnTo>
                          <a:lnTo>
                            <a:pt x="1291" y="58"/>
                          </a:lnTo>
                          <a:lnTo>
                            <a:pt x="1269" y="42"/>
                          </a:lnTo>
                          <a:lnTo>
                            <a:pt x="1246" y="28"/>
                          </a:lnTo>
                          <a:lnTo>
                            <a:pt x="1222" y="13"/>
                          </a:lnTo>
                          <a:lnTo>
                            <a:pt x="1210" y="8"/>
                          </a:lnTo>
                          <a:lnTo>
                            <a:pt x="1197" y="3"/>
                          </a:lnTo>
                          <a:lnTo>
                            <a:pt x="1182" y="1"/>
                          </a:lnTo>
                          <a:lnTo>
                            <a:pt x="1167" y="0"/>
                          </a:lnTo>
                          <a:lnTo>
                            <a:pt x="1161" y="1"/>
                          </a:lnTo>
                          <a:lnTo>
                            <a:pt x="1155" y="2"/>
                          </a:lnTo>
                          <a:lnTo>
                            <a:pt x="1149" y="3"/>
                          </a:lnTo>
                          <a:lnTo>
                            <a:pt x="1144" y="4"/>
                          </a:lnTo>
                          <a:lnTo>
                            <a:pt x="1138" y="8"/>
                          </a:lnTo>
                          <a:lnTo>
                            <a:pt x="1133" y="11"/>
                          </a:lnTo>
                          <a:lnTo>
                            <a:pt x="1129" y="14"/>
                          </a:lnTo>
                          <a:lnTo>
                            <a:pt x="1124" y="19"/>
                          </a:lnTo>
                          <a:lnTo>
                            <a:pt x="1121" y="24"/>
                          </a:lnTo>
                          <a:lnTo>
                            <a:pt x="1117" y="29"/>
                          </a:lnTo>
                          <a:lnTo>
                            <a:pt x="1115" y="35"/>
                          </a:lnTo>
                          <a:lnTo>
                            <a:pt x="1112" y="41"/>
                          </a:lnTo>
                          <a:lnTo>
                            <a:pt x="1110" y="48"/>
                          </a:lnTo>
                          <a:lnTo>
                            <a:pt x="1109" y="56"/>
                          </a:lnTo>
                          <a:lnTo>
                            <a:pt x="1107" y="64"/>
                          </a:lnTo>
                          <a:lnTo>
                            <a:pt x="1107" y="72"/>
                          </a:lnTo>
                          <a:lnTo>
                            <a:pt x="1109" y="82"/>
                          </a:lnTo>
                          <a:lnTo>
                            <a:pt x="1112" y="91"/>
                          </a:lnTo>
                          <a:lnTo>
                            <a:pt x="1118" y="100"/>
                          </a:lnTo>
                          <a:lnTo>
                            <a:pt x="1124" y="107"/>
                          </a:lnTo>
                          <a:lnTo>
                            <a:pt x="1131" y="116"/>
                          </a:lnTo>
                          <a:lnTo>
                            <a:pt x="1135" y="123"/>
                          </a:lnTo>
                          <a:lnTo>
                            <a:pt x="1139" y="131"/>
                          </a:lnTo>
                          <a:lnTo>
                            <a:pt x="1140" y="138"/>
                          </a:lnTo>
                          <a:lnTo>
                            <a:pt x="1139" y="145"/>
                          </a:lnTo>
                          <a:lnTo>
                            <a:pt x="1137" y="150"/>
                          </a:lnTo>
                          <a:lnTo>
                            <a:pt x="1133" y="155"/>
                          </a:lnTo>
                          <a:lnTo>
                            <a:pt x="1129" y="160"/>
                          </a:lnTo>
                          <a:lnTo>
                            <a:pt x="1117" y="166"/>
                          </a:lnTo>
                          <a:lnTo>
                            <a:pt x="1102" y="172"/>
                          </a:lnTo>
                          <a:lnTo>
                            <a:pt x="1086" y="177"/>
                          </a:lnTo>
                          <a:lnTo>
                            <a:pt x="1072" y="184"/>
                          </a:lnTo>
                          <a:lnTo>
                            <a:pt x="1064" y="189"/>
                          </a:lnTo>
                          <a:lnTo>
                            <a:pt x="1058" y="195"/>
                          </a:lnTo>
                          <a:lnTo>
                            <a:pt x="1053" y="203"/>
                          </a:lnTo>
                          <a:lnTo>
                            <a:pt x="1049" y="210"/>
                          </a:lnTo>
                          <a:lnTo>
                            <a:pt x="1042" y="226"/>
                          </a:lnTo>
                          <a:lnTo>
                            <a:pt x="1035" y="243"/>
                          </a:lnTo>
                          <a:lnTo>
                            <a:pt x="1025" y="243"/>
                          </a:lnTo>
                          <a:lnTo>
                            <a:pt x="1015" y="243"/>
                          </a:lnTo>
                          <a:lnTo>
                            <a:pt x="1015" y="224"/>
                          </a:lnTo>
                          <a:lnTo>
                            <a:pt x="1023" y="205"/>
                          </a:lnTo>
                          <a:lnTo>
                            <a:pt x="1028" y="188"/>
                          </a:lnTo>
                          <a:lnTo>
                            <a:pt x="1031" y="173"/>
                          </a:lnTo>
                          <a:lnTo>
                            <a:pt x="1035" y="159"/>
                          </a:lnTo>
                          <a:lnTo>
                            <a:pt x="1041" y="131"/>
                          </a:lnTo>
                          <a:lnTo>
                            <a:pt x="1049" y="99"/>
                          </a:lnTo>
                          <a:lnTo>
                            <a:pt x="1049" y="72"/>
                          </a:lnTo>
                          <a:lnTo>
                            <a:pt x="1042" y="77"/>
                          </a:lnTo>
                          <a:lnTo>
                            <a:pt x="1038" y="82"/>
                          </a:lnTo>
                          <a:lnTo>
                            <a:pt x="1033" y="88"/>
                          </a:lnTo>
                          <a:lnTo>
                            <a:pt x="1028" y="94"/>
                          </a:lnTo>
                          <a:lnTo>
                            <a:pt x="1020" y="108"/>
                          </a:lnTo>
                          <a:lnTo>
                            <a:pt x="1014" y="126"/>
                          </a:lnTo>
                          <a:lnTo>
                            <a:pt x="1004" y="165"/>
                          </a:lnTo>
                          <a:lnTo>
                            <a:pt x="995" y="205"/>
                          </a:lnTo>
                          <a:lnTo>
                            <a:pt x="991" y="225"/>
                          </a:lnTo>
                          <a:lnTo>
                            <a:pt x="985" y="244"/>
                          </a:lnTo>
                          <a:lnTo>
                            <a:pt x="979" y="262"/>
                          </a:lnTo>
                          <a:lnTo>
                            <a:pt x="970" y="277"/>
                          </a:lnTo>
                          <a:lnTo>
                            <a:pt x="965" y="284"/>
                          </a:lnTo>
                          <a:lnTo>
                            <a:pt x="960" y="290"/>
                          </a:lnTo>
                          <a:lnTo>
                            <a:pt x="954" y="296"/>
                          </a:lnTo>
                          <a:lnTo>
                            <a:pt x="948" y="299"/>
                          </a:lnTo>
                          <a:lnTo>
                            <a:pt x="942" y="303"/>
                          </a:lnTo>
                          <a:lnTo>
                            <a:pt x="935" y="307"/>
                          </a:lnTo>
                          <a:lnTo>
                            <a:pt x="926" y="308"/>
                          </a:lnTo>
                          <a:lnTo>
                            <a:pt x="918" y="308"/>
                          </a:lnTo>
                          <a:lnTo>
                            <a:pt x="918" y="286"/>
                          </a:lnTo>
                          <a:lnTo>
                            <a:pt x="919" y="266"/>
                          </a:lnTo>
                          <a:lnTo>
                            <a:pt x="918" y="255"/>
                          </a:lnTo>
                          <a:lnTo>
                            <a:pt x="915" y="246"/>
                          </a:lnTo>
                          <a:lnTo>
                            <a:pt x="910" y="235"/>
                          </a:lnTo>
                          <a:lnTo>
                            <a:pt x="904" y="224"/>
                          </a:lnTo>
                          <a:lnTo>
                            <a:pt x="891" y="227"/>
                          </a:lnTo>
                          <a:lnTo>
                            <a:pt x="878" y="232"/>
                          </a:lnTo>
                          <a:lnTo>
                            <a:pt x="869" y="238"/>
                          </a:lnTo>
                          <a:lnTo>
                            <a:pt x="859" y="246"/>
                          </a:lnTo>
                          <a:lnTo>
                            <a:pt x="851" y="254"/>
                          </a:lnTo>
                          <a:lnTo>
                            <a:pt x="845" y="263"/>
                          </a:lnTo>
                          <a:lnTo>
                            <a:pt x="840" y="271"/>
                          </a:lnTo>
                          <a:lnTo>
                            <a:pt x="836" y="281"/>
                          </a:lnTo>
                          <a:lnTo>
                            <a:pt x="821" y="325"/>
                          </a:lnTo>
                          <a:lnTo>
                            <a:pt x="806" y="374"/>
                          </a:lnTo>
                          <a:lnTo>
                            <a:pt x="796" y="390"/>
                          </a:lnTo>
                          <a:lnTo>
                            <a:pt x="784" y="408"/>
                          </a:lnTo>
                          <a:lnTo>
                            <a:pt x="771" y="428"/>
                          </a:lnTo>
                          <a:lnTo>
                            <a:pt x="755" y="448"/>
                          </a:lnTo>
                          <a:lnTo>
                            <a:pt x="739" y="467"/>
                          </a:lnTo>
                          <a:lnTo>
                            <a:pt x="723" y="484"/>
                          </a:lnTo>
                          <a:lnTo>
                            <a:pt x="708" y="500"/>
                          </a:lnTo>
                          <a:lnTo>
                            <a:pt x="695" y="512"/>
                          </a:lnTo>
                          <a:close/>
                        </a:path>
                      </a:pathLst>
                    </a:custGeom>
                    <a:solidFill>
                      <a:srgbClr val="A5FFFF"/>
                    </a:solid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dirty="0">
                        <a:solidFill>
                          <a:prstClr val="black"/>
                        </a:solidFill>
                        <a:latin typeface="Calibri" charset="0"/>
                        <a:ea typeface=""/>
                        <a:cs typeface=""/>
                      </a:endParaRPr>
                    </a:p>
                  </p:txBody>
                </p:sp>
                <p:sp>
                  <p:nvSpPr>
                    <p:cNvPr id="55" name="Freeform 404"/>
                    <p:cNvSpPr>
                      <a:spLocks/>
                    </p:cNvSpPr>
                    <p:nvPr/>
                  </p:nvSpPr>
                  <p:spPr bwMode="auto">
                    <a:xfrm>
                      <a:off x="831" y="476"/>
                      <a:ext cx="8" cy="10"/>
                    </a:xfrm>
                    <a:custGeom>
                      <a:avLst/>
                      <a:gdLst>
                        <a:gd name="T0" fmla="*/ 0 w 34"/>
                        <a:gd name="T1" fmla="*/ 0 h 38"/>
                        <a:gd name="T2" fmla="*/ 0 w 34"/>
                        <a:gd name="T3" fmla="*/ 0 h 38"/>
                        <a:gd name="T4" fmla="*/ 0 w 34"/>
                        <a:gd name="T5" fmla="*/ 0 h 38"/>
                        <a:gd name="T6" fmla="*/ 0 w 34"/>
                        <a:gd name="T7" fmla="*/ 0 h 38"/>
                        <a:gd name="T8" fmla="*/ 0 w 34"/>
                        <a:gd name="T9" fmla="*/ 0 h 38"/>
                        <a:gd name="T10" fmla="*/ 0 w 34"/>
                        <a:gd name="T11" fmla="*/ 0 h 38"/>
                        <a:gd name="T12" fmla="*/ 0 w 34"/>
                        <a:gd name="T13" fmla="*/ 0 h 38"/>
                        <a:gd name="T14" fmla="*/ 0 w 34"/>
                        <a:gd name="T15" fmla="*/ 0 h 38"/>
                        <a:gd name="T16" fmla="*/ 0 w 34"/>
                        <a:gd name="T17" fmla="*/ 0 h 38"/>
                        <a:gd name="T18" fmla="*/ 0 w 34"/>
                        <a:gd name="T19" fmla="*/ 0 h 38"/>
                        <a:gd name="T20" fmla="*/ 0 w 34"/>
                        <a:gd name="T21" fmla="*/ 0 h 38"/>
                        <a:gd name="T22" fmla="*/ 0 w 34"/>
                        <a:gd name="T23" fmla="*/ 0 h 38"/>
                        <a:gd name="T24" fmla="*/ 0 w 34"/>
                        <a:gd name="T25" fmla="*/ 0 h 38"/>
                        <a:gd name="T26" fmla="*/ 0 w 34"/>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8"/>
                        <a:gd name="T44" fmla="*/ 34 w 3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8">
                          <a:moveTo>
                            <a:pt x="34" y="32"/>
                          </a:moveTo>
                          <a:lnTo>
                            <a:pt x="7" y="0"/>
                          </a:lnTo>
                          <a:lnTo>
                            <a:pt x="2" y="11"/>
                          </a:lnTo>
                          <a:lnTo>
                            <a:pt x="0" y="21"/>
                          </a:lnTo>
                          <a:lnTo>
                            <a:pt x="0" y="24"/>
                          </a:lnTo>
                          <a:lnTo>
                            <a:pt x="0" y="28"/>
                          </a:lnTo>
                          <a:lnTo>
                            <a:pt x="1" y="30"/>
                          </a:lnTo>
                          <a:lnTo>
                            <a:pt x="4" y="33"/>
                          </a:lnTo>
                          <a:lnTo>
                            <a:pt x="6" y="35"/>
                          </a:lnTo>
                          <a:lnTo>
                            <a:pt x="8" y="36"/>
                          </a:lnTo>
                          <a:lnTo>
                            <a:pt x="12" y="36"/>
                          </a:lnTo>
                          <a:lnTo>
                            <a:pt x="16" y="38"/>
                          </a:lnTo>
                          <a:lnTo>
                            <a:pt x="24" y="35"/>
                          </a:lnTo>
                          <a:lnTo>
                            <a:pt x="34" y="32"/>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6" name="Freeform 405"/>
                    <p:cNvSpPr>
                      <a:spLocks/>
                    </p:cNvSpPr>
                    <p:nvPr/>
                  </p:nvSpPr>
                  <p:spPr bwMode="auto">
                    <a:xfrm>
                      <a:off x="831" y="476"/>
                      <a:ext cx="8" cy="10"/>
                    </a:xfrm>
                    <a:custGeom>
                      <a:avLst/>
                      <a:gdLst>
                        <a:gd name="T0" fmla="*/ 0 w 34"/>
                        <a:gd name="T1" fmla="*/ 0 h 38"/>
                        <a:gd name="T2" fmla="*/ 0 w 34"/>
                        <a:gd name="T3" fmla="*/ 0 h 38"/>
                        <a:gd name="T4" fmla="*/ 0 w 34"/>
                        <a:gd name="T5" fmla="*/ 0 h 38"/>
                        <a:gd name="T6" fmla="*/ 0 w 34"/>
                        <a:gd name="T7" fmla="*/ 0 h 38"/>
                        <a:gd name="T8" fmla="*/ 0 w 34"/>
                        <a:gd name="T9" fmla="*/ 0 h 38"/>
                        <a:gd name="T10" fmla="*/ 0 w 34"/>
                        <a:gd name="T11" fmla="*/ 0 h 38"/>
                        <a:gd name="T12" fmla="*/ 0 w 34"/>
                        <a:gd name="T13" fmla="*/ 0 h 38"/>
                        <a:gd name="T14" fmla="*/ 0 w 34"/>
                        <a:gd name="T15" fmla="*/ 0 h 38"/>
                        <a:gd name="T16" fmla="*/ 0 w 34"/>
                        <a:gd name="T17" fmla="*/ 0 h 38"/>
                        <a:gd name="T18" fmla="*/ 0 w 34"/>
                        <a:gd name="T19" fmla="*/ 0 h 38"/>
                        <a:gd name="T20" fmla="*/ 0 w 34"/>
                        <a:gd name="T21" fmla="*/ 0 h 38"/>
                        <a:gd name="T22" fmla="*/ 0 w 34"/>
                        <a:gd name="T23" fmla="*/ 0 h 38"/>
                        <a:gd name="T24" fmla="*/ 0 w 34"/>
                        <a:gd name="T25" fmla="*/ 0 h 38"/>
                        <a:gd name="T26" fmla="*/ 0 w 34"/>
                        <a:gd name="T27" fmla="*/ 0 h 38"/>
                        <a:gd name="T28" fmla="*/ 0 w 34"/>
                        <a:gd name="T29" fmla="*/ 0 h 38"/>
                        <a:gd name="T30" fmla="*/ 0 w 34"/>
                        <a:gd name="T31" fmla="*/ 0 h 38"/>
                        <a:gd name="T32" fmla="*/ 0 w 34"/>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8"/>
                        <a:gd name="T53" fmla="*/ 34 w 34"/>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8">
                          <a:moveTo>
                            <a:pt x="34" y="32"/>
                          </a:moveTo>
                          <a:lnTo>
                            <a:pt x="7" y="0"/>
                          </a:lnTo>
                          <a:lnTo>
                            <a:pt x="2" y="11"/>
                          </a:lnTo>
                          <a:lnTo>
                            <a:pt x="0" y="21"/>
                          </a:lnTo>
                          <a:lnTo>
                            <a:pt x="0" y="24"/>
                          </a:lnTo>
                          <a:lnTo>
                            <a:pt x="0" y="28"/>
                          </a:lnTo>
                          <a:lnTo>
                            <a:pt x="1" y="30"/>
                          </a:lnTo>
                          <a:lnTo>
                            <a:pt x="4" y="33"/>
                          </a:lnTo>
                          <a:lnTo>
                            <a:pt x="6" y="35"/>
                          </a:lnTo>
                          <a:lnTo>
                            <a:pt x="8" y="36"/>
                          </a:lnTo>
                          <a:lnTo>
                            <a:pt x="12" y="36"/>
                          </a:lnTo>
                          <a:lnTo>
                            <a:pt x="16" y="38"/>
                          </a:lnTo>
                          <a:lnTo>
                            <a:pt x="24" y="35"/>
                          </a:lnTo>
                          <a:lnTo>
                            <a:pt x="34" y="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7" name="Rectangle 406"/>
                    <p:cNvSpPr>
                      <a:spLocks noChangeArrowheads="1"/>
                    </p:cNvSpPr>
                    <p:nvPr/>
                  </p:nvSpPr>
                  <p:spPr bwMode="auto">
                    <a:xfrm>
                      <a:off x="810" y="438"/>
                      <a:ext cx="5" cy="5"/>
                    </a:xfrm>
                    <a:prstGeom prst="rect">
                      <a:avLst/>
                    </a:prstGeom>
                    <a:solidFill>
                      <a:srgbClr val="F5F0C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342900">
                        <a:buClrTx/>
                      </a:pPr>
                      <a:endParaRPr lang="en-US" sz="1350" kern="1200">
                        <a:latin typeface="Calibri" charset="0"/>
                        <a:ea typeface="ヒラギノ角ゴ Pro W3" charset="0"/>
                        <a:cs typeface="ヒラギノ角ゴ Pro W3" charset="0"/>
                      </a:endParaRPr>
                    </a:p>
                  </p:txBody>
                </p:sp>
                <p:sp>
                  <p:nvSpPr>
                    <p:cNvPr id="58" name="Freeform 407"/>
                    <p:cNvSpPr>
                      <a:spLocks/>
                    </p:cNvSpPr>
                    <p:nvPr/>
                  </p:nvSpPr>
                  <p:spPr bwMode="auto">
                    <a:xfrm>
                      <a:off x="810" y="438"/>
                      <a:ext cx="5" cy="5"/>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60000 65536"/>
                        <a:gd name="T13" fmla="*/ 0 60000 65536"/>
                        <a:gd name="T14" fmla="*/ 0 60000 65536"/>
                        <a:gd name="T15" fmla="*/ 0 60000 65536"/>
                        <a:gd name="T16" fmla="*/ 0 60000 65536"/>
                        <a:gd name="T17" fmla="*/ 0 60000 65536"/>
                        <a:gd name="T18" fmla="*/ 0 w 20"/>
                        <a:gd name="T19" fmla="*/ 0 h 19"/>
                        <a:gd name="T20" fmla="*/ 20 w 2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0" h="19">
                          <a:moveTo>
                            <a:pt x="0" y="0"/>
                          </a:moveTo>
                          <a:lnTo>
                            <a:pt x="20" y="0"/>
                          </a:lnTo>
                          <a:lnTo>
                            <a:pt x="20" y="19"/>
                          </a:lnTo>
                          <a:lnTo>
                            <a:pt x="0" y="19"/>
                          </a:lnTo>
                          <a:lnTo>
                            <a:pt x="0"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59" name="Freeform 408"/>
                    <p:cNvSpPr>
                      <a:spLocks/>
                    </p:cNvSpPr>
                    <p:nvPr/>
                  </p:nvSpPr>
                  <p:spPr bwMode="auto">
                    <a:xfrm>
                      <a:off x="3747" y="1027"/>
                      <a:ext cx="24" cy="15"/>
                    </a:xfrm>
                    <a:custGeom>
                      <a:avLst/>
                      <a:gdLst>
                        <a:gd name="T0" fmla="*/ 0 w 100"/>
                        <a:gd name="T1" fmla="*/ 0 h 59"/>
                        <a:gd name="T2" fmla="*/ 0 w 100"/>
                        <a:gd name="T3" fmla="*/ 0 h 59"/>
                        <a:gd name="T4" fmla="*/ 0 w 100"/>
                        <a:gd name="T5" fmla="*/ 0 h 59"/>
                        <a:gd name="T6" fmla="*/ 0 w 100"/>
                        <a:gd name="T7" fmla="*/ 0 h 59"/>
                        <a:gd name="T8" fmla="*/ 0 w 100"/>
                        <a:gd name="T9" fmla="*/ 0 h 59"/>
                        <a:gd name="T10" fmla="*/ 0 w 100"/>
                        <a:gd name="T11" fmla="*/ 0 h 59"/>
                        <a:gd name="T12" fmla="*/ 0 w 100"/>
                        <a:gd name="T13" fmla="*/ 0 h 59"/>
                        <a:gd name="T14" fmla="*/ 0 w 100"/>
                        <a:gd name="T15" fmla="*/ 0 h 59"/>
                        <a:gd name="T16" fmla="*/ 0 w 100"/>
                        <a:gd name="T17" fmla="*/ 0 h 59"/>
                        <a:gd name="T18" fmla="*/ 0 w 100"/>
                        <a:gd name="T19" fmla="*/ 0 h 59"/>
                        <a:gd name="T20" fmla="*/ 0 w 100"/>
                        <a:gd name="T21" fmla="*/ 0 h 59"/>
                        <a:gd name="T22" fmla="*/ 0 w 100"/>
                        <a:gd name="T23" fmla="*/ 0 h 59"/>
                        <a:gd name="T24" fmla="*/ 0 w 100"/>
                        <a:gd name="T25" fmla="*/ 0 h 59"/>
                        <a:gd name="T26" fmla="*/ 0 w 100"/>
                        <a:gd name="T27" fmla="*/ 0 h 59"/>
                        <a:gd name="T28" fmla="*/ 0 w 100"/>
                        <a:gd name="T29" fmla="*/ 0 h 59"/>
                        <a:gd name="T30" fmla="*/ 0 w 100"/>
                        <a:gd name="T31" fmla="*/ 0 h 59"/>
                        <a:gd name="T32" fmla="*/ 0 w 100"/>
                        <a:gd name="T33" fmla="*/ 0 h 59"/>
                        <a:gd name="T34" fmla="*/ 0 w 100"/>
                        <a:gd name="T35" fmla="*/ 0 h 59"/>
                        <a:gd name="T36" fmla="*/ 0 w 100"/>
                        <a:gd name="T37" fmla="*/ 0 h 59"/>
                        <a:gd name="T38" fmla="*/ 0 w 100"/>
                        <a:gd name="T39" fmla="*/ 0 h 59"/>
                        <a:gd name="T40" fmla="*/ 0 w 100"/>
                        <a:gd name="T41" fmla="*/ 0 h 59"/>
                        <a:gd name="T42" fmla="*/ 0 w 100"/>
                        <a:gd name="T43" fmla="*/ 0 h 59"/>
                        <a:gd name="T44" fmla="*/ 0 w 100"/>
                        <a:gd name="T45" fmla="*/ 0 h 59"/>
                        <a:gd name="T46" fmla="*/ 0 w 100"/>
                        <a:gd name="T47" fmla="*/ 0 h 59"/>
                        <a:gd name="T48" fmla="*/ 0 w 100"/>
                        <a:gd name="T49" fmla="*/ 0 h 59"/>
                        <a:gd name="T50" fmla="*/ 0 w 100"/>
                        <a:gd name="T51" fmla="*/ 0 h 59"/>
                        <a:gd name="T52" fmla="*/ 0 w 100"/>
                        <a:gd name="T53" fmla="*/ 0 h 59"/>
                        <a:gd name="T54" fmla="*/ 0 w 100"/>
                        <a:gd name="T55" fmla="*/ 0 h 59"/>
                        <a:gd name="T56" fmla="*/ 0 w 100"/>
                        <a:gd name="T57" fmla="*/ 0 h 59"/>
                        <a:gd name="T58" fmla="*/ 0 w 100"/>
                        <a:gd name="T59" fmla="*/ 0 h 59"/>
                        <a:gd name="T60" fmla="*/ 0 w 100"/>
                        <a:gd name="T61" fmla="*/ 0 h 59"/>
                        <a:gd name="T62" fmla="*/ 0 w 100"/>
                        <a:gd name="T63" fmla="*/ 0 h 59"/>
                        <a:gd name="T64" fmla="*/ 0 w 10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59"/>
                        <a:gd name="T101" fmla="*/ 100 w 10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59">
                          <a:moveTo>
                            <a:pt x="60" y="0"/>
                          </a:moveTo>
                          <a:lnTo>
                            <a:pt x="52" y="2"/>
                          </a:lnTo>
                          <a:lnTo>
                            <a:pt x="42" y="4"/>
                          </a:lnTo>
                          <a:lnTo>
                            <a:pt x="32" y="8"/>
                          </a:lnTo>
                          <a:lnTo>
                            <a:pt x="22" y="13"/>
                          </a:lnTo>
                          <a:lnTo>
                            <a:pt x="14" y="19"/>
                          </a:lnTo>
                          <a:lnTo>
                            <a:pt x="8" y="26"/>
                          </a:lnTo>
                          <a:lnTo>
                            <a:pt x="4" y="28"/>
                          </a:lnTo>
                          <a:lnTo>
                            <a:pt x="3" y="32"/>
                          </a:lnTo>
                          <a:lnTo>
                            <a:pt x="2" y="36"/>
                          </a:lnTo>
                          <a:lnTo>
                            <a:pt x="0" y="39"/>
                          </a:lnTo>
                          <a:lnTo>
                            <a:pt x="2" y="43"/>
                          </a:lnTo>
                          <a:lnTo>
                            <a:pt x="3" y="47"/>
                          </a:lnTo>
                          <a:lnTo>
                            <a:pt x="6" y="49"/>
                          </a:lnTo>
                          <a:lnTo>
                            <a:pt x="10" y="52"/>
                          </a:lnTo>
                          <a:lnTo>
                            <a:pt x="21" y="55"/>
                          </a:lnTo>
                          <a:lnTo>
                            <a:pt x="33" y="57"/>
                          </a:lnTo>
                          <a:lnTo>
                            <a:pt x="62" y="59"/>
                          </a:lnTo>
                          <a:lnTo>
                            <a:pt x="86" y="59"/>
                          </a:lnTo>
                          <a:lnTo>
                            <a:pt x="88" y="59"/>
                          </a:lnTo>
                          <a:lnTo>
                            <a:pt x="91" y="58"/>
                          </a:lnTo>
                          <a:lnTo>
                            <a:pt x="93" y="55"/>
                          </a:lnTo>
                          <a:lnTo>
                            <a:pt x="95" y="52"/>
                          </a:lnTo>
                          <a:lnTo>
                            <a:pt x="98" y="46"/>
                          </a:lnTo>
                          <a:lnTo>
                            <a:pt x="100" y="39"/>
                          </a:lnTo>
                          <a:lnTo>
                            <a:pt x="98" y="31"/>
                          </a:lnTo>
                          <a:lnTo>
                            <a:pt x="96" y="22"/>
                          </a:lnTo>
                          <a:lnTo>
                            <a:pt x="92" y="16"/>
                          </a:lnTo>
                          <a:lnTo>
                            <a:pt x="87" y="10"/>
                          </a:lnTo>
                          <a:lnTo>
                            <a:pt x="81" y="6"/>
                          </a:lnTo>
                          <a:lnTo>
                            <a:pt x="74" y="3"/>
                          </a:lnTo>
                          <a:lnTo>
                            <a:pt x="68" y="2"/>
                          </a:lnTo>
                          <a:lnTo>
                            <a:pt x="60" y="0"/>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0" name="Freeform 409"/>
                    <p:cNvSpPr>
                      <a:spLocks/>
                    </p:cNvSpPr>
                    <p:nvPr/>
                  </p:nvSpPr>
                  <p:spPr bwMode="auto">
                    <a:xfrm>
                      <a:off x="3747" y="1027"/>
                      <a:ext cx="24" cy="15"/>
                    </a:xfrm>
                    <a:custGeom>
                      <a:avLst/>
                      <a:gdLst>
                        <a:gd name="T0" fmla="*/ 0 w 100"/>
                        <a:gd name="T1" fmla="*/ 0 h 59"/>
                        <a:gd name="T2" fmla="*/ 0 w 100"/>
                        <a:gd name="T3" fmla="*/ 0 h 59"/>
                        <a:gd name="T4" fmla="*/ 0 w 100"/>
                        <a:gd name="T5" fmla="*/ 0 h 59"/>
                        <a:gd name="T6" fmla="*/ 0 w 100"/>
                        <a:gd name="T7" fmla="*/ 0 h 59"/>
                        <a:gd name="T8" fmla="*/ 0 w 100"/>
                        <a:gd name="T9" fmla="*/ 0 h 59"/>
                        <a:gd name="T10" fmla="*/ 0 w 100"/>
                        <a:gd name="T11" fmla="*/ 0 h 59"/>
                        <a:gd name="T12" fmla="*/ 0 w 100"/>
                        <a:gd name="T13" fmla="*/ 0 h 59"/>
                        <a:gd name="T14" fmla="*/ 0 w 100"/>
                        <a:gd name="T15" fmla="*/ 0 h 59"/>
                        <a:gd name="T16" fmla="*/ 0 w 100"/>
                        <a:gd name="T17" fmla="*/ 0 h 59"/>
                        <a:gd name="T18" fmla="*/ 0 w 100"/>
                        <a:gd name="T19" fmla="*/ 0 h 59"/>
                        <a:gd name="T20" fmla="*/ 0 w 100"/>
                        <a:gd name="T21" fmla="*/ 0 h 59"/>
                        <a:gd name="T22" fmla="*/ 0 w 100"/>
                        <a:gd name="T23" fmla="*/ 0 h 59"/>
                        <a:gd name="T24" fmla="*/ 0 w 100"/>
                        <a:gd name="T25" fmla="*/ 0 h 59"/>
                        <a:gd name="T26" fmla="*/ 0 w 100"/>
                        <a:gd name="T27" fmla="*/ 0 h 59"/>
                        <a:gd name="T28" fmla="*/ 0 w 100"/>
                        <a:gd name="T29" fmla="*/ 0 h 59"/>
                        <a:gd name="T30" fmla="*/ 0 w 100"/>
                        <a:gd name="T31" fmla="*/ 0 h 59"/>
                        <a:gd name="T32" fmla="*/ 0 w 100"/>
                        <a:gd name="T33" fmla="*/ 0 h 59"/>
                        <a:gd name="T34" fmla="*/ 0 w 100"/>
                        <a:gd name="T35" fmla="*/ 0 h 59"/>
                        <a:gd name="T36" fmla="*/ 0 w 100"/>
                        <a:gd name="T37" fmla="*/ 0 h 59"/>
                        <a:gd name="T38" fmla="*/ 0 w 100"/>
                        <a:gd name="T39" fmla="*/ 0 h 59"/>
                        <a:gd name="T40" fmla="*/ 0 w 100"/>
                        <a:gd name="T41" fmla="*/ 0 h 59"/>
                        <a:gd name="T42" fmla="*/ 0 w 100"/>
                        <a:gd name="T43" fmla="*/ 0 h 59"/>
                        <a:gd name="T44" fmla="*/ 0 w 100"/>
                        <a:gd name="T45" fmla="*/ 0 h 59"/>
                        <a:gd name="T46" fmla="*/ 0 w 100"/>
                        <a:gd name="T47" fmla="*/ 0 h 59"/>
                        <a:gd name="T48" fmla="*/ 0 w 100"/>
                        <a:gd name="T49" fmla="*/ 0 h 59"/>
                        <a:gd name="T50" fmla="*/ 0 w 100"/>
                        <a:gd name="T51" fmla="*/ 0 h 59"/>
                        <a:gd name="T52" fmla="*/ 0 w 100"/>
                        <a:gd name="T53" fmla="*/ 0 h 59"/>
                        <a:gd name="T54" fmla="*/ 0 w 100"/>
                        <a:gd name="T55" fmla="*/ 0 h 59"/>
                        <a:gd name="T56" fmla="*/ 0 w 100"/>
                        <a:gd name="T57" fmla="*/ 0 h 59"/>
                        <a:gd name="T58" fmla="*/ 0 w 100"/>
                        <a:gd name="T59" fmla="*/ 0 h 59"/>
                        <a:gd name="T60" fmla="*/ 0 w 100"/>
                        <a:gd name="T61" fmla="*/ 0 h 59"/>
                        <a:gd name="T62" fmla="*/ 0 w 100"/>
                        <a:gd name="T63" fmla="*/ 0 h 59"/>
                        <a:gd name="T64" fmla="*/ 0 w 100"/>
                        <a:gd name="T65" fmla="*/ 0 h 59"/>
                        <a:gd name="T66" fmla="*/ 0 w 100"/>
                        <a:gd name="T67" fmla="*/ 0 h 59"/>
                        <a:gd name="T68" fmla="*/ 0 w 100"/>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59"/>
                        <a:gd name="T107" fmla="*/ 100 w 100"/>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59">
                          <a:moveTo>
                            <a:pt x="60" y="0"/>
                          </a:moveTo>
                          <a:lnTo>
                            <a:pt x="52" y="2"/>
                          </a:lnTo>
                          <a:lnTo>
                            <a:pt x="42" y="4"/>
                          </a:lnTo>
                          <a:lnTo>
                            <a:pt x="32" y="8"/>
                          </a:lnTo>
                          <a:lnTo>
                            <a:pt x="22" y="13"/>
                          </a:lnTo>
                          <a:lnTo>
                            <a:pt x="14" y="19"/>
                          </a:lnTo>
                          <a:lnTo>
                            <a:pt x="8" y="26"/>
                          </a:lnTo>
                          <a:lnTo>
                            <a:pt x="4" y="28"/>
                          </a:lnTo>
                          <a:lnTo>
                            <a:pt x="3" y="32"/>
                          </a:lnTo>
                          <a:lnTo>
                            <a:pt x="2" y="36"/>
                          </a:lnTo>
                          <a:lnTo>
                            <a:pt x="0" y="39"/>
                          </a:lnTo>
                          <a:lnTo>
                            <a:pt x="2" y="43"/>
                          </a:lnTo>
                          <a:lnTo>
                            <a:pt x="3" y="47"/>
                          </a:lnTo>
                          <a:lnTo>
                            <a:pt x="6" y="49"/>
                          </a:lnTo>
                          <a:lnTo>
                            <a:pt x="10" y="52"/>
                          </a:lnTo>
                          <a:lnTo>
                            <a:pt x="21" y="55"/>
                          </a:lnTo>
                          <a:lnTo>
                            <a:pt x="33" y="57"/>
                          </a:lnTo>
                          <a:lnTo>
                            <a:pt x="62" y="59"/>
                          </a:lnTo>
                          <a:lnTo>
                            <a:pt x="86" y="59"/>
                          </a:lnTo>
                          <a:lnTo>
                            <a:pt x="88" y="59"/>
                          </a:lnTo>
                          <a:lnTo>
                            <a:pt x="91" y="58"/>
                          </a:lnTo>
                          <a:lnTo>
                            <a:pt x="93" y="55"/>
                          </a:lnTo>
                          <a:lnTo>
                            <a:pt x="95" y="52"/>
                          </a:lnTo>
                          <a:lnTo>
                            <a:pt x="98" y="46"/>
                          </a:lnTo>
                          <a:lnTo>
                            <a:pt x="100" y="39"/>
                          </a:lnTo>
                          <a:lnTo>
                            <a:pt x="98" y="31"/>
                          </a:lnTo>
                          <a:lnTo>
                            <a:pt x="96" y="22"/>
                          </a:lnTo>
                          <a:lnTo>
                            <a:pt x="92" y="16"/>
                          </a:lnTo>
                          <a:lnTo>
                            <a:pt x="87" y="10"/>
                          </a:lnTo>
                          <a:lnTo>
                            <a:pt x="81" y="6"/>
                          </a:lnTo>
                          <a:lnTo>
                            <a:pt x="74" y="3"/>
                          </a:lnTo>
                          <a:lnTo>
                            <a:pt x="68" y="2"/>
                          </a:lnTo>
                          <a:lnTo>
                            <a:pt x="60" y="0"/>
                          </a:lnTo>
                        </a:path>
                      </a:pathLst>
                    </a:custGeom>
                    <a:solidFill>
                      <a:schemeClr val="accent3"/>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1" name="Freeform 410"/>
                    <p:cNvSpPr>
                      <a:spLocks/>
                    </p:cNvSpPr>
                    <p:nvPr/>
                  </p:nvSpPr>
                  <p:spPr bwMode="auto">
                    <a:xfrm>
                      <a:off x="3796" y="991"/>
                      <a:ext cx="31" cy="19"/>
                    </a:xfrm>
                    <a:custGeom>
                      <a:avLst/>
                      <a:gdLst>
                        <a:gd name="T0" fmla="*/ 0 w 125"/>
                        <a:gd name="T1" fmla="*/ 0 h 73"/>
                        <a:gd name="T2" fmla="*/ 0 w 125"/>
                        <a:gd name="T3" fmla="*/ 0 h 73"/>
                        <a:gd name="T4" fmla="*/ 0 w 125"/>
                        <a:gd name="T5" fmla="*/ 0 h 73"/>
                        <a:gd name="T6" fmla="*/ 0 w 125"/>
                        <a:gd name="T7" fmla="*/ 0 h 73"/>
                        <a:gd name="T8" fmla="*/ 0 w 125"/>
                        <a:gd name="T9" fmla="*/ 0 h 73"/>
                        <a:gd name="T10" fmla="*/ 0 w 125"/>
                        <a:gd name="T11" fmla="*/ 0 h 73"/>
                        <a:gd name="T12" fmla="*/ 0 w 125"/>
                        <a:gd name="T13" fmla="*/ 0 h 73"/>
                        <a:gd name="T14" fmla="*/ 0 w 125"/>
                        <a:gd name="T15" fmla="*/ 0 h 73"/>
                        <a:gd name="T16" fmla="*/ 0 w 125"/>
                        <a:gd name="T17" fmla="*/ 0 h 73"/>
                        <a:gd name="T18" fmla="*/ 0 w 125"/>
                        <a:gd name="T19" fmla="*/ 0 h 73"/>
                        <a:gd name="T20" fmla="*/ 0 w 125"/>
                        <a:gd name="T21" fmla="*/ 0 h 73"/>
                        <a:gd name="T22" fmla="*/ 0 w 125"/>
                        <a:gd name="T23" fmla="*/ 0 h 73"/>
                        <a:gd name="T24" fmla="*/ 0 w 125"/>
                        <a:gd name="T25" fmla="*/ 0 h 73"/>
                        <a:gd name="T26" fmla="*/ 0 w 125"/>
                        <a:gd name="T27" fmla="*/ 0 h 73"/>
                        <a:gd name="T28" fmla="*/ 0 w 125"/>
                        <a:gd name="T29" fmla="*/ 0 h 73"/>
                        <a:gd name="T30" fmla="*/ 0 w 125"/>
                        <a:gd name="T31" fmla="*/ 0 h 73"/>
                        <a:gd name="T32" fmla="*/ 0 w 125"/>
                        <a:gd name="T33" fmla="*/ 0 h 73"/>
                        <a:gd name="T34" fmla="*/ 0 w 125"/>
                        <a:gd name="T35" fmla="*/ 0 h 73"/>
                        <a:gd name="T36" fmla="*/ 0 w 125"/>
                        <a:gd name="T37" fmla="*/ 0 h 73"/>
                        <a:gd name="T38" fmla="*/ 0 w 125"/>
                        <a:gd name="T39" fmla="*/ 0 h 73"/>
                        <a:gd name="T40" fmla="*/ 0 w 125"/>
                        <a:gd name="T41" fmla="*/ 0 h 73"/>
                        <a:gd name="T42" fmla="*/ 0 w 125"/>
                        <a:gd name="T43" fmla="*/ 0 h 73"/>
                        <a:gd name="T44" fmla="*/ 0 w 125"/>
                        <a:gd name="T45" fmla="*/ 0 h 73"/>
                        <a:gd name="T46" fmla="*/ 0 w 125"/>
                        <a:gd name="T47" fmla="*/ 0 h 73"/>
                        <a:gd name="T48" fmla="*/ 0 w 125"/>
                        <a:gd name="T49" fmla="*/ 0 h 73"/>
                        <a:gd name="T50" fmla="*/ 0 w 125"/>
                        <a:gd name="T51" fmla="*/ 0 h 73"/>
                        <a:gd name="T52" fmla="*/ 0 w 125"/>
                        <a:gd name="T53" fmla="*/ 0 h 73"/>
                        <a:gd name="T54" fmla="*/ 0 w 125"/>
                        <a:gd name="T55" fmla="*/ 0 h 73"/>
                        <a:gd name="T56" fmla="*/ 0 w 125"/>
                        <a:gd name="T57" fmla="*/ 0 h 73"/>
                        <a:gd name="T58" fmla="*/ 0 w 125"/>
                        <a:gd name="T59" fmla="*/ 0 h 73"/>
                        <a:gd name="T60" fmla="*/ 0 w 125"/>
                        <a:gd name="T61" fmla="*/ 0 h 73"/>
                        <a:gd name="T62" fmla="*/ 0 w 125"/>
                        <a:gd name="T63" fmla="*/ 0 h 73"/>
                        <a:gd name="T64" fmla="*/ 0 w 125"/>
                        <a:gd name="T65" fmla="*/ 0 h 73"/>
                        <a:gd name="T66" fmla="*/ 0 w 125"/>
                        <a:gd name="T67" fmla="*/ 0 h 73"/>
                        <a:gd name="T68" fmla="*/ 0 w 125"/>
                        <a:gd name="T69" fmla="*/ 0 h 73"/>
                        <a:gd name="T70" fmla="*/ 0 w 125"/>
                        <a:gd name="T71" fmla="*/ 0 h 73"/>
                        <a:gd name="T72" fmla="*/ 0 w 125"/>
                        <a:gd name="T73" fmla="*/ 0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73"/>
                        <a:gd name="T113" fmla="*/ 125 w 125"/>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73">
                          <a:moveTo>
                            <a:pt x="0" y="46"/>
                          </a:moveTo>
                          <a:lnTo>
                            <a:pt x="0" y="52"/>
                          </a:lnTo>
                          <a:lnTo>
                            <a:pt x="3" y="56"/>
                          </a:lnTo>
                          <a:lnTo>
                            <a:pt x="5" y="61"/>
                          </a:lnTo>
                          <a:lnTo>
                            <a:pt x="8" y="65"/>
                          </a:lnTo>
                          <a:lnTo>
                            <a:pt x="11" y="67"/>
                          </a:lnTo>
                          <a:lnTo>
                            <a:pt x="16" y="68"/>
                          </a:lnTo>
                          <a:lnTo>
                            <a:pt x="21" y="71"/>
                          </a:lnTo>
                          <a:lnTo>
                            <a:pt x="27" y="72"/>
                          </a:lnTo>
                          <a:lnTo>
                            <a:pt x="51" y="73"/>
                          </a:lnTo>
                          <a:lnTo>
                            <a:pt x="73" y="72"/>
                          </a:lnTo>
                          <a:lnTo>
                            <a:pt x="87" y="72"/>
                          </a:lnTo>
                          <a:lnTo>
                            <a:pt x="101" y="72"/>
                          </a:lnTo>
                          <a:lnTo>
                            <a:pt x="114" y="72"/>
                          </a:lnTo>
                          <a:lnTo>
                            <a:pt x="125" y="72"/>
                          </a:lnTo>
                          <a:lnTo>
                            <a:pt x="125" y="62"/>
                          </a:lnTo>
                          <a:lnTo>
                            <a:pt x="125" y="46"/>
                          </a:lnTo>
                          <a:lnTo>
                            <a:pt x="117" y="43"/>
                          </a:lnTo>
                          <a:lnTo>
                            <a:pt x="109" y="39"/>
                          </a:lnTo>
                          <a:lnTo>
                            <a:pt x="103" y="34"/>
                          </a:lnTo>
                          <a:lnTo>
                            <a:pt x="98" y="28"/>
                          </a:lnTo>
                          <a:lnTo>
                            <a:pt x="96" y="22"/>
                          </a:lnTo>
                          <a:lnTo>
                            <a:pt x="93" y="15"/>
                          </a:lnTo>
                          <a:lnTo>
                            <a:pt x="92" y="7"/>
                          </a:lnTo>
                          <a:lnTo>
                            <a:pt x="92" y="0"/>
                          </a:lnTo>
                          <a:lnTo>
                            <a:pt x="82" y="1"/>
                          </a:lnTo>
                          <a:lnTo>
                            <a:pt x="70" y="2"/>
                          </a:lnTo>
                          <a:lnTo>
                            <a:pt x="54" y="6"/>
                          </a:lnTo>
                          <a:lnTo>
                            <a:pt x="40" y="11"/>
                          </a:lnTo>
                          <a:lnTo>
                            <a:pt x="31" y="13"/>
                          </a:lnTo>
                          <a:lnTo>
                            <a:pt x="25" y="17"/>
                          </a:lnTo>
                          <a:lnTo>
                            <a:pt x="18" y="21"/>
                          </a:lnTo>
                          <a:lnTo>
                            <a:pt x="13" y="26"/>
                          </a:lnTo>
                          <a:lnTo>
                            <a:pt x="8" y="29"/>
                          </a:lnTo>
                          <a:lnTo>
                            <a:pt x="4" y="35"/>
                          </a:lnTo>
                          <a:lnTo>
                            <a:pt x="2" y="40"/>
                          </a:lnTo>
                          <a:lnTo>
                            <a:pt x="0" y="46"/>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2" name="Freeform 411"/>
                    <p:cNvSpPr>
                      <a:spLocks/>
                    </p:cNvSpPr>
                    <p:nvPr/>
                  </p:nvSpPr>
                  <p:spPr bwMode="auto">
                    <a:xfrm>
                      <a:off x="3796" y="991"/>
                      <a:ext cx="31" cy="19"/>
                    </a:xfrm>
                    <a:custGeom>
                      <a:avLst/>
                      <a:gdLst>
                        <a:gd name="T0" fmla="*/ 0 w 125"/>
                        <a:gd name="T1" fmla="*/ 0 h 73"/>
                        <a:gd name="T2" fmla="*/ 0 w 125"/>
                        <a:gd name="T3" fmla="*/ 0 h 73"/>
                        <a:gd name="T4" fmla="*/ 0 w 125"/>
                        <a:gd name="T5" fmla="*/ 0 h 73"/>
                        <a:gd name="T6" fmla="*/ 0 w 125"/>
                        <a:gd name="T7" fmla="*/ 0 h 73"/>
                        <a:gd name="T8" fmla="*/ 0 w 125"/>
                        <a:gd name="T9" fmla="*/ 0 h 73"/>
                        <a:gd name="T10" fmla="*/ 0 w 125"/>
                        <a:gd name="T11" fmla="*/ 0 h 73"/>
                        <a:gd name="T12" fmla="*/ 0 w 125"/>
                        <a:gd name="T13" fmla="*/ 0 h 73"/>
                        <a:gd name="T14" fmla="*/ 0 w 125"/>
                        <a:gd name="T15" fmla="*/ 0 h 73"/>
                        <a:gd name="T16" fmla="*/ 0 w 125"/>
                        <a:gd name="T17" fmla="*/ 0 h 73"/>
                        <a:gd name="T18" fmla="*/ 0 w 125"/>
                        <a:gd name="T19" fmla="*/ 0 h 73"/>
                        <a:gd name="T20" fmla="*/ 0 w 125"/>
                        <a:gd name="T21" fmla="*/ 0 h 73"/>
                        <a:gd name="T22" fmla="*/ 0 w 125"/>
                        <a:gd name="T23" fmla="*/ 0 h 73"/>
                        <a:gd name="T24" fmla="*/ 0 w 125"/>
                        <a:gd name="T25" fmla="*/ 0 h 73"/>
                        <a:gd name="T26" fmla="*/ 0 w 125"/>
                        <a:gd name="T27" fmla="*/ 0 h 73"/>
                        <a:gd name="T28" fmla="*/ 0 w 125"/>
                        <a:gd name="T29" fmla="*/ 0 h 73"/>
                        <a:gd name="T30" fmla="*/ 0 w 125"/>
                        <a:gd name="T31" fmla="*/ 0 h 73"/>
                        <a:gd name="T32" fmla="*/ 0 w 125"/>
                        <a:gd name="T33" fmla="*/ 0 h 73"/>
                        <a:gd name="T34" fmla="*/ 0 w 125"/>
                        <a:gd name="T35" fmla="*/ 0 h 73"/>
                        <a:gd name="T36" fmla="*/ 0 w 125"/>
                        <a:gd name="T37" fmla="*/ 0 h 73"/>
                        <a:gd name="T38" fmla="*/ 0 w 125"/>
                        <a:gd name="T39" fmla="*/ 0 h 73"/>
                        <a:gd name="T40" fmla="*/ 0 w 125"/>
                        <a:gd name="T41" fmla="*/ 0 h 73"/>
                        <a:gd name="T42" fmla="*/ 0 w 125"/>
                        <a:gd name="T43" fmla="*/ 0 h 73"/>
                        <a:gd name="T44" fmla="*/ 0 w 125"/>
                        <a:gd name="T45" fmla="*/ 0 h 73"/>
                        <a:gd name="T46" fmla="*/ 0 w 125"/>
                        <a:gd name="T47" fmla="*/ 0 h 73"/>
                        <a:gd name="T48" fmla="*/ 0 w 125"/>
                        <a:gd name="T49" fmla="*/ 0 h 73"/>
                        <a:gd name="T50" fmla="*/ 0 w 125"/>
                        <a:gd name="T51" fmla="*/ 0 h 73"/>
                        <a:gd name="T52" fmla="*/ 0 w 125"/>
                        <a:gd name="T53" fmla="*/ 0 h 73"/>
                        <a:gd name="T54" fmla="*/ 0 w 125"/>
                        <a:gd name="T55" fmla="*/ 0 h 73"/>
                        <a:gd name="T56" fmla="*/ 0 w 125"/>
                        <a:gd name="T57" fmla="*/ 0 h 73"/>
                        <a:gd name="T58" fmla="*/ 0 w 125"/>
                        <a:gd name="T59" fmla="*/ 0 h 73"/>
                        <a:gd name="T60" fmla="*/ 0 w 125"/>
                        <a:gd name="T61" fmla="*/ 0 h 73"/>
                        <a:gd name="T62" fmla="*/ 0 w 125"/>
                        <a:gd name="T63" fmla="*/ 0 h 73"/>
                        <a:gd name="T64" fmla="*/ 0 w 125"/>
                        <a:gd name="T65" fmla="*/ 0 h 73"/>
                        <a:gd name="T66" fmla="*/ 0 w 125"/>
                        <a:gd name="T67" fmla="*/ 0 h 73"/>
                        <a:gd name="T68" fmla="*/ 0 w 125"/>
                        <a:gd name="T69" fmla="*/ 0 h 73"/>
                        <a:gd name="T70" fmla="*/ 0 w 125"/>
                        <a:gd name="T71" fmla="*/ 0 h 73"/>
                        <a:gd name="T72" fmla="*/ 0 w 125"/>
                        <a:gd name="T73" fmla="*/ 0 h 73"/>
                        <a:gd name="T74" fmla="*/ 0 w 125"/>
                        <a:gd name="T75" fmla="*/ 0 h 73"/>
                        <a:gd name="T76" fmla="*/ 0 w 125"/>
                        <a:gd name="T77" fmla="*/ 0 h 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
                        <a:gd name="T118" fmla="*/ 0 h 73"/>
                        <a:gd name="T119" fmla="*/ 125 w 125"/>
                        <a:gd name="T120" fmla="*/ 73 h 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 h="73">
                          <a:moveTo>
                            <a:pt x="0" y="46"/>
                          </a:moveTo>
                          <a:lnTo>
                            <a:pt x="0" y="52"/>
                          </a:lnTo>
                          <a:lnTo>
                            <a:pt x="3" y="56"/>
                          </a:lnTo>
                          <a:lnTo>
                            <a:pt x="5" y="61"/>
                          </a:lnTo>
                          <a:lnTo>
                            <a:pt x="8" y="65"/>
                          </a:lnTo>
                          <a:lnTo>
                            <a:pt x="11" y="67"/>
                          </a:lnTo>
                          <a:lnTo>
                            <a:pt x="16" y="68"/>
                          </a:lnTo>
                          <a:lnTo>
                            <a:pt x="21" y="71"/>
                          </a:lnTo>
                          <a:lnTo>
                            <a:pt x="27" y="72"/>
                          </a:lnTo>
                          <a:lnTo>
                            <a:pt x="51" y="73"/>
                          </a:lnTo>
                          <a:lnTo>
                            <a:pt x="73" y="72"/>
                          </a:lnTo>
                          <a:lnTo>
                            <a:pt x="87" y="72"/>
                          </a:lnTo>
                          <a:lnTo>
                            <a:pt x="101" y="72"/>
                          </a:lnTo>
                          <a:lnTo>
                            <a:pt x="114" y="72"/>
                          </a:lnTo>
                          <a:lnTo>
                            <a:pt x="125" y="72"/>
                          </a:lnTo>
                          <a:lnTo>
                            <a:pt x="125" y="62"/>
                          </a:lnTo>
                          <a:lnTo>
                            <a:pt x="125" y="46"/>
                          </a:lnTo>
                          <a:lnTo>
                            <a:pt x="117" y="43"/>
                          </a:lnTo>
                          <a:lnTo>
                            <a:pt x="109" y="39"/>
                          </a:lnTo>
                          <a:lnTo>
                            <a:pt x="103" y="34"/>
                          </a:lnTo>
                          <a:lnTo>
                            <a:pt x="98" y="28"/>
                          </a:lnTo>
                          <a:lnTo>
                            <a:pt x="96" y="22"/>
                          </a:lnTo>
                          <a:lnTo>
                            <a:pt x="93" y="15"/>
                          </a:lnTo>
                          <a:lnTo>
                            <a:pt x="92" y="7"/>
                          </a:lnTo>
                          <a:lnTo>
                            <a:pt x="92" y="0"/>
                          </a:lnTo>
                          <a:lnTo>
                            <a:pt x="82" y="1"/>
                          </a:lnTo>
                          <a:lnTo>
                            <a:pt x="70" y="2"/>
                          </a:lnTo>
                          <a:lnTo>
                            <a:pt x="54" y="6"/>
                          </a:lnTo>
                          <a:lnTo>
                            <a:pt x="40" y="11"/>
                          </a:lnTo>
                          <a:lnTo>
                            <a:pt x="31" y="13"/>
                          </a:lnTo>
                          <a:lnTo>
                            <a:pt x="25" y="17"/>
                          </a:lnTo>
                          <a:lnTo>
                            <a:pt x="18" y="21"/>
                          </a:lnTo>
                          <a:lnTo>
                            <a:pt x="13" y="26"/>
                          </a:lnTo>
                          <a:lnTo>
                            <a:pt x="8" y="29"/>
                          </a:lnTo>
                          <a:lnTo>
                            <a:pt x="4" y="35"/>
                          </a:lnTo>
                          <a:lnTo>
                            <a:pt x="2" y="40"/>
                          </a:lnTo>
                          <a:lnTo>
                            <a:pt x="0" y="4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3" name="Freeform 412"/>
                    <p:cNvSpPr>
                      <a:spLocks/>
                    </p:cNvSpPr>
                    <p:nvPr/>
                  </p:nvSpPr>
                  <p:spPr bwMode="auto">
                    <a:xfrm>
                      <a:off x="3535" y="1114"/>
                      <a:ext cx="35" cy="46"/>
                    </a:xfrm>
                    <a:custGeom>
                      <a:avLst/>
                      <a:gdLst>
                        <a:gd name="T0" fmla="*/ 0 w 138"/>
                        <a:gd name="T1" fmla="*/ 0 h 185"/>
                        <a:gd name="T2" fmla="*/ 0 w 138"/>
                        <a:gd name="T3" fmla="*/ 0 h 185"/>
                        <a:gd name="T4" fmla="*/ 0 w 138"/>
                        <a:gd name="T5" fmla="*/ 0 h 185"/>
                        <a:gd name="T6" fmla="*/ 0 w 138"/>
                        <a:gd name="T7" fmla="*/ 0 h 185"/>
                        <a:gd name="T8" fmla="*/ 0 w 138"/>
                        <a:gd name="T9" fmla="*/ 0 h 185"/>
                        <a:gd name="T10" fmla="*/ 0 w 138"/>
                        <a:gd name="T11" fmla="*/ 0 h 185"/>
                        <a:gd name="T12" fmla="*/ 0 w 138"/>
                        <a:gd name="T13" fmla="*/ 0 h 185"/>
                        <a:gd name="T14" fmla="*/ 0 w 138"/>
                        <a:gd name="T15" fmla="*/ 0 h 185"/>
                        <a:gd name="T16" fmla="*/ 0 w 138"/>
                        <a:gd name="T17" fmla="*/ 0 h 185"/>
                        <a:gd name="T18" fmla="*/ 0 w 138"/>
                        <a:gd name="T19" fmla="*/ 0 h 185"/>
                        <a:gd name="T20" fmla="*/ 0 w 138"/>
                        <a:gd name="T21" fmla="*/ 0 h 185"/>
                        <a:gd name="T22" fmla="*/ 0 w 138"/>
                        <a:gd name="T23" fmla="*/ 0 h 185"/>
                        <a:gd name="T24" fmla="*/ 0 w 138"/>
                        <a:gd name="T25" fmla="*/ 0 h 185"/>
                        <a:gd name="T26" fmla="*/ 0 w 138"/>
                        <a:gd name="T27" fmla="*/ 0 h 185"/>
                        <a:gd name="T28" fmla="*/ 0 w 138"/>
                        <a:gd name="T29" fmla="*/ 0 h 185"/>
                        <a:gd name="T30" fmla="*/ 0 w 138"/>
                        <a:gd name="T31" fmla="*/ 0 h 185"/>
                        <a:gd name="T32" fmla="*/ 0 w 138"/>
                        <a:gd name="T33" fmla="*/ 0 h 185"/>
                        <a:gd name="T34" fmla="*/ 0 w 138"/>
                        <a:gd name="T35" fmla="*/ 0 h 185"/>
                        <a:gd name="T36" fmla="*/ 0 w 138"/>
                        <a:gd name="T37" fmla="*/ 0 h 185"/>
                        <a:gd name="T38" fmla="*/ 0 w 138"/>
                        <a:gd name="T39" fmla="*/ 0 h 185"/>
                        <a:gd name="T40" fmla="*/ 0 w 138"/>
                        <a:gd name="T41" fmla="*/ 0 h 185"/>
                        <a:gd name="T42" fmla="*/ 0 w 138"/>
                        <a:gd name="T43" fmla="*/ 0 h 185"/>
                        <a:gd name="T44" fmla="*/ 0 w 138"/>
                        <a:gd name="T45" fmla="*/ 0 h 185"/>
                        <a:gd name="T46" fmla="*/ 0 w 138"/>
                        <a:gd name="T47" fmla="*/ 0 h 185"/>
                        <a:gd name="T48" fmla="*/ 0 w 138"/>
                        <a:gd name="T49" fmla="*/ 0 h 185"/>
                        <a:gd name="T50" fmla="*/ 0 w 138"/>
                        <a:gd name="T51" fmla="*/ 0 h 185"/>
                        <a:gd name="T52" fmla="*/ 0 w 138"/>
                        <a:gd name="T53" fmla="*/ 0 h 185"/>
                        <a:gd name="T54" fmla="*/ 0 w 138"/>
                        <a:gd name="T55" fmla="*/ 0 h 185"/>
                        <a:gd name="T56" fmla="*/ 0 w 138"/>
                        <a:gd name="T57" fmla="*/ 0 h 185"/>
                        <a:gd name="T58" fmla="*/ 0 w 138"/>
                        <a:gd name="T59" fmla="*/ 0 h 185"/>
                        <a:gd name="T60" fmla="*/ 0 w 138"/>
                        <a:gd name="T61" fmla="*/ 0 h 185"/>
                        <a:gd name="T62" fmla="*/ 0 w 138"/>
                        <a:gd name="T63" fmla="*/ 0 h 185"/>
                        <a:gd name="T64" fmla="*/ 0 w 138"/>
                        <a:gd name="T65" fmla="*/ 0 h 185"/>
                        <a:gd name="T66" fmla="*/ 0 w 138"/>
                        <a:gd name="T67" fmla="*/ 0 h 185"/>
                        <a:gd name="T68" fmla="*/ 0 w 138"/>
                        <a:gd name="T69" fmla="*/ 0 h 185"/>
                        <a:gd name="T70" fmla="*/ 0 w 138"/>
                        <a:gd name="T71" fmla="*/ 0 h 185"/>
                        <a:gd name="T72" fmla="*/ 0 w 138"/>
                        <a:gd name="T73" fmla="*/ 0 h 185"/>
                        <a:gd name="T74" fmla="*/ 0 w 138"/>
                        <a:gd name="T75" fmla="*/ 0 h 185"/>
                        <a:gd name="T76" fmla="*/ 0 w 138"/>
                        <a:gd name="T77" fmla="*/ 0 h 185"/>
                        <a:gd name="T78" fmla="*/ 0 w 138"/>
                        <a:gd name="T79" fmla="*/ 0 h 185"/>
                        <a:gd name="T80" fmla="*/ 0 w 138"/>
                        <a:gd name="T81" fmla="*/ 0 h 185"/>
                        <a:gd name="T82" fmla="*/ 0 w 138"/>
                        <a:gd name="T83" fmla="*/ 0 h 185"/>
                        <a:gd name="T84" fmla="*/ 0 w 138"/>
                        <a:gd name="T85" fmla="*/ 0 h 185"/>
                        <a:gd name="T86" fmla="*/ 0 w 138"/>
                        <a:gd name="T87" fmla="*/ 0 h 1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8"/>
                        <a:gd name="T133" fmla="*/ 0 h 185"/>
                        <a:gd name="T134" fmla="*/ 138 w 138"/>
                        <a:gd name="T135" fmla="*/ 185 h 1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8" h="185">
                          <a:moveTo>
                            <a:pt x="72" y="73"/>
                          </a:moveTo>
                          <a:lnTo>
                            <a:pt x="69" y="95"/>
                          </a:lnTo>
                          <a:lnTo>
                            <a:pt x="67" y="116"/>
                          </a:lnTo>
                          <a:lnTo>
                            <a:pt x="64" y="134"/>
                          </a:lnTo>
                          <a:lnTo>
                            <a:pt x="60" y="152"/>
                          </a:lnTo>
                          <a:lnTo>
                            <a:pt x="56" y="159"/>
                          </a:lnTo>
                          <a:lnTo>
                            <a:pt x="52" y="165"/>
                          </a:lnTo>
                          <a:lnTo>
                            <a:pt x="49" y="171"/>
                          </a:lnTo>
                          <a:lnTo>
                            <a:pt x="44" y="176"/>
                          </a:lnTo>
                          <a:lnTo>
                            <a:pt x="38" y="180"/>
                          </a:lnTo>
                          <a:lnTo>
                            <a:pt x="30" y="182"/>
                          </a:lnTo>
                          <a:lnTo>
                            <a:pt x="22" y="185"/>
                          </a:lnTo>
                          <a:lnTo>
                            <a:pt x="13" y="185"/>
                          </a:lnTo>
                          <a:lnTo>
                            <a:pt x="0" y="126"/>
                          </a:lnTo>
                          <a:lnTo>
                            <a:pt x="1" y="116"/>
                          </a:lnTo>
                          <a:lnTo>
                            <a:pt x="3" y="104"/>
                          </a:lnTo>
                          <a:lnTo>
                            <a:pt x="8" y="92"/>
                          </a:lnTo>
                          <a:lnTo>
                            <a:pt x="14" y="79"/>
                          </a:lnTo>
                          <a:lnTo>
                            <a:pt x="23" y="67"/>
                          </a:lnTo>
                          <a:lnTo>
                            <a:pt x="31" y="55"/>
                          </a:lnTo>
                          <a:lnTo>
                            <a:pt x="41" y="44"/>
                          </a:lnTo>
                          <a:lnTo>
                            <a:pt x="51" y="33"/>
                          </a:lnTo>
                          <a:lnTo>
                            <a:pt x="62" y="23"/>
                          </a:lnTo>
                          <a:lnTo>
                            <a:pt x="73" y="14"/>
                          </a:lnTo>
                          <a:lnTo>
                            <a:pt x="85" y="7"/>
                          </a:lnTo>
                          <a:lnTo>
                            <a:pt x="96" y="2"/>
                          </a:lnTo>
                          <a:lnTo>
                            <a:pt x="107" y="0"/>
                          </a:lnTo>
                          <a:lnTo>
                            <a:pt x="118" y="0"/>
                          </a:lnTo>
                          <a:lnTo>
                            <a:pt x="123" y="1"/>
                          </a:lnTo>
                          <a:lnTo>
                            <a:pt x="128" y="2"/>
                          </a:lnTo>
                          <a:lnTo>
                            <a:pt x="133" y="5"/>
                          </a:lnTo>
                          <a:lnTo>
                            <a:pt x="138" y="8"/>
                          </a:lnTo>
                          <a:lnTo>
                            <a:pt x="126" y="12"/>
                          </a:lnTo>
                          <a:lnTo>
                            <a:pt x="116" y="16"/>
                          </a:lnTo>
                          <a:lnTo>
                            <a:pt x="109" y="19"/>
                          </a:lnTo>
                          <a:lnTo>
                            <a:pt x="102" y="24"/>
                          </a:lnTo>
                          <a:lnTo>
                            <a:pt x="98" y="28"/>
                          </a:lnTo>
                          <a:lnTo>
                            <a:pt x="93" y="32"/>
                          </a:lnTo>
                          <a:lnTo>
                            <a:pt x="90" y="36"/>
                          </a:lnTo>
                          <a:lnTo>
                            <a:pt x="88" y="40"/>
                          </a:lnTo>
                          <a:lnTo>
                            <a:pt x="84" y="49"/>
                          </a:lnTo>
                          <a:lnTo>
                            <a:pt x="82" y="57"/>
                          </a:lnTo>
                          <a:lnTo>
                            <a:pt x="78" y="66"/>
                          </a:lnTo>
                          <a:lnTo>
                            <a:pt x="72" y="7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4" name="Freeform 413"/>
                    <p:cNvSpPr>
                      <a:spLocks/>
                    </p:cNvSpPr>
                    <p:nvPr/>
                  </p:nvSpPr>
                  <p:spPr bwMode="auto">
                    <a:xfrm>
                      <a:off x="3535" y="1114"/>
                      <a:ext cx="35" cy="46"/>
                    </a:xfrm>
                    <a:custGeom>
                      <a:avLst/>
                      <a:gdLst>
                        <a:gd name="T0" fmla="*/ 0 w 138"/>
                        <a:gd name="T1" fmla="*/ 0 h 185"/>
                        <a:gd name="T2" fmla="*/ 0 w 138"/>
                        <a:gd name="T3" fmla="*/ 0 h 185"/>
                        <a:gd name="T4" fmla="*/ 0 w 138"/>
                        <a:gd name="T5" fmla="*/ 0 h 185"/>
                        <a:gd name="T6" fmla="*/ 0 w 138"/>
                        <a:gd name="T7" fmla="*/ 0 h 185"/>
                        <a:gd name="T8" fmla="*/ 0 w 138"/>
                        <a:gd name="T9" fmla="*/ 0 h 185"/>
                        <a:gd name="T10" fmla="*/ 0 w 138"/>
                        <a:gd name="T11" fmla="*/ 0 h 185"/>
                        <a:gd name="T12" fmla="*/ 0 w 138"/>
                        <a:gd name="T13" fmla="*/ 0 h 185"/>
                        <a:gd name="T14" fmla="*/ 0 w 138"/>
                        <a:gd name="T15" fmla="*/ 0 h 185"/>
                        <a:gd name="T16" fmla="*/ 0 w 138"/>
                        <a:gd name="T17" fmla="*/ 0 h 185"/>
                        <a:gd name="T18" fmla="*/ 0 w 138"/>
                        <a:gd name="T19" fmla="*/ 0 h 185"/>
                        <a:gd name="T20" fmla="*/ 0 w 138"/>
                        <a:gd name="T21" fmla="*/ 0 h 185"/>
                        <a:gd name="T22" fmla="*/ 0 w 138"/>
                        <a:gd name="T23" fmla="*/ 0 h 185"/>
                        <a:gd name="T24" fmla="*/ 0 w 138"/>
                        <a:gd name="T25" fmla="*/ 0 h 185"/>
                        <a:gd name="T26" fmla="*/ 0 w 138"/>
                        <a:gd name="T27" fmla="*/ 0 h 185"/>
                        <a:gd name="T28" fmla="*/ 0 w 138"/>
                        <a:gd name="T29" fmla="*/ 0 h 185"/>
                        <a:gd name="T30" fmla="*/ 0 w 138"/>
                        <a:gd name="T31" fmla="*/ 0 h 185"/>
                        <a:gd name="T32" fmla="*/ 0 w 138"/>
                        <a:gd name="T33" fmla="*/ 0 h 185"/>
                        <a:gd name="T34" fmla="*/ 0 w 138"/>
                        <a:gd name="T35" fmla="*/ 0 h 185"/>
                        <a:gd name="T36" fmla="*/ 0 w 138"/>
                        <a:gd name="T37" fmla="*/ 0 h 185"/>
                        <a:gd name="T38" fmla="*/ 0 w 138"/>
                        <a:gd name="T39" fmla="*/ 0 h 185"/>
                        <a:gd name="T40" fmla="*/ 0 w 138"/>
                        <a:gd name="T41" fmla="*/ 0 h 185"/>
                        <a:gd name="T42" fmla="*/ 0 w 138"/>
                        <a:gd name="T43" fmla="*/ 0 h 185"/>
                        <a:gd name="T44" fmla="*/ 0 w 138"/>
                        <a:gd name="T45" fmla="*/ 0 h 185"/>
                        <a:gd name="T46" fmla="*/ 0 w 138"/>
                        <a:gd name="T47" fmla="*/ 0 h 185"/>
                        <a:gd name="T48" fmla="*/ 0 w 138"/>
                        <a:gd name="T49" fmla="*/ 0 h 185"/>
                        <a:gd name="T50" fmla="*/ 0 w 138"/>
                        <a:gd name="T51" fmla="*/ 0 h 185"/>
                        <a:gd name="T52" fmla="*/ 0 w 138"/>
                        <a:gd name="T53" fmla="*/ 0 h 185"/>
                        <a:gd name="T54" fmla="*/ 0 w 138"/>
                        <a:gd name="T55" fmla="*/ 0 h 185"/>
                        <a:gd name="T56" fmla="*/ 0 w 138"/>
                        <a:gd name="T57" fmla="*/ 0 h 185"/>
                        <a:gd name="T58" fmla="*/ 0 w 138"/>
                        <a:gd name="T59" fmla="*/ 0 h 185"/>
                        <a:gd name="T60" fmla="*/ 0 w 138"/>
                        <a:gd name="T61" fmla="*/ 0 h 185"/>
                        <a:gd name="T62" fmla="*/ 0 w 138"/>
                        <a:gd name="T63" fmla="*/ 0 h 185"/>
                        <a:gd name="T64" fmla="*/ 0 w 138"/>
                        <a:gd name="T65" fmla="*/ 0 h 185"/>
                        <a:gd name="T66" fmla="*/ 0 w 138"/>
                        <a:gd name="T67" fmla="*/ 0 h 185"/>
                        <a:gd name="T68" fmla="*/ 0 w 138"/>
                        <a:gd name="T69" fmla="*/ 0 h 185"/>
                        <a:gd name="T70" fmla="*/ 0 w 138"/>
                        <a:gd name="T71" fmla="*/ 0 h 185"/>
                        <a:gd name="T72" fmla="*/ 0 w 138"/>
                        <a:gd name="T73" fmla="*/ 0 h 185"/>
                        <a:gd name="T74" fmla="*/ 0 w 138"/>
                        <a:gd name="T75" fmla="*/ 0 h 185"/>
                        <a:gd name="T76" fmla="*/ 0 w 138"/>
                        <a:gd name="T77" fmla="*/ 0 h 185"/>
                        <a:gd name="T78" fmla="*/ 0 w 138"/>
                        <a:gd name="T79" fmla="*/ 0 h 185"/>
                        <a:gd name="T80" fmla="*/ 0 w 138"/>
                        <a:gd name="T81" fmla="*/ 0 h 185"/>
                        <a:gd name="T82" fmla="*/ 0 w 138"/>
                        <a:gd name="T83" fmla="*/ 0 h 185"/>
                        <a:gd name="T84" fmla="*/ 0 w 138"/>
                        <a:gd name="T85" fmla="*/ 0 h 185"/>
                        <a:gd name="T86" fmla="*/ 0 w 138"/>
                        <a:gd name="T87" fmla="*/ 0 h 185"/>
                        <a:gd name="T88" fmla="*/ 0 w 138"/>
                        <a:gd name="T89" fmla="*/ 0 h 185"/>
                        <a:gd name="T90" fmla="*/ 0 w 138"/>
                        <a:gd name="T91" fmla="*/ 0 h 185"/>
                        <a:gd name="T92" fmla="*/ 0 w 138"/>
                        <a:gd name="T93" fmla="*/ 0 h 185"/>
                        <a:gd name="T94" fmla="*/ 0 w 138"/>
                        <a:gd name="T95" fmla="*/ 0 h 1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185"/>
                        <a:gd name="T146" fmla="*/ 138 w 138"/>
                        <a:gd name="T147" fmla="*/ 185 h 1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185">
                          <a:moveTo>
                            <a:pt x="72" y="73"/>
                          </a:moveTo>
                          <a:lnTo>
                            <a:pt x="69" y="95"/>
                          </a:lnTo>
                          <a:lnTo>
                            <a:pt x="67" y="116"/>
                          </a:lnTo>
                          <a:lnTo>
                            <a:pt x="64" y="134"/>
                          </a:lnTo>
                          <a:lnTo>
                            <a:pt x="60" y="152"/>
                          </a:lnTo>
                          <a:lnTo>
                            <a:pt x="56" y="159"/>
                          </a:lnTo>
                          <a:lnTo>
                            <a:pt x="52" y="165"/>
                          </a:lnTo>
                          <a:lnTo>
                            <a:pt x="49" y="171"/>
                          </a:lnTo>
                          <a:lnTo>
                            <a:pt x="44" y="176"/>
                          </a:lnTo>
                          <a:lnTo>
                            <a:pt x="38" y="180"/>
                          </a:lnTo>
                          <a:lnTo>
                            <a:pt x="30" y="182"/>
                          </a:lnTo>
                          <a:lnTo>
                            <a:pt x="22" y="185"/>
                          </a:lnTo>
                          <a:lnTo>
                            <a:pt x="13" y="185"/>
                          </a:lnTo>
                          <a:lnTo>
                            <a:pt x="0" y="126"/>
                          </a:lnTo>
                          <a:lnTo>
                            <a:pt x="1" y="116"/>
                          </a:lnTo>
                          <a:lnTo>
                            <a:pt x="3" y="104"/>
                          </a:lnTo>
                          <a:lnTo>
                            <a:pt x="8" y="92"/>
                          </a:lnTo>
                          <a:lnTo>
                            <a:pt x="14" y="79"/>
                          </a:lnTo>
                          <a:lnTo>
                            <a:pt x="23" y="67"/>
                          </a:lnTo>
                          <a:lnTo>
                            <a:pt x="31" y="55"/>
                          </a:lnTo>
                          <a:lnTo>
                            <a:pt x="41" y="44"/>
                          </a:lnTo>
                          <a:lnTo>
                            <a:pt x="51" y="33"/>
                          </a:lnTo>
                          <a:lnTo>
                            <a:pt x="62" y="23"/>
                          </a:lnTo>
                          <a:lnTo>
                            <a:pt x="73" y="14"/>
                          </a:lnTo>
                          <a:lnTo>
                            <a:pt x="85" y="7"/>
                          </a:lnTo>
                          <a:lnTo>
                            <a:pt x="96" y="2"/>
                          </a:lnTo>
                          <a:lnTo>
                            <a:pt x="107" y="0"/>
                          </a:lnTo>
                          <a:lnTo>
                            <a:pt x="118" y="0"/>
                          </a:lnTo>
                          <a:lnTo>
                            <a:pt x="123" y="1"/>
                          </a:lnTo>
                          <a:lnTo>
                            <a:pt x="128" y="2"/>
                          </a:lnTo>
                          <a:lnTo>
                            <a:pt x="133" y="5"/>
                          </a:lnTo>
                          <a:lnTo>
                            <a:pt x="138" y="8"/>
                          </a:lnTo>
                          <a:lnTo>
                            <a:pt x="126" y="12"/>
                          </a:lnTo>
                          <a:lnTo>
                            <a:pt x="116" y="16"/>
                          </a:lnTo>
                          <a:lnTo>
                            <a:pt x="109" y="19"/>
                          </a:lnTo>
                          <a:lnTo>
                            <a:pt x="102" y="24"/>
                          </a:lnTo>
                          <a:lnTo>
                            <a:pt x="98" y="28"/>
                          </a:lnTo>
                          <a:lnTo>
                            <a:pt x="93" y="32"/>
                          </a:lnTo>
                          <a:lnTo>
                            <a:pt x="90" y="36"/>
                          </a:lnTo>
                          <a:lnTo>
                            <a:pt x="88" y="40"/>
                          </a:lnTo>
                          <a:lnTo>
                            <a:pt x="84" y="49"/>
                          </a:lnTo>
                          <a:lnTo>
                            <a:pt x="82" y="57"/>
                          </a:lnTo>
                          <a:lnTo>
                            <a:pt x="78" y="66"/>
                          </a:lnTo>
                          <a:lnTo>
                            <a:pt x="72" y="7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5" name="Freeform 414"/>
                    <p:cNvSpPr>
                      <a:spLocks/>
                    </p:cNvSpPr>
                    <p:nvPr/>
                  </p:nvSpPr>
                  <p:spPr bwMode="auto">
                    <a:xfrm>
                      <a:off x="3666" y="1054"/>
                      <a:ext cx="12" cy="18"/>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w 45"/>
                        <a:gd name="T25" fmla="*/ 0 h 72"/>
                        <a:gd name="T26" fmla="*/ 0 w 45"/>
                        <a:gd name="T27" fmla="*/ 0 h 72"/>
                        <a:gd name="T28" fmla="*/ 0 w 45"/>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2"/>
                        <a:gd name="T47" fmla="*/ 45 w 45"/>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2">
                          <a:moveTo>
                            <a:pt x="0" y="45"/>
                          </a:moveTo>
                          <a:lnTo>
                            <a:pt x="0" y="72"/>
                          </a:lnTo>
                          <a:lnTo>
                            <a:pt x="19" y="72"/>
                          </a:lnTo>
                          <a:lnTo>
                            <a:pt x="29" y="62"/>
                          </a:lnTo>
                          <a:lnTo>
                            <a:pt x="38" y="51"/>
                          </a:lnTo>
                          <a:lnTo>
                            <a:pt x="40" y="46"/>
                          </a:lnTo>
                          <a:lnTo>
                            <a:pt x="43" y="40"/>
                          </a:lnTo>
                          <a:lnTo>
                            <a:pt x="45" y="33"/>
                          </a:lnTo>
                          <a:lnTo>
                            <a:pt x="45" y="25"/>
                          </a:lnTo>
                          <a:lnTo>
                            <a:pt x="34" y="15"/>
                          </a:lnTo>
                          <a:lnTo>
                            <a:pt x="19" y="0"/>
                          </a:lnTo>
                          <a:lnTo>
                            <a:pt x="11" y="13"/>
                          </a:lnTo>
                          <a:lnTo>
                            <a:pt x="7" y="25"/>
                          </a:lnTo>
                          <a:lnTo>
                            <a:pt x="3" y="35"/>
                          </a:lnTo>
                          <a:lnTo>
                            <a:pt x="0" y="4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6" name="Freeform 415"/>
                    <p:cNvSpPr>
                      <a:spLocks/>
                    </p:cNvSpPr>
                    <p:nvPr/>
                  </p:nvSpPr>
                  <p:spPr bwMode="auto">
                    <a:xfrm>
                      <a:off x="3666" y="1054"/>
                      <a:ext cx="12" cy="18"/>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w 45"/>
                        <a:gd name="T25" fmla="*/ 0 h 72"/>
                        <a:gd name="T26" fmla="*/ 0 w 45"/>
                        <a:gd name="T27" fmla="*/ 0 h 72"/>
                        <a:gd name="T28" fmla="*/ 0 w 45"/>
                        <a:gd name="T29" fmla="*/ 0 h 72"/>
                        <a:gd name="T30" fmla="*/ 0 w 45"/>
                        <a:gd name="T31" fmla="*/ 0 h 72"/>
                        <a:gd name="T32" fmla="*/ 0 w 45"/>
                        <a:gd name="T33" fmla="*/ 0 h 72"/>
                        <a:gd name="T34" fmla="*/ 0 w 45"/>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72"/>
                        <a:gd name="T56" fmla="*/ 45 w 45"/>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72">
                          <a:moveTo>
                            <a:pt x="0" y="45"/>
                          </a:moveTo>
                          <a:lnTo>
                            <a:pt x="0" y="72"/>
                          </a:lnTo>
                          <a:lnTo>
                            <a:pt x="19" y="72"/>
                          </a:lnTo>
                          <a:lnTo>
                            <a:pt x="29" y="62"/>
                          </a:lnTo>
                          <a:lnTo>
                            <a:pt x="38" y="51"/>
                          </a:lnTo>
                          <a:lnTo>
                            <a:pt x="40" y="46"/>
                          </a:lnTo>
                          <a:lnTo>
                            <a:pt x="43" y="40"/>
                          </a:lnTo>
                          <a:lnTo>
                            <a:pt x="45" y="33"/>
                          </a:lnTo>
                          <a:lnTo>
                            <a:pt x="45" y="25"/>
                          </a:lnTo>
                          <a:lnTo>
                            <a:pt x="34" y="15"/>
                          </a:lnTo>
                          <a:lnTo>
                            <a:pt x="19" y="0"/>
                          </a:lnTo>
                          <a:lnTo>
                            <a:pt x="11" y="13"/>
                          </a:lnTo>
                          <a:lnTo>
                            <a:pt x="7" y="25"/>
                          </a:lnTo>
                          <a:lnTo>
                            <a:pt x="3" y="35"/>
                          </a:lnTo>
                          <a:lnTo>
                            <a:pt x="0" y="45"/>
                          </a:lnTo>
                          <a:close/>
                        </a:path>
                      </a:pathLst>
                    </a:custGeom>
                    <a:solidFill>
                      <a:schemeClr val="accent3"/>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7" name="Freeform 416"/>
                    <p:cNvSpPr>
                      <a:spLocks/>
                    </p:cNvSpPr>
                    <p:nvPr/>
                  </p:nvSpPr>
                  <p:spPr bwMode="auto">
                    <a:xfrm>
                      <a:off x="3368" y="804"/>
                      <a:ext cx="43" cy="35"/>
                    </a:xfrm>
                    <a:custGeom>
                      <a:avLst/>
                      <a:gdLst>
                        <a:gd name="T0" fmla="*/ 0 w 171"/>
                        <a:gd name="T1" fmla="*/ 0 h 138"/>
                        <a:gd name="T2" fmla="*/ 0 w 171"/>
                        <a:gd name="T3" fmla="*/ 0 h 138"/>
                        <a:gd name="T4" fmla="*/ 0 w 171"/>
                        <a:gd name="T5" fmla="*/ 0 h 138"/>
                        <a:gd name="T6" fmla="*/ 0 w 171"/>
                        <a:gd name="T7" fmla="*/ 0 h 138"/>
                        <a:gd name="T8" fmla="*/ 0 w 171"/>
                        <a:gd name="T9" fmla="*/ 0 h 138"/>
                        <a:gd name="T10" fmla="*/ 0 w 171"/>
                        <a:gd name="T11" fmla="*/ 0 h 138"/>
                        <a:gd name="T12" fmla="*/ 0 w 171"/>
                        <a:gd name="T13" fmla="*/ 0 h 138"/>
                        <a:gd name="T14" fmla="*/ 0 w 171"/>
                        <a:gd name="T15" fmla="*/ 0 h 138"/>
                        <a:gd name="T16" fmla="*/ 0 w 171"/>
                        <a:gd name="T17" fmla="*/ 0 h 138"/>
                        <a:gd name="T18" fmla="*/ 0 w 171"/>
                        <a:gd name="T19" fmla="*/ 0 h 138"/>
                        <a:gd name="T20" fmla="*/ 0 w 171"/>
                        <a:gd name="T21" fmla="*/ 0 h 138"/>
                        <a:gd name="T22" fmla="*/ 0 w 171"/>
                        <a:gd name="T23" fmla="*/ 0 h 138"/>
                        <a:gd name="T24" fmla="*/ 0 w 171"/>
                        <a:gd name="T25" fmla="*/ 0 h 138"/>
                        <a:gd name="T26" fmla="*/ 0 w 171"/>
                        <a:gd name="T27" fmla="*/ 0 h 138"/>
                        <a:gd name="T28" fmla="*/ 0 w 171"/>
                        <a:gd name="T29" fmla="*/ 0 h 138"/>
                        <a:gd name="T30" fmla="*/ 0 w 171"/>
                        <a:gd name="T31" fmla="*/ 0 h 138"/>
                        <a:gd name="T32" fmla="*/ 0 w 171"/>
                        <a:gd name="T33" fmla="*/ 0 h 138"/>
                        <a:gd name="T34" fmla="*/ 0 w 171"/>
                        <a:gd name="T35" fmla="*/ 0 h 138"/>
                        <a:gd name="T36" fmla="*/ 0 w 171"/>
                        <a:gd name="T37" fmla="*/ 0 h 138"/>
                        <a:gd name="T38" fmla="*/ 0 w 171"/>
                        <a:gd name="T39" fmla="*/ 0 h 138"/>
                        <a:gd name="T40" fmla="*/ 0 w 171"/>
                        <a:gd name="T41" fmla="*/ 0 h 138"/>
                        <a:gd name="T42" fmla="*/ 0 w 171"/>
                        <a:gd name="T43" fmla="*/ 0 h 138"/>
                        <a:gd name="T44" fmla="*/ 0 w 171"/>
                        <a:gd name="T45" fmla="*/ 0 h 138"/>
                        <a:gd name="T46" fmla="*/ 0 w 171"/>
                        <a:gd name="T47" fmla="*/ 0 h 138"/>
                        <a:gd name="T48" fmla="*/ 0 w 171"/>
                        <a:gd name="T49" fmla="*/ 0 h 138"/>
                        <a:gd name="T50" fmla="*/ 0 w 171"/>
                        <a:gd name="T51" fmla="*/ 0 h 138"/>
                        <a:gd name="T52" fmla="*/ 0 w 171"/>
                        <a:gd name="T53" fmla="*/ 0 h 138"/>
                        <a:gd name="T54" fmla="*/ 0 w 171"/>
                        <a:gd name="T55" fmla="*/ 0 h 138"/>
                        <a:gd name="T56" fmla="*/ 0 w 171"/>
                        <a:gd name="T57" fmla="*/ 0 h 138"/>
                        <a:gd name="T58" fmla="*/ 0 w 171"/>
                        <a:gd name="T59" fmla="*/ 0 h 138"/>
                        <a:gd name="T60" fmla="*/ 0 w 171"/>
                        <a:gd name="T61" fmla="*/ 0 h 138"/>
                        <a:gd name="T62" fmla="*/ 0 w 171"/>
                        <a:gd name="T63" fmla="*/ 0 h 138"/>
                        <a:gd name="T64" fmla="*/ 0 w 171"/>
                        <a:gd name="T65" fmla="*/ 0 h 1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
                        <a:gd name="T100" fmla="*/ 0 h 138"/>
                        <a:gd name="T101" fmla="*/ 171 w 171"/>
                        <a:gd name="T102" fmla="*/ 138 h 1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 h="138">
                          <a:moveTo>
                            <a:pt x="86" y="86"/>
                          </a:moveTo>
                          <a:lnTo>
                            <a:pt x="81" y="95"/>
                          </a:lnTo>
                          <a:lnTo>
                            <a:pt x="75" y="104"/>
                          </a:lnTo>
                          <a:lnTo>
                            <a:pt x="69" y="112"/>
                          </a:lnTo>
                          <a:lnTo>
                            <a:pt x="62" y="120"/>
                          </a:lnTo>
                          <a:lnTo>
                            <a:pt x="55" y="126"/>
                          </a:lnTo>
                          <a:lnTo>
                            <a:pt x="48" y="131"/>
                          </a:lnTo>
                          <a:lnTo>
                            <a:pt x="40" y="135"/>
                          </a:lnTo>
                          <a:lnTo>
                            <a:pt x="33" y="138"/>
                          </a:lnTo>
                          <a:lnTo>
                            <a:pt x="0" y="125"/>
                          </a:lnTo>
                          <a:lnTo>
                            <a:pt x="0" y="105"/>
                          </a:lnTo>
                          <a:lnTo>
                            <a:pt x="16" y="89"/>
                          </a:lnTo>
                          <a:lnTo>
                            <a:pt x="34" y="72"/>
                          </a:lnTo>
                          <a:lnTo>
                            <a:pt x="54" y="55"/>
                          </a:lnTo>
                          <a:lnTo>
                            <a:pt x="76" y="38"/>
                          </a:lnTo>
                          <a:lnTo>
                            <a:pt x="87" y="30"/>
                          </a:lnTo>
                          <a:lnTo>
                            <a:pt x="99" y="23"/>
                          </a:lnTo>
                          <a:lnTo>
                            <a:pt x="110" y="17"/>
                          </a:lnTo>
                          <a:lnTo>
                            <a:pt x="122" y="11"/>
                          </a:lnTo>
                          <a:lnTo>
                            <a:pt x="135" y="7"/>
                          </a:lnTo>
                          <a:lnTo>
                            <a:pt x="147" y="4"/>
                          </a:lnTo>
                          <a:lnTo>
                            <a:pt x="159" y="1"/>
                          </a:lnTo>
                          <a:lnTo>
                            <a:pt x="171" y="0"/>
                          </a:lnTo>
                          <a:lnTo>
                            <a:pt x="156" y="18"/>
                          </a:lnTo>
                          <a:lnTo>
                            <a:pt x="141" y="35"/>
                          </a:lnTo>
                          <a:lnTo>
                            <a:pt x="135" y="44"/>
                          </a:lnTo>
                          <a:lnTo>
                            <a:pt x="130" y="54"/>
                          </a:lnTo>
                          <a:lnTo>
                            <a:pt x="126" y="66"/>
                          </a:lnTo>
                          <a:lnTo>
                            <a:pt x="125" y="79"/>
                          </a:lnTo>
                          <a:lnTo>
                            <a:pt x="111" y="81"/>
                          </a:lnTo>
                          <a:lnTo>
                            <a:pt x="100" y="82"/>
                          </a:lnTo>
                          <a:lnTo>
                            <a:pt x="92" y="84"/>
                          </a:lnTo>
                          <a:lnTo>
                            <a:pt x="86" y="86"/>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68" name="Freeform 417"/>
                    <p:cNvSpPr>
                      <a:spLocks/>
                    </p:cNvSpPr>
                    <p:nvPr/>
                  </p:nvSpPr>
                  <p:spPr bwMode="auto">
                    <a:xfrm>
                      <a:off x="3368" y="804"/>
                      <a:ext cx="43" cy="35"/>
                    </a:xfrm>
                    <a:custGeom>
                      <a:avLst/>
                      <a:gdLst>
                        <a:gd name="T0" fmla="*/ 0 w 171"/>
                        <a:gd name="T1" fmla="*/ 0 h 138"/>
                        <a:gd name="T2" fmla="*/ 0 w 171"/>
                        <a:gd name="T3" fmla="*/ 0 h 138"/>
                        <a:gd name="T4" fmla="*/ 0 w 171"/>
                        <a:gd name="T5" fmla="*/ 0 h 138"/>
                        <a:gd name="T6" fmla="*/ 0 w 171"/>
                        <a:gd name="T7" fmla="*/ 0 h 138"/>
                        <a:gd name="T8" fmla="*/ 0 w 171"/>
                        <a:gd name="T9" fmla="*/ 0 h 138"/>
                        <a:gd name="T10" fmla="*/ 0 w 171"/>
                        <a:gd name="T11" fmla="*/ 0 h 138"/>
                        <a:gd name="T12" fmla="*/ 0 w 171"/>
                        <a:gd name="T13" fmla="*/ 0 h 138"/>
                        <a:gd name="T14" fmla="*/ 0 w 171"/>
                        <a:gd name="T15" fmla="*/ 0 h 138"/>
                        <a:gd name="T16" fmla="*/ 0 w 171"/>
                        <a:gd name="T17" fmla="*/ 0 h 138"/>
                        <a:gd name="T18" fmla="*/ 0 w 171"/>
                        <a:gd name="T19" fmla="*/ 0 h 138"/>
                        <a:gd name="T20" fmla="*/ 0 w 171"/>
                        <a:gd name="T21" fmla="*/ 0 h 138"/>
                        <a:gd name="T22" fmla="*/ 0 w 171"/>
                        <a:gd name="T23" fmla="*/ 0 h 138"/>
                        <a:gd name="T24" fmla="*/ 0 w 171"/>
                        <a:gd name="T25" fmla="*/ 0 h 138"/>
                        <a:gd name="T26" fmla="*/ 0 w 171"/>
                        <a:gd name="T27" fmla="*/ 0 h 138"/>
                        <a:gd name="T28" fmla="*/ 0 w 171"/>
                        <a:gd name="T29" fmla="*/ 0 h 138"/>
                        <a:gd name="T30" fmla="*/ 0 w 171"/>
                        <a:gd name="T31" fmla="*/ 0 h 138"/>
                        <a:gd name="T32" fmla="*/ 0 w 171"/>
                        <a:gd name="T33" fmla="*/ 0 h 138"/>
                        <a:gd name="T34" fmla="*/ 0 w 171"/>
                        <a:gd name="T35" fmla="*/ 0 h 138"/>
                        <a:gd name="T36" fmla="*/ 0 w 171"/>
                        <a:gd name="T37" fmla="*/ 0 h 138"/>
                        <a:gd name="T38" fmla="*/ 0 w 171"/>
                        <a:gd name="T39" fmla="*/ 0 h 138"/>
                        <a:gd name="T40" fmla="*/ 0 w 171"/>
                        <a:gd name="T41" fmla="*/ 0 h 138"/>
                        <a:gd name="T42" fmla="*/ 0 w 171"/>
                        <a:gd name="T43" fmla="*/ 0 h 138"/>
                        <a:gd name="T44" fmla="*/ 0 w 171"/>
                        <a:gd name="T45" fmla="*/ 0 h 138"/>
                        <a:gd name="T46" fmla="*/ 0 w 171"/>
                        <a:gd name="T47" fmla="*/ 0 h 138"/>
                        <a:gd name="T48" fmla="*/ 0 w 171"/>
                        <a:gd name="T49" fmla="*/ 0 h 138"/>
                        <a:gd name="T50" fmla="*/ 0 w 171"/>
                        <a:gd name="T51" fmla="*/ 0 h 138"/>
                        <a:gd name="T52" fmla="*/ 0 w 171"/>
                        <a:gd name="T53" fmla="*/ 0 h 138"/>
                        <a:gd name="T54" fmla="*/ 0 w 171"/>
                        <a:gd name="T55" fmla="*/ 0 h 138"/>
                        <a:gd name="T56" fmla="*/ 0 w 171"/>
                        <a:gd name="T57" fmla="*/ 0 h 138"/>
                        <a:gd name="T58" fmla="*/ 0 w 171"/>
                        <a:gd name="T59" fmla="*/ 0 h 138"/>
                        <a:gd name="T60" fmla="*/ 0 w 171"/>
                        <a:gd name="T61" fmla="*/ 0 h 138"/>
                        <a:gd name="T62" fmla="*/ 0 w 171"/>
                        <a:gd name="T63" fmla="*/ 0 h 138"/>
                        <a:gd name="T64" fmla="*/ 0 w 171"/>
                        <a:gd name="T65" fmla="*/ 0 h 138"/>
                        <a:gd name="T66" fmla="*/ 0 w 171"/>
                        <a:gd name="T67" fmla="*/ 0 h 138"/>
                        <a:gd name="T68" fmla="*/ 0 w 171"/>
                        <a:gd name="T69" fmla="*/ 0 h 138"/>
                        <a:gd name="T70" fmla="*/ 0 w 171"/>
                        <a:gd name="T71" fmla="*/ 0 h 138"/>
                        <a:gd name="T72" fmla="*/ 0 w 171"/>
                        <a:gd name="T73" fmla="*/ 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1"/>
                        <a:gd name="T112" fmla="*/ 0 h 138"/>
                        <a:gd name="T113" fmla="*/ 171 w 171"/>
                        <a:gd name="T114" fmla="*/ 138 h 1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1" h="138">
                          <a:moveTo>
                            <a:pt x="86" y="86"/>
                          </a:moveTo>
                          <a:lnTo>
                            <a:pt x="81" y="95"/>
                          </a:lnTo>
                          <a:lnTo>
                            <a:pt x="75" y="104"/>
                          </a:lnTo>
                          <a:lnTo>
                            <a:pt x="69" y="112"/>
                          </a:lnTo>
                          <a:lnTo>
                            <a:pt x="62" y="120"/>
                          </a:lnTo>
                          <a:lnTo>
                            <a:pt x="55" y="126"/>
                          </a:lnTo>
                          <a:lnTo>
                            <a:pt x="48" y="131"/>
                          </a:lnTo>
                          <a:lnTo>
                            <a:pt x="40" y="135"/>
                          </a:lnTo>
                          <a:lnTo>
                            <a:pt x="33" y="138"/>
                          </a:lnTo>
                          <a:lnTo>
                            <a:pt x="0" y="125"/>
                          </a:lnTo>
                          <a:lnTo>
                            <a:pt x="0" y="105"/>
                          </a:lnTo>
                          <a:lnTo>
                            <a:pt x="16" y="89"/>
                          </a:lnTo>
                          <a:lnTo>
                            <a:pt x="34" y="72"/>
                          </a:lnTo>
                          <a:lnTo>
                            <a:pt x="54" y="55"/>
                          </a:lnTo>
                          <a:lnTo>
                            <a:pt x="76" y="38"/>
                          </a:lnTo>
                          <a:lnTo>
                            <a:pt x="87" y="30"/>
                          </a:lnTo>
                          <a:lnTo>
                            <a:pt x="99" y="23"/>
                          </a:lnTo>
                          <a:lnTo>
                            <a:pt x="110" y="17"/>
                          </a:lnTo>
                          <a:lnTo>
                            <a:pt x="122" y="11"/>
                          </a:lnTo>
                          <a:lnTo>
                            <a:pt x="135" y="7"/>
                          </a:lnTo>
                          <a:lnTo>
                            <a:pt x="147" y="4"/>
                          </a:lnTo>
                          <a:lnTo>
                            <a:pt x="159" y="1"/>
                          </a:lnTo>
                          <a:lnTo>
                            <a:pt x="171" y="0"/>
                          </a:lnTo>
                          <a:lnTo>
                            <a:pt x="156" y="18"/>
                          </a:lnTo>
                          <a:lnTo>
                            <a:pt x="141" y="35"/>
                          </a:lnTo>
                          <a:lnTo>
                            <a:pt x="135" y="44"/>
                          </a:lnTo>
                          <a:lnTo>
                            <a:pt x="130" y="54"/>
                          </a:lnTo>
                          <a:lnTo>
                            <a:pt x="126" y="66"/>
                          </a:lnTo>
                          <a:lnTo>
                            <a:pt x="125" y="79"/>
                          </a:lnTo>
                          <a:lnTo>
                            <a:pt x="111" y="81"/>
                          </a:lnTo>
                          <a:lnTo>
                            <a:pt x="100" y="82"/>
                          </a:lnTo>
                          <a:lnTo>
                            <a:pt x="92" y="84"/>
                          </a:lnTo>
                          <a:lnTo>
                            <a:pt x="86" y="86"/>
                          </a:lnTo>
                          <a:close/>
                        </a:path>
                      </a:pathLst>
                    </a:custGeom>
                    <a:solidFill>
                      <a:schemeClr val="accent3"/>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69" name="Freeform 418"/>
                    <p:cNvSpPr>
                      <a:spLocks/>
                    </p:cNvSpPr>
                    <p:nvPr/>
                  </p:nvSpPr>
                  <p:spPr bwMode="auto">
                    <a:xfrm>
                      <a:off x="4758" y="894"/>
                      <a:ext cx="157" cy="304"/>
                    </a:xfrm>
                    <a:custGeom>
                      <a:avLst/>
                      <a:gdLst>
                        <a:gd name="T0" fmla="*/ 0 w 628"/>
                        <a:gd name="T1" fmla="*/ 0 h 1214"/>
                        <a:gd name="T2" fmla="*/ 0 w 628"/>
                        <a:gd name="T3" fmla="*/ 0 h 1214"/>
                        <a:gd name="T4" fmla="*/ 0 w 628"/>
                        <a:gd name="T5" fmla="*/ 0 h 1214"/>
                        <a:gd name="T6" fmla="*/ 0 w 628"/>
                        <a:gd name="T7" fmla="*/ 0 h 1214"/>
                        <a:gd name="T8" fmla="*/ 0 w 628"/>
                        <a:gd name="T9" fmla="*/ 0 h 1214"/>
                        <a:gd name="T10" fmla="*/ 0 w 628"/>
                        <a:gd name="T11" fmla="*/ 0 h 1214"/>
                        <a:gd name="T12" fmla="*/ 0 w 628"/>
                        <a:gd name="T13" fmla="*/ 0 h 1214"/>
                        <a:gd name="T14" fmla="*/ 0 w 628"/>
                        <a:gd name="T15" fmla="*/ 0 h 1214"/>
                        <a:gd name="T16" fmla="*/ 0 w 628"/>
                        <a:gd name="T17" fmla="*/ 0 h 1214"/>
                        <a:gd name="T18" fmla="*/ 0 w 628"/>
                        <a:gd name="T19" fmla="*/ 0 h 1214"/>
                        <a:gd name="T20" fmla="*/ 0 w 628"/>
                        <a:gd name="T21" fmla="*/ 0 h 1214"/>
                        <a:gd name="T22" fmla="*/ 0 w 628"/>
                        <a:gd name="T23" fmla="*/ 0 h 1214"/>
                        <a:gd name="T24" fmla="*/ 0 w 628"/>
                        <a:gd name="T25" fmla="*/ 0 h 1214"/>
                        <a:gd name="T26" fmla="*/ 0 w 628"/>
                        <a:gd name="T27" fmla="*/ 0 h 1214"/>
                        <a:gd name="T28" fmla="*/ 0 w 628"/>
                        <a:gd name="T29" fmla="*/ 0 h 1214"/>
                        <a:gd name="T30" fmla="*/ 0 w 628"/>
                        <a:gd name="T31" fmla="*/ 0 h 1214"/>
                        <a:gd name="T32" fmla="*/ 0 w 628"/>
                        <a:gd name="T33" fmla="*/ 0 h 1214"/>
                        <a:gd name="T34" fmla="*/ 0 w 628"/>
                        <a:gd name="T35" fmla="*/ 0 h 1214"/>
                        <a:gd name="T36" fmla="*/ 0 w 628"/>
                        <a:gd name="T37" fmla="*/ 0 h 1214"/>
                        <a:gd name="T38" fmla="*/ 0 w 628"/>
                        <a:gd name="T39" fmla="*/ 0 h 1214"/>
                        <a:gd name="T40" fmla="*/ 0 w 628"/>
                        <a:gd name="T41" fmla="*/ 0 h 1214"/>
                        <a:gd name="T42" fmla="*/ 0 w 628"/>
                        <a:gd name="T43" fmla="*/ 0 h 1214"/>
                        <a:gd name="T44" fmla="*/ 0 w 628"/>
                        <a:gd name="T45" fmla="*/ 0 h 1214"/>
                        <a:gd name="T46" fmla="*/ 0 w 628"/>
                        <a:gd name="T47" fmla="*/ 0 h 1214"/>
                        <a:gd name="T48" fmla="*/ 0 w 628"/>
                        <a:gd name="T49" fmla="*/ 0 h 1214"/>
                        <a:gd name="T50" fmla="*/ 0 w 628"/>
                        <a:gd name="T51" fmla="*/ 0 h 1214"/>
                        <a:gd name="T52" fmla="*/ 0 w 628"/>
                        <a:gd name="T53" fmla="*/ 0 h 1214"/>
                        <a:gd name="T54" fmla="*/ 0 w 628"/>
                        <a:gd name="T55" fmla="*/ 0 h 1214"/>
                        <a:gd name="T56" fmla="*/ 0 w 628"/>
                        <a:gd name="T57" fmla="*/ 0 h 1214"/>
                        <a:gd name="T58" fmla="*/ 0 w 628"/>
                        <a:gd name="T59" fmla="*/ 0 h 1214"/>
                        <a:gd name="T60" fmla="*/ 0 w 628"/>
                        <a:gd name="T61" fmla="*/ 0 h 1214"/>
                        <a:gd name="T62" fmla="*/ 0 w 628"/>
                        <a:gd name="T63" fmla="*/ 0 h 1214"/>
                        <a:gd name="T64" fmla="*/ 0 w 628"/>
                        <a:gd name="T65" fmla="*/ 0 h 1214"/>
                        <a:gd name="T66" fmla="*/ 0 w 628"/>
                        <a:gd name="T67" fmla="*/ 0 h 1214"/>
                        <a:gd name="T68" fmla="*/ 0 w 628"/>
                        <a:gd name="T69" fmla="*/ 0 h 1214"/>
                        <a:gd name="T70" fmla="*/ 0 w 628"/>
                        <a:gd name="T71" fmla="*/ 0 h 1214"/>
                        <a:gd name="T72" fmla="*/ 0 w 628"/>
                        <a:gd name="T73" fmla="*/ 0 h 1214"/>
                        <a:gd name="T74" fmla="*/ 0 w 628"/>
                        <a:gd name="T75" fmla="*/ 0 h 1214"/>
                        <a:gd name="T76" fmla="*/ 0 w 628"/>
                        <a:gd name="T77" fmla="*/ 0 h 1214"/>
                        <a:gd name="T78" fmla="*/ 0 w 628"/>
                        <a:gd name="T79" fmla="*/ 0 h 1214"/>
                        <a:gd name="T80" fmla="*/ 0 w 628"/>
                        <a:gd name="T81" fmla="*/ 0 h 1214"/>
                        <a:gd name="T82" fmla="*/ 0 w 628"/>
                        <a:gd name="T83" fmla="*/ 0 h 1214"/>
                        <a:gd name="T84" fmla="*/ 0 w 628"/>
                        <a:gd name="T85" fmla="*/ 0 h 1214"/>
                        <a:gd name="T86" fmla="*/ 0 w 628"/>
                        <a:gd name="T87" fmla="*/ 0 h 1214"/>
                        <a:gd name="T88" fmla="*/ 0 w 628"/>
                        <a:gd name="T89" fmla="*/ 0 h 1214"/>
                        <a:gd name="T90" fmla="*/ 0 w 628"/>
                        <a:gd name="T91" fmla="*/ 0 h 1214"/>
                        <a:gd name="T92" fmla="*/ 0 w 628"/>
                        <a:gd name="T93" fmla="*/ 0 h 1214"/>
                        <a:gd name="T94" fmla="*/ 0 w 628"/>
                        <a:gd name="T95" fmla="*/ 0 h 1214"/>
                        <a:gd name="T96" fmla="*/ 0 w 628"/>
                        <a:gd name="T97" fmla="*/ 0 h 1214"/>
                        <a:gd name="T98" fmla="*/ 0 w 628"/>
                        <a:gd name="T99" fmla="*/ 0 h 1214"/>
                        <a:gd name="T100" fmla="*/ 0 w 628"/>
                        <a:gd name="T101" fmla="*/ 0 h 1214"/>
                        <a:gd name="T102" fmla="*/ 0 w 628"/>
                        <a:gd name="T103" fmla="*/ 0 h 1214"/>
                        <a:gd name="T104" fmla="*/ 0 w 628"/>
                        <a:gd name="T105" fmla="*/ 0 h 1214"/>
                        <a:gd name="T106" fmla="*/ 0 w 628"/>
                        <a:gd name="T107" fmla="*/ 0 h 12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8"/>
                        <a:gd name="T163" fmla="*/ 0 h 1214"/>
                        <a:gd name="T164" fmla="*/ 628 w 628"/>
                        <a:gd name="T165" fmla="*/ 1214 h 12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8" h="1214">
                          <a:moveTo>
                            <a:pt x="619" y="978"/>
                          </a:moveTo>
                          <a:lnTo>
                            <a:pt x="623" y="962"/>
                          </a:lnTo>
                          <a:lnTo>
                            <a:pt x="626" y="946"/>
                          </a:lnTo>
                          <a:lnTo>
                            <a:pt x="628" y="938"/>
                          </a:lnTo>
                          <a:lnTo>
                            <a:pt x="628" y="930"/>
                          </a:lnTo>
                          <a:lnTo>
                            <a:pt x="628" y="924"/>
                          </a:lnTo>
                          <a:lnTo>
                            <a:pt x="625" y="918"/>
                          </a:lnTo>
                          <a:lnTo>
                            <a:pt x="607" y="924"/>
                          </a:lnTo>
                          <a:lnTo>
                            <a:pt x="591" y="928"/>
                          </a:lnTo>
                          <a:lnTo>
                            <a:pt x="576" y="929"/>
                          </a:lnTo>
                          <a:lnTo>
                            <a:pt x="564" y="929"/>
                          </a:lnTo>
                          <a:lnTo>
                            <a:pt x="554" y="927"/>
                          </a:lnTo>
                          <a:lnTo>
                            <a:pt x="546" y="923"/>
                          </a:lnTo>
                          <a:lnTo>
                            <a:pt x="538" y="919"/>
                          </a:lnTo>
                          <a:lnTo>
                            <a:pt x="533" y="913"/>
                          </a:lnTo>
                          <a:lnTo>
                            <a:pt x="528" y="908"/>
                          </a:lnTo>
                          <a:lnTo>
                            <a:pt x="526" y="902"/>
                          </a:lnTo>
                          <a:lnTo>
                            <a:pt x="524" y="896"/>
                          </a:lnTo>
                          <a:lnTo>
                            <a:pt x="522" y="891"/>
                          </a:lnTo>
                          <a:lnTo>
                            <a:pt x="520" y="883"/>
                          </a:lnTo>
                          <a:lnTo>
                            <a:pt x="520" y="879"/>
                          </a:lnTo>
                          <a:lnTo>
                            <a:pt x="519" y="869"/>
                          </a:lnTo>
                          <a:lnTo>
                            <a:pt x="515" y="861"/>
                          </a:lnTo>
                          <a:lnTo>
                            <a:pt x="511" y="853"/>
                          </a:lnTo>
                          <a:lnTo>
                            <a:pt x="508" y="848"/>
                          </a:lnTo>
                          <a:lnTo>
                            <a:pt x="502" y="843"/>
                          </a:lnTo>
                          <a:lnTo>
                            <a:pt x="497" y="841"/>
                          </a:lnTo>
                          <a:lnTo>
                            <a:pt x="491" y="839"/>
                          </a:lnTo>
                          <a:lnTo>
                            <a:pt x="484" y="837"/>
                          </a:lnTo>
                          <a:lnTo>
                            <a:pt x="473" y="837"/>
                          </a:lnTo>
                          <a:lnTo>
                            <a:pt x="464" y="837"/>
                          </a:lnTo>
                          <a:lnTo>
                            <a:pt x="457" y="840"/>
                          </a:lnTo>
                          <a:lnTo>
                            <a:pt x="455" y="840"/>
                          </a:lnTo>
                          <a:lnTo>
                            <a:pt x="448" y="835"/>
                          </a:lnTo>
                          <a:lnTo>
                            <a:pt x="442" y="828"/>
                          </a:lnTo>
                          <a:lnTo>
                            <a:pt x="437" y="820"/>
                          </a:lnTo>
                          <a:lnTo>
                            <a:pt x="432" y="813"/>
                          </a:lnTo>
                          <a:lnTo>
                            <a:pt x="424" y="796"/>
                          </a:lnTo>
                          <a:lnTo>
                            <a:pt x="421" y="777"/>
                          </a:lnTo>
                          <a:lnTo>
                            <a:pt x="416" y="748"/>
                          </a:lnTo>
                          <a:lnTo>
                            <a:pt x="416" y="735"/>
                          </a:lnTo>
                          <a:lnTo>
                            <a:pt x="375" y="590"/>
                          </a:lnTo>
                          <a:lnTo>
                            <a:pt x="192" y="27"/>
                          </a:lnTo>
                          <a:lnTo>
                            <a:pt x="188" y="31"/>
                          </a:lnTo>
                          <a:lnTo>
                            <a:pt x="185" y="33"/>
                          </a:lnTo>
                          <a:lnTo>
                            <a:pt x="180" y="34"/>
                          </a:lnTo>
                          <a:lnTo>
                            <a:pt x="176" y="33"/>
                          </a:lnTo>
                          <a:lnTo>
                            <a:pt x="171" y="32"/>
                          </a:lnTo>
                          <a:lnTo>
                            <a:pt x="167" y="29"/>
                          </a:lnTo>
                          <a:lnTo>
                            <a:pt x="162" y="27"/>
                          </a:lnTo>
                          <a:lnTo>
                            <a:pt x="159" y="23"/>
                          </a:lnTo>
                          <a:lnTo>
                            <a:pt x="145" y="9"/>
                          </a:lnTo>
                          <a:lnTo>
                            <a:pt x="139" y="0"/>
                          </a:lnTo>
                          <a:lnTo>
                            <a:pt x="133" y="4"/>
                          </a:lnTo>
                          <a:lnTo>
                            <a:pt x="126" y="7"/>
                          </a:lnTo>
                          <a:lnTo>
                            <a:pt x="121" y="12"/>
                          </a:lnTo>
                          <a:lnTo>
                            <a:pt x="115" y="17"/>
                          </a:lnTo>
                          <a:lnTo>
                            <a:pt x="106" y="27"/>
                          </a:lnTo>
                          <a:lnTo>
                            <a:pt x="99" y="39"/>
                          </a:lnTo>
                          <a:lnTo>
                            <a:pt x="94" y="53"/>
                          </a:lnTo>
                          <a:lnTo>
                            <a:pt x="90" y="66"/>
                          </a:lnTo>
                          <a:lnTo>
                            <a:pt x="88" y="81"/>
                          </a:lnTo>
                          <a:lnTo>
                            <a:pt x="88" y="94"/>
                          </a:lnTo>
                          <a:lnTo>
                            <a:pt x="88" y="121"/>
                          </a:lnTo>
                          <a:lnTo>
                            <a:pt x="90" y="143"/>
                          </a:lnTo>
                          <a:lnTo>
                            <a:pt x="93" y="158"/>
                          </a:lnTo>
                          <a:lnTo>
                            <a:pt x="94" y="164"/>
                          </a:lnTo>
                          <a:lnTo>
                            <a:pt x="96" y="177"/>
                          </a:lnTo>
                          <a:lnTo>
                            <a:pt x="103" y="209"/>
                          </a:lnTo>
                          <a:lnTo>
                            <a:pt x="104" y="229"/>
                          </a:lnTo>
                          <a:lnTo>
                            <a:pt x="105" y="250"/>
                          </a:lnTo>
                          <a:lnTo>
                            <a:pt x="105" y="261"/>
                          </a:lnTo>
                          <a:lnTo>
                            <a:pt x="104" y="271"/>
                          </a:lnTo>
                          <a:lnTo>
                            <a:pt x="103" y="280"/>
                          </a:lnTo>
                          <a:lnTo>
                            <a:pt x="100" y="289"/>
                          </a:lnTo>
                          <a:lnTo>
                            <a:pt x="105" y="289"/>
                          </a:lnTo>
                          <a:lnTo>
                            <a:pt x="110" y="289"/>
                          </a:lnTo>
                          <a:lnTo>
                            <a:pt x="114" y="291"/>
                          </a:lnTo>
                          <a:lnTo>
                            <a:pt x="118" y="294"/>
                          </a:lnTo>
                          <a:lnTo>
                            <a:pt x="122" y="296"/>
                          </a:lnTo>
                          <a:lnTo>
                            <a:pt x="126" y="300"/>
                          </a:lnTo>
                          <a:lnTo>
                            <a:pt x="128" y="304"/>
                          </a:lnTo>
                          <a:lnTo>
                            <a:pt x="132" y="308"/>
                          </a:lnTo>
                          <a:lnTo>
                            <a:pt x="137" y="321"/>
                          </a:lnTo>
                          <a:lnTo>
                            <a:pt x="139" y="333"/>
                          </a:lnTo>
                          <a:lnTo>
                            <a:pt x="142" y="346"/>
                          </a:lnTo>
                          <a:lnTo>
                            <a:pt x="142" y="362"/>
                          </a:lnTo>
                          <a:lnTo>
                            <a:pt x="140" y="377"/>
                          </a:lnTo>
                          <a:lnTo>
                            <a:pt x="138" y="392"/>
                          </a:lnTo>
                          <a:lnTo>
                            <a:pt x="133" y="406"/>
                          </a:lnTo>
                          <a:lnTo>
                            <a:pt x="127" y="421"/>
                          </a:lnTo>
                          <a:lnTo>
                            <a:pt x="123" y="427"/>
                          </a:lnTo>
                          <a:lnTo>
                            <a:pt x="118" y="433"/>
                          </a:lnTo>
                          <a:lnTo>
                            <a:pt x="114" y="439"/>
                          </a:lnTo>
                          <a:lnTo>
                            <a:pt x="109" y="444"/>
                          </a:lnTo>
                          <a:lnTo>
                            <a:pt x="103" y="449"/>
                          </a:lnTo>
                          <a:lnTo>
                            <a:pt x="95" y="453"/>
                          </a:lnTo>
                          <a:lnTo>
                            <a:pt x="88" y="457"/>
                          </a:lnTo>
                          <a:lnTo>
                            <a:pt x="80" y="459"/>
                          </a:lnTo>
                          <a:lnTo>
                            <a:pt x="77" y="460"/>
                          </a:lnTo>
                          <a:lnTo>
                            <a:pt x="68" y="465"/>
                          </a:lnTo>
                          <a:lnTo>
                            <a:pt x="62" y="469"/>
                          </a:lnTo>
                          <a:lnTo>
                            <a:pt x="55" y="475"/>
                          </a:lnTo>
                          <a:lnTo>
                            <a:pt x="49" y="482"/>
                          </a:lnTo>
                          <a:lnTo>
                            <a:pt x="41" y="493"/>
                          </a:lnTo>
                          <a:lnTo>
                            <a:pt x="35" y="506"/>
                          </a:lnTo>
                          <a:lnTo>
                            <a:pt x="29" y="522"/>
                          </a:lnTo>
                          <a:lnTo>
                            <a:pt x="24" y="540"/>
                          </a:lnTo>
                          <a:lnTo>
                            <a:pt x="19" y="562"/>
                          </a:lnTo>
                          <a:lnTo>
                            <a:pt x="17" y="588"/>
                          </a:lnTo>
                          <a:lnTo>
                            <a:pt x="17" y="617"/>
                          </a:lnTo>
                          <a:lnTo>
                            <a:pt x="18" y="651"/>
                          </a:lnTo>
                          <a:lnTo>
                            <a:pt x="22" y="689"/>
                          </a:lnTo>
                          <a:lnTo>
                            <a:pt x="19" y="694"/>
                          </a:lnTo>
                          <a:lnTo>
                            <a:pt x="16" y="709"/>
                          </a:lnTo>
                          <a:lnTo>
                            <a:pt x="9" y="731"/>
                          </a:lnTo>
                          <a:lnTo>
                            <a:pt x="3" y="759"/>
                          </a:lnTo>
                          <a:lnTo>
                            <a:pt x="1" y="776"/>
                          </a:lnTo>
                          <a:lnTo>
                            <a:pt x="0" y="795"/>
                          </a:lnTo>
                          <a:lnTo>
                            <a:pt x="0" y="813"/>
                          </a:lnTo>
                          <a:lnTo>
                            <a:pt x="0" y="832"/>
                          </a:lnTo>
                          <a:lnTo>
                            <a:pt x="1" y="853"/>
                          </a:lnTo>
                          <a:lnTo>
                            <a:pt x="5" y="875"/>
                          </a:lnTo>
                          <a:lnTo>
                            <a:pt x="8" y="896"/>
                          </a:lnTo>
                          <a:lnTo>
                            <a:pt x="16" y="918"/>
                          </a:lnTo>
                          <a:lnTo>
                            <a:pt x="18" y="924"/>
                          </a:lnTo>
                          <a:lnTo>
                            <a:pt x="24" y="940"/>
                          </a:lnTo>
                          <a:lnTo>
                            <a:pt x="33" y="967"/>
                          </a:lnTo>
                          <a:lnTo>
                            <a:pt x="41" y="1003"/>
                          </a:lnTo>
                          <a:lnTo>
                            <a:pt x="45" y="1023"/>
                          </a:lnTo>
                          <a:lnTo>
                            <a:pt x="49" y="1045"/>
                          </a:lnTo>
                          <a:lnTo>
                            <a:pt x="52" y="1070"/>
                          </a:lnTo>
                          <a:lnTo>
                            <a:pt x="54" y="1096"/>
                          </a:lnTo>
                          <a:lnTo>
                            <a:pt x="55" y="1124"/>
                          </a:lnTo>
                          <a:lnTo>
                            <a:pt x="54" y="1152"/>
                          </a:lnTo>
                          <a:lnTo>
                            <a:pt x="52" y="1183"/>
                          </a:lnTo>
                          <a:lnTo>
                            <a:pt x="47" y="1214"/>
                          </a:lnTo>
                          <a:lnTo>
                            <a:pt x="264" y="1154"/>
                          </a:lnTo>
                          <a:lnTo>
                            <a:pt x="289" y="1151"/>
                          </a:lnTo>
                          <a:lnTo>
                            <a:pt x="311" y="1146"/>
                          </a:lnTo>
                          <a:lnTo>
                            <a:pt x="330" y="1140"/>
                          </a:lnTo>
                          <a:lnTo>
                            <a:pt x="350" y="1135"/>
                          </a:lnTo>
                          <a:lnTo>
                            <a:pt x="367" y="1127"/>
                          </a:lnTo>
                          <a:lnTo>
                            <a:pt x="382" y="1121"/>
                          </a:lnTo>
                          <a:lnTo>
                            <a:pt x="396" y="1115"/>
                          </a:lnTo>
                          <a:lnTo>
                            <a:pt x="409" y="1108"/>
                          </a:lnTo>
                          <a:lnTo>
                            <a:pt x="429" y="1096"/>
                          </a:lnTo>
                          <a:lnTo>
                            <a:pt x="443" y="1086"/>
                          </a:lnTo>
                          <a:lnTo>
                            <a:pt x="451" y="1079"/>
                          </a:lnTo>
                          <a:lnTo>
                            <a:pt x="455" y="1076"/>
                          </a:lnTo>
                          <a:lnTo>
                            <a:pt x="460" y="1063"/>
                          </a:lnTo>
                          <a:lnTo>
                            <a:pt x="467" y="1050"/>
                          </a:lnTo>
                          <a:lnTo>
                            <a:pt x="475" y="1041"/>
                          </a:lnTo>
                          <a:lnTo>
                            <a:pt x="484" y="1033"/>
                          </a:lnTo>
                          <a:lnTo>
                            <a:pt x="494" y="1026"/>
                          </a:lnTo>
                          <a:lnTo>
                            <a:pt x="504" y="1021"/>
                          </a:lnTo>
                          <a:lnTo>
                            <a:pt x="515" y="1016"/>
                          </a:lnTo>
                          <a:lnTo>
                            <a:pt x="527" y="1012"/>
                          </a:lnTo>
                          <a:lnTo>
                            <a:pt x="550" y="1005"/>
                          </a:lnTo>
                          <a:lnTo>
                            <a:pt x="575" y="999"/>
                          </a:lnTo>
                          <a:lnTo>
                            <a:pt x="586" y="994"/>
                          </a:lnTo>
                          <a:lnTo>
                            <a:pt x="597" y="990"/>
                          </a:lnTo>
                          <a:lnTo>
                            <a:pt x="608" y="984"/>
                          </a:lnTo>
                          <a:lnTo>
                            <a:pt x="619" y="97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0" name="Freeform 419"/>
                    <p:cNvSpPr>
                      <a:spLocks/>
                    </p:cNvSpPr>
                    <p:nvPr/>
                  </p:nvSpPr>
                  <p:spPr bwMode="auto">
                    <a:xfrm>
                      <a:off x="4758" y="894"/>
                      <a:ext cx="157" cy="304"/>
                    </a:xfrm>
                    <a:custGeom>
                      <a:avLst/>
                      <a:gdLst>
                        <a:gd name="T0" fmla="*/ 0 w 628"/>
                        <a:gd name="T1" fmla="*/ 0 h 1214"/>
                        <a:gd name="T2" fmla="*/ 0 w 628"/>
                        <a:gd name="T3" fmla="*/ 0 h 1214"/>
                        <a:gd name="T4" fmla="*/ 0 w 628"/>
                        <a:gd name="T5" fmla="*/ 0 h 1214"/>
                        <a:gd name="T6" fmla="*/ 0 w 628"/>
                        <a:gd name="T7" fmla="*/ 0 h 1214"/>
                        <a:gd name="T8" fmla="*/ 0 w 628"/>
                        <a:gd name="T9" fmla="*/ 0 h 1214"/>
                        <a:gd name="T10" fmla="*/ 0 w 628"/>
                        <a:gd name="T11" fmla="*/ 0 h 1214"/>
                        <a:gd name="T12" fmla="*/ 0 w 628"/>
                        <a:gd name="T13" fmla="*/ 0 h 1214"/>
                        <a:gd name="T14" fmla="*/ 0 w 628"/>
                        <a:gd name="T15" fmla="*/ 0 h 1214"/>
                        <a:gd name="T16" fmla="*/ 0 w 628"/>
                        <a:gd name="T17" fmla="*/ 0 h 1214"/>
                        <a:gd name="T18" fmla="*/ 0 w 628"/>
                        <a:gd name="T19" fmla="*/ 0 h 1214"/>
                        <a:gd name="T20" fmla="*/ 0 w 628"/>
                        <a:gd name="T21" fmla="*/ 0 h 1214"/>
                        <a:gd name="T22" fmla="*/ 0 w 628"/>
                        <a:gd name="T23" fmla="*/ 0 h 1214"/>
                        <a:gd name="T24" fmla="*/ 0 w 628"/>
                        <a:gd name="T25" fmla="*/ 0 h 1214"/>
                        <a:gd name="T26" fmla="*/ 0 w 628"/>
                        <a:gd name="T27" fmla="*/ 0 h 1214"/>
                        <a:gd name="T28" fmla="*/ 0 w 628"/>
                        <a:gd name="T29" fmla="*/ 0 h 1214"/>
                        <a:gd name="T30" fmla="*/ 0 w 628"/>
                        <a:gd name="T31" fmla="*/ 0 h 1214"/>
                        <a:gd name="T32" fmla="*/ 0 w 628"/>
                        <a:gd name="T33" fmla="*/ 0 h 1214"/>
                        <a:gd name="T34" fmla="*/ 0 w 628"/>
                        <a:gd name="T35" fmla="*/ 0 h 1214"/>
                        <a:gd name="T36" fmla="*/ 0 w 628"/>
                        <a:gd name="T37" fmla="*/ 0 h 1214"/>
                        <a:gd name="T38" fmla="*/ 0 w 628"/>
                        <a:gd name="T39" fmla="*/ 0 h 1214"/>
                        <a:gd name="T40" fmla="*/ 0 w 628"/>
                        <a:gd name="T41" fmla="*/ 0 h 1214"/>
                        <a:gd name="T42" fmla="*/ 0 w 628"/>
                        <a:gd name="T43" fmla="*/ 0 h 1214"/>
                        <a:gd name="T44" fmla="*/ 0 w 628"/>
                        <a:gd name="T45" fmla="*/ 0 h 1214"/>
                        <a:gd name="T46" fmla="*/ 0 w 628"/>
                        <a:gd name="T47" fmla="*/ 0 h 1214"/>
                        <a:gd name="T48" fmla="*/ 0 w 628"/>
                        <a:gd name="T49" fmla="*/ 0 h 1214"/>
                        <a:gd name="T50" fmla="*/ 0 w 628"/>
                        <a:gd name="T51" fmla="*/ 0 h 1214"/>
                        <a:gd name="T52" fmla="*/ 0 w 628"/>
                        <a:gd name="T53" fmla="*/ 0 h 1214"/>
                        <a:gd name="T54" fmla="*/ 0 w 628"/>
                        <a:gd name="T55" fmla="*/ 0 h 1214"/>
                        <a:gd name="T56" fmla="*/ 0 w 628"/>
                        <a:gd name="T57" fmla="*/ 0 h 1214"/>
                        <a:gd name="T58" fmla="*/ 0 w 628"/>
                        <a:gd name="T59" fmla="*/ 0 h 1214"/>
                        <a:gd name="T60" fmla="*/ 0 w 628"/>
                        <a:gd name="T61" fmla="*/ 0 h 1214"/>
                        <a:gd name="T62" fmla="*/ 0 w 628"/>
                        <a:gd name="T63" fmla="*/ 0 h 1214"/>
                        <a:gd name="T64" fmla="*/ 0 w 628"/>
                        <a:gd name="T65" fmla="*/ 0 h 1214"/>
                        <a:gd name="T66" fmla="*/ 0 w 628"/>
                        <a:gd name="T67" fmla="*/ 0 h 1214"/>
                        <a:gd name="T68" fmla="*/ 0 w 628"/>
                        <a:gd name="T69" fmla="*/ 0 h 1214"/>
                        <a:gd name="T70" fmla="*/ 0 w 628"/>
                        <a:gd name="T71" fmla="*/ 0 h 1214"/>
                        <a:gd name="T72" fmla="*/ 0 w 628"/>
                        <a:gd name="T73" fmla="*/ 0 h 1214"/>
                        <a:gd name="T74" fmla="*/ 0 w 628"/>
                        <a:gd name="T75" fmla="*/ 0 h 1214"/>
                        <a:gd name="T76" fmla="*/ 0 w 628"/>
                        <a:gd name="T77" fmla="*/ 0 h 1214"/>
                        <a:gd name="T78" fmla="*/ 0 w 628"/>
                        <a:gd name="T79" fmla="*/ 0 h 1214"/>
                        <a:gd name="T80" fmla="*/ 0 w 628"/>
                        <a:gd name="T81" fmla="*/ 0 h 1214"/>
                        <a:gd name="T82" fmla="*/ 0 w 628"/>
                        <a:gd name="T83" fmla="*/ 0 h 1214"/>
                        <a:gd name="T84" fmla="*/ 0 w 628"/>
                        <a:gd name="T85" fmla="*/ 0 h 1214"/>
                        <a:gd name="T86" fmla="*/ 0 w 628"/>
                        <a:gd name="T87" fmla="*/ 0 h 1214"/>
                        <a:gd name="T88" fmla="*/ 0 w 628"/>
                        <a:gd name="T89" fmla="*/ 0 h 1214"/>
                        <a:gd name="T90" fmla="*/ 0 w 628"/>
                        <a:gd name="T91" fmla="*/ 0 h 1214"/>
                        <a:gd name="T92" fmla="*/ 0 w 628"/>
                        <a:gd name="T93" fmla="*/ 0 h 1214"/>
                        <a:gd name="T94" fmla="*/ 0 w 628"/>
                        <a:gd name="T95" fmla="*/ 0 h 1214"/>
                        <a:gd name="T96" fmla="*/ 0 w 628"/>
                        <a:gd name="T97" fmla="*/ 0 h 1214"/>
                        <a:gd name="T98" fmla="*/ 0 w 628"/>
                        <a:gd name="T99" fmla="*/ 0 h 1214"/>
                        <a:gd name="T100" fmla="*/ 0 w 628"/>
                        <a:gd name="T101" fmla="*/ 0 h 1214"/>
                        <a:gd name="T102" fmla="*/ 0 w 628"/>
                        <a:gd name="T103" fmla="*/ 0 h 1214"/>
                        <a:gd name="T104" fmla="*/ 0 w 628"/>
                        <a:gd name="T105" fmla="*/ 0 h 1214"/>
                        <a:gd name="T106" fmla="*/ 0 w 628"/>
                        <a:gd name="T107" fmla="*/ 0 h 1214"/>
                        <a:gd name="T108" fmla="*/ 0 w 628"/>
                        <a:gd name="T109" fmla="*/ 0 h 1214"/>
                        <a:gd name="T110" fmla="*/ 0 w 628"/>
                        <a:gd name="T111" fmla="*/ 0 h 12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8"/>
                        <a:gd name="T169" fmla="*/ 0 h 1214"/>
                        <a:gd name="T170" fmla="*/ 628 w 628"/>
                        <a:gd name="T171" fmla="*/ 1214 h 12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8" h="1214">
                          <a:moveTo>
                            <a:pt x="619" y="978"/>
                          </a:moveTo>
                          <a:lnTo>
                            <a:pt x="623" y="962"/>
                          </a:lnTo>
                          <a:lnTo>
                            <a:pt x="626" y="946"/>
                          </a:lnTo>
                          <a:lnTo>
                            <a:pt x="628" y="938"/>
                          </a:lnTo>
                          <a:lnTo>
                            <a:pt x="628" y="930"/>
                          </a:lnTo>
                          <a:lnTo>
                            <a:pt x="628" y="924"/>
                          </a:lnTo>
                          <a:lnTo>
                            <a:pt x="625" y="918"/>
                          </a:lnTo>
                          <a:lnTo>
                            <a:pt x="607" y="924"/>
                          </a:lnTo>
                          <a:lnTo>
                            <a:pt x="591" y="928"/>
                          </a:lnTo>
                          <a:lnTo>
                            <a:pt x="576" y="929"/>
                          </a:lnTo>
                          <a:lnTo>
                            <a:pt x="564" y="929"/>
                          </a:lnTo>
                          <a:lnTo>
                            <a:pt x="554" y="927"/>
                          </a:lnTo>
                          <a:lnTo>
                            <a:pt x="546" y="923"/>
                          </a:lnTo>
                          <a:lnTo>
                            <a:pt x="538" y="919"/>
                          </a:lnTo>
                          <a:lnTo>
                            <a:pt x="533" y="913"/>
                          </a:lnTo>
                          <a:lnTo>
                            <a:pt x="528" y="908"/>
                          </a:lnTo>
                          <a:lnTo>
                            <a:pt x="526" y="902"/>
                          </a:lnTo>
                          <a:lnTo>
                            <a:pt x="524" y="896"/>
                          </a:lnTo>
                          <a:lnTo>
                            <a:pt x="522" y="891"/>
                          </a:lnTo>
                          <a:lnTo>
                            <a:pt x="520" y="883"/>
                          </a:lnTo>
                          <a:lnTo>
                            <a:pt x="520" y="879"/>
                          </a:lnTo>
                          <a:lnTo>
                            <a:pt x="519" y="869"/>
                          </a:lnTo>
                          <a:lnTo>
                            <a:pt x="515" y="861"/>
                          </a:lnTo>
                          <a:lnTo>
                            <a:pt x="511" y="853"/>
                          </a:lnTo>
                          <a:lnTo>
                            <a:pt x="508" y="848"/>
                          </a:lnTo>
                          <a:lnTo>
                            <a:pt x="502" y="843"/>
                          </a:lnTo>
                          <a:lnTo>
                            <a:pt x="497" y="841"/>
                          </a:lnTo>
                          <a:lnTo>
                            <a:pt x="491" y="839"/>
                          </a:lnTo>
                          <a:lnTo>
                            <a:pt x="484" y="837"/>
                          </a:lnTo>
                          <a:lnTo>
                            <a:pt x="473" y="837"/>
                          </a:lnTo>
                          <a:lnTo>
                            <a:pt x="464" y="837"/>
                          </a:lnTo>
                          <a:lnTo>
                            <a:pt x="457" y="840"/>
                          </a:lnTo>
                          <a:lnTo>
                            <a:pt x="455" y="840"/>
                          </a:lnTo>
                          <a:lnTo>
                            <a:pt x="448" y="835"/>
                          </a:lnTo>
                          <a:lnTo>
                            <a:pt x="442" y="828"/>
                          </a:lnTo>
                          <a:lnTo>
                            <a:pt x="437" y="820"/>
                          </a:lnTo>
                          <a:lnTo>
                            <a:pt x="432" y="813"/>
                          </a:lnTo>
                          <a:lnTo>
                            <a:pt x="424" y="796"/>
                          </a:lnTo>
                          <a:lnTo>
                            <a:pt x="421" y="777"/>
                          </a:lnTo>
                          <a:lnTo>
                            <a:pt x="416" y="748"/>
                          </a:lnTo>
                          <a:lnTo>
                            <a:pt x="416" y="735"/>
                          </a:lnTo>
                          <a:lnTo>
                            <a:pt x="375" y="590"/>
                          </a:lnTo>
                          <a:lnTo>
                            <a:pt x="192" y="27"/>
                          </a:lnTo>
                          <a:lnTo>
                            <a:pt x="188" y="31"/>
                          </a:lnTo>
                          <a:lnTo>
                            <a:pt x="185" y="33"/>
                          </a:lnTo>
                          <a:lnTo>
                            <a:pt x="180" y="34"/>
                          </a:lnTo>
                          <a:lnTo>
                            <a:pt x="176" y="33"/>
                          </a:lnTo>
                          <a:lnTo>
                            <a:pt x="171" y="32"/>
                          </a:lnTo>
                          <a:lnTo>
                            <a:pt x="167" y="29"/>
                          </a:lnTo>
                          <a:lnTo>
                            <a:pt x="162" y="27"/>
                          </a:lnTo>
                          <a:lnTo>
                            <a:pt x="159" y="23"/>
                          </a:lnTo>
                          <a:lnTo>
                            <a:pt x="145" y="9"/>
                          </a:lnTo>
                          <a:lnTo>
                            <a:pt x="139" y="0"/>
                          </a:lnTo>
                          <a:lnTo>
                            <a:pt x="133" y="4"/>
                          </a:lnTo>
                          <a:lnTo>
                            <a:pt x="126" y="7"/>
                          </a:lnTo>
                          <a:lnTo>
                            <a:pt x="121" y="12"/>
                          </a:lnTo>
                          <a:lnTo>
                            <a:pt x="115" y="17"/>
                          </a:lnTo>
                          <a:lnTo>
                            <a:pt x="106" y="27"/>
                          </a:lnTo>
                          <a:lnTo>
                            <a:pt x="99" y="39"/>
                          </a:lnTo>
                          <a:lnTo>
                            <a:pt x="94" y="53"/>
                          </a:lnTo>
                          <a:lnTo>
                            <a:pt x="90" y="66"/>
                          </a:lnTo>
                          <a:lnTo>
                            <a:pt x="88" y="81"/>
                          </a:lnTo>
                          <a:lnTo>
                            <a:pt x="88" y="94"/>
                          </a:lnTo>
                          <a:lnTo>
                            <a:pt x="88" y="121"/>
                          </a:lnTo>
                          <a:lnTo>
                            <a:pt x="90" y="143"/>
                          </a:lnTo>
                          <a:lnTo>
                            <a:pt x="93" y="158"/>
                          </a:lnTo>
                          <a:lnTo>
                            <a:pt x="94" y="164"/>
                          </a:lnTo>
                          <a:lnTo>
                            <a:pt x="96" y="177"/>
                          </a:lnTo>
                          <a:lnTo>
                            <a:pt x="103" y="209"/>
                          </a:lnTo>
                          <a:lnTo>
                            <a:pt x="104" y="229"/>
                          </a:lnTo>
                          <a:lnTo>
                            <a:pt x="105" y="250"/>
                          </a:lnTo>
                          <a:lnTo>
                            <a:pt x="105" y="261"/>
                          </a:lnTo>
                          <a:lnTo>
                            <a:pt x="104" y="271"/>
                          </a:lnTo>
                          <a:lnTo>
                            <a:pt x="103" y="280"/>
                          </a:lnTo>
                          <a:lnTo>
                            <a:pt x="100" y="289"/>
                          </a:lnTo>
                          <a:lnTo>
                            <a:pt x="105" y="289"/>
                          </a:lnTo>
                          <a:lnTo>
                            <a:pt x="110" y="289"/>
                          </a:lnTo>
                          <a:lnTo>
                            <a:pt x="114" y="291"/>
                          </a:lnTo>
                          <a:lnTo>
                            <a:pt x="118" y="294"/>
                          </a:lnTo>
                          <a:lnTo>
                            <a:pt x="122" y="296"/>
                          </a:lnTo>
                          <a:lnTo>
                            <a:pt x="126" y="300"/>
                          </a:lnTo>
                          <a:lnTo>
                            <a:pt x="128" y="304"/>
                          </a:lnTo>
                          <a:lnTo>
                            <a:pt x="132" y="308"/>
                          </a:lnTo>
                          <a:lnTo>
                            <a:pt x="137" y="321"/>
                          </a:lnTo>
                          <a:lnTo>
                            <a:pt x="139" y="333"/>
                          </a:lnTo>
                          <a:lnTo>
                            <a:pt x="142" y="346"/>
                          </a:lnTo>
                          <a:lnTo>
                            <a:pt x="142" y="362"/>
                          </a:lnTo>
                          <a:lnTo>
                            <a:pt x="140" y="377"/>
                          </a:lnTo>
                          <a:lnTo>
                            <a:pt x="138" y="392"/>
                          </a:lnTo>
                          <a:lnTo>
                            <a:pt x="133" y="406"/>
                          </a:lnTo>
                          <a:lnTo>
                            <a:pt x="127" y="421"/>
                          </a:lnTo>
                          <a:lnTo>
                            <a:pt x="123" y="427"/>
                          </a:lnTo>
                          <a:lnTo>
                            <a:pt x="118" y="433"/>
                          </a:lnTo>
                          <a:lnTo>
                            <a:pt x="114" y="439"/>
                          </a:lnTo>
                          <a:lnTo>
                            <a:pt x="109" y="444"/>
                          </a:lnTo>
                          <a:lnTo>
                            <a:pt x="103" y="449"/>
                          </a:lnTo>
                          <a:lnTo>
                            <a:pt x="95" y="453"/>
                          </a:lnTo>
                          <a:lnTo>
                            <a:pt x="88" y="457"/>
                          </a:lnTo>
                          <a:lnTo>
                            <a:pt x="80" y="459"/>
                          </a:lnTo>
                          <a:lnTo>
                            <a:pt x="77" y="460"/>
                          </a:lnTo>
                          <a:lnTo>
                            <a:pt x="68" y="465"/>
                          </a:lnTo>
                          <a:lnTo>
                            <a:pt x="62" y="469"/>
                          </a:lnTo>
                          <a:lnTo>
                            <a:pt x="55" y="475"/>
                          </a:lnTo>
                          <a:lnTo>
                            <a:pt x="49" y="482"/>
                          </a:lnTo>
                          <a:lnTo>
                            <a:pt x="41" y="493"/>
                          </a:lnTo>
                          <a:lnTo>
                            <a:pt x="35" y="506"/>
                          </a:lnTo>
                          <a:lnTo>
                            <a:pt x="29" y="522"/>
                          </a:lnTo>
                          <a:lnTo>
                            <a:pt x="24" y="540"/>
                          </a:lnTo>
                          <a:lnTo>
                            <a:pt x="19" y="562"/>
                          </a:lnTo>
                          <a:lnTo>
                            <a:pt x="17" y="588"/>
                          </a:lnTo>
                          <a:lnTo>
                            <a:pt x="17" y="617"/>
                          </a:lnTo>
                          <a:lnTo>
                            <a:pt x="18" y="651"/>
                          </a:lnTo>
                          <a:lnTo>
                            <a:pt x="22" y="689"/>
                          </a:lnTo>
                          <a:lnTo>
                            <a:pt x="19" y="694"/>
                          </a:lnTo>
                          <a:lnTo>
                            <a:pt x="16" y="709"/>
                          </a:lnTo>
                          <a:lnTo>
                            <a:pt x="9" y="731"/>
                          </a:lnTo>
                          <a:lnTo>
                            <a:pt x="3" y="759"/>
                          </a:lnTo>
                          <a:lnTo>
                            <a:pt x="1" y="776"/>
                          </a:lnTo>
                          <a:lnTo>
                            <a:pt x="0" y="795"/>
                          </a:lnTo>
                          <a:lnTo>
                            <a:pt x="0" y="813"/>
                          </a:lnTo>
                          <a:lnTo>
                            <a:pt x="0" y="832"/>
                          </a:lnTo>
                          <a:lnTo>
                            <a:pt x="1" y="853"/>
                          </a:lnTo>
                          <a:lnTo>
                            <a:pt x="5" y="875"/>
                          </a:lnTo>
                          <a:lnTo>
                            <a:pt x="8" y="896"/>
                          </a:lnTo>
                          <a:lnTo>
                            <a:pt x="16" y="918"/>
                          </a:lnTo>
                          <a:lnTo>
                            <a:pt x="18" y="924"/>
                          </a:lnTo>
                          <a:lnTo>
                            <a:pt x="24" y="940"/>
                          </a:lnTo>
                          <a:lnTo>
                            <a:pt x="33" y="967"/>
                          </a:lnTo>
                          <a:lnTo>
                            <a:pt x="41" y="1003"/>
                          </a:lnTo>
                          <a:lnTo>
                            <a:pt x="45" y="1023"/>
                          </a:lnTo>
                          <a:lnTo>
                            <a:pt x="49" y="1045"/>
                          </a:lnTo>
                          <a:lnTo>
                            <a:pt x="52" y="1070"/>
                          </a:lnTo>
                          <a:lnTo>
                            <a:pt x="54" y="1096"/>
                          </a:lnTo>
                          <a:lnTo>
                            <a:pt x="55" y="1124"/>
                          </a:lnTo>
                          <a:lnTo>
                            <a:pt x="54" y="1152"/>
                          </a:lnTo>
                          <a:lnTo>
                            <a:pt x="52" y="1183"/>
                          </a:lnTo>
                          <a:lnTo>
                            <a:pt x="47" y="1214"/>
                          </a:lnTo>
                          <a:lnTo>
                            <a:pt x="264" y="1154"/>
                          </a:lnTo>
                          <a:lnTo>
                            <a:pt x="289" y="1151"/>
                          </a:lnTo>
                          <a:lnTo>
                            <a:pt x="311" y="1146"/>
                          </a:lnTo>
                          <a:lnTo>
                            <a:pt x="330" y="1140"/>
                          </a:lnTo>
                          <a:lnTo>
                            <a:pt x="350" y="1135"/>
                          </a:lnTo>
                          <a:lnTo>
                            <a:pt x="367" y="1127"/>
                          </a:lnTo>
                          <a:lnTo>
                            <a:pt x="382" y="1121"/>
                          </a:lnTo>
                          <a:lnTo>
                            <a:pt x="396" y="1115"/>
                          </a:lnTo>
                          <a:lnTo>
                            <a:pt x="409" y="1108"/>
                          </a:lnTo>
                          <a:lnTo>
                            <a:pt x="429" y="1096"/>
                          </a:lnTo>
                          <a:lnTo>
                            <a:pt x="443" y="1086"/>
                          </a:lnTo>
                          <a:lnTo>
                            <a:pt x="451" y="1079"/>
                          </a:lnTo>
                          <a:lnTo>
                            <a:pt x="455" y="1076"/>
                          </a:lnTo>
                          <a:lnTo>
                            <a:pt x="460" y="1063"/>
                          </a:lnTo>
                          <a:lnTo>
                            <a:pt x="467" y="1050"/>
                          </a:lnTo>
                          <a:lnTo>
                            <a:pt x="475" y="1041"/>
                          </a:lnTo>
                          <a:lnTo>
                            <a:pt x="484" y="1033"/>
                          </a:lnTo>
                          <a:lnTo>
                            <a:pt x="494" y="1026"/>
                          </a:lnTo>
                          <a:lnTo>
                            <a:pt x="504" y="1021"/>
                          </a:lnTo>
                          <a:lnTo>
                            <a:pt x="515" y="1016"/>
                          </a:lnTo>
                          <a:lnTo>
                            <a:pt x="527" y="1012"/>
                          </a:lnTo>
                          <a:lnTo>
                            <a:pt x="550" y="1005"/>
                          </a:lnTo>
                          <a:lnTo>
                            <a:pt x="575" y="999"/>
                          </a:lnTo>
                          <a:lnTo>
                            <a:pt x="586" y="994"/>
                          </a:lnTo>
                          <a:lnTo>
                            <a:pt x="597" y="990"/>
                          </a:lnTo>
                          <a:lnTo>
                            <a:pt x="608" y="984"/>
                          </a:lnTo>
                          <a:lnTo>
                            <a:pt x="619" y="97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1" name="Freeform 420"/>
                    <p:cNvSpPr>
                      <a:spLocks/>
                    </p:cNvSpPr>
                    <p:nvPr/>
                  </p:nvSpPr>
                  <p:spPr bwMode="auto">
                    <a:xfrm>
                      <a:off x="4634" y="936"/>
                      <a:ext cx="159" cy="280"/>
                    </a:xfrm>
                    <a:custGeom>
                      <a:avLst/>
                      <a:gdLst>
                        <a:gd name="T0" fmla="*/ 0 w 638"/>
                        <a:gd name="T1" fmla="*/ 0 h 1123"/>
                        <a:gd name="T2" fmla="*/ 0 w 638"/>
                        <a:gd name="T3" fmla="*/ 0 h 1123"/>
                        <a:gd name="T4" fmla="*/ 0 w 638"/>
                        <a:gd name="T5" fmla="*/ 0 h 1123"/>
                        <a:gd name="T6" fmla="*/ 0 w 638"/>
                        <a:gd name="T7" fmla="*/ 0 h 1123"/>
                        <a:gd name="T8" fmla="*/ 0 w 638"/>
                        <a:gd name="T9" fmla="*/ 0 h 1123"/>
                        <a:gd name="T10" fmla="*/ 0 w 638"/>
                        <a:gd name="T11" fmla="*/ 0 h 1123"/>
                        <a:gd name="T12" fmla="*/ 0 w 638"/>
                        <a:gd name="T13" fmla="*/ 0 h 1123"/>
                        <a:gd name="T14" fmla="*/ 0 w 638"/>
                        <a:gd name="T15" fmla="*/ 0 h 1123"/>
                        <a:gd name="T16" fmla="*/ 0 w 638"/>
                        <a:gd name="T17" fmla="*/ 0 h 1123"/>
                        <a:gd name="T18" fmla="*/ 0 w 638"/>
                        <a:gd name="T19" fmla="*/ 0 h 1123"/>
                        <a:gd name="T20" fmla="*/ 0 w 638"/>
                        <a:gd name="T21" fmla="*/ 0 h 1123"/>
                        <a:gd name="T22" fmla="*/ 0 w 638"/>
                        <a:gd name="T23" fmla="*/ 0 h 1123"/>
                        <a:gd name="T24" fmla="*/ 0 w 638"/>
                        <a:gd name="T25" fmla="*/ 0 h 1123"/>
                        <a:gd name="T26" fmla="*/ 0 w 638"/>
                        <a:gd name="T27" fmla="*/ 0 h 1123"/>
                        <a:gd name="T28" fmla="*/ 0 w 638"/>
                        <a:gd name="T29" fmla="*/ 0 h 1123"/>
                        <a:gd name="T30" fmla="*/ 0 w 638"/>
                        <a:gd name="T31" fmla="*/ 0 h 1123"/>
                        <a:gd name="T32" fmla="*/ 0 w 638"/>
                        <a:gd name="T33" fmla="*/ 0 h 1123"/>
                        <a:gd name="T34" fmla="*/ 0 w 638"/>
                        <a:gd name="T35" fmla="*/ 0 h 1123"/>
                        <a:gd name="T36" fmla="*/ 0 w 638"/>
                        <a:gd name="T37" fmla="*/ 0 h 1123"/>
                        <a:gd name="T38" fmla="*/ 0 w 638"/>
                        <a:gd name="T39" fmla="*/ 0 h 1123"/>
                        <a:gd name="T40" fmla="*/ 0 w 638"/>
                        <a:gd name="T41" fmla="*/ 0 h 1123"/>
                        <a:gd name="T42" fmla="*/ 0 w 638"/>
                        <a:gd name="T43" fmla="*/ 0 h 1123"/>
                        <a:gd name="T44" fmla="*/ 0 w 638"/>
                        <a:gd name="T45" fmla="*/ 0 h 1123"/>
                        <a:gd name="T46" fmla="*/ 0 w 638"/>
                        <a:gd name="T47" fmla="*/ 0 h 1123"/>
                        <a:gd name="T48" fmla="*/ 0 w 638"/>
                        <a:gd name="T49" fmla="*/ 0 h 1123"/>
                        <a:gd name="T50" fmla="*/ 0 w 638"/>
                        <a:gd name="T51" fmla="*/ 0 h 1123"/>
                        <a:gd name="T52" fmla="*/ 0 w 638"/>
                        <a:gd name="T53" fmla="*/ 0 h 1123"/>
                        <a:gd name="T54" fmla="*/ 0 w 638"/>
                        <a:gd name="T55" fmla="*/ 0 h 1123"/>
                        <a:gd name="T56" fmla="*/ 0 w 638"/>
                        <a:gd name="T57" fmla="*/ 0 h 1123"/>
                        <a:gd name="T58" fmla="*/ 0 w 638"/>
                        <a:gd name="T59" fmla="*/ 0 h 1123"/>
                        <a:gd name="T60" fmla="*/ 0 w 638"/>
                        <a:gd name="T61" fmla="*/ 0 h 1123"/>
                        <a:gd name="T62" fmla="*/ 0 w 638"/>
                        <a:gd name="T63" fmla="*/ 0 h 1123"/>
                        <a:gd name="T64" fmla="*/ 0 w 638"/>
                        <a:gd name="T65" fmla="*/ 0 h 1123"/>
                        <a:gd name="T66" fmla="*/ 0 w 638"/>
                        <a:gd name="T67" fmla="*/ 0 h 1123"/>
                        <a:gd name="T68" fmla="*/ 0 w 638"/>
                        <a:gd name="T69" fmla="*/ 0 h 1123"/>
                        <a:gd name="T70" fmla="*/ 0 w 638"/>
                        <a:gd name="T71" fmla="*/ 0 h 1123"/>
                        <a:gd name="T72" fmla="*/ 0 w 638"/>
                        <a:gd name="T73" fmla="*/ 0 h 1123"/>
                        <a:gd name="T74" fmla="*/ 0 w 638"/>
                        <a:gd name="T75" fmla="*/ 0 h 1123"/>
                        <a:gd name="T76" fmla="*/ 0 w 638"/>
                        <a:gd name="T77" fmla="*/ 0 h 1123"/>
                        <a:gd name="T78" fmla="*/ 0 w 638"/>
                        <a:gd name="T79" fmla="*/ 0 h 1123"/>
                        <a:gd name="T80" fmla="*/ 0 w 638"/>
                        <a:gd name="T81" fmla="*/ 0 h 1123"/>
                        <a:gd name="T82" fmla="*/ 0 w 638"/>
                        <a:gd name="T83" fmla="*/ 0 h 1123"/>
                        <a:gd name="T84" fmla="*/ 0 w 638"/>
                        <a:gd name="T85" fmla="*/ 0 h 1123"/>
                        <a:gd name="T86" fmla="*/ 0 w 638"/>
                        <a:gd name="T87" fmla="*/ 0 h 1123"/>
                        <a:gd name="T88" fmla="*/ 0 w 638"/>
                        <a:gd name="T89" fmla="*/ 0 h 1123"/>
                        <a:gd name="T90" fmla="*/ 0 w 638"/>
                        <a:gd name="T91" fmla="*/ 0 h 1123"/>
                        <a:gd name="T92" fmla="*/ 0 w 638"/>
                        <a:gd name="T93" fmla="*/ 0 h 1123"/>
                        <a:gd name="T94" fmla="*/ 0 w 638"/>
                        <a:gd name="T95" fmla="*/ 0 h 1123"/>
                        <a:gd name="T96" fmla="*/ 0 w 638"/>
                        <a:gd name="T97" fmla="*/ 0 h 1123"/>
                        <a:gd name="T98" fmla="*/ 0 w 638"/>
                        <a:gd name="T99" fmla="*/ 0 h 1123"/>
                        <a:gd name="T100" fmla="*/ 0 w 638"/>
                        <a:gd name="T101" fmla="*/ 0 h 1123"/>
                        <a:gd name="T102" fmla="*/ 0 w 638"/>
                        <a:gd name="T103" fmla="*/ 0 h 1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8"/>
                        <a:gd name="T157" fmla="*/ 0 h 1123"/>
                        <a:gd name="T158" fmla="*/ 638 w 638"/>
                        <a:gd name="T159" fmla="*/ 1123 h 1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8" h="1123">
                          <a:moveTo>
                            <a:pt x="590" y="0"/>
                          </a:moveTo>
                          <a:lnTo>
                            <a:pt x="0" y="138"/>
                          </a:lnTo>
                          <a:lnTo>
                            <a:pt x="26" y="289"/>
                          </a:lnTo>
                          <a:lnTo>
                            <a:pt x="104" y="433"/>
                          </a:lnTo>
                          <a:lnTo>
                            <a:pt x="103" y="440"/>
                          </a:lnTo>
                          <a:lnTo>
                            <a:pt x="97" y="455"/>
                          </a:lnTo>
                          <a:lnTo>
                            <a:pt x="91" y="479"/>
                          </a:lnTo>
                          <a:lnTo>
                            <a:pt x="84" y="507"/>
                          </a:lnTo>
                          <a:lnTo>
                            <a:pt x="83" y="522"/>
                          </a:lnTo>
                          <a:lnTo>
                            <a:pt x="81" y="537"/>
                          </a:lnTo>
                          <a:lnTo>
                            <a:pt x="81" y="552"/>
                          </a:lnTo>
                          <a:lnTo>
                            <a:pt x="82" y="566"/>
                          </a:lnTo>
                          <a:lnTo>
                            <a:pt x="84" y="579"/>
                          </a:lnTo>
                          <a:lnTo>
                            <a:pt x="89" y="591"/>
                          </a:lnTo>
                          <a:lnTo>
                            <a:pt x="92" y="597"/>
                          </a:lnTo>
                          <a:lnTo>
                            <a:pt x="95" y="602"/>
                          </a:lnTo>
                          <a:lnTo>
                            <a:pt x="100" y="606"/>
                          </a:lnTo>
                          <a:lnTo>
                            <a:pt x="104" y="611"/>
                          </a:lnTo>
                          <a:lnTo>
                            <a:pt x="104" y="615"/>
                          </a:lnTo>
                          <a:lnTo>
                            <a:pt x="103" y="628"/>
                          </a:lnTo>
                          <a:lnTo>
                            <a:pt x="103" y="637"/>
                          </a:lnTo>
                          <a:lnTo>
                            <a:pt x="103" y="646"/>
                          </a:lnTo>
                          <a:lnTo>
                            <a:pt x="104" y="659"/>
                          </a:lnTo>
                          <a:lnTo>
                            <a:pt x="106" y="671"/>
                          </a:lnTo>
                          <a:lnTo>
                            <a:pt x="110" y="684"/>
                          </a:lnTo>
                          <a:lnTo>
                            <a:pt x="115" y="698"/>
                          </a:lnTo>
                          <a:lnTo>
                            <a:pt x="121" y="713"/>
                          </a:lnTo>
                          <a:lnTo>
                            <a:pt x="130" y="726"/>
                          </a:lnTo>
                          <a:lnTo>
                            <a:pt x="140" y="741"/>
                          </a:lnTo>
                          <a:lnTo>
                            <a:pt x="152" y="754"/>
                          </a:lnTo>
                          <a:lnTo>
                            <a:pt x="166" y="768"/>
                          </a:lnTo>
                          <a:lnTo>
                            <a:pt x="184" y="781"/>
                          </a:lnTo>
                          <a:lnTo>
                            <a:pt x="268" y="1123"/>
                          </a:lnTo>
                          <a:lnTo>
                            <a:pt x="543" y="1050"/>
                          </a:lnTo>
                          <a:lnTo>
                            <a:pt x="548" y="1019"/>
                          </a:lnTo>
                          <a:lnTo>
                            <a:pt x="550" y="988"/>
                          </a:lnTo>
                          <a:lnTo>
                            <a:pt x="551" y="960"/>
                          </a:lnTo>
                          <a:lnTo>
                            <a:pt x="550" y="932"/>
                          </a:lnTo>
                          <a:lnTo>
                            <a:pt x="548" y="906"/>
                          </a:lnTo>
                          <a:lnTo>
                            <a:pt x="545" y="881"/>
                          </a:lnTo>
                          <a:lnTo>
                            <a:pt x="541" y="859"/>
                          </a:lnTo>
                          <a:lnTo>
                            <a:pt x="537" y="839"/>
                          </a:lnTo>
                          <a:lnTo>
                            <a:pt x="529" y="803"/>
                          </a:lnTo>
                          <a:lnTo>
                            <a:pt x="520" y="776"/>
                          </a:lnTo>
                          <a:lnTo>
                            <a:pt x="514" y="760"/>
                          </a:lnTo>
                          <a:lnTo>
                            <a:pt x="512" y="754"/>
                          </a:lnTo>
                          <a:lnTo>
                            <a:pt x="504" y="732"/>
                          </a:lnTo>
                          <a:lnTo>
                            <a:pt x="501" y="711"/>
                          </a:lnTo>
                          <a:lnTo>
                            <a:pt x="497" y="689"/>
                          </a:lnTo>
                          <a:lnTo>
                            <a:pt x="496" y="668"/>
                          </a:lnTo>
                          <a:lnTo>
                            <a:pt x="496" y="649"/>
                          </a:lnTo>
                          <a:lnTo>
                            <a:pt x="496" y="631"/>
                          </a:lnTo>
                          <a:lnTo>
                            <a:pt x="497" y="612"/>
                          </a:lnTo>
                          <a:lnTo>
                            <a:pt x="499" y="595"/>
                          </a:lnTo>
                          <a:lnTo>
                            <a:pt x="505" y="567"/>
                          </a:lnTo>
                          <a:lnTo>
                            <a:pt x="512" y="545"/>
                          </a:lnTo>
                          <a:lnTo>
                            <a:pt x="515" y="530"/>
                          </a:lnTo>
                          <a:lnTo>
                            <a:pt x="518" y="525"/>
                          </a:lnTo>
                          <a:lnTo>
                            <a:pt x="514" y="487"/>
                          </a:lnTo>
                          <a:lnTo>
                            <a:pt x="513" y="453"/>
                          </a:lnTo>
                          <a:lnTo>
                            <a:pt x="513" y="424"/>
                          </a:lnTo>
                          <a:lnTo>
                            <a:pt x="515" y="398"/>
                          </a:lnTo>
                          <a:lnTo>
                            <a:pt x="520" y="376"/>
                          </a:lnTo>
                          <a:lnTo>
                            <a:pt x="525" y="358"/>
                          </a:lnTo>
                          <a:lnTo>
                            <a:pt x="531" y="342"/>
                          </a:lnTo>
                          <a:lnTo>
                            <a:pt x="537" y="329"/>
                          </a:lnTo>
                          <a:lnTo>
                            <a:pt x="545" y="318"/>
                          </a:lnTo>
                          <a:lnTo>
                            <a:pt x="551" y="311"/>
                          </a:lnTo>
                          <a:lnTo>
                            <a:pt x="558" y="305"/>
                          </a:lnTo>
                          <a:lnTo>
                            <a:pt x="564" y="301"/>
                          </a:lnTo>
                          <a:lnTo>
                            <a:pt x="573" y="296"/>
                          </a:lnTo>
                          <a:lnTo>
                            <a:pt x="576" y="295"/>
                          </a:lnTo>
                          <a:lnTo>
                            <a:pt x="584" y="293"/>
                          </a:lnTo>
                          <a:lnTo>
                            <a:pt x="591" y="289"/>
                          </a:lnTo>
                          <a:lnTo>
                            <a:pt x="599" y="285"/>
                          </a:lnTo>
                          <a:lnTo>
                            <a:pt x="605" y="280"/>
                          </a:lnTo>
                          <a:lnTo>
                            <a:pt x="610" y="275"/>
                          </a:lnTo>
                          <a:lnTo>
                            <a:pt x="614" y="269"/>
                          </a:lnTo>
                          <a:lnTo>
                            <a:pt x="619" y="263"/>
                          </a:lnTo>
                          <a:lnTo>
                            <a:pt x="623" y="257"/>
                          </a:lnTo>
                          <a:lnTo>
                            <a:pt x="629" y="242"/>
                          </a:lnTo>
                          <a:lnTo>
                            <a:pt x="634" y="228"/>
                          </a:lnTo>
                          <a:lnTo>
                            <a:pt x="636" y="213"/>
                          </a:lnTo>
                          <a:lnTo>
                            <a:pt x="638" y="198"/>
                          </a:lnTo>
                          <a:lnTo>
                            <a:pt x="638" y="182"/>
                          </a:lnTo>
                          <a:lnTo>
                            <a:pt x="635" y="169"/>
                          </a:lnTo>
                          <a:lnTo>
                            <a:pt x="633" y="157"/>
                          </a:lnTo>
                          <a:lnTo>
                            <a:pt x="628" y="144"/>
                          </a:lnTo>
                          <a:lnTo>
                            <a:pt x="624" y="140"/>
                          </a:lnTo>
                          <a:lnTo>
                            <a:pt x="622" y="136"/>
                          </a:lnTo>
                          <a:lnTo>
                            <a:pt x="618" y="132"/>
                          </a:lnTo>
                          <a:lnTo>
                            <a:pt x="614" y="130"/>
                          </a:lnTo>
                          <a:lnTo>
                            <a:pt x="610" y="127"/>
                          </a:lnTo>
                          <a:lnTo>
                            <a:pt x="606" y="125"/>
                          </a:lnTo>
                          <a:lnTo>
                            <a:pt x="601" y="125"/>
                          </a:lnTo>
                          <a:lnTo>
                            <a:pt x="596" y="125"/>
                          </a:lnTo>
                          <a:lnTo>
                            <a:pt x="599" y="116"/>
                          </a:lnTo>
                          <a:lnTo>
                            <a:pt x="600" y="107"/>
                          </a:lnTo>
                          <a:lnTo>
                            <a:pt x="601" y="97"/>
                          </a:lnTo>
                          <a:lnTo>
                            <a:pt x="601" y="86"/>
                          </a:lnTo>
                          <a:lnTo>
                            <a:pt x="600" y="65"/>
                          </a:lnTo>
                          <a:lnTo>
                            <a:pt x="599" y="45"/>
                          </a:lnTo>
                          <a:lnTo>
                            <a:pt x="592" y="13"/>
                          </a:lnTo>
                          <a:lnTo>
                            <a:pt x="59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2" name="Freeform 421"/>
                    <p:cNvSpPr>
                      <a:spLocks/>
                    </p:cNvSpPr>
                    <p:nvPr/>
                  </p:nvSpPr>
                  <p:spPr bwMode="auto">
                    <a:xfrm>
                      <a:off x="4634" y="936"/>
                      <a:ext cx="159" cy="280"/>
                    </a:xfrm>
                    <a:custGeom>
                      <a:avLst/>
                      <a:gdLst>
                        <a:gd name="T0" fmla="*/ 0 w 638"/>
                        <a:gd name="T1" fmla="*/ 0 h 1123"/>
                        <a:gd name="T2" fmla="*/ 0 w 638"/>
                        <a:gd name="T3" fmla="*/ 0 h 1123"/>
                        <a:gd name="T4" fmla="*/ 0 w 638"/>
                        <a:gd name="T5" fmla="*/ 0 h 1123"/>
                        <a:gd name="T6" fmla="*/ 0 w 638"/>
                        <a:gd name="T7" fmla="*/ 0 h 1123"/>
                        <a:gd name="T8" fmla="*/ 0 w 638"/>
                        <a:gd name="T9" fmla="*/ 0 h 1123"/>
                        <a:gd name="T10" fmla="*/ 0 w 638"/>
                        <a:gd name="T11" fmla="*/ 0 h 1123"/>
                        <a:gd name="T12" fmla="*/ 0 w 638"/>
                        <a:gd name="T13" fmla="*/ 0 h 1123"/>
                        <a:gd name="T14" fmla="*/ 0 w 638"/>
                        <a:gd name="T15" fmla="*/ 0 h 1123"/>
                        <a:gd name="T16" fmla="*/ 0 w 638"/>
                        <a:gd name="T17" fmla="*/ 0 h 1123"/>
                        <a:gd name="T18" fmla="*/ 0 w 638"/>
                        <a:gd name="T19" fmla="*/ 0 h 1123"/>
                        <a:gd name="T20" fmla="*/ 0 w 638"/>
                        <a:gd name="T21" fmla="*/ 0 h 1123"/>
                        <a:gd name="T22" fmla="*/ 0 w 638"/>
                        <a:gd name="T23" fmla="*/ 0 h 1123"/>
                        <a:gd name="T24" fmla="*/ 0 w 638"/>
                        <a:gd name="T25" fmla="*/ 0 h 1123"/>
                        <a:gd name="T26" fmla="*/ 0 w 638"/>
                        <a:gd name="T27" fmla="*/ 0 h 1123"/>
                        <a:gd name="T28" fmla="*/ 0 w 638"/>
                        <a:gd name="T29" fmla="*/ 0 h 1123"/>
                        <a:gd name="T30" fmla="*/ 0 w 638"/>
                        <a:gd name="T31" fmla="*/ 0 h 1123"/>
                        <a:gd name="T32" fmla="*/ 0 w 638"/>
                        <a:gd name="T33" fmla="*/ 0 h 1123"/>
                        <a:gd name="T34" fmla="*/ 0 w 638"/>
                        <a:gd name="T35" fmla="*/ 0 h 1123"/>
                        <a:gd name="T36" fmla="*/ 0 w 638"/>
                        <a:gd name="T37" fmla="*/ 0 h 1123"/>
                        <a:gd name="T38" fmla="*/ 0 w 638"/>
                        <a:gd name="T39" fmla="*/ 0 h 1123"/>
                        <a:gd name="T40" fmla="*/ 0 w 638"/>
                        <a:gd name="T41" fmla="*/ 0 h 1123"/>
                        <a:gd name="T42" fmla="*/ 0 w 638"/>
                        <a:gd name="T43" fmla="*/ 0 h 1123"/>
                        <a:gd name="T44" fmla="*/ 0 w 638"/>
                        <a:gd name="T45" fmla="*/ 0 h 1123"/>
                        <a:gd name="T46" fmla="*/ 0 w 638"/>
                        <a:gd name="T47" fmla="*/ 0 h 1123"/>
                        <a:gd name="T48" fmla="*/ 0 w 638"/>
                        <a:gd name="T49" fmla="*/ 0 h 1123"/>
                        <a:gd name="T50" fmla="*/ 0 w 638"/>
                        <a:gd name="T51" fmla="*/ 0 h 1123"/>
                        <a:gd name="T52" fmla="*/ 0 w 638"/>
                        <a:gd name="T53" fmla="*/ 0 h 1123"/>
                        <a:gd name="T54" fmla="*/ 0 w 638"/>
                        <a:gd name="T55" fmla="*/ 0 h 1123"/>
                        <a:gd name="T56" fmla="*/ 0 w 638"/>
                        <a:gd name="T57" fmla="*/ 0 h 1123"/>
                        <a:gd name="T58" fmla="*/ 0 w 638"/>
                        <a:gd name="T59" fmla="*/ 0 h 1123"/>
                        <a:gd name="T60" fmla="*/ 0 w 638"/>
                        <a:gd name="T61" fmla="*/ 0 h 1123"/>
                        <a:gd name="T62" fmla="*/ 0 w 638"/>
                        <a:gd name="T63" fmla="*/ 0 h 1123"/>
                        <a:gd name="T64" fmla="*/ 0 w 638"/>
                        <a:gd name="T65" fmla="*/ 0 h 1123"/>
                        <a:gd name="T66" fmla="*/ 0 w 638"/>
                        <a:gd name="T67" fmla="*/ 0 h 1123"/>
                        <a:gd name="T68" fmla="*/ 0 w 638"/>
                        <a:gd name="T69" fmla="*/ 0 h 1123"/>
                        <a:gd name="T70" fmla="*/ 0 w 638"/>
                        <a:gd name="T71" fmla="*/ 0 h 1123"/>
                        <a:gd name="T72" fmla="*/ 0 w 638"/>
                        <a:gd name="T73" fmla="*/ 0 h 1123"/>
                        <a:gd name="T74" fmla="*/ 0 w 638"/>
                        <a:gd name="T75" fmla="*/ 0 h 1123"/>
                        <a:gd name="T76" fmla="*/ 0 w 638"/>
                        <a:gd name="T77" fmla="*/ 0 h 1123"/>
                        <a:gd name="T78" fmla="*/ 0 w 638"/>
                        <a:gd name="T79" fmla="*/ 0 h 1123"/>
                        <a:gd name="T80" fmla="*/ 0 w 638"/>
                        <a:gd name="T81" fmla="*/ 0 h 1123"/>
                        <a:gd name="T82" fmla="*/ 0 w 638"/>
                        <a:gd name="T83" fmla="*/ 0 h 1123"/>
                        <a:gd name="T84" fmla="*/ 0 w 638"/>
                        <a:gd name="T85" fmla="*/ 0 h 1123"/>
                        <a:gd name="T86" fmla="*/ 0 w 638"/>
                        <a:gd name="T87" fmla="*/ 0 h 1123"/>
                        <a:gd name="T88" fmla="*/ 0 w 638"/>
                        <a:gd name="T89" fmla="*/ 0 h 1123"/>
                        <a:gd name="T90" fmla="*/ 0 w 638"/>
                        <a:gd name="T91" fmla="*/ 0 h 1123"/>
                        <a:gd name="T92" fmla="*/ 0 w 638"/>
                        <a:gd name="T93" fmla="*/ 0 h 1123"/>
                        <a:gd name="T94" fmla="*/ 0 w 638"/>
                        <a:gd name="T95" fmla="*/ 0 h 1123"/>
                        <a:gd name="T96" fmla="*/ 0 w 638"/>
                        <a:gd name="T97" fmla="*/ 0 h 1123"/>
                        <a:gd name="T98" fmla="*/ 0 w 638"/>
                        <a:gd name="T99" fmla="*/ 0 h 1123"/>
                        <a:gd name="T100" fmla="*/ 0 w 638"/>
                        <a:gd name="T101" fmla="*/ 0 h 1123"/>
                        <a:gd name="T102" fmla="*/ 0 w 638"/>
                        <a:gd name="T103" fmla="*/ 0 h 1123"/>
                        <a:gd name="T104" fmla="*/ 0 w 638"/>
                        <a:gd name="T105" fmla="*/ 0 h 1123"/>
                        <a:gd name="T106" fmla="*/ 0 w 638"/>
                        <a:gd name="T107" fmla="*/ 0 h 11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8"/>
                        <a:gd name="T163" fmla="*/ 0 h 1123"/>
                        <a:gd name="T164" fmla="*/ 638 w 638"/>
                        <a:gd name="T165" fmla="*/ 1123 h 11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8" h="1123">
                          <a:moveTo>
                            <a:pt x="590" y="0"/>
                          </a:moveTo>
                          <a:lnTo>
                            <a:pt x="0" y="138"/>
                          </a:lnTo>
                          <a:lnTo>
                            <a:pt x="26" y="289"/>
                          </a:lnTo>
                          <a:lnTo>
                            <a:pt x="104" y="433"/>
                          </a:lnTo>
                          <a:lnTo>
                            <a:pt x="103" y="440"/>
                          </a:lnTo>
                          <a:lnTo>
                            <a:pt x="97" y="455"/>
                          </a:lnTo>
                          <a:lnTo>
                            <a:pt x="91" y="479"/>
                          </a:lnTo>
                          <a:lnTo>
                            <a:pt x="84" y="507"/>
                          </a:lnTo>
                          <a:lnTo>
                            <a:pt x="83" y="522"/>
                          </a:lnTo>
                          <a:lnTo>
                            <a:pt x="81" y="537"/>
                          </a:lnTo>
                          <a:lnTo>
                            <a:pt x="81" y="552"/>
                          </a:lnTo>
                          <a:lnTo>
                            <a:pt x="82" y="566"/>
                          </a:lnTo>
                          <a:lnTo>
                            <a:pt x="84" y="579"/>
                          </a:lnTo>
                          <a:lnTo>
                            <a:pt x="89" y="591"/>
                          </a:lnTo>
                          <a:lnTo>
                            <a:pt x="92" y="597"/>
                          </a:lnTo>
                          <a:lnTo>
                            <a:pt x="95" y="602"/>
                          </a:lnTo>
                          <a:lnTo>
                            <a:pt x="100" y="606"/>
                          </a:lnTo>
                          <a:lnTo>
                            <a:pt x="104" y="611"/>
                          </a:lnTo>
                          <a:lnTo>
                            <a:pt x="104" y="615"/>
                          </a:lnTo>
                          <a:lnTo>
                            <a:pt x="103" y="628"/>
                          </a:lnTo>
                          <a:lnTo>
                            <a:pt x="103" y="637"/>
                          </a:lnTo>
                          <a:lnTo>
                            <a:pt x="103" y="646"/>
                          </a:lnTo>
                          <a:lnTo>
                            <a:pt x="104" y="659"/>
                          </a:lnTo>
                          <a:lnTo>
                            <a:pt x="106" y="671"/>
                          </a:lnTo>
                          <a:lnTo>
                            <a:pt x="110" y="684"/>
                          </a:lnTo>
                          <a:lnTo>
                            <a:pt x="115" y="698"/>
                          </a:lnTo>
                          <a:lnTo>
                            <a:pt x="121" y="713"/>
                          </a:lnTo>
                          <a:lnTo>
                            <a:pt x="130" y="726"/>
                          </a:lnTo>
                          <a:lnTo>
                            <a:pt x="140" y="741"/>
                          </a:lnTo>
                          <a:lnTo>
                            <a:pt x="152" y="754"/>
                          </a:lnTo>
                          <a:lnTo>
                            <a:pt x="166" y="768"/>
                          </a:lnTo>
                          <a:lnTo>
                            <a:pt x="184" y="781"/>
                          </a:lnTo>
                          <a:lnTo>
                            <a:pt x="268" y="1123"/>
                          </a:lnTo>
                          <a:lnTo>
                            <a:pt x="543" y="1050"/>
                          </a:lnTo>
                          <a:lnTo>
                            <a:pt x="548" y="1019"/>
                          </a:lnTo>
                          <a:lnTo>
                            <a:pt x="550" y="988"/>
                          </a:lnTo>
                          <a:lnTo>
                            <a:pt x="551" y="960"/>
                          </a:lnTo>
                          <a:lnTo>
                            <a:pt x="550" y="932"/>
                          </a:lnTo>
                          <a:lnTo>
                            <a:pt x="548" y="906"/>
                          </a:lnTo>
                          <a:lnTo>
                            <a:pt x="545" y="881"/>
                          </a:lnTo>
                          <a:lnTo>
                            <a:pt x="541" y="859"/>
                          </a:lnTo>
                          <a:lnTo>
                            <a:pt x="537" y="839"/>
                          </a:lnTo>
                          <a:lnTo>
                            <a:pt x="529" y="803"/>
                          </a:lnTo>
                          <a:lnTo>
                            <a:pt x="520" y="776"/>
                          </a:lnTo>
                          <a:lnTo>
                            <a:pt x="514" y="760"/>
                          </a:lnTo>
                          <a:lnTo>
                            <a:pt x="512" y="754"/>
                          </a:lnTo>
                          <a:lnTo>
                            <a:pt x="504" y="732"/>
                          </a:lnTo>
                          <a:lnTo>
                            <a:pt x="501" y="711"/>
                          </a:lnTo>
                          <a:lnTo>
                            <a:pt x="497" y="689"/>
                          </a:lnTo>
                          <a:lnTo>
                            <a:pt x="496" y="668"/>
                          </a:lnTo>
                          <a:lnTo>
                            <a:pt x="496" y="649"/>
                          </a:lnTo>
                          <a:lnTo>
                            <a:pt x="496" y="631"/>
                          </a:lnTo>
                          <a:lnTo>
                            <a:pt x="497" y="612"/>
                          </a:lnTo>
                          <a:lnTo>
                            <a:pt x="499" y="595"/>
                          </a:lnTo>
                          <a:lnTo>
                            <a:pt x="505" y="567"/>
                          </a:lnTo>
                          <a:lnTo>
                            <a:pt x="512" y="545"/>
                          </a:lnTo>
                          <a:lnTo>
                            <a:pt x="515" y="530"/>
                          </a:lnTo>
                          <a:lnTo>
                            <a:pt x="518" y="525"/>
                          </a:lnTo>
                          <a:lnTo>
                            <a:pt x="514" y="487"/>
                          </a:lnTo>
                          <a:lnTo>
                            <a:pt x="513" y="453"/>
                          </a:lnTo>
                          <a:lnTo>
                            <a:pt x="513" y="424"/>
                          </a:lnTo>
                          <a:lnTo>
                            <a:pt x="515" y="398"/>
                          </a:lnTo>
                          <a:lnTo>
                            <a:pt x="520" y="376"/>
                          </a:lnTo>
                          <a:lnTo>
                            <a:pt x="525" y="358"/>
                          </a:lnTo>
                          <a:lnTo>
                            <a:pt x="531" y="342"/>
                          </a:lnTo>
                          <a:lnTo>
                            <a:pt x="537" y="329"/>
                          </a:lnTo>
                          <a:lnTo>
                            <a:pt x="545" y="318"/>
                          </a:lnTo>
                          <a:lnTo>
                            <a:pt x="551" y="311"/>
                          </a:lnTo>
                          <a:lnTo>
                            <a:pt x="558" y="305"/>
                          </a:lnTo>
                          <a:lnTo>
                            <a:pt x="564" y="301"/>
                          </a:lnTo>
                          <a:lnTo>
                            <a:pt x="573" y="296"/>
                          </a:lnTo>
                          <a:lnTo>
                            <a:pt x="576" y="295"/>
                          </a:lnTo>
                          <a:lnTo>
                            <a:pt x="584" y="293"/>
                          </a:lnTo>
                          <a:lnTo>
                            <a:pt x="591" y="289"/>
                          </a:lnTo>
                          <a:lnTo>
                            <a:pt x="599" y="285"/>
                          </a:lnTo>
                          <a:lnTo>
                            <a:pt x="605" y="280"/>
                          </a:lnTo>
                          <a:lnTo>
                            <a:pt x="610" y="275"/>
                          </a:lnTo>
                          <a:lnTo>
                            <a:pt x="614" y="269"/>
                          </a:lnTo>
                          <a:lnTo>
                            <a:pt x="619" y="263"/>
                          </a:lnTo>
                          <a:lnTo>
                            <a:pt x="623" y="257"/>
                          </a:lnTo>
                          <a:lnTo>
                            <a:pt x="629" y="242"/>
                          </a:lnTo>
                          <a:lnTo>
                            <a:pt x="634" y="228"/>
                          </a:lnTo>
                          <a:lnTo>
                            <a:pt x="636" y="213"/>
                          </a:lnTo>
                          <a:lnTo>
                            <a:pt x="638" y="198"/>
                          </a:lnTo>
                          <a:lnTo>
                            <a:pt x="638" y="182"/>
                          </a:lnTo>
                          <a:lnTo>
                            <a:pt x="635" y="169"/>
                          </a:lnTo>
                          <a:lnTo>
                            <a:pt x="633" y="157"/>
                          </a:lnTo>
                          <a:lnTo>
                            <a:pt x="628" y="144"/>
                          </a:lnTo>
                          <a:lnTo>
                            <a:pt x="624" y="140"/>
                          </a:lnTo>
                          <a:lnTo>
                            <a:pt x="622" y="136"/>
                          </a:lnTo>
                          <a:lnTo>
                            <a:pt x="618" y="132"/>
                          </a:lnTo>
                          <a:lnTo>
                            <a:pt x="614" y="130"/>
                          </a:lnTo>
                          <a:lnTo>
                            <a:pt x="610" y="127"/>
                          </a:lnTo>
                          <a:lnTo>
                            <a:pt x="606" y="125"/>
                          </a:lnTo>
                          <a:lnTo>
                            <a:pt x="601" y="125"/>
                          </a:lnTo>
                          <a:lnTo>
                            <a:pt x="596" y="125"/>
                          </a:lnTo>
                          <a:lnTo>
                            <a:pt x="599" y="116"/>
                          </a:lnTo>
                          <a:lnTo>
                            <a:pt x="600" y="107"/>
                          </a:lnTo>
                          <a:lnTo>
                            <a:pt x="601" y="97"/>
                          </a:lnTo>
                          <a:lnTo>
                            <a:pt x="601" y="86"/>
                          </a:lnTo>
                          <a:lnTo>
                            <a:pt x="600" y="65"/>
                          </a:lnTo>
                          <a:lnTo>
                            <a:pt x="599" y="45"/>
                          </a:lnTo>
                          <a:lnTo>
                            <a:pt x="592" y="13"/>
                          </a:lnTo>
                          <a:lnTo>
                            <a:pt x="59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3" name="Freeform 422"/>
                    <p:cNvSpPr>
                      <a:spLocks/>
                    </p:cNvSpPr>
                    <p:nvPr/>
                  </p:nvSpPr>
                  <p:spPr bwMode="auto">
                    <a:xfrm>
                      <a:off x="4699" y="1139"/>
                      <a:ext cx="307" cy="164"/>
                    </a:xfrm>
                    <a:custGeom>
                      <a:avLst/>
                      <a:gdLst>
                        <a:gd name="T0" fmla="*/ 0 w 1232"/>
                        <a:gd name="T1" fmla="*/ 0 h 658"/>
                        <a:gd name="T2" fmla="*/ 0 w 1232"/>
                        <a:gd name="T3" fmla="*/ 0 h 658"/>
                        <a:gd name="T4" fmla="*/ 0 w 1232"/>
                        <a:gd name="T5" fmla="*/ 0 h 658"/>
                        <a:gd name="T6" fmla="*/ 0 w 1232"/>
                        <a:gd name="T7" fmla="*/ 0 h 658"/>
                        <a:gd name="T8" fmla="*/ 0 w 1232"/>
                        <a:gd name="T9" fmla="*/ 0 h 658"/>
                        <a:gd name="T10" fmla="*/ 0 w 1232"/>
                        <a:gd name="T11" fmla="*/ 0 h 658"/>
                        <a:gd name="T12" fmla="*/ 0 w 1232"/>
                        <a:gd name="T13" fmla="*/ 0 h 658"/>
                        <a:gd name="T14" fmla="*/ 0 w 1232"/>
                        <a:gd name="T15" fmla="*/ 0 h 658"/>
                        <a:gd name="T16" fmla="*/ 0 w 1232"/>
                        <a:gd name="T17" fmla="*/ 0 h 658"/>
                        <a:gd name="T18" fmla="*/ 0 w 1232"/>
                        <a:gd name="T19" fmla="*/ 0 h 658"/>
                        <a:gd name="T20" fmla="*/ 0 w 1232"/>
                        <a:gd name="T21" fmla="*/ 0 h 658"/>
                        <a:gd name="T22" fmla="*/ 0 w 1232"/>
                        <a:gd name="T23" fmla="*/ 0 h 658"/>
                        <a:gd name="T24" fmla="*/ 0 w 1232"/>
                        <a:gd name="T25" fmla="*/ 0 h 658"/>
                        <a:gd name="T26" fmla="*/ 0 w 1232"/>
                        <a:gd name="T27" fmla="*/ 0 h 658"/>
                        <a:gd name="T28" fmla="*/ 0 w 1232"/>
                        <a:gd name="T29" fmla="*/ 0 h 658"/>
                        <a:gd name="T30" fmla="*/ 0 w 1232"/>
                        <a:gd name="T31" fmla="*/ 0 h 658"/>
                        <a:gd name="T32" fmla="*/ 0 w 1232"/>
                        <a:gd name="T33" fmla="*/ 0 h 658"/>
                        <a:gd name="T34" fmla="*/ 0 w 1232"/>
                        <a:gd name="T35" fmla="*/ 0 h 658"/>
                        <a:gd name="T36" fmla="*/ 0 w 1232"/>
                        <a:gd name="T37" fmla="*/ 0 h 658"/>
                        <a:gd name="T38" fmla="*/ 0 w 1232"/>
                        <a:gd name="T39" fmla="*/ 0 h 658"/>
                        <a:gd name="T40" fmla="*/ 0 w 1232"/>
                        <a:gd name="T41" fmla="*/ 0 h 658"/>
                        <a:gd name="T42" fmla="*/ 0 w 1232"/>
                        <a:gd name="T43" fmla="*/ 0 h 658"/>
                        <a:gd name="T44" fmla="*/ 0 w 1232"/>
                        <a:gd name="T45" fmla="*/ 0 h 658"/>
                        <a:gd name="T46" fmla="*/ 0 w 1232"/>
                        <a:gd name="T47" fmla="*/ 0 h 658"/>
                        <a:gd name="T48" fmla="*/ 0 w 1232"/>
                        <a:gd name="T49" fmla="*/ 0 h 658"/>
                        <a:gd name="T50" fmla="*/ 0 w 1232"/>
                        <a:gd name="T51" fmla="*/ 0 h 658"/>
                        <a:gd name="T52" fmla="*/ 0 w 1232"/>
                        <a:gd name="T53" fmla="*/ 0 h 658"/>
                        <a:gd name="T54" fmla="*/ 0 w 1232"/>
                        <a:gd name="T55" fmla="*/ 0 h 658"/>
                        <a:gd name="T56" fmla="*/ 0 w 1232"/>
                        <a:gd name="T57" fmla="*/ 0 h 658"/>
                        <a:gd name="T58" fmla="*/ 0 w 1232"/>
                        <a:gd name="T59" fmla="*/ 0 h 658"/>
                        <a:gd name="T60" fmla="*/ 0 w 1232"/>
                        <a:gd name="T61" fmla="*/ 0 h 658"/>
                        <a:gd name="T62" fmla="*/ 0 w 1232"/>
                        <a:gd name="T63" fmla="*/ 0 h 658"/>
                        <a:gd name="T64" fmla="*/ 0 w 1232"/>
                        <a:gd name="T65" fmla="*/ 0 h 658"/>
                        <a:gd name="T66" fmla="*/ 0 w 1232"/>
                        <a:gd name="T67" fmla="*/ 0 h 658"/>
                        <a:gd name="T68" fmla="*/ 0 w 1232"/>
                        <a:gd name="T69" fmla="*/ 0 h 658"/>
                        <a:gd name="T70" fmla="*/ 0 w 1232"/>
                        <a:gd name="T71" fmla="*/ 0 h 658"/>
                        <a:gd name="T72" fmla="*/ 0 w 1232"/>
                        <a:gd name="T73" fmla="*/ 0 h 658"/>
                        <a:gd name="T74" fmla="*/ 0 w 1232"/>
                        <a:gd name="T75" fmla="*/ 0 h 658"/>
                        <a:gd name="T76" fmla="*/ 0 w 1232"/>
                        <a:gd name="T77" fmla="*/ 0 h 658"/>
                        <a:gd name="T78" fmla="*/ 0 w 1232"/>
                        <a:gd name="T79" fmla="*/ 0 h 658"/>
                        <a:gd name="T80" fmla="*/ 0 w 1232"/>
                        <a:gd name="T81" fmla="*/ 0 h 658"/>
                        <a:gd name="T82" fmla="*/ 0 w 1232"/>
                        <a:gd name="T83" fmla="*/ 0 h 658"/>
                        <a:gd name="T84" fmla="*/ 0 w 1232"/>
                        <a:gd name="T85" fmla="*/ 0 h 658"/>
                        <a:gd name="T86" fmla="*/ 0 w 1232"/>
                        <a:gd name="T87" fmla="*/ 0 h 658"/>
                        <a:gd name="T88" fmla="*/ 0 w 1232"/>
                        <a:gd name="T89" fmla="*/ 0 h 658"/>
                        <a:gd name="T90" fmla="*/ 0 w 1232"/>
                        <a:gd name="T91" fmla="*/ 0 h 658"/>
                        <a:gd name="T92" fmla="*/ 0 w 1232"/>
                        <a:gd name="T93" fmla="*/ 0 h 658"/>
                        <a:gd name="T94" fmla="*/ 0 w 1232"/>
                        <a:gd name="T95" fmla="*/ 0 h 658"/>
                        <a:gd name="T96" fmla="*/ 0 w 1232"/>
                        <a:gd name="T97" fmla="*/ 0 h 658"/>
                        <a:gd name="T98" fmla="*/ 0 w 1232"/>
                        <a:gd name="T99" fmla="*/ 0 h 658"/>
                        <a:gd name="T100" fmla="*/ 0 w 1232"/>
                        <a:gd name="T101" fmla="*/ 0 h 658"/>
                        <a:gd name="T102" fmla="*/ 0 w 1232"/>
                        <a:gd name="T103" fmla="*/ 0 h 658"/>
                        <a:gd name="T104" fmla="*/ 0 w 1232"/>
                        <a:gd name="T105" fmla="*/ 0 h 658"/>
                        <a:gd name="T106" fmla="*/ 0 w 1232"/>
                        <a:gd name="T107" fmla="*/ 0 h 658"/>
                        <a:gd name="T108" fmla="*/ 0 w 1232"/>
                        <a:gd name="T109" fmla="*/ 0 h 658"/>
                        <a:gd name="T110" fmla="*/ 0 w 1232"/>
                        <a:gd name="T111" fmla="*/ 0 h 658"/>
                        <a:gd name="T112" fmla="*/ 0 w 1232"/>
                        <a:gd name="T113" fmla="*/ 0 h 658"/>
                        <a:gd name="T114" fmla="*/ 0 w 1232"/>
                        <a:gd name="T115" fmla="*/ 0 h 658"/>
                        <a:gd name="T116" fmla="*/ 0 w 1232"/>
                        <a:gd name="T117" fmla="*/ 0 h 658"/>
                        <a:gd name="T118" fmla="*/ 0 w 1232"/>
                        <a:gd name="T119" fmla="*/ 0 h 658"/>
                        <a:gd name="T120" fmla="*/ 0 w 1232"/>
                        <a:gd name="T121" fmla="*/ 0 h 658"/>
                        <a:gd name="T122" fmla="*/ 0 w 1232"/>
                        <a:gd name="T123" fmla="*/ 0 h 6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2"/>
                        <a:gd name="T187" fmla="*/ 0 h 658"/>
                        <a:gd name="T188" fmla="*/ 1232 w 1232"/>
                        <a:gd name="T189" fmla="*/ 658 h 6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2" h="658">
                          <a:moveTo>
                            <a:pt x="857" y="0"/>
                          </a:moveTo>
                          <a:lnTo>
                            <a:pt x="850" y="20"/>
                          </a:lnTo>
                          <a:lnTo>
                            <a:pt x="842" y="39"/>
                          </a:lnTo>
                          <a:lnTo>
                            <a:pt x="840" y="49"/>
                          </a:lnTo>
                          <a:lnTo>
                            <a:pt x="837" y="59"/>
                          </a:lnTo>
                          <a:lnTo>
                            <a:pt x="837" y="66"/>
                          </a:lnTo>
                          <a:lnTo>
                            <a:pt x="837" y="75"/>
                          </a:lnTo>
                          <a:lnTo>
                            <a:pt x="839" y="81"/>
                          </a:lnTo>
                          <a:lnTo>
                            <a:pt x="841" y="86"/>
                          </a:lnTo>
                          <a:lnTo>
                            <a:pt x="845" y="91"/>
                          </a:lnTo>
                          <a:lnTo>
                            <a:pt x="851" y="93"/>
                          </a:lnTo>
                          <a:lnTo>
                            <a:pt x="859" y="94"/>
                          </a:lnTo>
                          <a:lnTo>
                            <a:pt x="869" y="93"/>
                          </a:lnTo>
                          <a:lnTo>
                            <a:pt x="882" y="90"/>
                          </a:lnTo>
                          <a:lnTo>
                            <a:pt x="896" y="85"/>
                          </a:lnTo>
                          <a:lnTo>
                            <a:pt x="897" y="87"/>
                          </a:lnTo>
                          <a:lnTo>
                            <a:pt x="900" y="94"/>
                          </a:lnTo>
                          <a:lnTo>
                            <a:pt x="902" y="104"/>
                          </a:lnTo>
                          <a:lnTo>
                            <a:pt x="904" y="116"/>
                          </a:lnTo>
                          <a:lnTo>
                            <a:pt x="902" y="123"/>
                          </a:lnTo>
                          <a:lnTo>
                            <a:pt x="901" y="130"/>
                          </a:lnTo>
                          <a:lnTo>
                            <a:pt x="897" y="138"/>
                          </a:lnTo>
                          <a:lnTo>
                            <a:pt x="894" y="146"/>
                          </a:lnTo>
                          <a:lnTo>
                            <a:pt x="886" y="153"/>
                          </a:lnTo>
                          <a:lnTo>
                            <a:pt x="879" y="162"/>
                          </a:lnTo>
                          <a:lnTo>
                            <a:pt x="869" y="169"/>
                          </a:lnTo>
                          <a:lnTo>
                            <a:pt x="857" y="176"/>
                          </a:lnTo>
                          <a:lnTo>
                            <a:pt x="853" y="180"/>
                          </a:lnTo>
                          <a:lnTo>
                            <a:pt x="845" y="190"/>
                          </a:lnTo>
                          <a:lnTo>
                            <a:pt x="834" y="203"/>
                          </a:lnTo>
                          <a:lnTo>
                            <a:pt x="824" y="222"/>
                          </a:lnTo>
                          <a:lnTo>
                            <a:pt x="820" y="230"/>
                          </a:lnTo>
                          <a:lnTo>
                            <a:pt x="818" y="240"/>
                          </a:lnTo>
                          <a:lnTo>
                            <a:pt x="817" y="250"/>
                          </a:lnTo>
                          <a:lnTo>
                            <a:pt x="818" y="260"/>
                          </a:lnTo>
                          <a:lnTo>
                            <a:pt x="819" y="265"/>
                          </a:lnTo>
                          <a:lnTo>
                            <a:pt x="822" y="269"/>
                          </a:lnTo>
                          <a:lnTo>
                            <a:pt x="824" y="274"/>
                          </a:lnTo>
                          <a:lnTo>
                            <a:pt x="828" y="278"/>
                          </a:lnTo>
                          <a:lnTo>
                            <a:pt x="833" y="283"/>
                          </a:lnTo>
                          <a:lnTo>
                            <a:pt x="837" y="287"/>
                          </a:lnTo>
                          <a:lnTo>
                            <a:pt x="844" y="291"/>
                          </a:lnTo>
                          <a:lnTo>
                            <a:pt x="850" y="295"/>
                          </a:lnTo>
                          <a:lnTo>
                            <a:pt x="855" y="299"/>
                          </a:lnTo>
                          <a:lnTo>
                            <a:pt x="861" y="301"/>
                          </a:lnTo>
                          <a:lnTo>
                            <a:pt x="868" y="301"/>
                          </a:lnTo>
                          <a:lnTo>
                            <a:pt x="877" y="301"/>
                          </a:lnTo>
                          <a:lnTo>
                            <a:pt x="885" y="301"/>
                          </a:lnTo>
                          <a:lnTo>
                            <a:pt x="895" y="301"/>
                          </a:lnTo>
                          <a:lnTo>
                            <a:pt x="905" y="303"/>
                          </a:lnTo>
                          <a:lnTo>
                            <a:pt x="916" y="304"/>
                          </a:lnTo>
                          <a:lnTo>
                            <a:pt x="926" y="307"/>
                          </a:lnTo>
                          <a:lnTo>
                            <a:pt x="937" y="314"/>
                          </a:lnTo>
                          <a:lnTo>
                            <a:pt x="941" y="317"/>
                          </a:lnTo>
                          <a:lnTo>
                            <a:pt x="946" y="322"/>
                          </a:lnTo>
                          <a:lnTo>
                            <a:pt x="950" y="328"/>
                          </a:lnTo>
                          <a:lnTo>
                            <a:pt x="955" y="334"/>
                          </a:lnTo>
                          <a:lnTo>
                            <a:pt x="960" y="342"/>
                          </a:lnTo>
                          <a:lnTo>
                            <a:pt x="964" y="350"/>
                          </a:lnTo>
                          <a:lnTo>
                            <a:pt x="967" y="360"/>
                          </a:lnTo>
                          <a:lnTo>
                            <a:pt x="971" y="371"/>
                          </a:lnTo>
                          <a:lnTo>
                            <a:pt x="977" y="396"/>
                          </a:lnTo>
                          <a:lnTo>
                            <a:pt x="981" y="426"/>
                          </a:lnTo>
                          <a:lnTo>
                            <a:pt x="983" y="430"/>
                          </a:lnTo>
                          <a:lnTo>
                            <a:pt x="986" y="434"/>
                          </a:lnTo>
                          <a:lnTo>
                            <a:pt x="988" y="436"/>
                          </a:lnTo>
                          <a:lnTo>
                            <a:pt x="992" y="437"/>
                          </a:lnTo>
                          <a:lnTo>
                            <a:pt x="999" y="437"/>
                          </a:lnTo>
                          <a:lnTo>
                            <a:pt x="1008" y="436"/>
                          </a:lnTo>
                          <a:lnTo>
                            <a:pt x="1016" y="435"/>
                          </a:lnTo>
                          <a:lnTo>
                            <a:pt x="1023" y="436"/>
                          </a:lnTo>
                          <a:lnTo>
                            <a:pt x="1027" y="436"/>
                          </a:lnTo>
                          <a:lnTo>
                            <a:pt x="1030" y="438"/>
                          </a:lnTo>
                          <a:lnTo>
                            <a:pt x="1032" y="442"/>
                          </a:lnTo>
                          <a:lnTo>
                            <a:pt x="1033" y="446"/>
                          </a:lnTo>
                          <a:lnTo>
                            <a:pt x="1036" y="451"/>
                          </a:lnTo>
                          <a:lnTo>
                            <a:pt x="1041" y="459"/>
                          </a:lnTo>
                          <a:lnTo>
                            <a:pt x="1047" y="469"/>
                          </a:lnTo>
                          <a:lnTo>
                            <a:pt x="1055" y="481"/>
                          </a:lnTo>
                          <a:lnTo>
                            <a:pt x="1064" y="492"/>
                          </a:lnTo>
                          <a:lnTo>
                            <a:pt x="1072" y="502"/>
                          </a:lnTo>
                          <a:lnTo>
                            <a:pt x="1076" y="506"/>
                          </a:lnTo>
                          <a:lnTo>
                            <a:pt x="1080" y="509"/>
                          </a:lnTo>
                          <a:lnTo>
                            <a:pt x="1083" y="511"/>
                          </a:lnTo>
                          <a:lnTo>
                            <a:pt x="1086" y="512"/>
                          </a:lnTo>
                          <a:lnTo>
                            <a:pt x="1096" y="511"/>
                          </a:lnTo>
                          <a:lnTo>
                            <a:pt x="1103" y="509"/>
                          </a:lnTo>
                          <a:lnTo>
                            <a:pt x="1109" y="507"/>
                          </a:lnTo>
                          <a:lnTo>
                            <a:pt x="1114" y="503"/>
                          </a:lnTo>
                          <a:lnTo>
                            <a:pt x="1123" y="495"/>
                          </a:lnTo>
                          <a:lnTo>
                            <a:pt x="1129" y="485"/>
                          </a:lnTo>
                          <a:lnTo>
                            <a:pt x="1135" y="475"/>
                          </a:lnTo>
                          <a:lnTo>
                            <a:pt x="1143" y="467"/>
                          </a:lnTo>
                          <a:lnTo>
                            <a:pt x="1148" y="464"/>
                          </a:lnTo>
                          <a:lnTo>
                            <a:pt x="1154" y="462"/>
                          </a:lnTo>
                          <a:lnTo>
                            <a:pt x="1162" y="459"/>
                          </a:lnTo>
                          <a:lnTo>
                            <a:pt x="1172" y="459"/>
                          </a:lnTo>
                          <a:lnTo>
                            <a:pt x="1172" y="449"/>
                          </a:lnTo>
                          <a:lnTo>
                            <a:pt x="1174" y="442"/>
                          </a:lnTo>
                          <a:lnTo>
                            <a:pt x="1175" y="436"/>
                          </a:lnTo>
                          <a:lnTo>
                            <a:pt x="1178" y="430"/>
                          </a:lnTo>
                          <a:lnTo>
                            <a:pt x="1180" y="424"/>
                          </a:lnTo>
                          <a:lnTo>
                            <a:pt x="1183" y="416"/>
                          </a:lnTo>
                          <a:lnTo>
                            <a:pt x="1184" y="409"/>
                          </a:lnTo>
                          <a:lnTo>
                            <a:pt x="1185" y="400"/>
                          </a:lnTo>
                          <a:lnTo>
                            <a:pt x="1184" y="393"/>
                          </a:lnTo>
                          <a:lnTo>
                            <a:pt x="1183" y="386"/>
                          </a:lnTo>
                          <a:lnTo>
                            <a:pt x="1181" y="380"/>
                          </a:lnTo>
                          <a:lnTo>
                            <a:pt x="1179" y="375"/>
                          </a:lnTo>
                          <a:lnTo>
                            <a:pt x="1172" y="364"/>
                          </a:lnTo>
                          <a:lnTo>
                            <a:pt x="1165" y="354"/>
                          </a:lnTo>
                          <a:lnTo>
                            <a:pt x="1158" y="344"/>
                          </a:lnTo>
                          <a:lnTo>
                            <a:pt x="1151" y="333"/>
                          </a:lnTo>
                          <a:lnTo>
                            <a:pt x="1148" y="328"/>
                          </a:lnTo>
                          <a:lnTo>
                            <a:pt x="1147" y="322"/>
                          </a:lnTo>
                          <a:lnTo>
                            <a:pt x="1146" y="315"/>
                          </a:lnTo>
                          <a:lnTo>
                            <a:pt x="1145" y="309"/>
                          </a:lnTo>
                          <a:lnTo>
                            <a:pt x="1148" y="307"/>
                          </a:lnTo>
                          <a:lnTo>
                            <a:pt x="1154" y="307"/>
                          </a:lnTo>
                          <a:lnTo>
                            <a:pt x="1159" y="309"/>
                          </a:lnTo>
                          <a:lnTo>
                            <a:pt x="1165" y="310"/>
                          </a:lnTo>
                          <a:lnTo>
                            <a:pt x="1170" y="311"/>
                          </a:lnTo>
                          <a:lnTo>
                            <a:pt x="1178" y="315"/>
                          </a:lnTo>
                          <a:lnTo>
                            <a:pt x="1184" y="318"/>
                          </a:lnTo>
                          <a:lnTo>
                            <a:pt x="1190" y="325"/>
                          </a:lnTo>
                          <a:lnTo>
                            <a:pt x="1197" y="332"/>
                          </a:lnTo>
                          <a:lnTo>
                            <a:pt x="1203" y="342"/>
                          </a:lnTo>
                          <a:lnTo>
                            <a:pt x="1210" y="353"/>
                          </a:lnTo>
                          <a:lnTo>
                            <a:pt x="1214" y="366"/>
                          </a:lnTo>
                          <a:lnTo>
                            <a:pt x="1219" y="382"/>
                          </a:lnTo>
                          <a:lnTo>
                            <a:pt x="1224" y="400"/>
                          </a:lnTo>
                          <a:lnTo>
                            <a:pt x="1219" y="435"/>
                          </a:lnTo>
                          <a:lnTo>
                            <a:pt x="1218" y="456"/>
                          </a:lnTo>
                          <a:lnTo>
                            <a:pt x="1218" y="463"/>
                          </a:lnTo>
                          <a:lnTo>
                            <a:pt x="1219" y="468"/>
                          </a:lnTo>
                          <a:lnTo>
                            <a:pt x="1221" y="471"/>
                          </a:lnTo>
                          <a:lnTo>
                            <a:pt x="1222" y="474"/>
                          </a:lnTo>
                          <a:lnTo>
                            <a:pt x="1227" y="476"/>
                          </a:lnTo>
                          <a:lnTo>
                            <a:pt x="1229" y="479"/>
                          </a:lnTo>
                          <a:lnTo>
                            <a:pt x="1230" y="481"/>
                          </a:lnTo>
                          <a:lnTo>
                            <a:pt x="1232" y="485"/>
                          </a:lnTo>
                          <a:lnTo>
                            <a:pt x="1232" y="491"/>
                          </a:lnTo>
                          <a:lnTo>
                            <a:pt x="1230" y="498"/>
                          </a:lnTo>
                          <a:lnTo>
                            <a:pt x="1228" y="498"/>
                          </a:lnTo>
                          <a:lnTo>
                            <a:pt x="1221" y="497"/>
                          </a:lnTo>
                          <a:lnTo>
                            <a:pt x="1210" y="498"/>
                          </a:lnTo>
                          <a:lnTo>
                            <a:pt x="1195" y="501"/>
                          </a:lnTo>
                          <a:lnTo>
                            <a:pt x="1186" y="503"/>
                          </a:lnTo>
                          <a:lnTo>
                            <a:pt x="1176" y="507"/>
                          </a:lnTo>
                          <a:lnTo>
                            <a:pt x="1167" y="512"/>
                          </a:lnTo>
                          <a:lnTo>
                            <a:pt x="1156" y="518"/>
                          </a:lnTo>
                          <a:lnTo>
                            <a:pt x="1145" y="525"/>
                          </a:lnTo>
                          <a:lnTo>
                            <a:pt x="1132" y="534"/>
                          </a:lnTo>
                          <a:lnTo>
                            <a:pt x="1119" y="545"/>
                          </a:lnTo>
                          <a:lnTo>
                            <a:pt x="1106" y="557"/>
                          </a:lnTo>
                          <a:lnTo>
                            <a:pt x="1092" y="560"/>
                          </a:lnTo>
                          <a:lnTo>
                            <a:pt x="1079" y="561"/>
                          </a:lnTo>
                          <a:lnTo>
                            <a:pt x="1065" y="561"/>
                          </a:lnTo>
                          <a:lnTo>
                            <a:pt x="1054" y="561"/>
                          </a:lnTo>
                          <a:lnTo>
                            <a:pt x="1033" y="556"/>
                          </a:lnTo>
                          <a:lnTo>
                            <a:pt x="1016" y="551"/>
                          </a:lnTo>
                          <a:lnTo>
                            <a:pt x="1009" y="549"/>
                          </a:lnTo>
                          <a:lnTo>
                            <a:pt x="1003" y="547"/>
                          </a:lnTo>
                          <a:lnTo>
                            <a:pt x="997" y="546"/>
                          </a:lnTo>
                          <a:lnTo>
                            <a:pt x="993" y="546"/>
                          </a:lnTo>
                          <a:lnTo>
                            <a:pt x="988" y="547"/>
                          </a:lnTo>
                          <a:lnTo>
                            <a:pt x="986" y="551"/>
                          </a:lnTo>
                          <a:lnTo>
                            <a:pt x="983" y="556"/>
                          </a:lnTo>
                          <a:lnTo>
                            <a:pt x="981" y="564"/>
                          </a:lnTo>
                          <a:lnTo>
                            <a:pt x="981" y="568"/>
                          </a:lnTo>
                          <a:lnTo>
                            <a:pt x="977" y="580"/>
                          </a:lnTo>
                          <a:lnTo>
                            <a:pt x="972" y="598"/>
                          </a:lnTo>
                          <a:lnTo>
                            <a:pt x="965" y="617"/>
                          </a:lnTo>
                          <a:lnTo>
                            <a:pt x="960" y="627"/>
                          </a:lnTo>
                          <a:lnTo>
                            <a:pt x="955" y="635"/>
                          </a:lnTo>
                          <a:lnTo>
                            <a:pt x="949" y="643"/>
                          </a:lnTo>
                          <a:lnTo>
                            <a:pt x="943" y="650"/>
                          </a:lnTo>
                          <a:lnTo>
                            <a:pt x="935" y="655"/>
                          </a:lnTo>
                          <a:lnTo>
                            <a:pt x="927" y="658"/>
                          </a:lnTo>
                          <a:lnTo>
                            <a:pt x="923" y="658"/>
                          </a:lnTo>
                          <a:lnTo>
                            <a:pt x="918" y="658"/>
                          </a:lnTo>
                          <a:lnTo>
                            <a:pt x="913" y="658"/>
                          </a:lnTo>
                          <a:lnTo>
                            <a:pt x="910" y="656"/>
                          </a:lnTo>
                          <a:lnTo>
                            <a:pt x="900" y="654"/>
                          </a:lnTo>
                          <a:lnTo>
                            <a:pt x="891" y="650"/>
                          </a:lnTo>
                          <a:lnTo>
                            <a:pt x="884" y="645"/>
                          </a:lnTo>
                          <a:lnTo>
                            <a:pt x="877" y="639"/>
                          </a:lnTo>
                          <a:lnTo>
                            <a:pt x="864" y="626"/>
                          </a:lnTo>
                          <a:lnTo>
                            <a:pt x="855" y="611"/>
                          </a:lnTo>
                          <a:lnTo>
                            <a:pt x="848" y="605"/>
                          </a:lnTo>
                          <a:lnTo>
                            <a:pt x="844" y="599"/>
                          </a:lnTo>
                          <a:lnTo>
                            <a:pt x="839" y="595"/>
                          </a:lnTo>
                          <a:lnTo>
                            <a:pt x="833" y="591"/>
                          </a:lnTo>
                          <a:lnTo>
                            <a:pt x="826" y="589"/>
                          </a:lnTo>
                          <a:lnTo>
                            <a:pt x="819" y="589"/>
                          </a:lnTo>
                          <a:lnTo>
                            <a:pt x="812" y="591"/>
                          </a:lnTo>
                          <a:lnTo>
                            <a:pt x="804" y="596"/>
                          </a:lnTo>
                          <a:lnTo>
                            <a:pt x="801" y="595"/>
                          </a:lnTo>
                          <a:lnTo>
                            <a:pt x="790" y="591"/>
                          </a:lnTo>
                          <a:lnTo>
                            <a:pt x="782" y="589"/>
                          </a:lnTo>
                          <a:lnTo>
                            <a:pt x="774" y="584"/>
                          </a:lnTo>
                          <a:lnTo>
                            <a:pt x="765" y="579"/>
                          </a:lnTo>
                          <a:lnTo>
                            <a:pt x="757" y="573"/>
                          </a:lnTo>
                          <a:lnTo>
                            <a:pt x="747" y="566"/>
                          </a:lnTo>
                          <a:lnTo>
                            <a:pt x="738" y="556"/>
                          </a:lnTo>
                          <a:lnTo>
                            <a:pt x="730" y="545"/>
                          </a:lnTo>
                          <a:lnTo>
                            <a:pt x="721" y="533"/>
                          </a:lnTo>
                          <a:lnTo>
                            <a:pt x="714" y="519"/>
                          </a:lnTo>
                          <a:lnTo>
                            <a:pt x="708" y="503"/>
                          </a:lnTo>
                          <a:lnTo>
                            <a:pt x="703" y="485"/>
                          </a:lnTo>
                          <a:lnTo>
                            <a:pt x="699" y="465"/>
                          </a:lnTo>
                          <a:lnTo>
                            <a:pt x="30" y="649"/>
                          </a:lnTo>
                          <a:lnTo>
                            <a:pt x="21" y="613"/>
                          </a:lnTo>
                          <a:lnTo>
                            <a:pt x="14" y="580"/>
                          </a:lnTo>
                          <a:lnTo>
                            <a:pt x="9" y="547"/>
                          </a:lnTo>
                          <a:lnTo>
                            <a:pt x="5" y="516"/>
                          </a:lnTo>
                          <a:lnTo>
                            <a:pt x="3" y="486"/>
                          </a:lnTo>
                          <a:lnTo>
                            <a:pt x="0" y="458"/>
                          </a:lnTo>
                          <a:lnTo>
                            <a:pt x="0" y="431"/>
                          </a:lnTo>
                          <a:lnTo>
                            <a:pt x="0" y="408"/>
                          </a:lnTo>
                          <a:lnTo>
                            <a:pt x="3" y="366"/>
                          </a:lnTo>
                          <a:lnTo>
                            <a:pt x="6" y="334"/>
                          </a:lnTo>
                          <a:lnTo>
                            <a:pt x="9" y="315"/>
                          </a:lnTo>
                          <a:lnTo>
                            <a:pt x="10" y="309"/>
                          </a:lnTo>
                          <a:lnTo>
                            <a:pt x="502" y="176"/>
                          </a:lnTo>
                          <a:lnTo>
                            <a:pt x="527" y="173"/>
                          </a:lnTo>
                          <a:lnTo>
                            <a:pt x="549" y="168"/>
                          </a:lnTo>
                          <a:lnTo>
                            <a:pt x="568" y="162"/>
                          </a:lnTo>
                          <a:lnTo>
                            <a:pt x="588" y="157"/>
                          </a:lnTo>
                          <a:lnTo>
                            <a:pt x="605" y="149"/>
                          </a:lnTo>
                          <a:lnTo>
                            <a:pt x="620" y="143"/>
                          </a:lnTo>
                          <a:lnTo>
                            <a:pt x="634" y="137"/>
                          </a:lnTo>
                          <a:lnTo>
                            <a:pt x="647" y="130"/>
                          </a:lnTo>
                          <a:lnTo>
                            <a:pt x="667" y="118"/>
                          </a:lnTo>
                          <a:lnTo>
                            <a:pt x="681" y="108"/>
                          </a:lnTo>
                          <a:lnTo>
                            <a:pt x="689" y="101"/>
                          </a:lnTo>
                          <a:lnTo>
                            <a:pt x="693" y="98"/>
                          </a:lnTo>
                          <a:lnTo>
                            <a:pt x="698" y="85"/>
                          </a:lnTo>
                          <a:lnTo>
                            <a:pt x="705" y="72"/>
                          </a:lnTo>
                          <a:lnTo>
                            <a:pt x="713" y="63"/>
                          </a:lnTo>
                          <a:lnTo>
                            <a:pt x="722" y="55"/>
                          </a:lnTo>
                          <a:lnTo>
                            <a:pt x="732" y="48"/>
                          </a:lnTo>
                          <a:lnTo>
                            <a:pt x="742" y="43"/>
                          </a:lnTo>
                          <a:lnTo>
                            <a:pt x="753" y="38"/>
                          </a:lnTo>
                          <a:lnTo>
                            <a:pt x="765" y="34"/>
                          </a:lnTo>
                          <a:lnTo>
                            <a:pt x="788" y="27"/>
                          </a:lnTo>
                          <a:lnTo>
                            <a:pt x="813" y="21"/>
                          </a:lnTo>
                          <a:lnTo>
                            <a:pt x="824" y="16"/>
                          </a:lnTo>
                          <a:lnTo>
                            <a:pt x="835" y="12"/>
                          </a:lnTo>
                          <a:lnTo>
                            <a:pt x="846" y="6"/>
                          </a:lnTo>
                          <a:lnTo>
                            <a:pt x="857" y="0"/>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4" name="Freeform 423"/>
                    <p:cNvSpPr>
                      <a:spLocks/>
                    </p:cNvSpPr>
                    <p:nvPr/>
                  </p:nvSpPr>
                  <p:spPr bwMode="auto">
                    <a:xfrm>
                      <a:off x="4699" y="1139"/>
                      <a:ext cx="307" cy="164"/>
                    </a:xfrm>
                    <a:custGeom>
                      <a:avLst/>
                      <a:gdLst>
                        <a:gd name="T0" fmla="*/ 0 w 1232"/>
                        <a:gd name="T1" fmla="*/ 0 h 658"/>
                        <a:gd name="T2" fmla="*/ 0 w 1232"/>
                        <a:gd name="T3" fmla="*/ 0 h 658"/>
                        <a:gd name="T4" fmla="*/ 0 w 1232"/>
                        <a:gd name="T5" fmla="*/ 0 h 658"/>
                        <a:gd name="T6" fmla="*/ 0 w 1232"/>
                        <a:gd name="T7" fmla="*/ 0 h 658"/>
                        <a:gd name="T8" fmla="*/ 0 w 1232"/>
                        <a:gd name="T9" fmla="*/ 0 h 658"/>
                        <a:gd name="T10" fmla="*/ 0 w 1232"/>
                        <a:gd name="T11" fmla="*/ 0 h 658"/>
                        <a:gd name="T12" fmla="*/ 0 w 1232"/>
                        <a:gd name="T13" fmla="*/ 0 h 658"/>
                        <a:gd name="T14" fmla="*/ 0 w 1232"/>
                        <a:gd name="T15" fmla="*/ 0 h 658"/>
                        <a:gd name="T16" fmla="*/ 0 w 1232"/>
                        <a:gd name="T17" fmla="*/ 0 h 658"/>
                        <a:gd name="T18" fmla="*/ 0 w 1232"/>
                        <a:gd name="T19" fmla="*/ 0 h 658"/>
                        <a:gd name="T20" fmla="*/ 0 w 1232"/>
                        <a:gd name="T21" fmla="*/ 0 h 658"/>
                        <a:gd name="T22" fmla="*/ 0 w 1232"/>
                        <a:gd name="T23" fmla="*/ 0 h 658"/>
                        <a:gd name="T24" fmla="*/ 0 w 1232"/>
                        <a:gd name="T25" fmla="*/ 0 h 658"/>
                        <a:gd name="T26" fmla="*/ 0 w 1232"/>
                        <a:gd name="T27" fmla="*/ 0 h 658"/>
                        <a:gd name="T28" fmla="*/ 0 w 1232"/>
                        <a:gd name="T29" fmla="*/ 0 h 658"/>
                        <a:gd name="T30" fmla="*/ 0 w 1232"/>
                        <a:gd name="T31" fmla="*/ 0 h 658"/>
                        <a:gd name="T32" fmla="*/ 0 w 1232"/>
                        <a:gd name="T33" fmla="*/ 0 h 658"/>
                        <a:gd name="T34" fmla="*/ 0 w 1232"/>
                        <a:gd name="T35" fmla="*/ 0 h 658"/>
                        <a:gd name="T36" fmla="*/ 0 w 1232"/>
                        <a:gd name="T37" fmla="*/ 0 h 658"/>
                        <a:gd name="T38" fmla="*/ 0 w 1232"/>
                        <a:gd name="T39" fmla="*/ 0 h 658"/>
                        <a:gd name="T40" fmla="*/ 0 w 1232"/>
                        <a:gd name="T41" fmla="*/ 0 h 658"/>
                        <a:gd name="T42" fmla="*/ 0 w 1232"/>
                        <a:gd name="T43" fmla="*/ 0 h 658"/>
                        <a:gd name="T44" fmla="*/ 0 w 1232"/>
                        <a:gd name="T45" fmla="*/ 0 h 658"/>
                        <a:gd name="T46" fmla="*/ 0 w 1232"/>
                        <a:gd name="T47" fmla="*/ 0 h 658"/>
                        <a:gd name="T48" fmla="*/ 0 w 1232"/>
                        <a:gd name="T49" fmla="*/ 0 h 658"/>
                        <a:gd name="T50" fmla="*/ 0 w 1232"/>
                        <a:gd name="T51" fmla="*/ 0 h 658"/>
                        <a:gd name="T52" fmla="*/ 0 w 1232"/>
                        <a:gd name="T53" fmla="*/ 0 h 658"/>
                        <a:gd name="T54" fmla="*/ 0 w 1232"/>
                        <a:gd name="T55" fmla="*/ 0 h 658"/>
                        <a:gd name="T56" fmla="*/ 0 w 1232"/>
                        <a:gd name="T57" fmla="*/ 0 h 658"/>
                        <a:gd name="T58" fmla="*/ 0 w 1232"/>
                        <a:gd name="T59" fmla="*/ 0 h 658"/>
                        <a:gd name="T60" fmla="*/ 0 w 1232"/>
                        <a:gd name="T61" fmla="*/ 0 h 658"/>
                        <a:gd name="T62" fmla="*/ 0 w 1232"/>
                        <a:gd name="T63" fmla="*/ 0 h 658"/>
                        <a:gd name="T64" fmla="*/ 0 w 1232"/>
                        <a:gd name="T65" fmla="*/ 0 h 658"/>
                        <a:gd name="T66" fmla="*/ 0 w 1232"/>
                        <a:gd name="T67" fmla="*/ 0 h 658"/>
                        <a:gd name="T68" fmla="*/ 0 w 1232"/>
                        <a:gd name="T69" fmla="*/ 0 h 658"/>
                        <a:gd name="T70" fmla="*/ 0 w 1232"/>
                        <a:gd name="T71" fmla="*/ 0 h 658"/>
                        <a:gd name="T72" fmla="*/ 0 w 1232"/>
                        <a:gd name="T73" fmla="*/ 0 h 658"/>
                        <a:gd name="T74" fmla="*/ 0 w 1232"/>
                        <a:gd name="T75" fmla="*/ 0 h 658"/>
                        <a:gd name="T76" fmla="*/ 0 w 1232"/>
                        <a:gd name="T77" fmla="*/ 0 h 658"/>
                        <a:gd name="T78" fmla="*/ 0 w 1232"/>
                        <a:gd name="T79" fmla="*/ 0 h 658"/>
                        <a:gd name="T80" fmla="*/ 0 w 1232"/>
                        <a:gd name="T81" fmla="*/ 0 h 658"/>
                        <a:gd name="T82" fmla="*/ 0 w 1232"/>
                        <a:gd name="T83" fmla="*/ 0 h 658"/>
                        <a:gd name="T84" fmla="*/ 0 w 1232"/>
                        <a:gd name="T85" fmla="*/ 0 h 658"/>
                        <a:gd name="T86" fmla="*/ 0 w 1232"/>
                        <a:gd name="T87" fmla="*/ 0 h 658"/>
                        <a:gd name="T88" fmla="*/ 0 w 1232"/>
                        <a:gd name="T89" fmla="*/ 0 h 658"/>
                        <a:gd name="T90" fmla="*/ 0 w 1232"/>
                        <a:gd name="T91" fmla="*/ 0 h 658"/>
                        <a:gd name="T92" fmla="*/ 0 w 1232"/>
                        <a:gd name="T93" fmla="*/ 0 h 658"/>
                        <a:gd name="T94" fmla="*/ 0 w 1232"/>
                        <a:gd name="T95" fmla="*/ 0 h 658"/>
                        <a:gd name="T96" fmla="*/ 0 w 1232"/>
                        <a:gd name="T97" fmla="*/ 0 h 658"/>
                        <a:gd name="T98" fmla="*/ 0 w 1232"/>
                        <a:gd name="T99" fmla="*/ 0 h 658"/>
                        <a:gd name="T100" fmla="*/ 0 w 1232"/>
                        <a:gd name="T101" fmla="*/ 0 h 6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32"/>
                        <a:gd name="T154" fmla="*/ 0 h 658"/>
                        <a:gd name="T155" fmla="*/ 1232 w 1232"/>
                        <a:gd name="T156" fmla="*/ 658 h 6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32" h="658">
                          <a:moveTo>
                            <a:pt x="857" y="0"/>
                          </a:moveTo>
                          <a:lnTo>
                            <a:pt x="850" y="20"/>
                          </a:lnTo>
                          <a:lnTo>
                            <a:pt x="842" y="39"/>
                          </a:lnTo>
                          <a:lnTo>
                            <a:pt x="840" y="49"/>
                          </a:lnTo>
                          <a:lnTo>
                            <a:pt x="837" y="59"/>
                          </a:lnTo>
                          <a:lnTo>
                            <a:pt x="837" y="66"/>
                          </a:lnTo>
                          <a:lnTo>
                            <a:pt x="837" y="75"/>
                          </a:lnTo>
                          <a:lnTo>
                            <a:pt x="839" y="81"/>
                          </a:lnTo>
                          <a:lnTo>
                            <a:pt x="841" y="86"/>
                          </a:lnTo>
                          <a:lnTo>
                            <a:pt x="845" y="91"/>
                          </a:lnTo>
                          <a:lnTo>
                            <a:pt x="851" y="93"/>
                          </a:lnTo>
                          <a:lnTo>
                            <a:pt x="859" y="94"/>
                          </a:lnTo>
                          <a:lnTo>
                            <a:pt x="869" y="93"/>
                          </a:lnTo>
                          <a:lnTo>
                            <a:pt x="882" y="90"/>
                          </a:lnTo>
                          <a:lnTo>
                            <a:pt x="896" y="85"/>
                          </a:lnTo>
                          <a:lnTo>
                            <a:pt x="897" y="87"/>
                          </a:lnTo>
                          <a:lnTo>
                            <a:pt x="900" y="94"/>
                          </a:lnTo>
                          <a:lnTo>
                            <a:pt x="902" y="104"/>
                          </a:lnTo>
                          <a:lnTo>
                            <a:pt x="904" y="116"/>
                          </a:lnTo>
                          <a:lnTo>
                            <a:pt x="902" y="123"/>
                          </a:lnTo>
                          <a:lnTo>
                            <a:pt x="901" y="130"/>
                          </a:lnTo>
                          <a:lnTo>
                            <a:pt x="897" y="138"/>
                          </a:lnTo>
                          <a:lnTo>
                            <a:pt x="894" y="146"/>
                          </a:lnTo>
                          <a:lnTo>
                            <a:pt x="886" y="153"/>
                          </a:lnTo>
                          <a:lnTo>
                            <a:pt x="879" y="162"/>
                          </a:lnTo>
                          <a:lnTo>
                            <a:pt x="869" y="169"/>
                          </a:lnTo>
                          <a:lnTo>
                            <a:pt x="857" y="176"/>
                          </a:lnTo>
                          <a:lnTo>
                            <a:pt x="853" y="180"/>
                          </a:lnTo>
                          <a:lnTo>
                            <a:pt x="845" y="190"/>
                          </a:lnTo>
                          <a:lnTo>
                            <a:pt x="834" y="203"/>
                          </a:lnTo>
                          <a:lnTo>
                            <a:pt x="824" y="222"/>
                          </a:lnTo>
                          <a:lnTo>
                            <a:pt x="820" y="230"/>
                          </a:lnTo>
                          <a:lnTo>
                            <a:pt x="818" y="240"/>
                          </a:lnTo>
                          <a:lnTo>
                            <a:pt x="817" y="250"/>
                          </a:lnTo>
                          <a:lnTo>
                            <a:pt x="818" y="260"/>
                          </a:lnTo>
                          <a:lnTo>
                            <a:pt x="819" y="265"/>
                          </a:lnTo>
                          <a:lnTo>
                            <a:pt x="822" y="269"/>
                          </a:lnTo>
                          <a:lnTo>
                            <a:pt x="824" y="274"/>
                          </a:lnTo>
                          <a:lnTo>
                            <a:pt x="828" y="278"/>
                          </a:lnTo>
                          <a:lnTo>
                            <a:pt x="833" y="283"/>
                          </a:lnTo>
                          <a:lnTo>
                            <a:pt x="837" y="287"/>
                          </a:lnTo>
                          <a:lnTo>
                            <a:pt x="844" y="291"/>
                          </a:lnTo>
                          <a:lnTo>
                            <a:pt x="850" y="295"/>
                          </a:lnTo>
                          <a:lnTo>
                            <a:pt x="855" y="299"/>
                          </a:lnTo>
                          <a:lnTo>
                            <a:pt x="861" y="301"/>
                          </a:lnTo>
                          <a:lnTo>
                            <a:pt x="868" y="301"/>
                          </a:lnTo>
                          <a:lnTo>
                            <a:pt x="877" y="301"/>
                          </a:lnTo>
                          <a:lnTo>
                            <a:pt x="885" y="301"/>
                          </a:lnTo>
                          <a:lnTo>
                            <a:pt x="895" y="301"/>
                          </a:lnTo>
                          <a:lnTo>
                            <a:pt x="905" y="303"/>
                          </a:lnTo>
                          <a:lnTo>
                            <a:pt x="916" y="304"/>
                          </a:lnTo>
                          <a:lnTo>
                            <a:pt x="926" y="307"/>
                          </a:lnTo>
                          <a:lnTo>
                            <a:pt x="937" y="314"/>
                          </a:lnTo>
                          <a:lnTo>
                            <a:pt x="941" y="317"/>
                          </a:lnTo>
                          <a:lnTo>
                            <a:pt x="946" y="322"/>
                          </a:lnTo>
                          <a:lnTo>
                            <a:pt x="950" y="328"/>
                          </a:lnTo>
                          <a:lnTo>
                            <a:pt x="955" y="334"/>
                          </a:lnTo>
                          <a:lnTo>
                            <a:pt x="960" y="342"/>
                          </a:lnTo>
                          <a:lnTo>
                            <a:pt x="964" y="350"/>
                          </a:lnTo>
                          <a:lnTo>
                            <a:pt x="967" y="360"/>
                          </a:lnTo>
                          <a:lnTo>
                            <a:pt x="971" y="371"/>
                          </a:lnTo>
                          <a:lnTo>
                            <a:pt x="977" y="396"/>
                          </a:lnTo>
                          <a:lnTo>
                            <a:pt x="981" y="426"/>
                          </a:lnTo>
                          <a:lnTo>
                            <a:pt x="983" y="430"/>
                          </a:lnTo>
                          <a:lnTo>
                            <a:pt x="986" y="434"/>
                          </a:lnTo>
                          <a:lnTo>
                            <a:pt x="988" y="436"/>
                          </a:lnTo>
                          <a:lnTo>
                            <a:pt x="992" y="437"/>
                          </a:lnTo>
                          <a:lnTo>
                            <a:pt x="999" y="437"/>
                          </a:lnTo>
                          <a:lnTo>
                            <a:pt x="1008" y="436"/>
                          </a:lnTo>
                          <a:lnTo>
                            <a:pt x="1016" y="435"/>
                          </a:lnTo>
                          <a:lnTo>
                            <a:pt x="1023" y="436"/>
                          </a:lnTo>
                          <a:lnTo>
                            <a:pt x="1027" y="436"/>
                          </a:lnTo>
                          <a:lnTo>
                            <a:pt x="1030" y="438"/>
                          </a:lnTo>
                          <a:lnTo>
                            <a:pt x="1032" y="442"/>
                          </a:lnTo>
                          <a:lnTo>
                            <a:pt x="1033" y="446"/>
                          </a:lnTo>
                          <a:lnTo>
                            <a:pt x="1036" y="451"/>
                          </a:lnTo>
                          <a:lnTo>
                            <a:pt x="1041" y="459"/>
                          </a:lnTo>
                          <a:lnTo>
                            <a:pt x="1047" y="469"/>
                          </a:lnTo>
                          <a:lnTo>
                            <a:pt x="1055" y="481"/>
                          </a:lnTo>
                          <a:lnTo>
                            <a:pt x="1064" y="492"/>
                          </a:lnTo>
                          <a:lnTo>
                            <a:pt x="1072" y="502"/>
                          </a:lnTo>
                          <a:lnTo>
                            <a:pt x="1076" y="506"/>
                          </a:lnTo>
                          <a:lnTo>
                            <a:pt x="1080" y="509"/>
                          </a:lnTo>
                          <a:lnTo>
                            <a:pt x="1083" y="511"/>
                          </a:lnTo>
                          <a:lnTo>
                            <a:pt x="1086" y="512"/>
                          </a:lnTo>
                          <a:lnTo>
                            <a:pt x="1096" y="511"/>
                          </a:lnTo>
                          <a:lnTo>
                            <a:pt x="1103" y="509"/>
                          </a:lnTo>
                          <a:lnTo>
                            <a:pt x="1109" y="507"/>
                          </a:lnTo>
                          <a:lnTo>
                            <a:pt x="1114" y="503"/>
                          </a:lnTo>
                          <a:lnTo>
                            <a:pt x="1123" y="495"/>
                          </a:lnTo>
                          <a:lnTo>
                            <a:pt x="1129" y="485"/>
                          </a:lnTo>
                          <a:lnTo>
                            <a:pt x="1135" y="475"/>
                          </a:lnTo>
                          <a:lnTo>
                            <a:pt x="1143" y="467"/>
                          </a:lnTo>
                          <a:lnTo>
                            <a:pt x="1148" y="464"/>
                          </a:lnTo>
                          <a:lnTo>
                            <a:pt x="1154" y="462"/>
                          </a:lnTo>
                          <a:lnTo>
                            <a:pt x="1162" y="459"/>
                          </a:lnTo>
                          <a:lnTo>
                            <a:pt x="1172" y="459"/>
                          </a:lnTo>
                          <a:lnTo>
                            <a:pt x="1172" y="449"/>
                          </a:lnTo>
                          <a:lnTo>
                            <a:pt x="1174" y="442"/>
                          </a:lnTo>
                          <a:lnTo>
                            <a:pt x="1175" y="436"/>
                          </a:lnTo>
                          <a:lnTo>
                            <a:pt x="1178" y="430"/>
                          </a:lnTo>
                          <a:lnTo>
                            <a:pt x="1180" y="424"/>
                          </a:lnTo>
                          <a:lnTo>
                            <a:pt x="1183" y="416"/>
                          </a:lnTo>
                          <a:lnTo>
                            <a:pt x="1184" y="409"/>
                          </a:lnTo>
                          <a:lnTo>
                            <a:pt x="1185" y="400"/>
                          </a:lnTo>
                          <a:lnTo>
                            <a:pt x="1184" y="393"/>
                          </a:lnTo>
                          <a:lnTo>
                            <a:pt x="1183" y="386"/>
                          </a:lnTo>
                          <a:lnTo>
                            <a:pt x="1181" y="380"/>
                          </a:lnTo>
                          <a:lnTo>
                            <a:pt x="1179" y="375"/>
                          </a:lnTo>
                          <a:lnTo>
                            <a:pt x="1172" y="364"/>
                          </a:lnTo>
                          <a:lnTo>
                            <a:pt x="1165" y="354"/>
                          </a:lnTo>
                          <a:lnTo>
                            <a:pt x="1158" y="344"/>
                          </a:lnTo>
                          <a:lnTo>
                            <a:pt x="1151" y="333"/>
                          </a:lnTo>
                          <a:lnTo>
                            <a:pt x="1148" y="328"/>
                          </a:lnTo>
                          <a:lnTo>
                            <a:pt x="1147" y="322"/>
                          </a:lnTo>
                          <a:lnTo>
                            <a:pt x="1146" y="315"/>
                          </a:lnTo>
                          <a:lnTo>
                            <a:pt x="1145" y="309"/>
                          </a:lnTo>
                          <a:lnTo>
                            <a:pt x="1148" y="307"/>
                          </a:lnTo>
                          <a:lnTo>
                            <a:pt x="1154" y="307"/>
                          </a:lnTo>
                          <a:lnTo>
                            <a:pt x="1159" y="309"/>
                          </a:lnTo>
                          <a:lnTo>
                            <a:pt x="1165" y="310"/>
                          </a:lnTo>
                          <a:lnTo>
                            <a:pt x="1170" y="311"/>
                          </a:lnTo>
                          <a:lnTo>
                            <a:pt x="1178" y="315"/>
                          </a:lnTo>
                          <a:lnTo>
                            <a:pt x="1184" y="318"/>
                          </a:lnTo>
                          <a:lnTo>
                            <a:pt x="1190" y="325"/>
                          </a:lnTo>
                          <a:lnTo>
                            <a:pt x="1197" y="332"/>
                          </a:lnTo>
                          <a:lnTo>
                            <a:pt x="1203" y="342"/>
                          </a:lnTo>
                          <a:lnTo>
                            <a:pt x="1210" y="353"/>
                          </a:lnTo>
                          <a:lnTo>
                            <a:pt x="1214" y="366"/>
                          </a:lnTo>
                          <a:lnTo>
                            <a:pt x="1219" y="382"/>
                          </a:lnTo>
                          <a:lnTo>
                            <a:pt x="1224" y="400"/>
                          </a:lnTo>
                          <a:lnTo>
                            <a:pt x="1219" y="435"/>
                          </a:lnTo>
                          <a:lnTo>
                            <a:pt x="1218" y="456"/>
                          </a:lnTo>
                          <a:lnTo>
                            <a:pt x="1218" y="463"/>
                          </a:lnTo>
                          <a:lnTo>
                            <a:pt x="1219" y="468"/>
                          </a:lnTo>
                          <a:lnTo>
                            <a:pt x="1221" y="471"/>
                          </a:lnTo>
                          <a:lnTo>
                            <a:pt x="1222" y="474"/>
                          </a:lnTo>
                          <a:lnTo>
                            <a:pt x="1227" y="476"/>
                          </a:lnTo>
                          <a:lnTo>
                            <a:pt x="1229" y="479"/>
                          </a:lnTo>
                          <a:lnTo>
                            <a:pt x="1230" y="481"/>
                          </a:lnTo>
                          <a:lnTo>
                            <a:pt x="1232" y="485"/>
                          </a:lnTo>
                          <a:lnTo>
                            <a:pt x="1232" y="491"/>
                          </a:lnTo>
                          <a:lnTo>
                            <a:pt x="1230" y="498"/>
                          </a:lnTo>
                          <a:lnTo>
                            <a:pt x="1228" y="498"/>
                          </a:lnTo>
                          <a:lnTo>
                            <a:pt x="1221" y="497"/>
                          </a:lnTo>
                          <a:lnTo>
                            <a:pt x="1210" y="498"/>
                          </a:lnTo>
                          <a:lnTo>
                            <a:pt x="1195" y="501"/>
                          </a:lnTo>
                          <a:lnTo>
                            <a:pt x="1186" y="503"/>
                          </a:lnTo>
                          <a:lnTo>
                            <a:pt x="1176" y="507"/>
                          </a:lnTo>
                          <a:lnTo>
                            <a:pt x="1167" y="512"/>
                          </a:lnTo>
                          <a:lnTo>
                            <a:pt x="1156" y="518"/>
                          </a:lnTo>
                          <a:lnTo>
                            <a:pt x="1145" y="525"/>
                          </a:lnTo>
                          <a:lnTo>
                            <a:pt x="1132" y="534"/>
                          </a:lnTo>
                          <a:lnTo>
                            <a:pt x="1119" y="545"/>
                          </a:lnTo>
                          <a:lnTo>
                            <a:pt x="1106" y="557"/>
                          </a:lnTo>
                          <a:lnTo>
                            <a:pt x="1092" y="560"/>
                          </a:lnTo>
                          <a:lnTo>
                            <a:pt x="1079" y="561"/>
                          </a:lnTo>
                          <a:lnTo>
                            <a:pt x="1065" y="561"/>
                          </a:lnTo>
                          <a:lnTo>
                            <a:pt x="1054" y="561"/>
                          </a:lnTo>
                          <a:lnTo>
                            <a:pt x="1033" y="556"/>
                          </a:lnTo>
                          <a:lnTo>
                            <a:pt x="1016" y="551"/>
                          </a:lnTo>
                          <a:lnTo>
                            <a:pt x="1009" y="549"/>
                          </a:lnTo>
                          <a:lnTo>
                            <a:pt x="1003" y="547"/>
                          </a:lnTo>
                          <a:lnTo>
                            <a:pt x="997" y="546"/>
                          </a:lnTo>
                          <a:lnTo>
                            <a:pt x="993" y="546"/>
                          </a:lnTo>
                          <a:lnTo>
                            <a:pt x="988" y="547"/>
                          </a:lnTo>
                          <a:lnTo>
                            <a:pt x="986" y="551"/>
                          </a:lnTo>
                          <a:lnTo>
                            <a:pt x="983" y="556"/>
                          </a:lnTo>
                          <a:lnTo>
                            <a:pt x="981" y="564"/>
                          </a:lnTo>
                          <a:lnTo>
                            <a:pt x="981" y="568"/>
                          </a:lnTo>
                          <a:lnTo>
                            <a:pt x="977" y="580"/>
                          </a:lnTo>
                          <a:lnTo>
                            <a:pt x="972" y="598"/>
                          </a:lnTo>
                          <a:lnTo>
                            <a:pt x="965" y="617"/>
                          </a:lnTo>
                          <a:lnTo>
                            <a:pt x="960" y="627"/>
                          </a:lnTo>
                          <a:lnTo>
                            <a:pt x="955" y="635"/>
                          </a:lnTo>
                          <a:lnTo>
                            <a:pt x="949" y="643"/>
                          </a:lnTo>
                          <a:lnTo>
                            <a:pt x="943" y="650"/>
                          </a:lnTo>
                          <a:lnTo>
                            <a:pt x="935" y="655"/>
                          </a:lnTo>
                          <a:lnTo>
                            <a:pt x="927" y="658"/>
                          </a:lnTo>
                          <a:lnTo>
                            <a:pt x="923" y="658"/>
                          </a:lnTo>
                          <a:lnTo>
                            <a:pt x="918" y="658"/>
                          </a:lnTo>
                          <a:lnTo>
                            <a:pt x="913" y="658"/>
                          </a:lnTo>
                          <a:lnTo>
                            <a:pt x="910" y="656"/>
                          </a:lnTo>
                          <a:lnTo>
                            <a:pt x="900" y="654"/>
                          </a:lnTo>
                          <a:lnTo>
                            <a:pt x="891" y="650"/>
                          </a:lnTo>
                          <a:lnTo>
                            <a:pt x="884" y="645"/>
                          </a:lnTo>
                          <a:lnTo>
                            <a:pt x="877" y="639"/>
                          </a:lnTo>
                          <a:lnTo>
                            <a:pt x="864" y="626"/>
                          </a:lnTo>
                          <a:lnTo>
                            <a:pt x="855" y="611"/>
                          </a:lnTo>
                          <a:lnTo>
                            <a:pt x="848" y="605"/>
                          </a:lnTo>
                          <a:lnTo>
                            <a:pt x="844" y="599"/>
                          </a:lnTo>
                          <a:lnTo>
                            <a:pt x="839" y="595"/>
                          </a:lnTo>
                          <a:lnTo>
                            <a:pt x="833" y="591"/>
                          </a:lnTo>
                          <a:lnTo>
                            <a:pt x="826" y="589"/>
                          </a:lnTo>
                          <a:lnTo>
                            <a:pt x="819" y="589"/>
                          </a:lnTo>
                          <a:lnTo>
                            <a:pt x="812" y="591"/>
                          </a:lnTo>
                          <a:lnTo>
                            <a:pt x="804" y="596"/>
                          </a:lnTo>
                          <a:lnTo>
                            <a:pt x="801" y="595"/>
                          </a:lnTo>
                          <a:lnTo>
                            <a:pt x="790" y="591"/>
                          </a:lnTo>
                          <a:lnTo>
                            <a:pt x="782" y="589"/>
                          </a:lnTo>
                          <a:lnTo>
                            <a:pt x="774" y="584"/>
                          </a:lnTo>
                          <a:lnTo>
                            <a:pt x="765" y="579"/>
                          </a:lnTo>
                          <a:lnTo>
                            <a:pt x="757" y="573"/>
                          </a:lnTo>
                          <a:lnTo>
                            <a:pt x="747" y="566"/>
                          </a:lnTo>
                          <a:lnTo>
                            <a:pt x="738" y="556"/>
                          </a:lnTo>
                          <a:lnTo>
                            <a:pt x="730" y="545"/>
                          </a:lnTo>
                          <a:lnTo>
                            <a:pt x="721" y="533"/>
                          </a:lnTo>
                          <a:lnTo>
                            <a:pt x="714" y="519"/>
                          </a:lnTo>
                          <a:lnTo>
                            <a:pt x="708" y="503"/>
                          </a:lnTo>
                          <a:lnTo>
                            <a:pt x="703" y="485"/>
                          </a:lnTo>
                          <a:lnTo>
                            <a:pt x="699" y="465"/>
                          </a:lnTo>
                          <a:lnTo>
                            <a:pt x="30" y="649"/>
                          </a:lnTo>
                          <a:lnTo>
                            <a:pt x="21" y="613"/>
                          </a:lnTo>
                          <a:lnTo>
                            <a:pt x="14" y="580"/>
                          </a:lnTo>
                          <a:lnTo>
                            <a:pt x="9" y="547"/>
                          </a:lnTo>
                          <a:lnTo>
                            <a:pt x="5" y="516"/>
                          </a:lnTo>
                          <a:lnTo>
                            <a:pt x="3" y="486"/>
                          </a:lnTo>
                          <a:lnTo>
                            <a:pt x="0" y="458"/>
                          </a:lnTo>
                          <a:lnTo>
                            <a:pt x="0" y="431"/>
                          </a:lnTo>
                          <a:lnTo>
                            <a:pt x="0" y="408"/>
                          </a:lnTo>
                          <a:lnTo>
                            <a:pt x="3" y="366"/>
                          </a:lnTo>
                          <a:lnTo>
                            <a:pt x="6" y="334"/>
                          </a:lnTo>
                          <a:lnTo>
                            <a:pt x="9" y="315"/>
                          </a:lnTo>
                          <a:lnTo>
                            <a:pt x="10" y="309"/>
                          </a:lnTo>
                          <a:lnTo>
                            <a:pt x="502" y="176"/>
                          </a:lnTo>
                          <a:lnTo>
                            <a:pt x="527" y="173"/>
                          </a:lnTo>
                          <a:lnTo>
                            <a:pt x="549" y="168"/>
                          </a:lnTo>
                          <a:lnTo>
                            <a:pt x="568" y="162"/>
                          </a:lnTo>
                          <a:lnTo>
                            <a:pt x="588" y="157"/>
                          </a:lnTo>
                          <a:lnTo>
                            <a:pt x="605" y="149"/>
                          </a:lnTo>
                          <a:lnTo>
                            <a:pt x="620" y="143"/>
                          </a:lnTo>
                          <a:lnTo>
                            <a:pt x="634" y="137"/>
                          </a:lnTo>
                          <a:lnTo>
                            <a:pt x="647" y="130"/>
                          </a:lnTo>
                          <a:lnTo>
                            <a:pt x="667" y="118"/>
                          </a:lnTo>
                          <a:lnTo>
                            <a:pt x="681" y="108"/>
                          </a:lnTo>
                          <a:lnTo>
                            <a:pt x="689" y="101"/>
                          </a:lnTo>
                          <a:lnTo>
                            <a:pt x="693" y="98"/>
                          </a:lnTo>
                          <a:lnTo>
                            <a:pt x="698" y="85"/>
                          </a:lnTo>
                          <a:lnTo>
                            <a:pt x="705" y="72"/>
                          </a:lnTo>
                          <a:lnTo>
                            <a:pt x="713" y="63"/>
                          </a:lnTo>
                          <a:lnTo>
                            <a:pt x="722" y="55"/>
                          </a:lnTo>
                          <a:lnTo>
                            <a:pt x="732" y="48"/>
                          </a:lnTo>
                          <a:lnTo>
                            <a:pt x="742" y="43"/>
                          </a:lnTo>
                          <a:lnTo>
                            <a:pt x="753" y="38"/>
                          </a:lnTo>
                          <a:lnTo>
                            <a:pt x="765" y="34"/>
                          </a:lnTo>
                          <a:lnTo>
                            <a:pt x="788" y="27"/>
                          </a:lnTo>
                          <a:lnTo>
                            <a:pt x="813" y="21"/>
                          </a:lnTo>
                          <a:lnTo>
                            <a:pt x="824" y="16"/>
                          </a:lnTo>
                          <a:lnTo>
                            <a:pt x="835" y="12"/>
                          </a:lnTo>
                          <a:lnTo>
                            <a:pt x="846" y="6"/>
                          </a:lnTo>
                          <a:lnTo>
                            <a:pt x="857" y="0"/>
                          </a:lnTo>
                          <a:close/>
                        </a:path>
                      </a:pathLst>
                    </a:custGeom>
                    <a:solidFill>
                      <a:schemeClr val="accent4"/>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5" name="Freeform 424"/>
                    <p:cNvSpPr>
                      <a:spLocks/>
                    </p:cNvSpPr>
                    <p:nvPr/>
                  </p:nvSpPr>
                  <p:spPr bwMode="auto">
                    <a:xfrm>
                      <a:off x="4844" y="1255"/>
                      <a:ext cx="61" cy="89"/>
                    </a:xfrm>
                    <a:custGeom>
                      <a:avLst/>
                      <a:gdLst>
                        <a:gd name="T0" fmla="*/ 0 w 243"/>
                        <a:gd name="T1" fmla="*/ 0 h 354"/>
                        <a:gd name="T2" fmla="*/ 0 w 243"/>
                        <a:gd name="T3" fmla="*/ 0 h 354"/>
                        <a:gd name="T4" fmla="*/ 0 w 243"/>
                        <a:gd name="T5" fmla="*/ 0 h 354"/>
                        <a:gd name="T6" fmla="*/ 0 w 243"/>
                        <a:gd name="T7" fmla="*/ 0 h 354"/>
                        <a:gd name="T8" fmla="*/ 0 w 243"/>
                        <a:gd name="T9" fmla="*/ 0 h 354"/>
                        <a:gd name="T10" fmla="*/ 0 w 243"/>
                        <a:gd name="T11" fmla="*/ 0 h 354"/>
                        <a:gd name="T12" fmla="*/ 0 w 243"/>
                        <a:gd name="T13" fmla="*/ 0 h 354"/>
                        <a:gd name="T14" fmla="*/ 0 w 243"/>
                        <a:gd name="T15" fmla="*/ 0 h 354"/>
                        <a:gd name="T16" fmla="*/ 0 w 243"/>
                        <a:gd name="T17" fmla="*/ 0 h 354"/>
                        <a:gd name="T18" fmla="*/ 0 w 243"/>
                        <a:gd name="T19" fmla="*/ 0 h 354"/>
                        <a:gd name="T20" fmla="*/ 0 w 243"/>
                        <a:gd name="T21" fmla="*/ 0 h 354"/>
                        <a:gd name="T22" fmla="*/ 0 w 243"/>
                        <a:gd name="T23" fmla="*/ 0 h 354"/>
                        <a:gd name="T24" fmla="*/ 0 w 243"/>
                        <a:gd name="T25" fmla="*/ 0 h 354"/>
                        <a:gd name="T26" fmla="*/ 0 w 243"/>
                        <a:gd name="T27" fmla="*/ 0 h 354"/>
                        <a:gd name="T28" fmla="*/ 0 w 243"/>
                        <a:gd name="T29" fmla="*/ 0 h 354"/>
                        <a:gd name="T30" fmla="*/ 0 w 243"/>
                        <a:gd name="T31" fmla="*/ 0 h 354"/>
                        <a:gd name="T32" fmla="*/ 0 w 243"/>
                        <a:gd name="T33" fmla="*/ 0 h 354"/>
                        <a:gd name="T34" fmla="*/ 0 w 243"/>
                        <a:gd name="T35" fmla="*/ 0 h 354"/>
                        <a:gd name="T36" fmla="*/ 0 w 243"/>
                        <a:gd name="T37" fmla="*/ 0 h 354"/>
                        <a:gd name="T38" fmla="*/ 0 w 243"/>
                        <a:gd name="T39" fmla="*/ 0 h 354"/>
                        <a:gd name="T40" fmla="*/ 0 w 243"/>
                        <a:gd name="T41" fmla="*/ 0 h 354"/>
                        <a:gd name="T42" fmla="*/ 0 w 243"/>
                        <a:gd name="T43" fmla="*/ 0 h 354"/>
                        <a:gd name="T44" fmla="*/ 0 w 243"/>
                        <a:gd name="T45" fmla="*/ 0 h 354"/>
                        <a:gd name="T46" fmla="*/ 0 w 243"/>
                        <a:gd name="T47" fmla="*/ 0 h 354"/>
                        <a:gd name="T48" fmla="*/ 0 w 243"/>
                        <a:gd name="T49" fmla="*/ 0 h 354"/>
                        <a:gd name="T50" fmla="*/ 0 w 243"/>
                        <a:gd name="T51" fmla="*/ 0 h 354"/>
                        <a:gd name="T52" fmla="*/ 0 w 243"/>
                        <a:gd name="T53" fmla="*/ 0 h 354"/>
                        <a:gd name="T54" fmla="*/ 0 w 243"/>
                        <a:gd name="T55" fmla="*/ 0 h 354"/>
                        <a:gd name="T56" fmla="*/ 0 w 243"/>
                        <a:gd name="T57" fmla="*/ 0 h 354"/>
                        <a:gd name="T58" fmla="*/ 0 w 243"/>
                        <a:gd name="T59" fmla="*/ 0 h 354"/>
                        <a:gd name="T60" fmla="*/ 0 w 243"/>
                        <a:gd name="T61" fmla="*/ 0 h 354"/>
                        <a:gd name="T62" fmla="*/ 0 w 243"/>
                        <a:gd name="T63" fmla="*/ 0 h 354"/>
                        <a:gd name="T64" fmla="*/ 0 w 243"/>
                        <a:gd name="T65" fmla="*/ 0 h 354"/>
                        <a:gd name="T66" fmla="*/ 0 w 243"/>
                        <a:gd name="T67" fmla="*/ 0 h 354"/>
                        <a:gd name="T68" fmla="*/ 0 w 243"/>
                        <a:gd name="T69" fmla="*/ 0 h 354"/>
                        <a:gd name="T70" fmla="*/ 0 w 243"/>
                        <a:gd name="T71" fmla="*/ 0 h 354"/>
                        <a:gd name="T72" fmla="*/ 0 w 243"/>
                        <a:gd name="T73" fmla="*/ 0 h 354"/>
                        <a:gd name="T74" fmla="*/ 0 w 243"/>
                        <a:gd name="T75" fmla="*/ 0 h 354"/>
                        <a:gd name="T76" fmla="*/ 0 w 243"/>
                        <a:gd name="T77" fmla="*/ 0 h 354"/>
                        <a:gd name="T78" fmla="*/ 0 w 243"/>
                        <a:gd name="T79" fmla="*/ 0 h 354"/>
                        <a:gd name="T80" fmla="*/ 0 w 243"/>
                        <a:gd name="T81" fmla="*/ 0 h 354"/>
                        <a:gd name="T82" fmla="*/ 0 w 243"/>
                        <a:gd name="T83" fmla="*/ 0 h 354"/>
                        <a:gd name="T84" fmla="*/ 0 w 243"/>
                        <a:gd name="T85" fmla="*/ 0 h 354"/>
                        <a:gd name="T86" fmla="*/ 0 w 243"/>
                        <a:gd name="T87" fmla="*/ 0 h 354"/>
                        <a:gd name="T88" fmla="*/ 0 w 243"/>
                        <a:gd name="T89" fmla="*/ 0 h 354"/>
                        <a:gd name="T90" fmla="*/ 0 w 243"/>
                        <a:gd name="T91" fmla="*/ 0 h 354"/>
                        <a:gd name="T92" fmla="*/ 0 w 243"/>
                        <a:gd name="T93" fmla="*/ 0 h 354"/>
                        <a:gd name="T94" fmla="*/ 0 w 243"/>
                        <a:gd name="T95" fmla="*/ 0 h 3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354"/>
                        <a:gd name="T146" fmla="*/ 243 w 243"/>
                        <a:gd name="T147" fmla="*/ 354 h 3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354">
                          <a:moveTo>
                            <a:pt x="0" y="33"/>
                          </a:moveTo>
                          <a:lnTo>
                            <a:pt x="117" y="0"/>
                          </a:lnTo>
                          <a:lnTo>
                            <a:pt x="121" y="20"/>
                          </a:lnTo>
                          <a:lnTo>
                            <a:pt x="126" y="38"/>
                          </a:lnTo>
                          <a:lnTo>
                            <a:pt x="132" y="54"/>
                          </a:lnTo>
                          <a:lnTo>
                            <a:pt x="139" y="68"/>
                          </a:lnTo>
                          <a:lnTo>
                            <a:pt x="148" y="80"/>
                          </a:lnTo>
                          <a:lnTo>
                            <a:pt x="156" y="91"/>
                          </a:lnTo>
                          <a:lnTo>
                            <a:pt x="165" y="101"/>
                          </a:lnTo>
                          <a:lnTo>
                            <a:pt x="175" y="108"/>
                          </a:lnTo>
                          <a:lnTo>
                            <a:pt x="183" y="114"/>
                          </a:lnTo>
                          <a:lnTo>
                            <a:pt x="192" y="119"/>
                          </a:lnTo>
                          <a:lnTo>
                            <a:pt x="200" y="124"/>
                          </a:lnTo>
                          <a:lnTo>
                            <a:pt x="208" y="126"/>
                          </a:lnTo>
                          <a:lnTo>
                            <a:pt x="219" y="130"/>
                          </a:lnTo>
                          <a:lnTo>
                            <a:pt x="222" y="131"/>
                          </a:lnTo>
                          <a:lnTo>
                            <a:pt x="225" y="136"/>
                          </a:lnTo>
                          <a:lnTo>
                            <a:pt x="231" y="147"/>
                          </a:lnTo>
                          <a:lnTo>
                            <a:pt x="235" y="155"/>
                          </a:lnTo>
                          <a:lnTo>
                            <a:pt x="237" y="163"/>
                          </a:lnTo>
                          <a:lnTo>
                            <a:pt x="241" y="173"/>
                          </a:lnTo>
                          <a:lnTo>
                            <a:pt x="243" y="184"/>
                          </a:lnTo>
                          <a:lnTo>
                            <a:pt x="243" y="195"/>
                          </a:lnTo>
                          <a:lnTo>
                            <a:pt x="243" y="207"/>
                          </a:lnTo>
                          <a:lnTo>
                            <a:pt x="241" y="219"/>
                          </a:lnTo>
                          <a:lnTo>
                            <a:pt x="236" y="232"/>
                          </a:lnTo>
                          <a:lnTo>
                            <a:pt x="232" y="238"/>
                          </a:lnTo>
                          <a:lnTo>
                            <a:pt x="229" y="243"/>
                          </a:lnTo>
                          <a:lnTo>
                            <a:pt x="225" y="249"/>
                          </a:lnTo>
                          <a:lnTo>
                            <a:pt x="219" y="255"/>
                          </a:lnTo>
                          <a:lnTo>
                            <a:pt x="213" y="260"/>
                          </a:lnTo>
                          <a:lnTo>
                            <a:pt x="206" y="266"/>
                          </a:lnTo>
                          <a:lnTo>
                            <a:pt x="198" y="271"/>
                          </a:lnTo>
                          <a:lnTo>
                            <a:pt x="189" y="276"/>
                          </a:lnTo>
                          <a:lnTo>
                            <a:pt x="188" y="278"/>
                          </a:lnTo>
                          <a:lnTo>
                            <a:pt x="183" y="284"/>
                          </a:lnTo>
                          <a:lnTo>
                            <a:pt x="173" y="294"/>
                          </a:lnTo>
                          <a:lnTo>
                            <a:pt x="161" y="305"/>
                          </a:lnTo>
                          <a:lnTo>
                            <a:pt x="153" y="311"/>
                          </a:lnTo>
                          <a:lnTo>
                            <a:pt x="143" y="319"/>
                          </a:lnTo>
                          <a:lnTo>
                            <a:pt x="132" y="325"/>
                          </a:lnTo>
                          <a:lnTo>
                            <a:pt x="120" y="331"/>
                          </a:lnTo>
                          <a:lnTo>
                            <a:pt x="107" y="338"/>
                          </a:lnTo>
                          <a:lnTo>
                            <a:pt x="91" y="344"/>
                          </a:lnTo>
                          <a:lnTo>
                            <a:pt x="76" y="349"/>
                          </a:lnTo>
                          <a:lnTo>
                            <a:pt x="58" y="354"/>
                          </a:lnTo>
                          <a:lnTo>
                            <a:pt x="58" y="158"/>
                          </a:lnTo>
                          <a:lnTo>
                            <a:pt x="0" y="33"/>
                          </a:lnTo>
                          <a:close/>
                        </a:path>
                      </a:pathLst>
                    </a:custGeom>
                    <a:solidFill>
                      <a:srgbClr val="FF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6" name="Freeform 425"/>
                    <p:cNvSpPr>
                      <a:spLocks/>
                    </p:cNvSpPr>
                    <p:nvPr/>
                  </p:nvSpPr>
                  <p:spPr bwMode="auto">
                    <a:xfrm>
                      <a:off x="4844" y="1255"/>
                      <a:ext cx="61" cy="89"/>
                    </a:xfrm>
                    <a:custGeom>
                      <a:avLst/>
                      <a:gdLst>
                        <a:gd name="T0" fmla="*/ 0 w 243"/>
                        <a:gd name="T1" fmla="*/ 0 h 354"/>
                        <a:gd name="T2" fmla="*/ 0 w 243"/>
                        <a:gd name="T3" fmla="*/ 0 h 354"/>
                        <a:gd name="T4" fmla="*/ 0 w 243"/>
                        <a:gd name="T5" fmla="*/ 0 h 354"/>
                        <a:gd name="T6" fmla="*/ 0 w 243"/>
                        <a:gd name="T7" fmla="*/ 0 h 354"/>
                        <a:gd name="T8" fmla="*/ 0 w 243"/>
                        <a:gd name="T9" fmla="*/ 0 h 354"/>
                        <a:gd name="T10" fmla="*/ 0 w 243"/>
                        <a:gd name="T11" fmla="*/ 0 h 354"/>
                        <a:gd name="T12" fmla="*/ 0 w 243"/>
                        <a:gd name="T13" fmla="*/ 0 h 354"/>
                        <a:gd name="T14" fmla="*/ 0 w 243"/>
                        <a:gd name="T15" fmla="*/ 0 h 354"/>
                        <a:gd name="T16" fmla="*/ 0 w 243"/>
                        <a:gd name="T17" fmla="*/ 0 h 354"/>
                        <a:gd name="T18" fmla="*/ 0 w 243"/>
                        <a:gd name="T19" fmla="*/ 0 h 354"/>
                        <a:gd name="T20" fmla="*/ 0 w 243"/>
                        <a:gd name="T21" fmla="*/ 0 h 354"/>
                        <a:gd name="T22" fmla="*/ 0 w 243"/>
                        <a:gd name="T23" fmla="*/ 0 h 354"/>
                        <a:gd name="T24" fmla="*/ 0 w 243"/>
                        <a:gd name="T25" fmla="*/ 0 h 354"/>
                        <a:gd name="T26" fmla="*/ 0 w 243"/>
                        <a:gd name="T27" fmla="*/ 0 h 354"/>
                        <a:gd name="T28" fmla="*/ 0 w 243"/>
                        <a:gd name="T29" fmla="*/ 0 h 354"/>
                        <a:gd name="T30" fmla="*/ 0 w 243"/>
                        <a:gd name="T31" fmla="*/ 0 h 354"/>
                        <a:gd name="T32" fmla="*/ 0 w 243"/>
                        <a:gd name="T33" fmla="*/ 0 h 354"/>
                        <a:gd name="T34" fmla="*/ 0 w 243"/>
                        <a:gd name="T35" fmla="*/ 0 h 354"/>
                        <a:gd name="T36" fmla="*/ 0 w 243"/>
                        <a:gd name="T37" fmla="*/ 0 h 354"/>
                        <a:gd name="T38" fmla="*/ 0 w 243"/>
                        <a:gd name="T39" fmla="*/ 0 h 354"/>
                        <a:gd name="T40" fmla="*/ 0 w 243"/>
                        <a:gd name="T41" fmla="*/ 0 h 354"/>
                        <a:gd name="T42" fmla="*/ 0 w 243"/>
                        <a:gd name="T43" fmla="*/ 0 h 354"/>
                        <a:gd name="T44" fmla="*/ 0 w 243"/>
                        <a:gd name="T45" fmla="*/ 0 h 354"/>
                        <a:gd name="T46" fmla="*/ 0 w 243"/>
                        <a:gd name="T47" fmla="*/ 0 h 354"/>
                        <a:gd name="T48" fmla="*/ 0 w 243"/>
                        <a:gd name="T49" fmla="*/ 0 h 354"/>
                        <a:gd name="T50" fmla="*/ 0 w 243"/>
                        <a:gd name="T51" fmla="*/ 0 h 354"/>
                        <a:gd name="T52" fmla="*/ 0 w 243"/>
                        <a:gd name="T53" fmla="*/ 0 h 354"/>
                        <a:gd name="T54" fmla="*/ 0 w 243"/>
                        <a:gd name="T55" fmla="*/ 0 h 354"/>
                        <a:gd name="T56" fmla="*/ 0 w 243"/>
                        <a:gd name="T57" fmla="*/ 0 h 354"/>
                        <a:gd name="T58" fmla="*/ 0 w 243"/>
                        <a:gd name="T59" fmla="*/ 0 h 354"/>
                        <a:gd name="T60" fmla="*/ 0 w 243"/>
                        <a:gd name="T61" fmla="*/ 0 h 354"/>
                        <a:gd name="T62" fmla="*/ 0 w 243"/>
                        <a:gd name="T63" fmla="*/ 0 h 354"/>
                        <a:gd name="T64" fmla="*/ 0 w 243"/>
                        <a:gd name="T65" fmla="*/ 0 h 354"/>
                        <a:gd name="T66" fmla="*/ 0 w 243"/>
                        <a:gd name="T67" fmla="*/ 0 h 354"/>
                        <a:gd name="T68" fmla="*/ 0 w 243"/>
                        <a:gd name="T69" fmla="*/ 0 h 354"/>
                        <a:gd name="T70" fmla="*/ 0 w 243"/>
                        <a:gd name="T71" fmla="*/ 0 h 354"/>
                        <a:gd name="T72" fmla="*/ 0 w 243"/>
                        <a:gd name="T73" fmla="*/ 0 h 354"/>
                        <a:gd name="T74" fmla="*/ 0 w 243"/>
                        <a:gd name="T75" fmla="*/ 0 h 354"/>
                        <a:gd name="T76" fmla="*/ 0 w 243"/>
                        <a:gd name="T77" fmla="*/ 0 h 354"/>
                        <a:gd name="T78" fmla="*/ 0 w 243"/>
                        <a:gd name="T79" fmla="*/ 0 h 354"/>
                        <a:gd name="T80" fmla="*/ 0 w 243"/>
                        <a:gd name="T81" fmla="*/ 0 h 354"/>
                        <a:gd name="T82" fmla="*/ 0 w 243"/>
                        <a:gd name="T83" fmla="*/ 0 h 354"/>
                        <a:gd name="T84" fmla="*/ 0 w 243"/>
                        <a:gd name="T85" fmla="*/ 0 h 354"/>
                        <a:gd name="T86" fmla="*/ 0 w 243"/>
                        <a:gd name="T87" fmla="*/ 0 h 354"/>
                        <a:gd name="T88" fmla="*/ 0 w 243"/>
                        <a:gd name="T89" fmla="*/ 0 h 354"/>
                        <a:gd name="T90" fmla="*/ 0 w 243"/>
                        <a:gd name="T91" fmla="*/ 0 h 354"/>
                        <a:gd name="T92" fmla="*/ 0 w 243"/>
                        <a:gd name="T93" fmla="*/ 0 h 354"/>
                        <a:gd name="T94" fmla="*/ 0 w 243"/>
                        <a:gd name="T95" fmla="*/ 0 h 354"/>
                        <a:gd name="T96" fmla="*/ 0 w 243"/>
                        <a:gd name="T97" fmla="*/ 0 h 354"/>
                        <a:gd name="T98" fmla="*/ 0 w 243"/>
                        <a:gd name="T99" fmla="*/ 0 h 354"/>
                        <a:gd name="T100" fmla="*/ 0 w 243"/>
                        <a:gd name="T101" fmla="*/ 0 h 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3"/>
                        <a:gd name="T154" fmla="*/ 0 h 354"/>
                        <a:gd name="T155" fmla="*/ 243 w 243"/>
                        <a:gd name="T156" fmla="*/ 354 h 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3" h="354">
                          <a:moveTo>
                            <a:pt x="0" y="33"/>
                          </a:moveTo>
                          <a:lnTo>
                            <a:pt x="117" y="0"/>
                          </a:lnTo>
                          <a:lnTo>
                            <a:pt x="121" y="20"/>
                          </a:lnTo>
                          <a:lnTo>
                            <a:pt x="126" y="38"/>
                          </a:lnTo>
                          <a:lnTo>
                            <a:pt x="132" y="54"/>
                          </a:lnTo>
                          <a:lnTo>
                            <a:pt x="139" y="68"/>
                          </a:lnTo>
                          <a:lnTo>
                            <a:pt x="148" y="80"/>
                          </a:lnTo>
                          <a:lnTo>
                            <a:pt x="156" y="91"/>
                          </a:lnTo>
                          <a:lnTo>
                            <a:pt x="165" y="101"/>
                          </a:lnTo>
                          <a:lnTo>
                            <a:pt x="175" y="108"/>
                          </a:lnTo>
                          <a:lnTo>
                            <a:pt x="183" y="114"/>
                          </a:lnTo>
                          <a:lnTo>
                            <a:pt x="192" y="119"/>
                          </a:lnTo>
                          <a:lnTo>
                            <a:pt x="200" y="124"/>
                          </a:lnTo>
                          <a:lnTo>
                            <a:pt x="208" y="126"/>
                          </a:lnTo>
                          <a:lnTo>
                            <a:pt x="219" y="130"/>
                          </a:lnTo>
                          <a:lnTo>
                            <a:pt x="222" y="131"/>
                          </a:lnTo>
                          <a:lnTo>
                            <a:pt x="225" y="136"/>
                          </a:lnTo>
                          <a:lnTo>
                            <a:pt x="231" y="147"/>
                          </a:lnTo>
                          <a:lnTo>
                            <a:pt x="235" y="155"/>
                          </a:lnTo>
                          <a:lnTo>
                            <a:pt x="237" y="163"/>
                          </a:lnTo>
                          <a:lnTo>
                            <a:pt x="241" y="173"/>
                          </a:lnTo>
                          <a:lnTo>
                            <a:pt x="243" y="184"/>
                          </a:lnTo>
                          <a:lnTo>
                            <a:pt x="243" y="195"/>
                          </a:lnTo>
                          <a:lnTo>
                            <a:pt x="243" y="207"/>
                          </a:lnTo>
                          <a:lnTo>
                            <a:pt x="241" y="219"/>
                          </a:lnTo>
                          <a:lnTo>
                            <a:pt x="236" y="232"/>
                          </a:lnTo>
                          <a:lnTo>
                            <a:pt x="232" y="238"/>
                          </a:lnTo>
                          <a:lnTo>
                            <a:pt x="229" y="243"/>
                          </a:lnTo>
                          <a:lnTo>
                            <a:pt x="225" y="249"/>
                          </a:lnTo>
                          <a:lnTo>
                            <a:pt x="219" y="255"/>
                          </a:lnTo>
                          <a:lnTo>
                            <a:pt x="213" y="260"/>
                          </a:lnTo>
                          <a:lnTo>
                            <a:pt x="206" y="266"/>
                          </a:lnTo>
                          <a:lnTo>
                            <a:pt x="198" y="271"/>
                          </a:lnTo>
                          <a:lnTo>
                            <a:pt x="189" y="276"/>
                          </a:lnTo>
                          <a:lnTo>
                            <a:pt x="188" y="278"/>
                          </a:lnTo>
                          <a:lnTo>
                            <a:pt x="183" y="284"/>
                          </a:lnTo>
                          <a:lnTo>
                            <a:pt x="173" y="294"/>
                          </a:lnTo>
                          <a:lnTo>
                            <a:pt x="161" y="305"/>
                          </a:lnTo>
                          <a:lnTo>
                            <a:pt x="153" y="311"/>
                          </a:lnTo>
                          <a:lnTo>
                            <a:pt x="143" y="319"/>
                          </a:lnTo>
                          <a:lnTo>
                            <a:pt x="132" y="325"/>
                          </a:lnTo>
                          <a:lnTo>
                            <a:pt x="120" y="331"/>
                          </a:lnTo>
                          <a:lnTo>
                            <a:pt x="107" y="338"/>
                          </a:lnTo>
                          <a:lnTo>
                            <a:pt x="91" y="344"/>
                          </a:lnTo>
                          <a:lnTo>
                            <a:pt x="76" y="349"/>
                          </a:lnTo>
                          <a:lnTo>
                            <a:pt x="58" y="354"/>
                          </a:lnTo>
                          <a:lnTo>
                            <a:pt x="58" y="158"/>
                          </a:lnTo>
                          <a:lnTo>
                            <a:pt x="0" y="33"/>
                          </a:lnTo>
                        </a:path>
                      </a:pathLst>
                    </a:custGeom>
                    <a:solidFill>
                      <a:schemeClr val="accent3"/>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77" name="Freeform 426"/>
                    <p:cNvSpPr>
                      <a:spLocks/>
                    </p:cNvSpPr>
                    <p:nvPr/>
                  </p:nvSpPr>
                  <p:spPr bwMode="auto">
                    <a:xfrm>
                      <a:off x="4706" y="1264"/>
                      <a:ext cx="153" cy="160"/>
                    </a:xfrm>
                    <a:custGeom>
                      <a:avLst/>
                      <a:gdLst>
                        <a:gd name="T0" fmla="*/ 0 w 610"/>
                        <a:gd name="T1" fmla="*/ 0 h 643"/>
                        <a:gd name="T2" fmla="*/ 0 w 610"/>
                        <a:gd name="T3" fmla="*/ 0 h 643"/>
                        <a:gd name="T4" fmla="*/ 0 w 610"/>
                        <a:gd name="T5" fmla="*/ 0 h 643"/>
                        <a:gd name="T6" fmla="*/ 0 w 610"/>
                        <a:gd name="T7" fmla="*/ 0 h 643"/>
                        <a:gd name="T8" fmla="*/ 0 w 610"/>
                        <a:gd name="T9" fmla="*/ 0 h 643"/>
                        <a:gd name="T10" fmla="*/ 0 w 610"/>
                        <a:gd name="T11" fmla="*/ 0 h 643"/>
                        <a:gd name="T12" fmla="*/ 0 w 610"/>
                        <a:gd name="T13" fmla="*/ 0 h 643"/>
                        <a:gd name="T14" fmla="*/ 0 w 610"/>
                        <a:gd name="T15" fmla="*/ 0 h 643"/>
                        <a:gd name="T16" fmla="*/ 0 w 610"/>
                        <a:gd name="T17" fmla="*/ 0 h 643"/>
                        <a:gd name="T18" fmla="*/ 0 w 610"/>
                        <a:gd name="T19" fmla="*/ 0 h 643"/>
                        <a:gd name="T20" fmla="*/ 0 w 610"/>
                        <a:gd name="T21" fmla="*/ 0 h 643"/>
                        <a:gd name="T22" fmla="*/ 0 w 610"/>
                        <a:gd name="T23" fmla="*/ 0 h 643"/>
                        <a:gd name="T24" fmla="*/ 0 w 610"/>
                        <a:gd name="T25" fmla="*/ 0 h 643"/>
                        <a:gd name="T26" fmla="*/ 0 w 610"/>
                        <a:gd name="T27" fmla="*/ 0 h 643"/>
                        <a:gd name="T28" fmla="*/ 0 w 610"/>
                        <a:gd name="T29" fmla="*/ 0 h 643"/>
                        <a:gd name="T30" fmla="*/ 0 w 610"/>
                        <a:gd name="T31" fmla="*/ 0 h 643"/>
                        <a:gd name="T32" fmla="*/ 0 w 610"/>
                        <a:gd name="T33" fmla="*/ 0 h 643"/>
                        <a:gd name="T34" fmla="*/ 0 w 610"/>
                        <a:gd name="T35" fmla="*/ 0 h 643"/>
                        <a:gd name="T36" fmla="*/ 0 w 610"/>
                        <a:gd name="T37" fmla="*/ 0 h 643"/>
                        <a:gd name="T38" fmla="*/ 0 w 610"/>
                        <a:gd name="T39" fmla="*/ 0 h 643"/>
                        <a:gd name="T40" fmla="*/ 0 w 610"/>
                        <a:gd name="T41" fmla="*/ 0 h 643"/>
                        <a:gd name="T42" fmla="*/ 0 w 610"/>
                        <a:gd name="T43" fmla="*/ 0 h 643"/>
                        <a:gd name="T44" fmla="*/ 0 w 610"/>
                        <a:gd name="T45" fmla="*/ 0 h 643"/>
                        <a:gd name="T46" fmla="*/ 0 w 610"/>
                        <a:gd name="T47" fmla="*/ 0 h 643"/>
                        <a:gd name="T48" fmla="*/ 0 w 610"/>
                        <a:gd name="T49" fmla="*/ 0 h 643"/>
                        <a:gd name="T50" fmla="*/ 0 w 610"/>
                        <a:gd name="T51" fmla="*/ 0 h 643"/>
                        <a:gd name="T52" fmla="*/ 0 w 610"/>
                        <a:gd name="T53" fmla="*/ 0 h 643"/>
                        <a:gd name="T54" fmla="*/ 0 w 610"/>
                        <a:gd name="T55" fmla="*/ 0 h 643"/>
                        <a:gd name="T56" fmla="*/ 0 w 610"/>
                        <a:gd name="T57" fmla="*/ 0 h 643"/>
                        <a:gd name="T58" fmla="*/ 0 w 610"/>
                        <a:gd name="T59" fmla="*/ 0 h 643"/>
                        <a:gd name="T60" fmla="*/ 0 w 610"/>
                        <a:gd name="T61" fmla="*/ 0 h 643"/>
                        <a:gd name="T62" fmla="*/ 0 w 610"/>
                        <a:gd name="T63" fmla="*/ 0 h 643"/>
                        <a:gd name="T64" fmla="*/ 0 w 610"/>
                        <a:gd name="T65" fmla="*/ 0 h 643"/>
                        <a:gd name="T66" fmla="*/ 0 w 610"/>
                        <a:gd name="T67" fmla="*/ 0 h 643"/>
                        <a:gd name="T68" fmla="*/ 0 w 610"/>
                        <a:gd name="T69" fmla="*/ 0 h 643"/>
                        <a:gd name="T70" fmla="*/ 0 w 610"/>
                        <a:gd name="T71" fmla="*/ 0 h 6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0"/>
                        <a:gd name="T109" fmla="*/ 0 h 643"/>
                        <a:gd name="T110" fmla="*/ 610 w 610"/>
                        <a:gd name="T111" fmla="*/ 643 h 6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0" h="643">
                          <a:moveTo>
                            <a:pt x="0" y="151"/>
                          </a:moveTo>
                          <a:lnTo>
                            <a:pt x="552" y="0"/>
                          </a:lnTo>
                          <a:lnTo>
                            <a:pt x="610" y="125"/>
                          </a:lnTo>
                          <a:lnTo>
                            <a:pt x="610" y="321"/>
                          </a:lnTo>
                          <a:lnTo>
                            <a:pt x="590" y="326"/>
                          </a:lnTo>
                          <a:lnTo>
                            <a:pt x="566" y="328"/>
                          </a:lnTo>
                          <a:lnTo>
                            <a:pt x="543" y="331"/>
                          </a:lnTo>
                          <a:lnTo>
                            <a:pt x="519" y="335"/>
                          </a:lnTo>
                          <a:lnTo>
                            <a:pt x="512" y="333"/>
                          </a:lnTo>
                          <a:lnTo>
                            <a:pt x="498" y="332"/>
                          </a:lnTo>
                          <a:lnTo>
                            <a:pt x="487" y="332"/>
                          </a:lnTo>
                          <a:lnTo>
                            <a:pt x="475" y="332"/>
                          </a:lnTo>
                          <a:lnTo>
                            <a:pt x="460" y="333"/>
                          </a:lnTo>
                          <a:lnTo>
                            <a:pt x="444" y="335"/>
                          </a:lnTo>
                          <a:lnTo>
                            <a:pt x="427" y="338"/>
                          </a:lnTo>
                          <a:lnTo>
                            <a:pt x="408" y="343"/>
                          </a:lnTo>
                          <a:lnTo>
                            <a:pt x="389" y="349"/>
                          </a:lnTo>
                          <a:lnTo>
                            <a:pt x="369" y="357"/>
                          </a:lnTo>
                          <a:lnTo>
                            <a:pt x="347" y="368"/>
                          </a:lnTo>
                          <a:lnTo>
                            <a:pt x="326" y="380"/>
                          </a:lnTo>
                          <a:lnTo>
                            <a:pt x="304" y="396"/>
                          </a:lnTo>
                          <a:lnTo>
                            <a:pt x="282" y="414"/>
                          </a:lnTo>
                          <a:lnTo>
                            <a:pt x="275" y="423"/>
                          </a:lnTo>
                          <a:lnTo>
                            <a:pt x="264" y="433"/>
                          </a:lnTo>
                          <a:lnTo>
                            <a:pt x="252" y="442"/>
                          </a:lnTo>
                          <a:lnTo>
                            <a:pt x="238" y="452"/>
                          </a:lnTo>
                          <a:lnTo>
                            <a:pt x="205" y="473"/>
                          </a:lnTo>
                          <a:lnTo>
                            <a:pt x="171" y="496"/>
                          </a:lnTo>
                          <a:lnTo>
                            <a:pt x="153" y="510"/>
                          </a:lnTo>
                          <a:lnTo>
                            <a:pt x="135" y="524"/>
                          </a:lnTo>
                          <a:lnTo>
                            <a:pt x="118" y="539"/>
                          </a:lnTo>
                          <a:lnTo>
                            <a:pt x="104" y="556"/>
                          </a:lnTo>
                          <a:lnTo>
                            <a:pt x="96" y="566"/>
                          </a:lnTo>
                          <a:lnTo>
                            <a:pt x="89" y="576"/>
                          </a:lnTo>
                          <a:lnTo>
                            <a:pt x="83" y="586"/>
                          </a:lnTo>
                          <a:lnTo>
                            <a:pt x="77" y="595"/>
                          </a:lnTo>
                          <a:lnTo>
                            <a:pt x="72" y="606"/>
                          </a:lnTo>
                          <a:lnTo>
                            <a:pt x="67" y="619"/>
                          </a:lnTo>
                          <a:lnTo>
                            <a:pt x="62" y="631"/>
                          </a:lnTo>
                          <a:lnTo>
                            <a:pt x="60" y="643"/>
                          </a:lnTo>
                          <a:lnTo>
                            <a:pt x="56" y="626"/>
                          </a:lnTo>
                          <a:lnTo>
                            <a:pt x="51" y="614"/>
                          </a:lnTo>
                          <a:lnTo>
                            <a:pt x="46" y="604"/>
                          </a:lnTo>
                          <a:lnTo>
                            <a:pt x="41" y="595"/>
                          </a:lnTo>
                          <a:lnTo>
                            <a:pt x="36" y="587"/>
                          </a:lnTo>
                          <a:lnTo>
                            <a:pt x="34" y="575"/>
                          </a:lnTo>
                          <a:lnTo>
                            <a:pt x="33" y="568"/>
                          </a:lnTo>
                          <a:lnTo>
                            <a:pt x="31" y="560"/>
                          </a:lnTo>
                          <a:lnTo>
                            <a:pt x="31" y="550"/>
                          </a:lnTo>
                          <a:lnTo>
                            <a:pt x="33" y="538"/>
                          </a:lnTo>
                          <a:lnTo>
                            <a:pt x="31" y="532"/>
                          </a:lnTo>
                          <a:lnTo>
                            <a:pt x="30" y="526"/>
                          </a:lnTo>
                          <a:lnTo>
                            <a:pt x="30" y="522"/>
                          </a:lnTo>
                          <a:lnTo>
                            <a:pt x="31" y="518"/>
                          </a:lnTo>
                          <a:lnTo>
                            <a:pt x="34" y="511"/>
                          </a:lnTo>
                          <a:lnTo>
                            <a:pt x="38" y="504"/>
                          </a:lnTo>
                          <a:lnTo>
                            <a:pt x="40" y="499"/>
                          </a:lnTo>
                          <a:lnTo>
                            <a:pt x="41" y="494"/>
                          </a:lnTo>
                          <a:lnTo>
                            <a:pt x="42" y="486"/>
                          </a:lnTo>
                          <a:lnTo>
                            <a:pt x="42" y="478"/>
                          </a:lnTo>
                          <a:lnTo>
                            <a:pt x="41" y="467"/>
                          </a:lnTo>
                          <a:lnTo>
                            <a:pt x="40" y="453"/>
                          </a:lnTo>
                          <a:lnTo>
                            <a:pt x="38" y="439"/>
                          </a:lnTo>
                          <a:lnTo>
                            <a:pt x="33" y="420"/>
                          </a:lnTo>
                          <a:lnTo>
                            <a:pt x="28" y="384"/>
                          </a:lnTo>
                          <a:lnTo>
                            <a:pt x="22" y="342"/>
                          </a:lnTo>
                          <a:lnTo>
                            <a:pt x="17" y="298"/>
                          </a:lnTo>
                          <a:lnTo>
                            <a:pt x="12" y="254"/>
                          </a:lnTo>
                          <a:lnTo>
                            <a:pt x="7" y="213"/>
                          </a:lnTo>
                          <a:lnTo>
                            <a:pt x="3" y="182"/>
                          </a:lnTo>
                          <a:lnTo>
                            <a:pt x="1" y="160"/>
                          </a:lnTo>
                          <a:lnTo>
                            <a:pt x="0" y="151"/>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78" name="Freeform 427"/>
                    <p:cNvSpPr>
                      <a:spLocks/>
                    </p:cNvSpPr>
                    <p:nvPr/>
                  </p:nvSpPr>
                  <p:spPr bwMode="auto">
                    <a:xfrm>
                      <a:off x="4706" y="1264"/>
                      <a:ext cx="153" cy="160"/>
                    </a:xfrm>
                    <a:custGeom>
                      <a:avLst/>
                      <a:gdLst>
                        <a:gd name="T0" fmla="*/ 0 w 610"/>
                        <a:gd name="T1" fmla="*/ 0 h 643"/>
                        <a:gd name="T2" fmla="*/ 0 w 610"/>
                        <a:gd name="T3" fmla="*/ 0 h 643"/>
                        <a:gd name="T4" fmla="*/ 0 w 610"/>
                        <a:gd name="T5" fmla="*/ 0 h 643"/>
                        <a:gd name="T6" fmla="*/ 0 w 610"/>
                        <a:gd name="T7" fmla="*/ 0 h 643"/>
                        <a:gd name="T8" fmla="*/ 0 w 610"/>
                        <a:gd name="T9" fmla="*/ 0 h 643"/>
                        <a:gd name="T10" fmla="*/ 0 w 610"/>
                        <a:gd name="T11" fmla="*/ 0 h 643"/>
                        <a:gd name="T12" fmla="*/ 0 w 610"/>
                        <a:gd name="T13" fmla="*/ 0 h 643"/>
                        <a:gd name="T14" fmla="*/ 0 w 610"/>
                        <a:gd name="T15" fmla="*/ 0 h 643"/>
                        <a:gd name="T16" fmla="*/ 0 w 610"/>
                        <a:gd name="T17" fmla="*/ 0 h 643"/>
                        <a:gd name="T18" fmla="*/ 0 w 610"/>
                        <a:gd name="T19" fmla="*/ 0 h 643"/>
                        <a:gd name="T20" fmla="*/ 0 w 610"/>
                        <a:gd name="T21" fmla="*/ 0 h 643"/>
                        <a:gd name="T22" fmla="*/ 0 w 610"/>
                        <a:gd name="T23" fmla="*/ 0 h 643"/>
                        <a:gd name="T24" fmla="*/ 0 w 610"/>
                        <a:gd name="T25" fmla="*/ 0 h 643"/>
                        <a:gd name="T26" fmla="*/ 0 w 610"/>
                        <a:gd name="T27" fmla="*/ 0 h 643"/>
                        <a:gd name="T28" fmla="*/ 0 w 610"/>
                        <a:gd name="T29" fmla="*/ 0 h 643"/>
                        <a:gd name="T30" fmla="*/ 0 w 610"/>
                        <a:gd name="T31" fmla="*/ 0 h 643"/>
                        <a:gd name="T32" fmla="*/ 0 w 610"/>
                        <a:gd name="T33" fmla="*/ 0 h 643"/>
                        <a:gd name="T34" fmla="*/ 0 w 610"/>
                        <a:gd name="T35" fmla="*/ 0 h 643"/>
                        <a:gd name="T36" fmla="*/ 0 w 610"/>
                        <a:gd name="T37" fmla="*/ 0 h 643"/>
                        <a:gd name="T38" fmla="*/ 0 w 610"/>
                        <a:gd name="T39" fmla="*/ 0 h 643"/>
                        <a:gd name="T40" fmla="*/ 0 w 610"/>
                        <a:gd name="T41" fmla="*/ 0 h 643"/>
                        <a:gd name="T42" fmla="*/ 0 w 610"/>
                        <a:gd name="T43" fmla="*/ 0 h 643"/>
                        <a:gd name="T44" fmla="*/ 0 w 610"/>
                        <a:gd name="T45" fmla="*/ 0 h 643"/>
                        <a:gd name="T46" fmla="*/ 0 w 610"/>
                        <a:gd name="T47" fmla="*/ 0 h 643"/>
                        <a:gd name="T48" fmla="*/ 0 w 610"/>
                        <a:gd name="T49" fmla="*/ 0 h 643"/>
                        <a:gd name="T50" fmla="*/ 0 w 610"/>
                        <a:gd name="T51" fmla="*/ 0 h 643"/>
                        <a:gd name="T52" fmla="*/ 0 w 610"/>
                        <a:gd name="T53" fmla="*/ 0 h 643"/>
                        <a:gd name="T54" fmla="*/ 0 w 610"/>
                        <a:gd name="T55" fmla="*/ 0 h 643"/>
                        <a:gd name="T56" fmla="*/ 0 w 610"/>
                        <a:gd name="T57" fmla="*/ 0 h 643"/>
                        <a:gd name="T58" fmla="*/ 0 w 610"/>
                        <a:gd name="T59" fmla="*/ 0 h 643"/>
                        <a:gd name="T60" fmla="*/ 0 w 610"/>
                        <a:gd name="T61" fmla="*/ 0 h 643"/>
                        <a:gd name="T62" fmla="*/ 0 w 610"/>
                        <a:gd name="T63" fmla="*/ 0 h 643"/>
                        <a:gd name="T64" fmla="*/ 0 w 610"/>
                        <a:gd name="T65" fmla="*/ 0 h 643"/>
                        <a:gd name="T66" fmla="*/ 0 w 610"/>
                        <a:gd name="T67" fmla="*/ 0 h 643"/>
                        <a:gd name="T68" fmla="*/ 0 w 610"/>
                        <a:gd name="T69" fmla="*/ 0 h 643"/>
                        <a:gd name="T70" fmla="*/ 0 w 610"/>
                        <a:gd name="T71" fmla="*/ 0 h 643"/>
                        <a:gd name="T72" fmla="*/ 0 w 610"/>
                        <a:gd name="T73" fmla="*/ 0 h 6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0"/>
                        <a:gd name="T112" fmla="*/ 0 h 643"/>
                        <a:gd name="T113" fmla="*/ 610 w 610"/>
                        <a:gd name="T114" fmla="*/ 643 h 6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0" h="643">
                          <a:moveTo>
                            <a:pt x="0" y="151"/>
                          </a:moveTo>
                          <a:lnTo>
                            <a:pt x="552" y="0"/>
                          </a:lnTo>
                          <a:lnTo>
                            <a:pt x="610" y="125"/>
                          </a:lnTo>
                          <a:lnTo>
                            <a:pt x="610" y="321"/>
                          </a:lnTo>
                          <a:lnTo>
                            <a:pt x="590" y="326"/>
                          </a:lnTo>
                          <a:lnTo>
                            <a:pt x="566" y="328"/>
                          </a:lnTo>
                          <a:lnTo>
                            <a:pt x="543" y="331"/>
                          </a:lnTo>
                          <a:lnTo>
                            <a:pt x="519" y="335"/>
                          </a:lnTo>
                          <a:lnTo>
                            <a:pt x="512" y="333"/>
                          </a:lnTo>
                          <a:lnTo>
                            <a:pt x="498" y="332"/>
                          </a:lnTo>
                          <a:lnTo>
                            <a:pt x="487" y="332"/>
                          </a:lnTo>
                          <a:lnTo>
                            <a:pt x="475" y="332"/>
                          </a:lnTo>
                          <a:lnTo>
                            <a:pt x="460" y="333"/>
                          </a:lnTo>
                          <a:lnTo>
                            <a:pt x="444" y="335"/>
                          </a:lnTo>
                          <a:lnTo>
                            <a:pt x="427" y="338"/>
                          </a:lnTo>
                          <a:lnTo>
                            <a:pt x="408" y="343"/>
                          </a:lnTo>
                          <a:lnTo>
                            <a:pt x="389" y="349"/>
                          </a:lnTo>
                          <a:lnTo>
                            <a:pt x="369" y="357"/>
                          </a:lnTo>
                          <a:lnTo>
                            <a:pt x="347" y="368"/>
                          </a:lnTo>
                          <a:lnTo>
                            <a:pt x="326" y="380"/>
                          </a:lnTo>
                          <a:lnTo>
                            <a:pt x="304" y="396"/>
                          </a:lnTo>
                          <a:lnTo>
                            <a:pt x="282" y="414"/>
                          </a:lnTo>
                          <a:lnTo>
                            <a:pt x="275" y="423"/>
                          </a:lnTo>
                          <a:lnTo>
                            <a:pt x="264" y="433"/>
                          </a:lnTo>
                          <a:lnTo>
                            <a:pt x="252" y="442"/>
                          </a:lnTo>
                          <a:lnTo>
                            <a:pt x="238" y="452"/>
                          </a:lnTo>
                          <a:lnTo>
                            <a:pt x="205" y="473"/>
                          </a:lnTo>
                          <a:lnTo>
                            <a:pt x="171" y="496"/>
                          </a:lnTo>
                          <a:lnTo>
                            <a:pt x="153" y="510"/>
                          </a:lnTo>
                          <a:lnTo>
                            <a:pt x="135" y="524"/>
                          </a:lnTo>
                          <a:lnTo>
                            <a:pt x="118" y="539"/>
                          </a:lnTo>
                          <a:lnTo>
                            <a:pt x="104" y="556"/>
                          </a:lnTo>
                          <a:lnTo>
                            <a:pt x="96" y="566"/>
                          </a:lnTo>
                          <a:lnTo>
                            <a:pt x="89" y="576"/>
                          </a:lnTo>
                          <a:lnTo>
                            <a:pt x="83" y="586"/>
                          </a:lnTo>
                          <a:lnTo>
                            <a:pt x="77" y="595"/>
                          </a:lnTo>
                          <a:lnTo>
                            <a:pt x="72" y="606"/>
                          </a:lnTo>
                          <a:lnTo>
                            <a:pt x="67" y="619"/>
                          </a:lnTo>
                          <a:lnTo>
                            <a:pt x="62" y="631"/>
                          </a:lnTo>
                          <a:lnTo>
                            <a:pt x="60" y="643"/>
                          </a:lnTo>
                          <a:lnTo>
                            <a:pt x="56" y="626"/>
                          </a:lnTo>
                          <a:lnTo>
                            <a:pt x="51" y="614"/>
                          </a:lnTo>
                          <a:lnTo>
                            <a:pt x="46" y="604"/>
                          </a:lnTo>
                          <a:lnTo>
                            <a:pt x="41" y="595"/>
                          </a:lnTo>
                          <a:lnTo>
                            <a:pt x="36" y="587"/>
                          </a:lnTo>
                          <a:lnTo>
                            <a:pt x="34" y="575"/>
                          </a:lnTo>
                          <a:lnTo>
                            <a:pt x="33" y="568"/>
                          </a:lnTo>
                          <a:lnTo>
                            <a:pt x="31" y="560"/>
                          </a:lnTo>
                          <a:lnTo>
                            <a:pt x="31" y="550"/>
                          </a:lnTo>
                          <a:lnTo>
                            <a:pt x="33" y="538"/>
                          </a:lnTo>
                          <a:lnTo>
                            <a:pt x="31" y="532"/>
                          </a:lnTo>
                          <a:lnTo>
                            <a:pt x="30" y="526"/>
                          </a:lnTo>
                          <a:lnTo>
                            <a:pt x="30" y="522"/>
                          </a:lnTo>
                          <a:lnTo>
                            <a:pt x="31" y="518"/>
                          </a:lnTo>
                          <a:lnTo>
                            <a:pt x="34" y="511"/>
                          </a:lnTo>
                          <a:lnTo>
                            <a:pt x="38" y="504"/>
                          </a:lnTo>
                          <a:lnTo>
                            <a:pt x="40" y="499"/>
                          </a:lnTo>
                          <a:lnTo>
                            <a:pt x="41" y="494"/>
                          </a:lnTo>
                          <a:lnTo>
                            <a:pt x="42" y="486"/>
                          </a:lnTo>
                          <a:lnTo>
                            <a:pt x="42" y="478"/>
                          </a:lnTo>
                          <a:lnTo>
                            <a:pt x="41" y="467"/>
                          </a:lnTo>
                          <a:lnTo>
                            <a:pt x="40" y="453"/>
                          </a:lnTo>
                          <a:lnTo>
                            <a:pt x="38" y="439"/>
                          </a:lnTo>
                          <a:lnTo>
                            <a:pt x="33" y="420"/>
                          </a:lnTo>
                          <a:lnTo>
                            <a:pt x="28" y="384"/>
                          </a:lnTo>
                          <a:lnTo>
                            <a:pt x="22" y="342"/>
                          </a:lnTo>
                          <a:lnTo>
                            <a:pt x="17" y="298"/>
                          </a:lnTo>
                          <a:lnTo>
                            <a:pt x="12" y="254"/>
                          </a:lnTo>
                          <a:lnTo>
                            <a:pt x="7" y="213"/>
                          </a:lnTo>
                          <a:lnTo>
                            <a:pt x="3" y="182"/>
                          </a:lnTo>
                          <a:lnTo>
                            <a:pt x="1" y="160"/>
                          </a:lnTo>
                          <a:lnTo>
                            <a:pt x="0" y="151"/>
                          </a:lnTo>
                          <a:close/>
                        </a:path>
                      </a:pathLst>
                    </a:custGeom>
                    <a:solidFill>
                      <a:schemeClr val="bg1">
                        <a:lumMod val="8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79" name="Freeform 428"/>
                    <p:cNvSpPr>
                      <a:spLocks/>
                    </p:cNvSpPr>
                    <p:nvPr/>
                  </p:nvSpPr>
                  <p:spPr bwMode="auto">
                    <a:xfrm>
                      <a:off x="4600" y="1396"/>
                      <a:ext cx="125" cy="262"/>
                    </a:xfrm>
                    <a:custGeom>
                      <a:avLst/>
                      <a:gdLst>
                        <a:gd name="T0" fmla="*/ 0 w 501"/>
                        <a:gd name="T1" fmla="*/ 0 h 1046"/>
                        <a:gd name="T2" fmla="*/ 0 w 501"/>
                        <a:gd name="T3" fmla="*/ 0 h 1046"/>
                        <a:gd name="T4" fmla="*/ 0 w 501"/>
                        <a:gd name="T5" fmla="*/ 0 h 1046"/>
                        <a:gd name="T6" fmla="*/ 0 w 501"/>
                        <a:gd name="T7" fmla="*/ 0 h 1046"/>
                        <a:gd name="T8" fmla="*/ 0 w 501"/>
                        <a:gd name="T9" fmla="*/ 0 h 1046"/>
                        <a:gd name="T10" fmla="*/ 0 w 501"/>
                        <a:gd name="T11" fmla="*/ 0 h 1046"/>
                        <a:gd name="T12" fmla="*/ 0 w 501"/>
                        <a:gd name="T13" fmla="*/ 0 h 1046"/>
                        <a:gd name="T14" fmla="*/ 0 w 501"/>
                        <a:gd name="T15" fmla="*/ 0 h 1046"/>
                        <a:gd name="T16" fmla="*/ 0 w 501"/>
                        <a:gd name="T17" fmla="*/ 0 h 1046"/>
                        <a:gd name="T18" fmla="*/ 0 w 501"/>
                        <a:gd name="T19" fmla="*/ 0 h 1046"/>
                        <a:gd name="T20" fmla="*/ 0 w 501"/>
                        <a:gd name="T21" fmla="*/ 0 h 1046"/>
                        <a:gd name="T22" fmla="*/ 0 w 501"/>
                        <a:gd name="T23" fmla="*/ 0 h 1046"/>
                        <a:gd name="T24" fmla="*/ 0 w 501"/>
                        <a:gd name="T25" fmla="*/ 0 h 1046"/>
                        <a:gd name="T26" fmla="*/ 0 w 501"/>
                        <a:gd name="T27" fmla="*/ 0 h 1046"/>
                        <a:gd name="T28" fmla="*/ 0 w 501"/>
                        <a:gd name="T29" fmla="*/ 0 h 1046"/>
                        <a:gd name="T30" fmla="*/ 0 w 501"/>
                        <a:gd name="T31" fmla="*/ 0 h 1046"/>
                        <a:gd name="T32" fmla="*/ 0 w 501"/>
                        <a:gd name="T33" fmla="*/ 0 h 1046"/>
                        <a:gd name="T34" fmla="*/ 0 w 501"/>
                        <a:gd name="T35" fmla="*/ 0 h 1046"/>
                        <a:gd name="T36" fmla="*/ 0 w 501"/>
                        <a:gd name="T37" fmla="*/ 0 h 1046"/>
                        <a:gd name="T38" fmla="*/ 0 w 501"/>
                        <a:gd name="T39" fmla="*/ 0 h 1046"/>
                        <a:gd name="T40" fmla="*/ 0 w 501"/>
                        <a:gd name="T41" fmla="*/ 0 h 1046"/>
                        <a:gd name="T42" fmla="*/ 0 w 501"/>
                        <a:gd name="T43" fmla="*/ 0 h 1046"/>
                        <a:gd name="T44" fmla="*/ 0 w 501"/>
                        <a:gd name="T45" fmla="*/ 0 h 1046"/>
                        <a:gd name="T46" fmla="*/ 0 w 501"/>
                        <a:gd name="T47" fmla="*/ 0 h 1046"/>
                        <a:gd name="T48" fmla="*/ 0 w 501"/>
                        <a:gd name="T49" fmla="*/ 0 h 1046"/>
                        <a:gd name="T50" fmla="*/ 0 w 501"/>
                        <a:gd name="T51" fmla="*/ 0 h 1046"/>
                        <a:gd name="T52" fmla="*/ 0 w 501"/>
                        <a:gd name="T53" fmla="*/ 0 h 1046"/>
                        <a:gd name="T54" fmla="*/ 0 w 501"/>
                        <a:gd name="T55" fmla="*/ 0 h 1046"/>
                        <a:gd name="T56" fmla="*/ 0 w 501"/>
                        <a:gd name="T57" fmla="*/ 0 h 1046"/>
                        <a:gd name="T58" fmla="*/ 0 w 501"/>
                        <a:gd name="T59" fmla="*/ 0 h 1046"/>
                        <a:gd name="T60" fmla="*/ 0 w 501"/>
                        <a:gd name="T61" fmla="*/ 0 h 1046"/>
                        <a:gd name="T62" fmla="*/ 0 w 501"/>
                        <a:gd name="T63" fmla="*/ 0 h 1046"/>
                        <a:gd name="T64" fmla="*/ 0 w 501"/>
                        <a:gd name="T65" fmla="*/ 0 h 1046"/>
                        <a:gd name="T66" fmla="*/ 0 w 501"/>
                        <a:gd name="T67" fmla="*/ 0 h 1046"/>
                        <a:gd name="T68" fmla="*/ 0 w 501"/>
                        <a:gd name="T69" fmla="*/ 0 h 1046"/>
                        <a:gd name="T70" fmla="*/ 0 w 501"/>
                        <a:gd name="T71" fmla="*/ 0 h 1046"/>
                        <a:gd name="T72" fmla="*/ 0 w 501"/>
                        <a:gd name="T73" fmla="*/ 0 h 1046"/>
                        <a:gd name="T74" fmla="*/ 0 w 501"/>
                        <a:gd name="T75" fmla="*/ 0 h 1046"/>
                        <a:gd name="T76" fmla="*/ 0 w 501"/>
                        <a:gd name="T77" fmla="*/ 0 h 1046"/>
                        <a:gd name="T78" fmla="*/ 0 w 501"/>
                        <a:gd name="T79" fmla="*/ 0 h 1046"/>
                        <a:gd name="T80" fmla="*/ 0 w 501"/>
                        <a:gd name="T81" fmla="*/ 0 h 1046"/>
                        <a:gd name="T82" fmla="*/ 0 w 501"/>
                        <a:gd name="T83" fmla="*/ 0 h 1046"/>
                        <a:gd name="T84" fmla="*/ 0 w 501"/>
                        <a:gd name="T85" fmla="*/ 0 h 1046"/>
                        <a:gd name="T86" fmla="*/ 0 w 501"/>
                        <a:gd name="T87" fmla="*/ 0 h 1046"/>
                        <a:gd name="T88" fmla="*/ 0 w 501"/>
                        <a:gd name="T89" fmla="*/ 0 h 1046"/>
                        <a:gd name="T90" fmla="*/ 0 w 501"/>
                        <a:gd name="T91" fmla="*/ 0 h 1046"/>
                        <a:gd name="T92" fmla="*/ 0 w 501"/>
                        <a:gd name="T93" fmla="*/ 0 h 1046"/>
                        <a:gd name="T94" fmla="*/ 0 w 501"/>
                        <a:gd name="T95" fmla="*/ 0 h 10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1"/>
                        <a:gd name="T145" fmla="*/ 0 h 1046"/>
                        <a:gd name="T146" fmla="*/ 501 w 501"/>
                        <a:gd name="T147" fmla="*/ 1046 h 10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1" h="1046">
                          <a:moveTo>
                            <a:pt x="424" y="183"/>
                          </a:moveTo>
                          <a:lnTo>
                            <a:pt x="420" y="191"/>
                          </a:lnTo>
                          <a:lnTo>
                            <a:pt x="415" y="199"/>
                          </a:lnTo>
                          <a:lnTo>
                            <a:pt x="413" y="208"/>
                          </a:lnTo>
                          <a:lnTo>
                            <a:pt x="409" y="218"/>
                          </a:lnTo>
                          <a:lnTo>
                            <a:pt x="408" y="227"/>
                          </a:lnTo>
                          <a:lnTo>
                            <a:pt x="405" y="238"/>
                          </a:lnTo>
                          <a:lnTo>
                            <a:pt x="405" y="251"/>
                          </a:lnTo>
                          <a:lnTo>
                            <a:pt x="404" y="262"/>
                          </a:lnTo>
                          <a:lnTo>
                            <a:pt x="402" y="265"/>
                          </a:lnTo>
                          <a:lnTo>
                            <a:pt x="395" y="273"/>
                          </a:lnTo>
                          <a:lnTo>
                            <a:pt x="389" y="282"/>
                          </a:lnTo>
                          <a:lnTo>
                            <a:pt x="384" y="294"/>
                          </a:lnTo>
                          <a:lnTo>
                            <a:pt x="383" y="300"/>
                          </a:lnTo>
                          <a:lnTo>
                            <a:pt x="383" y="306"/>
                          </a:lnTo>
                          <a:lnTo>
                            <a:pt x="386" y="311"/>
                          </a:lnTo>
                          <a:lnTo>
                            <a:pt x="391" y="314"/>
                          </a:lnTo>
                          <a:lnTo>
                            <a:pt x="398" y="318"/>
                          </a:lnTo>
                          <a:lnTo>
                            <a:pt x="408" y="320"/>
                          </a:lnTo>
                          <a:lnTo>
                            <a:pt x="421" y="322"/>
                          </a:lnTo>
                          <a:lnTo>
                            <a:pt x="437" y="322"/>
                          </a:lnTo>
                          <a:lnTo>
                            <a:pt x="441" y="320"/>
                          </a:lnTo>
                          <a:lnTo>
                            <a:pt x="451" y="320"/>
                          </a:lnTo>
                          <a:lnTo>
                            <a:pt x="463" y="320"/>
                          </a:lnTo>
                          <a:lnTo>
                            <a:pt x="476" y="322"/>
                          </a:lnTo>
                          <a:lnTo>
                            <a:pt x="484" y="324"/>
                          </a:lnTo>
                          <a:lnTo>
                            <a:pt x="488" y="327"/>
                          </a:lnTo>
                          <a:lnTo>
                            <a:pt x="495" y="330"/>
                          </a:lnTo>
                          <a:lnTo>
                            <a:pt x="498" y="335"/>
                          </a:lnTo>
                          <a:lnTo>
                            <a:pt x="501" y="341"/>
                          </a:lnTo>
                          <a:lnTo>
                            <a:pt x="501" y="349"/>
                          </a:lnTo>
                          <a:lnTo>
                            <a:pt x="499" y="357"/>
                          </a:lnTo>
                          <a:lnTo>
                            <a:pt x="496" y="367"/>
                          </a:lnTo>
                          <a:lnTo>
                            <a:pt x="490" y="603"/>
                          </a:lnTo>
                          <a:lnTo>
                            <a:pt x="491" y="609"/>
                          </a:lnTo>
                          <a:lnTo>
                            <a:pt x="491" y="625"/>
                          </a:lnTo>
                          <a:lnTo>
                            <a:pt x="492" y="649"/>
                          </a:lnTo>
                          <a:lnTo>
                            <a:pt x="490" y="678"/>
                          </a:lnTo>
                          <a:lnTo>
                            <a:pt x="487" y="694"/>
                          </a:lnTo>
                          <a:lnTo>
                            <a:pt x="484" y="711"/>
                          </a:lnTo>
                          <a:lnTo>
                            <a:pt x="479" y="728"/>
                          </a:lnTo>
                          <a:lnTo>
                            <a:pt x="473" y="744"/>
                          </a:lnTo>
                          <a:lnTo>
                            <a:pt x="465" y="761"/>
                          </a:lnTo>
                          <a:lnTo>
                            <a:pt x="455" y="777"/>
                          </a:lnTo>
                          <a:lnTo>
                            <a:pt x="444" y="793"/>
                          </a:lnTo>
                          <a:lnTo>
                            <a:pt x="431" y="806"/>
                          </a:lnTo>
                          <a:lnTo>
                            <a:pt x="422" y="817"/>
                          </a:lnTo>
                          <a:lnTo>
                            <a:pt x="415" y="826"/>
                          </a:lnTo>
                          <a:lnTo>
                            <a:pt x="406" y="835"/>
                          </a:lnTo>
                          <a:lnTo>
                            <a:pt x="397" y="842"/>
                          </a:lnTo>
                          <a:lnTo>
                            <a:pt x="380" y="857"/>
                          </a:lnTo>
                          <a:lnTo>
                            <a:pt x="364" y="873"/>
                          </a:lnTo>
                          <a:lnTo>
                            <a:pt x="356" y="882"/>
                          </a:lnTo>
                          <a:lnTo>
                            <a:pt x="350" y="893"/>
                          </a:lnTo>
                          <a:lnTo>
                            <a:pt x="345" y="906"/>
                          </a:lnTo>
                          <a:lnTo>
                            <a:pt x="342" y="920"/>
                          </a:lnTo>
                          <a:lnTo>
                            <a:pt x="340" y="936"/>
                          </a:lnTo>
                          <a:lnTo>
                            <a:pt x="340" y="956"/>
                          </a:lnTo>
                          <a:lnTo>
                            <a:pt x="342" y="978"/>
                          </a:lnTo>
                          <a:lnTo>
                            <a:pt x="345" y="1004"/>
                          </a:lnTo>
                          <a:lnTo>
                            <a:pt x="345" y="1012"/>
                          </a:lnTo>
                          <a:lnTo>
                            <a:pt x="344" y="1030"/>
                          </a:lnTo>
                          <a:lnTo>
                            <a:pt x="343" y="1035"/>
                          </a:lnTo>
                          <a:lnTo>
                            <a:pt x="342" y="1039"/>
                          </a:lnTo>
                          <a:lnTo>
                            <a:pt x="339" y="1043"/>
                          </a:lnTo>
                          <a:lnTo>
                            <a:pt x="337" y="1045"/>
                          </a:lnTo>
                          <a:lnTo>
                            <a:pt x="334" y="1046"/>
                          </a:lnTo>
                          <a:lnTo>
                            <a:pt x="329" y="1046"/>
                          </a:lnTo>
                          <a:lnTo>
                            <a:pt x="324" y="1045"/>
                          </a:lnTo>
                          <a:lnTo>
                            <a:pt x="320" y="1043"/>
                          </a:lnTo>
                          <a:lnTo>
                            <a:pt x="317" y="1037"/>
                          </a:lnTo>
                          <a:lnTo>
                            <a:pt x="311" y="1023"/>
                          </a:lnTo>
                          <a:lnTo>
                            <a:pt x="302" y="1004"/>
                          </a:lnTo>
                          <a:lnTo>
                            <a:pt x="291" y="985"/>
                          </a:lnTo>
                          <a:lnTo>
                            <a:pt x="285" y="977"/>
                          </a:lnTo>
                          <a:lnTo>
                            <a:pt x="278" y="969"/>
                          </a:lnTo>
                          <a:lnTo>
                            <a:pt x="271" y="964"/>
                          </a:lnTo>
                          <a:lnTo>
                            <a:pt x="263" y="963"/>
                          </a:lnTo>
                          <a:lnTo>
                            <a:pt x="260" y="963"/>
                          </a:lnTo>
                          <a:lnTo>
                            <a:pt x="256" y="963"/>
                          </a:lnTo>
                          <a:lnTo>
                            <a:pt x="252" y="966"/>
                          </a:lnTo>
                          <a:lnTo>
                            <a:pt x="249" y="968"/>
                          </a:lnTo>
                          <a:lnTo>
                            <a:pt x="245" y="972"/>
                          </a:lnTo>
                          <a:lnTo>
                            <a:pt x="241" y="977"/>
                          </a:lnTo>
                          <a:lnTo>
                            <a:pt x="238" y="983"/>
                          </a:lnTo>
                          <a:lnTo>
                            <a:pt x="234" y="990"/>
                          </a:lnTo>
                          <a:lnTo>
                            <a:pt x="233" y="986"/>
                          </a:lnTo>
                          <a:lnTo>
                            <a:pt x="228" y="978"/>
                          </a:lnTo>
                          <a:lnTo>
                            <a:pt x="224" y="973"/>
                          </a:lnTo>
                          <a:lnTo>
                            <a:pt x="220" y="967"/>
                          </a:lnTo>
                          <a:lnTo>
                            <a:pt x="214" y="961"/>
                          </a:lnTo>
                          <a:lnTo>
                            <a:pt x="208" y="955"/>
                          </a:lnTo>
                          <a:lnTo>
                            <a:pt x="200" y="948"/>
                          </a:lnTo>
                          <a:lnTo>
                            <a:pt x="190" y="942"/>
                          </a:lnTo>
                          <a:lnTo>
                            <a:pt x="180" y="939"/>
                          </a:lnTo>
                          <a:lnTo>
                            <a:pt x="168" y="935"/>
                          </a:lnTo>
                          <a:lnTo>
                            <a:pt x="154" y="933"/>
                          </a:lnTo>
                          <a:lnTo>
                            <a:pt x="138" y="933"/>
                          </a:lnTo>
                          <a:lnTo>
                            <a:pt x="121" y="934"/>
                          </a:lnTo>
                          <a:lnTo>
                            <a:pt x="103" y="937"/>
                          </a:lnTo>
                          <a:lnTo>
                            <a:pt x="99" y="946"/>
                          </a:lnTo>
                          <a:lnTo>
                            <a:pt x="96" y="964"/>
                          </a:lnTo>
                          <a:lnTo>
                            <a:pt x="85" y="962"/>
                          </a:lnTo>
                          <a:lnTo>
                            <a:pt x="75" y="959"/>
                          </a:lnTo>
                          <a:lnTo>
                            <a:pt x="65" y="956"/>
                          </a:lnTo>
                          <a:lnTo>
                            <a:pt x="56" y="953"/>
                          </a:lnTo>
                          <a:lnTo>
                            <a:pt x="48" y="948"/>
                          </a:lnTo>
                          <a:lnTo>
                            <a:pt x="42" y="945"/>
                          </a:lnTo>
                          <a:lnTo>
                            <a:pt x="34" y="940"/>
                          </a:lnTo>
                          <a:lnTo>
                            <a:pt x="29" y="935"/>
                          </a:lnTo>
                          <a:lnTo>
                            <a:pt x="20" y="925"/>
                          </a:lnTo>
                          <a:lnTo>
                            <a:pt x="12" y="914"/>
                          </a:lnTo>
                          <a:lnTo>
                            <a:pt x="7" y="902"/>
                          </a:lnTo>
                          <a:lnTo>
                            <a:pt x="4" y="891"/>
                          </a:lnTo>
                          <a:lnTo>
                            <a:pt x="1" y="880"/>
                          </a:lnTo>
                          <a:lnTo>
                            <a:pt x="0" y="869"/>
                          </a:lnTo>
                          <a:lnTo>
                            <a:pt x="0" y="859"/>
                          </a:lnTo>
                          <a:lnTo>
                            <a:pt x="1" y="851"/>
                          </a:lnTo>
                          <a:lnTo>
                            <a:pt x="3" y="838"/>
                          </a:lnTo>
                          <a:lnTo>
                            <a:pt x="4" y="833"/>
                          </a:lnTo>
                          <a:lnTo>
                            <a:pt x="14" y="820"/>
                          </a:lnTo>
                          <a:lnTo>
                            <a:pt x="21" y="805"/>
                          </a:lnTo>
                          <a:lnTo>
                            <a:pt x="28" y="792"/>
                          </a:lnTo>
                          <a:lnTo>
                            <a:pt x="34" y="778"/>
                          </a:lnTo>
                          <a:lnTo>
                            <a:pt x="42" y="756"/>
                          </a:lnTo>
                          <a:lnTo>
                            <a:pt x="44" y="748"/>
                          </a:lnTo>
                          <a:lnTo>
                            <a:pt x="54" y="735"/>
                          </a:lnTo>
                          <a:lnTo>
                            <a:pt x="65" y="723"/>
                          </a:lnTo>
                          <a:lnTo>
                            <a:pt x="75" y="710"/>
                          </a:lnTo>
                          <a:lnTo>
                            <a:pt x="85" y="695"/>
                          </a:lnTo>
                          <a:lnTo>
                            <a:pt x="103" y="666"/>
                          </a:lnTo>
                          <a:lnTo>
                            <a:pt x="119" y="636"/>
                          </a:lnTo>
                          <a:lnTo>
                            <a:pt x="141" y="590"/>
                          </a:lnTo>
                          <a:lnTo>
                            <a:pt x="148" y="570"/>
                          </a:lnTo>
                          <a:lnTo>
                            <a:pt x="146" y="547"/>
                          </a:lnTo>
                          <a:lnTo>
                            <a:pt x="142" y="526"/>
                          </a:lnTo>
                          <a:lnTo>
                            <a:pt x="137" y="508"/>
                          </a:lnTo>
                          <a:lnTo>
                            <a:pt x="130" y="492"/>
                          </a:lnTo>
                          <a:lnTo>
                            <a:pt x="121" y="477"/>
                          </a:lnTo>
                          <a:lnTo>
                            <a:pt x="113" y="464"/>
                          </a:lnTo>
                          <a:lnTo>
                            <a:pt x="103" y="451"/>
                          </a:lnTo>
                          <a:lnTo>
                            <a:pt x="93" y="440"/>
                          </a:lnTo>
                          <a:lnTo>
                            <a:pt x="71" y="421"/>
                          </a:lnTo>
                          <a:lnTo>
                            <a:pt x="50" y="402"/>
                          </a:lnTo>
                          <a:lnTo>
                            <a:pt x="40" y="393"/>
                          </a:lnTo>
                          <a:lnTo>
                            <a:pt x="32" y="383"/>
                          </a:lnTo>
                          <a:lnTo>
                            <a:pt x="25" y="372"/>
                          </a:lnTo>
                          <a:lnTo>
                            <a:pt x="17" y="361"/>
                          </a:lnTo>
                          <a:lnTo>
                            <a:pt x="14" y="335"/>
                          </a:lnTo>
                          <a:lnTo>
                            <a:pt x="10" y="312"/>
                          </a:lnTo>
                          <a:lnTo>
                            <a:pt x="9" y="290"/>
                          </a:lnTo>
                          <a:lnTo>
                            <a:pt x="9" y="269"/>
                          </a:lnTo>
                          <a:lnTo>
                            <a:pt x="9" y="251"/>
                          </a:lnTo>
                          <a:lnTo>
                            <a:pt x="10" y="234"/>
                          </a:lnTo>
                          <a:lnTo>
                            <a:pt x="12" y="218"/>
                          </a:lnTo>
                          <a:lnTo>
                            <a:pt x="14" y="204"/>
                          </a:lnTo>
                          <a:lnTo>
                            <a:pt x="20" y="181"/>
                          </a:lnTo>
                          <a:lnTo>
                            <a:pt x="25" y="164"/>
                          </a:lnTo>
                          <a:lnTo>
                            <a:pt x="28" y="154"/>
                          </a:lnTo>
                          <a:lnTo>
                            <a:pt x="31" y="150"/>
                          </a:lnTo>
                          <a:lnTo>
                            <a:pt x="40" y="133"/>
                          </a:lnTo>
                          <a:lnTo>
                            <a:pt x="63" y="93"/>
                          </a:lnTo>
                          <a:lnTo>
                            <a:pt x="74" y="67"/>
                          </a:lnTo>
                          <a:lnTo>
                            <a:pt x="83" y="43"/>
                          </a:lnTo>
                          <a:lnTo>
                            <a:pt x="87" y="30"/>
                          </a:lnTo>
                          <a:lnTo>
                            <a:pt x="89" y="19"/>
                          </a:lnTo>
                          <a:lnTo>
                            <a:pt x="89" y="9"/>
                          </a:lnTo>
                          <a:lnTo>
                            <a:pt x="89" y="0"/>
                          </a:lnTo>
                          <a:lnTo>
                            <a:pt x="92" y="2"/>
                          </a:lnTo>
                          <a:lnTo>
                            <a:pt x="102" y="7"/>
                          </a:lnTo>
                          <a:lnTo>
                            <a:pt x="116" y="16"/>
                          </a:lnTo>
                          <a:lnTo>
                            <a:pt x="138" y="25"/>
                          </a:lnTo>
                          <a:lnTo>
                            <a:pt x="168" y="38"/>
                          </a:lnTo>
                          <a:lnTo>
                            <a:pt x="206" y="50"/>
                          </a:lnTo>
                          <a:lnTo>
                            <a:pt x="228" y="56"/>
                          </a:lnTo>
                          <a:lnTo>
                            <a:pt x="251" y="61"/>
                          </a:lnTo>
                          <a:lnTo>
                            <a:pt x="278" y="67"/>
                          </a:lnTo>
                          <a:lnTo>
                            <a:pt x="306" y="72"/>
                          </a:lnTo>
                          <a:lnTo>
                            <a:pt x="334" y="78"/>
                          </a:lnTo>
                          <a:lnTo>
                            <a:pt x="358" y="82"/>
                          </a:lnTo>
                          <a:lnTo>
                            <a:pt x="367" y="84"/>
                          </a:lnTo>
                          <a:lnTo>
                            <a:pt x="376" y="87"/>
                          </a:lnTo>
                          <a:lnTo>
                            <a:pt x="383" y="89"/>
                          </a:lnTo>
                          <a:lnTo>
                            <a:pt x="389" y="93"/>
                          </a:lnTo>
                          <a:lnTo>
                            <a:pt x="395" y="98"/>
                          </a:lnTo>
                          <a:lnTo>
                            <a:pt x="400" y="104"/>
                          </a:lnTo>
                          <a:lnTo>
                            <a:pt x="405" y="112"/>
                          </a:lnTo>
                          <a:lnTo>
                            <a:pt x="409" y="122"/>
                          </a:lnTo>
                          <a:lnTo>
                            <a:pt x="413" y="133"/>
                          </a:lnTo>
                          <a:lnTo>
                            <a:pt x="416" y="148"/>
                          </a:lnTo>
                          <a:lnTo>
                            <a:pt x="420" y="164"/>
                          </a:lnTo>
                          <a:lnTo>
                            <a:pt x="424" y="183"/>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0" name="Freeform 429"/>
                    <p:cNvSpPr>
                      <a:spLocks/>
                    </p:cNvSpPr>
                    <p:nvPr/>
                  </p:nvSpPr>
                  <p:spPr bwMode="auto">
                    <a:xfrm>
                      <a:off x="4600" y="1396"/>
                      <a:ext cx="125" cy="262"/>
                    </a:xfrm>
                    <a:custGeom>
                      <a:avLst/>
                      <a:gdLst>
                        <a:gd name="T0" fmla="*/ 0 w 501"/>
                        <a:gd name="T1" fmla="*/ 0 h 1046"/>
                        <a:gd name="T2" fmla="*/ 0 w 501"/>
                        <a:gd name="T3" fmla="*/ 0 h 1046"/>
                        <a:gd name="T4" fmla="*/ 0 w 501"/>
                        <a:gd name="T5" fmla="*/ 0 h 1046"/>
                        <a:gd name="T6" fmla="*/ 0 w 501"/>
                        <a:gd name="T7" fmla="*/ 0 h 1046"/>
                        <a:gd name="T8" fmla="*/ 0 w 501"/>
                        <a:gd name="T9" fmla="*/ 0 h 1046"/>
                        <a:gd name="T10" fmla="*/ 0 w 501"/>
                        <a:gd name="T11" fmla="*/ 0 h 1046"/>
                        <a:gd name="T12" fmla="*/ 0 w 501"/>
                        <a:gd name="T13" fmla="*/ 0 h 1046"/>
                        <a:gd name="T14" fmla="*/ 0 w 501"/>
                        <a:gd name="T15" fmla="*/ 0 h 1046"/>
                        <a:gd name="T16" fmla="*/ 0 w 501"/>
                        <a:gd name="T17" fmla="*/ 0 h 1046"/>
                        <a:gd name="T18" fmla="*/ 0 w 501"/>
                        <a:gd name="T19" fmla="*/ 0 h 1046"/>
                        <a:gd name="T20" fmla="*/ 0 w 501"/>
                        <a:gd name="T21" fmla="*/ 0 h 1046"/>
                        <a:gd name="T22" fmla="*/ 0 w 501"/>
                        <a:gd name="T23" fmla="*/ 0 h 1046"/>
                        <a:gd name="T24" fmla="*/ 0 w 501"/>
                        <a:gd name="T25" fmla="*/ 0 h 1046"/>
                        <a:gd name="T26" fmla="*/ 0 w 501"/>
                        <a:gd name="T27" fmla="*/ 0 h 1046"/>
                        <a:gd name="T28" fmla="*/ 0 w 501"/>
                        <a:gd name="T29" fmla="*/ 0 h 1046"/>
                        <a:gd name="T30" fmla="*/ 0 w 501"/>
                        <a:gd name="T31" fmla="*/ 0 h 1046"/>
                        <a:gd name="T32" fmla="*/ 0 w 501"/>
                        <a:gd name="T33" fmla="*/ 0 h 1046"/>
                        <a:gd name="T34" fmla="*/ 0 w 501"/>
                        <a:gd name="T35" fmla="*/ 0 h 1046"/>
                        <a:gd name="T36" fmla="*/ 0 w 501"/>
                        <a:gd name="T37" fmla="*/ 0 h 1046"/>
                        <a:gd name="T38" fmla="*/ 0 w 501"/>
                        <a:gd name="T39" fmla="*/ 0 h 1046"/>
                        <a:gd name="T40" fmla="*/ 0 w 501"/>
                        <a:gd name="T41" fmla="*/ 0 h 1046"/>
                        <a:gd name="T42" fmla="*/ 0 w 501"/>
                        <a:gd name="T43" fmla="*/ 0 h 1046"/>
                        <a:gd name="T44" fmla="*/ 0 w 501"/>
                        <a:gd name="T45" fmla="*/ 0 h 1046"/>
                        <a:gd name="T46" fmla="*/ 0 w 501"/>
                        <a:gd name="T47" fmla="*/ 0 h 1046"/>
                        <a:gd name="T48" fmla="*/ 0 w 501"/>
                        <a:gd name="T49" fmla="*/ 0 h 1046"/>
                        <a:gd name="T50" fmla="*/ 0 w 501"/>
                        <a:gd name="T51" fmla="*/ 0 h 1046"/>
                        <a:gd name="T52" fmla="*/ 0 w 501"/>
                        <a:gd name="T53" fmla="*/ 0 h 1046"/>
                        <a:gd name="T54" fmla="*/ 0 w 501"/>
                        <a:gd name="T55" fmla="*/ 0 h 1046"/>
                        <a:gd name="T56" fmla="*/ 0 w 501"/>
                        <a:gd name="T57" fmla="*/ 0 h 1046"/>
                        <a:gd name="T58" fmla="*/ 0 w 501"/>
                        <a:gd name="T59" fmla="*/ 0 h 1046"/>
                        <a:gd name="T60" fmla="*/ 0 w 501"/>
                        <a:gd name="T61" fmla="*/ 0 h 1046"/>
                        <a:gd name="T62" fmla="*/ 0 w 501"/>
                        <a:gd name="T63" fmla="*/ 0 h 1046"/>
                        <a:gd name="T64" fmla="*/ 0 w 501"/>
                        <a:gd name="T65" fmla="*/ 0 h 1046"/>
                        <a:gd name="T66" fmla="*/ 0 w 501"/>
                        <a:gd name="T67" fmla="*/ 0 h 1046"/>
                        <a:gd name="T68" fmla="*/ 0 w 501"/>
                        <a:gd name="T69" fmla="*/ 0 h 1046"/>
                        <a:gd name="T70" fmla="*/ 0 w 501"/>
                        <a:gd name="T71" fmla="*/ 0 h 1046"/>
                        <a:gd name="T72" fmla="*/ 0 w 501"/>
                        <a:gd name="T73" fmla="*/ 0 h 1046"/>
                        <a:gd name="T74" fmla="*/ 0 w 501"/>
                        <a:gd name="T75" fmla="*/ 0 h 1046"/>
                        <a:gd name="T76" fmla="*/ 0 w 501"/>
                        <a:gd name="T77" fmla="*/ 0 h 1046"/>
                        <a:gd name="T78" fmla="*/ 0 w 501"/>
                        <a:gd name="T79" fmla="*/ 0 h 1046"/>
                        <a:gd name="T80" fmla="*/ 0 w 501"/>
                        <a:gd name="T81" fmla="*/ 0 h 1046"/>
                        <a:gd name="T82" fmla="*/ 0 w 501"/>
                        <a:gd name="T83" fmla="*/ 0 h 1046"/>
                        <a:gd name="T84" fmla="*/ 0 w 501"/>
                        <a:gd name="T85" fmla="*/ 0 h 1046"/>
                        <a:gd name="T86" fmla="*/ 0 w 501"/>
                        <a:gd name="T87" fmla="*/ 0 h 1046"/>
                        <a:gd name="T88" fmla="*/ 0 w 501"/>
                        <a:gd name="T89" fmla="*/ 0 h 1046"/>
                        <a:gd name="T90" fmla="*/ 0 w 501"/>
                        <a:gd name="T91" fmla="*/ 0 h 1046"/>
                        <a:gd name="T92" fmla="*/ 0 w 501"/>
                        <a:gd name="T93" fmla="*/ 0 h 1046"/>
                        <a:gd name="T94" fmla="*/ 0 w 501"/>
                        <a:gd name="T95" fmla="*/ 0 h 1046"/>
                        <a:gd name="T96" fmla="*/ 0 w 501"/>
                        <a:gd name="T97" fmla="*/ 0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1"/>
                        <a:gd name="T148" fmla="*/ 0 h 1046"/>
                        <a:gd name="T149" fmla="*/ 501 w 5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1" h="1046">
                          <a:moveTo>
                            <a:pt x="424" y="183"/>
                          </a:moveTo>
                          <a:lnTo>
                            <a:pt x="420" y="191"/>
                          </a:lnTo>
                          <a:lnTo>
                            <a:pt x="415" y="199"/>
                          </a:lnTo>
                          <a:lnTo>
                            <a:pt x="413" y="208"/>
                          </a:lnTo>
                          <a:lnTo>
                            <a:pt x="409" y="218"/>
                          </a:lnTo>
                          <a:lnTo>
                            <a:pt x="408" y="227"/>
                          </a:lnTo>
                          <a:lnTo>
                            <a:pt x="405" y="238"/>
                          </a:lnTo>
                          <a:lnTo>
                            <a:pt x="405" y="251"/>
                          </a:lnTo>
                          <a:lnTo>
                            <a:pt x="404" y="262"/>
                          </a:lnTo>
                          <a:lnTo>
                            <a:pt x="402" y="265"/>
                          </a:lnTo>
                          <a:lnTo>
                            <a:pt x="395" y="273"/>
                          </a:lnTo>
                          <a:lnTo>
                            <a:pt x="389" y="282"/>
                          </a:lnTo>
                          <a:lnTo>
                            <a:pt x="384" y="294"/>
                          </a:lnTo>
                          <a:lnTo>
                            <a:pt x="383" y="300"/>
                          </a:lnTo>
                          <a:lnTo>
                            <a:pt x="383" y="306"/>
                          </a:lnTo>
                          <a:lnTo>
                            <a:pt x="386" y="311"/>
                          </a:lnTo>
                          <a:lnTo>
                            <a:pt x="391" y="314"/>
                          </a:lnTo>
                          <a:lnTo>
                            <a:pt x="398" y="318"/>
                          </a:lnTo>
                          <a:lnTo>
                            <a:pt x="408" y="320"/>
                          </a:lnTo>
                          <a:lnTo>
                            <a:pt x="421" y="322"/>
                          </a:lnTo>
                          <a:lnTo>
                            <a:pt x="437" y="322"/>
                          </a:lnTo>
                          <a:lnTo>
                            <a:pt x="441" y="320"/>
                          </a:lnTo>
                          <a:lnTo>
                            <a:pt x="451" y="320"/>
                          </a:lnTo>
                          <a:lnTo>
                            <a:pt x="463" y="320"/>
                          </a:lnTo>
                          <a:lnTo>
                            <a:pt x="476" y="322"/>
                          </a:lnTo>
                          <a:lnTo>
                            <a:pt x="484" y="324"/>
                          </a:lnTo>
                          <a:lnTo>
                            <a:pt x="488" y="327"/>
                          </a:lnTo>
                          <a:lnTo>
                            <a:pt x="495" y="330"/>
                          </a:lnTo>
                          <a:lnTo>
                            <a:pt x="498" y="335"/>
                          </a:lnTo>
                          <a:lnTo>
                            <a:pt x="501" y="341"/>
                          </a:lnTo>
                          <a:lnTo>
                            <a:pt x="501" y="349"/>
                          </a:lnTo>
                          <a:lnTo>
                            <a:pt x="499" y="357"/>
                          </a:lnTo>
                          <a:lnTo>
                            <a:pt x="496" y="367"/>
                          </a:lnTo>
                          <a:lnTo>
                            <a:pt x="490" y="603"/>
                          </a:lnTo>
                          <a:lnTo>
                            <a:pt x="491" y="609"/>
                          </a:lnTo>
                          <a:lnTo>
                            <a:pt x="491" y="625"/>
                          </a:lnTo>
                          <a:lnTo>
                            <a:pt x="492" y="649"/>
                          </a:lnTo>
                          <a:lnTo>
                            <a:pt x="490" y="678"/>
                          </a:lnTo>
                          <a:lnTo>
                            <a:pt x="487" y="694"/>
                          </a:lnTo>
                          <a:lnTo>
                            <a:pt x="484" y="711"/>
                          </a:lnTo>
                          <a:lnTo>
                            <a:pt x="479" y="728"/>
                          </a:lnTo>
                          <a:lnTo>
                            <a:pt x="473" y="744"/>
                          </a:lnTo>
                          <a:lnTo>
                            <a:pt x="465" y="761"/>
                          </a:lnTo>
                          <a:lnTo>
                            <a:pt x="455" y="777"/>
                          </a:lnTo>
                          <a:lnTo>
                            <a:pt x="444" y="793"/>
                          </a:lnTo>
                          <a:lnTo>
                            <a:pt x="431" y="806"/>
                          </a:lnTo>
                          <a:lnTo>
                            <a:pt x="422" y="817"/>
                          </a:lnTo>
                          <a:lnTo>
                            <a:pt x="415" y="826"/>
                          </a:lnTo>
                          <a:lnTo>
                            <a:pt x="406" y="835"/>
                          </a:lnTo>
                          <a:lnTo>
                            <a:pt x="397" y="842"/>
                          </a:lnTo>
                          <a:lnTo>
                            <a:pt x="380" y="857"/>
                          </a:lnTo>
                          <a:lnTo>
                            <a:pt x="364" y="873"/>
                          </a:lnTo>
                          <a:lnTo>
                            <a:pt x="356" y="882"/>
                          </a:lnTo>
                          <a:lnTo>
                            <a:pt x="350" y="893"/>
                          </a:lnTo>
                          <a:lnTo>
                            <a:pt x="345" y="906"/>
                          </a:lnTo>
                          <a:lnTo>
                            <a:pt x="342" y="920"/>
                          </a:lnTo>
                          <a:lnTo>
                            <a:pt x="340" y="936"/>
                          </a:lnTo>
                          <a:lnTo>
                            <a:pt x="340" y="956"/>
                          </a:lnTo>
                          <a:lnTo>
                            <a:pt x="342" y="978"/>
                          </a:lnTo>
                          <a:lnTo>
                            <a:pt x="345" y="1004"/>
                          </a:lnTo>
                          <a:lnTo>
                            <a:pt x="345" y="1012"/>
                          </a:lnTo>
                          <a:lnTo>
                            <a:pt x="344" y="1030"/>
                          </a:lnTo>
                          <a:lnTo>
                            <a:pt x="343" y="1035"/>
                          </a:lnTo>
                          <a:lnTo>
                            <a:pt x="342" y="1039"/>
                          </a:lnTo>
                          <a:lnTo>
                            <a:pt x="339" y="1043"/>
                          </a:lnTo>
                          <a:lnTo>
                            <a:pt x="337" y="1045"/>
                          </a:lnTo>
                          <a:lnTo>
                            <a:pt x="334" y="1046"/>
                          </a:lnTo>
                          <a:lnTo>
                            <a:pt x="329" y="1046"/>
                          </a:lnTo>
                          <a:lnTo>
                            <a:pt x="324" y="1045"/>
                          </a:lnTo>
                          <a:lnTo>
                            <a:pt x="320" y="1043"/>
                          </a:lnTo>
                          <a:lnTo>
                            <a:pt x="317" y="1037"/>
                          </a:lnTo>
                          <a:lnTo>
                            <a:pt x="311" y="1023"/>
                          </a:lnTo>
                          <a:lnTo>
                            <a:pt x="302" y="1004"/>
                          </a:lnTo>
                          <a:lnTo>
                            <a:pt x="291" y="985"/>
                          </a:lnTo>
                          <a:lnTo>
                            <a:pt x="285" y="977"/>
                          </a:lnTo>
                          <a:lnTo>
                            <a:pt x="278" y="969"/>
                          </a:lnTo>
                          <a:lnTo>
                            <a:pt x="271" y="964"/>
                          </a:lnTo>
                          <a:lnTo>
                            <a:pt x="263" y="963"/>
                          </a:lnTo>
                          <a:lnTo>
                            <a:pt x="260" y="963"/>
                          </a:lnTo>
                          <a:lnTo>
                            <a:pt x="256" y="963"/>
                          </a:lnTo>
                          <a:lnTo>
                            <a:pt x="252" y="966"/>
                          </a:lnTo>
                          <a:lnTo>
                            <a:pt x="249" y="968"/>
                          </a:lnTo>
                          <a:lnTo>
                            <a:pt x="245" y="972"/>
                          </a:lnTo>
                          <a:lnTo>
                            <a:pt x="241" y="977"/>
                          </a:lnTo>
                          <a:lnTo>
                            <a:pt x="238" y="983"/>
                          </a:lnTo>
                          <a:lnTo>
                            <a:pt x="234" y="990"/>
                          </a:lnTo>
                          <a:lnTo>
                            <a:pt x="233" y="986"/>
                          </a:lnTo>
                          <a:lnTo>
                            <a:pt x="228" y="978"/>
                          </a:lnTo>
                          <a:lnTo>
                            <a:pt x="224" y="973"/>
                          </a:lnTo>
                          <a:lnTo>
                            <a:pt x="220" y="967"/>
                          </a:lnTo>
                          <a:lnTo>
                            <a:pt x="214" y="961"/>
                          </a:lnTo>
                          <a:lnTo>
                            <a:pt x="208" y="955"/>
                          </a:lnTo>
                          <a:lnTo>
                            <a:pt x="200" y="948"/>
                          </a:lnTo>
                          <a:lnTo>
                            <a:pt x="190" y="942"/>
                          </a:lnTo>
                          <a:lnTo>
                            <a:pt x="180" y="939"/>
                          </a:lnTo>
                          <a:lnTo>
                            <a:pt x="168" y="935"/>
                          </a:lnTo>
                          <a:lnTo>
                            <a:pt x="154" y="933"/>
                          </a:lnTo>
                          <a:lnTo>
                            <a:pt x="138" y="933"/>
                          </a:lnTo>
                          <a:lnTo>
                            <a:pt x="121" y="934"/>
                          </a:lnTo>
                          <a:lnTo>
                            <a:pt x="103" y="937"/>
                          </a:lnTo>
                          <a:lnTo>
                            <a:pt x="99" y="946"/>
                          </a:lnTo>
                          <a:lnTo>
                            <a:pt x="96" y="964"/>
                          </a:lnTo>
                          <a:lnTo>
                            <a:pt x="85" y="962"/>
                          </a:lnTo>
                          <a:lnTo>
                            <a:pt x="75" y="959"/>
                          </a:lnTo>
                          <a:lnTo>
                            <a:pt x="65" y="956"/>
                          </a:lnTo>
                          <a:lnTo>
                            <a:pt x="56" y="953"/>
                          </a:lnTo>
                          <a:lnTo>
                            <a:pt x="48" y="948"/>
                          </a:lnTo>
                          <a:lnTo>
                            <a:pt x="42" y="945"/>
                          </a:lnTo>
                          <a:lnTo>
                            <a:pt x="34" y="940"/>
                          </a:lnTo>
                          <a:lnTo>
                            <a:pt x="29" y="935"/>
                          </a:lnTo>
                          <a:lnTo>
                            <a:pt x="20" y="925"/>
                          </a:lnTo>
                          <a:lnTo>
                            <a:pt x="12" y="914"/>
                          </a:lnTo>
                          <a:lnTo>
                            <a:pt x="7" y="902"/>
                          </a:lnTo>
                          <a:lnTo>
                            <a:pt x="4" y="891"/>
                          </a:lnTo>
                          <a:lnTo>
                            <a:pt x="1" y="880"/>
                          </a:lnTo>
                          <a:lnTo>
                            <a:pt x="0" y="869"/>
                          </a:lnTo>
                          <a:lnTo>
                            <a:pt x="0" y="859"/>
                          </a:lnTo>
                          <a:lnTo>
                            <a:pt x="1" y="851"/>
                          </a:lnTo>
                          <a:lnTo>
                            <a:pt x="3" y="838"/>
                          </a:lnTo>
                          <a:lnTo>
                            <a:pt x="4" y="833"/>
                          </a:lnTo>
                          <a:lnTo>
                            <a:pt x="14" y="820"/>
                          </a:lnTo>
                          <a:lnTo>
                            <a:pt x="21" y="805"/>
                          </a:lnTo>
                          <a:lnTo>
                            <a:pt x="28" y="792"/>
                          </a:lnTo>
                          <a:lnTo>
                            <a:pt x="34" y="778"/>
                          </a:lnTo>
                          <a:lnTo>
                            <a:pt x="42" y="756"/>
                          </a:lnTo>
                          <a:lnTo>
                            <a:pt x="44" y="748"/>
                          </a:lnTo>
                          <a:lnTo>
                            <a:pt x="54" y="735"/>
                          </a:lnTo>
                          <a:lnTo>
                            <a:pt x="65" y="723"/>
                          </a:lnTo>
                          <a:lnTo>
                            <a:pt x="75" y="710"/>
                          </a:lnTo>
                          <a:lnTo>
                            <a:pt x="85" y="695"/>
                          </a:lnTo>
                          <a:lnTo>
                            <a:pt x="103" y="666"/>
                          </a:lnTo>
                          <a:lnTo>
                            <a:pt x="119" y="636"/>
                          </a:lnTo>
                          <a:lnTo>
                            <a:pt x="141" y="590"/>
                          </a:lnTo>
                          <a:lnTo>
                            <a:pt x="148" y="570"/>
                          </a:lnTo>
                          <a:lnTo>
                            <a:pt x="146" y="547"/>
                          </a:lnTo>
                          <a:lnTo>
                            <a:pt x="142" y="526"/>
                          </a:lnTo>
                          <a:lnTo>
                            <a:pt x="137" y="508"/>
                          </a:lnTo>
                          <a:lnTo>
                            <a:pt x="130" y="492"/>
                          </a:lnTo>
                          <a:lnTo>
                            <a:pt x="121" y="477"/>
                          </a:lnTo>
                          <a:lnTo>
                            <a:pt x="113" y="464"/>
                          </a:lnTo>
                          <a:lnTo>
                            <a:pt x="103" y="451"/>
                          </a:lnTo>
                          <a:lnTo>
                            <a:pt x="93" y="440"/>
                          </a:lnTo>
                          <a:lnTo>
                            <a:pt x="71" y="421"/>
                          </a:lnTo>
                          <a:lnTo>
                            <a:pt x="50" y="402"/>
                          </a:lnTo>
                          <a:lnTo>
                            <a:pt x="40" y="393"/>
                          </a:lnTo>
                          <a:lnTo>
                            <a:pt x="32" y="383"/>
                          </a:lnTo>
                          <a:lnTo>
                            <a:pt x="25" y="372"/>
                          </a:lnTo>
                          <a:lnTo>
                            <a:pt x="17" y="361"/>
                          </a:lnTo>
                          <a:lnTo>
                            <a:pt x="14" y="335"/>
                          </a:lnTo>
                          <a:lnTo>
                            <a:pt x="10" y="312"/>
                          </a:lnTo>
                          <a:lnTo>
                            <a:pt x="9" y="290"/>
                          </a:lnTo>
                          <a:lnTo>
                            <a:pt x="9" y="269"/>
                          </a:lnTo>
                          <a:lnTo>
                            <a:pt x="9" y="251"/>
                          </a:lnTo>
                          <a:lnTo>
                            <a:pt x="10" y="234"/>
                          </a:lnTo>
                          <a:lnTo>
                            <a:pt x="12" y="218"/>
                          </a:lnTo>
                          <a:lnTo>
                            <a:pt x="14" y="204"/>
                          </a:lnTo>
                          <a:lnTo>
                            <a:pt x="20" y="181"/>
                          </a:lnTo>
                          <a:lnTo>
                            <a:pt x="25" y="164"/>
                          </a:lnTo>
                          <a:lnTo>
                            <a:pt x="28" y="154"/>
                          </a:lnTo>
                          <a:lnTo>
                            <a:pt x="31" y="150"/>
                          </a:lnTo>
                          <a:lnTo>
                            <a:pt x="40" y="133"/>
                          </a:lnTo>
                          <a:lnTo>
                            <a:pt x="63" y="93"/>
                          </a:lnTo>
                          <a:lnTo>
                            <a:pt x="74" y="67"/>
                          </a:lnTo>
                          <a:lnTo>
                            <a:pt x="83" y="43"/>
                          </a:lnTo>
                          <a:lnTo>
                            <a:pt x="87" y="30"/>
                          </a:lnTo>
                          <a:lnTo>
                            <a:pt x="89" y="19"/>
                          </a:lnTo>
                          <a:lnTo>
                            <a:pt x="89" y="9"/>
                          </a:lnTo>
                          <a:lnTo>
                            <a:pt x="89" y="0"/>
                          </a:lnTo>
                          <a:lnTo>
                            <a:pt x="92" y="2"/>
                          </a:lnTo>
                          <a:lnTo>
                            <a:pt x="102" y="7"/>
                          </a:lnTo>
                          <a:lnTo>
                            <a:pt x="116" y="16"/>
                          </a:lnTo>
                          <a:lnTo>
                            <a:pt x="138" y="25"/>
                          </a:lnTo>
                          <a:lnTo>
                            <a:pt x="168" y="38"/>
                          </a:lnTo>
                          <a:lnTo>
                            <a:pt x="206" y="50"/>
                          </a:lnTo>
                          <a:lnTo>
                            <a:pt x="228" y="56"/>
                          </a:lnTo>
                          <a:lnTo>
                            <a:pt x="251" y="61"/>
                          </a:lnTo>
                          <a:lnTo>
                            <a:pt x="278" y="67"/>
                          </a:lnTo>
                          <a:lnTo>
                            <a:pt x="306" y="72"/>
                          </a:lnTo>
                          <a:lnTo>
                            <a:pt x="334" y="78"/>
                          </a:lnTo>
                          <a:lnTo>
                            <a:pt x="358" y="82"/>
                          </a:lnTo>
                          <a:lnTo>
                            <a:pt x="367" y="84"/>
                          </a:lnTo>
                          <a:lnTo>
                            <a:pt x="376" y="87"/>
                          </a:lnTo>
                          <a:lnTo>
                            <a:pt x="383" y="89"/>
                          </a:lnTo>
                          <a:lnTo>
                            <a:pt x="389" y="93"/>
                          </a:lnTo>
                          <a:lnTo>
                            <a:pt x="395" y="98"/>
                          </a:lnTo>
                          <a:lnTo>
                            <a:pt x="400" y="104"/>
                          </a:lnTo>
                          <a:lnTo>
                            <a:pt x="405" y="112"/>
                          </a:lnTo>
                          <a:lnTo>
                            <a:pt x="409" y="122"/>
                          </a:lnTo>
                          <a:lnTo>
                            <a:pt x="413" y="133"/>
                          </a:lnTo>
                          <a:lnTo>
                            <a:pt x="416" y="148"/>
                          </a:lnTo>
                          <a:lnTo>
                            <a:pt x="420" y="164"/>
                          </a:lnTo>
                          <a:lnTo>
                            <a:pt x="424" y="183"/>
                          </a:lnTo>
                          <a:close/>
                        </a:path>
                      </a:pathLst>
                    </a:custGeom>
                    <a:solidFill>
                      <a:schemeClr val="bg1">
                        <a:lumMod val="8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81" name="Freeform 430"/>
                    <p:cNvSpPr>
                      <a:spLocks/>
                    </p:cNvSpPr>
                    <p:nvPr/>
                  </p:nvSpPr>
                  <p:spPr bwMode="auto">
                    <a:xfrm>
                      <a:off x="4129" y="1337"/>
                      <a:ext cx="508" cy="325"/>
                    </a:xfrm>
                    <a:custGeom>
                      <a:avLst/>
                      <a:gdLst>
                        <a:gd name="T0" fmla="*/ 0 w 2033"/>
                        <a:gd name="T1" fmla="*/ 0 h 1299"/>
                        <a:gd name="T2" fmla="*/ 0 w 2033"/>
                        <a:gd name="T3" fmla="*/ 0 h 1299"/>
                        <a:gd name="T4" fmla="*/ 0 w 2033"/>
                        <a:gd name="T5" fmla="*/ 0 h 1299"/>
                        <a:gd name="T6" fmla="*/ 0 w 2033"/>
                        <a:gd name="T7" fmla="*/ 0 h 1299"/>
                        <a:gd name="T8" fmla="*/ 0 w 2033"/>
                        <a:gd name="T9" fmla="*/ 0 h 1299"/>
                        <a:gd name="T10" fmla="*/ 0 w 2033"/>
                        <a:gd name="T11" fmla="*/ 0 h 1299"/>
                        <a:gd name="T12" fmla="*/ 0 w 2033"/>
                        <a:gd name="T13" fmla="*/ 0 h 1299"/>
                        <a:gd name="T14" fmla="*/ 0 w 2033"/>
                        <a:gd name="T15" fmla="*/ 0 h 1299"/>
                        <a:gd name="T16" fmla="*/ 0 w 2033"/>
                        <a:gd name="T17" fmla="*/ 0 h 1299"/>
                        <a:gd name="T18" fmla="*/ 0 w 2033"/>
                        <a:gd name="T19" fmla="*/ 0 h 1299"/>
                        <a:gd name="T20" fmla="*/ 0 w 2033"/>
                        <a:gd name="T21" fmla="*/ 0 h 1299"/>
                        <a:gd name="T22" fmla="*/ 0 w 2033"/>
                        <a:gd name="T23" fmla="*/ 0 h 1299"/>
                        <a:gd name="T24" fmla="*/ 0 w 2033"/>
                        <a:gd name="T25" fmla="*/ 0 h 1299"/>
                        <a:gd name="T26" fmla="*/ 0 w 2033"/>
                        <a:gd name="T27" fmla="*/ 0 h 1299"/>
                        <a:gd name="T28" fmla="*/ 0 w 2033"/>
                        <a:gd name="T29" fmla="*/ 0 h 1299"/>
                        <a:gd name="T30" fmla="*/ 0 w 2033"/>
                        <a:gd name="T31" fmla="*/ 0 h 1299"/>
                        <a:gd name="T32" fmla="*/ 0 w 2033"/>
                        <a:gd name="T33" fmla="*/ 0 h 1299"/>
                        <a:gd name="T34" fmla="*/ 0 w 2033"/>
                        <a:gd name="T35" fmla="*/ 0 h 1299"/>
                        <a:gd name="T36" fmla="*/ 0 w 2033"/>
                        <a:gd name="T37" fmla="*/ 0 h 1299"/>
                        <a:gd name="T38" fmla="*/ 0 w 2033"/>
                        <a:gd name="T39" fmla="*/ 0 h 1299"/>
                        <a:gd name="T40" fmla="*/ 0 w 2033"/>
                        <a:gd name="T41" fmla="*/ 0 h 1299"/>
                        <a:gd name="T42" fmla="*/ 0 w 2033"/>
                        <a:gd name="T43" fmla="*/ 0 h 1299"/>
                        <a:gd name="T44" fmla="*/ 0 w 2033"/>
                        <a:gd name="T45" fmla="*/ 0 h 1299"/>
                        <a:gd name="T46" fmla="*/ 0 w 2033"/>
                        <a:gd name="T47" fmla="*/ 0 h 1299"/>
                        <a:gd name="T48" fmla="*/ 0 w 2033"/>
                        <a:gd name="T49" fmla="*/ 0 h 1299"/>
                        <a:gd name="T50" fmla="*/ 0 w 2033"/>
                        <a:gd name="T51" fmla="*/ 0 h 1299"/>
                        <a:gd name="T52" fmla="*/ 0 w 2033"/>
                        <a:gd name="T53" fmla="*/ 0 h 1299"/>
                        <a:gd name="T54" fmla="*/ 0 w 2033"/>
                        <a:gd name="T55" fmla="*/ 0 h 1299"/>
                        <a:gd name="T56" fmla="*/ 0 w 2033"/>
                        <a:gd name="T57" fmla="*/ 0 h 1299"/>
                        <a:gd name="T58" fmla="*/ 0 w 2033"/>
                        <a:gd name="T59" fmla="*/ 0 h 1299"/>
                        <a:gd name="T60" fmla="*/ 0 w 2033"/>
                        <a:gd name="T61" fmla="*/ 0 h 1299"/>
                        <a:gd name="T62" fmla="*/ 0 w 2033"/>
                        <a:gd name="T63" fmla="*/ 0 h 1299"/>
                        <a:gd name="T64" fmla="*/ 0 w 2033"/>
                        <a:gd name="T65" fmla="*/ 0 h 1299"/>
                        <a:gd name="T66" fmla="*/ 0 w 2033"/>
                        <a:gd name="T67" fmla="*/ 0 h 1299"/>
                        <a:gd name="T68" fmla="*/ 0 w 2033"/>
                        <a:gd name="T69" fmla="*/ 0 h 1299"/>
                        <a:gd name="T70" fmla="*/ 0 w 2033"/>
                        <a:gd name="T71" fmla="*/ 0 h 1299"/>
                        <a:gd name="T72" fmla="*/ 0 w 2033"/>
                        <a:gd name="T73" fmla="*/ 0 h 1299"/>
                        <a:gd name="T74" fmla="*/ 0 w 2033"/>
                        <a:gd name="T75" fmla="*/ 0 h 1299"/>
                        <a:gd name="T76" fmla="*/ 0 w 2033"/>
                        <a:gd name="T77" fmla="*/ 0 h 1299"/>
                        <a:gd name="T78" fmla="*/ 0 w 2033"/>
                        <a:gd name="T79" fmla="*/ 0 h 1299"/>
                        <a:gd name="T80" fmla="*/ 0 w 2033"/>
                        <a:gd name="T81" fmla="*/ 0 h 1299"/>
                        <a:gd name="T82" fmla="*/ 0 w 2033"/>
                        <a:gd name="T83" fmla="*/ 0 h 1299"/>
                        <a:gd name="T84" fmla="*/ 0 w 2033"/>
                        <a:gd name="T85" fmla="*/ 0 h 1299"/>
                        <a:gd name="T86" fmla="*/ 0 w 2033"/>
                        <a:gd name="T87" fmla="*/ 0 h 1299"/>
                        <a:gd name="T88" fmla="*/ 0 w 2033"/>
                        <a:gd name="T89" fmla="*/ 0 h 1299"/>
                        <a:gd name="T90" fmla="*/ 0 w 2033"/>
                        <a:gd name="T91" fmla="*/ 0 h 1299"/>
                        <a:gd name="T92" fmla="*/ 0 w 2033"/>
                        <a:gd name="T93" fmla="*/ 0 h 1299"/>
                        <a:gd name="T94" fmla="*/ 0 w 2033"/>
                        <a:gd name="T95" fmla="*/ 0 h 1299"/>
                        <a:gd name="T96" fmla="*/ 0 w 2033"/>
                        <a:gd name="T97" fmla="*/ 0 h 1299"/>
                        <a:gd name="T98" fmla="*/ 0 w 2033"/>
                        <a:gd name="T99" fmla="*/ 0 h 1299"/>
                        <a:gd name="T100" fmla="*/ 0 w 2033"/>
                        <a:gd name="T101" fmla="*/ 0 h 1299"/>
                        <a:gd name="T102" fmla="*/ 0 w 2033"/>
                        <a:gd name="T103" fmla="*/ 0 h 1299"/>
                        <a:gd name="T104" fmla="*/ 0 w 2033"/>
                        <a:gd name="T105" fmla="*/ 0 h 1299"/>
                        <a:gd name="T106" fmla="*/ 0 w 2033"/>
                        <a:gd name="T107" fmla="*/ 0 h 12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3"/>
                        <a:gd name="T163" fmla="*/ 0 h 1299"/>
                        <a:gd name="T164" fmla="*/ 2033 w 2033"/>
                        <a:gd name="T165" fmla="*/ 1299 h 12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3" h="1299">
                          <a:moveTo>
                            <a:pt x="276" y="92"/>
                          </a:moveTo>
                          <a:lnTo>
                            <a:pt x="112" y="237"/>
                          </a:lnTo>
                          <a:lnTo>
                            <a:pt x="78" y="251"/>
                          </a:lnTo>
                          <a:lnTo>
                            <a:pt x="48" y="265"/>
                          </a:lnTo>
                          <a:lnTo>
                            <a:pt x="22" y="278"/>
                          </a:lnTo>
                          <a:lnTo>
                            <a:pt x="0" y="289"/>
                          </a:lnTo>
                          <a:lnTo>
                            <a:pt x="98" y="887"/>
                          </a:lnTo>
                          <a:lnTo>
                            <a:pt x="164" y="1299"/>
                          </a:lnTo>
                          <a:lnTo>
                            <a:pt x="571" y="1227"/>
                          </a:lnTo>
                          <a:lnTo>
                            <a:pt x="1791" y="1010"/>
                          </a:lnTo>
                          <a:lnTo>
                            <a:pt x="1792" y="1006"/>
                          </a:lnTo>
                          <a:lnTo>
                            <a:pt x="1795" y="1001"/>
                          </a:lnTo>
                          <a:lnTo>
                            <a:pt x="1797" y="997"/>
                          </a:lnTo>
                          <a:lnTo>
                            <a:pt x="1801" y="993"/>
                          </a:lnTo>
                          <a:lnTo>
                            <a:pt x="1808" y="986"/>
                          </a:lnTo>
                          <a:lnTo>
                            <a:pt x="1818" y="982"/>
                          </a:lnTo>
                          <a:lnTo>
                            <a:pt x="1829" y="979"/>
                          </a:lnTo>
                          <a:lnTo>
                            <a:pt x="1840" y="976"/>
                          </a:lnTo>
                          <a:lnTo>
                            <a:pt x="1852" y="976"/>
                          </a:lnTo>
                          <a:lnTo>
                            <a:pt x="1864" y="976"/>
                          </a:lnTo>
                          <a:lnTo>
                            <a:pt x="1889" y="977"/>
                          </a:lnTo>
                          <a:lnTo>
                            <a:pt x="1908" y="980"/>
                          </a:lnTo>
                          <a:lnTo>
                            <a:pt x="1923" y="983"/>
                          </a:lnTo>
                          <a:lnTo>
                            <a:pt x="1929" y="985"/>
                          </a:lnTo>
                          <a:lnTo>
                            <a:pt x="1939" y="972"/>
                          </a:lnTo>
                          <a:lnTo>
                            <a:pt x="1950" y="960"/>
                          </a:lnTo>
                          <a:lnTo>
                            <a:pt x="1960" y="947"/>
                          </a:lnTo>
                          <a:lnTo>
                            <a:pt x="1970" y="932"/>
                          </a:lnTo>
                          <a:lnTo>
                            <a:pt x="1988" y="903"/>
                          </a:lnTo>
                          <a:lnTo>
                            <a:pt x="2004" y="873"/>
                          </a:lnTo>
                          <a:lnTo>
                            <a:pt x="2026" y="827"/>
                          </a:lnTo>
                          <a:lnTo>
                            <a:pt x="2033" y="807"/>
                          </a:lnTo>
                          <a:lnTo>
                            <a:pt x="2031" y="784"/>
                          </a:lnTo>
                          <a:lnTo>
                            <a:pt x="2027" y="763"/>
                          </a:lnTo>
                          <a:lnTo>
                            <a:pt x="2022" y="745"/>
                          </a:lnTo>
                          <a:lnTo>
                            <a:pt x="2015" y="729"/>
                          </a:lnTo>
                          <a:lnTo>
                            <a:pt x="2006" y="714"/>
                          </a:lnTo>
                          <a:lnTo>
                            <a:pt x="1998" y="701"/>
                          </a:lnTo>
                          <a:lnTo>
                            <a:pt x="1988" y="688"/>
                          </a:lnTo>
                          <a:lnTo>
                            <a:pt x="1978" y="677"/>
                          </a:lnTo>
                          <a:lnTo>
                            <a:pt x="1956" y="658"/>
                          </a:lnTo>
                          <a:lnTo>
                            <a:pt x="1935" y="639"/>
                          </a:lnTo>
                          <a:lnTo>
                            <a:pt x="1925" y="630"/>
                          </a:lnTo>
                          <a:lnTo>
                            <a:pt x="1917" y="620"/>
                          </a:lnTo>
                          <a:lnTo>
                            <a:pt x="1910" y="609"/>
                          </a:lnTo>
                          <a:lnTo>
                            <a:pt x="1902" y="598"/>
                          </a:lnTo>
                          <a:lnTo>
                            <a:pt x="1899" y="572"/>
                          </a:lnTo>
                          <a:lnTo>
                            <a:pt x="1895" y="549"/>
                          </a:lnTo>
                          <a:lnTo>
                            <a:pt x="1894" y="527"/>
                          </a:lnTo>
                          <a:lnTo>
                            <a:pt x="1894" y="506"/>
                          </a:lnTo>
                          <a:lnTo>
                            <a:pt x="1894" y="488"/>
                          </a:lnTo>
                          <a:lnTo>
                            <a:pt x="1895" y="471"/>
                          </a:lnTo>
                          <a:lnTo>
                            <a:pt x="1897" y="455"/>
                          </a:lnTo>
                          <a:lnTo>
                            <a:pt x="1899" y="441"/>
                          </a:lnTo>
                          <a:lnTo>
                            <a:pt x="1905" y="418"/>
                          </a:lnTo>
                          <a:lnTo>
                            <a:pt x="1910" y="401"/>
                          </a:lnTo>
                          <a:lnTo>
                            <a:pt x="1913" y="391"/>
                          </a:lnTo>
                          <a:lnTo>
                            <a:pt x="1916" y="387"/>
                          </a:lnTo>
                          <a:lnTo>
                            <a:pt x="1925" y="370"/>
                          </a:lnTo>
                          <a:lnTo>
                            <a:pt x="1948" y="330"/>
                          </a:lnTo>
                          <a:lnTo>
                            <a:pt x="1959" y="304"/>
                          </a:lnTo>
                          <a:lnTo>
                            <a:pt x="1968" y="280"/>
                          </a:lnTo>
                          <a:lnTo>
                            <a:pt x="1972" y="267"/>
                          </a:lnTo>
                          <a:lnTo>
                            <a:pt x="1974" y="256"/>
                          </a:lnTo>
                          <a:lnTo>
                            <a:pt x="1974" y="246"/>
                          </a:lnTo>
                          <a:lnTo>
                            <a:pt x="1974" y="237"/>
                          </a:lnTo>
                          <a:lnTo>
                            <a:pt x="1954" y="232"/>
                          </a:lnTo>
                          <a:lnTo>
                            <a:pt x="1934" y="226"/>
                          </a:lnTo>
                          <a:lnTo>
                            <a:pt x="1916" y="218"/>
                          </a:lnTo>
                          <a:lnTo>
                            <a:pt x="1900" y="210"/>
                          </a:lnTo>
                          <a:lnTo>
                            <a:pt x="1885" y="201"/>
                          </a:lnTo>
                          <a:lnTo>
                            <a:pt x="1873" y="190"/>
                          </a:lnTo>
                          <a:lnTo>
                            <a:pt x="1862" y="180"/>
                          </a:lnTo>
                          <a:lnTo>
                            <a:pt x="1852" y="171"/>
                          </a:lnTo>
                          <a:lnTo>
                            <a:pt x="1836" y="151"/>
                          </a:lnTo>
                          <a:lnTo>
                            <a:pt x="1825" y="134"/>
                          </a:lnTo>
                          <a:lnTo>
                            <a:pt x="1819" y="123"/>
                          </a:lnTo>
                          <a:lnTo>
                            <a:pt x="1817" y="119"/>
                          </a:lnTo>
                          <a:lnTo>
                            <a:pt x="1802" y="91"/>
                          </a:lnTo>
                          <a:lnTo>
                            <a:pt x="1788" y="69"/>
                          </a:lnTo>
                          <a:lnTo>
                            <a:pt x="1774" y="49"/>
                          </a:lnTo>
                          <a:lnTo>
                            <a:pt x="1760" y="35"/>
                          </a:lnTo>
                          <a:lnTo>
                            <a:pt x="1747" y="22"/>
                          </a:lnTo>
                          <a:lnTo>
                            <a:pt x="1735" y="14"/>
                          </a:lnTo>
                          <a:lnTo>
                            <a:pt x="1724" y="8"/>
                          </a:lnTo>
                          <a:lnTo>
                            <a:pt x="1713" y="4"/>
                          </a:lnTo>
                          <a:lnTo>
                            <a:pt x="1703" y="2"/>
                          </a:lnTo>
                          <a:lnTo>
                            <a:pt x="1693" y="0"/>
                          </a:lnTo>
                          <a:lnTo>
                            <a:pt x="1686" y="2"/>
                          </a:lnTo>
                          <a:lnTo>
                            <a:pt x="1678" y="3"/>
                          </a:lnTo>
                          <a:lnTo>
                            <a:pt x="1670" y="5"/>
                          </a:lnTo>
                          <a:lnTo>
                            <a:pt x="1666" y="7"/>
                          </a:lnTo>
                          <a:lnTo>
                            <a:pt x="1624" y="18"/>
                          </a:lnTo>
                          <a:lnTo>
                            <a:pt x="1561" y="31"/>
                          </a:lnTo>
                          <a:lnTo>
                            <a:pt x="1480" y="47"/>
                          </a:lnTo>
                          <a:lnTo>
                            <a:pt x="1382" y="65"/>
                          </a:lnTo>
                          <a:lnTo>
                            <a:pt x="1274" y="85"/>
                          </a:lnTo>
                          <a:lnTo>
                            <a:pt x="1157" y="106"/>
                          </a:lnTo>
                          <a:lnTo>
                            <a:pt x="1036" y="128"/>
                          </a:lnTo>
                          <a:lnTo>
                            <a:pt x="912" y="149"/>
                          </a:lnTo>
                          <a:lnTo>
                            <a:pt x="791" y="169"/>
                          </a:lnTo>
                          <a:lnTo>
                            <a:pt x="675" y="190"/>
                          </a:lnTo>
                          <a:lnTo>
                            <a:pt x="567" y="207"/>
                          </a:lnTo>
                          <a:lnTo>
                            <a:pt x="470" y="224"/>
                          </a:lnTo>
                          <a:lnTo>
                            <a:pt x="391" y="237"/>
                          </a:lnTo>
                          <a:lnTo>
                            <a:pt x="329" y="248"/>
                          </a:lnTo>
                          <a:lnTo>
                            <a:pt x="289" y="254"/>
                          </a:lnTo>
                          <a:lnTo>
                            <a:pt x="276" y="256"/>
                          </a:lnTo>
                          <a:lnTo>
                            <a:pt x="276" y="92"/>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2" name="Freeform 431"/>
                    <p:cNvSpPr>
                      <a:spLocks/>
                    </p:cNvSpPr>
                    <p:nvPr/>
                  </p:nvSpPr>
                  <p:spPr bwMode="auto">
                    <a:xfrm>
                      <a:off x="4129" y="1337"/>
                      <a:ext cx="508" cy="325"/>
                    </a:xfrm>
                    <a:custGeom>
                      <a:avLst/>
                      <a:gdLst>
                        <a:gd name="T0" fmla="*/ 0 w 2033"/>
                        <a:gd name="T1" fmla="*/ 0 h 1299"/>
                        <a:gd name="T2" fmla="*/ 0 w 2033"/>
                        <a:gd name="T3" fmla="*/ 0 h 1299"/>
                        <a:gd name="T4" fmla="*/ 0 w 2033"/>
                        <a:gd name="T5" fmla="*/ 0 h 1299"/>
                        <a:gd name="T6" fmla="*/ 0 w 2033"/>
                        <a:gd name="T7" fmla="*/ 0 h 1299"/>
                        <a:gd name="T8" fmla="*/ 0 w 2033"/>
                        <a:gd name="T9" fmla="*/ 0 h 1299"/>
                        <a:gd name="T10" fmla="*/ 0 w 2033"/>
                        <a:gd name="T11" fmla="*/ 0 h 1299"/>
                        <a:gd name="T12" fmla="*/ 0 w 2033"/>
                        <a:gd name="T13" fmla="*/ 0 h 1299"/>
                        <a:gd name="T14" fmla="*/ 0 w 2033"/>
                        <a:gd name="T15" fmla="*/ 0 h 1299"/>
                        <a:gd name="T16" fmla="*/ 0 w 2033"/>
                        <a:gd name="T17" fmla="*/ 0 h 1299"/>
                        <a:gd name="T18" fmla="*/ 0 w 2033"/>
                        <a:gd name="T19" fmla="*/ 0 h 1299"/>
                        <a:gd name="T20" fmla="*/ 0 w 2033"/>
                        <a:gd name="T21" fmla="*/ 0 h 1299"/>
                        <a:gd name="T22" fmla="*/ 0 w 2033"/>
                        <a:gd name="T23" fmla="*/ 0 h 1299"/>
                        <a:gd name="T24" fmla="*/ 0 w 2033"/>
                        <a:gd name="T25" fmla="*/ 0 h 1299"/>
                        <a:gd name="T26" fmla="*/ 0 w 2033"/>
                        <a:gd name="T27" fmla="*/ 0 h 1299"/>
                        <a:gd name="T28" fmla="*/ 0 w 2033"/>
                        <a:gd name="T29" fmla="*/ 0 h 1299"/>
                        <a:gd name="T30" fmla="*/ 0 w 2033"/>
                        <a:gd name="T31" fmla="*/ 0 h 1299"/>
                        <a:gd name="T32" fmla="*/ 0 w 2033"/>
                        <a:gd name="T33" fmla="*/ 0 h 1299"/>
                        <a:gd name="T34" fmla="*/ 0 w 2033"/>
                        <a:gd name="T35" fmla="*/ 0 h 1299"/>
                        <a:gd name="T36" fmla="*/ 0 w 2033"/>
                        <a:gd name="T37" fmla="*/ 0 h 1299"/>
                        <a:gd name="T38" fmla="*/ 0 w 2033"/>
                        <a:gd name="T39" fmla="*/ 0 h 1299"/>
                        <a:gd name="T40" fmla="*/ 0 w 2033"/>
                        <a:gd name="T41" fmla="*/ 0 h 1299"/>
                        <a:gd name="T42" fmla="*/ 0 w 2033"/>
                        <a:gd name="T43" fmla="*/ 0 h 1299"/>
                        <a:gd name="T44" fmla="*/ 0 w 2033"/>
                        <a:gd name="T45" fmla="*/ 0 h 1299"/>
                        <a:gd name="T46" fmla="*/ 0 w 2033"/>
                        <a:gd name="T47" fmla="*/ 0 h 1299"/>
                        <a:gd name="T48" fmla="*/ 0 w 2033"/>
                        <a:gd name="T49" fmla="*/ 0 h 1299"/>
                        <a:gd name="T50" fmla="*/ 0 w 2033"/>
                        <a:gd name="T51" fmla="*/ 0 h 1299"/>
                        <a:gd name="T52" fmla="*/ 0 w 2033"/>
                        <a:gd name="T53" fmla="*/ 0 h 1299"/>
                        <a:gd name="T54" fmla="*/ 0 w 2033"/>
                        <a:gd name="T55" fmla="*/ 0 h 1299"/>
                        <a:gd name="T56" fmla="*/ 0 w 2033"/>
                        <a:gd name="T57" fmla="*/ 0 h 1299"/>
                        <a:gd name="T58" fmla="*/ 0 w 2033"/>
                        <a:gd name="T59" fmla="*/ 0 h 1299"/>
                        <a:gd name="T60" fmla="*/ 0 w 2033"/>
                        <a:gd name="T61" fmla="*/ 0 h 1299"/>
                        <a:gd name="T62" fmla="*/ 0 w 2033"/>
                        <a:gd name="T63" fmla="*/ 0 h 1299"/>
                        <a:gd name="T64" fmla="*/ 0 w 2033"/>
                        <a:gd name="T65" fmla="*/ 0 h 1299"/>
                        <a:gd name="T66" fmla="*/ 0 w 2033"/>
                        <a:gd name="T67" fmla="*/ 0 h 1299"/>
                        <a:gd name="T68" fmla="*/ 0 w 2033"/>
                        <a:gd name="T69" fmla="*/ 0 h 1299"/>
                        <a:gd name="T70" fmla="*/ 0 w 2033"/>
                        <a:gd name="T71" fmla="*/ 0 h 1299"/>
                        <a:gd name="T72" fmla="*/ 0 w 2033"/>
                        <a:gd name="T73" fmla="*/ 0 h 1299"/>
                        <a:gd name="T74" fmla="*/ 0 w 2033"/>
                        <a:gd name="T75" fmla="*/ 0 h 1299"/>
                        <a:gd name="T76" fmla="*/ 0 w 2033"/>
                        <a:gd name="T77" fmla="*/ 0 h 1299"/>
                        <a:gd name="T78" fmla="*/ 0 w 2033"/>
                        <a:gd name="T79" fmla="*/ 0 h 1299"/>
                        <a:gd name="T80" fmla="*/ 0 w 2033"/>
                        <a:gd name="T81" fmla="*/ 0 h 1299"/>
                        <a:gd name="T82" fmla="*/ 0 w 2033"/>
                        <a:gd name="T83" fmla="*/ 0 h 1299"/>
                        <a:gd name="T84" fmla="*/ 0 w 2033"/>
                        <a:gd name="T85" fmla="*/ 0 h 1299"/>
                        <a:gd name="T86" fmla="*/ 0 w 2033"/>
                        <a:gd name="T87" fmla="*/ 0 h 1299"/>
                        <a:gd name="T88" fmla="*/ 0 w 2033"/>
                        <a:gd name="T89" fmla="*/ 0 h 1299"/>
                        <a:gd name="T90" fmla="*/ 0 w 2033"/>
                        <a:gd name="T91" fmla="*/ 0 h 1299"/>
                        <a:gd name="T92" fmla="*/ 0 w 2033"/>
                        <a:gd name="T93" fmla="*/ 0 h 1299"/>
                        <a:gd name="T94" fmla="*/ 0 w 2033"/>
                        <a:gd name="T95" fmla="*/ 0 h 1299"/>
                        <a:gd name="T96" fmla="*/ 0 w 2033"/>
                        <a:gd name="T97" fmla="*/ 0 h 1299"/>
                        <a:gd name="T98" fmla="*/ 0 w 2033"/>
                        <a:gd name="T99" fmla="*/ 0 h 1299"/>
                        <a:gd name="T100" fmla="*/ 0 w 2033"/>
                        <a:gd name="T101" fmla="*/ 0 h 1299"/>
                        <a:gd name="T102" fmla="*/ 0 w 2033"/>
                        <a:gd name="T103" fmla="*/ 0 h 1299"/>
                        <a:gd name="T104" fmla="*/ 0 w 2033"/>
                        <a:gd name="T105" fmla="*/ 0 h 1299"/>
                        <a:gd name="T106" fmla="*/ 0 w 2033"/>
                        <a:gd name="T107" fmla="*/ 0 h 1299"/>
                        <a:gd name="T108" fmla="*/ 0 w 2033"/>
                        <a:gd name="T109" fmla="*/ 0 h 1299"/>
                        <a:gd name="T110" fmla="*/ 0 w 2033"/>
                        <a:gd name="T111" fmla="*/ 0 h 1299"/>
                        <a:gd name="T112" fmla="*/ 0 w 2033"/>
                        <a:gd name="T113" fmla="*/ 0 h 12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33"/>
                        <a:gd name="T172" fmla="*/ 0 h 1299"/>
                        <a:gd name="T173" fmla="*/ 2033 w 2033"/>
                        <a:gd name="T174" fmla="*/ 1299 h 12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33" h="1299">
                          <a:moveTo>
                            <a:pt x="276" y="92"/>
                          </a:moveTo>
                          <a:lnTo>
                            <a:pt x="112" y="237"/>
                          </a:lnTo>
                          <a:lnTo>
                            <a:pt x="78" y="251"/>
                          </a:lnTo>
                          <a:lnTo>
                            <a:pt x="48" y="265"/>
                          </a:lnTo>
                          <a:lnTo>
                            <a:pt x="22" y="278"/>
                          </a:lnTo>
                          <a:lnTo>
                            <a:pt x="0" y="289"/>
                          </a:lnTo>
                          <a:lnTo>
                            <a:pt x="98" y="887"/>
                          </a:lnTo>
                          <a:lnTo>
                            <a:pt x="164" y="1299"/>
                          </a:lnTo>
                          <a:lnTo>
                            <a:pt x="571" y="1227"/>
                          </a:lnTo>
                          <a:lnTo>
                            <a:pt x="1791" y="1010"/>
                          </a:lnTo>
                          <a:lnTo>
                            <a:pt x="1792" y="1006"/>
                          </a:lnTo>
                          <a:lnTo>
                            <a:pt x="1795" y="1001"/>
                          </a:lnTo>
                          <a:lnTo>
                            <a:pt x="1797" y="997"/>
                          </a:lnTo>
                          <a:lnTo>
                            <a:pt x="1801" y="993"/>
                          </a:lnTo>
                          <a:lnTo>
                            <a:pt x="1808" y="986"/>
                          </a:lnTo>
                          <a:lnTo>
                            <a:pt x="1818" y="982"/>
                          </a:lnTo>
                          <a:lnTo>
                            <a:pt x="1829" y="979"/>
                          </a:lnTo>
                          <a:lnTo>
                            <a:pt x="1840" y="976"/>
                          </a:lnTo>
                          <a:lnTo>
                            <a:pt x="1852" y="976"/>
                          </a:lnTo>
                          <a:lnTo>
                            <a:pt x="1864" y="976"/>
                          </a:lnTo>
                          <a:lnTo>
                            <a:pt x="1889" y="977"/>
                          </a:lnTo>
                          <a:lnTo>
                            <a:pt x="1908" y="980"/>
                          </a:lnTo>
                          <a:lnTo>
                            <a:pt x="1923" y="983"/>
                          </a:lnTo>
                          <a:lnTo>
                            <a:pt x="1929" y="985"/>
                          </a:lnTo>
                          <a:lnTo>
                            <a:pt x="1939" y="972"/>
                          </a:lnTo>
                          <a:lnTo>
                            <a:pt x="1950" y="960"/>
                          </a:lnTo>
                          <a:lnTo>
                            <a:pt x="1960" y="947"/>
                          </a:lnTo>
                          <a:lnTo>
                            <a:pt x="1970" y="932"/>
                          </a:lnTo>
                          <a:lnTo>
                            <a:pt x="1988" y="903"/>
                          </a:lnTo>
                          <a:lnTo>
                            <a:pt x="2004" y="873"/>
                          </a:lnTo>
                          <a:lnTo>
                            <a:pt x="2026" y="827"/>
                          </a:lnTo>
                          <a:lnTo>
                            <a:pt x="2033" y="807"/>
                          </a:lnTo>
                          <a:lnTo>
                            <a:pt x="2031" y="784"/>
                          </a:lnTo>
                          <a:lnTo>
                            <a:pt x="2027" y="763"/>
                          </a:lnTo>
                          <a:lnTo>
                            <a:pt x="2022" y="745"/>
                          </a:lnTo>
                          <a:lnTo>
                            <a:pt x="2015" y="729"/>
                          </a:lnTo>
                          <a:lnTo>
                            <a:pt x="2006" y="714"/>
                          </a:lnTo>
                          <a:lnTo>
                            <a:pt x="1998" y="701"/>
                          </a:lnTo>
                          <a:lnTo>
                            <a:pt x="1988" y="688"/>
                          </a:lnTo>
                          <a:lnTo>
                            <a:pt x="1978" y="677"/>
                          </a:lnTo>
                          <a:lnTo>
                            <a:pt x="1956" y="658"/>
                          </a:lnTo>
                          <a:lnTo>
                            <a:pt x="1935" y="639"/>
                          </a:lnTo>
                          <a:lnTo>
                            <a:pt x="1925" y="630"/>
                          </a:lnTo>
                          <a:lnTo>
                            <a:pt x="1917" y="620"/>
                          </a:lnTo>
                          <a:lnTo>
                            <a:pt x="1910" y="609"/>
                          </a:lnTo>
                          <a:lnTo>
                            <a:pt x="1902" y="598"/>
                          </a:lnTo>
                          <a:lnTo>
                            <a:pt x="1899" y="572"/>
                          </a:lnTo>
                          <a:lnTo>
                            <a:pt x="1895" y="549"/>
                          </a:lnTo>
                          <a:lnTo>
                            <a:pt x="1894" y="527"/>
                          </a:lnTo>
                          <a:lnTo>
                            <a:pt x="1894" y="506"/>
                          </a:lnTo>
                          <a:lnTo>
                            <a:pt x="1894" y="488"/>
                          </a:lnTo>
                          <a:lnTo>
                            <a:pt x="1895" y="471"/>
                          </a:lnTo>
                          <a:lnTo>
                            <a:pt x="1897" y="455"/>
                          </a:lnTo>
                          <a:lnTo>
                            <a:pt x="1899" y="441"/>
                          </a:lnTo>
                          <a:lnTo>
                            <a:pt x="1905" y="418"/>
                          </a:lnTo>
                          <a:lnTo>
                            <a:pt x="1910" y="401"/>
                          </a:lnTo>
                          <a:lnTo>
                            <a:pt x="1913" y="391"/>
                          </a:lnTo>
                          <a:lnTo>
                            <a:pt x="1916" y="387"/>
                          </a:lnTo>
                          <a:lnTo>
                            <a:pt x="1925" y="370"/>
                          </a:lnTo>
                          <a:lnTo>
                            <a:pt x="1948" y="330"/>
                          </a:lnTo>
                          <a:lnTo>
                            <a:pt x="1959" y="304"/>
                          </a:lnTo>
                          <a:lnTo>
                            <a:pt x="1968" y="280"/>
                          </a:lnTo>
                          <a:lnTo>
                            <a:pt x="1972" y="267"/>
                          </a:lnTo>
                          <a:lnTo>
                            <a:pt x="1974" y="256"/>
                          </a:lnTo>
                          <a:lnTo>
                            <a:pt x="1974" y="246"/>
                          </a:lnTo>
                          <a:lnTo>
                            <a:pt x="1974" y="237"/>
                          </a:lnTo>
                          <a:lnTo>
                            <a:pt x="1954" y="232"/>
                          </a:lnTo>
                          <a:lnTo>
                            <a:pt x="1934" y="226"/>
                          </a:lnTo>
                          <a:lnTo>
                            <a:pt x="1916" y="218"/>
                          </a:lnTo>
                          <a:lnTo>
                            <a:pt x="1900" y="210"/>
                          </a:lnTo>
                          <a:lnTo>
                            <a:pt x="1885" y="201"/>
                          </a:lnTo>
                          <a:lnTo>
                            <a:pt x="1873" y="190"/>
                          </a:lnTo>
                          <a:lnTo>
                            <a:pt x="1862" y="180"/>
                          </a:lnTo>
                          <a:lnTo>
                            <a:pt x="1852" y="171"/>
                          </a:lnTo>
                          <a:lnTo>
                            <a:pt x="1836" y="151"/>
                          </a:lnTo>
                          <a:lnTo>
                            <a:pt x="1825" y="134"/>
                          </a:lnTo>
                          <a:lnTo>
                            <a:pt x="1819" y="123"/>
                          </a:lnTo>
                          <a:lnTo>
                            <a:pt x="1817" y="119"/>
                          </a:lnTo>
                          <a:lnTo>
                            <a:pt x="1802" y="91"/>
                          </a:lnTo>
                          <a:lnTo>
                            <a:pt x="1788" y="69"/>
                          </a:lnTo>
                          <a:lnTo>
                            <a:pt x="1774" y="49"/>
                          </a:lnTo>
                          <a:lnTo>
                            <a:pt x="1760" y="35"/>
                          </a:lnTo>
                          <a:lnTo>
                            <a:pt x="1747" y="22"/>
                          </a:lnTo>
                          <a:lnTo>
                            <a:pt x="1735" y="14"/>
                          </a:lnTo>
                          <a:lnTo>
                            <a:pt x="1724" y="8"/>
                          </a:lnTo>
                          <a:lnTo>
                            <a:pt x="1713" y="4"/>
                          </a:lnTo>
                          <a:lnTo>
                            <a:pt x="1703" y="2"/>
                          </a:lnTo>
                          <a:lnTo>
                            <a:pt x="1693" y="0"/>
                          </a:lnTo>
                          <a:lnTo>
                            <a:pt x="1686" y="2"/>
                          </a:lnTo>
                          <a:lnTo>
                            <a:pt x="1678" y="3"/>
                          </a:lnTo>
                          <a:lnTo>
                            <a:pt x="1670" y="5"/>
                          </a:lnTo>
                          <a:lnTo>
                            <a:pt x="1666" y="7"/>
                          </a:lnTo>
                          <a:lnTo>
                            <a:pt x="1624" y="18"/>
                          </a:lnTo>
                          <a:lnTo>
                            <a:pt x="1561" y="31"/>
                          </a:lnTo>
                          <a:lnTo>
                            <a:pt x="1480" y="47"/>
                          </a:lnTo>
                          <a:lnTo>
                            <a:pt x="1382" y="65"/>
                          </a:lnTo>
                          <a:lnTo>
                            <a:pt x="1274" y="85"/>
                          </a:lnTo>
                          <a:lnTo>
                            <a:pt x="1157" y="106"/>
                          </a:lnTo>
                          <a:lnTo>
                            <a:pt x="1036" y="128"/>
                          </a:lnTo>
                          <a:lnTo>
                            <a:pt x="912" y="149"/>
                          </a:lnTo>
                          <a:lnTo>
                            <a:pt x="791" y="169"/>
                          </a:lnTo>
                          <a:lnTo>
                            <a:pt x="675" y="190"/>
                          </a:lnTo>
                          <a:lnTo>
                            <a:pt x="567" y="207"/>
                          </a:lnTo>
                          <a:lnTo>
                            <a:pt x="470" y="224"/>
                          </a:lnTo>
                          <a:lnTo>
                            <a:pt x="391" y="237"/>
                          </a:lnTo>
                          <a:lnTo>
                            <a:pt x="329" y="248"/>
                          </a:lnTo>
                          <a:lnTo>
                            <a:pt x="289" y="254"/>
                          </a:lnTo>
                          <a:lnTo>
                            <a:pt x="276" y="256"/>
                          </a:lnTo>
                          <a:lnTo>
                            <a:pt x="276" y="9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3" name="Freeform 432"/>
                    <p:cNvSpPr>
                      <a:spLocks/>
                    </p:cNvSpPr>
                    <p:nvPr/>
                  </p:nvSpPr>
                  <p:spPr bwMode="auto">
                    <a:xfrm>
                      <a:off x="4576" y="1581"/>
                      <a:ext cx="109" cy="158"/>
                    </a:xfrm>
                    <a:custGeom>
                      <a:avLst/>
                      <a:gdLst>
                        <a:gd name="T0" fmla="*/ 0 w 433"/>
                        <a:gd name="T1" fmla="*/ 0 h 632"/>
                        <a:gd name="T2" fmla="*/ 0 w 433"/>
                        <a:gd name="T3" fmla="*/ 0 h 632"/>
                        <a:gd name="T4" fmla="*/ 0 w 433"/>
                        <a:gd name="T5" fmla="*/ 0 h 632"/>
                        <a:gd name="T6" fmla="*/ 0 w 433"/>
                        <a:gd name="T7" fmla="*/ 0 h 632"/>
                        <a:gd name="T8" fmla="*/ 0 w 433"/>
                        <a:gd name="T9" fmla="*/ 0 h 632"/>
                        <a:gd name="T10" fmla="*/ 0 w 433"/>
                        <a:gd name="T11" fmla="*/ 0 h 632"/>
                        <a:gd name="T12" fmla="*/ 0 w 433"/>
                        <a:gd name="T13" fmla="*/ 0 h 632"/>
                        <a:gd name="T14" fmla="*/ 0 w 433"/>
                        <a:gd name="T15" fmla="*/ 0 h 632"/>
                        <a:gd name="T16" fmla="*/ 0 w 433"/>
                        <a:gd name="T17" fmla="*/ 0 h 632"/>
                        <a:gd name="T18" fmla="*/ 0 w 433"/>
                        <a:gd name="T19" fmla="*/ 0 h 632"/>
                        <a:gd name="T20" fmla="*/ 0 w 433"/>
                        <a:gd name="T21" fmla="*/ 0 h 632"/>
                        <a:gd name="T22" fmla="*/ 0 w 433"/>
                        <a:gd name="T23" fmla="*/ 0 h 632"/>
                        <a:gd name="T24" fmla="*/ 0 w 433"/>
                        <a:gd name="T25" fmla="*/ 0 h 632"/>
                        <a:gd name="T26" fmla="*/ 0 w 433"/>
                        <a:gd name="T27" fmla="*/ 0 h 632"/>
                        <a:gd name="T28" fmla="*/ 0 w 433"/>
                        <a:gd name="T29" fmla="*/ 0 h 632"/>
                        <a:gd name="T30" fmla="*/ 0 w 433"/>
                        <a:gd name="T31" fmla="*/ 0 h 632"/>
                        <a:gd name="T32" fmla="*/ 0 w 433"/>
                        <a:gd name="T33" fmla="*/ 0 h 632"/>
                        <a:gd name="T34" fmla="*/ 0 w 433"/>
                        <a:gd name="T35" fmla="*/ 0 h 632"/>
                        <a:gd name="T36" fmla="*/ 0 w 433"/>
                        <a:gd name="T37" fmla="*/ 0 h 632"/>
                        <a:gd name="T38" fmla="*/ 0 w 433"/>
                        <a:gd name="T39" fmla="*/ 0 h 632"/>
                        <a:gd name="T40" fmla="*/ 0 w 433"/>
                        <a:gd name="T41" fmla="*/ 0 h 632"/>
                        <a:gd name="T42" fmla="*/ 0 w 433"/>
                        <a:gd name="T43" fmla="*/ 0 h 632"/>
                        <a:gd name="T44" fmla="*/ 0 w 433"/>
                        <a:gd name="T45" fmla="*/ 0 h 632"/>
                        <a:gd name="T46" fmla="*/ 0 w 433"/>
                        <a:gd name="T47" fmla="*/ 0 h 632"/>
                        <a:gd name="T48" fmla="*/ 0 w 433"/>
                        <a:gd name="T49" fmla="*/ 0 h 632"/>
                        <a:gd name="T50" fmla="*/ 0 w 433"/>
                        <a:gd name="T51" fmla="*/ 0 h 632"/>
                        <a:gd name="T52" fmla="*/ 0 w 433"/>
                        <a:gd name="T53" fmla="*/ 0 h 632"/>
                        <a:gd name="T54" fmla="*/ 0 w 433"/>
                        <a:gd name="T55" fmla="*/ 0 h 632"/>
                        <a:gd name="T56" fmla="*/ 0 w 433"/>
                        <a:gd name="T57" fmla="*/ 0 h 632"/>
                        <a:gd name="T58" fmla="*/ 0 w 433"/>
                        <a:gd name="T59" fmla="*/ 0 h 632"/>
                        <a:gd name="T60" fmla="*/ 0 w 433"/>
                        <a:gd name="T61" fmla="*/ 0 h 632"/>
                        <a:gd name="T62" fmla="*/ 0 w 433"/>
                        <a:gd name="T63" fmla="*/ 0 h 632"/>
                        <a:gd name="T64" fmla="*/ 0 w 433"/>
                        <a:gd name="T65" fmla="*/ 0 h 632"/>
                        <a:gd name="T66" fmla="*/ 0 w 433"/>
                        <a:gd name="T67" fmla="*/ 0 h 632"/>
                        <a:gd name="T68" fmla="*/ 0 w 433"/>
                        <a:gd name="T69" fmla="*/ 0 h 632"/>
                        <a:gd name="T70" fmla="*/ 0 w 433"/>
                        <a:gd name="T71" fmla="*/ 0 h 632"/>
                        <a:gd name="T72" fmla="*/ 0 w 433"/>
                        <a:gd name="T73" fmla="*/ 0 h 632"/>
                        <a:gd name="T74" fmla="*/ 0 w 433"/>
                        <a:gd name="T75" fmla="*/ 0 h 632"/>
                        <a:gd name="T76" fmla="*/ 0 w 433"/>
                        <a:gd name="T77" fmla="*/ 0 h 6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3"/>
                        <a:gd name="T118" fmla="*/ 0 h 632"/>
                        <a:gd name="T119" fmla="*/ 433 w 433"/>
                        <a:gd name="T120" fmla="*/ 632 h 6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3" h="632">
                          <a:moveTo>
                            <a:pt x="190" y="225"/>
                          </a:moveTo>
                          <a:lnTo>
                            <a:pt x="179" y="223"/>
                          </a:lnTo>
                          <a:lnTo>
                            <a:pt x="169" y="220"/>
                          </a:lnTo>
                          <a:lnTo>
                            <a:pt x="159" y="217"/>
                          </a:lnTo>
                          <a:lnTo>
                            <a:pt x="150" y="214"/>
                          </a:lnTo>
                          <a:lnTo>
                            <a:pt x="142" y="209"/>
                          </a:lnTo>
                          <a:lnTo>
                            <a:pt x="136" y="206"/>
                          </a:lnTo>
                          <a:lnTo>
                            <a:pt x="128" y="201"/>
                          </a:lnTo>
                          <a:lnTo>
                            <a:pt x="123" y="196"/>
                          </a:lnTo>
                          <a:lnTo>
                            <a:pt x="114" y="186"/>
                          </a:lnTo>
                          <a:lnTo>
                            <a:pt x="106" y="175"/>
                          </a:lnTo>
                          <a:lnTo>
                            <a:pt x="101" y="163"/>
                          </a:lnTo>
                          <a:lnTo>
                            <a:pt x="98" y="152"/>
                          </a:lnTo>
                          <a:lnTo>
                            <a:pt x="95" y="141"/>
                          </a:lnTo>
                          <a:lnTo>
                            <a:pt x="94" y="130"/>
                          </a:lnTo>
                          <a:lnTo>
                            <a:pt x="94" y="120"/>
                          </a:lnTo>
                          <a:lnTo>
                            <a:pt x="95" y="112"/>
                          </a:lnTo>
                          <a:lnTo>
                            <a:pt x="97" y="99"/>
                          </a:lnTo>
                          <a:lnTo>
                            <a:pt x="98" y="94"/>
                          </a:lnTo>
                          <a:lnTo>
                            <a:pt x="108" y="81"/>
                          </a:lnTo>
                          <a:lnTo>
                            <a:pt x="115" y="66"/>
                          </a:lnTo>
                          <a:lnTo>
                            <a:pt x="122" y="53"/>
                          </a:lnTo>
                          <a:lnTo>
                            <a:pt x="128" y="39"/>
                          </a:lnTo>
                          <a:lnTo>
                            <a:pt x="136" y="17"/>
                          </a:lnTo>
                          <a:lnTo>
                            <a:pt x="138" y="9"/>
                          </a:lnTo>
                          <a:lnTo>
                            <a:pt x="132" y="7"/>
                          </a:lnTo>
                          <a:lnTo>
                            <a:pt x="117" y="4"/>
                          </a:lnTo>
                          <a:lnTo>
                            <a:pt x="98" y="1"/>
                          </a:lnTo>
                          <a:lnTo>
                            <a:pt x="73" y="0"/>
                          </a:lnTo>
                          <a:lnTo>
                            <a:pt x="61" y="0"/>
                          </a:lnTo>
                          <a:lnTo>
                            <a:pt x="49" y="0"/>
                          </a:lnTo>
                          <a:lnTo>
                            <a:pt x="38" y="3"/>
                          </a:lnTo>
                          <a:lnTo>
                            <a:pt x="27" y="6"/>
                          </a:lnTo>
                          <a:lnTo>
                            <a:pt x="17" y="10"/>
                          </a:lnTo>
                          <a:lnTo>
                            <a:pt x="10" y="17"/>
                          </a:lnTo>
                          <a:lnTo>
                            <a:pt x="6" y="21"/>
                          </a:lnTo>
                          <a:lnTo>
                            <a:pt x="4" y="25"/>
                          </a:lnTo>
                          <a:lnTo>
                            <a:pt x="1" y="30"/>
                          </a:lnTo>
                          <a:lnTo>
                            <a:pt x="0" y="34"/>
                          </a:lnTo>
                          <a:lnTo>
                            <a:pt x="144" y="632"/>
                          </a:lnTo>
                          <a:lnTo>
                            <a:pt x="433" y="540"/>
                          </a:lnTo>
                          <a:lnTo>
                            <a:pt x="433" y="528"/>
                          </a:lnTo>
                          <a:lnTo>
                            <a:pt x="433" y="516"/>
                          </a:lnTo>
                          <a:lnTo>
                            <a:pt x="432" y="506"/>
                          </a:lnTo>
                          <a:lnTo>
                            <a:pt x="429" y="496"/>
                          </a:lnTo>
                          <a:lnTo>
                            <a:pt x="427" y="489"/>
                          </a:lnTo>
                          <a:lnTo>
                            <a:pt x="423" y="481"/>
                          </a:lnTo>
                          <a:lnTo>
                            <a:pt x="420" y="475"/>
                          </a:lnTo>
                          <a:lnTo>
                            <a:pt x="416" y="470"/>
                          </a:lnTo>
                          <a:lnTo>
                            <a:pt x="407" y="463"/>
                          </a:lnTo>
                          <a:lnTo>
                            <a:pt x="400" y="458"/>
                          </a:lnTo>
                          <a:lnTo>
                            <a:pt x="395" y="456"/>
                          </a:lnTo>
                          <a:lnTo>
                            <a:pt x="394" y="454"/>
                          </a:lnTo>
                          <a:lnTo>
                            <a:pt x="370" y="443"/>
                          </a:lnTo>
                          <a:lnTo>
                            <a:pt x="347" y="431"/>
                          </a:lnTo>
                          <a:lnTo>
                            <a:pt x="329" y="419"/>
                          </a:lnTo>
                          <a:lnTo>
                            <a:pt x="313" y="407"/>
                          </a:lnTo>
                          <a:lnTo>
                            <a:pt x="299" y="393"/>
                          </a:lnTo>
                          <a:lnTo>
                            <a:pt x="287" y="381"/>
                          </a:lnTo>
                          <a:lnTo>
                            <a:pt x="278" y="369"/>
                          </a:lnTo>
                          <a:lnTo>
                            <a:pt x="269" y="358"/>
                          </a:lnTo>
                          <a:lnTo>
                            <a:pt x="263" y="347"/>
                          </a:lnTo>
                          <a:lnTo>
                            <a:pt x="258" y="336"/>
                          </a:lnTo>
                          <a:lnTo>
                            <a:pt x="254" y="327"/>
                          </a:lnTo>
                          <a:lnTo>
                            <a:pt x="252" y="320"/>
                          </a:lnTo>
                          <a:lnTo>
                            <a:pt x="250" y="307"/>
                          </a:lnTo>
                          <a:lnTo>
                            <a:pt x="250" y="304"/>
                          </a:lnTo>
                          <a:lnTo>
                            <a:pt x="241" y="301"/>
                          </a:lnTo>
                          <a:lnTo>
                            <a:pt x="234" y="298"/>
                          </a:lnTo>
                          <a:lnTo>
                            <a:pt x="228" y="294"/>
                          </a:lnTo>
                          <a:lnTo>
                            <a:pt x="221" y="290"/>
                          </a:lnTo>
                          <a:lnTo>
                            <a:pt x="217" y="285"/>
                          </a:lnTo>
                          <a:lnTo>
                            <a:pt x="212" y="280"/>
                          </a:lnTo>
                          <a:lnTo>
                            <a:pt x="208" y="274"/>
                          </a:lnTo>
                          <a:lnTo>
                            <a:pt x="204" y="269"/>
                          </a:lnTo>
                          <a:lnTo>
                            <a:pt x="199" y="258"/>
                          </a:lnTo>
                          <a:lnTo>
                            <a:pt x="196" y="246"/>
                          </a:lnTo>
                          <a:lnTo>
                            <a:pt x="192" y="235"/>
                          </a:lnTo>
                          <a:lnTo>
                            <a:pt x="190" y="22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4" name="Freeform 433"/>
                    <p:cNvSpPr>
                      <a:spLocks/>
                    </p:cNvSpPr>
                    <p:nvPr/>
                  </p:nvSpPr>
                  <p:spPr bwMode="auto">
                    <a:xfrm>
                      <a:off x="4576" y="1581"/>
                      <a:ext cx="109" cy="158"/>
                    </a:xfrm>
                    <a:custGeom>
                      <a:avLst/>
                      <a:gdLst>
                        <a:gd name="T0" fmla="*/ 0 w 433"/>
                        <a:gd name="T1" fmla="*/ 0 h 632"/>
                        <a:gd name="T2" fmla="*/ 0 w 433"/>
                        <a:gd name="T3" fmla="*/ 0 h 632"/>
                        <a:gd name="T4" fmla="*/ 0 w 433"/>
                        <a:gd name="T5" fmla="*/ 0 h 632"/>
                        <a:gd name="T6" fmla="*/ 0 w 433"/>
                        <a:gd name="T7" fmla="*/ 0 h 632"/>
                        <a:gd name="T8" fmla="*/ 0 w 433"/>
                        <a:gd name="T9" fmla="*/ 0 h 632"/>
                        <a:gd name="T10" fmla="*/ 0 w 433"/>
                        <a:gd name="T11" fmla="*/ 0 h 632"/>
                        <a:gd name="T12" fmla="*/ 0 w 433"/>
                        <a:gd name="T13" fmla="*/ 0 h 632"/>
                        <a:gd name="T14" fmla="*/ 0 w 433"/>
                        <a:gd name="T15" fmla="*/ 0 h 632"/>
                        <a:gd name="T16" fmla="*/ 0 w 433"/>
                        <a:gd name="T17" fmla="*/ 0 h 632"/>
                        <a:gd name="T18" fmla="*/ 0 w 433"/>
                        <a:gd name="T19" fmla="*/ 0 h 632"/>
                        <a:gd name="T20" fmla="*/ 0 w 433"/>
                        <a:gd name="T21" fmla="*/ 0 h 632"/>
                        <a:gd name="T22" fmla="*/ 0 w 433"/>
                        <a:gd name="T23" fmla="*/ 0 h 632"/>
                        <a:gd name="T24" fmla="*/ 0 w 433"/>
                        <a:gd name="T25" fmla="*/ 0 h 632"/>
                        <a:gd name="T26" fmla="*/ 0 w 433"/>
                        <a:gd name="T27" fmla="*/ 0 h 632"/>
                        <a:gd name="T28" fmla="*/ 0 w 433"/>
                        <a:gd name="T29" fmla="*/ 0 h 632"/>
                        <a:gd name="T30" fmla="*/ 0 w 433"/>
                        <a:gd name="T31" fmla="*/ 0 h 632"/>
                        <a:gd name="T32" fmla="*/ 0 w 433"/>
                        <a:gd name="T33" fmla="*/ 0 h 632"/>
                        <a:gd name="T34" fmla="*/ 0 w 433"/>
                        <a:gd name="T35" fmla="*/ 0 h 632"/>
                        <a:gd name="T36" fmla="*/ 0 w 433"/>
                        <a:gd name="T37" fmla="*/ 0 h 632"/>
                        <a:gd name="T38" fmla="*/ 0 w 433"/>
                        <a:gd name="T39" fmla="*/ 0 h 632"/>
                        <a:gd name="T40" fmla="*/ 0 w 433"/>
                        <a:gd name="T41" fmla="*/ 0 h 632"/>
                        <a:gd name="T42" fmla="*/ 0 w 433"/>
                        <a:gd name="T43" fmla="*/ 0 h 632"/>
                        <a:gd name="T44" fmla="*/ 0 w 433"/>
                        <a:gd name="T45" fmla="*/ 0 h 632"/>
                        <a:gd name="T46" fmla="*/ 0 w 433"/>
                        <a:gd name="T47" fmla="*/ 0 h 632"/>
                        <a:gd name="T48" fmla="*/ 0 w 433"/>
                        <a:gd name="T49" fmla="*/ 0 h 632"/>
                        <a:gd name="T50" fmla="*/ 0 w 433"/>
                        <a:gd name="T51" fmla="*/ 0 h 632"/>
                        <a:gd name="T52" fmla="*/ 0 w 433"/>
                        <a:gd name="T53" fmla="*/ 0 h 632"/>
                        <a:gd name="T54" fmla="*/ 0 w 433"/>
                        <a:gd name="T55" fmla="*/ 0 h 632"/>
                        <a:gd name="T56" fmla="*/ 0 w 433"/>
                        <a:gd name="T57" fmla="*/ 0 h 632"/>
                        <a:gd name="T58" fmla="*/ 0 w 433"/>
                        <a:gd name="T59" fmla="*/ 0 h 632"/>
                        <a:gd name="T60" fmla="*/ 0 w 433"/>
                        <a:gd name="T61" fmla="*/ 0 h 632"/>
                        <a:gd name="T62" fmla="*/ 0 w 433"/>
                        <a:gd name="T63" fmla="*/ 0 h 632"/>
                        <a:gd name="T64" fmla="*/ 0 w 433"/>
                        <a:gd name="T65" fmla="*/ 0 h 632"/>
                        <a:gd name="T66" fmla="*/ 0 w 433"/>
                        <a:gd name="T67" fmla="*/ 0 h 632"/>
                        <a:gd name="T68" fmla="*/ 0 w 433"/>
                        <a:gd name="T69" fmla="*/ 0 h 632"/>
                        <a:gd name="T70" fmla="*/ 0 w 433"/>
                        <a:gd name="T71" fmla="*/ 0 h 632"/>
                        <a:gd name="T72" fmla="*/ 0 w 433"/>
                        <a:gd name="T73" fmla="*/ 0 h 632"/>
                        <a:gd name="T74" fmla="*/ 0 w 433"/>
                        <a:gd name="T75" fmla="*/ 0 h 632"/>
                        <a:gd name="T76" fmla="*/ 0 w 433"/>
                        <a:gd name="T77" fmla="*/ 0 h 632"/>
                        <a:gd name="T78" fmla="*/ 0 w 433"/>
                        <a:gd name="T79" fmla="*/ 0 h 632"/>
                        <a:gd name="T80" fmla="*/ 0 w 433"/>
                        <a:gd name="T81" fmla="*/ 0 h 6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3"/>
                        <a:gd name="T124" fmla="*/ 0 h 632"/>
                        <a:gd name="T125" fmla="*/ 433 w 433"/>
                        <a:gd name="T126" fmla="*/ 632 h 6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3" h="632">
                          <a:moveTo>
                            <a:pt x="190" y="225"/>
                          </a:moveTo>
                          <a:lnTo>
                            <a:pt x="179" y="223"/>
                          </a:lnTo>
                          <a:lnTo>
                            <a:pt x="169" y="220"/>
                          </a:lnTo>
                          <a:lnTo>
                            <a:pt x="159" y="217"/>
                          </a:lnTo>
                          <a:lnTo>
                            <a:pt x="150" y="214"/>
                          </a:lnTo>
                          <a:lnTo>
                            <a:pt x="142" y="209"/>
                          </a:lnTo>
                          <a:lnTo>
                            <a:pt x="136" y="206"/>
                          </a:lnTo>
                          <a:lnTo>
                            <a:pt x="128" y="201"/>
                          </a:lnTo>
                          <a:lnTo>
                            <a:pt x="123" y="196"/>
                          </a:lnTo>
                          <a:lnTo>
                            <a:pt x="114" y="186"/>
                          </a:lnTo>
                          <a:lnTo>
                            <a:pt x="106" y="175"/>
                          </a:lnTo>
                          <a:lnTo>
                            <a:pt x="101" y="163"/>
                          </a:lnTo>
                          <a:lnTo>
                            <a:pt x="98" y="152"/>
                          </a:lnTo>
                          <a:lnTo>
                            <a:pt x="95" y="141"/>
                          </a:lnTo>
                          <a:lnTo>
                            <a:pt x="94" y="130"/>
                          </a:lnTo>
                          <a:lnTo>
                            <a:pt x="94" y="120"/>
                          </a:lnTo>
                          <a:lnTo>
                            <a:pt x="95" y="112"/>
                          </a:lnTo>
                          <a:lnTo>
                            <a:pt x="97" y="99"/>
                          </a:lnTo>
                          <a:lnTo>
                            <a:pt x="98" y="94"/>
                          </a:lnTo>
                          <a:lnTo>
                            <a:pt x="108" y="81"/>
                          </a:lnTo>
                          <a:lnTo>
                            <a:pt x="115" y="66"/>
                          </a:lnTo>
                          <a:lnTo>
                            <a:pt x="122" y="53"/>
                          </a:lnTo>
                          <a:lnTo>
                            <a:pt x="128" y="39"/>
                          </a:lnTo>
                          <a:lnTo>
                            <a:pt x="136" y="17"/>
                          </a:lnTo>
                          <a:lnTo>
                            <a:pt x="138" y="9"/>
                          </a:lnTo>
                          <a:lnTo>
                            <a:pt x="132" y="7"/>
                          </a:lnTo>
                          <a:lnTo>
                            <a:pt x="117" y="4"/>
                          </a:lnTo>
                          <a:lnTo>
                            <a:pt x="98" y="1"/>
                          </a:lnTo>
                          <a:lnTo>
                            <a:pt x="73" y="0"/>
                          </a:lnTo>
                          <a:lnTo>
                            <a:pt x="61" y="0"/>
                          </a:lnTo>
                          <a:lnTo>
                            <a:pt x="49" y="0"/>
                          </a:lnTo>
                          <a:lnTo>
                            <a:pt x="38" y="3"/>
                          </a:lnTo>
                          <a:lnTo>
                            <a:pt x="27" y="6"/>
                          </a:lnTo>
                          <a:lnTo>
                            <a:pt x="17" y="10"/>
                          </a:lnTo>
                          <a:lnTo>
                            <a:pt x="10" y="17"/>
                          </a:lnTo>
                          <a:lnTo>
                            <a:pt x="6" y="21"/>
                          </a:lnTo>
                          <a:lnTo>
                            <a:pt x="4" y="25"/>
                          </a:lnTo>
                          <a:lnTo>
                            <a:pt x="1" y="30"/>
                          </a:lnTo>
                          <a:lnTo>
                            <a:pt x="0" y="34"/>
                          </a:lnTo>
                          <a:lnTo>
                            <a:pt x="144" y="632"/>
                          </a:lnTo>
                          <a:lnTo>
                            <a:pt x="433" y="540"/>
                          </a:lnTo>
                          <a:lnTo>
                            <a:pt x="433" y="528"/>
                          </a:lnTo>
                          <a:lnTo>
                            <a:pt x="433" y="516"/>
                          </a:lnTo>
                          <a:lnTo>
                            <a:pt x="432" y="506"/>
                          </a:lnTo>
                          <a:lnTo>
                            <a:pt x="429" y="496"/>
                          </a:lnTo>
                          <a:lnTo>
                            <a:pt x="427" y="489"/>
                          </a:lnTo>
                          <a:lnTo>
                            <a:pt x="423" y="481"/>
                          </a:lnTo>
                          <a:lnTo>
                            <a:pt x="420" y="475"/>
                          </a:lnTo>
                          <a:lnTo>
                            <a:pt x="416" y="470"/>
                          </a:lnTo>
                          <a:lnTo>
                            <a:pt x="407" y="463"/>
                          </a:lnTo>
                          <a:lnTo>
                            <a:pt x="400" y="458"/>
                          </a:lnTo>
                          <a:lnTo>
                            <a:pt x="395" y="456"/>
                          </a:lnTo>
                          <a:lnTo>
                            <a:pt x="394" y="454"/>
                          </a:lnTo>
                          <a:lnTo>
                            <a:pt x="370" y="443"/>
                          </a:lnTo>
                          <a:lnTo>
                            <a:pt x="347" y="431"/>
                          </a:lnTo>
                          <a:lnTo>
                            <a:pt x="329" y="419"/>
                          </a:lnTo>
                          <a:lnTo>
                            <a:pt x="313" y="407"/>
                          </a:lnTo>
                          <a:lnTo>
                            <a:pt x="299" y="393"/>
                          </a:lnTo>
                          <a:lnTo>
                            <a:pt x="287" y="381"/>
                          </a:lnTo>
                          <a:lnTo>
                            <a:pt x="278" y="369"/>
                          </a:lnTo>
                          <a:lnTo>
                            <a:pt x="269" y="358"/>
                          </a:lnTo>
                          <a:lnTo>
                            <a:pt x="263" y="347"/>
                          </a:lnTo>
                          <a:lnTo>
                            <a:pt x="258" y="336"/>
                          </a:lnTo>
                          <a:lnTo>
                            <a:pt x="254" y="327"/>
                          </a:lnTo>
                          <a:lnTo>
                            <a:pt x="252" y="320"/>
                          </a:lnTo>
                          <a:lnTo>
                            <a:pt x="250" y="307"/>
                          </a:lnTo>
                          <a:lnTo>
                            <a:pt x="250" y="304"/>
                          </a:lnTo>
                          <a:lnTo>
                            <a:pt x="241" y="301"/>
                          </a:lnTo>
                          <a:lnTo>
                            <a:pt x="234" y="298"/>
                          </a:lnTo>
                          <a:lnTo>
                            <a:pt x="228" y="294"/>
                          </a:lnTo>
                          <a:lnTo>
                            <a:pt x="221" y="290"/>
                          </a:lnTo>
                          <a:lnTo>
                            <a:pt x="217" y="285"/>
                          </a:lnTo>
                          <a:lnTo>
                            <a:pt x="212" y="280"/>
                          </a:lnTo>
                          <a:lnTo>
                            <a:pt x="208" y="274"/>
                          </a:lnTo>
                          <a:lnTo>
                            <a:pt x="204" y="269"/>
                          </a:lnTo>
                          <a:lnTo>
                            <a:pt x="199" y="258"/>
                          </a:lnTo>
                          <a:lnTo>
                            <a:pt x="196" y="246"/>
                          </a:lnTo>
                          <a:lnTo>
                            <a:pt x="192" y="235"/>
                          </a:lnTo>
                          <a:lnTo>
                            <a:pt x="190" y="225"/>
                          </a:lnTo>
                        </a:path>
                      </a:pathLst>
                    </a:custGeom>
                    <a:no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85" name="Freeform 434"/>
                    <p:cNvSpPr>
                      <a:spLocks/>
                    </p:cNvSpPr>
                    <p:nvPr/>
                  </p:nvSpPr>
                  <p:spPr bwMode="auto">
                    <a:xfrm>
                      <a:off x="4025" y="1559"/>
                      <a:ext cx="373" cy="415"/>
                    </a:xfrm>
                    <a:custGeom>
                      <a:avLst/>
                      <a:gdLst>
                        <a:gd name="T0" fmla="*/ 0 w 1490"/>
                        <a:gd name="T1" fmla="*/ 0 h 1659"/>
                        <a:gd name="T2" fmla="*/ 0 w 1490"/>
                        <a:gd name="T3" fmla="*/ 0 h 1659"/>
                        <a:gd name="T4" fmla="*/ 0 w 1490"/>
                        <a:gd name="T5" fmla="*/ 0 h 1659"/>
                        <a:gd name="T6" fmla="*/ 0 w 1490"/>
                        <a:gd name="T7" fmla="*/ 0 h 1659"/>
                        <a:gd name="T8" fmla="*/ 0 w 1490"/>
                        <a:gd name="T9" fmla="*/ 0 h 1659"/>
                        <a:gd name="T10" fmla="*/ 0 w 1490"/>
                        <a:gd name="T11" fmla="*/ 0 h 1659"/>
                        <a:gd name="T12" fmla="*/ 0 w 1490"/>
                        <a:gd name="T13" fmla="*/ 0 h 1659"/>
                        <a:gd name="T14" fmla="*/ 0 w 1490"/>
                        <a:gd name="T15" fmla="*/ 0 h 1659"/>
                        <a:gd name="T16" fmla="*/ 0 w 1490"/>
                        <a:gd name="T17" fmla="*/ 0 h 1659"/>
                        <a:gd name="T18" fmla="*/ 0 w 1490"/>
                        <a:gd name="T19" fmla="*/ 0 h 1659"/>
                        <a:gd name="T20" fmla="*/ 0 w 1490"/>
                        <a:gd name="T21" fmla="*/ 0 h 1659"/>
                        <a:gd name="T22" fmla="*/ 0 w 1490"/>
                        <a:gd name="T23" fmla="*/ 0 h 1659"/>
                        <a:gd name="T24" fmla="*/ 0 w 1490"/>
                        <a:gd name="T25" fmla="*/ 0 h 1659"/>
                        <a:gd name="T26" fmla="*/ 0 w 1490"/>
                        <a:gd name="T27" fmla="*/ 0 h 1659"/>
                        <a:gd name="T28" fmla="*/ 0 w 1490"/>
                        <a:gd name="T29" fmla="*/ 0 h 1659"/>
                        <a:gd name="T30" fmla="*/ 0 w 1490"/>
                        <a:gd name="T31" fmla="*/ 0 h 1659"/>
                        <a:gd name="T32" fmla="*/ 0 w 1490"/>
                        <a:gd name="T33" fmla="*/ 0 h 1659"/>
                        <a:gd name="T34" fmla="*/ 0 w 1490"/>
                        <a:gd name="T35" fmla="*/ 0 h 1659"/>
                        <a:gd name="T36" fmla="*/ 0 w 1490"/>
                        <a:gd name="T37" fmla="*/ 0 h 1659"/>
                        <a:gd name="T38" fmla="*/ 0 w 1490"/>
                        <a:gd name="T39" fmla="*/ 0 h 1659"/>
                        <a:gd name="T40" fmla="*/ 0 w 1490"/>
                        <a:gd name="T41" fmla="*/ 0 h 1659"/>
                        <a:gd name="T42" fmla="*/ 0 w 1490"/>
                        <a:gd name="T43" fmla="*/ 0 h 1659"/>
                        <a:gd name="T44" fmla="*/ 0 w 1490"/>
                        <a:gd name="T45" fmla="*/ 0 h 1659"/>
                        <a:gd name="T46" fmla="*/ 0 w 1490"/>
                        <a:gd name="T47" fmla="*/ 0 h 1659"/>
                        <a:gd name="T48" fmla="*/ 0 w 1490"/>
                        <a:gd name="T49" fmla="*/ 0 h 1659"/>
                        <a:gd name="T50" fmla="*/ 0 w 1490"/>
                        <a:gd name="T51" fmla="*/ 0 h 1659"/>
                        <a:gd name="T52" fmla="*/ 0 w 1490"/>
                        <a:gd name="T53" fmla="*/ 0 h 1659"/>
                        <a:gd name="T54" fmla="*/ 0 w 1490"/>
                        <a:gd name="T55" fmla="*/ 0 h 1659"/>
                        <a:gd name="T56" fmla="*/ 0 w 1490"/>
                        <a:gd name="T57" fmla="*/ 0 h 1659"/>
                        <a:gd name="T58" fmla="*/ 0 w 1490"/>
                        <a:gd name="T59" fmla="*/ 0 h 1659"/>
                        <a:gd name="T60" fmla="*/ 0 w 1490"/>
                        <a:gd name="T61" fmla="*/ 0 h 1659"/>
                        <a:gd name="T62" fmla="*/ 0 w 1490"/>
                        <a:gd name="T63" fmla="*/ 0 h 1659"/>
                        <a:gd name="T64" fmla="*/ 0 w 1490"/>
                        <a:gd name="T65" fmla="*/ 0 h 1659"/>
                        <a:gd name="T66" fmla="*/ 0 w 1490"/>
                        <a:gd name="T67" fmla="*/ 0 h 1659"/>
                        <a:gd name="T68" fmla="*/ 0 w 1490"/>
                        <a:gd name="T69" fmla="*/ 0 h 1659"/>
                        <a:gd name="T70" fmla="*/ 0 w 1490"/>
                        <a:gd name="T71" fmla="*/ 0 h 1659"/>
                        <a:gd name="T72" fmla="*/ 0 w 1490"/>
                        <a:gd name="T73" fmla="*/ 0 h 1659"/>
                        <a:gd name="T74" fmla="*/ 0 w 1490"/>
                        <a:gd name="T75" fmla="*/ 0 h 1659"/>
                        <a:gd name="T76" fmla="*/ 0 w 1490"/>
                        <a:gd name="T77" fmla="*/ 0 h 1659"/>
                        <a:gd name="T78" fmla="*/ 0 w 1490"/>
                        <a:gd name="T79" fmla="*/ 0 h 1659"/>
                        <a:gd name="T80" fmla="*/ 0 w 1490"/>
                        <a:gd name="T81" fmla="*/ 0 h 1659"/>
                        <a:gd name="T82" fmla="*/ 0 w 1490"/>
                        <a:gd name="T83" fmla="*/ 0 h 1659"/>
                        <a:gd name="T84" fmla="*/ 0 w 1490"/>
                        <a:gd name="T85" fmla="*/ 0 h 1659"/>
                        <a:gd name="T86" fmla="*/ 0 w 1490"/>
                        <a:gd name="T87" fmla="*/ 0 h 1659"/>
                        <a:gd name="T88" fmla="*/ 0 w 1490"/>
                        <a:gd name="T89" fmla="*/ 0 h 1659"/>
                        <a:gd name="T90" fmla="*/ 0 w 1490"/>
                        <a:gd name="T91" fmla="*/ 0 h 1659"/>
                        <a:gd name="T92" fmla="*/ 0 w 1490"/>
                        <a:gd name="T93" fmla="*/ 0 h 1659"/>
                        <a:gd name="T94" fmla="*/ 0 w 1490"/>
                        <a:gd name="T95" fmla="*/ 0 h 1659"/>
                        <a:gd name="T96" fmla="*/ 0 w 1490"/>
                        <a:gd name="T97" fmla="*/ 0 h 1659"/>
                        <a:gd name="T98" fmla="*/ 0 w 1490"/>
                        <a:gd name="T99" fmla="*/ 0 h 1659"/>
                        <a:gd name="T100" fmla="*/ 0 w 1490"/>
                        <a:gd name="T101" fmla="*/ 0 h 1659"/>
                        <a:gd name="T102" fmla="*/ 0 w 1490"/>
                        <a:gd name="T103" fmla="*/ 0 h 1659"/>
                        <a:gd name="T104" fmla="*/ 0 w 1490"/>
                        <a:gd name="T105" fmla="*/ 0 h 1659"/>
                        <a:gd name="T106" fmla="*/ 0 w 1490"/>
                        <a:gd name="T107" fmla="*/ 0 h 1659"/>
                        <a:gd name="T108" fmla="*/ 0 w 1490"/>
                        <a:gd name="T109" fmla="*/ 0 h 1659"/>
                        <a:gd name="T110" fmla="*/ 0 w 1490"/>
                        <a:gd name="T111" fmla="*/ 0 h 1659"/>
                        <a:gd name="T112" fmla="*/ 0 w 1490"/>
                        <a:gd name="T113" fmla="*/ 0 h 1659"/>
                        <a:gd name="T114" fmla="*/ 0 w 1490"/>
                        <a:gd name="T115" fmla="*/ 0 h 1659"/>
                        <a:gd name="T116" fmla="*/ 0 w 1490"/>
                        <a:gd name="T117" fmla="*/ 0 h 1659"/>
                        <a:gd name="T118" fmla="*/ 0 w 1490"/>
                        <a:gd name="T119" fmla="*/ 0 h 1659"/>
                        <a:gd name="T120" fmla="*/ 0 w 1490"/>
                        <a:gd name="T121" fmla="*/ 0 h 1659"/>
                        <a:gd name="T122" fmla="*/ 0 w 1490"/>
                        <a:gd name="T123" fmla="*/ 0 h 1659"/>
                        <a:gd name="T124" fmla="*/ 0 w 1490"/>
                        <a:gd name="T125" fmla="*/ 0 h 16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0"/>
                        <a:gd name="T190" fmla="*/ 0 h 1659"/>
                        <a:gd name="T191" fmla="*/ 1490 w 1490"/>
                        <a:gd name="T192" fmla="*/ 1659 h 16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0" h="1659">
                          <a:moveTo>
                            <a:pt x="512" y="0"/>
                          </a:moveTo>
                          <a:lnTo>
                            <a:pt x="492" y="334"/>
                          </a:lnTo>
                          <a:lnTo>
                            <a:pt x="467" y="518"/>
                          </a:lnTo>
                          <a:lnTo>
                            <a:pt x="466" y="521"/>
                          </a:lnTo>
                          <a:lnTo>
                            <a:pt x="464" y="532"/>
                          </a:lnTo>
                          <a:lnTo>
                            <a:pt x="459" y="548"/>
                          </a:lnTo>
                          <a:lnTo>
                            <a:pt x="452" y="568"/>
                          </a:lnTo>
                          <a:lnTo>
                            <a:pt x="447" y="578"/>
                          </a:lnTo>
                          <a:lnTo>
                            <a:pt x="441" y="589"/>
                          </a:lnTo>
                          <a:lnTo>
                            <a:pt x="434" y="598"/>
                          </a:lnTo>
                          <a:lnTo>
                            <a:pt x="425" y="609"/>
                          </a:lnTo>
                          <a:lnTo>
                            <a:pt x="415" y="618"/>
                          </a:lnTo>
                          <a:lnTo>
                            <a:pt x="403" y="628"/>
                          </a:lnTo>
                          <a:lnTo>
                            <a:pt x="390" y="635"/>
                          </a:lnTo>
                          <a:lnTo>
                            <a:pt x="375" y="642"/>
                          </a:lnTo>
                          <a:lnTo>
                            <a:pt x="370" y="642"/>
                          </a:lnTo>
                          <a:lnTo>
                            <a:pt x="358" y="642"/>
                          </a:lnTo>
                          <a:lnTo>
                            <a:pt x="339" y="645"/>
                          </a:lnTo>
                          <a:lnTo>
                            <a:pt x="317" y="651"/>
                          </a:lnTo>
                          <a:lnTo>
                            <a:pt x="305" y="656"/>
                          </a:lnTo>
                          <a:lnTo>
                            <a:pt x="293" y="662"/>
                          </a:lnTo>
                          <a:lnTo>
                            <a:pt x="281" y="669"/>
                          </a:lnTo>
                          <a:lnTo>
                            <a:pt x="270" y="678"/>
                          </a:lnTo>
                          <a:lnTo>
                            <a:pt x="259" y="689"/>
                          </a:lnTo>
                          <a:lnTo>
                            <a:pt x="248" y="701"/>
                          </a:lnTo>
                          <a:lnTo>
                            <a:pt x="239" y="717"/>
                          </a:lnTo>
                          <a:lnTo>
                            <a:pt x="231" y="734"/>
                          </a:lnTo>
                          <a:lnTo>
                            <a:pt x="224" y="740"/>
                          </a:lnTo>
                          <a:lnTo>
                            <a:pt x="220" y="748"/>
                          </a:lnTo>
                          <a:lnTo>
                            <a:pt x="216" y="754"/>
                          </a:lnTo>
                          <a:lnTo>
                            <a:pt x="213" y="761"/>
                          </a:lnTo>
                          <a:lnTo>
                            <a:pt x="210" y="773"/>
                          </a:lnTo>
                          <a:lnTo>
                            <a:pt x="209" y="787"/>
                          </a:lnTo>
                          <a:lnTo>
                            <a:pt x="210" y="799"/>
                          </a:lnTo>
                          <a:lnTo>
                            <a:pt x="211" y="811"/>
                          </a:lnTo>
                          <a:lnTo>
                            <a:pt x="215" y="824"/>
                          </a:lnTo>
                          <a:lnTo>
                            <a:pt x="217" y="835"/>
                          </a:lnTo>
                          <a:lnTo>
                            <a:pt x="220" y="846"/>
                          </a:lnTo>
                          <a:lnTo>
                            <a:pt x="222" y="857"/>
                          </a:lnTo>
                          <a:lnTo>
                            <a:pt x="223" y="868"/>
                          </a:lnTo>
                          <a:lnTo>
                            <a:pt x="221" y="878"/>
                          </a:lnTo>
                          <a:lnTo>
                            <a:pt x="220" y="881"/>
                          </a:lnTo>
                          <a:lnTo>
                            <a:pt x="217" y="886"/>
                          </a:lnTo>
                          <a:lnTo>
                            <a:pt x="215" y="891"/>
                          </a:lnTo>
                          <a:lnTo>
                            <a:pt x="210" y="895"/>
                          </a:lnTo>
                          <a:lnTo>
                            <a:pt x="205" y="900"/>
                          </a:lnTo>
                          <a:lnTo>
                            <a:pt x="200" y="903"/>
                          </a:lnTo>
                          <a:lnTo>
                            <a:pt x="193" y="907"/>
                          </a:lnTo>
                          <a:lnTo>
                            <a:pt x="184" y="911"/>
                          </a:lnTo>
                          <a:lnTo>
                            <a:pt x="182" y="902"/>
                          </a:lnTo>
                          <a:lnTo>
                            <a:pt x="173" y="882"/>
                          </a:lnTo>
                          <a:lnTo>
                            <a:pt x="169" y="878"/>
                          </a:lnTo>
                          <a:lnTo>
                            <a:pt x="166" y="873"/>
                          </a:lnTo>
                          <a:lnTo>
                            <a:pt x="162" y="868"/>
                          </a:lnTo>
                          <a:lnTo>
                            <a:pt x="157" y="864"/>
                          </a:lnTo>
                          <a:lnTo>
                            <a:pt x="151" y="862"/>
                          </a:lnTo>
                          <a:lnTo>
                            <a:pt x="146" y="859"/>
                          </a:lnTo>
                          <a:lnTo>
                            <a:pt x="139" y="858"/>
                          </a:lnTo>
                          <a:lnTo>
                            <a:pt x="133" y="859"/>
                          </a:lnTo>
                          <a:lnTo>
                            <a:pt x="124" y="860"/>
                          </a:lnTo>
                          <a:lnTo>
                            <a:pt x="117" y="863"/>
                          </a:lnTo>
                          <a:lnTo>
                            <a:pt x="111" y="866"/>
                          </a:lnTo>
                          <a:lnTo>
                            <a:pt x="106" y="871"/>
                          </a:lnTo>
                          <a:lnTo>
                            <a:pt x="101" y="876"/>
                          </a:lnTo>
                          <a:lnTo>
                            <a:pt x="96" y="884"/>
                          </a:lnTo>
                          <a:lnTo>
                            <a:pt x="92" y="892"/>
                          </a:lnTo>
                          <a:lnTo>
                            <a:pt x="90" y="902"/>
                          </a:lnTo>
                          <a:lnTo>
                            <a:pt x="84" y="926"/>
                          </a:lnTo>
                          <a:lnTo>
                            <a:pt x="79" y="960"/>
                          </a:lnTo>
                          <a:lnTo>
                            <a:pt x="73" y="1000"/>
                          </a:lnTo>
                          <a:lnTo>
                            <a:pt x="67" y="1049"/>
                          </a:lnTo>
                          <a:lnTo>
                            <a:pt x="63" y="1059"/>
                          </a:lnTo>
                          <a:lnTo>
                            <a:pt x="51" y="1080"/>
                          </a:lnTo>
                          <a:lnTo>
                            <a:pt x="42" y="1091"/>
                          </a:lnTo>
                          <a:lnTo>
                            <a:pt x="31" y="1102"/>
                          </a:lnTo>
                          <a:lnTo>
                            <a:pt x="24" y="1106"/>
                          </a:lnTo>
                          <a:lnTo>
                            <a:pt x="16" y="1110"/>
                          </a:lnTo>
                          <a:lnTo>
                            <a:pt x="9" y="1113"/>
                          </a:lnTo>
                          <a:lnTo>
                            <a:pt x="0" y="1115"/>
                          </a:lnTo>
                          <a:lnTo>
                            <a:pt x="8" y="1291"/>
                          </a:lnTo>
                          <a:lnTo>
                            <a:pt x="14" y="1311"/>
                          </a:lnTo>
                          <a:lnTo>
                            <a:pt x="21" y="1327"/>
                          </a:lnTo>
                          <a:lnTo>
                            <a:pt x="29" y="1341"/>
                          </a:lnTo>
                          <a:lnTo>
                            <a:pt x="36" y="1355"/>
                          </a:lnTo>
                          <a:lnTo>
                            <a:pt x="43" y="1367"/>
                          </a:lnTo>
                          <a:lnTo>
                            <a:pt x="51" y="1377"/>
                          </a:lnTo>
                          <a:lnTo>
                            <a:pt x="58" y="1386"/>
                          </a:lnTo>
                          <a:lnTo>
                            <a:pt x="65" y="1393"/>
                          </a:lnTo>
                          <a:lnTo>
                            <a:pt x="79" y="1404"/>
                          </a:lnTo>
                          <a:lnTo>
                            <a:pt x="90" y="1411"/>
                          </a:lnTo>
                          <a:lnTo>
                            <a:pt x="97" y="1415"/>
                          </a:lnTo>
                          <a:lnTo>
                            <a:pt x="100" y="1416"/>
                          </a:lnTo>
                          <a:lnTo>
                            <a:pt x="107" y="1419"/>
                          </a:lnTo>
                          <a:lnTo>
                            <a:pt x="114" y="1422"/>
                          </a:lnTo>
                          <a:lnTo>
                            <a:pt x="120" y="1426"/>
                          </a:lnTo>
                          <a:lnTo>
                            <a:pt x="125" y="1430"/>
                          </a:lnTo>
                          <a:lnTo>
                            <a:pt x="135" y="1438"/>
                          </a:lnTo>
                          <a:lnTo>
                            <a:pt x="145" y="1448"/>
                          </a:lnTo>
                          <a:lnTo>
                            <a:pt x="156" y="1459"/>
                          </a:lnTo>
                          <a:lnTo>
                            <a:pt x="169" y="1471"/>
                          </a:lnTo>
                          <a:lnTo>
                            <a:pt x="178" y="1476"/>
                          </a:lnTo>
                          <a:lnTo>
                            <a:pt x="188" y="1482"/>
                          </a:lnTo>
                          <a:lnTo>
                            <a:pt x="199" y="1488"/>
                          </a:lnTo>
                          <a:lnTo>
                            <a:pt x="211" y="1495"/>
                          </a:lnTo>
                          <a:lnTo>
                            <a:pt x="215" y="1501"/>
                          </a:lnTo>
                          <a:lnTo>
                            <a:pt x="224" y="1514"/>
                          </a:lnTo>
                          <a:lnTo>
                            <a:pt x="232" y="1524"/>
                          </a:lnTo>
                          <a:lnTo>
                            <a:pt x="242" y="1534"/>
                          </a:lnTo>
                          <a:lnTo>
                            <a:pt x="251" y="1543"/>
                          </a:lnTo>
                          <a:lnTo>
                            <a:pt x="264" y="1555"/>
                          </a:lnTo>
                          <a:lnTo>
                            <a:pt x="283" y="1573"/>
                          </a:lnTo>
                          <a:lnTo>
                            <a:pt x="302" y="1589"/>
                          </a:lnTo>
                          <a:lnTo>
                            <a:pt x="319" y="1602"/>
                          </a:lnTo>
                          <a:lnTo>
                            <a:pt x="335" y="1614"/>
                          </a:lnTo>
                          <a:lnTo>
                            <a:pt x="362" y="1633"/>
                          </a:lnTo>
                          <a:lnTo>
                            <a:pt x="384" y="1646"/>
                          </a:lnTo>
                          <a:lnTo>
                            <a:pt x="401" y="1654"/>
                          </a:lnTo>
                          <a:lnTo>
                            <a:pt x="412" y="1657"/>
                          </a:lnTo>
                          <a:lnTo>
                            <a:pt x="419" y="1659"/>
                          </a:lnTo>
                          <a:lnTo>
                            <a:pt x="420" y="1659"/>
                          </a:lnTo>
                          <a:lnTo>
                            <a:pt x="532" y="1580"/>
                          </a:lnTo>
                          <a:lnTo>
                            <a:pt x="538" y="1590"/>
                          </a:lnTo>
                          <a:lnTo>
                            <a:pt x="543" y="1597"/>
                          </a:lnTo>
                          <a:lnTo>
                            <a:pt x="549" y="1605"/>
                          </a:lnTo>
                          <a:lnTo>
                            <a:pt x="554" y="1611"/>
                          </a:lnTo>
                          <a:lnTo>
                            <a:pt x="560" y="1616"/>
                          </a:lnTo>
                          <a:lnTo>
                            <a:pt x="565" y="1619"/>
                          </a:lnTo>
                          <a:lnTo>
                            <a:pt x="571" y="1622"/>
                          </a:lnTo>
                          <a:lnTo>
                            <a:pt x="576" y="1624"/>
                          </a:lnTo>
                          <a:lnTo>
                            <a:pt x="581" y="1626"/>
                          </a:lnTo>
                          <a:lnTo>
                            <a:pt x="586" y="1627"/>
                          </a:lnTo>
                          <a:lnTo>
                            <a:pt x="590" y="1627"/>
                          </a:lnTo>
                          <a:lnTo>
                            <a:pt x="595" y="1627"/>
                          </a:lnTo>
                          <a:lnTo>
                            <a:pt x="605" y="1624"/>
                          </a:lnTo>
                          <a:lnTo>
                            <a:pt x="614" y="1619"/>
                          </a:lnTo>
                          <a:lnTo>
                            <a:pt x="621" y="1614"/>
                          </a:lnTo>
                          <a:lnTo>
                            <a:pt x="628" y="1608"/>
                          </a:lnTo>
                          <a:lnTo>
                            <a:pt x="634" y="1601"/>
                          </a:lnTo>
                          <a:lnTo>
                            <a:pt x="641" y="1595"/>
                          </a:lnTo>
                          <a:lnTo>
                            <a:pt x="648" y="1585"/>
                          </a:lnTo>
                          <a:lnTo>
                            <a:pt x="650" y="1580"/>
                          </a:lnTo>
                          <a:lnTo>
                            <a:pt x="659" y="1558"/>
                          </a:lnTo>
                          <a:lnTo>
                            <a:pt x="669" y="1540"/>
                          </a:lnTo>
                          <a:lnTo>
                            <a:pt x="679" y="1524"/>
                          </a:lnTo>
                          <a:lnTo>
                            <a:pt x="688" y="1510"/>
                          </a:lnTo>
                          <a:lnTo>
                            <a:pt x="698" y="1499"/>
                          </a:lnTo>
                          <a:lnTo>
                            <a:pt x="708" y="1490"/>
                          </a:lnTo>
                          <a:lnTo>
                            <a:pt x="718" y="1483"/>
                          </a:lnTo>
                          <a:lnTo>
                            <a:pt x="726" y="1477"/>
                          </a:lnTo>
                          <a:lnTo>
                            <a:pt x="735" y="1474"/>
                          </a:lnTo>
                          <a:lnTo>
                            <a:pt x="743" y="1471"/>
                          </a:lnTo>
                          <a:lnTo>
                            <a:pt x="751" y="1470"/>
                          </a:lnTo>
                          <a:lnTo>
                            <a:pt x="757" y="1469"/>
                          </a:lnTo>
                          <a:lnTo>
                            <a:pt x="765" y="1469"/>
                          </a:lnTo>
                          <a:lnTo>
                            <a:pt x="768" y="1469"/>
                          </a:lnTo>
                          <a:lnTo>
                            <a:pt x="783" y="1470"/>
                          </a:lnTo>
                          <a:lnTo>
                            <a:pt x="796" y="1470"/>
                          </a:lnTo>
                          <a:lnTo>
                            <a:pt x="806" y="1468"/>
                          </a:lnTo>
                          <a:lnTo>
                            <a:pt x="814" y="1465"/>
                          </a:lnTo>
                          <a:lnTo>
                            <a:pt x="822" y="1461"/>
                          </a:lnTo>
                          <a:lnTo>
                            <a:pt x="827" y="1455"/>
                          </a:lnTo>
                          <a:lnTo>
                            <a:pt x="830" y="1450"/>
                          </a:lnTo>
                          <a:lnTo>
                            <a:pt x="833" y="1444"/>
                          </a:lnTo>
                          <a:lnTo>
                            <a:pt x="835" y="1432"/>
                          </a:lnTo>
                          <a:lnTo>
                            <a:pt x="835" y="1421"/>
                          </a:lnTo>
                          <a:lnTo>
                            <a:pt x="834" y="1412"/>
                          </a:lnTo>
                          <a:lnTo>
                            <a:pt x="834" y="1410"/>
                          </a:lnTo>
                          <a:lnTo>
                            <a:pt x="847" y="1266"/>
                          </a:lnTo>
                          <a:lnTo>
                            <a:pt x="851" y="1247"/>
                          </a:lnTo>
                          <a:lnTo>
                            <a:pt x="856" y="1230"/>
                          </a:lnTo>
                          <a:lnTo>
                            <a:pt x="861" y="1213"/>
                          </a:lnTo>
                          <a:lnTo>
                            <a:pt x="867" y="1197"/>
                          </a:lnTo>
                          <a:lnTo>
                            <a:pt x="878" y="1168"/>
                          </a:lnTo>
                          <a:lnTo>
                            <a:pt x="890" y="1143"/>
                          </a:lnTo>
                          <a:lnTo>
                            <a:pt x="911" y="1108"/>
                          </a:lnTo>
                          <a:lnTo>
                            <a:pt x="920" y="1094"/>
                          </a:lnTo>
                          <a:lnTo>
                            <a:pt x="929" y="1084"/>
                          </a:lnTo>
                          <a:lnTo>
                            <a:pt x="938" y="1072"/>
                          </a:lnTo>
                          <a:lnTo>
                            <a:pt x="944" y="1059"/>
                          </a:lnTo>
                          <a:lnTo>
                            <a:pt x="950" y="1045"/>
                          </a:lnTo>
                          <a:lnTo>
                            <a:pt x="954" y="1031"/>
                          </a:lnTo>
                          <a:lnTo>
                            <a:pt x="958" y="1016"/>
                          </a:lnTo>
                          <a:lnTo>
                            <a:pt x="960" y="1000"/>
                          </a:lnTo>
                          <a:lnTo>
                            <a:pt x="962" y="985"/>
                          </a:lnTo>
                          <a:lnTo>
                            <a:pt x="966" y="958"/>
                          </a:lnTo>
                          <a:lnTo>
                            <a:pt x="972" y="935"/>
                          </a:lnTo>
                          <a:lnTo>
                            <a:pt x="975" y="926"/>
                          </a:lnTo>
                          <a:lnTo>
                            <a:pt x="980" y="919"/>
                          </a:lnTo>
                          <a:lnTo>
                            <a:pt x="982" y="915"/>
                          </a:lnTo>
                          <a:lnTo>
                            <a:pt x="985" y="914"/>
                          </a:lnTo>
                          <a:lnTo>
                            <a:pt x="988" y="912"/>
                          </a:lnTo>
                          <a:lnTo>
                            <a:pt x="992" y="911"/>
                          </a:lnTo>
                          <a:lnTo>
                            <a:pt x="997" y="902"/>
                          </a:lnTo>
                          <a:lnTo>
                            <a:pt x="1002" y="895"/>
                          </a:lnTo>
                          <a:lnTo>
                            <a:pt x="1007" y="890"/>
                          </a:lnTo>
                          <a:lnTo>
                            <a:pt x="1011" y="887"/>
                          </a:lnTo>
                          <a:lnTo>
                            <a:pt x="1016" y="886"/>
                          </a:lnTo>
                          <a:lnTo>
                            <a:pt x="1021" y="887"/>
                          </a:lnTo>
                          <a:lnTo>
                            <a:pt x="1026" y="890"/>
                          </a:lnTo>
                          <a:lnTo>
                            <a:pt x="1031" y="892"/>
                          </a:lnTo>
                          <a:lnTo>
                            <a:pt x="1038" y="900"/>
                          </a:lnTo>
                          <a:lnTo>
                            <a:pt x="1045" y="908"/>
                          </a:lnTo>
                          <a:lnTo>
                            <a:pt x="1049" y="915"/>
                          </a:lnTo>
                          <a:lnTo>
                            <a:pt x="1051" y="918"/>
                          </a:lnTo>
                          <a:lnTo>
                            <a:pt x="1056" y="925"/>
                          </a:lnTo>
                          <a:lnTo>
                            <a:pt x="1060" y="933"/>
                          </a:lnTo>
                          <a:lnTo>
                            <a:pt x="1065" y="939"/>
                          </a:lnTo>
                          <a:lnTo>
                            <a:pt x="1070" y="942"/>
                          </a:lnTo>
                          <a:lnTo>
                            <a:pt x="1075" y="946"/>
                          </a:lnTo>
                          <a:lnTo>
                            <a:pt x="1080" y="950"/>
                          </a:lnTo>
                          <a:lnTo>
                            <a:pt x="1085" y="951"/>
                          </a:lnTo>
                          <a:lnTo>
                            <a:pt x="1090" y="952"/>
                          </a:lnTo>
                          <a:lnTo>
                            <a:pt x="1095" y="952"/>
                          </a:lnTo>
                          <a:lnTo>
                            <a:pt x="1100" y="952"/>
                          </a:lnTo>
                          <a:lnTo>
                            <a:pt x="1104" y="951"/>
                          </a:lnTo>
                          <a:lnTo>
                            <a:pt x="1108" y="950"/>
                          </a:lnTo>
                          <a:lnTo>
                            <a:pt x="1118" y="945"/>
                          </a:lnTo>
                          <a:lnTo>
                            <a:pt x="1125" y="939"/>
                          </a:lnTo>
                          <a:lnTo>
                            <a:pt x="1134" y="931"/>
                          </a:lnTo>
                          <a:lnTo>
                            <a:pt x="1140" y="924"/>
                          </a:lnTo>
                          <a:lnTo>
                            <a:pt x="1146" y="915"/>
                          </a:lnTo>
                          <a:lnTo>
                            <a:pt x="1152" y="908"/>
                          </a:lnTo>
                          <a:lnTo>
                            <a:pt x="1160" y="896"/>
                          </a:lnTo>
                          <a:lnTo>
                            <a:pt x="1162" y="891"/>
                          </a:lnTo>
                          <a:lnTo>
                            <a:pt x="1163" y="865"/>
                          </a:lnTo>
                          <a:lnTo>
                            <a:pt x="1168" y="807"/>
                          </a:lnTo>
                          <a:lnTo>
                            <a:pt x="1173" y="775"/>
                          </a:lnTo>
                          <a:lnTo>
                            <a:pt x="1178" y="748"/>
                          </a:lnTo>
                          <a:lnTo>
                            <a:pt x="1182" y="737"/>
                          </a:lnTo>
                          <a:lnTo>
                            <a:pt x="1185" y="728"/>
                          </a:lnTo>
                          <a:lnTo>
                            <a:pt x="1188" y="724"/>
                          </a:lnTo>
                          <a:lnTo>
                            <a:pt x="1190" y="723"/>
                          </a:lnTo>
                          <a:lnTo>
                            <a:pt x="1193" y="721"/>
                          </a:lnTo>
                          <a:lnTo>
                            <a:pt x="1195" y="721"/>
                          </a:lnTo>
                          <a:lnTo>
                            <a:pt x="1199" y="726"/>
                          </a:lnTo>
                          <a:lnTo>
                            <a:pt x="1202" y="729"/>
                          </a:lnTo>
                          <a:lnTo>
                            <a:pt x="1206" y="733"/>
                          </a:lnTo>
                          <a:lnTo>
                            <a:pt x="1210" y="736"/>
                          </a:lnTo>
                          <a:lnTo>
                            <a:pt x="1215" y="737"/>
                          </a:lnTo>
                          <a:lnTo>
                            <a:pt x="1218" y="737"/>
                          </a:lnTo>
                          <a:lnTo>
                            <a:pt x="1222" y="737"/>
                          </a:lnTo>
                          <a:lnTo>
                            <a:pt x="1227" y="737"/>
                          </a:lnTo>
                          <a:lnTo>
                            <a:pt x="1235" y="733"/>
                          </a:lnTo>
                          <a:lnTo>
                            <a:pt x="1243" y="728"/>
                          </a:lnTo>
                          <a:lnTo>
                            <a:pt x="1251" y="721"/>
                          </a:lnTo>
                          <a:lnTo>
                            <a:pt x="1259" y="713"/>
                          </a:lnTo>
                          <a:lnTo>
                            <a:pt x="1272" y="696"/>
                          </a:lnTo>
                          <a:lnTo>
                            <a:pt x="1283" y="679"/>
                          </a:lnTo>
                          <a:lnTo>
                            <a:pt x="1291" y="667"/>
                          </a:lnTo>
                          <a:lnTo>
                            <a:pt x="1293" y="662"/>
                          </a:lnTo>
                          <a:lnTo>
                            <a:pt x="1306" y="660"/>
                          </a:lnTo>
                          <a:lnTo>
                            <a:pt x="1317" y="655"/>
                          </a:lnTo>
                          <a:lnTo>
                            <a:pt x="1328" y="649"/>
                          </a:lnTo>
                          <a:lnTo>
                            <a:pt x="1339" y="641"/>
                          </a:lnTo>
                          <a:lnTo>
                            <a:pt x="1348" y="633"/>
                          </a:lnTo>
                          <a:lnTo>
                            <a:pt x="1355" y="624"/>
                          </a:lnTo>
                          <a:lnTo>
                            <a:pt x="1363" y="614"/>
                          </a:lnTo>
                          <a:lnTo>
                            <a:pt x="1369" y="603"/>
                          </a:lnTo>
                          <a:lnTo>
                            <a:pt x="1380" y="584"/>
                          </a:lnTo>
                          <a:lnTo>
                            <a:pt x="1386" y="567"/>
                          </a:lnTo>
                          <a:lnTo>
                            <a:pt x="1390" y="554"/>
                          </a:lnTo>
                          <a:lnTo>
                            <a:pt x="1391" y="551"/>
                          </a:lnTo>
                          <a:lnTo>
                            <a:pt x="1401" y="545"/>
                          </a:lnTo>
                          <a:lnTo>
                            <a:pt x="1410" y="536"/>
                          </a:lnTo>
                          <a:lnTo>
                            <a:pt x="1420" y="525"/>
                          </a:lnTo>
                          <a:lnTo>
                            <a:pt x="1429" y="514"/>
                          </a:lnTo>
                          <a:lnTo>
                            <a:pt x="1437" y="500"/>
                          </a:lnTo>
                          <a:lnTo>
                            <a:pt x="1446" y="487"/>
                          </a:lnTo>
                          <a:lnTo>
                            <a:pt x="1453" y="472"/>
                          </a:lnTo>
                          <a:lnTo>
                            <a:pt x="1461" y="459"/>
                          </a:lnTo>
                          <a:lnTo>
                            <a:pt x="1481" y="409"/>
                          </a:lnTo>
                          <a:lnTo>
                            <a:pt x="1490" y="387"/>
                          </a:lnTo>
                          <a:lnTo>
                            <a:pt x="1477" y="374"/>
                          </a:lnTo>
                          <a:lnTo>
                            <a:pt x="1464" y="365"/>
                          </a:lnTo>
                          <a:lnTo>
                            <a:pt x="1452" y="356"/>
                          </a:lnTo>
                          <a:lnTo>
                            <a:pt x="1441" y="349"/>
                          </a:lnTo>
                          <a:lnTo>
                            <a:pt x="1430" y="343"/>
                          </a:lnTo>
                          <a:lnTo>
                            <a:pt x="1420" y="339"/>
                          </a:lnTo>
                          <a:lnTo>
                            <a:pt x="1410" y="335"/>
                          </a:lnTo>
                          <a:lnTo>
                            <a:pt x="1402" y="333"/>
                          </a:lnTo>
                          <a:lnTo>
                            <a:pt x="1393" y="332"/>
                          </a:lnTo>
                          <a:lnTo>
                            <a:pt x="1385" y="330"/>
                          </a:lnTo>
                          <a:lnTo>
                            <a:pt x="1377" y="332"/>
                          </a:lnTo>
                          <a:lnTo>
                            <a:pt x="1370" y="333"/>
                          </a:lnTo>
                          <a:lnTo>
                            <a:pt x="1363" y="334"/>
                          </a:lnTo>
                          <a:lnTo>
                            <a:pt x="1357" y="338"/>
                          </a:lnTo>
                          <a:lnTo>
                            <a:pt x="1349" y="340"/>
                          </a:lnTo>
                          <a:lnTo>
                            <a:pt x="1344" y="345"/>
                          </a:lnTo>
                          <a:lnTo>
                            <a:pt x="1332" y="354"/>
                          </a:lnTo>
                          <a:lnTo>
                            <a:pt x="1322" y="365"/>
                          </a:lnTo>
                          <a:lnTo>
                            <a:pt x="1313" y="376"/>
                          </a:lnTo>
                          <a:lnTo>
                            <a:pt x="1304" y="387"/>
                          </a:lnTo>
                          <a:lnTo>
                            <a:pt x="1294" y="399"/>
                          </a:lnTo>
                          <a:lnTo>
                            <a:pt x="1286" y="409"/>
                          </a:lnTo>
                          <a:lnTo>
                            <a:pt x="1276" y="418"/>
                          </a:lnTo>
                          <a:lnTo>
                            <a:pt x="1267" y="426"/>
                          </a:lnTo>
                          <a:lnTo>
                            <a:pt x="1257" y="418"/>
                          </a:lnTo>
                          <a:lnTo>
                            <a:pt x="1249" y="412"/>
                          </a:lnTo>
                          <a:lnTo>
                            <a:pt x="1239" y="409"/>
                          </a:lnTo>
                          <a:lnTo>
                            <a:pt x="1228" y="406"/>
                          </a:lnTo>
                          <a:lnTo>
                            <a:pt x="1217" y="405"/>
                          </a:lnTo>
                          <a:lnTo>
                            <a:pt x="1207" y="406"/>
                          </a:lnTo>
                          <a:lnTo>
                            <a:pt x="1195" y="409"/>
                          </a:lnTo>
                          <a:lnTo>
                            <a:pt x="1184" y="411"/>
                          </a:lnTo>
                          <a:lnTo>
                            <a:pt x="1173" y="416"/>
                          </a:lnTo>
                          <a:lnTo>
                            <a:pt x="1161" y="421"/>
                          </a:lnTo>
                          <a:lnTo>
                            <a:pt x="1149" y="428"/>
                          </a:lnTo>
                          <a:lnTo>
                            <a:pt x="1138" y="436"/>
                          </a:lnTo>
                          <a:lnTo>
                            <a:pt x="1114" y="451"/>
                          </a:lnTo>
                          <a:lnTo>
                            <a:pt x="1091" y="470"/>
                          </a:lnTo>
                          <a:lnTo>
                            <a:pt x="1070" y="489"/>
                          </a:lnTo>
                          <a:lnTo>
                            <a:pt x="1049" y="509"/>
                          </a:lnTo>
                          <a:lnTo>
                            <a:pt x="1032" y="529"/>
                          </a:lnTo>
                          <a:lnTo>
                            <a:pt x="1016" y="546"/>
                          </a:lnTo>
                          <a:lnTo>
                            <a:pt x="993" y="573"/>
                          </a:lnTo>
                          <a:lnTo>
                            <a:pt x="985" y="582"/>
                          </a:lnTo>
                          <a:lnTo>
                            <a:pt x="985" y="340"/>
                          </a:lnTo>
                          <a:lnTo>
                            <a:pt x="578" y="412"/>
                          </a:lnTo>
                          <a:lnTo>
                            <a:pt x="512"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6" name="Freeform 435"/>
                    <p:cNvSpPr>
                      <a:spLocks/>
                    </p:cNvSpPr>
                    <p:nvPr/>
                  </p:nvSpPr>
                  <p:spPr bwMode="auto">
                    <a:xfrm>
                      <a:off x="4025" y="1559"/>
                      <a:ext cx="373" cy="415"/>
                    </a:xfrm>
                    <a:custGeom>
                      <a:avLst/>
                      <a:gdLst>
                        <a:gd name="T0" fmla="*/ 0 w 1490"/>
                        <a:gd name="T1" fmla="*/ 0 h 1659"/>
                        <a:gd name="T2" fmla="*/ 0 w 1490"/>
                        <a:gd name="T3" fmla="*/ 0 h 1659"/>
                        <a:gd name="T4" fmla="*/ 0 w 1490"/>
                        <a:gd name="T5" fmla="*/ 0 h 1659"/>
                        <a:gd name="T6" fmla="*/ 0 w 1490"/>
                        <a:gd name="T7" fmla="*/ 0 h 1659"/>
                        <a:gd name="T8" fmla="*/ 0 w 1490"/>
                        <a:gd name="T9" fmla="*/ 0 h 1659"/>
                        <a:gd name="T10" fmla="*/ 0 w 1490"/>
                        <a:gd name="T11" fmla="*/ 0 h 1659"/>
                        <a:gd name="T12" fmla="*/ 0 w 1490"/>
                        <a:gd name="T13" fmla="*/ 0 h 1659"/>
                        <a:gd name="T14" fmla="*/ 0 w 1490"/>
                        <a:gd name="T15" fmla="*/ 0 h 1659"/>
                        <a:gd name="T16" fmla="*/ 0 w 1490"/>
                        <a:gd name="T17" fmla="*/ 0 h 1659"/>
                        <a:gd name="T18" fmla="*/ 0 w 1490"/>
                        <a:gd name="T19" fmla="*/ 0 h 1659"/>
                        <a:gd name="T20" fmla="*/ 0 w 1490"/>
                        <a:gd name="T21" fmla="*/ 0 h 1659"/>
                        <a:gd name="T22" fmla="*/ 0 w 1490"/>
                        <a:gd name="T23" fmla="*/ 0 h 1659"/>
                        <a:gd name="T24" fmla="*/ 0 w 1490"/>
                        <a:gd name="T25" fmla="*/ 0 h 1659"/>
                        <a:gd name="T26" fmla="*/ 0 w 1490"/>
                        <a:gd name="T27" fmla="*/ 0 h 1659"/>
                        <a:gd name="T28" fmla="*/ 0 w 1490"/>
                        <a:gd name="T29" fmla="*/ 0 h 1659"/>
                        <a:gd name="T30" fmla="*/ 0 w 1490"/>
                        <a:gd name="T31" fmla="*/ 0 h 1659"/>
                        <a:gd name="T32" fmla="*/ 0 w 1490"/>
                        <a:gd name="T33" fmla="*/ 0 h 1659"/>
                        <a:gd name="T34" fmla="*/ 0 w 1490"/>
                        <a:gd name="T35" fmla="*/ 0 h 1659"/>
                        <a:gd name="T36" fmla="*/ 0 w 1490"/>
                        <a:gd name="T37" fmla="*/ 0 h 1659"/>
                        <a:gd name="T38" fmla="*/ 0 w 1490"/>
                        <a:gd name="T39" fmla="*/ 0 h 1659"/>
                        <a:gd name="T40" fmla="*/ 0 w 1490"/>
                        <a:gd name="T41" fmla="*/ 0 h 1659"/>
                        <a:gd name="T42" fmla="*/ 0 w 1490"/>
                        <a:gd name="T43" fmla="*/ 0 h 1659"/>
                        <a:gd name="T44" fmla="*/ 0 w 1490"/>
                        <a:gd name="T45" fmla="*/ 0 h 1659"/>
                        <a:gd name="T46" fmla="*/ 0 w 1490"/>
                        <a:gd name="T47" fmla="*/ 0 h 1659"/>
                        <a:gd name="T48" fmla="*/ 0 w 1490"/>
                        <a:gd name="T49" fmla="*/ 0 h 1659"/>
                        <a:gd name="T50" fmla="*/ 0 w 1490"/>
                        <a:gd name="T51" fmla="*/ 0 h 1659"/>
                        <a:gd name="T52" fmla="*/ 0 w 1490"/>
                        <a:gd name="T53" fmla="*/ 0 h 1659"/>
                        <a:gd name="T54" fmla="*/ 0 w 1490"/>
                        <a:gd name="T55" fmla="*/ 0 h 1659"/>
                        <a:gd name="T56" fmla="*/ 0 w 1490"/>
                        <a:gd name="T57" fmla="*/ 0 h 1659"/>
                        <a:gd name="T58" fmla="*/ 0 w 1490"/>
                        <a:gd name="T59" fmla="*/ 0 h 1659"/>
                        <a:gd name="T60" fmla="*/ 0 w 1490"/>
                        <a:gd name="T61" fmla="*/ 0 h 1659"/>
                        <a:gd name="T62" fmla="*/ 0 w 1490"/>
                        <a:gd name="T63" fmla="*/ 0 h 1659"/>
                        <a:gd name="T64" fmla="*/ 0 w 1490"/>
                        <a:gd name="T65" fmla="*/ 0 h 1659"/>
                        <a:gd name="T66" fmla="*/ 0 w 1490"/>
                        <a:gd name="T67" fmla="*/ 0 h 1659"/>
                        <a:gd name="T68" fmla="*/ 0 w 1490"/>
                        <a:gd name="T69" fmla="*/ 0 h 1659"/>
                        <a:gd name="T70" fmla="*/ 0 w 1490"/>
                        <a:gd name="T71" fmla="*/ 0 h 1659"/>
                        <a:gd name="T72" fmla="*/ 0 w 1490"/>
                        <a:gd name="T73" fmla="*/ 0 h 1659"/>
                        <a:gd name="T74" fmla="*/ 0 w 1490"/>
                        <a:gd name="T75" fmla="*/ 0 h 1659"/>
                        <a:gd name="T76" fmla="*/ 0 w 1490"/>
                        <a:gd name="T77" fmla="*/ 0 h 1659"/>
                        <a:gd name="T78" fmla="*/ 0 w 1490"/>
                        <a:gd name="T79" fmla="*/ 0 h 1659"/>
                        <a:gd name="T80" fmla="*/ 0 w 1490"/>
                        <a:gd name="T81" fmla="*/ 0 h 1659"/>
                        <a:gd name="T82" fmla="*/ 0 w 1490"/>
                        <a:gd name="T83" fmla="*/ 0 h 1659"/>
                        <a:gd name="T84" fmla="*/ 0 w 1490"/>
                        <a:gd name="T85" fmla="*/ 0 h 1659"/>
                        <a:gd name="T86" fmla="*/ 0 w 1490"/>
                        <a:gd name="T87" fmla="*/ 0 h 1659"/>
                        <a:gd name="T88" fmla="*/ 0 w 1490"/>
                        <a:gd name="T89" fmla="*/ 0 h 1659"/>
                        <a:gd name="T90" fmla="*/ 0 w 1490"/>
                        <a:gd name="T91" fmla="*/ 0 h 1659"/>
                        <a:gd name="T92" fmla="*/ 0 w 1490"/>
                        <a:gd name="T93" fmla="*/ 0 h 1659"/>
                        <a:gd name="T94" fmla="*/ 0 w 1490"/>
                        <a:gd name="T95" fmla="*/ 0 h 1659"/>
                        <a:gd name="T96" fmla="*/ 0 w 1490"/>
                        <a:gd name="T97" fmla="*/ 0 h 1659"/>
                        <a:gd name="T98" fmla="*/ 0 w 1490"/>
                        <a:gd name="T99" fmla="*/ 0 h 1659"/>
                        <a:gd name="T100" fmla="*/ 0 w 1490"/>
                        <a:gd name="T101" fmla="*/ 0 h 1659"/>
                        <a:gd name="T102" fmla="*/ 0 w 1490"/>
                        <a:gd name="T103" fmla="*/ 0 h 1659"/>
                        <a:gd name="T104" fmla="*/ 0 w 1490"/>
                        <a:gd name="T105" fmla="*/ 0 h 1659"/>
                        <a:gd name="T106" fmla="*/ 0 w 1490"/>
                        <a:gd name="T107" fmla="*/ 0 h 16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90"/>
                        <a:gd name="T163" fmla="*/ 0 h 1659"/>
                        <a:gd name="T164" fmla="*/ 1490 w 1490"/>
                        <a:gd name="T165" fmla="*/ 1659 h 165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90" h="1659">
                          <a:moveTo>
                            <a:pt x="512" y="0"/>
                          </a:moveTo>
                          <a:lnTo>
                            <a:pt x="492" y="334"/>
                          </a:lnTo>
                          <a:lnTo>
                            <a:pt x="467" y="518"/>
                          </a:lnTo>
                          <a:lnTo>
                            <a:pt x="466" y="521"/>
                          </a:lnTo>
                          <a:lnTo>
                            <a:pt x="464" y="532"/>
                          </a:lnTo>
                          <a:lnTo>
                            <a:pt x="459" y="548"/>
                          </a:lnTo>
                          <a:lnTo>
                            <a:pt x="452" y="568"/>
                          </a:lnTo>
                          <a:lnTo>
                            <a:pt x="447" y="578"/>
                          </a:lnTo>
                          <a:lnTo>
                            <a:pt x="441" y="589"/>
                          </a:lnTo>
                          <a:lnTo>
                            <a:pt x="434" y="598"/>
                          </a:lnTo>
                          <a:lnTo>
                            <a:pt x="425" y="609"/>
                          </a:lnTo>
                          <a:lnTo>
                            <a:pt x="415" y="618"/>
                          </a:lnTo>
                          <a:lnTo>
                            <a:pt x="403" y="628"/>
                          </a:lnTo>
                          <a:lnTo>
                            <a:pt x="390" y="635"/>
                          </a:lnTo>
                          <a:lnTo>
                            <a:pt x="375" y="642"/>
                          </a:lnTo>
                          <a:lnTo>
                            <a:pt x="370" y="642"/>
                          </a:lnTo>
                          <a:lnTo>
                            <a:pt x="358" y="642"/>
                          </a:lnTo>
                          <a:lnTo>
                            <a:pt x="339" y="645"/>
                          </a:lnTo>
                          <a:lnTo>
                            <a:pt x="317" y="651"/>
                          </a:lnTo>
                          <a:lnTo>
                            <a:pt x="305" y="656"/>
                          </a:lnTo>
                          <a:lnTo>
                            <a:pt x="293" y="662"/>
                          </a:lnTo>
                          <a:lnTo>
                            <a:pt x="281" y="669"/>
                          </a:lnTo>
                          <a:lnTo>
                            <a:pt x="270" y="678"/>
                          </a:lnTo>
                          <a:lnTo>
                            <a:pt x="259" y="689"/>
                          </a:lnTo>
                          <a:lnTo>
                            <a:pt x="248" y="701"/>
                          </a:lnTo>
                          <a:lnTo>
                            <a:pt x="239" y="717"/>
                          </a:lnTo>
                          <a:lnTo>
                            <a:pt x="231" y="734"/>
                          </a:lnTo>
                          <a:lnTo>
                            <a:pt x="224" y="740"/>
                          </a:lnTo>
                          <a:lnTo>
                            <a:pt x="220" y="748"/>
                          </a:lnTo>
                          <a:lnTo>
                            <a:pt x="216" y="754"/>
                          </a:lnTo>
                          <a:lnTo>
                            <a:pt x="213" y="761"/>
                          </a:lnTo>
                          <a:lnTo>
                            <a:pt x="210" y="773"/>
                          </a:lnTo>
                          <a:lnTo>
                            <a:pt x="209" y="787"/>
                          </a:lnTo>
                          <a:lnTo>
                            <a:pt x="210" y="799"/>
                          </a:lnTo>
                          <a:lnTo>
                            <a:pt x="211" y="811"/>
                          </a:lnTo>
                          <a:lnTo>
                            <a:pt x="215" y="824"/>
                          </a:lnTo>
                          <a:lnTo>
                            <a:pt x="217" y="835"/>
                          </a:lnTo>
                          <a:lnTo>
                            <a:pt x="220" y="846"/>
                          </a:lnTo>
                          <a:lnTo>
                            <a:pt x="222" y="857"/>
                          </a:lnTo>
                          <a:lnTo>
                            <a:pt x="223" y="868"/>
                          </a:lnTo>
                          <a:lnTo>
                            <a:pt x="221" y="878"/>
                          </a:lnTo>
                          <a:lnTo>
                            <a:pt x="220" y="881"/>
                          </a:lnTo>
                          <a:lnTo>
                            <a:pt x="217" y="886"/>
                          </a:lnTo>
                          <a:lnTo>
                            <a:pt x="215" y="891"/>
                          </a:lnTo>
                          <a:lnTo>
                            <a:pt x="210" y="895"/>
                          </a:lnTo>
                          <a:lnTo>
                            <a:pt x="205" y="900"/>
                          </a:lnTo>
                          <a:lnTo>
                            <a:pt x="200" y="903"/>
                          </a:lnTo>
                          <a:lnTo>
                            <a:pt x="193" y="907"/>
                          </a:lnTo>
                          <a:lnTo>
                            <a:pt x="184" y="911"/>
                          </a:lnTo>
                          <a:lnTo>
                            <a:pt x="182" y="902"/>
                          </a:lnTo>
                          <a:lnTo>
                            <a:pt x="173" y="882"/>
                          </a:lnTo>
                          <a:lnTo>
                            <a:pt x="169" y="878"/>
                          </a:lnTo>
                          <a:lnTo>
                            <a:pt x="166" y="873"/>
                          </a:lnTo>
                          <a:lnTo>
                            <a:pt x="162" y="868"/>
                          </a:lnTo>
                          <a:lnTo>
                            <a:pt x="157" y="864"/>
                          </a:lnTo>
                          <a:lnTo>
                            <a:pt x="151" y="862"/>
                          </a:lnTo>
                          <a:lnTo>
                            <a:pt x="146" y="859"/>
                          </a:lnTo>
                          <a:lnTo>
                            <a:pt x="139" y="858"/>
                          </a:lnTo>
                          <a:lnTo>
                            <a:pt x="133" y="859"/>
                          </a:lnTo>
                          <a:lnTo>
                            <a:pt x="124" y="860"/>
                          </a:lnTo>
                          <a:lnTo>
                            <a:pt x="117" y="863"/>
                          </a:lnTo>
                          <a:lnTo>
                            <a:pt x="111" y="866"/>
                          </a:lnTo>
                          <a:lnTo>
                            <a:pt x="106" y="871"/>
                          </a:lnTo>
                          <a:lnTo>
                            <a:pt x="101" y="876"/>
                          </a:lnTo>
                          <a:lnTo>
                            <a:pt x="96" y="884"/>
                          </a:lnTo>
                          <a:lnTo>
                            <a:pt x="92" y="892"/>
                          </a:lnTo>
                          <a:lnTo>
                            <a:pt x="90" y="902"/>
                          </a:lnTo>
                          <a:lnTo>
                            <a:pt x="84" y="926"/>
                          </a:lnTo>
                          <a:lnTo>
                            <a:pt x="79" y="960"/>
                          </a:lnTo>
                          <a:lnTo>
                            <a:pt x="73" y="1000"/>
                          </a:lnTo>
                          <a:lnTo>
                            <a:pt x="67" y="1049"/>
                          </a:lnTo>
                          <a:lnTo>
                            <a:pt x="63" y="1059"/>
                          </a:lnTo>
                          <a:lnTo>
                            <a:pt x="51" y="1080"/>
                          </a:lnTo>
                          <a:lnTo>
                            <a:pt x="42" y="1091"/>
                          </a:lnTo>
                          <a:lnTo>
                            <a:pt x="31" y="1102"/>
                          </a:lnTo>
                          <a:lnTo>
                            <a:pt x="24" y="1106"/>
                          </a:lnTo>
                          <a:lnTo>
                            <a:pt x="16" y="1110"/>
                          </a:lnTo>
                          <a:lnTo>
                            <a:pt x="9" y="1113"/>
                          </a:lnTo>
                          <a:lnTo>
                            <a:pt x="0" y="1115"/>
                          </a:lnTo>
                          <a:lnTo>
                            <a:pt x="8" y="1291"/>
                          </a:lnTo>
                          <a:lnTo>
                            <a:pt x="14" y="1311"/>
                          </a:lnTo>
                          <a:lnTo>
                            <a:pt x="21" y="1327"/>
                          </a:lnTo>
                          <a:lnTo>
                            <a:pt x="29" y="1341"/>
                          </a:lnTo>
                          <a:lnTo>
                            <a:pt x="36" y="1355"/>
                          </a:lnTo>
                          <a:lnTo>
                            <a:pt x="43" y="1367"/>
                          </a:lnTo>
                          <a:lnTo>
                            <a:pt x="51" y="1377"/>
                          </a:lnTo>
                          <a:lnTo>
                            <a:pt x="58" y="1386"/>
                          </a:lnTo>
                          <a:lnTo>
                            <a:pt x="65" y="1393"/>
                          </a:lnTo>
                          <a:lnTo>
                            <a:pt x="79" y="1404"/>
                          </a:lnTo>
                          <a:lnTo>
                            <a:pt x="90" y="1411"/>
                          </a:lnTo>
                          <a:lnTo>
                            <a:pt x="97" y="1415"/>
                          </a:lnTo>
                          <a:lnTo>
                            <a:pt x="100" y="1416"/>
                          </a:lnTo>
                          <a:lnTo>
                            <a:pt x="107" y="1419"/>
                          </a:lnTo>
                          <a:lnTo>
                            <a:pt x="114" y="1422"/>
                          </a:lnTo>
                          <a:lnTo>
                            <a:pt x="120" y="1426"/>
                          </a:lnTo>
                          <a:lnTo>
                            <a:pt x="125" y="1430"/>
                          </a:lnTo>
                          <a:lnTo>
                            <a:pt x="135" y="1438"/>
                          </a:lnTo>
                          <a:lnTo>
                            <a:pt x="145" y="1448"/>
                          </a:lnTo>
                          <a:lnTo>
                            <a:pt x="156" y="1459"/>
                          </a:lnTo>
                          <a:lnTo>
                            <a:pt x="169" y="1471"/>
                          </a:lnTo>
                          <a:lnTo>
                            <a:pt x="178" y="1476"/>
                          </a:lnTo>
                          <a:lnTo>
                            <a:pt x="188" y="1482"/>
                          </a:lnTo>
                          <a:lnTo>
                            <a:pt x="199" y="1488"/>
                          </a:lnTo>
                          <a:lnTo>
                            <a:pt x="211" y="1495"/>
                          </a:lnTo>
                          <a:lnTo>
                            <a:pt x="215" y="1501"/>
                          </a:lnTo>
                          <a:lnTo>
                            <a:pt x="224" y="1514"/>
                          </a:lnTo>
                          <a:lnTo>
                            <a:pt x="232" y="1524"/>
                          </a:lnTo>
                          <a:lnTo>
                            <a:pt x="242" y="1534"/>
                          </a:lnTo>
                          <a:lnTo>
                            <a:pt x="251" y="1543"/>
                          </a:lnTo>
                          <a:lnTo>
                            <a:pt x="264" y="1555"/>
                          </a:lnTo>
                          <a:lnTo>
                            <a:pt x="283" y="1573"/>
                          </a:lnTo>
                          <a:lnTo>
                            <a:pt x="302" y="1589"/>
                          </a:lnTo>
                          <a:lnTo>
                            <a:pt x="319" y="1602"/>
                          </a:lnTo>
                          <a:lnTo>
                            <a:pt x="335" y="1614"/>
                          </a:lnTo>
                          <a:lnTo>
                            <a:pt x="362" y="1633"/>
                          </a:lnTo>
                          <a:lnTo>
                            <a:pt x="384" y="1646"/>
                          </a:lnTo>
                          <a:lnTo>
                            <a:pt x="401" y="1654"/>
                          </a:lnTo>
                          <a:lnTo>
                            <a:pt x="412" y="1657"/>
                          </a:lnTo>
                          <a:lnTo>
                            <a:pt x="419" y="1659"/>
                          </a:lnTo>
                          <a:lnTo>
                            <a:pt x="420" y="1659"/>
                          </a:lnTo>
                          <a:lnTo>
                            <a:pt x="532" y="1580"/>
                          </a:lnTo>
                          <a:lnTo>
                            <a:pt x="538" y="1590"/>
                          </a:lnTo>
                          <a:lnTo>
                            <a:pt x="543" y="1597"/>
                          </a:lnTo>
                          <a:lnTo>
                            <a:pt x="549" y="1605"/>
                          </a:lnTo>
                          <a:lnTo>
                            <a:pt x="554" y="1611"/>
                          </a:lnTo>
                          <a:lnTo>
                            <a:pt x="560" y="1616"/>
                          </a:lnTo>
                          <a:lnTo>
                            <a:pt x="565" y="1619"/>
                          </a:lnTo>
                          <a:lnTo>
                            <a:pt x="571" y="1622"/>
                          </a:lnTo>
                          <a:lnTo>
                            <a:pt x="576" y="1624"/>
                          </a:lnTo>
                          <a:lnTo>
                            <a:pt x="581" y="1626"/>
                          </a:lnTo>
                          <a:lnTo>
                            <a:pt x="586" y="1627"/>
                          </a:lnTo>
                          <a:lnTo>
                            <a:pt x="590" y="1627"/>
                          </a:lnTo>
                          <a:lnTo>
                            <a:pt x="595" y="1627"/>
                          </a:lnTo>
                          <a:lnTo>
                            <a:pt x="605" y="1624"/>
                          </a:lnTo>
                          <a:lnTo>
                            <a:pt x="614" y="1619"/>
                          </a:lnTo>
                          <a:lnTo>
                            <a:pt x="621" y="1614"/>
                          </a:lnTo>
                          <a:lnTo>
                            <a:pt x="628" y="1608"/>
                          </a:lnTo>
                          <a:lnTo>
                            <a:pt x="634" y="1601"/>
                          </a:lnTo>
                          <a:lnTo>
                            <a:pt x="641" y="1595"/>
                          </a:lnTo>
                          <a:lnTo>
                            <a:pt x="648" y="1585"/>
                          </a:lnTo>
                          <a:lnTo>
                            <a:pt x="650" y="1580"/>
                          </a:lnTo>
                          <a:lnTo>
                            <a:pt x="659" y="1558"/>
                          </a:lnTo>
                          <a:lnTo>
                            <a:pt x="669" y="1540"/>
                          </a:lnTo>
                          <a:lnTo>
                            <a:pt x="679" y="1524"/>
                          </a:lnTo>
                          <a:lnTo>
                            <a:pt x="688" y="1510"/>
                          </a:lnTo>
                          <a:lnTo>
                            <a:pt x="698" y="1499"/>
                          </a:lnTo>
                          <a:lnTo>
                            <a:pt x="708" y="1490"/>
                          </a:lnTo>
                          <a:lnTo>
                            <a:pt x="718" y="1483"/>
                          </a:lnTo>
                          <a:lnTo>
                            <a:pt x="726" y="1477"/>
                          </a:lnTo>
                          <a:lnTo>
                            <a:pt x="735" y="1474"/>
                          </a:lnTo>
                          <a:lnTo>
                            <a:pt x="743" y="1471"/>
                          </a:lnTo>
                          <a:lnTo>
                            <a:pt x="751" y="1470"/>
                          </a:lnTo>
                          <a:lnTo>
                            <a:pt x="757" y="1469"/>
                          </a:lnTo>
                          <a:lnTo>
                            <a:pt x="765" y="1469"/>
                          </a:lnTo>
                          <a:lnTo>
                            <a:pt x="768" y="1469"/>
                          </a:lnTo>
                          <a:lnTo>
                            <a:pt x="783" y="1470"/>
                          </a:lnTo>
                          <a:lnTo>
                            <a:pt x="796" y="1470"/>
                          </a:lnTo>
                          <a:lnTo>
                            <a:pt x="806" y="1468"/>
                          </a:lnTo>
                          <a:lnTo>
                            <a:pt x="814" y="1465"/>
                          </a:lnTo>
                          <a:lnTo>
                            <a:pt x="822" y="1461"/>
                          </a:lnTo>
                          <a:lnTo>
                            <a:pt x="827" y="1455"/>
                          </a:lnTo>
                          <a:lnTo>
                            <a:pt x="830" y="1450"/>
                          </a:lnTo>
                          <a:lnTo>
                            <a:pt x="833" y="1444"/>
                          </a:lnTo>
                          <a:lnTo>
                            <a:pt x="835" y="1432"/>
                          </a:lnTo>
                          <a:lnTo>
                            <a:pt x="835" y="1421"/>
                          </a:lnTo>
                          <a:lnTo>
                            <a:pt x="834" y="1412"/>
                          </a:lnTo>
                          <a:lnTo>
                            <a:pt x="834" y="1410"/>
                          </a:lnTo>
                          <a:lnTo>
                            <a:pt x="847" y="1266"/>
                          </a:lnTo>
                          <a:lnTo>
                            <a:pt x="851" y="1247"/>
                          </a:lnTo>
                          <a:lnTo>
                            <a:pt x="856" y="1230"/>
                          </a:lnTo>
                          <a:lnTo>
                            <a:pt x="861" y="1213"/>
                          </a:lnTo>
                          <a:lnTo>
                            <a:pt x="867" y="1197"/>
                          </a:lnTo>
                          <a:lnTo>
                            <a:pt x="878" y="1168"/>
                          </a:lnTo>
                          <a:lnTo>
                            <a:pt x="890" y="1143"/>
                          </a:lnTo>
                          <a:lnTo>
                            <a:pt x="911" y="1108"/>
                          </a:lnTo>
                          <a:lnTo>
                            <a:pt x="920" y="1094"/>
                          </a:lnTo>
                          <a:lnTo>
                            <a:pt x="929" y="1084"/>
                          </a:lnTo>
                          <a:lnTo>
                            <a:pt x="938" y="1072"/>
                          </a:lnTo>
                          <a:lnTo>
                            <a:pt x="944" y="1059"/>
                          </a:lnTo>
                          <a:lnTo>
                            <a:pt x="950" y="1045"/>
                          </a:lnTo>
                          <a:lnTo>
                            <a:pt x="954" y="1031"/>
                          </a:lnTo>
                          <a:lnTo>
                            <a:pt x="958" y="1016"/>
                          </a:lnTo>
                          <a:lnTo>
                            <a:pt x="960" y="1000"/>
                          </a:lnTo>
                          <a:lnTo>
                            <a:pt x="962" y="985"/>
                          </a:lnTo>
                          <a:lnTo>
                            <a:pt x="966" y="958"/>
                          </a:lnTo>
                          <a:lnTo>
                            <a:pt x="972" y="935"/>
                          </a:lnTo>
                          <a:lnTo>
                            <a:pt x="975" y="926"/>
                          </a:lnTo>
                          <a:lnTo>
                            <a:pt x="980" y="919"/>
                          </a:lnTo>
                          <a:lnTo>
                            <a:pt x="982" y="915"/>
                          </a:lnTo>
                          <a:lnTo>
                            <a:pt x="985" y="914"/>
                          </a:lnTo>
                          <a:lnTo>
                            <a:pt x="988" y="912"/>
                          </a:lnTo>
                          <a:lnTo>
                            <a:pt x="992" y="911"/>
                          </a:lnTo>
                          <a:lnTo>
                            <a:pt x="997" y="902"/>
                          </a:lnTo>
                          <a:lnTo>
                            <a:pt x="1002" y="895"/>
                          </a:lnTo>
                          <a:lnTo>
                            <a:pt x="1007" y="890"/>
                          </a:lnTo>
                          <a:lnTo>
                            <a:pt x="1011" y="887"/>
                          </a:lnTo>
                          <a:lnTo>
                            <a:pt x="1016" y="886"/>
                          </a:lnTo>
                          <a:lnTo>
                            <a:pt x="1021" y="887"/>
                          </a:lnTo>
                          <a:lnTo>
                            <a:pt x="1026" y="890"/>
                          </a:lnTo>
                          <a:lnTo>
                            <a:pt x="1031" y="892"/>
                          </a:lnTo>
                          <a:lnTo>
                            <a:pt x="1038" y="900"/>
                          </a:lnTo>
                          <a:lnTo>
                            <a:pt x="1045" y="908"/>
                          </a:lnTo>
                          <a:lnTo>
                            <a:pt x="1049" y="915"/>
                          </a:lnTo>
                          <a:lnTo>
                            <a:pt x="1051" y="918"/>
                          </a:lnTo>
                          <a:lnTo>
                            <a:pt x="1056" y="925"/>
                          </a:lnTo>
                          <a:lnTo>
                            <a:pt x="1060" y="933"/>
                          </a:lnTo>
                          <a:lnTo>
                            <a:pt x="1065" y="939"/>
                          </a:lnTo>
                          <a:lnTo>
                            <a:pt x="1070" y="942"/>
                          </a:lnTo>
                          <a:lnTo>
                            <a:pt x="1075" y="946"/>
                          </a:lnTo>
                          <a:lnTo>
                            <a:pt x="1080" y="950"/>
                          </a:lnTo>
                          <a:lnTo>
                            <a:pt x="1085" y="951"/>
                          </a:lnTo>
                          <a:lnTo>
                            <a:pt x="1090" y="952"/>
                          </a:lnTo>
                          <a:lnTo>
                            <a:pt x="1095" y="952"/>
                          </a:lnTo>
                          <a:lnTo>
                            <a:pt x="1100" y="952"/>
                          </a:lnTo>
                          <a:lnTo>
                            <a:pt x="1104" y="951"/>
                          </a:lnTo>
                          <a:lnTo>
                            <a:pt x="1108" y="950"/>
                          </a:lnTo>
                          <a:lnTo>
                            <a:pt x="1118" y="945"/>
                          </a:lnTo>
                          <a:lnTo>
                            <a:pt x="1125" y="939"/>
                          </a:lnTo>
                          <a:lnTo>
                            <a:pt x="1134" y="931"/>
                          </a:lnTo>
                          <a:lnTo>
                            <a:pt x="1140" y="924"/>
                          </a:lnTo>
                          <a:lnTo>
                            <a:pt x="1146" y="915"/>
                          </a:lnTo>
                          <a:lnTo>
                            <a:pt x="1152" y="908"/>
                          </a:lnTo>
                          <a:lnTo>
                            <a:pt x="1160" y="896"/>
                          </a:lnTo>
                          <a:lnTo>
                            <a:pt x="1162" y="891"/>
                          </a:lnTo>
                          <a:lnTo>
                            <a:pt x="1163" y="865"/>
                          </a:lnTo>
                          <a:lnTo>
                            <a:pt x="1168" y="807"/>
                          </a:lnTo>
                          <a:lnTo>
                            <a:pt x="1173" y="775"/>
                          </a:lnTo>
                          <a:lnTo>
                            <a:pt x="1178" y="748"/>
                          </a:lnTo>
                          <a:lnTo>
                            <a:pt x="1182" y="737"/>
                          </a:lnTo>
                          <a:lnTo>
                            <a:pt x="1185" y="728"/>
                          </a:lnTo>
                          <a:lnTo>
                            <a:pt x="1188" y="724"/>
                          </a:lnTo>
                          <a:lnTo>
                            <a:pt x="1190" y="723"/>
                          </a:lnTo>
                          <a:lnTo>
                            <a:pt x="1193" y="721"/>
                          </a:lnTo>
                          <a:lnTo>
                            <a:pt x="1195" y="721"/>
                          </a:lnTo>
                          <a:lnTo>
                            <a:pt x="1199" y="726"/>
                          </a:lnTo>
                          <a:lnTo>
                            <a:pt x="1202" y="729"/>
                          </a:lnTo>
                          <a:lnTo>
                            <a:pt x="1206" y="733"/>
                          </a:lnTo>
                          <a:lnTo>
                            <a:pt x="1210" y="736"/>
                          </a:lnTo>
                          <a:lnTo>
                            <a:pt x="1215" y="737"/>
                          </a:lnTo>
                          <a:lnTo>
                            <a:pt x="1218" y="737"/>
                          </a:lnTo>
                          <a:lnTo>
                            <a:pt x="1222" y="737"/>
                          </a:lnTo>
                          <a:lnTo>
                            <a:pt x="1227" y="737"/>
                          </a:lnTo>
                          <a:lnTo>
                            <a:pt x="1235" y="733"/>
                          </a:lnTo>
                          <a:lnTo>
                            <a:pt x="1243" y="728"/>
                          </a:lnTo>
                          <a:lnTo>
                            <a:pt x="1251" y="721"/>
                          </a:lnTo>
                          <a:lnTo>
                            <a:pt x="1259" y="713"/>
                          </a:lnTo>
                          <a:lnTo>
                            <a:pt x="1272" y="696"/>
                          </a:lnTo>
                          <a:lnTo>
                            <a:pt x="1283" y="679"/>
                          </a:lnTo>
                          <a:lnTo>
                            <a:pt x="1291" y="667"/>
                          </a:lnTo>
                          <a:lnTo>
                            <a:pt x="1293" y="662"/>
                          </a:lnTo>
                          <a:lnTo>
                            <a:pt x="1306" y="660"/>
                          </a:lnTo>
                          <a:lnTo>
                            <a:pt x="1317" y="655"/>
                          </a:lnTo>
                          <a:lnTo>
                            <a:pt x="1328" y="649"/>
                          </a:lnTo>
                          <a:lnTo>
                            <a:pt x="1339" y="641"/>
                          </a:lnTo>
                          <a:lnTo>
                            <a:pt x="1348" y="633"/>
                          </a:lnTo>
                          <a:lnTo>
                            <a:pt x="1355" y="624"/>
                          </a:lnTo>
                          <a:lnTo>
                            <a:pt x="1363" y="614"/>
                          </a:lnTo>
                          <a:lnTo>
                            <a:pt x="1369" y="603"/>
                          </a:lnTo>
                          <a:lnTo>
                            <a:pt x="1380" y="584"/>
                          </a:lnTo>
                          <a:lnTo>
                            <a:pt x="1386" y="567"/>
                          </a:lnTo>
                          <a:lnTo>
                            <a:pt x="1390" y="554"/>
                          </a:lnTo>
                          <a:lnTo>
                            <a:pt x="1391" y="551"/>
                          </a:lnTo>
                          <a:lnTo>
                            <a:pt x="1401" y="545"/>
                          </a:lnTo>
                          <a:lnTo>
                            <a:pt x="1410" y="536"/>
                          </a:lnTo>
                          <a:lnTo>
                            <a:pt x="1420" y="525"/>
                          </a:lnTo>
                          <a:lnTo>
                            <a:pt x="1429" y="514"/>
                          </a:lnTo>
                          <a:lnTo>
                            <a:pt x="1437" y="500"/>
                          </a:lnTo>
                          <a:lnTo>
                            <a:pt x="1446" y="487"/>
                          </a:lnTo>
                          <a:lnTo>
                            <a:pt x="1453" y="472"/>
                          </a:lnTo>
                          <a:lnTo>
                            <a:pt x="1461" y="459"/>
                          </a:lnTo>
                          <a:lnTo>
                            <a:pt x="1481" y="409"/>
                          </a:lnTo>
                          <a:lnTo>
                            <a:pt x="1490" y="387"/>
                          </a:lnTo>
                          <a:lnTo>
                            <a:pt x="1477" y="374"/>
                          </a:lnTo>
                          <a:lnTo>
                            <a:pt x="1464" y="365"/>
                          </a:lnTo>
                          <a:lnTo>
                            <a:pt x="1452" y="356"/>
                          </a:lnTo>
                          <a:lnTo>
                            <a:pt x="1441" y="349"/>
                          </a:lnTo>
                          <a:lnTo>
                            <a:pt x="1430" y="343"/>
                          </a:lnTo>
                          <a:lnTo>
                            <a:pt x="1420" y="339"/>
                          </a:lnTo>
                          <a:lnTo>
                            <a:pt x="1410" y="335"/>
                          </a:lnTo>
                          <a:lnTo>
                            <a:pt x="1402" y="333"/>
                          </a:lnTo>
                          <a:lnTo>
                            <a:pt x="1393" y="332"/>
                          </a:lnTo>
                          <a:lnTo>
                            <a:pt x="1385" y="330"/>
                          </a:lnTo>
                          <a:lnTo>
                            <a:pt x="1377" y="332"/>
                          </a:lnTo>
                          <a:lnTo>
                            <a:pt x="1370" y="333"/>
                          </a:lnTo>
                          <a:lnTo>
                            <a:pt x="1363" y="334"/>
                          </a:lnTo>
                          <a:lnTo>
                            <a:pt x="1357" y="338"/>
                          </a:lnTo>
                          <a:lnTo>
                            <a:pt x="1349" y="340"/>
                          </a:lnTo>
                          <a:lnTo>
                            <a:pt x="1344" y="345"/>
                          </a:lnTo>
                          <a:lnTo>
                            <a:pt x="1332" y="354"/>
                          </a:lnTo>
                          <a:lnTo>
                            <a:pt x="1322" y="365"/>
                          </a:lnTo>
                          <a:lnTo>
                            <a:pt x="1313" y="376"/>
                          </a:lnTo>
                          <a:lnTo>
                            <a:pt x="1304" y="387"/>
                          </a:lnTo>
                          <a:lnTo>
                            <a:pt x="1294" y="399"/>
                          </a:lnTo>
                          <a:lnTo>
                            <a:pt x="1286" y="409"/>
                          </a:lnTo>
                          <a:lnTo>
                            <a:pt x="1276" y="418"/>
                          </a:lnTo>
                          <a:lnTo>
                            <a:pt x="1267" y="426"/>
                          </a:lnTo>
                          <a:lnTo>
                            <a:pt x="1257" y="418"/>
                          </a:lnTo>
                          <a:lnTo>
                            <a:pt x="1249" y="412"/>
                          </a:lnTo>
                          <a:lnTo>
                            <a:pt x="1239" y="409"/>
                          </a:lnTo>
                          <a:lnTo>
                            <a:pt x="1228" y="406"/>
                          </a:lnTo>
                          <a:lnTo>
                            <a:pt x="1217" y="405"/>
                          </a:lnTo>
                          <a:lnTo>
                            <a:pt x="1207" y="406"/>
                          </a:lnTo>
                          <a:lnTo>
                            <a:pt x="1195" y="409"/>
                          </a:lnTo>
                          <a:lnTo>
                            <a:pt x="1184" y="411"/>
                          </a:lnTo>
                          <a:lnTo>
                            <a:pt x="1173" y="416"/>
                          </a:lnTo>
                          <a:lnTo>
                            <a:pt x="1161" y="421"/>
                          </a:lnTo>
                          <a:lnTo>
                            <a:pt x="1149" y="428"/>
                          </a:lnTo>
                          <a:lnTo>
                            <a:pt x="1138" y="436"/>
                          </a:lnTo>
                          <a:lnTo>
                            <a:pt x="1114" y="451"/>
                          </a:lnTo>
                          <a:lnTo>
                            <a:pt x="1091" y="470"/>
                          </a:lnTo>
                          <a:lnTo>
                            <a:pt x="1070" y="489"/>
                          </a:lnTo>
                          <a:lnTo>
                            <a:pt x="1049" y="509"/>
                          </a:lnTo>
                          <a:lnTo>
                            <a:pt x="1032" y="529"/>
                          </a:lnTo>
                          <a:lnTo>
                            <a:pt x="1016" y="546"/>
                          </a:lnTo>
                          <a:lnTo>
                            <a:pt x="993" y="573"/>
                          </a:lnTo>
                          <a:lnTo>
                            <a:pt x="985" y="582"/>
                          </a:lnTo>
                          <a:lnTo>
                            <a:pt x="985" y="340"/>
                          </a:lnTo>
                          <a:lnTo>
                            <a:pt x="578" y="412"/>
                          </a:lnTo>
                          <a:lnTo>
                            <a:pt x="512"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7" name="Freeform 436"/>
                    <p:cNvSpPr>
                      <a:spLocks/>
                    </p:cNvSpPr>
                    <p:nvPr/>
                  </p:nvSpPr>
                  <p:spPr bwMode="auto">
                    <a:xfrm>
                      <a:off x="3786" y="1410"/>
                      <a:ext cx="367" cy="429"/>
                    </a:xfrm>
                    <a:custGeom>
                      <a:avLst/>
                      <a:gdLst>
                        <a:gd name="T0" fmla="*/ 0 w 1469"/>
                        <a:gd name="T1" fmla="*/ 0 h 1719"/>
                        <a:gd name="T2" fmla="*/ 0 w 1469"/>
                        <a:gd name="T3" fmla="*/ 0 h 1719"/>
                        <a:gd name="T4" fmla="*/ 0 w 1469"/>
                        <a:gd name="T5" fmla="*/ 0 h 1719"/>
                        <a:gd name="T6" fmla="*/ 0 w 1469"/>
                        <a:gd name="T7" fmla="*/ 0 h 1719"/>
                        <a:gd name="T8" fmla="*/ 0 w 1469"/>
                        <a:gd name="T9" fmla="*/ 0 h 1719"/>
                        <a:gd name="T10" fmla="*/ 0 w 1469"/>
                        <a:gd name="T11" fmla="*/ 0 h 1719"/>
                        <a:gd name="T12" fmla="*/ 0 w 1469"/>
                        <a:gd name="T13" fmla="*/ 0 h 1719"/>
                        <a:gd name="T14" fmla="*/ 0 w 1469"/>
                        <a:gd name="T15" fmla="*/ 0 h 1719"/>
                        <a:gd name="T16" fmla="*/ 0 w 1469"/>
                        <a:gd name="T17" fmla="*/ 0 h 1719"/>
                        <a:gd name="T18" fmla="*/ 0 w 1469"/>
                        <a:gd name="T19" fmla="*/ 0 h 1719"/>
                        <a:gd name="T20" fmla="*/ 0 w 1469"/>
                        <a:gd name="T21" fmla="*/ 0 h 1719"/>
                        <a:gd name="T22" fmla="*/ 0 w 1469"/>
                        <a:gd name="T23" fmla="*/ 0 h 1719"/>
                        <a:gd name="T24" fmla="*/ 0 w 1469"/>
                        <a:gd name="T25" fmla="*/ 0 h 1719"/>
                        <a:gd name="T26" fmla="*/ 0 w 1469"/>
                        <a:gd name="T27" fmla="*/ 0 h 1719"/>
                        <a:gd name="T28" fmla="*/ 0 w 1469"/>
                        <a:gd name="T29" fmla="*/ 0 h 1719"/>
                        <a:gd name="T30" fmla="*/ 0 w 1469"/>
                        <a:gd name="T31" fmla="*/ 0 h 1719"/>
                        <a:gd name="T32" fmla="*/ 0 w 1469"/>
                        <a:gd name="T33" fmla="*/ 0 h 1719"/>
                        <a:gd name="T34" fmla="*/ 0 w 1469"/>
                        <a:gd name="T35" fmla="*/ 0 h 1719"/>
                        <a:gd name="T36" fmla="*/ 0 w 1469"/>
                        <a:gd name="T37" fmla="*/ 0 h 1719"/>
                        <a:gd name="T38" fmla="*/ 0 w 1469"/>
                        <a:gd name="T39" fmla="*/ 0 h 1719"/>
                        <a:gd name="T40" fmla="*/ 0 w 1469"/>
                        <a:gd name="T41" fmla="*/ 0 h 1719"/>
                        <a:gd name="T42" fmla="*/ 0 w 1469"/>
                        <a:gd name="T43" fmla="*/ 0 h 1719"/>
                        <a:gd name="T44" fmla="*/ 0 w 1469"/>
                        <a:gd name="T45" fmla="*/ 0 h 1719"/>
                        <a:gd name="T46" fmla="*/ 0 w 1469"/>
                        <a:gd name="T47" fmla="*/ 0 h 1719"/>
                        <a:gd name="T48" fmla="*/ 0 w 1469"/>
                        <a:gd name="T49" fmla="*/ 0 h 1719"/>
                        <a:gd name="T50" fmla="*/ 0 w 1469"/>
                        <a:gd name="T51" fmla="*/ 0 h 1719"/>
                        <a:gd name="T52" fmla="*/ 0 w 1469"/>
                        <a:gd name="T53" fmla="*/ 0 h 1719"/>
                        <a:gd name="T54" fmla="*/ 0 w 1469"/>
                        <a:gd name="T55" fmla="*/ 0 h 1719"/>
                        <a:gd name="T56" fmla="*/ 0 w 1469"/>
                        <a:gd name="T57" fmla="*/ 0 h 1719"/>
                        <a:gd name="T58" fmla="*/ 0 w 1469"/>
                        <a:gd name="T59" fmla="*/ 0 h 1719"/>
                        <a:gd name="T60" fmla="*/ 0 w 1469"/>
                        <a:gd name="T61" fmla="*/ 0 h 1719"/>
                        <a:gd name="T62" fmla="*/ 0 w 1469"/>
                        <a:gd name="T63" fmla="*/ 0 h 1719"/>
                        <a:gd name="T64" fmla="*/ 0 w 1469"/>
                        <a:gd name="T65" fmla="*/ 0 h 1719"/>
                        <a:gd name="T66" fmla="*/ 0 w 1469"/>
                        <a:gd name="T67" fmla="*/ 0 h 1719"/>
                        <a:gd name="T68" fmla="*/ 0 w 1469"/>
                        <a:gd name="T69" fmla="*/ 0 h 1719"/>
                        <a:gd name="T70" fmla="*/ 0 w 1469"/>
                        <a:gd name="T71" fmla="*/ 0 h 1719"/>
                        <a:gd name="T72" fmla="*/ 0 w 1469"/>
                        <a:gd name="T73" fmla="*/ 0 h 1719"/>
                        <a:gd name="T74" fmla="*/ 0 w 1469"/>
                        <a:gd name="T75" fmla="*/ 0 h 1719"/>
                        <a:gd name="T76" fmla="*/ 0 w 1469"/>
                        <a:gd name="T77" fmla="*/ 0 h 1719"/>
                        <a:gd name="T78" fmla="*/ 0 w 1469"/>
                        <a:gd name="T79" fmla="*/ 0 h 1719"/>
                        <a:gd name="T80" fmla="*/ 0 w 1469"/>
                        <a:gd name="T81" fmla="*/ 0 h 1719"/>
                        <a:gd name="T82" fmla="*/ 0 w 1469"/>
                        <a:gd name="T83" fmla="*/ 0 h 1719"/>
                        <a:gd name="T84" fmla="*/ 0 w 1469"/>
                        <a:gd name="T85" fmla="*/ 0 h 1719"/>
                        <a:gd name="T86" fmla="*/ 0 w 1469"/>
                        <a:gd name="T87" fmla="*/ 0 h 1719"/>
                        <a:gd name="T88" fmla="*/ 0 w 1469"/>
                        <a:gd name="T89" fmla="*/ 0 h 1719"/>
                        <a:gd name="T90" fmla="*/ 0 w 1469"/>
                        <a:gd name="T91" fmla="*/ 0 h 1719"/>
                        <a:gd name="T92" fmla="*/ 0 w 1469"/>
                        <a:gd name="T93" fmla="*/ 0 h 1719"/>
                        <a:gd name="T94" fmla="*/ 0 w 1469"/>
                        <a:gd name="T95" fmla="*/ 0 h 1719"/>
                        <a:gd name="T96" fmla="*/ 0 w 1469"/>
                        <a:gd name="T97" fmla="*/ 0 h 1719"/>
                        <a:gd name="T98" fmla="*/ 0 w 1469"/>
                        <a:gd name="T99" fmla="*/ 0 h 1719"/>
                        <a:gd name="T100" fmla="*/ 0 w 1469"/>
                        <a:gd name="T101" fmla="*/ 0 h 1719"/>
                        <a:gd name="T102" fmla="*/ 0 w 1469"/>
                        <a:gd name="T103" fmla="*/ 0 h 1719"/>
                        <a:gd name="T104" fmla="*/ 0 w 1469"/>
                        <a:gd name="T105" fmla="*/ 0 h 1719"/>
                        <a:gd name="T106" fmla="*/ 0 w 1469"/>
                        <a:gd name="T107" fmla="*/ 0 h 1719"/>
                        <a:gd name="T108" fmla="*/ 0 w 1469"/>
                        <a:gd name="T109" fmla="*/ 0 h 1719"/>
                        <a:gd name="T110" fmla="*/ 0 w 1469"/>
                        <a:gd name="T111" fmla="*/ 0 h 1719"/>
                        <a:gd name="T112" fmla="*/ 0 w 1469"/>
                        <a:gd name="T113" fmla="*/ 0 h 1719"/>
                        <a:gd name="T114" fmla="*/ 0 w 1469"/>
                        <a:gd name="T115" fmla="*/ 0 h 1719"/>
                        <a:gd name="T116" fmla="*/ 0 w 1469"/>
                        <a:gd name="T117" fmla="*/ 0 h 1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9"/>
                        <a:gd name="T178" fmla="*/ 0 h 1719"/>
                        <a:gd name="T179" fmla="*/ 1469 w 1469"/>
                        <a:gd name="T180" fmla="*/ 1719 h 1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9" h="1719">
                          <a:moveTo>
                            <a:pt x="1371" y="0"/>
                          </a:moveTo>
                          <a:lnTo>
                            <a:pt x="1354" y="13"/>
                          </a:lnTo>
                          <a:lnTo>
                            <a:pt x="1339" y="24"/>
                          </a:lnTo>
                          <a:lnTo>
                            <a:pt x="1328" y="35"/>
                          </a:lnTo>
                          <a:lnTo>
                            <a:pt x="1319" y="46"/>
                          </a:lnTo>
                          <a:lnTo>
                            <a:pt x="1304" y="64"/>
                          </a:lnTo>
                          <a:lnTo>
                            <a:pt x="1293" y="81"/>
                          </a:lnTo>
                          <a:lnTo>
                            <a:pt x="1289" y="87"/>
                          </a:lnTo>
                          <a:lnTo>
                            <a:pt x="1284" y="93"/>
                          </a:lnTo>
                          <a:lnTo>
                            <a:pt x="1279" y="99"/>
                          </a:lnTo>
                          <a:lnTo>
                            <a:pt x="1274" y="103"/>
                          </a:lnTo>
                          <a:lnTo>
                            <a:pt x="1268" y="107"/>
                          </a:lnTo>
                          <a:lnTo>
                            <a:pt x="1260" y="109"/>
                          </a:lnTo>
                          <a:lnTo>
                            <a:pt x="1251" y="112"/>
                          </a:lnTo>
                          <a:lnTo>
                            <a:pt x="1240" y="112"/>
                          </a:lnTo>
                          <a:lnTo>
                            <a:pt x="1222" y="122"/>
                          </a:lnTo>
                          <a:lnTo>
                            <a:pt x="1203" y="133"/>
                          </a:lnTo>
                          <a:lnTo>
                            <a:pt x="1186" y="144"/>
                          </a:lnTo>
                          <a:lnTo>
                            <a:pt x="1169" y="157"/>
                          </a:lnTo>
                          <a:lnTo>
                            <a:pt x="1152" y="171"/>
                          </a:lnTo>
                          <a:lnTo>
                            <a:pt x="1136" y="184"/>
                          </a:lnTo>
                          <a:lnTo>
                            <a:pt x="1121" y="197"/>
                          </a:lnTo>
                          <a:lnTo>
                            <a:pt x="1108" y="211"/>
                          </a:lnTo>
                          <a:lnTo>
                            <a:pt x="1084" y="235"/>
                          </a:lnTo>
                          <a:lnTo>
                            <a:pt x="1065" y="256"/>
                          </a:lnTo>
                          <a:lnTo>
                            <a:pt x="1054" y="271"/>
                          </a:lnTo>
                          <a:lnTo>
                            <a:pt x="1049" y="276"/>
                          </a:lnTo>
                          <a:lnTo>
                            <a:pt x="912" y="309"/>
                          </a:lnTo>
                          <a:lnTo>
                            <a:pt x="896" y="322"/>
                          </a:lnTo>
                          <a:lnTo>
                            <a:pt x="882" y="335"/>
                          </a:lnTo>
                          <a:lnTo>
                            <a:pt x="867" y="344"/>
                          </a:lnTo>
                          <a:lnTo>
                            <a:pt x="853" y="353"/>
                          </a:lnTo>
                          <a:lnTo>
                            <a:pt x="840" y="360"/>
                          </a:lnTo>
                          <a:lnTo>
                            <a:pt x="828" y="366"/>
                          </a:lnTo>
                          <a:lnTo>
                            <a:pt x="815" y="371"/>
                          </a:lnTo>
                          <a:lnTo>
                            <a:pt x="804" y="374"/>
                          </a:lnTo>
                          <a:lnTo>
                            <a:pt x="793" y="376"/>
                          </a:lnTo>
                          <a:lnTo>
                            <a:pt x="784" y="377"/>
                          </a:lnTo>
                          <a:lnTo>
                            <a:pt x="774" y="376"/>
                          </a:lnTo>
                          <a:lnTo>
                            <a:pt x="764" y="376"/>
                          </a:lnTo>
                          <a:lnTo>
                            <a:pt x="755" y="374"/>
                          </a:lnTo>
                          <a:lnTo>
                            <a:pt x="748" y="371"/>
                          </a:lnTo>
                          <a:lnTo>
                            <a:pt x="741" y="368"/>
                          </a:lnTo>
                          <a:lnTo>
                            <a:pt x="733" y="364"/>
                          </a:lnTo>
                          <a:lnTo>
                            <a:pt x="721" y="355"/>
                          </a:lnTo>
                          <a:lnTo>
                            <a:pt x="710" y="346"/>
                          </a:lnTo>
                          <a:lnTo>
                            <a:pt x="702" y="336"/>
                          </a:lnTo>
                          <a:lnTo>
                            <a:pt x="694" y="325"/>
                          </a:lnTo>
                          <a:lnTo>
                            <a:pt x="686" y="309"/>
                          </a:lnTo>
                          <a:lnTo>
                            <a:pt x="682" y="301"/>
                          </a:lnTo>
                          <a:lnTo>
                            <a:pt x="678" y="298"/>
                          </a:lnTo>
                          <a:lnTo>
                            <a:pt x="673" y="295"/>
                          </a:lnTo>
                          <a:lnTo>
                            <a:pt x="670" y="293"/>
                          </a:lnTo>
                          <a:lnTo>
                            <a:pt x="665" y="292"/>
                          </a:lnTo>
                          <a:lnTo>
                            <a:pt x="655" y="292"/>
                          </a:lnTo>
                          <a:lnTo>
                            <a:pt x="645" y="294"/>
                          </a:lnTo>
                          <a:lnTo>
                            <a:pt x="625" y="304"/>
                          </a:lnTo>
                          <a:lnTo>
                            <a:pt x="600" y="316"/>
                          </a:lnTo>
                          <a:lnTo>
                            <a:pt x="587" y="321"/>
                          </a:lnTo>
                          <a:lnTo>
                            <a:pt x="573" y="326"/>
                          </a:lnTo>
                          <a:lnTo>
                            <a:pt x="557" y="328"/>
                          </a:lnTo>
                          <a:lnTo>
                            <a:pt x="540" y="328"/>
                          </a:lnTo>
                          <a:lnTo>
                            <a:pt x="531" y="328"/>
                          </a:lnTo>
                          <a:lnTo>
                            <a:pt x="522" y="326"/>
                          </a:lnTo>
                          <a:lnTo>
                            <a:pt x="513" y="324"/>
                          </a:lnTo>
                          <a:lnTo>
                            <a:pt x="503" y="320"/>
                          </a:lnTo>
                          <a:lnTo>
                            <a:pt x="492" y="316"/>
                          </a:lnTo>
                          <a:lnTo>
                            <a:pt x="481" y="310"/>
                          </a:lnTo>
                          <a:lnTo>
                            <a:pt x="470" y="304"/>
                          </a:lnTo>
                          <a:lnTo>
                            <a:pt x="459" y="295"/>
                          </a:lnTo>
                          <a:lnTo>
                            <a:pt x="446" y="286"/>
                          </a:lnTo>
                          <a:lnTo>
                            <a:pt x="436" y="277"/>
                          </a:lnTo>
                          <a:lnTo>
                            <a:pt x="431" y="272"/>
                          </a:lnTo>
                          <a:lnTo>
                            <a:pt x="429" y="268"/>
                          </a:lnTo>
                          <a:lnTo>
                            <a:pt x="427" y="265"/>
                          </a:lnTo>
                          <a:lnTo>
                            <a:pt x="426" y="262"/>
                          </a:lnTo>
                          <a:lnTo>
                            <a:pt x="0" y="315"/>
                          </a:lnTo>
                          <a:lnTo>
                            <a:pt x="164" y="1542"/>
                          </a:lnTo>
                          <a:lnTo>
                            <a:pt x="236" y="1542"/>
                          </a:lnTo>
                          <a:lnTo>
                            <a:pt x="248" y="1547"/>
                          </a:lnTo>
                          <a:lnTo>
                            <a:pt x="259" y="1553"/>
                          </a:lnTo>
                          <a:lnTo>
                            <a:pt x="267" y="1558"/>
                          </a:lnTo>
                          <a:lnTo>
                            <a:pt x="274" y="1564"/>
                          </a:lnTo>
                          <a:lnTo>
                            <a:pt x="285" y="1575"/>
                          </a:lnTo>
                          <a:lnTo>
                            <a:pt x="294" y="1584"/>
                          </a:lnTo>
                          <a:lnTo>
                            <a:pt x="299" y="1594"/>
                          </a:lnTo>
                          <a:lnTo>
                            <a:pt x="301" y="1600"/>
                          </a:lnTo>
                          <a:lnTo>
                            <a:pt x="301" y="1605"/>
                          </a:lnTo>
                          <a:lnTo>
                            <a:pt x="301" y="1608"/>
                          </a:lnTo>
                          <a:lnTo>
                            <a:pt x="301" y="1615"/>
                          </a:lnTo>
                          <a:lnTo>
                            <a:pt x="301" y="1622"/>
                          </a:lnTo>
                          <a:lnTo>
                            <a:pt x="301" y="1629"/>
                          </a:lnTo>
                          <a:lnTo>
                            <a:pt x="303" y="1633"/>
                          </a:lnTo>
                          <a:lnTo>
                            <a:pt x="305" y="1638"/>
                          </a:lnTo>
                          <a:lnTo>
                            <a:pt x="307" y="1643"/>
                          </a:lnTo>
                          <a:lnTo>
                            <a:pt x="310" y="1647"/>
                          </a:lnTo>
                          <a:lnTo>
                            <a:pt x="314" y="1649"/>
                          </a:lnTo>
                          <a:lnTo>
                            <a:pt x="322" y="1654"/>
                          </a:lnTo>
                          <a:lnTo>
                            <a:pt x="332" y="1658"/>
                          </a:lnTo>
                          <a:lnTo>
                            <a:pt x="342" y="1659"/>
                          </a:lnTo>
                          <a:lnTo>
                            <a:pt x="353" y="1659"/>
                          </a:lnTo>
                          <a:lnTo>
                            <a:pt x="375" y="1657"/>
                          </a:lnTo>
                          <a:lnTo>
                            <a:pt x="394" y="1653"/>
                          </a:lnTo>
                          <a:lnTo>
                            <a:pt x="408" y="1648"/>
                          </a:lnTo>
                          <a:lnTo>
                            <a:pt x="414" y="1647"/>
                          </a:lnTo>
                          <a:lnTo>
                            <a:pt x="418" y="1660"/>
                          </a:lnTo>
                          <a:lnTo>
                            <a:pt x="424" y="1671"/>
                          </a:lnTo>
                          <a:lnTo>
                            <a:pt x="430" y="1681"/>
                          </a:lnTo>
                          <a:lnTo>
                            <a:pt x="437" y="1689"/>
                          </a:lnTo>
                          <a:lnTo>
                            <a:pt x="445" y="1693"/>
                          </a:lnTo>
                          <a:lnTo>
                            <a:pt x="453" y="1698"/>
                          </a:lnTo>
                          <a:lnTo>
                            <a:pt x="462" y="1701"/>
                          </a:lnTo>
                          <a:lnTo>
                            <a:pt x="470" y="1703"/>
                          </a:lnTo>
                          <a:lnTo>
                            <a:pt x="486" y="1703"/>
                          </a:lnTo>
                          <a:lnTo>
                            <a:pt x="500" y="1702"/>
                          </a:lnTo>
                          <a:lnTo>
                            <a:pt x="508" y="1701"/>
                          </a:lnTo>
                          <a:lnTo>
                            <a:pt x="512" y="1700"/>
                          </a:lnTo>
                          <a:lnTo>
                            <a:pt x="528" y="1689"/>
                          </a:lnTo>
                          <a:lnTo>
                            <a:pt x="542" y="1680"/>
                          </a:lnTo>
                          <a:lnTo>
                            <a:pt x="556" y="1675"/>
                          </a:lnTo>
                          <a:lnTo>
                            <a:pt x="567" y="1671"/>
                          </a:lnTo>
                          <a:lnTo>
                            <a:pt x="577" y="1670"/>
                          </a:lnTo>
                          <a:lnTo>
                            <a:pt x="585" y="1670"/>
                          </a:lnTo>
                          <a:lnTo>
                            <a:pt x="593" y="1673"/>
                          </a:lnTo>
                          <a:lnTo>
                            <a:pt x="599" y="1675"/>
                          </a:lnTo>
                          <a:lnTo>
                            <a:pt x="604" y="1679"/>
                          </a:lnTo>
                          <a:lnTo>
                            <a:pt x="607" y="1682"/>
                          </a:lnTo>
                          <a:lnTo>
                            <a:pt x="611" y="1686"/>
                          </a:lnTo>
                          <a:lnTo>
                            <a:pt x="613" y="1690"/>
                          </a:lnTo>
                          <a:lnTo>
                            <a:pt x="616" y="1697"/>
                          </a:lnTo>
                          <a:lnTo>
                            <a:pt x="617" y="1700"/>
                          </a:lnTo>
                          <a:lnTo>
                            <a:pt x="620" y="1693"/>
                          </a:lnTo>
                          <a:lnTo>
                            <a:pt x="625" y="1689"/>
                          </a:lnTo>
                          <a:lnTo>
                            <a:pt x="629" y="1685"/>
                          </a:lnTo>
                          <a:lnTo>
                            <a:pt x="636" y="1682"/>
                          </a:lnTo>
                          <a:lnTo>
                            <a:pt x="643" y="1682"/>
                          </a:lnTo>
                          <a:lnTo>
                            <a:pt x="649" y="1682"/>
                          </a:lnTo>
                          <a:lnTo>
                            <a:pt x="656" y="1682"/>
                          </a:lnTo>
                          <a:lnTo>
                            <a:pt x="665" y="1685"/>
                          </a:lnTo>
                          <a:lnTo>
                            <a:pt x="691" y="1693"/>
                          </a:lnTo>
                          <a:lnTo>
                            <a:pt x="702" y="1700"/>
                          </a:lnTo>
                          <a:lnTo>
                            <a:pt x="781" y="1627"/>
                          </a:lnTo>
                          <a:lnTo>
                            <a:pt x="789" y="1630"/>
                          </a:lnTo>
                          <a:lnTo>
                            <a:pt x="797" y="1633"/>
                          </a:lnTo>
                          <a:lnTo>
                            <a:pt x="803" y="1638"/>
                          </a:lnTo>
                          <a:lnTo>
                            <a:pt x="811" y="1646"/>
                          </a:lnTo>
                          <a:lnTo>
                            <a:pt x="824" y="1660"/>
                          </a:lnTo>
                          <a:lnTo>
                            <a:pt x="837" y="1678"/>
                          </a:lnTo>
                          <a:lnTo>
                            <a:pt x="845" y="1686"/>
                          </a:lnTo>
                          <a:lnTo>
                            <a:pt x="852" y="1695"/>
                          </a:lnTo>
                          <a:lnTo>
                            <a:pt x="861" y="1702"/>
                          </a:lnTo>
                          <a:lnTo>
                            <a:pt x="871" y="1708"/>
                          </a:lnTo>
                          <a:lnTo>
                            <a:pt x="880" y="1713"/>
                          </a:lnTo>
                          <a:lnTo>
                            <a:pt x="891" y="1717"/>
                          </a:lnTo>
                          <a:lnTo>
                            <a:pt x="905" y="1719"/>
                          </a:lnTo>
                          <a:lnTo>
                            <a:pt x="918" y="1719"/>
                          </a:lnTo>
                          <a:lnTo>
                            <a:pt x="928" y="1719"/>
                          </a:lnTo>
                          <a:lnTo>
                            <a:pt x="938" y="1718"/>
                          </a:lnTo>
                          <a:lnTo>
                            <a:pt x="948" y="1717"/>
                          </a:lnTo>
                          <a:lnTo>
                            <a:pt x="957" y="1713"/>
                          </a:lnTo>
                          <a:lnTo>
                            <a:pt x="966" y="1711"/>
                          </a:lnTo>
                          <a:lnTo>
                            <a:pt x="973" y="1708"/>
                          </a:lnTo>
                          <a:lnTo>
                            <a:pt x="981" y="1704"/>
                          </a:lnTo>
                          <a:lnTo>
                            <a:pt x="988" y="1700"/>
                          </a:lnTo>
                          <a:lnTo>
                            <a:pt x="999" y="1689"/>
                          </a:lnTo>
                          <a:lnTo>
                            <a:pt x="1008" y="1678"/>
                          </a:lnTo>
                          <a:lnTo>
                            <a:pt x="1020" y="1657"/>
                          </a:lnTo>
                          <a:lnTo>
                            <a:pt x="1024" y="1647"/>
                          </a:lnTo>
                          <a:lnTo>
                            <a:pt x="1030" y="1598"/>
                          </a:lnTo>
                          <a:lnTo>
                            <a:pt x="1036" y="1558"/>
                          </a:lnTo>
                          <a:lnTo>
                            <a:pt x="1041" y="1524"/>
                          </a:lnTo>
                          <a:lnTo>
                            <a:pt x="1047" y="1500"/>
                          </a:lnTo>
                          <a:lnTo>
                            <a:pt x="1049" y="1490"/>
                          </a:lnTo>
                          <a:lnTo>
                            <a:pt x="1053" y="1482"/>
                          </a:lnTo>
                          <a:lnTo>
                            <a:pt x="1058" y="1474"/>
                          </a:lnTo>
                          <a:lnTo>
                            <a:pt x="1063" y="1469"/>
                          </a:lnTo>
                          <a:lnTo>
                            <a:pt x="1068" y="1464"/>
                          </a:lnTo>
                          <a:lnTo>
                            <a:pt x="1074" y="1461"/>
                          </a:lnTo>
                          <a:lnTo>
                            <a:pt x="1081" y="1458"/>
                          </a:lnTo>
                          <a:lnTo>
                            <a:pt x="1090" y="1457"/>
                          </a:lnTo>
                          <a:lnTo>
                            <a:pt x="1096" y="1456"/>
                          </a:lnTo>
                          <a:lnTo>
                            <a:pt x="1103" y="1457"/>
                          </a:lnTo>
                          <a:lnTo>
                            <a:pt x="1108" y="1460"/>
                          </a:lnTo>
                          <a:lnTo>
                            <a:pt x="1114" y="1462"/>
                          </a:lnTo>
                          <a:lnTo>
                            <a:pt x="1119" y="1466"/>
                          </a:lnTo>
                          <a:lnTo>
                            <a:pt x="1123" y="1471"/>
                          </a:lnTo>
                          <a:lnTo>
                            <a:pt x="1126" y="1476"/>
                          </a:lnTo>
                          <a:lnTo>
                            <a:pt x="1130" y="1480"/>
                          </a:lnTo>
                          <a:lnTo>
                            <a:pt x="1139" y="1500"/>
                          </a:lnTo>
                          <a:lnTo>
                            <a:pt x="1141" y="1509"/>
                          </a:lnTo>
                          <a:lnTo>
                            <a:pt x="1150" y="1505"/>
                          </a:lnTo>
                          <a:lnTo>
                            <a:pt x="1157" y="1501"/>
                          </a:lnTo>
                          <a:lnTo>
                            <a:pt x="1162" y="1498"/>
                          </a:lnTo>
                          <a:lnTo>
                            <a:pt x="1167" y="1493"/>
                          </a:lnTo>
                          <a:lnTo>
                            <a:pt x="1172" y="1489"/>
                          </a:lnTo>
                          <a:lnTo>
                            <a:pt x="1174" y="1484"/>
                          </a:lnTo>
                          <a:lnTo>
                            <a:pt x="1177" y="1479"/>
                          </a:lnTo>
                          <a:lnTo>
                            <a:pt x="1178" y="1476"/>
                          </a:lnTo>
                          <a:lnTo>
                            <a:pt x="1180" y="1466"/>
                          </a:lnTo>
                          <a:lnTo>
                            <a:pt x="1179" y="1455"/>
                          </a:lnTo>
                          <a:lnTo>
                            <a:pt x="1177" y="1444"/>
                          </a:lnTo>
                          <a:lnTo>
                            <a:pt x="1174" y="1433"/>
                          </a:lnTo>
                          <a:lnTo>
                            <a:pt x="1172" y="1422"/>
                          </a:lnTo>
                          <a:lnTo>
                            <a:pt x="1168" y="1409"/>
                          </a:lnTo>
                          <a:lnTo>
                            <a:pt x="1167" y="1397"/>
                          </a:lnTo>
                          <a:lnTo>
                            <a:pt x="1166" y="1385"/>
                          </a:lnTo>
                          <a:lnTo>
                            <a:pt x="1167" y="1371"/>
                          </a:lnTo>
                          <a:lnTo>
                            <a:pt x="1170" y="1359"/>
                          </a:lnTo>
                          <a:lnTo>
                            <a:pt x="1173" y="1352"/>
                          </a:lnTo>
                          <a:lnTo>
                            <a:pt x="1177" y="1346"/>
                          </a:lnTo>
                          <a:lnTo>
                            <a:pt x="1181" y="1338"/>
                          </a:lnTo>
                          <a:lnTo>
                            <a:pt x="1188" y="1332"/>
                          </a:lnTo>
                          <a:lnTo>
                            <a:pt x="1196" y="1315"/>
                          </a:lnTo>
                          <a:lnTo>
                            <a:pt x="1205" y="1299"/>
                          </a:lnTo>
                          <a:lnTo>
                            <a:pt x="1216" y="1287"/>
                          </a:lnTo>
                          <a:lnTo>
                            <a:pt x="1227" y="1276"/>
                          </a:lnTo>
                          <a:lnTo>
                            <a:pt x="1238" y="1267"/>
                          </a:lnTo>
                          <a:lnTo>
                            <a:pt x="1250" y="1260"/>
                          </a:lnTo>
                          <a:lnTo>
                            <a:pt x="1262" y="1254"/>
                          </a:lnTo>
                          <a:lnTo>
                            <a:pt x="1274" y="1249"/>
                          </a:lnTo>
                          <a:lnTo>
                            <a:pt x="1296" y="1243"/>
                          </a:lnTo>
                          <a:lnTo>
                            <a:pt x="1315" y="1240"/>
                          </a:lnTo>
                          <a:lnTo>
                            <a:pt x="1327" y="1240"/>
                          </a:lnTo>
                          <a:lnTo>
                            <a:pt x="1332" y="1240"/>
                          </a:lnTo>
                          <a:lnTo>
                            <a:pt x="1347" y="1233"/>
                          </a:lnTo>
                          <a:lnTo>
                            <a:pt x="1360" y="1226"/>
                          </a:lnTo>
                          <a:lnTo>
                            <a:pt x="1372" y="1216"/>
                          </a:lnTo>
                          <a:lnTo>
                            <a:pt x="1382" y="1207"/>
                          </a:lnTo>
                          <a:lnTo>
                            <a:pt x="1391" y="1196"/>
                          </a:lnTo>
                          <a:lnTo>
                            <a:pt x="1398" y="1187"/>
                          </a:lnTo>
                          <a:lnTo>
                            <a:pt x="1404" y="1176"/>
                          </a:lnTo>
                          <a:lnTo>
                            <a:pt x="1409" y="1166"/>
                          </a:lnTo>
                          <a:lnTo>
                            <a:pt x="1416" y="1146"/>
                          </a:lnTo>
                          <a:lnTo>
                            <a:pt x="1421" y="1130"/>
                          </a:lnTo>
                          <a:lnTo>
                            <a:pt x="1423" y="1119"/>
                          </a:lnTo>
                          <a:lnTo>
                            <a:pt x="1424" y="1116"/>
                          </a:lnTo>
                          <a:lnTo>
                            <a:pt x="1449" y="932"/>
                          </a:lnTo>
                          <a:lnTo>
                            <a:pt x="1469" y="598"/>
                          </a:lnTo>
                          <a:lnTo>
                            <a:pt x="1371" y="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88" name="Freeform 437"/>
                    <p:cNvSpPr>
                      <a:spLocks/>
                    </p:cNvSpPr>
                    <p:nvPr/>
                  </p:nvSpPr>
                  <p:spPr bwMode="auto">
                    <a:xfrm>
                      <a:off x="3786" y="1410"/>
                      <a:ext cx="367" cy="429"/>
                    </a:xfrm>
                    <a:custGeom>
                      <a:avLst/>
                      <a:gdLst>
                        <a:gd name="T0" fmla="*/ 0 w 1469"/>
                        <a:gd name="T1" fmla="*/ 0 h 1719"/>
                        <a:gd name="T2" fmla="*/ 0 w 1469"/>
                        <a:gd name="T3" fmla="*/ 0 h 1719"/>
                        <a:gd name="T4" fmla="*/ 0 w 1469"/>
                        <a:gd name="T5" fmla="*/ 0 h 1719"/>
                        <a:gd name="T6" fmla="*/ 0 w 1469"/>
                        <a:gd name="T7" fmla="*/ 0 h 1719"/>
                        <a:gd name="T8" fmla="*/ 0 w 1469"/>
                        <a:gd name="T9" fmla="*/ 0 h 1719"/>
                        <a:gd name="T10" fmla="*/ 0 w 1469"/>
                        <a:gd name="T11" fmla="*/ 0 h 1719"/>
                        <a:gd name="T12" fmla="*/ 0 w 1469"/>
                        <a:gd name="T13" fmla="*/ 0 h 1719"/>
                        <a:gd name="T14" fmla="*/ 0 w 1469"/>
                        <a:gd name="T15" fmla="*/ 0 h 1719"/>
                        <a:gd name="T16" fmla="*/ 0 w 1469"/>
                        <a:gd name="T17" fmla="*/ 0 h 1719"/>
                        <a:gd name="T18" fmla="*/ 0 w 1469"/>
                        <a:gd name="T19" fmla="*/ 0 h 1719"/>
                        <a:gd name="T20" fmla="*/ 0 w 1469"/>
                        <a:gd name="T21" fmla="*/ 0 h 1719"/>
                        <a:gd name="T22" fmla="*/ 0 w 1469"/>
                        <a:gd name="T23" fmla="*/ 0 h 1719"/>
                        <a:gd name="T24" fmla="*/ 0 w 1469"/>
                        <a:gd name="T25" fmla="*/ 0 h 1719"/>
                        <a:gd name="T26" fmla="*/ 0 w 1469"/>
                        <a:gd name="T27" fmla="*/ 0 h 1719"/>
                        <a:gd name="T28" fmla="*/ 0 w 1469"/>
                        <a:gd name="T29" fmla="*/ 0 h 1719"/>
                        <a:gd name="T30" fmla="*/ 0 w 1469"/>
                        <a:gd name="T31" fmla="*/ 0 h 1719"/>
                        <a:gd name="T32" fmla="*/ 0 w 1469"/>
                        <a:gd name="T33" fmla="*/ 0 h 1719"/>
                        <a:gd name="T34" fmla="*/ 0 w 1469"/>
                        <a:gd name="T35" fmla="*/ 0 h 1719"/>
                        <a:gd name="T36" fmla="*/ 0 w 1469"/>
                        <a:gd name="T37" fmla="*/ 0 h 1719"/>
                        <a:gd name="T38" fmla="*/ 0 w 1469"/>
                        <a:gd name="T39" fmla="*/ 0 h 1719"/>
                        <a:gd name="T40" fmla="*/ 0 w 1469"/>
                        <a:gd name="T41" fmla="*/ 0 h 1719"/>
                        <a:gd name="T42" fmla="*/ 0 w 1469"/>
                        <a:gd name="T43" fmla="*/ 0 h 1719"/>
                        <a:gd name="T44" fmla="*/ 0 w 1469"/>
                        <a:gd name="T45" fmla="*/ 0 h 1719"/>
                        <a:gd name="T46" fmla="*/ 0 w 1469"/>
                        <a:gd name="T47" fmla="*/ 0 h 1719"/>
                        <a:gd name="T48" fmla="*/ 0 w 1469"/>
                        <a:gd name="T49" fmla="*/ 0 h 1719"/>
                        <a:gd name="T50" fmla="*/ 0 w 1469"/>
                        <a:gd name="T51" fmla="*/ 0 h 1719"/>
                        <a:gd name="T52" fmla="*/ 0 w 1469"/>
                        <a:gd name="T53" fmla="*/ 0 h 1719"/>
                        <a:gd name="T54" fmla="*/ 0 w 1469"/>
                        <a:gd name="T55" fmla="*/ 0 h 1719"/>
                        <a:gd name="T56" fmla="*/ 0 w 1469"/>
                        <a:gd name="T57" fmla="*/ 0 h 1719"/>
                        <a:gd name="T58" fmla="*/ 0 w 1469"/>
                        <a:gd name="T59" fmla="*/ 0 h 1719"/>
                        <a:gd name="T60" fmla="*/ 0 w 1469"/>
                        <a:gd name="T61" fmla="*/ 0 h 1719"/>
                        <a:gd name="T62" fmla="*/ 0 w 1469"/>
                        <a:gd name="T63" fmla="*/ 0 h 1719"/>
                        <a:gd name="T64" fmla="*/ 0 w 1469"/>
                        <a:gd name="T65" fmla="*/ 0 h 1719"/>
                        <a:gd name="T66" fmla="*/ 0 w 1469"/>
                        <a:gd name="T67" fmla="*/ 0 h 1719"/>
                        <a:gd name="T68" fmla="*/ 0 w 1469"/>
                        <a:gd name="T69" fmla="*/ 0 h 1719"/>
                        <a:gd name="T70" fmla="*/ 0 w 1469"/>
                        <a:gd name="T71" fmla="*/ 0 h 1719"/>
                        <a:gd name="T72" fmla="*/ 0 w 1469"/>
                        <a:gd name="T73" fmla="*/ 0 h 1719"/>
                        <a:gd name="T74" fmla="*/ 0 w 1469"/>
                        <a:gd name="T75" fmla="*/ 0 h 1719"/>
                        <a:gd name="T76" fmla="*/ 0 w 1469"/>
                        <a:gd name="T77" fmla="*/ 0 h 1719"/>
                        <a:gd name="T78" fmla="*/ 0 w 1469"/>
                        <a:gd name="T79" fmla="*/ 0 h 1719"/>
                        <a:gd name="T80" fmla="*/ 0 w 1469"/>
                        <a:gd name="T81" fmla="*/ 0 h 1719"/>
                        <a:gd name="T82" fmla="*/ 0 w 1469"/>
                        <a:gd name="T83" fmla="*/ 0 h 1719"/>
                        <a:gd name="T84" fmla="*/ 0 w 1469"/>
                        <a:gd name="T85" fmla="*/ 0 h 1719"/>
                        <a:gd name="T86" fmla="*/ 0 w 1469"/>
                        <a:gd name="T87" fmla="*/ 0 h 1719"/>
                        <a:gd name="T88" fmla="*/ 0 w 1469"/>
                        <a:gd name="T89" fmla="*/ 0 h 1719"/>
                        <a:gd name="T90" fmla="*/ 0 w 1469"/>
                        <a:gd name="T91" fmla="*/ 0 h 1719"/>
                        <a:gd name="T92" fmla="*/ 0 w 1469"/>
                        <a:gd name="T93" fmla="*/ 0 h 1719"/>
                        <a:gd name="T94" fmla="*/ 0 w 1469"/>
                        <a:gd name="T95" fmla="*/ 0 h 1719"/>
                        <a:gd name="T96" fmla="*/ 0 w 1469"/>
                        <a:gd name="T97" fmla="*/ 0 h 1719"/>
                        <a:gd name="T98" fmla="*/ 0 w 1469"/>
                        <a:gd name="T99" fmla="*/ 0 h 1719"/>
                        <a:gd name="T100" fmla="*/ 0 w 1469"/>
                        <a:gd name="T101" fmla="*/ 0 h 1719"/>
                        <a:gd name="T102" fmla="*/ 0 w 1469"/>
                        <a:gd name="T103" fmla="*/ 0 h 1719"/>
                        <a:gd name="T104" fmla="*/ 0 w 1469"/>
                        <a:gd name="T105" fmla="*/ 0 h 1719"/>
                        <a:gd name="T106" fmla="*/ 0 w 1469"/>
                        <a:gd name="T107" fmla="*/ 0 h 1719"/>
                        <a:gd name="T108" fmla="*/ 0 w 1469"/>
                        <a:gd name="T109" fmla="*/ 0 h 1719"/>
                        <a:gd name="T110" fmla="*/ 0 w 1469"/>
                        <a:gd name="T111" fmla="*/ 0 h 1719"/>
                        <a:gd name="T112" fmla="*/ 0 w 1469"/>
                        <a:gd name="T113" fmla="*/ 0 h 1719"/>
                        <a:gd name="T114" fmla="*/ 0 w 1469"/>
                        <a:gd name="T115" fmla="*/ 0 h 1719"/>
                        <a:gd name="T116" fmla="*/ 0 w 1469"/>
                        <a:gd name="T117" fmla="*/ 0 h 1719"/>
                        <a:gd name="T118" fmla="*/ 0 w 1469"/>
                        <a:gd name="T119" fmla="*/ 0 h 1719"/>
                        <a:gd name="T120" fmla="*/ 0 w 1469"/>
                        <a:gd name="T121" fmla="*/ 0 h 17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9"/>
                        <a:gd name="T184" fmla="*/ 0 h 1719"/>
                        <a:gd name="T185" fmla="*/ 1469 w 1469"/>
                        <a:gd name="T186" fmla="*/ 1719 h 17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9" h="1719">
                          <a:moveTo>
                            <a:pt x="1371" y="0"/>
                          </a:moveTo>
                          <a:lnTo>
                            <a:pt x="1354" y="13"/>
                          </a:lnTo>
                          <a:lnTo>
                            <a:pt x="1339" y="24"/>
                          </a:lnTo>
                          <a:lnTo>
                            <a:pt x="1328" y="35"/>
                          </a:lnTo>
                          <a:lnTo>
                            <a:pt x="1319" y="46"/>
                          </a:lnTo>
                          <a:lnTo>
                            <a:pt x="1304" y="64"/>
                          </a:lnTo>
                          <a:lnTo>
                            <a:pt x="1293" y="81"/>
                          </a:lnTo>
                          <a:lnTo>
                            <a:pt x="1289" y="87"/>
                          </a:lnTo>
                          <a:lnTo>
                            <a:pt x="1284" y="93"/>
                          </a:lnTo>
                          <a:lnTo>
                            <a:pt x="1279" y="99"/>
                          </a:lnTo>
                          <a:lnTo>
                            <a:pt x="1274" y="103"/>
                          </a:lnTo>
                          <a:lnTo>
                            <a:pt x="1268" y="107"/>
                          </a:lnTo>
                          <a:lnTo>
                            <a:pt x="1260" y="109"/>
                          </a:lnTo>
                          <a:lnTo>
                            <a:pt x="1251" y="112"/>
                          </a:lnTo>
                          <a:lnTo>
                            <a:pt x="1240" y="112"/>
                          </a:lnTo>
                          <a:lnTo>
                            <a:pt x="1222" y="122"/>
                          </a:lnTo>
                          <a:lnTo>
                            <a:pt x="1203" y="133"/>
                          </a:lnTo>
                          <a:lnTo>
                            <a:pt x="1186" y="144"/>
                          </a:lnTo>
                          <a:lnTo>
                            <a:pt x="1169" y="157"/>
                          </a:lnTo>
                          <a:lnTo>
                            <a:pt x="1152" y="171"/>
                          </a:lnTo>
                          <a:lnTo>
                            <a:pt x="1136" y="184"/>
                          </a:lnTo>
                          <a:lnTo>
                            <a:pt x="1121" y="197"/>
                          </a:lnTo>
                          <a:lnTo>
                            <a:pt x="1108" y="211"/>
                          </a:lnTo>
                          <a:lnTo>
                            <a:pt x="1084" y="235"/>
                          </a:lnTo>
                          <a:lnTo>
                            <a:pt x="1065" y="256"/>
                          </a:lnTo>
                          <a:lnTo>
                            <a:pt x="1054" y="271"/>
                          </a:lnTo>
                          <a:lnTo>
                            <a:pt x="1049" y="276"/>
                          </a:lnTo>
                          <a:lnTo>
                            <a:pt x="912" y="309"/>
                          </a:lnTo>
                          <a:lnTo>
                            <a:pt x="896" y="322"/>
                          </a:lnTo>
                          <a:lnTo>
                            <a:pt x="882" y="335"/>
                          </a:lnTo>
                          <a:lnTo>
                            <a:pt x="867" y="344"/>
                          </a:lnTo>
                          <a:lnTo>
                            <a:pt x="853" y="353"/>
                          </a:lnTo>
                          <a:lnTo>
                            <a:pt x="840" y="360"/>
                          </a:lnTo>
                          <a:lnTo>
                            <a:pt x="828" y="366"/>
                          </a:lnTo>
                          <a:lnTo>
                            <a:pt x="815" y="371"/>
                          </a:lnTo>
                          <a:lnTo>
                            <a:pt x="804" y="374"/>
                          </a:lnTo>
                          <a:lnTo>
                            <a:pt x="793" y="376"/>
                          </a:lnTo>
                          <a:lnTo>
                            <a:pt x="784" y="377"/>
                          </a:lnTo>
                          <a:lnTo>
                            <a:pt x="774" y="376"/>
                          </a:lnTo>
                          <a:lnTo>
                            <a:pt x="764" y="376"/>
                          </a:lnTo>
                          <a:lnTo>
                            <a:pt x="755" y="374"/>
                          </a:lnTo>
                          <a:lnTo>
                            <a:pt x="748" y="371"/>
                          </a:lnTo>
                          <a:lnTo>
                            <a:pt x="741" y="368"/>
                          </a:lnTo>
                          <a:lnTo>
                            <a:pt x="733" y="364"/>
                          </a:lnTo>
                          <a:lnTo>
                            <a:pt x="721" y="355"/>
                          </a:lnTo>
                          <a:lnTo>
                            <a:pt x="710" y="346"/>
                          </a:lnTo>
                          <a:lnTo>
                            <a:pt x="702" y="336"/>
                          </a:lnTo>
                          <a:lnTo>
                            <a:pt x="694" y="325"/>
                          </a:lnTo>
                          <a:lnTo>
                            <a:pt x="686" y="309"/>
                          </a:lnTo>
                          <a:lnTo>
                            <a:pt x="682" y="301"/>
                          </a:lnTo>
                          <a:lnTo>
                            <a:pt x="678" y="298"/>
                          </a:lnTo>
                          <a:lnTo>
                            <a:pt x="673" y="295"/>
                          </a:lnTo>
                          <a:lnTo>
                            <a:pt x="670" y="293"/>
                          </a:lnTo>
                          <a:lnTo>
                            <a:pt x="665" y="292"/>
                          </a:lnTo>
                          <a:lnTo>
                            <a:pt x="655" y="292"/>
                          </a:lnTo>
                          <a:lnTo>
                            <a:pt x="645" y="294"/>
                          </a:lnTo>
                          <a:lnTo>
                            <a:pt x="625" y="304"/>
                          </a:lnTo>
                          <a:lnTo>
                            <a:pt x="600" y="316"/>
                          </a:lnTo>
                          <a:lnTo>
                            <a:pt x="587" y="321"/>
                          </a:lnTo>
                          <a:lnTo>
                            <a:pt x="573" y="326"/>
                          </a:lnTo>
                          <a:lnTo>
                            <a:pt x="557" y="328"/>
                          </a:lnTo>
                          <a:lnTo>
                            <a:pt x="540" y="328"/>
                          </a:lnTo>
                          <a:lnTo>
                            <a:pt x="531" y="328"/>
                          </a:lnTo>
                          <a:lnTo>
                            <a:pt x="522" y="326"/>
                          </a:lnTo>
                          <a:lnTo>
                            <a:pt x="513" y="324"/>
                          </a:lnTo>
                          <a:lnTo>
                            <a:pt x="503" y="320"/>
                          </a:lnTo>
                          <a:lnTo>
                            <a:pt x="492" y="316"/>
                          </a:lnTo>
                          <a:lnTo>
                            <a:pt x="481" y="310"/>
                          </a:lnTo>
                          <a:lnTo>
                            <a:pt x="470" y="304"/>
                          </a:lnTo>
                          <a:lnTo>
                            <a:pt x="459" y="295"/>
                          </a:lnTo>
                          <a:lnTo>
                            <a:pt x="446" y="286"/>
                          </a:lnTo>
                          <a:lnTo>
                            <a:pt x="436" y="277"/>
                          </a:lnTo>
                          <a:lnTo>
                            <a:pt x="431" y="272"/>
                          </a:lnTo>
                          <a:lnTo>
                            <a:pt x="429" y="268"/>
                          </a:lnTo>
                          <a:lnTo>
                            <a:pt x="427" y="265"/>
                          </a:lnTo>
                          <a:lnTo>
                            <a:pt x="426" y="262"/>
                          </a:lnTo>
                          <a:lnTo>
                            <a:pt x="0" y="315"/>
                          </a:lnTo>
                          <a:lnTo>
                            <a:pt x="164" y="1542"/>
                          </a:lnTo>
                          <a:lnTo>
                            <a:pt x="236" y="1542"/>
                          </a:lnTo>
                          <a:lnTo>
                            <a:pt x="248" y="1547"/>
                          </a:lnTo>
                          <a:lnTo>
                            <a:pt x="259" y="1553"/>
                          </a:lnTo>
                          <a:lnTo>
                            <a:pt x="267" y="1558"/>
                          </a:lnTo>
                          <a:lnTo>
                            <a:pt x="274" y="1564"/>
                          </a:lnTo>
                          <a:lnTo>
                            <a:pt x="285" y="1575"/>
                          </a:lnTo>
                          <a:lnTo>
                            <a:pt x="294" y="1584"/>
                          </a:lnTo>
                          <a:lnTo>
                            <a:pt x="299" y="1594"/>
                          </a:lnTo>
                          <a:lnTo>
                            <a:pt x="301" y="1600"/>
                          </a:lnTo>
                          <a:lnTo>
                            <a:pt x="301" y="1605"/>
                          </a:lnTo>
                          <a:lnTo>
                            <a:pt x="301" y="1608"/>
                          </a:lnTo>
                          <a:lnTo>
                            <a:pt x="301" y="1615"/>
                          </a:lnTo>
                          <a:lnTo>
                            <a:pt x="301" y="1622"/>
                          </a:lnTo>
                          <a:lnTo>
                            <a:pt x="301" y="1629"/>
                          </a:lnTo>
                          <a:lnTo>
                            <a:pt x="303" y="1633"/>
                          </a:lnTo>
                          <a:lnTo>
                            <a:pt x="305" y="1638"/>
                          </a:lnTo>
                          <a:lnTo>
                            <a:pt x="307" y="1643"/>
                          </a:lnTo>
                          <a:lnTo>
                            <a:pt x="310" y="1647"/>
                          </a:lnTo>
                          <a:lnTo>
                            <a:pt x="314" y="1649"/>
                          </a:lnTo>
                          <a:lnTo>
                            <a:pt x="322" y="1654"/>
                          </a:lnTo>
                          <a:lnTo>
                            <a:pt x="332" y="1658"/>
                          </a:lnTo>
                          <a:lnTo>
                            <a:pt x="342" y="1659"/>
                          </a:lnTo>
                          <a:lnTo>
                            <a:pt x="353" y="1659"/>
                          </a:lnTo>
                          <a:lnTo>
                            <a:pt x="375" y="1657"/>
                          </a:lnTo>
                          <a:lnTo>
                            <a:pt x="394" y="1653"/>
                          </a:lnTo>
                          <a:lnTo>
                            <a:pt x="408" y="1648"/>
                          </a:lnTo>
                          <a:lnTo>
                            <a:pt x="414" y="1647"/>
                          </a:lnTo>
                          <a:lnTo>
                            <a:pt x="418" y="1660"/>
                          </a:lnTo>
                          <a:lnTo>
                            <a:pt x="424" y="1671"/>
                          </a:lnTo>
                          <a:lnTo>
                            <a:pt x="430" y="1681"/>
                          </a:lnTo>
                          <a:lnTo>
                            <a:pt x="437" y="1689"/>
                          </a:lnTo>
                          <a:lnTo>
                            <a:pt x="445" y="1693"/>
                          </a:lnTo>
                          <a:lnTo>
                            <a:pt x="453" y="1698"/>
                          </a:lnTo>
                          <a:lnTo>
                            <a:pt x="462" y="1701"/>
                          </a:lnTo>
                          <a:lnTo>
                            <a:pt x="470" y="1703"/>
                          </a:lnTo>
                          <a:lnTo>
                            <a:pt x="486" y="1703"/>
                          </a:lnTo>
                          <a:lnTo>
                            <a:pt x="500" y="1702"/>
                          </a:lnTo>
                          <a:lnTo>
                            <a:pt x="508" y="1701"/>
                          </a:lnTo>
                          <a:lnTo>
                            <a:pt x="512" y="1700"/>
                          </a:lnTo>
                          <a:lnTo>
                            <a:pt x="528" y="1689"/>
                          </a:lnTo>
                          <a:lnTo>
                            <a:pt x="542" y="1680"/>
                          </a:lnTo>
                          <a:lnTo>
                            <a:pt x="556" y="1675"/>
                          </a:lnTo>
                          <a:lnTo>
                            <a:pt x="567" y="1671"/>
                          </a:lnTo>
                          <a:lnTo>
                            <a:pt x="577" y="1670"/>
                          </a:lnTo>
                          <a:lnTo>
                            <a:pt x="585" y="1670"/>
                          </a:lnTo>
                          <a:lnTo>
                            <a:pt x="593" y="1673"/>
                          </a:lnTo>
                          <a:lnTo>
                            <a:pt x="599" y="1675"/>
                          </a:lnTo>
                          <a:lnTo>
                            <a:pt x="604" y="1679"/>
                          </a:lnTo>
                          <a:lnTo>
                            <a:pt x="607" y="1682"/>
                          </a:lnTo>
                          <a:lnTo>
                            <a:pt x="611" y="1686"/>
                          </a:lnTo>
                          <a:lnTo>
                            <a:pt x="613" y="1690"/>
                          </a:lnTo>
                          <a:lnTo>
                            <a:pt x="616" y="1697"/>
                          </a:lnTo>
                          <a:lnTo>
                            <a:pt x="617" y="1700"/>
                          </a:lnTo>
                          <a:lnTo>
                            <a:pt x="620" y="1693"/>
                          </a:lnTo>
                          <a:lnTo>
                            <a:pt x="625" y="1689"/>
                          </a:lnTo>
                          <a:lnTo>
                            <a:pt x="629" y="1685"/>
                          </a:lnTo>
                          <a:lnTo>
                            <a:pt x="636" y="1682"/>
                          </a:lnTo>
                          <a:lnTo>
                            <a:pt x="643" y="1682"/>
                          </a:lnTo>
                          <a:lnTo>
                            <a:pt x="649" y="1682"/>
                          </a:lnTo>
                          <a:lnTo>
                            <a:pt x="656" y="1682"/>
                          </a:lnTo>
                          <a:lnTo>
                            <a:pt x="665" y="1685"/>
                          </a:lnTo>
                          <a:lnTo>
                            <a:pt x="691" y="1693"/>
                          </a:lnTo>
                          <a:lnTo>
                            <a:pt x="702" y="1700"/>
                          </a:lnTo>
                          <a:lnTo>
                            <a:pt x="781" y="1627"/>
                          </a:lnTo>
                          <a:lnTo>
                            <a:pt x="789" y="1630"/>
                          </a:lnTo>
                          <a:lnTo>
                            <a:pt x="797" y="1633"/>
                          </a:lnTo>
                          <a:lnTo>
                            <a:pt x="803" y="1638"/>
                          </a:lnTo>
                          <a:lnTo>
                            <a:pt x="811" y="1646"/>
                          </a:lnTo>
                          <a:lnTo>
                            <a:pt x="824" y="1660"/>
                          </a:lnTo>
                          <a:lnTo>
                            <a:pt x="837" y="1678"/>
                          </a:lnTo>
                          <a:lnTo>
                            <a:pt x="845" y="1686"/>
                          </a:lnTo>
                          <a:lnTo>
                            <a:pt x="852" y="1695"/>
                          </a:lnTo>
                          <a:lnTo>
                            <a:pt x="861" y="1702"/>
                          </a:lnTo>
                          <a:lnTo>
                            <a:pt x="871" y="1708"/>
                          </a:lnTo>
                          <a:lnTo>
                            <a:pt x="880" y="1713"/>
                          </a:lnTo>
                          <a:lnTo>
                            <a:pt x="891" y="1717"/>
                          </a:lnTo>
                          <a:lnTo>
                            <a:pt x="905" y="1719"/>
                          </a:lnTo>
                          <a:lnTo>
                            <a:pt x="918" y="1719"/>
                          </a:lnTo>
                          <a:lnTo>
                            <a:pt x="928" y="1719"/>
                          </a:lnTo>
                          <a:lnTo>
                            <a:pt x="938" y="1718"/>
                          </a:lnTo>
                          <a:lnTo>
                            <a:pt x="948" y="1717"/>
                          </a:lnTo>
                          <a:lnTo>
                            <a:pt x="957" y="1713"/>
                          </a:lnTo>
                          <a:lnTo>
                            <a:pt x="966" y="1711"/>
                          </a:lnTo>
                          <a:lnTo>
                            <a:pt x="973" y="1708"/>
                          </a:lnTo>
                          <a:lnTo>
                            <a:pt x="981" y="1704"/>
                          </a:lnTo>
                          <a:lnTo>
                            <a:pt x="988" y="1700"/>
                          </a:lnTo>
                          <a:lnTo>
                            <a:pt x="999" y="1689"/>
                          </a:lnTo>
                          <a:lnTo>
                            <a:pt x="1008" y="1678"/>
                          </a:lnTo>
                          <a:lnTo>
                            <a:pt x="1020" y="1657"/>
                          </a:lnTo>
                          <a:lnTo>
                            <a:pt x="1024" y="1647"/>
                          </a:lnTo>
                          <a:lnTo>
                            <a:pt x="1030" y="1598"/>
                          </a:lnTo>
                          <a:lnTo>
                            <a:pt x="1036" y="1558"/>
                          </a:lnTo>
                          <a:lnTo>
                            <a:pt x="1041" y="1524"/>
                          </a:lnTo>
                          <a:lnTo>
                            <a:pt x="1047" y="1500"/>
                          </a:lnTo>
                          <a:lnTo>
                            <a:pt x="1049" y="1490"/>
                          </a:lnTo>
                          <a:lnTo>
                            <a:pt x="1053" y="1482"/>
                          </a:lnTo>
                          <a:lnTo>
                            <a:pt x="1058" y="1474"/>
                          </a:lnTo>
                          <a:lnTo>
                            <a:pt x="1063" y="1469"/>
                          </a:lnTo>
                          <a:lnTo>
                            <a:pt x="1068" y="1464"/>
                          </a:lnTo>
                          <a:lnTo>
                            <a:pt x="1074" y="1461"/>
                          </a:lnTo>
                          <a:lnTo>
                            <a:pt x="1081" y="1458"/>
                          </a:lnTo>
                          <a:lnTo>
                            <a:pt x="1090" y="1457"/>
                          </a:lnTo>
                          <a:lnTo>
                            <a:pt x="1096" y="1456"/>
                          </a:lnTo>
                          <a:lnTo>
                            <a:pt x="1103" y="1457"/>
                          </a:lnTo>
                          <a:lnTo>
                            <a:pt x="1108" y="1460"/>
                          </a:lnTo>
                          <a:lnTo>
                            <a:pt x="1114" y="1462"/>
                          </a:lnTo>
                          <a:lnTo>
                            <a:pt x="1119" y="1466"/>
                          </a:lnTo>
                          <a:lnTo>
                            <a:pt x="1123" y="1471"/>
                          </a:lnTo>
                          <a:lnTo>
                            <a:pt x="1126" y="1476"/>
                          </a:lnTo>
                          <a:lnTo>
                            <a:pt x="1130" y="1480"/>
                          </a:lnTo>
                          <a:lnTo>
                            <a:pt x="1139" y="1500"/>
                          </a:lnTo>
                          <a:lnTo>
                            <a:pt x="1141" y="1509"/>
                          </a:lnTo>
                          <a:lnTo>
                            <a:pt x="1150" y="1505"/>
                          </a:lnTo>
                          <a:lnTo>
                            <a:pt x="1157" y="1501"/>
                          </a:lnTo>
                          <a:lnTo>
                            <a:pt x="1162" y="1498"/>
                          </a:lnTo>
                          <a:lnTo>
                            <a:pt x="1167" y="1493"/>
                          </a:lnTo>
                          <a:lnTo>
                            <a:pt x="1172" y="1489"/>
                          </a:lnTo>
                          <a:lnTo>
                            <a:pt x="1174" y="1484"/>
                          </a:lnTo>
                          <a:lnTo>
                            <a:pt x="1177" y="1479"/>
                          </a:lnTo>
                          <a:lnTo>
                            <a:pt x="1178" y="1476"/>
                          </a:lnTo>
                          <a:lnTo>
                            <a:pt x="1180" y="1466"/>
                          </a:lnTo>
                          <a:lnTo>
                            <a:pt x="1179" y="1455"/>
                          </a:lnTo>
                          <a:lnTo>
                            <a:pt x="1177" y="1444"/>
                          </a:lnTo>
                          <a:lnTo>
                            <a:pt x="1174" y="1433"/>
                          </a:lnTo>
                          <a:lnTo>
                            <a:pt x="1172" y="1422"/>
                          </a:lnTo>
                          <a:lnTo>
                            <a:pt x="1168" y="1409"/>
                          </a:lnTo>
                          <a:lnTo>
                            <a:pt x="1167" y="1397"/>
                          </a:lnTo>
                          <a:lnTo>
                            <a:pt x="1166" y="1385"/>
                          </a:lnTo>
                          <a:lnTo>
                            <a:pt x="1167" y="1371"/>
                          </a:lnTo>
                          <a:lnTo>
                            <a:pt x="1170" y="1359"/>
                          </a:lnTo>
                          <a:lnTo>
                            <a:pt x="1173" y="1352"/>
                          </a:lnTo>
                          <a:lnTo>
                            <a:pt x="1177" y="1346"/>
                          </a:lnTo>
                          <a:lnTo>
                            <a:pt x="1181" y="1338"/>
                          </a:lnTo>
                          <a:lnTo>
                            <a:pt x="1188" y="1332"/>
                          </a:lnTo>
                          <a:lnTo>
                            <a:pt x="1196" y="1315"/>
                          </a:lnTo>
                          <a:lnTo>
                            <a:pt x="1205" y="1299"/>
                          </a:lnTo>
                          <a:lnTo>
                            <a:pt x="1216" y="1287"/>
                          </a:lnTo>
                          <a:lnTo>
                            <a:pt x="1227" y="1276"/>
                          </a:lnTo>
                          <a:lnTo>
                            <a:pt x="1238" y="1267"/>
                          </a:lnTo>
                          <a:lnTo>
                            <a:pt x="1250" y="1260"/>
                          </a:lnTo>
                          <a:lnTo>
                            <a:pt x="1262" y="1254"/>
                          </a:lnTo>
                          <a:lnTo>
                            <a:pt x="1274" y="1249"/>
                          </a:lnTo>
                          <a:lnTo>
                            <a:pt x="1296" y="1243"/>
                          </a:lnTo>
                          <a:lnTo>
                            <a:pt x="1315" y="1240"/>
                          </a:lnTo>
                          <a:lnTo>
                            <a:pt x="1327" y="1240"/>
                          </a:lnTo>
                          <a:lnTo>
                            <a:pt x="1332" y="1240"/>
                          </a:lnTo>
                          <a:lnTo>
                            <a:pt x="1347" y="1233"/>
                          </a:lnTo>
                          <a:lnTo>
                            <a:pt x="1360" y="1226"/>
                          </a:lnTo>
                          <a:lnTo>
                            <a:pt x="1372" y="1216"/>
                          </a:lnTo>
                          <a:lnTo>
                            <a:pt x="1382" y="1207"/>
                          </a:lnTo>
                          <a:lnTo>
                            <a:pt x="1391" y="1196"/>
                          </a:lnTo>
                          <a:lnTo>
                            <a:pt x="1398" y="1187"/>
                          </a:lnTo>
                          <a:lnTo>
                            <a:pt x="1404" y="1176"/>
                          </a:lnTo>
                          <a:lnTo>
                            <a:pt x="1409" y="1166"/>
                          </a:lnTo>
                          <a:lnTo>
                            <a:pt x="1416" y="1146"/>
                          </a:lnTo>
                          <a:lnTo>
                            <a:pt x="1421" y="1130"/>
                          </a:lnTo>
                          <a:lnTo>
                            <a:pt x="1423" y="1119"/>
                          </a:lnTo>
                          <a:lnTo>
                            <a:pt x="1424" y="1116"/>
                          </a:lnTo>
                          <a:lnTo>
                            <a:pt x="1449" y="932"/>
                          </a:lnTo>
                          <a:lnTo>
                            <a:pt x="1469" y="598"/>
                          </a:lnTo>
                          <a:lnTo>
                            <a:pt x="1371"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89" name="Freeform 438"/>
                    <p:cNvSpPr>
                      <a:spLocks/>
                    </p:cNvSpPr>
                    <p:nvPr/>
                  </p:nvSpPr>
                  <p:spPr bwMode="auto">
                    <a:xfrm>
                      <a:off x="3543" y="1488"/>
                      <a:ext cx="284" cy="496"/>
                    </a:xfrm>
                    <a:custGeom>
                      <a:avLst/>
                      <a:gdLst>
                        <a:gd name="T0" fmla="*/ 0 w 1136"/>
                        <a:gd name="T1" fmla="*/ 0 h 1982"/>
                        <a:gd name="T2" fmla="*/ 0 w 1136"/>
                        <a:gd name="T3" fmla="*/ 0 h 1982"/>
                        <a:gd name="T4" fmla="*/ 0 w 1136"/>
                        <a:gd name="T5" fmla="*/ 0 h 1982"/>
                        <a:gd name="T6" fmla="*/ 0 w 1136"/>
                        <a:gd name="T7" fmla="*/ 0 h 1982"/>
                        <a:gd name="T8" fmla="*/ 0 w 1136"/>
                        <a:gd name="T9" fmla="*/ 0 h 1982"/>
                        <a:gd name="T10" fmla="*/ 0 w 1136"/>
                        <a:gd name="T11" fmla="*/ 0 h 1982"/>
                        <a:gd name="T12" fmla="*/ 0 w 1136"/>
                        <a:gd name="T13" fmla="*/ 0 h 1982"/>
                        <a:gd name="T14" fmla="*/ 0 w 1136"/>
                        <a:gd name="T15" fmla="*/ 0 h 1982"/>
                        <a:gd name="T16" fmla="*/ 0 w 1136"/>
                        <a:gd name="T17" fmla="*/ 0 h 1982"/>
                        <a:gd name="T18" fmla="*/ 0 w 1136"/>
                        <a:gd name="T19" fmla="*/ 0 h 1982"/>
                        <a:gd name="T20" fmla="*/ 0 w 1136"/>
                        <a:gd name="T21" fmla="*/ 0 h 1982"/>
                        <a:gd name="T22" fmla="*/ 0 w 1136"/>
                        <a:gd name="T23" fmla="*/ 0 h 1982"/>
                        <a:gd name="T24" fmla="*/ 0 w 1136"/>
                        <a:gd name="T25" fmla="*/ 0 h 1982"/>
                        <a:gd name="T26" fmla="*/ 0 w 1136"/>
                        <a:gd name="T27" fmla="*/ 0 h 1982"/>
                        <a:gd name="T28" fmla="*/ 0 w 1136"/>
                        <a:gd name="T29" fmla="*/ 0 h 1982"/>
                        <a:gd name="T30" fmla="*/ 0 w 1136"/>
                        <a:gd name="T31" fmla="*/ 0 h 1982"/>
                        <a:gd name="T32" fmla="*/ 0 w 1136"/>
                        <a:gd name="T33" fmla="*/ 0 h 1982"/>
                        <a:gd name="T34" fmla="*/ 0 w 1136"/>
                        <a:gd name="T35" fmla="*/ 0 h 1982"/>
                        <a:gd name="T36" fmla="*/ 0 w 1136"/>
                        <a:gd name="T37" fmla="*/ 0 h 1982"/>
                        <a:gd name="T38" fmla="*/ 0 w 1136"/>
                        <a:gd name="T39" fmla="*/ 0 h 1982"/>
                        <a:gd name="T40" fmla="*/ 0 w 1136"/>
                        <a:gd name="T41" fmla="*/ 0 h 1982"/>
                        <a:gd name="T42" fmla="*/ 0 w 1136"/>
                        <a:gd name="T43" fmla="*/ 0 h 1982"/>
                        <a:gd name="T44" fmla="*/ 0 w 1136"/>
                        <a:gd name="T45" fmla="*/ 0 h 1982"/>
                        <a:gd name="T46" fmla="*/ 0 w 1136"/>
                        <a:gd name="T47" fmla="*/ 0 h 1982"/>
                        <a:gd name="T48" fmla="*/ 0 w 1136"/>
                        <a:gd name="T49" fmla="*/ 0 h 1982"/>
                        <a:gd name="T50" fmla="*/ 0 w 1136"/>
                        <a:gd name="T51" fmla="*/ 0 h 1982"/>
                        <a:gd name="T52" fmla="*/ 0 w 1136"/>
                        <a:gd name="T53" fmla="*/ 0 h 1982"/>
                        <a:gd name="T54" fmla="*/ 0 w 1136"/>
                        <a:gd name="T55" fmla="*/ 0 h 1982"/>
                        <a:gd name="T56" fmla="*/ 0 w 1136"/>
                        <a:gd name="T57" fmla="*/ 0 h 1982"/>
                        <a:gd name="T58" fmla="*/ 0 w 1136"/>
                        <a:gd name="T59" fmla="*/ 0 h 1982"/>
                        <a:gd name="T60" fmla="*/ 0 w 1136"/>
                        <a:gd name="T61" fmla="*/ 0 h 1982"/>
                        <a:gd name="T62" fmla="*/ 0 w 1136"/>
                        <a:gd name="T63" fmla="*/ 0 h 1982"/>
                        <a:gd name="T64" fmla="*/ 0 w 1136"/>
                        <a:gd name="T65" fmla="*/ 0 h 1982"/>
                        <a:gd name="T66" fmla="*/ 0 w 1136"/>
                        <a:gd name="T67" fmla="*/ 0 h 1982"/>
                        <a:gd name="T68" fmla="*/ 0 w 1136"/>
                        <a:gd name="T69" fmla="*/ 0 h 1982"/>
                        <a:gd name="T70" fmla="*/ 0 w 1136"/>
                        <a:gd name="T71" fmla="*/ 0 h 1982"/>
                        <a:gd name="T72" fmla="*/ 0 w 1136"/>
                        <a:gd name="T73" fmla="*/ 0 h 1982"/>
                        <a:gd name="T74" fmla="*/ 0 w 1136"/>
                        <a:gd name="T75" fmla="*/ 0 h 1982"/>
                        <a:gd name="T76" fmla="*/ 0 w 1136"/>
                        <a:gd name="T77" fmla="*/ 0 h 1982"/>
                        <a:gd name="T78" fmla="*/ 0 w 1136"/>
                        <a:gd name="T79" fmla="*/ 0 h 1982"/>
                        <a:gd name="T80" fmla="*/ 0 w 1136"/>
                        <a:gd name="T81" fmla="*/ 0 h 1982"/>
                        <a:gd name="T82" fmla="*/ 0 w 1136"/>
                        <a:gd name="T83" fmla="*/ 0 h 1982"/>
                        <a:gd name="T84" fmla="*/ 0 w 1136"/>
                        <a:gd name="T85" fmla="*/ 0 h 1982"/>
                        <a:gd name="T86" fmla="*/ 0 w 1136"/>
                        <a:gd name="T87" fmla="*/ 0 h 1982"/>
                        <a:gd name="T88" fmla="*/ 0 w 1136"/>
                        <a:gd name="T89" fmla="*/ 0 h 1982"/>
                        <a:gd name="T90" fmla="*/ 0 w 1136"/>
                        <a:gd name="T91" fmla="*/ 0 h 1982"/>
                        <a:gd name="T92" fmla="*/ 0 w 1136"/>
                        <a:gd name="T93" fmla="*/ 0 h 1982"/>
                        <a:gd name="T94" fmla="*/ 0 w 1136"/>
                        <a:gd name="T95" fmla="*/ 0 h 1982"/>
                        <a:gd name="T96" fmla="*/ 0 w 1136"/>
                        <a:gd name="T97" fmla="*/ 0 h 1982"/>
                        <a:gd name="T98" fmla="*/ 0 w 1136"/>
                        <a:gd name="T99" fmla="*/ 0 h 1982"/>
                        <a:gd name="T100" fmla="*/ 0 w 1136"/>
                        <a:gd name="T101" fmla="*/ 0 h 1982"/>
                        <a:gd name="T102" fmla="*/ 0 w 1136"/>
                        <a:gd name="T103" fmla="*/ 0 h 1982"/>
                        <a:gd name="T104" fmla="*/ 0 w 1136"/>
                        <a:gd name="T105" fmla="*/ 0 h 1982"/>
                        <a:gd name="T106" fmla="*/ 0 w 1136"/>
                        <a:gd name="T107" fmla="*/ 0 h 1982"/>
                        <a:gd name="T108" fmla="*/ 0 w 1136"/>
                        <a:gd name="T109" fmla="*/ 0 h 1982"/>
                        <a:gd name="T110" fmla="*/ 0 w 1136"/>
                        <a:gd name="T111" fmla="*/ 0 h 1982"/>
                        <a:gd name="T112" fmla="*/ 0 w 1136"/>
                        <a:gd name="T113" fmla="*/ 0 h 1982"/>
                        <a:gd name="T114" fmla="*/ 0 w 1136"/>
                        <a:gd name="T115" fmla="*/ 0 h 1982"/>
                        <a:gd name="T116" fmla="*/ 0 w 1136"/>
                        <a:gd name="T117" fmla="*/ 0 h 19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36"/>
                        <a:gd name="T178" fmla="*/ 0 h 1982"/>
                        <a:gd name="T179" fmla="*/ 1136 w 1136"/>
                        <a:gd name="T180" fmla="*/ 1982 h 19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36" h="1982">
                          <a:moveTo>
                            <a:pt x="972" y="0"/>
                          </a:moveTo>
                          <a:lnTo>
                            <a:pt x="330" y="39"/>
                          </a:lnTo>
                          <a:lnTo>
                            <a:pt x="315" y="51"/>
                          </a:lnTo>
                          <a:lnTo>
                            <a:pt x="299" y="62"/>
                          </a:lnTo>
                          <a:lnTo>
                            <a:pt x="282" y="73"/>
                          </a:lnTo>
                          <a:lnTo>
                            <a:pt x="265" y="82"/>
                          </a:lnTo>
                          <a:lnTo>
                            <a:pt x="248" y="92"/>
                          </a:lnTo>
                          <a:lnTo>
                            <a:pt x="229" y="99"/>
                          </a:lnTo>
                          <a:lnTo>
                            <a:pt x="211" y="106"/>
                          </a:lnTo>
                          <a:lnTo>
                            <a:pt x="194" y="114"/>
                          </a:lnTo>
                          <a:lnTo>
                            <a:pt x="162" y="124"/>
                          </a:lnTo>
                          <a:lnTo>
                            <a:pt x="136" y="132"/>
                          </a:lnTo>
                          <a:lnTo>
                            <a:pt x="119" y="136"/>
                          </a:lnTo>
                          <a:lnTo>
                            <a:pt x="113" y="138"/>
                          </a:lnTo>
                          <a:lnTo>
                            <a:pt x="107" y="137"/>
                          </a:lnTo>
                          <a:lnTo>
                            <a:pt x="98" y="136"/>
                          </a:lnTo>
                          <a:lnTo>
                            <a:pt x="87" y="132"/>
                          </a:lnTo>
                          <a:lnTo>
                            <a:pt x="74" y="125"/>
                          </a:lnTo>
                          <a:lnTo>
                            <a:pt x="158" y="1168"/>
                          </a:lnTo>
                          <a:lnTo>
                            <a:pt x="155" y="1186"/>
                          </a:lnTo>
                          <a:lnTo>
                            <a:pt x="141" y="1228"/>
                          </a:lnTo>
                          <a:lnTo>
                            <a:pt x="131" y="1252"/>
                          </a:lnTo>
                          <a:lnTo>
                            <a:pt x="120" y="1276"/>
                          </a:lnTo>
                          <a:lnTo>
                            <a:pt x="114" y="1287"/>
                          </a:lnTo>
                          <a:lnTo>
                            <a:pt x="107" y="1296"/>
                          </a:lnTo>
                          <a:lnTo>
                            <a:pt x="101" y="1305"/>
                          </a:lnTo>
                          <a:lnTo>
                            <a:pt x="93" y="1312"/>
                          </a:lnTo>
                          <a:lnTo>
                            <a:pt x="93" y="1327"/>
                          </a:lnTo>
                          <a:lnTo>
                            <a:pt x="96" y="1339"/>
                          </a:lnTo>
                          <a:lnTo>
                            <a:pt x="100" y="1353"/>
                          </a:lnTo>
                          <a:lnTo>
                            <a:pt x="104" y="1364"/>
                          </a:lnTo>
                          <a:lnTo>
                            <a:pt x="115" y="1386"/>
                          </a:lnTo>
                          <a:lnTo>
                            <a:pt x="129" y="1405"/>
                          </a:lnTo>
                          <a:lnTo>
                            <a:pt x="141" y="1425"/>
                          </a:lnTo>
                          <a:lnTo>
                            <a:pt x="151" y="1445"/>
                          </a:lnTo>
                          <a:lnTo>
                            <a:pt x="155" y="1456"/>
                          </a:lnTo>
                          <a:lnTo>
                            <a:pt x="158" y="1467"/>
                          </a:lnTo>
                          <a:lnTo>
                            <a:pt x="160" y="1478"/>
                          </a:lnTo>
                          <a:lnTo>
                            <a:pt x="158" y="1490"/>
                          </a:lnTo>
                          <a:lnTo>
                            <a:pt x="157" y="1490"/>
                          </a:lnTo>
                          <a:lnTo>
                            <a:pt x="151" y="1493"/>
                          </a:lnTo>
                          <a:lnTo>
                            <a:pt x="142" y="1498"/>
                          </a:lnTo>
                          <a:lnTo>
                            <a:pt x="134" y="1508"/>
                          </a:lnTo>
                          <a:lnTo>
                            <a:pt x="129" y="1514"/>
                          </a:lnTo>
                          <a:lnTo>
                            <a:pt x="124" y="1523"/>
                          </a:lnTo>
                          <a:lnTo>
                            <a:pt x="120" y="1531"/>
                          </a:lnTo>
                          <a:lnTo>
                            <a:pt x="117" y="1542"/>
                          </a:lnTo>
                          <a:lnTo>
                            <a:pt x="114" y="1553"/>
                          </a:lnTo>
                          <a:lnTo>
                            <a:pt x="113" y="1568"/>
                          </a:lnTo>
                          <a:lnTo>
                            <a:pt x="112" y="1583"/>
                          </a:lnTo>
                          <a:lnTo>
                            <a:pt x="113" y="1601"/>
                          </a:lnTo>
                          <a:lnTo>
                            <a:pt x="114" y="1604"/>
                          </a:lnTo>
                          <a:lnTo>
                            <a:pt x="118" y="1611"/>
                          </a:lnTo>
                          <a:lnTo>
                            <a:pt x="119" y="1617"/>
                          </a:lnTo>
                          <a:lnTo>
                            <a:pt x="120" y="1624"/>
                          </a:lnTo>
                          <a:lnTo>
                            <a:pt x="122" y="1634"/>
                          </a:lnTo>
                          <a:lnTo>
                            <a:pt x="120" y="1644"/>
                          </a:lnTo>
                          <a:lnTo>
                            <a:pt x="118" y="1656"/>
                          </a:lnTo>
                          <a:lnTo>
                            <a:pt x="114" y="1670"/>
                          </a:lnTo>
                          <a:lnTo>
                            <a:pt x="108" y="1686"/>
                          </a:lnTo>
                          <a:lnTo>
                            <a:pt x="100" y="1703"/>
                          </a:lnTo>
                          <a:lnTo>
                            <a:pt x="87" y="1722"/>
                          </a:lnTo>
                          <a:lnTo>
                            <a:pt x="74" y="1743"/>
                          </a:lnTo>
                          <a:lnTo>
                            <a:pt x="55" y="1766"/>
                          </a:lnTo>
                          <a:lnTo>
                            <a:pt x="35" y="1791"/>
                          </a:lnTo>
                          <a:lnTo>
                            <a:pt x="32" y="1793"/>
                          </a:lnTo>
                          <a:lnTo>
                            <a:pt x="26" y="1800"/>
                          </a:lnTo>
                          <a:lnTo>
                            <a:pt x="22" y="1804"/>
                          </a:lnTo>
                          <a:lnTo>
                            <a:pt x="19" y="1812"/>
                          </a:lnTo>
                          <a:lnTo>
                            <a:pt x="15" y="1820"/>
                          </a:lnTo>
                          <a:lnTo>
                            <a:pt x="11" y="1830"/>
                          </a:lnTo>
                          <a:lnTo>
                            <a:pt x="8" y="1841"/>
                          </a:lnTo>
                          <a:lnTo>
                            <a:pt x="4" y="1855"/>
                          </a:lnTo>
                          <a:lnTo>
                            <a:pt x="3" y="1871"/>
                          </a:lnTo>
                          <a:lnTo>
                            <a:pt x="0" y="1888"/>
                          </a:lnTo>
                          <a:lnTo>
                            <a:pt x="0" y="1907"/>
                          </a:lnTo>
                          <a:lnTo>
                            <a:pt x="2" y="1929"/>
                          </a:lnTo>
                          <a:lnTo>
                            <a:pt x="4" y="1954"/>
                          </a:lnTo>
                          <a:lnTo>
                            <a:pt x="8" y="1982"/>
                          </a:lnTo>
                          <a:lnTo>
                            <a:pt x="13" y="1977"/>
                          </a:lnTo>
                          <a:lnTo>
                            <a:pt x="19" y="1973"/>
                          </a:lnTo>
                          <a:lnTo>
                            <a:pt x="24" y="1971"/>
                          </a:lnTo>
                          <a:lnTo>
                            <a:pt x="30" y="1970"/>
                          </a:lnTo>
                          <a:lnTo>
                            <a:pt x="37" y="1968"/>
                          </a:lnTo>
                          <a:lnTo>
                            <a:pt x="41" y="1968"/>
                          </a:lnTo>
                          <a:lnTo>
                            <a:pt x="49" y="1945"/>
                          </a:lnTo>
                          <a:lnTo>
                            <a:pt x="58" y="1928"/>
                          </a:lnTo>
                          <a:lnTo>
                            <a:pt x="63" y="1921"/>
                          </a:lnTo>
                          <a:lnTo>
                            <a:pt x="67" y="1915"/>
                          </a:lnTo>
                          <a:lnTo>
                            <a:pt x="71" y="1910"/>
                          </a:lnTo>
                          <a:lnTo>
                            <a:pt x="75" y="1906"/>
                          </a:lnTo>
                          <a:lnTo>
                            <a:pt x="80" y="1904"/>
                          </a:lnTo>
                          <a:lnTo>
                            <a:pt x="84" y="1901"/>
                          </a:lnTo>
                          <a:lnTo>
                            <a:pt x="89" y="1900"/>
                          </a:lnTo>
                          <a:lnTo>
                            <a:pt x="92" y="1900"/>
                          </a:lnTo>
                          <a:lnTo>
                            <a:pt x="100" y="1900"/>
                          </a:lnTo>
                          <a:lnTo>
                            <a:pt x="107" y="1904"/>
                          </a:lnTo>
                          <a:lnTo>
                            <a:pt x="114" y="1909"/>
                          </a:lnTo>
                          <a:lnTo>
                            <a:pt x="120" y="1913"/>
                          </a:lnTo>
                          <a:lnTo>
                            <a:pt x="125" y="1921"/>
                          </a:lnTo>
                          <a:lnTo>
                            <a:pt x="130" y="1927"/>
                          </a:lnTo>
                          <a:lnTo>
                            <a:pt x="136" y="1938"/>
                          </a:lnTo>
                          <a:lnTo>
                            <a:pt x="139" y="1942"/>
                          </a:lnTo>
                          <a:lnTo>
                            <a:pt x="151" y="1927"/>
                          </a:lnTo>
                          <a:lnTo>
                            <a:pt x="163" y="1915"/>
                          </a:lnTo>
                          <a:lnTo>
                            <a:pt x="174" y="1905"/>
                          </a:lnTo>
                          <a:lnTo>
                            <a:pt x="185" y="1899"/>
                          </a:lnTo>
                          <a:lnTo>
                            <a:pt x="195" y="1894"/>
                          </a:lnTo>
                          <a:lnTo>
                            <a:pt x="205" y="1891"/>
                          </a:lnTo>
                          <a:lnTo>
                            <a:pt x="215" y="1890"/>
                          </a:lnTo>
                          <a:lnTo>
                            <a:pt x="223" y="1891"/>
                          </a:lnTo>
                          <a:lnTo>
                            <a:pt x="231" y="1893"/>
                          </a:lnTo>
                          <a:lnTo>
                            <a:pt x="237" y="1895"/>
                          </a:lnTo>
                          <a:lnTo>
                            <a:pt x="243" y="1899"/>
                          </a:lnTo>
                          <a:lnTo>
                            <a:pt x="248" y="1901"/>
                          </a:lnTo>
                          <a:lnTo>
                            <a:pt x="255" y="1907"/>
                          </a:lnTo>
                          <a:lnTo>
                            <a:pt x="257" y="1910"/>
                          </a:lnTo>
                          <a:lnTo>
                            <a:pt x="268" y="1906"/>
                          </a:lnTo>
                          <a:lnTo>
                            <a:pt x="278" y="1904"/>
                          </a:lnTo>
                          <a:lnTo>
                            <a:pt x="287" y="1905"/>
                          </a:lnTo>
                          <a:lnTo>
                            <a:pt x="294" y="1907"/>
                          </a:lnTo>
                          <a:lnTo>
                            <a:pt x="302" y="1911"/>
                          </a:lnTo>
                          <a:lnTo>
                            <a:pt x="306" y="1916"/>
                          </a:lnTo>
                          <a:lnTo>
                            <a:pt x="311" y="1921"/>
                          </a:lnTo>
                          <a:lnTo>
                            <a:pt x="316" y="1927"/>
                          </a:lnTo>
                          <a:lnTo>
                            <a:pt x="325" y="1938"/>
                          </a:lnTo>
                          <a:lnTo>
                            <a:pt x="333" y="1946"/>
                          </a:lnTo>
                          <a:lnTo>
                            <a:pt x="337" y="1950"/>
                          </a:lnTo>
                          <a:lnTo>
                            <a:pt x="343" y="1951"/>
                          </a:lnTo>
                          <a:lnTo>
                            <a:pt x="349" y="1951"/>
                          </a:lnTo>
                          <a:lnTo>
                            <a:pt x="355" y="1949"/>
                          </a:lnTo>
                          <a:lnTo>
                            <a:pt x="369" y="1923"/>
                          </a:lnTo>
                          <a:lnTo>
                            <a:pt x="381" y="1902"/>
                          </a:lnTo>
                          <a:lnTo>
                            <a:pt x="393" y="1885"/>
                          </a:lnTo>
                          <a:lnTo>
                            <a:pt x="406" y="1873"/>
                          </a:lnTo>
                          <a:lnTo>
                            <a:pt x="417" y="1863"/>
                          </a:lnTo>
                          <a:lnTo>
                            <a:pt x="426" y="1857"/>
                          </a:lnTo>
                          <a:lnTo>
                            <a:pt x="436" y="1853"/>
                          </a:lnTo>
                          <a:lnTo>
                            <a:pt x="445" y="1852"/>
                          </a:lnTo>
                          <a:lnTo>
                            <a:pt x="453" y="1853"/>
                          </a:lnTo>
                          <a:lnTo>
                            <a:pt x="459" y="1855"/>
                          </a:lnTo>
                          <a:lnTo>
                            <a:pt x="466" y="1858"/>
                          </a:lnTo>
                          <a:lnTo>
                            <a:pt x="470" y="1861"/>
                          </a:lnTo>
                          <a:lnTo>
                            <a:pt x="478" y="1867"/>
                          </a:lnTo>
                          <a:lnTo>
                            <a:pt x="480" y="1869"/>
                          </a:lnTo>
                          <a:lnTo>
                            <a:pt x="486" y="1871"/>
                          </a:lnTo>
                          <a:lnTo>
                            <a:pt x="494" y="1871"/>
                          </a:lnTo>
                          <a:lnTo>
                            <a:pt x="500" y="1869"/>
                          </a:lnTo>
                          <a:lnTo>
                            <a:pt x="506" y="1867"/>
                          </a:lnTo>
                          <a:lnTo>
                            <a:pt x="511" y="1864"/>
                          </a:lnTo>
                          <a:lnTo>
                            <a:pt x="517" y="1861"/>
                          </a:lnTo>
                          <a:lnTo>
                            <a:pt x="522" y="1857"/>
                          </a:lnTo>
                          <a:lnTo>
                            <a:pt x="527" y="1852"/>
                          </a:lnTo>
                          <a:lnTo>
                            <a:pt x="537" y="1841"/>
                          </a:lnTo>
                          <a:lnTo>
                            <a:pt x="545" y="1828"/>
                          </a:lnTo>
                          <a:lnTo>
                            <a:pt x="552" y="1814"/>
                          </a:lnTo>
                          <a:lnTo>
                            <a:pt x="560" y="1800"/>
                          </a:lnTo>
                          <a:lnTo>
                            <a:pt x="571" y="1770"/>
                          </a:lnTo>
                          <a:lnTo>
                            <a:pt x="579" y="1744"/>
                          </a:lnTo>
                          <a:lnTo>
                            <a:pt x="583" y="1726"/>
                          </a:lnTo>
                          <a:lnTo>
                            <a:pt x="585" y="1719"/>
                          </a:lnTo>
                          <a:lnTo>
                            <a:pt x="593" y="1732"/>
                          </a:lnTo>
                          <a:lnTo>
                            <a:pt x="601" y="1743"/>
                          </a:lnTo>
                          <a:lnTo>
                            <a:pt x="609" y="1753"/>
                          </a:lnTo>
                          <a:lnTo>
                            <a:pt x="617" y="1762"/>
                          </a:lnTo>
                          <a:lnTo>
                            <a:pt x="625" y="1770"/>
                          </a:lnTo>
                          <a:lnTo>
                            <a:pt x="632" y="1776"/>
                          </a:lnTo>
                          <a:lnTo>
                            <a:pt x="641" y="1781"/>
                          </a:lnTo>
                          <a:lnTo>
                            <a:pt x="648" y="1786"/>
                          </a:lnTo>
                          <a:lnTo>
                            <a:pt x="655" y="1790"/>
                          </a:lnTo>
                          <a:lnTo>
                            <a:pt x="663" y="1792"/>
                          </a:lnTo>
                          <a:lnTo>
                            <a:pt x="670" y="1793"/>
                          </a:lnTo>
                          <a:lnTo>
                            <a:pt x="676" y="1795"/>
                          </a:lnTo>
                          <a:lnTo>
                            <a:pt x="690" y="1795"/>
                          </a:lnTo>
                          <a:lnTo>
                            <a:pt x="703" y="1792"/>
                          </a:lnTo>
                          <a:lnTo>
                            <a:pt x="714" y="1789"/>
                          </a:lnTo>
                          <a:lnTo>
                            <a:pt x="724" y="1784"/>
                          </a:lnTo>
                          <a:lnTo>
                            <a:pt x="734" y="1779"/>
                          </a:lnTo>
                          <a:lnTo>
                            <a:pt x="741" y="1773"/>
                          </a:lnTo>
                          <a:lnTo>
                            <a:pt x="752" y="1763"/>
                          </a:lnTo>
                          <a:lnTo>
                            <a:pt x="756" y="1758"/>
                          </a:lnTo>
                          <a:lnTo>
                            <a:pt x="756" y="1749"/>
                          </a:lnTo>
                          <a:lnTo>
                            <a:pt x="756" y="1740"/>
                          </a:lnTo>
                          <a:lnTo>
                            <a:pt x="758" y="1729"/>
                          </a:lnTo>
                          <a:lnTo>
                            <a:pt x="761" y="1719"/>
                          </a:lnTo>
                          <a:lnTo>
                            <a:pt x="767" y="1697"/>
                          </a:lnTo>
                          <a:lnTo>
                            <a:pt x="775" y="1673"/>
                          </a:lnTo>
                          <a:lnTo>
                            <a:pt x="786" y="1650"/>
                          </a:lnTo>
                          <a:lnTo>
                            <a:pt x="798" y="1628"/>
                          </a:lnTo>
                          <a:lnTo>
                            <a:pt x="812" y="1605"/>
                          </a:lnTo>
                          <a:lnTo>
                            <a:pt x="825" y="1584"/>
                          </a:lnTo>
                          <a:lnTo>
                            <a:pt x="852" y="1544"/>
                          </a:lnTo>
                          <a:lnTo>
                            <a:pt x="877" y="1512"/>
                          </a:lnTo>
                          <a:lnTo>
                            <a:pt x="894" y="1491"/>
                          </a:lnTo>
                          <a:lnTo>
                            <a:pt x="900" y="1482"/>
                          </a:lnTo>
                          <a:lnTo>
                            <a:pt x="900" y="1479"/>
                          </a:lnTo>
                          <a:lnTo>
                            <a:pt x="902" y="1469"/>
                          </a:lnTo>
                          <a:lnTo>
                            <a:pt x="905" y="1456"/>
                          </a:lnTo>
                          <a:lnTo>
                            <a:pt x="911" y="1442"/>
                          </a:lnTo>
                          <a:lnTo>
                            <a:pt x="915" y="1436"/>
                          </a:lnTo>
                          <a:lnTo>
                            <a:pt x="918" y="1431"/>
                          </a:lnTo>
                          <a:lnTo>
                            <a:pt x="925" y="1429"/>
                          </a:lnTo>
                          <a:lnTo>
                            <a:pt x="931" y="1427"/>
                          </a:lnTo>
                          <a:lnTo>
                            <a:pt x="938" y="1429"/>
                          </a:lnTo>
                          <a:lnTo>
                            <a:pt x="945" y="1432"/>
                          </a:lnTo>
                          <a:lnTo>
                            <a:pt x="955" y="1440"/>
                          </a:lnTo>
                          <a:lnTo>
                            <a:pt x="966" y="1449"/>
                          </a:lnTo>
                          <a:lnTo>
                            <a:pt x="976" y="1452"/>
                          </a:lnTo>
                          <a:lnTo>
                            <a:pt x="983" y="1452"/>
                          </a:lnTo>
                          <a:lnTo>
                            <a:pt x="988" y="1451"/>
                          </a:lnTo>
                          <a:lnTo>
                            <a:pt x="993" y="1448"/>
                          </a:lnTo>
                          <a:lnTo>
                            <a:pt x="996" y="1445"/>
                          </a:lnTo>
                          <a:lnTo>
                            <a:pt x="998" y="1441"/>
                          </a:lnTo>
                          <a:lnTo>
                            <a:pt x="1000" y="1437"/>
                          </a:lnTo>
                          <a:lnTo>
                            <a:pt x="1002" y="1432"/>
                          </a:lnTo>
                          <a:lnTo>
                            <a:pt x="1004" y="1427"/>
                          </a:lnTo>
                          <a:lnTo>
                            <a:pt x="1007" y="1422"/>
                          </a:lnTo>
                          <a:lnTo>
                            <a:pt x="1010" y="1418"/>
                          </a:lnTo>
                          <a:lnTo>
                            <a:pt x="1015" y="1413"/>
                          </a:lnTo>
                          <a:lnTo>
                            <a:pt x="1022" y="1409"/>
                          </a:lnTo>
                          <a:lnTo>
                            <a:pt x="1031" y="1407"/>
                          </a:lnTo>
                          <a:lnTo>
                            <a:pt x="1043" y="1404"/>
                          </a:lnTo>
                          <a:lnTo>
                            <a:pt x="1058" y="1404"/>
                          </a:lnTo>
                          <a:lnTo>
                            <a:pt x="1051" y="1389"/>
                          </a:lnTo>
                          <a:lnTo>
                            <a:pt x="1047" y="1375"/>
                          </a:lnTo>
                          <a:lnTo>
                            <a:pt x="1044" y="1360"/>
                          </a:lnTo>
                          <a:lnTo>
                            <a:pt x="1044" y="1345"/>
                          </a:lnTo>
                          <a:lnTo>
                            <a:pt x="1044" y="1331"/>
                          </a:lnTo>
                          <a:lnTo>
                            <a:pt x="1047" y="1317"/>
                          </a:lnTo>
                          <a:lnTo>
                            <a:pt x="1049" y="1305"/>
                          </a:lnTo>
                          <a:lnTo>
                            <a:pt x="1053" y="1293"/>
                          </a:lnTo>
                          <a:lnTo>
                            <a:pt x="1060" y="1271"/>
                          </a:lnTo>
                          <a:lnTo>
                            <a:pt x="1069" y="1255"/>
                          </a:lnTo>
                          <a:lnTo>
                            <a:pt x="1075" y="1244"/>
                          </a:lnTo>
                          <a:lnTo>
                            <a:pt x="1078" y="1240"/>
                          </a:lnTo>
                          <a:lnTo>
                            <a:pt x="1136" y="1227"/>
                          </a:lnTo>
                          <a:lnTo>
                            <a:pt x="972"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0" name="Freeform 439"/>
                    <p:cNvSpPr>
                      <a:spLocks/>
                    </p:cNvSpPr>
                    <p:nvPr/>
                  </p:nvSpPr>
                  <p:spPr bwMode="auto">
                    <a:xfrm>
                      <a:off x="3543" y="1488"/>
                      <a:ext cx="284" cy="496"/>
                    </a:xfrm>
                    <a:custGeom>
                      <a:avLst/>
                      <a:gdLst>
                        <a:gd name="T0" fmla="*/ 0 w 1136"/>
                        <a:gd name="T1" fmla="*/ 0 h 1982"/>
                        <a:gd name="T2" fmla="*/ 0 w 1136"/>
                        <a:gd name="T3" fmla="*/ 0 h 1982"/>
                        <a:gd name="T4" fmla="*/ 0 w 1136"/>
                        <a:gd name="T5" fmla="*/ 0 h 1982"/>
                        <a:gd name="T6" fmla="*/ 0 w 1136"/>
                        <a:gd name="T7" fmla="*/ 0 h 1982"/>
                        <a:gd name="T8" fmla="*/ 0 w 1136"/>
                        <a:gd name="T9" fmla="*/ 0 h 1982"/>
                        <a:gd name="T10" fmla="*/ 0 w 1136"/>
                        <a:gd name="T11" fmla="*/ 0 h 1982"/>
                        <a:gd name="T12" fmla="*/ 0 w 1136"/>
                        <a:gd name="T13" fmla="*/ 0 h 1982"/>
                        <a:gd name="T14" fmla="*/ 0 w 1136"/>
                        <a:gd name="T15" fmla="*/ 0 h 1982"/>
                        <a:gd name="T16" fmla="*/ 0 w 1136"/>
                        <a:gd name="T17" fmla="*/ 0 h 1982"/>
                        <a:gd name="T18" fmla="*/ 0 w 1136"/>
                        <a:gd name="T19" fmla="*/ 0 h 1982"/>
                        <a:gd name="T20" fmla="*/ 0 w 1136"/>
                        <a:gd name="T21" fmla="*/ 0 h 1982"/>
                        <a:gd name="T22" fmla="*/ 0 w 1136"/>
                        <a:gd name="T23" fmla="*/ 0 h 1982"/>
                        <a:gd name="T24" fmla="*/ 0 w 1136"/>
                        <a:gd name="T25" fmla="*/ 0 h 1982"/>
                        <a:gd name="T26" fmla="*/ 0 w 1136"/>
                        <a:gd name="T27" fmla="*/ 0 h 1982"/>
                        <a:gd name="T28" fmla="*/ 0 w 1136"/>
                        <a:gd name="T29" fmla="*/ 0 h 1982"/>
                        <a:gd name="T30" fmla="*/ 0 w 1136"/>
                        <a:gd name="T31" fmla="*/ 0 h 1982"/>
                        <a:gd name="T32" fmla="*/ 0 w 1136"/>
                        <a:gd name="T33" fmla="*/ 0 h 1982"/>
                        <a:gd name="T34" fmla="*/ 0 w 1136"/>
                        <a:gd name="T35" fmla="*/ 0 h 1982"/>
                        <a:gd name="T36" fmla="*/ 0 w 1136"/>
                        <a:gd name="T37" fmla="*/ 0 h 1982"/>
                        <a:gd name="T38" fmla="*/ 0 w 1136"/>
                        <a:gd name="T39" fmla="*/ 0 h 1982"/>
                        <a:gd name="T40" fmla="*/ 0 w 1136"/>
                        <a:gd name="T41" fmla="*/ 0 h 1982"/>
                        <a:gd name="T42" fmla="*/ 0 w 1136"/>
                        <a:gd name="T43" fmla="*/ 0 h 1982"/>
                        <a:gd name="T44" fmla="*/ 0 w 1136"/>
                        <a:gd name="T45" fmla="*/ 0 h 1982"/>
                        <a:gd name="T46" fmla="*/ 0 w 1136"/>
                        <a:gd name="T47" fmla="*/ 0 h 1982"/>
                        <a:gd name="T48" fmla="*/ 0 w 1136"/>
                        <a:gd name="T49" fmla="*/ 0 h 1982"/>
                        <a:gd name="T50" fmla="*/ 0 w 1136"/>
                        <a:gd name="T51" fmla="*/ 0 h 1982"/>
                        <a:gd name="T52" fmla="*/ 0 w 1136"/>
                        <a:gd name="T53" fmla="*/ 0 h 1982"/>
                        <a:gd name="T54" fmla="*/ 0 w 1136"/>
                        <a:gd name="T55" fmla="*/ 0 h 1982"/>
                        <a:gd name="T56" fmla="*/ 0 w 1136"/>
                        <a:gd name="T57" fmla="*/ 0 h 1982"/>
                        <a:gd name="T58" fmla="*/ 0 w 1136"/>
                        <a:gd name="T59" fmla="*/ 0 h 1982"/>
                        <a:gd name="T60" fmla="*/ 0 w 1136"/>
                        <a:gd name="T61" fmla="*/ 0 h 1982"/>
                        <a:gd name="T62" fmla="*/ 0 w 1136"/>
                        <a:gd name="T63" fmla="*/ 0 h 1982"/>
                        <a:gd name="T64" fmla="*/ 0 w 1136"/>
                        <a:gd name="T65" fmla="*/ 0 h 1982"/>
                        <a:gd name="T66" fmla="*/ 0 w 1136"/>
                        <a:gd name="T67" fmla="*/ 0 h 1982"/>
                        <a:gd name="T68" fmla="*/ 0 w 1136"/>
                        <a:gd name="T69" fmla="*/ 0 h 1982"/>
                        <a:gd name="T70" fmla="*/ 0 w 1136"/>
                        <a:gd name="T71" fmla="*/ 0 h 1982"/>
                        <a:gd name="T72" fmla="*/ 0 w 1136"/>
                        <a:gd name="T73" fmla="*/ 0 h 1982"/>
                        <a:gd name="T74" fmla="*/ 0 w 1136"/>
                        <a:gd name="T75" fmla="*/ 0 h 1982"/>
                        <a:gd name="T76" fmla="*/ 0 w 1136"/>
                        <a:gd name="T77" fmla="*/ 0 h 1982"/>
                        <a:gd name="T78" fmla="*/ 0 w 1136"/>
                        <a:gd name="T79" fmla="*/ 0 h 1982"/>
                        <a:gd name="T80" fmla="*/ 0 w 1136"/>
                        <a:gd name="T81" fmla="*/ 0 h 1982"/>
                        <a:gd name="T82" fmla="*/ 0 w 1136"/>
                        <a:gd name="T83" fmla="*/ 0 h 1982"/>
                        <a:gd name="T84" fmla="*/ 0 w 1136"/>
                        <a:gd name="T85" fmla="*/ 0 h 1982"/>
                        <a:gd name="T86" fmla="*/ 0 w 1136"/>
                        <a:gd name="T87" fmla="*/ 0 h 1982"/>
                        <a:gd name="T88" fmla="*/ 0 w 1136"/>
                        <a:gd name="T89" fmla="*/ 0 h 1982"/>
                        <a:gd name="T90" fmla="*/ 0 w 1136"/>
                        <a:gd name="T91" fmla="*/ 0 h 1982"/>
                        <a:gd name="T92" fmla="*/ 0 w 1136"/>
                        <a:gd name="T93" fmla="*/ 0 h 1982"/>
                        <a:gd name="T94" fmla="*/ 0 w 1136"/>
                        <a:gd name="T95" fmla="*/ 0 h 1982"/>
                        <a:gd name="T96" fmla="*/ 0 w 1136"/>
                        <a:gd name="T97" fmla="*/ 0 h 1982"/>
                        <a:gd name="T98" fmla="*/ 0 w 1136"/>
                        <a:gd name="T99" fmla="*/ 0 h 1982"/>
                        <a:gd name="T100" fmla="*/ 0 w 1136"/>
                        <a:gd name="T101" fmla="*/ 0 h 1982"/>
                        <a:gd name="T102" fmla="*/ 0 w 1136"/>
                        <a:gd name="T103" fmla="*/ 0 h 1982"/>
                        <a:gd name="T104" fmla="*/ 0 w 1136"/>
                        <a:gd name="T105" fmla="*/ 0 h 1982"/>
                        <a:gd name="T106" fmla="*/ 0 w 1136"/>
                        <a:gd name="T107" fmla="*/ 0 h 1982"/>
                        <a:gd name="T108" fmla="*/ 0 w 1136"/>
                        <a:gd name="T109" fmla="*/ 0 h 1982"/>
                        <a:gd name="T110" fmla="*/ 0 w 1136"/>
                        <a:gd name="T111" fmla="*/ 0 h 1982"/>
                        <a:gd name="T112" fmla="*/ 0 w 1136"/>
                        <a:gd name="T113" fmla="*/ 0 h 1982"/>
                        <a:gd name="T114" fmla="*/ 0 w 1136"/>
                        <a:gd name="T115" fmla="*/ 0 h 1982"/>
                        <a:gd name="T116" fmla="*/ 0 w 1136"/>
                        <a:gd name="T117" fmla="*/ 0 h 1982"/>
                        <a:gd name="T118" fmla="*/ 0 w 1136"/>
                        <a:gd name="T119" fmla="*/ 0 h 19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36"/>
                        <a:gd name="T181" fmla="*/ 0 h 1982"/>
                        <a:gd name="T182" fmla="*/ 1136 w 1136"/>
                        <a:gd name="T183" fmla="*/ 1982 h 19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36" h="1982">
                          <a:moveTo>
                            <a:pt x="972" y="0"/>
                          </a:moveTo>
                          <a:lnTo>
                            <a:pt x="330" y="39"/>
                          </a:lnTo>
                          <a:lnTo>
                            <a:pt x="315" y="51"/>
                          </a:lnTo>
                          <a:lnTo>
                            <a:pt x="299" y="62"/>
                          </a:lnTo>
                          <a:lnTo>
                            <a:pt x="282" y="73"/>
                          </a:lnTo>
                          <a:lnTo>
                            <a:pt x="265" y="82"/>
                          </a:lnTo>
                          <a:lnTo>
                            <a:pt x="248" y="92"/>
                          </a:lnTo>
                          <a:lnTo>
                            <a:pt x="229" y="99"/>
                          </a:lnTo>
                          <a:lnTo>
                            <a:pt x="211" y="106"/>
                          </a:lnTo>
                          <a:lnTo>
                            <a:pt x="194" y="114"/>
                          </a:lnTo>
                          <a:lnTo>
                            <a:pt x="162" y="124"/>
                          </a:lnTo>
                          <a:lnTo>
                            <a:pt x="136" y="132"/>
                          </a:lnTo>
                          <a:lnTo>
                            <a:pt x="119" y="136"/>
                          </a:lnTo>
                          <a:lnTo>
                            <a:pt x="113" y="138"/>
                          </a:lnTo>
                          <a:lnTo>
                            <a:pt x="107" y="137"/>
                          </a:lnTo>
                          <a:lnTo>
                            <a:pt x="98" y="136"/>
                          </a:lnTo>
                          <a:lnTo>
                            <a:pt x="87" y="132"/>
                          </a:lnTo>
                          <a:lnTo>
                            <a:pt x="74" y="125"/>
                          </a:lnTo>
                          <a:lnTo>
                            <a:pt x="158" y="1168"/>
                          </a:lnTo>
                          <a:lnTo>
                            <a:pt x="155" y="1186"/>
                          </a:lnTo>
                          <a:lnTo>
                            <a:pt x="141" y="1228"/>
                          </a:lnTo>
                          <a:lnTo>
                            <a:pt x="131" y="1252"/>
                          </a:lnTo>
                          <a:lnTo>
                            <a:pt x="120" y="1276"/>
                          </a:lnTo>
                          <a:lnTo>
                            <a:pt x="114" y="1287"/>
                          </a:lnTo>
                          <a:lnTo>
                            <a:pt x="107" y="1296"/>
                          </a:lnTo>
                          <a:lnTo>
                            <a:pt x="101" y="1305"/>
                          </a:lnTo>
                          <a:lnTo>
                            <a:pt x="93" y="1312"/>
                          </a:lnTo>
                          <a:lnTo>
                            <a:pt x="93" y="1327"/>
                          </a:lnTo>
                          <a:lnTo>
                            <a:pt x="96" y="1339"/>
                          </a:lnTo>
                          <a:lnTo>
                            <a:pt x="100" y="1353"/>
                          </a:lnTo>
                          <a:lnTo>
                            <a:pt x="104" y="1364"/>
                          </a:lnTo>
                          <a:lnTo>
                            <a:pt x="115" y="1386"/>
                          </a:lnTo>
                          <a:lnTo>
                            <a:pt x="129" y="1405"/>
                          </a:lnTo>
                          <a:lnTo>
                            <a:pt x="141" y="1425"/>
                          </a:lnTo>
                          <a:lnTo>
                            <a:pt x="151" y="1445"/>
                          </a:lnTo>
                          <a:lnTo>
                            <a:pt x="155" y="1456"/>
                          </a:lnTo>
                          <a:lnTo>
                            <a:pt x="158" y="1467"/>
                          </a:lnTo>
                          <a:lnTo>
                            <a:pt x="160" y="1478"/>
                          </a:lnTo>
                          <a:lnTo>
                            <a:pt x="158" y="1490"/>
                          </a:lnTo>
                          <a:lnTo>
                            <a:pt x="157" y="1490"/>
                          </a:lnTo>
                          <a:lnTo>
                            <a:pt x="151" y="1493"/>
                          </a:lnTo>
                          <a:lnTo>
                            <a:pt x="142" y="1498"/>
                          </a:lnTo>
                          <a:lnTo>
                            <a:pt x="134" y="1508"/>
                          </a:lnTo>
                          <a:lnTo>
                            <a:pt x="129" y="1514"/>
                          </a:lnTo>
                          <a:lnTo>
                            <a:pt x="124" y="1523"/>
                          </a:lnTo>
                          <a:lnTo>
                            <a:pt x="120" y="1531"/>
                          </a:lnTo>
                          <a:lnTo>
                            <a:pt x="117" y="1542"/>
                          </a:lnTo>
                          <a:lnTo>
                            <a:pt x="114" y="1553"/>
                          </a:lnTo>
                          <a:lnTo>
                            <a:pt x="113" y="1568"/>
                          </a:lnTo>
                          <a:lnTo>
                            <a:pt x="112" y="1583"/>
                          </a:lnTo>
                          <a:lnTo>
                            <a:pt x="113" y="1601"/>
                          </a:lnTo>
                          <a:lnTo>
                            <a:pt x="114" y="1604"/>
                          </a:lnTo>
                          <a:lnTo>
                            <a:pt x="118" y="1611"/>
                          </a:lnTo>
                          <a:lnTo>
                            <a:pt x="119" y="1617"/>
                          </a:lnTo>
                          <a:lnTo>
                            <a:pt x="120" y="1624"/>
                          </a:lnTo>
                          <a:lnTo>
                            <a:pt x="122" y="1634"/>
                          </a:lnTo>
                          <a:lnTo>
                            <a:pt x="120" y="1644"/>
                          </a:lnTo>
                          <a:lnTo>
                            <a:pt x="118" y="1656"/>
                          </a:lnTo>
                          <a:lnTo>
                            <a:pt x="114" y="1670"/>
                          </a:lnTo>
                          <a:lnTo>
                            <a:pt x="108" y="1686"/>
                          </a:lnTo>
                          <a:lnTo>
                            <a:pt x="100" y="1703"/>
                          </a:lnTo>
                          <a:lnTo>
                            <a:pt x="87" y="1722"/>
                          </a:lnTo>
                          <a:lnTo>
                            <a:pt x="74" y="1743"/>
                          </a:lnTo>
                          <a:lnTo>
                            <a:pt x="55" y="1766"/>
                          </a:lnTo>
                          <a:lnTo>
                            <a:pt x="35" y="1791"/>
                          </a:lnTo>
                          <a:lnTo>
                            <a:pt x="32" y="1793"/>
                          </a:lnTo>
                          <a:lnTo>
                            <a:pt x="26" y="1800"/>
                          </a:lnTo>
                          <a:lnTo>
                            <a:pt x="22" y="1804"/>
                          </a:lnTo>
                          <a:lnTo>
                            <a:pt x="19" y="1812"/>
                          </a:lnTo>
                          <a:lnTo>
                            <a:pt x="15" y="1820"/>
                          </a:lnTo>
                          <a:lnTo>
                            <a:pt x="11" y="1830"/>
                          </a:lnTo>
                          <a:lnTo>
                            <a:pt x="8" y="1841"/>
                          </a:lnTo>
                          <a:lnTo>
                            <a:pt x="4" y="1855"/>
                          </a:lnTo>
                          <a:lnTo>
                            <a:pt x="3" y="1871"/>
                          </a:lnTo>
                          <a:lnTo>
                            <a:pt x="0" y="1888"/>
                          </a:lnTo>
                          <a:lnTo>
                            <a:pt x="0" y="1907"/>
                          </a:lnTo>
                          <a:lnTo>
                            <a:pt x="2" y="1929"/>
                          </a:lnTo>
                          <a:lnTo>
                            <a:pt x="4" y="1954"/>
                          </a:lnTo>
                          <a:lnTo>
                            <a:pt x="8" y="1982"/>
                          </a:lnTo>
                          <a:lnTo>
                            <a:pt x="13" y="1977"/>
                          </a:lnTo>
                          <a:lnTo>
                            <a:pt x="19" y="1973"/>
                          </a:lnTo>
                          <a:lnTo>
                            <a:pt x="24" y="1971"/>
                          </a:lnTo>
                          <a:lnTo>
                            <a:pt x="30" y="1970"/>
                          </a:lnTo>
                          <a:lnTo>
                            <a:pt x="37" y="1968"/>
                          </a:lnTo>
                          <a:lnTo>
                            <a:pt x="41" y="1968"/>
                          </a:lnTo>
                          <a:lnTo>
                            <a:pt x="49" y="1945"/>
                          </a:lnTo>
                          <a:lnTo>
                            <a:pt x="58" y="1928"/>
                          </a:lnTo>
                          <a:lnTo>
                            <a:pt x="63" y="1921"/>
                          </a:lnTo>
                          <a:lnTo>
                            <a:pt x="67" y="1915"/>
                          </a:lnTo>
                          <a:lnTo>
                            <a:pt x="71" y="1910"/>
                          </a:lnTo>
                          <a:lnTo>
                            <a:pt x="75" y="1906"/>
                          </a:lnTo>
                          <a:lnTo>
                            <a:pt x="80" y="1904"/>
                          </a:lnTo>
                          <a:lnTo>
                            <a:pt x="84" y="1901"/>
                          </a:lnTo>
                          <a:lnTo>
                            <a:pt x="89" y="1900"/>
                          </a:lnTo>
                          <a:lnTo>
                            <a:pt x="92" y="1900"/>
                          </a:lnTo>
                          <a:lnTo>
                            <a:pt x="100" y="1900"/>
                          </a:lnTo>
                          <a:lnTo>
                            <a:pt x="107" y="1904"/>
                          </a:lnTo>
                          <a:lnTo>
                            <a:pt x="114" y="1909"/>
                          </a:lnTo>
                          <a:lnTo>
                            <a:pt x="120" y="1913"/>
                          </a:lnTo>
                          <a:lnTo>
                            <a:pt x="125" y="1921"/>
                          </a:lnTo>
                          <a:lnTo>
                            <a:pt x="130" y="1927"/>
                          </a:lnTo>
                          <a:lnTo>
                            <a:pt x="136" y="1938"/>
                          </a:lnTo>
                          <a:lnTo>
                            <a:pt x="139" y="1942"/>
                          </a:lnTo>
                          <a:lnTo>
                            <a:pt x="151" y="1927"/>
                          </a:lnTo>
                          <a:lnTo>
                            <a:pt x="163" y="1915"/>
                          </a:lnTo>
                          <a:lnTo>
                            <a:pt x="174" y="1905"/>
                          </a:lnTo>
                          <a:lnTo>
                            <a:pt x="185" y="1899"/>
                          </a:lnTo>
                          <a:lnTo>
                            <a:pt x="195" y="1894"/>
                          </a:lnTo>
                          <a:lnTo>
                            <a:pt x="205" y="1891"/>
                          </a:lnTo>
                          <a:lnTo>
                            <a:pt x="215" y="1890"/>
                          </a:lnTo>
                          <a:lnTo>
                            <a:pt x="223" y="1891"/>
                          </a:lnTo>
                          <a:lnTo>
                            <a:pt x="231" y="1893"/>
                          </a:lnTo>
                          <a:lnTo>
                            <a:pt x="237" y="1895"/>
                          </a:lnTo>
                          <a:lnTo>
                            <a:pt x="243" y="1899"/>
                          </a:lnTo>
                          <a:lnTo>
                            <a:pt x="248" y="1901"/>
                          </a:lnTo>
                          <a:lnTo>
                            <a:pt x="255" y="1907"/>
                          </a:lnTo>
                          <a:lnTo>
                            <a:pt x="257" y="1910"/>
                          </a:lnTo>
                          <a:lnTo>
                            <a:pt x="268" y="1906"/>
                          </a:lnTo>
                          <a:lnTo>
                            <a:pt x="278" y="1904"/>
                          </a:lnTo>
                          <a:lnTo>
                            <a:pt x="287" y="1905"/>
                          </a:lnTo>
                          <a:lnTo>
                            <a:pt x="294" y="1907"/>
                          </a:lnTo>
                          <a:lnTo>
                            <a:pt x="302" y="1911"/>
                          </a:lnTo>
                          <a:lnTo>
                            <a:pt x="306" y="1916"/>
                          </a:lnTo>
                          <a:lnTo>
                            <a:pt x="311" y="1921"/>
                          </a:lnTo>
                          <a:lnTo>
                            <a:pt x="316" y="1927"/>
                          </a:lnTo>
                          <a:lnTo>
                            <a:pt x="325" y="1938"/>
                          </a:lnTo>
                          <a:lnTo>
                            <a:pt x="333" y="1946"/>
                          </a:lnTo>
                          <a:lnTo>
                            <a:pt x="337" y="1950"/>
                          </a:lnTo>
                          <a:lnTo>
                            <a:pt x="343" y="1951"/>
                          </a:lnTo>
                          <a:lnTo>
                            <a:pt x="349" y="1951"/>
                          </a:lnTo>
                          <a:lnTo>
                            <a:pt x="355" y="1949"/>
                          </a:lnTo>
                          <a:lnTo>
                            <a:pt x="369" y="1923"/>
                          </a:lnTo>
                          <a:lnTo>
                            <a:pt x="381" y="1902"/>
                          </a:lnTo>
                          <a:lnTo>
                            <a:pt x="393" y="1885"/>
                          </a:lnTo>
                          <a:lnTo>
                            <a:pt x="406" y="1873"/>
                          </a:lnTo>
                          <a:lnTo>
                            <a:pt x="417" y="1863"/>
                          </a:lnTo>
                          <a:lnTo>
                            <a:pt x="426" y="1857"/>
                          </a:lnTo>
                          <a:lnTo>
                            <a:pt x="436" y="1853"/>
                          </a:lnTo>
                          <a:lnTo>
                            <a:pt x="445" y="1852"/>
                          </a:lnTo>
                          <a:lnTo>
                            <a:pt x="453" y="1853"/>
                          </a:lnTo>
                          <a:lnTo>
                            <a:pt x="459" y="1855"/>
                          </a:lnTo>
                          <a:lnTo>
                            <a:pt x="466" y="1858"/>
                          </a:lnTo>
                          <a:lnTo>
                            <a:pt x="470" y="1861"/>
                          </a:lnTo>
                          <a:lnTo>
                            <a:pt x="478" y="1867"/>
                          </a:lnTo>
                          <a:lnTo>
                            <a:pt x="480" y="1869"/>
                          </a:lnTo>
                          <a:lnTo>
                            <a:pt x="486" y="1871"/>
                          </a:lnTo>
                          <a:lnTo>
                            <a:pt x="494" y="1871"/>
                          </a:lnTo>
                          <a:lnTo>
                            <a:pt x="500" y="1869"/>
                          </a:lnTo>
                          <a:lnTo>
                            <a:pt x="506" y="1867"/>
                          </a:lnTo>
                          <a:lnTo>
                            <a:pt x="511" y="1864"/>
                          </a:lnTo>
                          <a:lnTo>
                            <a:pt x="517" y="1861"/>
                          </a:lnTo>
                          <a:lnTo>
                            <a:pt x="522" y="1857"/>
                          </a:lnTo>
                          <a:lnTo>
                            <a:pt x="527" y="1852"/>
                          </a:lnTo>
                          <a:lnTo>
                            <a:pt x="537" y="1841"/>
                          </a:lnTo>
                          <a:lnTo>
                            <a:pt x="545" y="1828"/>
                          </a:lnTo>
                          <a:lnTo>
                            <a:pt x="552" y="1814"/>
                          </a:lnTo>
                          <a:lnTo>
                            <a:pt x="560" y="1800"/>
                          </a:lnTo>
                          <a:lnTo>
                            <a:pt x="571" y="1770"/>
                          </a:lnTo>
                          <a:lnTo>
                            <a:pt x="579" y="1744"/>
                          </a:lnTo>
                          <a:lnTo>
                            <a:pt x="583" y="1726"/>
                          </a:lnTo>
                          <a:lnTo>
                            <a:pt x="585" y="1719"/>
                          </a:lnTo>
                          <a:lnTo>
                            <a:pt x="593" y="1732"/>
                          </a:lnTo>
                          <a:lnTo>
                            <a:pt x="601" y="1743"/>
                          </a:lnTo>
                          <a:lnTo>
                            <a:pt x="609" y="1753"/>
                          </a:lnTo>
                          <a:lnTo>
                            <a:pt x="617" y="1762"/>
                          </a:lnTo>
                          <a:lnTo>
                            <a:pt x="625" y="1770"/>
                          </a:lnTo>
                          <a:lnTo>
                            <a:pt x="632" y="1776"/>
                          </a:lnTo>
                          <a:lnTo>
                            <a:pt x="641" y="1781"/>
                          </a:lnTo>
                          <a:lnTo>
                            <a:pt x="648" y="1786"/>
                          </a:lnTo>
                          <a:lnTo>
                            <a:pt x="655" y="1790"/>
                          </a:lnTo>
                          <a:lnTo>
                            <a:pt x="663" y="1792"/>
                          </a:lnTo>
                          <a:lnTo>
                            <a:pt x="670" y="1793"/>
                          </a:lnTo>
                          <a:lnTo>
                            <a:pt x="676" y="1795"/>
                          </a:lnTo>
                          <a:lnTo>
                            <a:pt x="690" y="1795"/>
                          </a:lnTo>
                          <a:lnTo>
                            <a:pt x="703" y="1792"/>
                          </a:lnTo>
                          <a:lnTo>
                            <a:pt x="714" y="1789"/>
                          </a:lnTo>
                          <a:lnTo>
                            <a:pt x="724" y="1784"/>
                          </a:lnTo>
                          <a:lnTo>
                            <a:pt x="734" y="1779"/>
                          </a:lnTo>
                          <a:lnTo>
                            <a:pt x="741" y="1773"/>
                          </a:lnTo>
                          <a:lnTo>
                            <a:pt x="752" y="1763"/>
                          </a:lnTo>
                          <a:lnTo>
                            <a:pt x="756" y="1758"/>
                          </a:lnTo>
                          <a:lnTo>
                            <a:pt x="756" y="1749"/>
                          </a:lnTo>
                          <a:lnTo>
                            <a:pt x="756" y="1740"/>
                          </a:lnTo>
                          <a:lnTo>
                            <a:pt x="758" y="1729"/>
                          </a:lnTo>
                          <a:lnTo>
                            <a:pt x="761" y="1719"/>
                          </a:lnTo>
                          <a:lnTo>
                            <a:pt x="767" y="1697"/>
                          </a:lnTo>
                          <a:lnTo>
                            <a:pt x="775" y="1673"/>
                          </a:lnTo>
                          <a:lnTo>
                            <a:pt x="786" y="1650"/>
                          </a:lnTo>
                          <a:lnTo>
                            <a:pt x="798" y="1628"/>
                          </a:lnTo>
                          <a:lnTo>
                            <a:pt x="812" y="1605"/>
                          </a:lnTo>
                          <a:lnTo>
                            <a:pt x="825" y="1584"/>
                          </a:lnTo>
                          <a:lnTo>
                            <a:pt x="852" y="1544"/>
                          </a:lnTo>
                          <a:lnTo>
                            <a:pt x="877" y="1512"/>
                          </a:lnTo>
                          <a:lnTo>
                            <a:pt x="894" y="1491"/>
                          </a:lnTo>
                          <a:lnTo>
                            <a:pt x="900" y="1482"/>
                          </a:lnTo>
                          <a:lnTo>
                            <a:pt x="900" y="1479"/>
                          </a:lnTo>
                          <a:lnTo>
                            <a:pt x="902" y="1469"/>
                          </a:lnTo>
                          <a:lnTo>
                            <a:pt x="905" y="1456"/>
                          </a:lnTo>
                          <a:lnTo>
                            <a:pt x="911" y="1442"/>
                          </a:lnTo>
                          <a:lnTo>
                            <a:pt x="915" y="1436"/>
                          </a:lnTo>
                          <a:lnTo>
                            <a:pt x="918" y="1431"/>
                          </a:lnTo>
                          <a:lnTo>
                            <a:pt x="925" y="1429"/>
                          </a:lnTo>
                          <a:lnTo>
                            <a:pt x="931" y="1427"/>
                          </a:lnTo>
                          <a:lnTo>
                            <a:pt x="938" y="1429"/>
                          </a:lnTo>
                          <a:lnTo>
                            <a:pt x="945" y="1432"/>
                          </a:lnTo>
                          <a:lnTo>
                            <a:pt x="955" y="1440"/>
                          </a:lnTo>
                          <a:lnTo>
                            <a:pt x="966" y="1449"/>
                          </a:lnTo>
                          <a:lnTo>
                            <a:pt x="976" y="1452"/>
                          </a:lnTo>
                          <a:lnTo>
                            <a:pt x="983" y="1452"/>
                          </a:lnTo>
                          <a:lnTo>
                            <a:pt x="988" y="1451"/>
                          </a:lnTo>
                          <a:lnTo>
                            <a:pt x="993" y="1448"/>
                          </a:lnTo>
                          <a:lnTo>
                            <a:pt x="996" y="1445"/>
                          </a:lnTo>
                          <a:lnTo>
                            <a:pt x="998" y="1441"/>
                          </a:lnTo>
                          <a:lnTo>
                            <a:pt x="1000" y="1437"/>
                          </a:lnTo>
                          <a:lnTo>
                            <a:pt x="1002" y="1432"/>
                          </a:lnTo>
                          <a:lnTo>
                            <a:pt x="1004" y="1427"/>
                          </a:lnTo>
                          <a:lnTo>
                            <a:pt x="1007" y="1422"/>
                          </a:lnTo>
                          <a:lnTo>
                            <a:pt x="1010" y="1418"/>
                          </a:lnTo>
                          <a:lnTo>
                            <a:pt x="1015" y="1413"/>
                          </a:lnTo>
                          <a:lnTo>
                            <a:pt x="1022" y="1409"/>
                          </a:lnTo>
                          <a:lnTo>
                            <a:pt x="1031" y="1407"/>
                          </a:lnTo>
                          <a:lnTo>
                            <a:pt x="1043" y="1404"/>
                          </a:lnTo>
                          <a:lnTo>
                            <a:pt x="1058" y="1404"/>
                          </a:lnTo>
                          <a:lnTo>
                            <a:pt x="1051" y="1389"/>
                          </a:lnTo>
                          <a:lnTo>
                            <a:pt x="1047" y="1375"/>
                          </a:lnTo>
                          <a:lnTo>
                            <a:pt x="1044" y="1360"/>
                          </a:lnTo>
                          <a:lnTo>
                            <a:pt x="1044" y="1345"/>
                          </a:lnTo>
                          <a:lnTo>
                            <a:pt x="1044" y="1331"/>
                          </a:lnTo>
                          <a:lnTo>
                            <a:pt x="1047" y="1317"/>
                          </a:lnTo>
                          <a:lnTo>
                            <a:pt x="1049" y="1305"/>
                          </a:lnTo>
                          <a:lnTo>
                            <a:pt x="1053" y="1293"/>
                          </a:lnTo>
                          <a:lnTo>
                            <a:pt x="1060" y="1271"/>
                          </a:lnTo>
                          <a:lnTo>
                            <a:pt x="1069" y="1255"/>
                          </a:lnTo>
                          <a:lnTo>
                            <a:pt x="1075" y="1244"/>
                          </a:lnTo>
                          <a:lnTo>
                            <a:pt x="1078" y="1240"/>
                          </a:lnTo>
                          <a:lnTo>
                            <a:pt x="1136" y="1227"/>
                          </a:lnTo>
                          <a:lnTo>
                            <a:pt x="972"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1" name="Freeform 440"/>
                    <p:cNvSpPr>
                      <a:spLocks/>
                    </p:cNvSpPr>
                    <p:nvPr/>
                  </p:nvSpPr>
                  <p:spPr bwMode="auto">
                    <a:xfrm>
                      <a:off x="3224" y="1424"/>
                      <a:ext cx="359" cy="653"/>
                    </a:xfrm>
                    <a:custGeom>
                      <a:avLst/>
                      <a:gdLst>
                        <a:gd name="T0" fmla="*/ 0 w 1437"/>
                        <a:gd name="T1" fmla="*/ 0 h 2610"/>
                        <a:gd name="T2" fmla="*/ 0 w 1437"/>
                        <a:gd name="T3" fmla="*/ 0 h 2610"/>
                        <a:gd name="T4" fmla="*/ 0 w 1437"/>
                        <a:gd name="T5" fmla="*/ 0 h 2610"/>
                        <a:gd name="T6" fmla="*/ 0 w 1437"/>
                        <a:gd name="T7" fmla="*/ 0 h 2610"/>
                        <a:gd name="T8" fmla="*/ 0 w 1437"/>
                        <a:gd name="T9" fmla="*/ 0 h 2610"/>
                        <a:gd name="T10" fmla="*/ 0 w 1437"/>
                        <a:gd name="T11" fmla="*/ 0 h 2610"/>
                        <a:gd name="T12" fmla="*/ 0 w 1437"/>
                        <a:gd name="T13" fmla="*/ 0 h 2610"/>
                        <a:gd name="T14" fmla="*/ 0 w 1437"/>
                        <a:gd name="T15" fmla="*/ 0 h 2610"/>
                        <a:gd name="T16" fmla="*/ 0 w 1437"/>
                        <a:gd name="T17" fmla="*/ 0 h 2610"/>
                        <a:gd name="T18" fmla="*/ 0 w 1437"/>
                        <a:gd name="T19" fmla="*/ 0 h 2610"/>
                        <a:gd name="T20" fmla="*/ 0 w 1437"/>
                        <a:gd name="T21" fmla="*/ 0 h 2610"/>
                        <a:gd name="T22" fmla="*/ 0 w 1437"/>
                        <a:gd name="T23" fmla="*/ 0 h 2610"/>
                        <a:gd name="T24" fmla="*/ 0 w 1437"/>
                        <a:gd name="T25" fmla="*/ 0 h 2610"/>
                        <a:gd name="T26" fmla="*/ 0 w 1437"/>
                        <a:gd name="T27" fmla="*/ 0 h 2610"/>
                        <a:gd name="T28" fmla="*/ 0 w 1437"/>
                        <a:gd name="T29" fmla="*/ 0 h 2610"/>
                        <a:gd name="T30" fmla="*/ 0 w 1437"/>
                        <a:gd name="T31" fmla="*/ 0 h 2610"/>
                        <a:gd name="T32" fmla="*/ 0 w 1437"/>
                        <a:gd name="T33" fmla="*/ 0 h 2610"/>
                        <a:gd name="T34" fmla="*/ 0 w 1437"/>
                        <a:gd name="T35" fmla="*/ 0 h 2610"/>
                        <a:gd name="T36" fmla="*/ 0 w 1437"/>
                        <a:gd name="T37" fmla="*/ 0 h 2610"/>
                        <a:gd name="T38" fmla="*/ 0 w 1437"/>
                        <a:gd name="T39" fmla="*/ 0 h 2610"/>
                        <a:gd name="T40" fmla="*/ 0 w 1437"/>
                        <a:gd name="T41" fmla="*/ 0 h 2610"/>
                        <a:gd name="T42" fmla="*/ 0 w 1437"/>
                        <a:gd name="T43" fmla="*/ 0 h 2610"/>
                        <a:gd name="T44" fmla="*/ 0 w 1437"/>
                        <a:gd name="T45" fmla="*/ 0 h 2610"/>
                        <a:gd name="T46" fmla="*/ 0 w 1437"/>
                        <a:gd name="T47" fmla="*/ 0 h 2610"/>
                        <a:gd name="T48" fmla="*/ 0 w 1437"/>
                        <a:gd name="T49" fmla="*/ 0 h 2610"/>
                        <a:gd name="T50" fmla="*/ 0 w 1437"/>
                        <a:gd name="T51" fmla="*/ 0 h 2610"/>
                        <a:gd name="T52" fmla="*/ 0 w 1437"/>
                        <a:gd name="T53" fmla="*/ 0 h 2610"/>
                        <a:gd name="T54" fmla="*/ 0 w 1437"/>
                        <a:gd name="T55" fmla="*/ 0 h 2610"/>
                        <a:gd name="T56" fmla="*/ 0 w 1437"/>
                        <a:gd name="T57" fmla="*/ 0 h 2610"/>
                        <a:gd name="T58" fmla="*/ 0 w 1437"/>
                        <a:gd name="T59" fmla="*/ 0 h 2610"/>
                        <a:gd name="T60" fmla="*/ 0 w 1437"/>
                        <a:gd name="T61" fmla="*/ 0 h 2610"/>
                        <a:gd name="T62" fmla="*/ 0 w 1437"/>
                        <a:gd name="T63" fmla="*/ 0 h 2610"/>
                        <a:gd name="T64" fmla="*/ 0 w 1437"/>
                        <a:gd name="T65" fmla="*/ 0 h 2610"/>
                        <a:gd name="T66" fmla="*/ 0 w 1437"/>
                        <a:gd name="T67" fmla="*/ 0 h 2610"/>
                        <a:gd name="T68" fmla="*/ 0 w 1437"/>
                        <a:gd name="T69" fmla="*/ 0 h 2610"/>
                        <a:gd name="T70" fmla="*/ 0 w 1437"/>
                        <a:gd name="T71" fmla="*/ 0 h 2610"/>
                        <a:gd name="T72" fmla="*/ 0 w 1437"/>
                        <a:gd name="T73" fmla="*/ 0 h 2610"/>
                        <a:gd name="T74" fmla="*/ 0 w 1437"/>
                        <a:gd name="T75" fmla="*/ 0 h 2610"/>
                        <a:gd name="T76" fmla="*/ 0 w 1437"/>
                        <a:gd name="T77" fmla="*/ 0 h 2610"/>
                        <a:gd name="T78" fmla="*/ 0 w 1437"/>
                        <a:gd name="T79" fmla="*/ 0 h 2610"/>
                        <a:gd name="T80" fmla="*/ 0 w 1437"/>
                        <a:gd name="T81" fmla="*/ 0 h 2610"/>
                        <a:gd name="T82" fmla="*/ 0 w 1437"/>
                        <a:gd name="T83" fmla="*/ 0 h 2610"/>
                        <a:gd name="T84" fmla="*/ 0 w 1437"/>
                        <a:gd name="T85" fmla="*/ 0 h 2610"/>
                        <a:gd name="T86" fmla="*/ 0 w 1437"/>
                        <a:gd name="T87" fmla="*/ 0 h 2610"/>
                        <a:gd name="T88" fmla="*/ 0 w 1437"/>
                        <a:gd name="T89" fmla="*/ 0 h 2610"/>
                        <a:gd name="T90" fmla="*/ 0 w 1437"/>
                        <a:gd name="T91" fmla="*/ 0 h 2610"/>
                        <a:gd name="T92" fmla="*/ 0 w 1437"/>
                        <a:gd name="T93" fmla="*/ 0 h 2610"/>
                        <a:gd name="T94" fmla="*/ 0 w 1437"/>
                        <a:gd name="T95" fmla="*/ 0 h 2610"/>
                        <a:gd name="T96" fmla="*/ 0 w 1437"/>
                        <a:gd name="T97" fmla="*/ 0 h 2610"/>
                        <a:gd name="T98" fmla="*/ 0 w 1437"/>
                        <a:gd name="T99" fmla="*/ 0 h 2610"/>
                        <a:gd name="T100" fmla="*/ 0 w 1437"/>
                        <a:gd name="T101" fmla="*/ 0 h 2610"/>
                        <a:gd name="T102" fmla="*/ 0 w 1437"/>
                        <a:gd name="T103" fmla="*/ 0 h 2610"/>
                        <a:gd name="T104" fmla="*/ 0 w 1437"/>
                        <a:gd name="T105" fmla="*/ 0 h 2610"/>
                        <a:gd name="T106" fmla="*/ 0 w 1437"/>
                        <a:gd name="T107" fmla="*/ 0 h 2610"/>
                        <a:gd name="T108" fmla="*/ 0 w 1437"/>
                        <a:gd name="T109" fmla="*/ 0 h 2610"/>
                        <a:gd name="T110" fmla="*/ 0 w 1437"/>
                        <a:gd name="T111" fmla="*/ 0 h 2610"/>
                        <a:gd name="T112" fmla="*/ 0 w 1437"/>
                        <a:gd name="T113" fmla="*/ 0 h 2610"/>
                        <a:gd name="T114" fmla="*/ 0 w 1437"/>
                        <a:gd name="T115" fmla="*/ 0 h 2610"/>
                        <a:gd name="T116" fmla="*/ 0 w 1437"/>
                        <a:gd name="T117" fmla="*/ 0 h 2610"/>
                        <a:gd name="T118" fmla="*/ 0 w 1437"/>
                        <a:gd name="T119" fmla="*/ 0 h 26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37"/>
                        <a:gd name="T181" fmla="*/ 0 h 2610"/>
                        <a:gd name="T182" fmla="*/ 1437 w 1437"/>
                        <a:gd name="T183" fmla="*/ 2610 h 26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37" h="2610">
                          <a:moveTo>
                            <a:pt x="1351" y="381"/>
                          </a:moveTo>
                          <a:lnTo>
                            <a:pt x="1345" y="375"/>
                          </a:lnTo>
                          <a:lnTo>
                            <a:pt x="1337" y="369"/>
                          </a:lnTo>
                          <a:lnTo>
                            <a:pt x="1330" y="364"/>
                          </a:lnTo>
                          <a:lnTo>
                            <a:pt x="1324" y="361"/>
                          </a:lnTo>
                          <a:lnTo>
                            <a:pt x="1303" y="325"/>
                          </a:lnTo>
                          <a:lnTo>
                            <a:pt x="1285" y="289"/>
                          </a:lnTo>
                          <a:lnTo>
                            <a:pt x="1269" y="256"/>
                          </a:lnTo>
                          <a:lnTo>
                            <a:pt x="1257" y="225"/>
                          </a:lnTo>
                          <a:lnTo>
                            <a:pt x="1246" y="201"/>
                          </a:lnTo>
                          <a:lnTo>
                            <a:pt x="1238" y="181"/>
                          </a:lnTo>
                          <a:lnTo>
                            <a:pt x="1233" y="169"/>
                          </a:lnTo>
                          <a:lnTo>
                            <a:pt x="1232" y="164"/>
                          </a:lnTo>
                          <a:lnTo>
                            <a:pt x="1227" y="159"/>
                          </a:lnTo>
                          <a:lnTo>
                            <a:pt x="1224" y="152"/>
                          </a:lnTo>
                          <a:lnTo>
                            <a:pt x="1220" y="145"/>
                          </a:lnTo>
                          <a:lnTo>
                            <a:pt x="1217" y="137"/>
                          </a:lnTo>
                          <a:lnTo>
                            <a:pt x="1213" y="118"/>
                          </a:lnTo>
                          <a:lnTo>
                            <a:pt x="1209" y="97"/>
                          </a:lnTo>
                          <a:lnTo>
                            <a:pt x="1208" y="74"/>
                          </a:lnTo>
                          <a:lnTo>
                            <a:pt x="1206" y="50"/>
                          </a:lnTo>
                          <a:lnTo>
                            <a:pt x="1206" y="25"/>
                          </a:lnTo>
                          <a:lnTo>
                            <a:pt x="1206" y="0"/>
                          </a:lnTo>
                          <a:lnTo>
                            <a:pt x="209" y="72"/>
                          </a:lnTo>
                          <a:lnTo>
                            <a:pt x="242" y="151"/>
                          </a:lnTo>
                          <a:lnTo>
                            <a:pt x="265" y="164"/>
                          </a:lnTo>
                          <a:lnTo>
                            <a:pt x="284" y="178"/>
                          </a:lnTo>
                          <a:lnTo>
                            <a:pt x="299" y="190"/>
                          </a:lnTo>
                          <a:lnTo>
                            <a:pt x="313" y="203"/>
                          </a:lnTo>
                          <a:lnTo>
                            <a:pt x="329" y="222"/>
                          </a:lnTo>
                          <a:lnTo>
                            <a:pt x="334" y="230"/>
                          </a:lnTo>
                          <a:lnTo>
                            <a:pt x="348" y="238"/>
                          </a:lnTo>
                          <a:lnTo>
                            <a:pt x="362" y="246"/>
                          </a:lnTo>
                          <a:lnTo>
                            <a:pt x="373" y="255"/>
                          </a:lnTo>
                          <a:lnTo>
                            <a:pt x="381" y="263"/>
                          </a:lnTo>
                          <a:lnTo>
                            <a:pt x="390" y="273"/>
                          </a:lnTo>
                          <a:lnTo>
                            <a:pt x="396" y="283"/>
                          </a:lnTo>
                          <a:lnTo>
                            <a:pt x="401" y="291"/>
                          </a:lnTo>
                          <a:lnTo>
                            <a:pt x="405" y="300"/>
                          </a:lnTo>
                          <a:lnTo>
                            <a:pt x="410" y="316"/>
                          </a:lnTo>
                          <a:lnTo>
                            <a:pt x="412" y="329"/>
                          </a:lnTo>
                          <a:lnTo>
                            <a:pt x="412" y="338"/>
                          </a:lnTo>
                          <a:lnTo>
                            <a:pt x="412" y="342"/>
                          </a:lnTo>
                          <a:lnTo>
                            <a:pt x="416" y="354"/>
                          </a:lnTo>
                          <a:lnTo>
                            <a:pt x="418" y="367"/>
                          </a:lnTo>
                          <a:lnTo>
                            <a:pt x="417" y="381"/>
                          </a:lnTo>
                          <a:lnTo>
                            <a:pt x="416" y="394"/>
                          </a:lnTo>
                          <a:lnTo>
                            <a:pt x="412" y="409"/>
                          </a:lnTo>
                          <a:lnTo>
                            <a:pt x="407" y="422"/>
                          </a:lnTo>
                          <a:lnTo>
                            <a:pt x="402" y="436"/>
                          </a:lnTo>
                          <a:lnTo>
                            <a:pt x="396" y="448"/>
                          </a:lnTo>
                          <a:lnTo>
                            <a:pt x="384" y="470"/>
                          </a:lnTo>
                          <a:lnTo>
                            <a:pt x="372" y="489"/>
                          </a:lnTo>
                          <a:lnTo>
                            <a:pt x="363" y="501"/>
                          </a:lnTo>
                          <a:lnTo>
                            <a:pt x="359" y="506"/>
                          </a:lnTo>
                          <a:lnTo>
                            <a:pt x="355" y="518"/>
                          </a:lnTo>
                          <a:lnTo>
                            <a:pt x="347" y="530"/>
                          </a:lnTo>
                          <a:lnTo>
                            <a:pt x="339" y="541"/>
                          </a:lnTo>
                          <a:lnTo>
                            <a:pt x="330" y="550"/>
                          </a:lnTo>
                          <a:lnTo>
                            <a:pt x="319" y="558"/>
                          </a:lnTo>
                          <a:lnTo>
                            <a:pt x="309" y="566"/>
                          </a:lnTo>
                          <a:lnTo>
                            <a:pt x="298" y="573"/>
                          </a:lnTo>
                          <a:lnTo>
                            <a:pt x="288" y="578"/>
                          </a:lnTo>
                          <a:lnTo>
                            <a:pt x="268" y="588"/>
                          </a:lnTo>
                          <a:lnTo>
                            <a:pt x="252" y="593"/>
                          </a:lnTo>
                          <a:lnTo>
                            <a:pt x="239" y="596"/>
                          </a:lnTo>
                          <a:lnTo>
                            <a:pt x="236" y="598"/>
                          </a:lnTo>
                          <a:lnTo>
                            <a:pt x="232" y="602"/>
                          </a:lnTo>
                          <a:lnTo>
                            <a:pt x="228" y="606"/>
                          </a:lnTo>
                          <a:lnTo>
                            <a:pt x="225" y="610"/>
                          </a:lnTo>
                          <a:lnTo>
                            <a:pt x="220" y="612"/>
                          </a:lnTo>
                          <a:lnTo>
                            <a:pt x="210" y="617"/>
                          </a:lnTo>
                          <a:lnTo>
                            <a:pt x="200" y="622"/>
                          </a:lnTo>
                          <a:lnTo>
                            <a:pt x="178" y="627"/>
                          </a:lnTo>
                          <a:lnTo>
                            <a:pt x="156" y="633"/>
                          </a:lnTo>
                          <a:lnTo>
                            <a:pt x="148" y="638"/>
                          </a:lnTo>
                          <a:lnTo>
                            <a:pt x="139" y="643"/>
                          </a:lnTo>
                          <a:lnTo>
                            <a:pt x="135" y="646"/>
                          </a:lnTo>
                          <a:lnTo>
                            <a:pt x="133" y="650"/>
                          </a:lnTo>
                          <a:lnTo>
                            <a:pt x="131" y="655"/>
                          </a:lnTo>
                          <a:lnTo>
                            <a:pt x="128" y="660"/>
                          </a:lnTo>
                          <a:lnTo>
                            <a:pt x="127" y="666"/>
                          </a:lnTo>
                          <a:lnTo>
                            <a:pt x="126" y="672"/>
                          </a:lnTo>
                          <a:lnTo>
                            <a:pt x="126" y="680"/>
                          </a:lnTo>
                          <a:lnTo>
                            <a:pt x="127" y="687"/>
                          </a:lnTo>
                          <a:lnTo>
                            <a:pt x="131" y="706"/>
                          </a:lnTo>
                          <a:lnTo>
                            <a:pt x="137" y="729"/>
                          </a:lnTo>
                          <a:lnTo>
                            <a:pt x="143" y="731"/>
                          </a:lnTo>
                          <a:lnTo>
                            <a:pt x="149" y="735"/>
                          </a:lnTo>
                          <a:lnTo>
                            <a:pt x="154" y="737"/>
                          </a:lnTo>
                          <a:lnTo>
                            <a:pt x="157" y="741"/>
                          </a:lnTo>
                          <a:lnTo>
                            <a:pt x="161" y="744"/>
                          </a:lnTo>
                          <a:lnTo>
                            <a:pt x="164" y="748"/>
                          </a:lnTo>
                          <a:lnTo>
                            <a:pt x="166" y="753"/>
                          </a:lnTo>
                          <a:lnTo>
                            <a:pt x="167" y="757"/>
                          </a:lnTo>
                          <a:lnTo>
                            <a:pt x="168" y="766"/>
                          </a:lnTo>
                          <a:lnTo>
                            <a:pt x="168" y="775"/>
                          </a:lnTo>
                          <a:lnTo>
                            <a:pt x="167" y="785"/>
                          </a:lnTo>
                          <a:lnTo>
                            <a:pt x="164" y="795"/>
                          </a:lnTo>
                          <a:lnTo>
                            <a:pt x="156" y="812"/>
                          </a:lnTo>
                          <a:lnTo>
                            <a:pt x="148" y="826"/>
                          </a:lnTo>
                          <a:lnTo>
                            <a:pt x="140" y="836"/>
                          </a:lnTo>
                          <a:lnTo>
                            <a:pt x="137" y="840"/>
                          </a:lnTo>
                          <a:lnTo>
                            <a:pt x="124" y="971"/>
                          </a:lnTo>
                          <a:lnTo>
                            <a:pt x="106" y="971"/>
                          </a:lnTo>
                          <a:lnTo>
                            <a:pt x="91" y="973"/>
                          </a:lnTo>
                          <a:lnTo>
                            <a:pt x="85" y="975"/>
                          </a:lnTo>
                          <a:lnTo>
                            <a:pt x="80" y="977"/>
                          </a:lnTo>
                          <a:lnTo>
                            <a:pt x="75" y="979"/>
                          </a:lnTo>
                          <a:lnTo>
                            <a:pt x="72" y="982"/>
                          </a:lnTo>
                          <a:lnTo>
                            <a:pt x="64" y="989"/>
                          </a:lnTo>
                          <a:lnTo>
                            <a:pt x="60" y="997"/>
                          </a:lnTo>
                          <a:lnTo>
                            <a:pt x="55" y="1006"/>
                          </a:lnTo>
                          <a:lnTo>
                            <a:pt x="52" y="1015"/>
                          </a:lnTo>
                          <a:lnTo>
                            <a:pt x="46" y="1036"/>
                          </a:lnTo>
                          <a:lnTo>
                            <a:pt x="37" y="1057"/>
                          </a:lnTo>
                          <a:lnTo>
                            <a:pt x="31" y="1065"/>
                          </a:lnTo>
                          <a:lnTo>
                            <a:pt x="23" y="1075"/>
                          </a:lnTo>
                          <a:lnTo>
                            <a:pt x="18" y="1079"/>
                          </a:lnTo>
                          <a:lnTo>
                            <a:pt x="13" y="1082"/>
                          </a:lnTo>
                          <a:lnTo>
                            <a:pt x="6" y="1086"/>
                          </a:lnTo>
                          <a:lnTo>
                            <a:pt x="0" y="1090"/>
                          </a:lnTo>
                          <a:lnTo>
                            <a:pt x="6" y="1260"/>
                          </a:lnTo>
                          <a:lnTo>
                            <a:pt x="14" y="1293"/>
                          </a:lnTo>
                          <a:lnTo>
                            <a:pt x="24" y="1322"/>
                          </a:lnTo>
                          <a:lnTo>
                            <a:pt x="33" y="1348"/>
                          </a:lnTo>
                          <a:lnTo>
                            <a:pt x="42" y="1369"/>
                          </a:lnTo>
                          <a:lnTo>
                            <a:pt x="52" y="1387"/>
                          </a:lnTo>
                          <a:lnTo>
                            <a:pt x="61" y="1402"/>
                          </a:lnTo>
                          <a:lnTo>
                            <a:pt x="71" y="1414"/>
                          </a:lnTo>
                          <a:lnTo>
                            <a:pt x="79" y="1423"/>
                          </a:lnTo>
                          <a:lnTo>
                            <a:pt x="86" y="1430"/>
                          </a:lnTo>
                          <a:lnTo>
                            <a:pt x="94" y="1436"/>
                          </a:lnTo>
                          <a:lnTo>
                            <a:pt x="101" y="1440"/>
                          </a:lnTo>
                          <a:lnTo>
                            <a:pt x="106" y="1441"/>
                          </a:lnTo>
                          <a:lnTo>
                            <a:pt x="115" y="1443"/>
                          </a:lnTo>
                          <a:lnTo>
                            <a:pt x="117" y="1443"/>
                          </a:lnTo>
                          <a:lnTo>
                            <a:pt x="122" y="1465"/>
                          </a:lnTo>
                          <a:lnTo>
                            <a:pt x="126" y="1484"/>
                          </a:lnTo>
                          <a:lnTo>
                            <a:pt x="132" y="1500"/>
                          </a:lnTo>
                          <a:lnTo>
                            <a:pt x="137" y="1512"/>
                          </a:lnTo>
                          <a:lnTo>
                            <a:pt x="143" y="1523"/>
                          </a:lnTo>
                          <a:lnTo>
                            <a:pt x="149" y="1532"/>
                          </a:lnTo>
                          <a:lnTo>
                            <a:pt x="155" y="1538"/>
                          </a:lnTo>
                          <a:lnTo>
                            <a:pt x="161" y="1543"/>
                          </a:lnTo>
                          <a:lnTo>
                            <a:pt x="166" y="1546"/>
                          </a:lnTo>
                          <a:lnTo>
                            <a:pt x="172" y="1549"/>
                          </a:lnTo>
                          <a:lnTo>
                            <a:pt x="177" y="1549"/>
                          </a:lnTo>
                          <a:lnTo>
                            <a:pt x="181" y="1550"/>
                          </a:lnTo>
                          <a:lnTo>
                            <a:pt x="187" y="1549"/>
                          </a:lnTo>
                          <a:lnTo>
                            <a:pt x="189" y="1549"/>
                          </a:lnTo>
                          <a:lnTo>
                            <a:pt x="210" y="1567"/>
                          </a:lnTo>
                          <a:lnTo>
                            <a:pt x="228" y="1585"/>
                          </a:lnTo>
                          <a:lnTo>
                            <a:pt x="244" y="1604"/>
                          </a:lnTo>
                          <a:lnTo>
                            <a:pt x="259" y="1621"/>
                          </a:lnTo>
                          <a:lnTo>
                            <a:pt x="270" y="1638"/>
                          </a:lnTo>
                          <a:lnTo>
                            <a:pt x="281" y="1654"/>
                          </a:lnTo>
                          <a:lnTo>
                            <a:pt x="290" y="1670"/>
                          </a:lnTo>
                          <a:lnTo>
                            <a:pt x="296" y="1683"/>
                          </a:lnTo>
                          <a:lnTo>
                            <a:pt x="306" y="1709"/>
                          </a:lnTo>
                          <a:lnTo>
                            <a:pt x="312" y="1729"/>
                          </a:lnTo>
                          <a:lnTo>
                            <a:pt x="314" y="1741"/>
                          </a:lnTo>
                          <a:lnTo>
                            <a:pt x="314" y="1746"/>
                          </a:lnTo>
                          <a:lnTo>
                            <a:pt x="492" y="1732"/>
                          </a:lnTo>
                          <a:lnTo>
                            <a:pt x="498" y="1751"/>
                          </a:lnTo>
                          <a:lnTo>
                            <a:pt x="501" y="1768"/>
                          </a:lnTo>
                          <a:lnTo>
                            <a:pt x="505" y="1784"/>
                          </a:lnTo>
                          <a:lnTo>
                            <a:pt x="506" y="1800"/>
                          </a:lnTo>
                          <a:lnTo>
                            <a:pt x="505" y="1814"/>
                          </a:lnTo>
                          <a:lnTo>
                            <a:pt x="504" y="1828"/>
                          </a:lnTo>
                          <a:lnTo>
                            <a:pt x="503" y="1840"/>
                          </a:lnTo>
                          <a:lnTo>
                            <a:pt x="499" y="1851"/>
                          </a:lnTo>
                          <a:lnTo>
                            <a:pt x="493" y="1871"/>
                          </a:lnTo>
                          <a:lnTo>
                            <a:pt x="485" y="1884"/>
                          </a:lnTo>
                          <a:lnTo>
                            <a:pt x="481" y="1893"/>
                          </a:lnTo>
                          <a:lnTo>
                            <a:pt x="478" y="1896"/>
                          </a:lnTo>
                          <a:lnTo>
                            <a:pt x="478" y="2067"/>
                          </a:lnTo>
                          <a:lnTo>
                            <a:pt x="501" y="2080"/>
                          </a:lnTo>
                          <a:lnTo>
                            <a:pt x="523" y="2094"/>
                          </a:lnTo>
                          <a:lnTo>
                            <a:pt x="543" y="2107"/>
                          </a:lnTo>
                          <a:lnTo>
                            <a:pt x="561" y="2119"/>
                          </a:lnTo>
                          <a:lnTo>
                            <a:pt x="592" y="2144"/>
                          </a:lnTo>
                          <a:lnTo>
                            <a:pt x="615" y="2166"/>
                          </a:lnTo>
                          <a:lnTo>
                            <a:pt x="646" y="2199"/>
                          </a:lnTo>
                          <a:lnTo>
                            <a:pt x="656" y="2211"/>
                          </a:lnTo>
                          <a:lnTo>
                            <a:pt x="676" y="2217"/>
                          </a:lnTo>
                          <a:lnTo>
                            <a:pt x="695" y="2224"/>
                          </a:lnTo>
                          <a:lnTo>
                            <a:pt x="711" y="2232"/>
                          </a:lnTo>
                          <a:lnTo>
                            <a:pt x="725" y="2242"/>
                          </a:lnTo>
                          <a:lnTo>
                            <a:pt x="738" y="2251"/>
                          </a:lnTo>
                          <a:lnTo>
                            <a:pt x="749" y="2262"/>
                          </a:lnTo>
                          <a:lnTo>
                            <a:pt x="757" y="2272"/>
                          </a:lnTo>
                          <a:lnTo>
                            <a:pt x="765" y="2283"/>
                          </a:lnTo>
                          <a:lnTo>
                            <a:pt x="771" y="2293"/>
                          </a:lnTo>
                          <a:lnTo>
                            <a:pt x="776" y="2303"/>
                          </a:lnTo>
                          <a:lnTo>
                            <a:pt x="779" y="2313"/>
                          </a:lnTo>
                          <a:lnTo>
                            <a:pt x="783" y="2320"/>
                          </a:lnTo>
                          <a:lnTo>
                            <a:pt x="785" y="2331"/>
                          </a:lnTo>
                          <a:lnTo>
                            <a:pt x="787" y="2336"/>
                          </a:lnTo>
                          <a:lnTo>
                            <a:pt x="795" y="2342"/>
                          </a:lnTo>
                          <a:lnTo>
                            <a:pt x="802" y="2348"/>
                          </a:lnTo>
                          <a:lnTo>
                            <a:pt x="809" y="2354"/>
                          </a:lnTo>
                          <a:lnTo>
                            <a:pt x="815" y="2362"/>
                          </a:lnTo>
                          <a:lnTo>
                            <a:pt x="820" y="2368"/>
                          </a:lnTo>
                          <a:lnTo>
                            <a:pt x="823" y="2374"/>
                          </a:lnTo>
                          <a:lnTo>
                            <a:pt x="826" y="2380"/>
                          </a:lnTo>
                          <a:lnTo>
                            <a:pt x="828" y="2387"/>
                          </a:lnTo>
                          <a:lnTo>
                            <a:pt x="829" y="2400"/>
                          </a:lnTo>
                          <a:lnTo>
                            <a:pt x="829" y="2412"/>
                          </a:lnTo>
                          <a:lnTo>
                            <a:pt x="827" y="2424"/>
                          </a:lnTo>
                          <a:lnTo>
                            <a:pt x="823" y="2436"/>
                          </a:lnTo>
                          <a:lnTo>
                            <a:pt x="818" y="2446"/>
                          </a:lnTo>
                          <a:lnTo>
                            <a:pt x="812" y="2456"/>
                          </a:lnTo>
                          <a:lnTo>
                            <a:pt x="806" y="2464"/>
                          </a:lnTo>
                          <a:lnTo>
                            <a:pt x="800" y="2472"/>
                          </a:lnTo>
                          <a:lnTo>
                            <a:pt x="790" y="2483"/>
                          </a:lnTo>
                          <a:lnTo>
                            <a:pt x="787" y="2486"/>
                          </a:lnTo>
                          <a:lnTo>
                            <a:pt x="784" y="2494"/>
                          </a:lnTo>
                          <a:lnTo>
                            <a:pt x="783" y="2499"/>
                          </a:lnTo>
                          <a:lnTo>
                            <a:pt x="784" y="2504"/>
                          </a:lnTo>
                          <a:lnTo>
                            <a:pt x="787" y="2506"/>
                          </a:lnTo>
                          <a:lnTo>
                            <a:pt x="790" y="2509"/>
                          </a:lnTo>
                          <a:lnTo>
                            <a:pt x="794" y="2510"/>
                          </a:lnTo>
                          <a:lnTo>
                            <a:pt x="800" y="2511"/>
                          </a:lnTo>
                          <a:lnTo>
                            <a:pt x="805" y="2511"/>
                          </a:lnTo>
                          <a:lnTo>
                            <a:pt x="828" y="2509"/>
                          </a:lnTo>
                          <a:lnTo>
                            <a:pt x="839" y="2506"/>
                          </a:lnTo>
                          <a:lnTo>
                            <a:pt x="836" y="2518"/>
                          </a:lnTo>
                          <a:lnTo>
                            <a:pt x="833" y="2529"/>
                          </a:lnTo>
                          <a:lnTo>
                            <a:pt x="832" y="2539"/>
                          </a:lnTo>
                          <a:lnTo>
                            <a:pt x="832" y="2548"/>
                          </a:lnTo>
                          <a:lnTo>
                            <a:pt x="832" y="2562"/>
                          </a:lnTo>
                          <a:lnTo>
                            <a:pt x="834" y="2573"/>
                          </a:lnTo>
                          <a:lnTo>
                            <a:pt x="842" y="2588"/>
                          </a:lnTo>
                          <a:lnTo>
                            <a:pt x="845" y="2592"/>
                          </a:lnTo>
                          <a:lnTo>
                            <a:pt x="853" y="2599"/>
                          </a:lnTo>
                          <a:lnTo>
                            <a:pt x="859" y="2604"/>
                          </a:lnTo>
                          <a:lnTo>
                            <a:pt x="865" y="2608"/>
                          </a:lnTo>
                          <a:lnTo>
                            <a:pt x="871" y="2610"/>
                          </a:lnTo>
                          <a:lnTo>
                            <a:pt x="876" y="2610"/>
                          </a:lnTo>
                          <a:lnTo>
                            <a:pt x="881" y="2610"/>
                          </a:lnTo>
                          <a:lnTo>
                            <a:pt x="886" y="2608"/>
                          </a:lnTo>
                          <a:lnTo>
                            <a:pt x="889" y="2605"/>
                          </a:lnTo>
                          <a:lnTo>
                            <a:pt x="896" y="2599"/>
                          </a:lnTo>
                          <a:lnTo>
                            <a:pt x="900" y="2593"/>
                          </a:lnTo>
                          <a:lnTo>
                            <a:pt x="904" y="2587"/>
                          </a:lnTo>
                          <a:lnTo>
                            <a:pt x="904" y="2586"/>
                          </a:lnTo>
                          <a:lnTo>
                            <a:pt x="919" y="2567"/>
                          </a:lnTo>
                          <a:lnTo>
                            <a:pt x="932" y="2553"/>
                          </a:lnTo>
                          <a:lnTo>
                            <a:pt x="946" y="2542"/>
                          </a:lnTo>
                          <a:lnTo>
                            <a:pt x="958" y="2533"/>
                          </a:lnTo>
                          <a:lnTo>
                            <a:pt x="970" y="2527"/>
                          </a:lnTo>
                          <a:lnTo>
                            <a:pt x="980" y="2522"/>
                          </a:lnTo>
                          <a:lnTo>
                            <a:pt x="991" y="2520"/>
                          </a:lnTo>
                          <a:lnTo>
                            <a:pt x="1000" y="2520"/>
                          </a:lnTo>
                          <a:lnTo>
                            <a:pt x="1008" y="2520"/>
                          </a:lnTo>
                          <a:lnTo>
                            <a:pt x="1015" y="2522"/>
                          </a:lnTo>
                          <a:lnTo>
                            <a:pt x="1022" y="2523"/>
                          </a:lnTo>
                          <a:lnTo>
                            <a:pt x="1026" y="2526"/>
                          </a:lnTo>
                          <a:lnTo>
                            <a:pt x="1033" y="2531"/>
                          </a:lnTo>
                          <a:lnTo>
                            <a:pt x="1035" y="2533"/>
                          </a:lnTo>
                          <a:lnTo>
                            <a:pt x="1044" y="2522"/>
                          </a:lnTo>
                          <a:lnTo>
                            <a:pt x="1052" y="2513"/>
                          </a:lnTo>
                          <a:lnTo>
                            <a:pt x="1062" y="2507"/>
                          </a:lnTo>
                          <a:lnTo>
                            <a:pt x="1072" y="2504"/>
                          </a:lnTo>
                          <a:lnTo>
                            <a:pt x="1082" y="2502"/>
                          </a:lnTo>
                          <a:lnTo>
                            <a:pt x="1093" y="2501"/>
                          </a:lnTo>
                          <a:lnTo>
                            <a:pt x="1102" y="2502"/>
                          </a:lnTo>
                          <a:lnTo>
                            <a:pt x="1112" y="2505"/>
                          </a:lnTo>
                          <a:lnTo>
                            <a:pt x="1132" y="2511"/>
                          </a:lnTo>
                          <a:lnTo>
                            <a:pt x="1146" y="2518"/>
                          </a:lnTo>
                          <a:lnTo>
                            <a:pt x="1156" y="2523"/>
                          </a:lnTo>
                          <a:lnTo>
                            <a:pt x="1160" y="2526"/>
                          </a:lnTo>
                          <a:lnTo>
                            <a:pt x="1166" y="2513"/>
                          </a:lnTo>
                          <a:lnTo>
                            <a:pt x="1170" y="2502"/>
                          </a:lnTo>
                          <a:lnTo>
                            <a:pt x="1173" y="2491"/>
                          </a:lnTo>
                          <a:lnTo>
                            <a:pt x="1176" y="2480"/>
                          </a:lnTo>
                          <a:lnTo>
                            <a:pt x="1178" y="2460"/>
                          </a:lnTo>
                          <a:lnTo>
                            <a:pt x="1179" y="2442"/>
                          </a:lnTo>
                          <a:lnTo>
                            <a:pt x="1176" y="2417"/>
                          </a:lnTo>
                          <a:lnTo>
                            <a:pt x="1173" y="2408"/>
                          </a:lnTo>
                          <a:lnTo>
                            <a:pt x="1187" y="2404"/>
                          </a:lnTo>
                          <a:lnTo>
                            <a:pt x="1198" y="2401"/>
                          </a:lnTo>
                          <a:lnTo>
                            <a:pt x="1209" y="2396"/>
                          </a:lnTo>
                          <a:lnTo>
                            <a:pt x="1219" y="2390"/>
                          </a:lnTo>
                          <a:lnTo>
                            <a:pt x="1228" y="2384"/>
                          </a:lnTo>
                          <a:lnTo>
                            <a:pt x="1236" y="2378"/>
                          </a:lnTo>
                          <a:lnTo>
                            <a:pt x="1243" y="2370"/>
                          </a:lnTo>
                          <a:lnTo>
                            <a:pt x="1249" y="2364"/>
                          </a:lnTo>
                          <a:lnTo>
                            <a:pt x="1260" y="2351"/>
                          </a:lnTo>
                          <a:lnTo>
                            <a:pt x="1266" y="2340"/>
                          </a:lnTo>
                          <a:lnTo>
                            <a:pt x="1270" y="2332"/>
                          </a:lnTo>
                          <a:lnTo>
                            <a:pt x="1271" y="2330"/>
                          </a:lnTo>
                          <a:lnTo>
                            <a:pt x="1268" y="2310"/>
                          </a:lnTo>
                          <a:lnTo>
                            <a:pt x="1266" y="2294"/>
                          </a:lnTo>
                          <a:lnTo>
                            <a:pt x="1266" y="2281"/>
                          </a:lnTo>
                          <a:lnTo>
                            <a:pt x="1269" y="2269"/>
                          </a:lnTo>
                          <a:lnTo>
                            <a:pt x="1271" y="2259"/>
                          </a:lnTo>
                          <a:lnTo>
                            <a:pt x="1275" y="2250"/>
                          </a:lnTo>
                          <a:lnTo>
                            <a:pt x="1280" y="2243"/>
                          </a:lnTo>
                          <a:lnTo>
                            <a:pt x="1285" y="2238"/>
                          </a:lnTo>
                          <a:lnTo>
                            <a:pt x="1281" y="2210"/>
                          </a:lnTo>
                          <a:lnTo>
                            <a:pt x="1279" y="2185"/>
                          </a:lnTo>
                          <a:lnTo>
                            <a:pt x="1277" y="2163"/>
                          </a:lnTo>
                          <a:lnTo>
                            <a:pt x="1277" y="2144"/>
                          </a:lnTo>
                          <a:lnTo>
                            <a:pt x="1280" y="2127"/>
                          </a:lnTo>
                          <a:lnTo>
                            <a:pt x="1281" y="2111"/>
                          </a:lnTo>
                          <a:lnTo>
                            <a:pt x="1285" y="2097"/>
                          </a:lnTo>
                          <a:lnTo>
                            <a:pt x="1288" y="2086"/>
                          </a:lnTo>
                          <a:lnTo>
                            <a:pt x="1292" y="2076"/>
                          </a:lnTo>
                          <a:lnTo>
                            <a:pt x="1296" y="2068"/>
                          </a:lnTo>
                          <a:lnTo>
                            <a:pt x="1299" y="2060"/>
                          </a:lnTo>
                          <a:lnTo>
                            <a:pt x="1303" y="2056"/>
                          </a:lnTo>
                          <a:lnTo>
                            <a:pt x="1309" y="2049"/>
                          </a:lnTo>
                          <a:lnTo>
                            <a:pt x="1312" y="2047"/>
                          </a:lnTo>
                          <a:lnTo>
                            <a:pt x="1332" y="2022"/>
                          </a:lnTo>
                          <a:lnTo>
                            <a:pt x="1351" y="1999"/>
                          </a:lnTo>
                          <a:lnTo>
                            <a:pt x="1364" y="1978"/>
                          </a:lnTo>
                          <a:lnTo>
                            <a:pt x="1377" y="1959"/>
                          </a:lnTo>
                          <a:lnTo>
                            <a:pt x="1385" y="1942"/>
                          </a:lnTo>
                          <a:lnTo>
                            <a:pt x="1391" y="1926"/>
                          </a:lnTo>
                          <a:lnTo>
                            <a:pt x="1395" y="1912"/>
                          </a:lnTo>
                          <a:lnTo>
                            <a:pt x="1397" y="1900"/>
                          </a:lnTo>
                          <a:lnTo>
                            <a:pt x="1399" y="1890"/>
                          </a:lnTo>
                          <a:lnTo>
                            <a:pt x="1397" y="1880"/>
                          </a:lnTo>
                          <a:lnTo>
                            <a:pt x="1396" y="1873"/>
                          </a:lnTo>
                          <a:lnTo>
                            <a:pt x="1395" y="1867"/>
                          </a:lnTo>
                          <a:lnTo>
                            <a:pt x="1391" y="1860"/>
                          </a:lnTo>
                          <a:lnTo>
                            <a:pt x="1390" y="1857"/>
                          </a:lnTo>
                          <a:lnTo>
                            <a:pt x="1389" y="1839"/>
                          </a:lnTo>
                          <a:lnTo>
                            <a:pt x="1390" y="1824"/>
                          </a:lnTo>
                          <a:lnTo>
                            <a:pt x="1391" y="1809"/>
                          </a:lnTo>
                          <a:lnTo>
                            <a:pt x="1394" y="1798"/>
                          </a:lnTo>
                          <a:lnTo>
                            <a:pt x="1397" y="1787"/>
                          </a:lnTo>
                          <a:lnTo>
                            <a:pt x="1401" y="1779"/>
                          </a:lnTo>
                          <a:lnTo>
                            <a:pt x="1406" y="1770"/>
                          </a:lnTo>
                          <a:lnTo>
                            <a:pt x="1411" y="1764"/>
                          </a:lnTo>
                          <a:lnTo>
                            <a:pt x="1419" y="1754"/>
                          </a:lnTo>
                          <a:lnTo>
                            <a:pt x="1428" y="1749"/>
                          </a:lnTo>
                          <a:lnTo>
                            <a:pt x="1434" y="1746"/>
                          </a:lnTo>
                          <a:lnTo>
                            <a:pt x="1435" y="1746"/>
                          </a:lnTo>
                          <a:lnTo>
                            <a:pt x="1437" y="1734"/>
                          </a:lnTo>
                          <a:lnTo>
                            <a:pt x="1435" y="1723"/>
                          </a:lnTo>
                          <a:lnTo>
                            <a:pt x="1432" y="1712"/>
                          </a:lnTo>
                          <a:lnTo>
                            <a:pt x="1428" y="1701"/>
                          </a:lnTo>
                          <a:lnTo>
                            <a:pt x="1418" y="1681"/>
                          </a:lnTo>
                          <a:lnTo>
                            <a:pt x="1406" y="1661"/>
                          </a:lnTo>
                          <a:lnTo>
                            <a:pt x="1392" y="1642"/>
                          </a:lnTo>
                          <a:lnTo>
                            <a:pt x="1381" y="1620"/>
                          </a:lnTo>
                          <a:lnTo>
                            <a:pt x="1377" y="1609"/>
                          </a:lnTo>
                          <a:lnTo>
                            <a:pt x="1373" y="1595"/>
                          </a:lnTo>
                          <a:lnTo>
                            <a:pt x="1370" y="1583"/>
                          </a:lnTo>
                          <a:lnTo>
                            <a:pt x="1370" y="1568"/>
                          </a:lnTo>
                          <a:lnTo>
                            <a:pt x="1379" y="1559"/>
                          </a:lnTo>
                          <a:lnTo>
                            <a:pt x="1388" y="1548"/>
                          </a:lnTo>
                          <a:lnTo>
                            <a:pt x="1396" y="1535"/>
                          </a:lnTo>
                          <a:lnTo>
                            <a:pt x="1402" y="1523"/>
                          </a:lnTo>
                          <a:lnTo>
                            <a:pt x="1414" y="1500"/>
                          </a:lnTo>
                          <a:lnTo>
                            <a:pt x="1423" y="1477"/>
                          </a:lnTo>
                          <a:lnTo>
                            <a:pt x="1433" y="1439"/>
                          </a:lnTo>
                          <a:lnTo>
                            <a:pt x="1435" y="1424"/>
                          </a:lnTo>
                          <a:lnTo>
                            <a:pt x="1351" y="381"/>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2" name="Freeform 441"/>
                    <p:cNvSpPr>
                      <a:spLocks/>
                    </p:cNvSpPr>
                    <p:nvPr/>
                  </p:nvSpPr>
                  <p:spPr bwMode="auto">
                    <a:xfrm>
                      <a:off x="3224" y="1424"/>
                      <a:ext cx="359" cy="653"/>
                    </a:xfrm>
                    <a:custGeom>
                      <a:avLst/>
                      <a:gdLst>
                        <a:gd name="T0" fmla="*/ 0 w 1437"/>
                        <a:gd name="T1" fmla="*/ 0 h 2610"/>
                        <a:gd name="T2" fmla="*/ 0 w 1437"/>
                        <a:gd name="T3" fmla="*/ 0 h 2610"/>
                        <a:gd name="T4" fmla="*/ 0 w 1437"/>
                        <a:gd name="T5" fmla="*/ 0 h 2610"/>
                        <a:gd name="T6" fmla="*/ 0 w 1437"/>
                        <a:gd name="T7" fmla="*/ 0 h 2610"/>
                        <a:gd name="T8" fmla="*/ 0 w 1437"/>
                        <a:gd name="T9" fmla="*/ 0 h 2610"/>
                        <a:gd name="T10" fmla="*/ 0 w 1437"/>
                        <a:gd name="T11" fmla="*/ 0 h 2610"/>
                        <a:gd name="T12" fmla="*/ 0 w 1437"/>
                        <a:gd name="T13" fmla="*/ 0 h 2610"/>
                        <a:gd name="T14" fmla="*/ 0 w 1437"/>
                        <a:gd name="T15" fmla="*/ 0 h 2610"/>
                        <a:gd name="T16" fmla="*/ 0 w 1437"/>
                        <a:gd name="T17" fmla="*/ 0 h 2610"/>
                        <a:gd name="T18" fmla="*/ 0 w 1437"/>
                        <a:gd name="T19" fmla="*/ 0 h 2610"/>
                        <a:gd name="T20" fmla="*/ 0 w 1437"/>
                        <a:gd name="T21" fmla="*/ 0 h 2610"/>
                        <a:gd name="T22" fmla="*/ 0 w 1437"/>
                        <a:gd name="T23" fmla="*/ 0 h 2610"/>
                        <a:gd name="T24" fmla="*/ 0 w 1437"/>
                        <a:gd name="T25" fmla="*/ 0 h 2610"/>
                        <a:gd name="T26" fmla="*/ 0 w 1437"/>
                        <a:gd name="T27" fmla="*/ 0 h 2610"/>
                        <a:gd name="T28" fmla="*/ 0 w 1437"/>
                        <a:gd name="T29" fmla="*/ 0 h 2610"/>
                        <a:gd name="T30" fmla="*/ 0 w 1437"/>
                        <a:gd name="T31" fmla="*/ 0 h 2610"/>
                        <a:gd name="T32" fmla="*/ 0 w 1437"/>
                        <a:gd name="T33" fmla="*/ 0 h 2610"/>
                        <a:gd name="T34" fmla="*/ 0 w 1437"/>
                        <a:gd name="T35" fmla="*/ 0 h 2610"/>
                        <a:gd name="T36" fmla="*/ 0 w 1437"/>
                        <a:gd name="T37" fmla="*/ 0 h 2610"/>
                        <a:gd name="T38" fmla="*/ 0 w 1437"/>
                        <a:gd name="T39" fmla="*/ 0 h 2610"/>
                        <a:gd name="T40" fmla="*/ 0 w 1437"/>
                        <a:gd name="T41" fmla="*/ 0 h 2610"/>
                        <a:gd name="T42" fmla="*/ 0 w 1437"/>
                        <a:gd name="T43" fmla="*/ 0 h 2610"/>
                        <a:gd name="T44" fmla="*/ 0 w 1437"/>
                        <a:gd name="T45" fmla="*/ 0 h 2610"/>
                        <a:gd name="T46" fmla="*/ 0 w 1437"/>
                        <a:gd name="T47" fmla="*/ 0 h 2610"/>
                        <a:gd name="T48" fmla="*/ 0 w 1437"/>
                        <a:gd name="T49" fmla="*/ 0 h 2610"/>
                        <a:gd name="T50" fmla="*/ 0 w 1437"/>
                        <a:gd name="T51" fmla="*/ 0 h 2610"/>
                        <a:gd name="T52" fmla="*/ 0 w 1437"/>
                        <a:gd name="T53" fmla="*/ 0 h 2610"/>
                        <a:gd name="T54" fmla="*/ 0 w 1437"/>
                        <a:gd name="T55" fmla="*/ 0 h 2610"/>
                        <a:gd name="T56" fmla="*/ 0 w 1437"/>
                        <a:gd name="T57" fmla="*/ 0 h 2610"/>
                        <a:gd name="T58" fmla="*/ 0 w 1437"/>
                        <a:gd name="T59" fmla="*/ 0 h 2610"/>
                        <a:gd name="T60" fmla="*/ 0 w 1437"/>
                        <a:gd name="T61" fmla="*/ 0 h 2610"/>
                        <a:gd name="T62" fmla="*/ 0 w 1437"/>
                        <a:gd name="T63" fmla="*/ 0 h 2610"/>
                        <a:gd name="T64" fmla="*/ 0 w 1437"/>
                        <a:gd name="T65" fmla="*/ 0 h 2610"/>
                        <a:gd name="T66" fmla="*/ 0 w 1437"/>
                        <a:gd name="T67" fmla="*/ 0 h 2610"/>
                        <a:gd name="T68" fmla="*/ 0 w 1437"/>
                        <a:gd name="T69" fmla="*/ 0 h 2610"/>
                        <a:gd name="T70" fmla="*/ 0 w 1437"/>
                        <a:gd name="T71" fmla="*/ 0 h 2610"/>
                        <a:gd name="T72" fmla="*/ 0 w 1437"/>
                        <a:gd name="T73" fmla="*/ 0 h 2610"/>
                        <a:gd name="T74" fmla="*/ 0 w 1437"/>
                        <a:gd name="T75" fmla="*/ 0 h 2610"/>
                        <a:gd name="T76" fmla="*/ 0 w 1437"/>
                        <a:gd name="T77" fmla="*/ 0 h 2610"/>
                        <a:gd name="T78" fmla="*/ 0 w 1437"/>
                        <a:gd name="T79" fmla="*/ 0 h 2610"/>
                        <a:gd name="T80" fmla="*/ 0 w 1437"/>
                        <a:gd name="T81" fmla="*/ 0 h 2610"/>
                        <a:gd name="T82" fmla="*/ 0 w 1437"/>
                        <a:gd name="T83" fmla="*/ 0 h 2610"/>
                        <a:gd name="T84" fmla="*/ 0 w 1437"/>
                        <a:gd name="T85" fmla="*/ 0 h 2610"/>
                        <a:gd name="T86" fmla="*/ 0 w 1437"/>
                        <a:gd name="T87" fmla="*/ 0 h 2610"/>
                        <a:gd name="T88" fmla="*/ 0 w 1437"/>
                        <a:gd name="T89" fmla="*/ 0 h 2610"/>
                        <a:gd name="T90" fmla="*/ 0 w 1437"/>
                        <a:gd name="T91" fmla="*/ 0 h 2610"/>
                        <a:gd name="T92" fmla="*/ 0 w 1437"/>
                        <a:gd name="T93" fmla="*/ 0 h 2610"/>
                        <a:gd name="T94" fmla="*/ 0 w 1437"/>
                        <a:gd name="T95" fmla="*/ 0 h 2610"/>
                        <a:gd name="T96" fmla="*/ 0 w 1437"/>
                        <a:gd name="T97" fmla="*/ 0 h 2610"/>
                        <a:gd name="T98" fmla="*/ 0 w 1437"/>
                        <a:gd name="T99" fmla="*/ 0 h 2610"/>
                        <a:gd name="T100" fmla="*/ 0 w 1437"/>
                        <a:gd name="T101" fmla="*/ 0 h 2610"/>
                        <a:gd name="T102" fmla="*/ 0 w 1437"/>
                        <a:gd name="T103" fmla="*/ 0 h 2610"/>
                        <a:gd name="T104" fmla="*/ 0 w 1437"/>
                        <a:gd name="T105" fmla="*/ 0 h 2610"/>
                        <a:gd name="T106" fmla="*/ 0 w 1437"/>
                        <a:gd name="T107" fmla="*/ 0 h 2610"/>
                        <a:gd name="T108" fmla="*/ 0 w 1437"/>
                        <a:gd name="T109" fmla="*/ 0 h 2610"/>
                        <a:gd name="T110" fmla="*/ 0 w 1437"/>
                        <a:gd name="T111" fmla="*/ 0 h 2610"/>
                        <a:gd name="T112" fmla="*/ 0 w 1437"/>
                        <a:gd name="T113" fmla="*/ 0 h 2610"/>
                        <a:gd name="T114" fmla="*/ 0 w 1437"/>
                        <a:gd name="T115" fmla="*/ 0 h 2610"/>
                        <a:gd name="T116" fmla="*/ 0 w 1437"/>
                        <a:gd name="T117" fmla="*/ 0 h 2610"/>
                        <a:gd name="T118" fmla="*/ 0 w 1437"/>
                        <a:gd name="T119" fmla="*/ 0 h 2610"/>
                        <a:gd name="T120" fmla="*/ 0 w 1437"/>
                        <a:gd name="T121" fmla="*/ 0 h 2610"/>
                        <a:gd name="T122" fmla="*/ 0 w 1437"/>
                        <a:gd name="T123" fmla="*/ 0 h 26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37"/>
                        <a:gd name="T187" fmla="*/ 0 h 2610"/>
                        <a:gd name="T188" fmla="*/ 1437 w 1437"/>
                        <a:gd name="T189" fmla="*/ 2610 h 26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37" h="2610">
                          <a:moveTo>
                            <a:pt x="1351" y="381"/>
                          </a:moveTo>
                          <a:lnTo>
                            <a:pt x="1345" y="375"/>
                          </a:lnTo>
                          <a:lnTo>
                            <a:pt x="1337" y="369"/>
                          </a:lnTo>
                          <a:lnTo>
                            <a:pt x="1330" y="364"/>
                          </a:lnTo>
                          <a:lnTo>
                            <a:pt x="1324" y="361"/>
                          </a:lnTo>
                          <a:lnTo>
                            <a:pt x="1303" y="325"/>
                          </a:lnTo>
                          <a:lnTo>
                            <a:pt x="1285" y="289"/>
                          </a:lnTo>
                          <a:lnTo>
                            <a:pt x="1269" y="256"/>
                          </a:lnTo>
                          <a:lnTo>
                            <a:pt x="1257" y="225"/>
                          </a:lnTo>
                          <a:lnTo>
                            <a:pt x="1246" y="201"/>
                          </a:lnTo>
                          <a:lnTo>
                            <a:pt x="1238" y="181"/>
                          </a:lnTo>
                          <a:lnTo>
                            <a:pt x="1233" y="169"/>
                          </a:lnTo>
                          <a:lnTo>
                            <a:pt x="1232" y="164"/>
                          </a:lnTo>
                          <a:lnTo>
                            <a:pt x="1227" y="159"/>
                          </a:lnTo>
                          <a:lnTo>
                            <a:pt x="1224" y="152"/>
                          </a:lnTo>
                          <a:lnTo>
                            <a:pt x="1220" y="145"/>
                          </a:lnTo>
                          <a:lnTo>
                            <a:pt x="1217" y="137"/>
                          </a:lnTo>
                          <a:lnTo>
                            <a:pt x="1213" y="118"/>
                          </a:lnTo>
                          <a:lnTo>
                            <a:pt x="1209" y="97"/>
                          </a:lnTo>
                          <a:lnTo>
                            <a:pt x="1208" y="74"/>
                          </a:lnTo>
                          <a:lnTo>
                            <a:pt x="1206" y="50"/>
                          </a:lnTo>
                          <a:lnTo>
                            <a:pt x="1206" y="25"/>
                          </a:lnTo>
                          <a:lnTo>
                            <a:pt x="1206" y="0"/>
                          </a:lnTo>
                          <a:lnTo>
                            <a:pt x="209" y="72"/>
                          </a:lnTo>
                          <a:lnTo>
                            <a:pt x="242" y="151"/>
                          </a:lnTo>
                          <a:lnTo>
                            <a:pt x="265" y="164"/>
                          </a:lnTo>
                          <a:lnTo>
                            <a:pt x="284" y="178"/>
                          </a:lnTo>
                          <a:lnTo>
                            <a:pt x="299" y="190"/>
                          </a:lnTo>
                          <a:lnTo>
                            <a:pt x="313" y="203"/>
                          </a:lnTo>
                          <a:lnTo>
                            <a:pt x="329" y="222"/>
                          </a:lnTo>
                          <a:lnTo>
                            <a:pt x="334" y="230"/>
                          </a:lnTo>
                          <a:lnTo>
                            <a:pt x="348" y="238"/>
                          </a:lnTo>
                          <a:lnTo>
                            <a:pt x="362" y="246"/>
                          </a:lnTo>
                          <a:lnTo>
                            <a:pt x="373" y="255"/>
                          </a:lnTo>
                          <a:lnTo>
                            <a:pt x="381" y="263"/>
                          </a:lnTo>
                          <a:lnTo>
                            <a:pt x="390" y="273"/>
                          </a:lnTo>
                          <a:lnTo>
                            <a:pt x="396" y="283"/>
                          </a:lnTo>
                          <a:lnTo>
                            <a:pt x="401" y="291"/>
                          </a:lnTo>
                          <a:lnTo>
                            <a:pt x="405" y="300"/>
                          </a:lnTo>
                          <a:lnTo>
                            <a:pt x="410" y="316"/>
                          </a:lnTo>
                          <a:lnTo>
                            <a:pt x="412" y="329"/>
                          </a:lnTo>
                          <a:lnTo>
                            <a:pt x="412" y="338"/>
                          </a:lnTo>
                          <a:lnTo>
                            <a:pt x="412" y="342"/>
                          </a:lnTo>
                          <a:lnTo>
                            <a:pt x="416" y="354"/>
                          </a:lnTo>
                          <a:lnTo>
                            <a:pt x="418" y="367"/>
                          </a:lnTo>
                          <a:lnTo>
                            <a:pt x="417" y="381"/>
                          </a:lnTo>
                          <a:lnTo>
                            <a:pt x="416" y="394"/>
                          </a:lnTo>
                          <a:lnTo>
                            <a:pt x="412" y="409"/>
                          </a:lnTo>
                          <a:lnTo>
                            <a:pt x="407" y="422"/>
                          </a:lnTo>
                          <a:lnTo>
                            <a:pt x="402" y="436"/>
                          </a:lnTo>
                          <a:lnTo>
                            <a:pt x="396" y="448"/>
                          </a:lnTo>
                          <a:lnTo>
                            <a:pt x="384" y="470"/>
                          </a:lnTo>
                          <a:lnTo>
                            <a:pt x="372" y="489"/>
                          </a:lnTo>
                          <a:lnTo>
                            <a:pt x="363" y="501"/>
                          </a:lnTo>
                          <a:lnTo>
                            <a:pt x="359" y="506"/>
                          </a:lnTo>
                          <a:lnTo>
                            <a:pt x="355" y="518"/>
                          </a:lnTo>
                          <a:lnTo>
                            <a:pt x="347" y="530"/>
                          </a:lnTo>
                          <a:lnTo>
                            <a:pt x="339" y="541"/>
                          </a:lnTo>
                          <a:lnTo>
                            <a:pt x="330" y="550"/>
                          </a:lnTo>
                          <a:lnTo>
                            <a:pt x="319" y="558"/>
                          </a:lnTo>
                          <a:lnTo>
                            <a:pt x="309" y="566"/>
                          </a:lnTo>
                          <a:lnTo>
                            <a:pt x="298" y="573"/>
                          </a:lnTo>
                          <a:lnTo>
                            <a:pt x="288" y="578"/>
                          </a:lnTo>
                          <a:lnTo>
                            <a:pt x="268" y="588"/>
                          </a:lnTo>
                          <a:lnTo>
                            <a:pt x="252" y="593"/>
                          </a:lnTo>
                          <a:lnTo>
                            <a:pt x="239" y="596"/>
                          </a:lnTo>
                          <a:lnTo>
                            <a:pt x="236" y="598"/>
                          </a:lnTo>
                          <a:lnTo>
                            <a:pt x="232" y="602"/>
                          </a:lnTo>
                          <a:lnTo>
                            <a:pt x="228" y="606"/>
                          </a:lnTo>
                          <a:lnTo>
                            <a:pt x="225" y="610"/>
                          </a:lnTo>
                          <a:lnTo>
                            <a:pt x="220" y="612"/>
                          </a:lnTo>
                          <a:lnTo>
                            <a:pt x="210" y="617"/>
                          </a:lnTo>
                          <a:lnTo>
                            <a:pt x="200" y="622"/>
                          </a:lnTo>
                          <a:lnTo>
                            <a:pt x="178" y="627"/>
                          </a:lnTo>
                          <a:lnTo>
                            <a:pt x="156" y="633"/>
                          </a:lnTo>
                          <a:lnTo>
                            <a:pt x="148" y="638"/>
                          </a:lnTo>
                          <a:lnTo>
                            <a:pt x="139" y="643"/>
                          </a:lnTo>
                          <a:lnTo>
                            <a:pt x="135" y="646"/>
                          </a:lnTo>
                          <a:lnTo>
                            <a:pt x="133" y="650"/>
                          </a:lnTo>
                          <a:lnTo>
                            <a:pt x="131" y="655"/>
                          </a:lnTo>
                          <a:lnTo>
                            <a:pt x="128" y="660"/>
                          </a:lnTo>
                          <a:lnTo>
                            <a:pt x="127" y="666"/>
                          </a:lnTo>
                          <a:lnTo>
                            <a:pt x="126" y="672"/>
                          </a:lnTo>
                          <a:lnTo>
                            <a:pt x="126" y="680"/>
                          </a:lnTo>
                          <a:lnTo>
                            <a:pt x="127" y="687"/>
                          </a:lnTo>
                          <a:lnTo>
                            <a:pt x="131" y="706"/>
                          </a:lnTo>
                          <a:lnTo>
                            <a:pt x="137" y="729"/>
                          </a:lnTo>
                          <a:lnTo>
                            <a:pt x="143" y="731"/>
                          </a:lnTo>
                          <a:lnTo>
                            <a:pt x="149" y="735"/>
                          </a:lnTo>
                          <a:lnTo>
                            <a:pt x="154" y="737"/>
                          </a:lnTo>
                          <a:lnTo>
                            <a:pt x="157" y="741"/>
                          </a:lnTo>
                          <a:lnTo>
                            <a:pt x="161" y="744"/>
                          </a:lnTo>
                          <a:lnTo>
                            <a:pt x="164" y="748"/>
                          </a:lnTo>
                          <a:lnTo>
                            <a:pt x="166" y="753"/>
                          </a:lnTo>
                          <a:lnTo>
                            <a:pt x="167" y="757"/>
                          </a:lnTo>
                          <a:lnTo>
                            <a:pt x="168" y="766"/>
                          </a:lnTo>
                          <a:lnTo>
                            <a:pt x="168" y="775"/>
                          </a:lnTo>
                          <a:lnTo>
                            <a:pt x="167" y="785"/>
                          </a:lnTo>
                          <a:lnTo>
                            <a:pt x="164" y="795"/>
                          </a:lnTo>
                          <a:lnTo>
                            <a:pt x="156" y="812"/>
                          </a:lnTo>
                          <a:lnTo>
                            <a:pt x="148" y="826"/>
                          </a:lnTo>
                          <a:lnTo>
                            <a:pt x="140" y="836"/>
                          </a:lnTo>
                          <a:lnTo>
                            <a:pt x="137" y="840"/>
                          </a:lnTo>
                          <a:lnTo>
                            <a:pt x="124" y="971"/>
                          </a:lnTo>
                          <a:lnTo>
                            <a:pt x="106" y="971"/>
                          </a:lnTo>
                          <a:lnTo>
                            <a:pt x="91" y="973"/>
                          </a:lnTo>
                          <a:lnTo>
                            <a:pt x="85" y="975"/>
                          </a:lnTo>
                          <a:lnTo>
                            <a:pt x="80" y="977"/>
                          </a:lnTo>
                          <a:lnTo>
                            <a:pt x="75" y="979"/>
                          </a:lnTo>
                          <a:lnTo>
                            <a:pt x="72" y="982"/>
                          </a:lnTo>
                          <a:lnTo>
                            <a:pt x="64" y="989"/>
                          </a:lnTo>
                          <a:lnTo>
                            <a:pt x="60" y="997"/>
                          </a:lnTo>
                          <a:lnTo>
                            <a:pt x="55" y="1006"/>
                          </a:lnTo>
                          <a:lnTo>
                            <a:pt x="52" y="1015"/>
                          </a:lnTo>
                          <a:lnTo>
                            <a:pt x="46" y="1036"/>
                          </a:lnTo>
                          <a:lnTo>
                            <a:pt x="37" y="1057"/>
                          </a:lnTo>
                          <a:lnTo>
                            <a:pt x="31" y="1065"/>
                          </a:lnTo>
                          <a:lnTo>
                            <a:pt x="23" y="1075"/>
                          </a:lnTo>
                          <a:lnTo>
                            <a:pt x="18" y="1079"/>
                          </a:lnTo>
                          <a:lnTo>
                            <a:pt x="13" y="1082"/>
                          </a:lnTo>
                          <a:lnTo>
                            <a:pt x="6" y="1086"/>
                          </a:lnTo>
                          <a:lnTo>
                            <a:pt x="0" y="1090"/>
                          </a:lnTo>
                          <a:lnTo>
                            <a:pt x="6" y="1260"/>
                          </a:lnTo>
                          <a:lnTo>
                            <a:pt x="14" y="1293"/>
                          </a:lnTo>
                          <a:lnTo>
                            <a:pt x="24" y="1322"/>
                          </a:lnTo>
                          <a:lnTo>
                            <a:pt x="33" y="1348"/>
                          </a:lnTo>
                          <a:lnTo>
                            <a:pt x="42" y="1369"/>
                          </a:lnTo>
                          <a:lnTo>
                            <a:pt x="52" y="1387"/>
                          </a:lnTo>
                          <a:lnTo>
                            <a:pt x="61" y="1402"/>
                          </a:lnTo>
                          <a:lnTo>
                            <a:pt x="71" y="1414"/>
                          </a:lnTo>
                          <a:lnTo>
                            <a:pt x="79" y="1423"/>
                          </a:lnTo>
                          <a:lnTo>
                            <a:pt x="86" y="1430"/>
                          </a:lnTo>
                          <a:lnTo>
                            <a:pt x="94" y="1436"/>
                          </a:lnTo>
                          <a:lnTo>
                            <a:pt x="101" y="1440"/>
                          </a:lnTo>
                          <a:lnTo>
                            <a:pt x="106" y="1441"/>
                          </a:lnTo>
                          <a:lnTo>
                            <a:pt x="115" y="1443"/>
                          </a:lnTo>
                          <a:lnTo>
                            <a:pt x="117" y="1443"/>
                          </a:lnTo>
                          <a:lnTo>
                            <a:pt x="122" y="1465"/>
                          </a:lnTo>
                          <a:lnTo>
                            <a:pt x="126" y="1484"/>
                          </a:lnTo>
                          <a:lnTo>
                            <a:pt x="132" y="1500"/>
                          </a:lnTo>
                          <a:lnTo>
                            <a:pt x="137" y="1512"/>
                          </a:lnTo>
                          <a:lnTo>
                            <a:pt x="143" y="1523"/>
                          </a:lnTo>
                          <a:lnTo>
                            <a:pt x="149" y="1532"/>
                          </a:lnTo>
                          <a:lnTo>
                            <a:pt x="155" y="1538"/>
                          </a:lnTo>
                          <a:lnTo>
                            <a:pt x="161" y="1543"/>
                          </a:lnTo>
                          <a:lnTo>
                            <a:pt x="166" y="1546"/>
                          </a:lnTo>
                          <a:lnTo>
                            <a:pt x="172" y="1549"/>
                          </a:lnTo>
                          <a:lnTo>
                            <a:pt x="177" y="1549"/>
                          </a:lnTo>
                          <a:lnTo>
                            <a:pt x="181" y="1550"/>
                          </a:lnTo>
                          <a:lnTo>
                            <a:pt x="187" y="1549"/>
                          </a:lnTo>
                          <a:lnTo>
                            <a:pt x="189" y="1549"/>
                          </a:lnTo>
                          <a:lnTo>
                            <a:pt x="210" y="1567"/>
                          </a:lnTo>
                          <a:lnTo>
                            <a:pt x="228" y="1585"/>
                          </a:lnTo>
                          <a:lnTo>
                            <a:pt x="244" y="1604"/>
                          </a:lnTo>
                          <a:lnTo>
                            <a:pt x="259" y="1621"/>
                          </a:lnTo>
                          <a:lnTo>
                            <a:pt x="270" y="1638"/>
                          </a:lnTo>
                          <a:lnTo>
                            <a:pt x="281" y="1654"/>
                          </a:lnTo>
                          <a:lnTo>
                            <a:pt x="290" y="1670"/>
                          </a:lnTo>
                          <a:lnTo>
                            <a:pt x="296" y="1683"/>
                          </a:lnTo>
                          <a:lnTo>
                            <a:pt x="306" y="1709"/>
                          </a:lnTo>
                          <a:lnTo>
                            <a:pt x="312" y="1729"/>
                          </a:lnTo>
                          <a:lnTo>
                            <a:pt x="314" y="1741"/>
                          </a:lnTo>
                          <a:lnTo>
                            <a:pt x="314" y="1746"/>
                          </a:lnTo>
                          <a:lnTo>
                            <a:pt x="492" y="1732"/>
                          </a:lnTo>
                          <a:lnTo>
                            <a:pt x="498" y="1751"/>
                          </a:lnTo>
                          <a:lnTo>
                            <a:pt x="501" y="1768"/>
                          </a:lnTo>
                          <a:lnTo>
                            <a:pt x="505" y="1784"/>
                          </a:lnTo>
                          <a:lnTo>
                            <a:pt x="506" y="1800"/>
                          </a:lnTo>
                          <a:lnTo>
                            <a:pt x="505" y="1814"/>
                          </a:lnTo>
                          <a:lnTo>
                            <a:pt x="504" y="1828"/>
                          </a:lnTo>
                          <a:lnTo>
                            <a:pt x="503" y="1840"/>
                          </a:lnTo>
                          <a:lnTo>
                            <a:pt x="499" y="1851"/>
                          </a:lnTo>
                          <a:lnTo>
                            <a:pt x="493" y="1871"/>
                          </a:lnTo>
                          <a:lnTo>
                            <a:pt x="485" y="1884"/>
                          </a:lnTo>
                          <a:lnTo>
                            <a:pt x="481" y="1893"/>
                          </a:lnTo>
                          <a:lnTo>
                            <a:pt x="478" y="1896"/>
                          </a:lnTo>
                          <a:lnTo>
                            <a:pt x="478" y="2067"/>
                          </a:lnTo>
                          <a:lnTo>
                            <a:pt x="501" y="2080"/>
                          </a:lnTo>
                          <a:lnTo>
                            <a:pt x="523" y="2094"/>
                          </a:lnTo>
                          <a:lnTo>
                            <a:pt x="543" y="2107"/>
                          </a:lnTo>
                          <a:lnTo>
                            <a:pt x="561" y="2119"/>
                          </a:lnTo>
                          <a:lnTo>
                            <a:pt x="592" y="2144"/>
                          </a:lnTo>
                          <a:lnTo>
                            <a:pt x="615" y="2166"/>
                          </a:lnTo>
                          <a:lnTo>
                            <a:pt x="646" y="2199"/>
                          </a:lnTo>
                          <a:lnTo>
                            <a:pt x="656" y="2211"/>
                          </a:lnTo>
                          <a:lnTo>
                            <a:pt x="676" y="2217"/>
                          </a:lnTo>
                          <a:lnTo>
                            <a:pt x="695" y="2224"/>
                          </a:lnTo>
                          <a:lnTo>
                            <a:pt x="711" y="2232"/>
                          </a:lnTo>
                          <a:lnTo>
                            <a:pt x="725" y="2242"/>
                          </a:lnTo>
                          <a:lnTo>
                            <a:pt x="738" y="2251"/>
                          </a:lnTo>
                          <a:lnTo>
                            <a:pt x="749" y="2262"/>
                          </a:lnTo>
                          <a:lnTo>
                            <a:pt x="757" y="2272"/>
                          </a:lnTo>
                          <a:lnTo>
                            <a:pt x="765" y="2283"/>
                          </a:lnTo>
                          <a:lnTo>
                            <a:pt x="771" y="2293"/>
                          </a:lnTo>
                          <a:lnTo>
                            <a:pt x="776" y="2303"/>
                          </a:lnTo>
                          <a:lnTo>
                            <a:pt x="779" y="2313"/>
                          </a:lnTo>
                          <a:lnTo>
                            <a:pt x="783" y="2320"/>
                          </a:lnTo>
                          <a:lnTo>
                            <a:pt x="785" y="2331"/>
                          </a:lnTo>
                          <a:lnTo>
                            <a:pt x="787" y="2336"/>
                          </a:lnTo>
                          <a:lnTo>
                            <a:pt x="795" y="2342"/>
                          </a:lnTo>
                          <a:lnTo>
                            <a:pt x="802" y="2348"/>
                          </a:lnTo>
                          <a:lnTo>
                            <a:pt x="809" y="2354"/>
                          </a:lnTo>
                          <a:lnTo>
                            <a:pt x="815" y="2362"/>
                          </a:lnTo>
                          <a:lnTo>
                            <a:pt x="820" y="2368"/>
                          </a:lnTo>
                          <a:lnTo>
                            <a:pt x="823" y="2374"/>
                          </a:lnTo>
                          <a:lnTo>
                            <a:pt x="826" y="2380"/>
                          </a:lnTo>
                          <a:lnTo>
                            <a:pt x="828" y="2387"/>
                          </a:lnTo>
                          <a:lnTo>
                            <a:pt x="829" y="2400"/>
                          </a:lnTo>
                          <a:lnTo>
                            <a:pt x="829" y="2412"/>
                          </a:lnTo>
                          <a:lnTo>
                            <a:pt x="827" y="2424"/>
                          </a:lnTo>
                          <a:lnTo>
                            <a:pt x="823" y="2436"/>
                          </a:lnTo>
                          <a:lnTo>
                            <a:pt x="818" y="2446"/>
                          </a:lnTo>
                          <a:lnTo>
                            <a:pt x="812" y="2456"/>
                          </a:lnTo>
                          <a:lnTo>
                            <a:pt x="806" y="2464"/>
                          </a:lnTo>
                          <a:lnTo>
                            <a:pt x="800" y="2472"/>
                          </a:lnTo>
                          <a:lnTo>
                            <a:pt x="790" y="2483"/>
                          </a:lnTo>
                          <a:lnTo>
                            <a:pt x="787" y="2486"/>
                          </a:lnTo>
                          <a:lnTo>
                            <a:pt x="784" y="2494"/>
                          </a:lnTo>
                          <a:lnTo>
                            <a:pt x="783" y="2499"/>
                          </a:lnTo>
                          <a:lnTo>
                            <a:pt x="784" y="2504"/>
                          </a:lnTo>
                          <a:lnTo>
                            <a:pt x="787" y="2506"/>
                          </a:lnTo>
                          <a:lnTo>
                            <a:pt x="790" y="2509"/>
                          </a:lnTo>
                          <a:lnTo>
                            <a:pt x="794" y="2510"/>
                          </a:lnTo>
                          <a:lnTo>
                            <a:pt x="800" y="2511"/>
                          </a:lnTo>
                          <a:lnTo>
                            <a:pt x="805" y="2511"/>
                          </a:lnTo>
                          <a:lnTo>
                            <a:pt x="828" y="2509"/>
                          </a:lnTo>
                          <a:lnTo>
                            <a:pt x="839" y="2506"/>
                          </a:lnTo>
                          <a:lnTo>
                            <a:pt x="836" y="2518"/>
                          </a:lnTo>
                          <a:lnTo>
                            <a:pt x="833" y="2529"/>
                          </a:lnTo>
                          <a:lnTo>
                            <a:pt x="832" y="2539"/>
                          </a:lnTo>
                          <a:lnTo>
                            <a:pt x="832" y="2548"/>
                          </a:lnTo>
                          <a:lnTo>
                            <a:pt x="832" y="2562"/>
                          </a:lnTo>
                          <a:lnTo>
                            <a:pt x="834" y="2573"/>
                          </a:lnTo>
                          <a:lnTo>
                            <a:pt x="842" y="2588"/>
                          </a:lnTo>
                          <a:lnTo>
                            <a:pt x="845" y="2592"/>
                          </a:lnTo>
                          <a:lnTo>
                            <a:pt x="853" y="2599"/>
                          </a:lnTo>
                          <a:lnTo>
                            <a:pt x="859" y="2604"/>
                          </a:lnTo>
                          <a:lnTo>
                            <a:pt x="865" y="2608"/>
                          </a:lnTo>
                          <a:lnTo>
                            <a:pt x="871" y="2610"/>
                          </a:lnTo>
                          <a:lnTo>
                            <a:pt x="876" y="2610"/>
                          </a:lnTo>
                          <a:lnTo>
                            <a:pt x="881" y="2610"/>
                          </a:lnTo>
                          <a:lnTo>
                            <a:pt x="886" y="2608"/>
                          </a:lnTo>
                          <a:lnTo>
                            <a:pt x="889" y="2605"/>
                          </a:lnTo>
                          <a:lnTo>
                            <a:pt x="896" y="2599"/>
                          </a:lnTo>
                          <a:lnTo>
                            <a:pt x="900" y="2593"/>
                          </a:lnTo>
                          <a:lnTo>
                            <a:pt x="904" y="2587"/>
                          </a:lnTo>
                          <a:lnTo>
                            <a:pt x="904" y="2586"/>
                          </a:lnTo>
                          <a:lnTo>
                            <a:pt x="919" y="2567"/>
                          </a:lnTo>
                          <a:lnTo>
                            <a:pt x="932" y="2553"/>
                          </a:lnTo>
                          <a:lnTo>
                            <a:pt x="946" y="2542"/>
                          </a:lnTo>
                          <a:lnTo>
                            <a:pt x="958" y="2533"/>
                          </a:lnTo>
                          <a:lnTo>
                            <a:pt x="970" y="2527"/>
                          </a:lnTo>
                          <a:lnTo>
                            <a:pt x="980" y="2522"/>
                          </a:lnTo>
                          <a:lnTo>
                            <a:pt x="991" y="2520"/>
                          </a:lnTo>
                          <a:lnTo>
                            <a:pt x="1000" y="2520"/>
                          </a:lnTo>
                          <a:lnTo>
                            <a:pt x="1008" y="2520"/>
                          </a:lnTo>
                          <a:lnTo>
                            <a:pt x="1015" y="2522"/>
                          </a:lnTo>
                          <a:lnTo>
                            <a:pt x="1022" y="2523"/>
                          </a:lnTo>
                          <a:lnTo>
                            <a:pt x="1026" y="2526"/>
                          </a:lnTo>
                          <a:lnTo>
                            <a:pt x="1033" y="2531"/>
                          </a:lnTo>
                          <a:lnTo>
                            <a:pt x="1035" y="2533"/>
                          </a:lnTo>
                          <a:lnTo>
                            <a:pt x="1044" y="2522"/>
                          </a:lnTo>
                          <a:lnTo>
                            <a:pt x="1052" y="2513"/>
                          </a:lnTo>
                          <a:lnTo>
                            <a:pt x="1062" y="2507"/>
                          </a:lnTo>
                          <a:lnTo>
                            <a:pt x="1072" y="2504"/>
                          </a:lnTo>
                          <a:lnTo>
                            <a:pt x="1082" y="2502"/>
                          </a:lnTo>
                          <a:lnTo>
                            <a:pt x="1093" y="2501"/>
                          </a:lnTo>
                          <a:lnTo>
                            <a:pt x="1102" y="2502"/>
                          </a:lnTo>
                          <a:lnTo>
                            <a:pt x="1112" y="2505"/>
                          </a:lnTo>
                          <a:lnTo>
                            <a:pt x="1132" y="2511"/>
                          </a:lnTo>
                          <a:lnTo>
                            <a:pt x="1146" y="2518"/>
                          </a:lnTo>
                          <a:lnTo>
                            <a:pt x="1156" y="2523"/>
                          </a:lnTo>
                          <a:lnTo>
                            <a:pt x="1160" y="2526"/>
                          </a:lnTo>
                          <a:lnTo>
                            <a:pt x="1166" y="2513"/>
                          </a:lnTo>
                          <a:lnTo>
                            <a:pt x="1170" y="2502"/>
                          </a:lnTo>
                          <a:lnTo>
                            <a:pt x="1173" y="2491"/>
                          </a:lnTo>
                          <a:lnTo>
                            <a:pt x="1176" y="2480"/>
                          </a:lnTo>
                          <a:lnTo>
                            <a:pt x="1178" y="2460"/>
                          </a:lnTo>
                          <a:lnTo>
                            <a:pt x="1179" y="2442"/>
                          </a:lnTo>
                          <a:lnTo>
                            <a:pt x="1176" y="2417"/>
                          </a:lnTo>
                          <a:lnTo>
                            <a:pt x="1173" y="2408"/>
                          </a:lnTo>
                          <a:lnTo>
                            <a:pt x="1187" y="2404"/>
                          </a:lnTo>
                          <a:lnTo>
                            <a:pt x="1198" y="2401"/>
                          </a:lnTo>
                          <a:lnTo>
                            <a:pt x="1209" y="2396"/>
                          </a:lnTo>
                          <a:lnTo>
                            <a:pt x="1219" y="2390"/>
                          </a:lnTo>
                          <a:lnTo>
                            <a:pt x="1228" y="2384"/>
                          </a:lnTo>
                          <a:lnTo>
                            <a:pt x="1236" y="2378"/>
                          </a:lnTo>
                          <a:lnTo>
                            <a:pt x="1243" y="2370"/>
                          </a:lnTo>
                          <a:lnTo>
                            <a:pt x="1249" y="2364"/>
                          </a:lnTo>
                          <a:lnTo>
                            <a:pt x="1260" y="2351"/>
                          </a:lnTo>
                          <a:lnTo>
                            <a:pt x="1266" y="2340"/>
                          </a:lnTo>
                          <a:lnTo>
                            <a:pt x="1270" y="2332"/>
                          </a:lnTo>
                          <a:lnTo>
                            <a:pt x="1271" y="2330"/>
                          </a:lnTo>
                          <a:lnTo>
                            <a:pt x="1268" y="2310"/>
                          </a:lnTo>
                          <a:lnTo>
                            <a:pt x="1266" y="2294"/>
                          </a:lnTo>
                          <a:lnTo>
                            <a:pt x="1266" y="2281"/>
                          </a:lnTo>
                          <a:lnTo>
                            <a:pt x="1269" y="2269"/>
                          </a:lnTo>
                          <a:lnTo>
                            <a:pt x="1271" y="2259"/>
                          </a:lnTo>
                          <a:lnTo>
                            <a:pt x="1275" y="2250"/>
                          </a:lnTo>
                          <a:lnTo>
                            <a:pt x="1280" y="2243"/>
                          </a:lnTo>
                          <a:lnTo>
                            <a:pt x="1285" y="2238"/>
                          </a:lnTo>
                          <a:lnTo>
                            <a:pt x="1281" y="2210"/>
                          </a:lnTo>
                          <a:lnTo>
                            <a:pt x="1279" y="2185"/>
                          </a:lnTo>
                          <a:lnTo>
                            <a:pt x="1277" y="2163"/>
                          </a:lnTo>
                          <a:lnTo>
                            <a:pt x="1277" y="2144"/>
                          </a:lnTo>
                          <a:lnTo>
                            <a:pt x="1280" y="2127"/>
                          </a:lnTo>
                          <a:lnTo>
                            <a:pt x="1281" y="2111"/>
                          </a:lnTo>
                          <a:lnTo>
                            <a:pt x="1285" y="2097"/>
                          </a:lnTo>
                          <a:lnTo>
                            <a:pt x="1288" y="2086"/>
                          </a:lnTo>
                          <a:lnTo>
                            <a:pt x="1292" y="2076"/>
                          </a:lnTo>
                          <a:lnTo>
                            <a:pt x="1296" y="2068"/>
                          </a:lnTo>
                          <a:lnTo>
                            <a:pt x="1299" y="2060"/>
                          </a:lnTo>
                          <a:lnTo>
                            <a:pt x="1303" y="2056"/>
                          </a:lnTo>
                          <a:lnTo>
                            <a:pt x="1309" y="2049"/>
                          </a:lnTo>
                          <a:lnTo>
                            <a:pt x="1312" y="2047"/>
                          </a:lnTo>
                          <a:lnTo>
                            <a:pt x="1332" y="2022"/>
                          </a:lnTo>
                          <a:lnTo>
                            <a:pt x="1351" y="1999"/>
                          </a:lnTo>
                          <a:lnTo>
                            <a:pt x="1364" y="1978"/>
                          </a:lnTo>
                          <a:lnTo>
                            <a:pt x="1377" y="1959"/>
                          </a:lnTo>
                          <a:lnTo>
                            <a:pt x="1385" y="1942"/>
                          </a:lnTo>
                          <a:lnTo>
                            <a:pt x="1391" y="1926"/>
                          </a:lnTo>
                          <a:lnTo>
                            <a:pt x="1395" y="1912"/>
                          </a:lnTo>
                          <a:lnTo>
                            <a:pt x="1397" y="1900"/>
                          </a:lnTo>
                          <a:lnTo>
                            <a:pt x="1399" y="1890"/>
                          </a:lnTo>
                          <a:lnTo>
                            <a:pt x="1397" y="1880"/>
                          </a:lnTo>
                          <a:lnTo>
                            <a:pt x="1396" y="1873"/>
                          </a:lnTo>
                          <a:lnTo>
                            <a:pt x="1395" y="1867"/>
                          </a:lnTo>
                          <a:lnTo>
                            <a:pt x="1391" y="1860"/>
                          </a:lnTo>
                          <a:lnTo>
                            <a:pt x="1390" y="1857"/>
                          </a:lnTo>
                          <a:lnTo>
                            <a:pt x="1389" y="1839"/>
                          </a:lnTo>
                          <a:lnTo>
                            <a:pt x="1390" y="1824"/>
                          </a:lnTo>
                          <a:lnTo>
                            <a:pt x="1391" y="1809"/>
                          </a:lnTo>
                          <a:lnTo>
                            <a:pt x="1394" y="1798"/>
                          </a:lnTo>
                          <a:lnTo>
                            <a:pt x="1397" y="1787"/>
                          </a:lnTo>
                          <a:lnTo>
                            <a:pt x="1401" y="1779"/>
                          </a:lnTo>
                          <a:lnTo>
                            <a:pt x="1406" y="1770"/>
                          </a:lnTo>
                          <a:lnTo>
                            <a:pt x="1411" y="1764"/>
                          </a:lnTo>
                          <a:lnTo>
                            <a:pt x="1419" y="1754"/>
                          </a:lnTo>
                          <a:lnTo>
                            <a:pt x="1428" y="1749"/>
                          </a:lnTo>
                          <a:lnTo>
                            <a:pt x="1434" y="1746"/>
                          </a:lnTo>
                          <a:lnTo>
                            <a:pt x="1435" y="1746"/>
                          </a:lnTo>
                          <a:lnTo>
                            <a:pt x="1437" y="1734"/>
                          </a:lnTo>
                          <a:lnTo>
                            <a:pt x="1435" y="1723"/>
                          </a:lnTo>
                          <a:lnTo>
                            <a:pt x="1432" y="1712"/>
                          </a:lnTo>
                          <a:lnTo>
                            <a:pt x="1428" y="1701"/>
                          </a:lnTo>
                          <a:lnTo>
                            <a:pt x="1418" y="1681"/>
                          </a:lnTo>
                          <a:lnTo>
                            <a:pt x="1406" y="1661"/>
                          </a:lnTo>
                          <a:lnTo>
                            <a:pt x="1392" y="1642"/>
                          </a:lnTo>
                          <a:lnTo>
                            <a:pt x="1381" y="1620"/>
                          </a:lnTo>
                          <a:lnTo>
                            <a:pt x="1377" y="1609"/>
                          </a:lnTo>
                          <a:lnTo>
                            <a:pt x="1373" y="1595"/>
                          </a:lnTo>
                          <a:lnTo>
                            <a:pt x="1370" y="1583"/>
                          </a:lnTo>
                          <a:lnTo>
                            <a:pt x="1370" y="1568"/>
                          </a:lnTo>
                          <a:lnTo>
                            <a:pt x="1379" y="1559"/>
                          </a:lnTo>
                          <a:lnTo>
                            <a:pt x="1388" y="1548"/>
                          </a:lnTo>
                          <a:lnTo>
                            <a:pt x="1396" y="1535"/>
                          </a:lnTo>
                          <a:lnTo>
                            <a:pt x="1402" y="1523"/>
                          </a:lnTo>
                          <a:lnTo>
                            <a:pt x="1414" y="1500"/>
                          </a:lnTo>
                          <a:lnTo>
                            <a:pt x="1423" y="1477"/>
                          </a:lnTo>
                          <a:lnTo>
                            <a:pt x="1433" y="1439"/>
                          </a:lnTo>
                          <a:lnTo>
                            <a:pt x="1435" y="1424"/>
                          </a:lnTo>
                          <a:lnTo>
                            <a:pt x="1351" y="38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3" name="Freeform 442"/>
                    <p:cNvSpPr>
                      <a:spLocks/>
                    </p:cNvSpPr>
                    <p:nvPr/>
                  </p:nvSpPr>
                  <p:spPr bwMode="auto">
                    <a:xfrm>
                      <a:off x="3434" y="1795"/>
                      <a:ext cx="657" cy="339"/>
                    </a:xfrm>
                    <a:custGeom>
                      <a:avLst/>
                      <a:gdLst>
                        <a:gd name="T0" fmla="*/ 0 w 2631"/>
                        <a:gd name="T1" fmla="*/ 0 h 1357"/>
                        <a:gd name="T2" fmla="*/ 0 w 2631"/>
                        <a:gd name="T3" fmla="*/ 0 h 1357"/>
                        <a:gd name="T4" fmla="*/ 0 w 2631"/>
                        <a:gd name="T5" fmla="*/ 0 h 1357"/>
                        <a:gd name="T6" fmla="*/ 0 w 2631"/>
                        <a:gd name="T7" fmla="*/ 0 h 1357"/>
                        <a:gd name="T8" fmla="*/ 0 w 2631"/>
                        <a:gd name="T9" fmla="*/ 0 h 1357"/>
                        <a:gd name="T10" fmla="*/ 0 w 2631"/>
                        <a:gd name="T11" fmla="*/ 0 h 1357"/>
                        <a:gd name="T12" fmla="*/ 0 w 2631"/>
                        <a:gd name="T13" fmla="*/ 0 h 1357"/>
                        <a:gd name="T14" fmla="*/ 0 w 2631"/>
                        <a:gd name="T15" fmla="*/ 0 h 1357"/>
                        <a:gd name="T16" fmla="*/ 0 w 2631"/>
                        <a:gd name="T17" fmla="*/ 0 h 1357"/>
                        <a:gd name="T18" fmla="*/ 0 w 2631"/>
                        <a:gd name="T19" fmla="*/ 0 h 1357"/>
                        <a:gd name="T20" fmla="*/ 0 w 2631"/>
                        <a:gd name="T21" fmla="*/ 0 h 1357"/>
                        <a:gd name="T22" fmla="*/ 0 w 2631"/>
                        <a:gd name="T23" fmla="*/ 0 h 1357"/>
                        <a:gd name="T24" fmla="*/ 0 w 2631"/>
                        <a:gd name="T25" fmla="*/ 0 h 1357"/>
                        <a:gd name="T26" fmla="*/ 0 w 2631"/>
                        <a:gd name="T27" fmla="*/ 0 h 1357"/>
                        <a:gd name="T28" fmla="*/ 0 w 2631"/>
                        <a:gd name="T29" fmla="*/ 0 h 1357"/>
                        <a:gd name="T30" fmla="*/ 0 w 2631"/>
                        <a:gd name="T31" fmla="*/ 0 h 1357"/>
                        <a:gd name="T32" fmla="*/ 0 w 2631"/>
                        <a:gd name="T33" fmla="*/ 0 h 1357"/>
                        <a:gd name="T34" fmla="*/ 0 w 2631"/>
                        <a:gd name="T35" fmla="*/ 0 h 1357"/>
                        <a:gd name="T36" fmla="*/ 0 w 2631"/>
                        <a:gd name="T37" fmla="*/ 0 h 1357"/>
                        <a:gd name="T38" fmla="*/ 0 w 2631"/>
                        <a:gd name="T39" fmla="*/ 0 h 1357"/>
                        <a:gd name="T40" fmla="*/ 0 w 2631"/>
                        <a:gd name="T41" fmla="*/ 0 h 1357"/>
                        <a:gd name="T42" fmla="*/ 0 w 2631"/>
                        <a:gd name="T43" fmla="*/ 0 h 1357"/>
                        <a:gd name="T44" fmla="*/ 0 w 2631"/>
                        <a:gd name="T45" fmla="*/ 0 h 1357"/>
                        <a:gd name="T46" fmla="*/ 0 w 2631"/>
                        <a:gd name="T47" fmla="*/ 0 h 1357"/>
                        <a:gd name="T48" fmla="*/ 0 w 2631"/>
                        <a:gd name="T49" fmla="*/ 0 h 1357"/>
                        <a:gd name="T50" fmla="*/ 0 w 2631"/>
                        <a:gd name="T51" fmla="*/ 0 h 1357"/>
                        <a:gd name="T52" fmla="*/ 0 w 2631"/>
                        <a:gd name="T53" fmla="*/ 0 h 1357"/>
                        <a:gd name="T54" fmla="*/ 0 w 2631"/>
                        <a:gd name="T55" fmla="*/ 0 h 1357"/>
                        <a:gd name="T56" fmla="*/ 0 w 2631"/>
                        <a:gd name="T57" fmla="*/ 0 h 1357"/>
                        <a:gd name="T58" fmla="*/ 0 w 2631"/>
                        <a:gd name="T59" fmla="*/ 0 h 1357"/>
                        <a:gd name="T60" fmla="*/ 0 w 2631"/>
                        <a:gd name="T61" fmla="*/ 0 h 1357"/>
                        <a:gd name="T62" fmla="*/ 0 w 2631"/>
                        <a:gd name="T63" fmla="*/ 0 h 1357"/>
                        <a:gd name="T64" fmla="*/ 0 w 2631"/>
                        <a:gd name="T65" fmla="*/ 0 h 1357"/>
                        <a:gd name="T66" fmla="*/ 0 w 2631"/>
                        <a:gd name="T67" fmla="*/ 0 h 1357"/>
                        <a:gd name="T68" fmla="*/ 0 w 2631"/>
                        <a:gd name="T69" fmla="*/ 0 h 1357"/>
                        <a:gd name="T70" fmla="*/ 0 w 2631"/>
                        <a:gd name="T71" fmla="*/ 0 h 1357"/>
                        <a:gd name="T72" fmla="*/ 0 w 2631"/>
                        <a:gd name="T73" fmla="*/ 0 h 1357"/>
                        <a:gd name="T74" fmla="*/ 0 w 2631"/>
                        <a:gd name="T75" fmla="*/ 0 h 1357"/>
                        <a:gd name="T76" fmla="*/ 0 w 2631"/>
                        <a:gd name="T77" fmla="*/ 0 h 1357"/>
                        <a:gd name="T78" fmla="*/ 0 w 2631"/>
                        <a:gd name="T79" fmla="*/ 0 h 1357"/>
                        <a:gd name="T80" fmla="*/ 0 w 2631"/>
                        <a:gd name="T81" fmla="*/ 0 h 1357"/>
                        <a:gd name="T82" fmla="*/ 0 w 2631"/>
                        <a:gd name="T83" fmla="*/ 0 h 1357"/>
                        <a:gd name="T84" fmla="*/ 0 w 2631"/>
                        <a:gd name="T85" fmla="*/ 0 h 1357"/>
                        <a:gd name="T86" fmla="*/ 0 w 2631"/>
                        <a:gd name="T87" fmla="*/ 0 h 1357"/>
                        <a:gd name="T88" fmla="*/ 0 w 2631"/>
                        <a:gd name="T89" fmla="*/ 0 h 1357"/>
                        <a:gd name="T90" fmla="*/ 0 w 2631"/>
                        <a:gd name="T91" fmla="*/ 0 h 1357"/>
                        <a:gd name="T92" fmla="*/ 0 w 2631"/>
                        <a:gd name="T93" fmla="*/ 0 h 1357"/>
                        <a:gd name="T94" fmla="*/ 0 w 2631"/>
                        <a:gd name="T95" fmla="*/ 0 h 1357"/>
                        <a:gd name="T96" fmla="*/ 0 w 2631"/>
                        <a:gd name="T97" fmla="*/ 0 h 1357"/>
                        <a:gd name="T98" fmla="*/ 0 w 2631"/>
                        <a:gd name="T99" fmla="*/ 0 h 1357"/>
                        <a:gd name="T100" fmla="*/ 0 w 2631"/>
                        <a:gd name="T101" fmla="*/ 0 h 1357"/>
                        <a:gd name="T102" fmla="*/ 0 w 2631"/>
                        <a:gd name="T103" fmla="*/ 0 h 1357"/>
                        <a:gd name="T104" fmla="*/ 0 w 2631"/>
                        <a:gd name="T105" fmla="*/ 0 h 1357"/>
                        <a:gd name="T106" fmla="*/ 0 w 2631"/>
                        <a:gd name="T107" fmla="*/ 0 h 1357"/>
                        <a:gd name="T108" fmla="*/ 0 w 2631"/>
                        <a:gd name="T109" fmla="*/ 0 h 1357"/>
                        <a:gd name="T110" fmla="*/ 0 w 2631"/>
                        <a:gd name="T111" fmla="*/ 0 h 13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1"/>
                        <a:gd name="T169" fmla="*/ 0 h 1357"/>
                        <a:gd name="T170" fmla="*/ 2631 w 2631"/>
                        <a:gd name="T171" fmla="*/ 1357 h 13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1" h="1357">
                          <a:moveTo>
                            <a:pt x="2631" y="611"/>
                          </a:moveTo>
                          <a:lnTo>
                            <a:pt x="2624" y="613"/>
                          </a:lnTo>
                          <a:lnTo>
                            <a:pt x="2607" y="619"/>
                          </a:lnTo>
                          <a:lnTo>
                            <a:pt x="2584" y="631"/>
                          </a:lnTo>
                          <a:lnTo>
                            <a:pt x="2555" y="647"/>
                          </a:lnTo>
                          <a:lnTo>
                            <a:pt x="2539" y="657"/>
                          </a:lnTo>
                          <a:lnTo>
                            <a:pt x="2523" y="668"/>
                          </a:lnTo>
                          <a:lnTo>
                            <a:pt x="2507" y="680"/>
                          </a:lnTo>
                          <a:lnTo>
                            <a:pt x="2492" y="693"/>
                          </a:lnTo>
                          <a:lnTo>
                            <a:pt x="2478" y="707"/>
                          </a:lnTo>
                          <a:lnTo>
                            <a:pt x="2463" y="722"/>
                          </a:lnTo>
                          <a:lnTo>
                            <a:pt x="2451" y="738"/>
                          </a:lnTo>
                          <a:lnTo>
                            <a:pt x="2440" y="755"/>
                          </a:lnTo>
                          <a:lnTo>
                            <a:pt x="2436" y="766"/>
                          </a:lnTo>
                          <a:lnTo>
                            <a:pt x="2424" y="797"/>
                          </a:lnTo>
                          <a:lnTo>
                            <a:pt x="2414" y="816"/>
                          </a:lnTo>
                          <a:lnTo>
                            <a:pt x="2402" y="837"/>
                          </a:lnTo>
                          <a:lnTo>
                            <a:pt x="2394" y="848"/>
                          </a:lnTo>
                          <a:lnTo>
                            <a:pt x="2386" y="859"/>
                          </a:lnTo>
                          <a:lnTo>
                            <a:pt x="2377" y="869"/>
                          </a:lnTo>
                          <a:lnTo>
                            <a:pt x="2367" y="879"/>
                          </a:lnTo>
                          <a:lnTo>
                            <a:pt x="2359" y="887"/>
                          </a:lnTo>
                          <a:lnTo>
                            <a:pt x="2333" y="908"/>
                          </a:lnTo>
                          <a:lnTo>
                            <a:pt x="2312" y="921"/>
                          </a:lnTo>
                          <a:lnTo>
                            <a:pt x="2288" y="937"/>
                          </a:lnTo>
                          <a:lnTo>
                            <a:pt x="2258" y="953"/>
                          </a:lnTo>
                          <a:lnTo>
                            <a:pt x="2223" y="970"/>
                          </a:lnTo>
                          <a:lnTo>
                            <a:pt x="2214" y="977"/>
                          </a:lnTo>
                          <a:lnTo>
                            <a:pt x="2192" y="995"/>
                          </a:lnTo>
                          <a:lnTo>
                            <a:pt x="2180" y="1007"/>
                          </a:lnTo>
                          <a:lnTo>
                            <a:pt x="2168" y="1023"/>
                          </a:lnTo>
                          <a:lnTo>
                            <a:pt x="2163" y="1033"/>
                          </a:lnTo>
                          <a:lnTo>
                            <a:pt x="2158" y="1041"/>
                          </a:lnTo>
                          <a:lnTo>
                            <a:pt x="2154" y="1052"/>
                          </a:lnTo>
                          <a:lnTo>
                            <a:pt x="2151" y="1062"/>
                          </a:lnTo>
                          <a:lnTo>
                            <a:pt x="1883" y="1095"/>
                          </a:lnTo>
                          <a:lnTo>
                            <a:pt x="1870" y="1097"/>
                          </a:lnTo>
                          <a:lnTo>
                            <a:pt x="1835" y="1100"/>
                          </a:lnTo>
                          <a:lnTo>
                            <a:pt x="1775" y="1108"/>
                          </a:lnTo>
                          <a:lnTo>
                            <a:pt x="1687" y="1117"/>
                          </a:lnTo>
                          <a:lnTo>
                            <a:pt x="1572" y="1131"/>
                          </a:lnTo>
                          <a:lnTo>
                            <a:pt x="1429" y="1148"/>
                          </a:lnTo>
                          <a:lnTo>
                            <a:pt x="1255" y="1169"/>
                          </a:lnTo>
                          <a:lnTo>
                            <a:pt x="1049" y="1194"/>
                          </a:lnTo>
                          <a:lnTo>
                            <a:pt x="1042" y="1193"/>
                          </a:lnTo>
                          <a:lnTo>
                            <a:pt x="1020" y="1192"/>
                          </a:lnTo>
                          <a:lnTo>
                            <a:pt x="988" y="1192"/>
                          </a:lnTo>
                          <a:lnTo>
                            <a:pt x="949" y="1192"/>
                          </a:lnTo>
                          <a:lnTo>
                            <a:pt x="928" y="1193"/>
                          </a:lnTo>
                          <a:lnTo>
                            <a:pt x="906" y="1194"/>
                          </a:lnTo>
                          <a:lnTo>
                            <a:pt x="884" y="1197"/>
                          </a:lnTo>
                          <a:lnTo>
                            <a:pt x="861" y="1199"/>
                          </a:lnTo>
                          <a:lnTo>
                            <a:pt x="840" y="1203"/>
                          </a:lnTo>
                          <a:lnTo>
                            <a:pt x="818" y="1208"/>
                          </a:lnTo>
                          <a:lnTo>
                            <a:pt x="798" y="1213"/>
                          </a:lnTo>
                          <a:lnTo>
                            <a:pt x="780" y="1220"/>
                          </a:lnTo>
                          <a:lnTo>
                            <a:pt x="779" y="1223"/>
                          </a:lnTo>
                          <a:lnTo>
                            <a:pt x="771" y="1228"/>
                          </a:lnTo>
                          <a:lnTo>
                            <a:pt x="766" y="1231"/>
                          </a:lnTo>
                          <a:lnTo>
                            <a:pt x="760" y="1235"/>
                          </a:lnTo>
                          <a:lnTo>
                            <a:pt x="752" y="1239"/>
                          </a:lnTo>
                          <a:lnTo>
                            <a:pt x="742" y="1242"/>
                          </a:lnTo>
                          <a:lnTo>
                            <a:pt x="730" y="1246"/>
                          </a:lnTo>
                          <a:lnTo>
                            <a:pt x="716" y="1248"/>
                          </a:lnTo>
                          <a:lnTo>
                            <a:pt x="702" y="1250"/>
                          </a:lnTo>
                          <a:lnTo>
                            <a:pt x="683" y="1251"/>
                          </a:lnTo>
                          <a:lnTo>
                            <a:pt x="664" y="1251"/>
                          </a:lnTo>
                          <a:lnTo>
                            <a:pt x="642" y="1248"/>
                          </a:lnTo>
                          <a:lnTo>
                            <a:pt x="617" y="1245"/>
                          </a:lnTo>
                          <a:lnTo>
                            <a:pt x="590" y="1240"/>
                          </a:lnTo>
                          <a:lnTo>
                            <a:pt x="585" y="1236"/>
                          </a:lnTo>
                          <a:lnTo>
                            <a:pt x="571" y="1228"/>
                          </a:lnTo>
                          <a:lnTo>
                            <a:pt x="562" y="1223"/>
                          </a:lnTo>
                          <a:lnTo>
                            <a:pt x="551" y="1218"/>
                          </a:lnTo>
                          <a:lnTo>
                            <a:pt x="540" y="1214"/>
                          </a:lnTo>
                          <a:lnTo>
                            <a:pt x="529" y="1213"/>
                          </a:lnTo>
                          <a:lnTo>
                            <a:pt x="524" y="1213"/>
                          </a:lnTo>
                          <a:lnTo>
                            <a:pt x="519" y="1213"/>
                          </a:lnTo>
                          <a:lnTo>
                            <a:pt x="513" y="1214"/>
                          </a:lnTo>
                          <a:lnTo>
                            <a:pt x="508" y="1215"/>
                          </a:lnTo>
                          <a:lnTo>
                            <a:pt x="503" y="1219"/>
                          </a:lnTo>
                          <a:lnTo>
                            <a:pt x="498" y="1221"/>
                          </a:lnTo>
                          <a:lnTo>
                            <a:pt x="495" y="1226"/>
                          </a:lnTo>
                          <a:lnTo>
                            <a:pt x="491" y="1231"/>
                          </a:lnTo>
                          <a:lnTo>
                            <a:pt x="487" y="1239"/>
                          </a:lnTo>
                          <a:lnTo>
                            <a:pt x="484" y="1246"/>
                          </a:lnTo>
                          <a:lnTo>
                            <a:pt x="481" y="1254"/>
                          </a:lnTo>
                          <a:lnTo>
                            <a:pt x="480" y="1264"/>
                          </a:lnTo>
                          <a:lnTo>
                            <a:pt x="479" y="1275"/>
                          </a:lnTo>
                          <a:lnTo>
                            <a:pt x="478" y="1289"/>
                          </a:lnTo>
                          <a:lnTo>
                            <a:pt x="478" y="1302"/>
                          </a:lnTo>
                          <a:lnTo>
                            <a:pt x="479" y="1318"/>
                          </a:lnTo>
                          <a:lnTo>
                            <a:pt x="442" y="1316"/>
                          </a:lnTo>
                          <a:lnTo>
                            <a:pt x="408" y="1316"/>
                          </a:lnTo>
                          <a:lnTo>
                            <a:pt x="375" y="1317"/>
                          </a:lnTo>
                          <a:lnTo>
                            <a:pt x="342" y="1319"/>
                          </a:lnTo>
                          <a:lnTo>
                            <a:pt x="311" y="1323"/>
                          </a:lnTo>
                          <a:lnTo>
                            <a:pt x="281" y="1327"/>
                          </a:lnTo>
                          <a:lnTo>
                            <a:pt x="251" y="1333"/>
                          </a:lnTo>
                          <a:lnTo>
                            <a:pt x="222" y="1338"/>
                          </a:lnTo>
                          <a:lnTo>
                            <a:pt x="194" y="1343"/>
                          </a:lnTo>
                          <a:lnTo>
                            <a:pt x="165" y="1347"/>
                          </a:lnTo>
                          <a:lnTo>
                            <a:pt x="139" y="1351"/>
                          </a:lnTo>
                          <a:lnTo>
                            <a:pt x="110" y="1355"/>
                          </a:lnTo>
                          <a:lnTo>
                            <a:pt x="83" y="1356"/>
                          </a:lnTo>
                          <a:lnTo>
                            <a:pt x="55" y="1357"/>
                          </a:lnTo>
                          <a:lnTo>
                            <a:pt x="28" y="1355"/>
                          </a:lnTo>
                          <a:lnTo>
                            <a:pt x="0" y="1351"/>
                          </a:lnTo>
                          <a:lnTo>
                            <a:pt x="17" y="1341"/>
                          </a:lnTo>
                          <a:lnTo>
                            <a:pt x="34" y="1332"/>
                          </a:lnTo>
                          <a:lnTo>
                            <a:pt x="48" y="1321"/>
                          </a:lnTo>
                          <a:lnTo>
                            <a:pt x="61" y="1311"/>
                          </a:lnTo>
                          <a:lnTo>
                            <a:pt x="72" y="1300"/>
                          </a:lnTo>
                          <a:lnTo>
                            <a:pt x="81" y="1290"/>
                          </a:lnTo>
                          <a:lnTo>
                            <a:pt x="90" y="1279"/>
                          </a:lnTo>
                          <a:lnTo>
                            <a:pt x="96" y="1268"/>
                          </a:lnTo>
                          <a:lnTo>
                            <a:pt x="101" y="1258"/>
                          </a:lnTo>
                          <a:lnTo>
                            <a:pt x="105" y="1247"/>
                          </a:lnTo>
                          <a:lnTo>
                            <a:pt x="108" y="1236"/>
                          </a:lnTo>
                          <a:lnTo>
                            <a:pt x="110" y="1226"/>
                          </a:lnTo>
                          <a:lnTo>
                            <a:pt x="110" y="1216"/>
                          </a:lnTo>
                          <a:lnTo>
                            <a:pt x="110" y="1207"/>
                          </a:lnTo>
                          <a:lnTo>
                            <a:pt x="110" y="1197"/>
                          </a:lnTo>
                          <a:lnTo>
                            <a:pt x="109" y="1187"/>
                          </a:lnTo>
                          <a:lnTo>
                            <a:pt x="104" y="1170"/>
                          </a:lnTo>
                          <a:lnTo>
                            <a:pt x="98" y="1153"/>
                          </a:lnTo>
                          <a:lnTo>
                            <a:pt x="91" y="1139"/>
                          </a:lnTo>
                          <a:lnTo>
                            <a:pt x="83" y="1126"/>
                          </a:lnTo>
                          <a:lnTo>
                            <a:pt x="71" y="1109"/>
                          </a:lnTo>
                          <a:lnTo>
                            <a:pt x="65" y="1103"/>
                          </a:lnTo>
                          <a:lnTo>
                            <a:pt x="80" y="1084"/>
                          </a:lnTo>
                          <a:lnTo>
                            <a:pt x="93" y="1070"/>
                          </a:lnTo>
                          <a:lnTo>
                            <a:pt x="107" y="1059"/>
                          </a:lnTo>
                          <a:lnTo>
                            <a:pt x="119" y="1050"/>
                          </a:lnTo>
                          <a:lnTo>
                            <a:pt x="131" y="1044"/>
                          </a:lnTo>
                          <a:lnTo>
                            <a:pt x="141" y="1039"/>
                          </a:lnTo>
                          <a:lnTo>
                            <a:pt x="152" y="1037"/>
                          </a:lnTo>
                          <a:lnTo>
                            <a:pt x="161" y="1037"/>
                          </a:lnTo>
                          <a:lnTo>
                            <a:pt x="169" y="1037"/>
                          </a:lnTo>
                          <a:lnTo>
                            <a:pt x="176" y="1039"/>
                          </a:lnTo>
                          <a:lnTo>
                            <a:pt x="183" y="1040"/>
                          </a:lnTo>
                          <a:lnTo>
                            <a:pt x="187" y="1043"/>
                          </a:lnTo>
                          <a:lnTo>
                            <a:pt x="194" y="1048"/>
                          </a:lnTo>
                          <a:lnTo>
                            <a:pt x="196" y="1050"/>
                          </a:lnTo>
                          <a:lnTo>
                            <a:pt x="205" y="1039"/>
                          </a:lnTo>
                          <a:lnTo>
                            <a:pt x="213" y="1030"/>
                          </a:lnTo>
                          <a:lnTo>
                            <a:pt x="223" y="1024"/>
                          </a:lnTo>
                          <a:lnTo>
                            <a:pt x="233" y="1021"/>
                          </a:lnTo>
                          <a:lnTo>
                            <a:pt x="243" y="1019"/>
                          </a:lnTo>
                          <a:lnTo>
                            <a:pt x="254" y="1018"/>
                          </a:lnTo>
                          <a:lnTo>
                            <a:pt x="263" y="1019"/>
                          </a:lnTo>
                          <a:lnTo>
                            <a:pt x="273" y="1022"/>
                          </a:lnTo>
                          <a:lnTo>
                            <a:pt x="293" y="1028"/>
                          </a:lnTo>
                          <a:lnTo>
                            <a:pt x="307" y="1035"/>
                          </a:lnTo>
                          <a:lnTo>
                            <a:pt x="317" y="1040"/>
                          </a:lnTo>
                          <a:lnTo>
                            <a:pt x="321" y="1043"/>
                          </a:lnTo>
                          <a:lnTo>
                            <a:pt x="327" y="1030"/>
                          </a:lnTo>
                          <a:lnTo>
                            <a:pt x="331" y="1019"/>
                          </a:lnTo>
                          <a:lnTo>
                            <a:pt x="334" y="1008"/>
                          </a:lnTo>
                          <a:lnTo>
                            <a:pt x="337" y="997"/>
                          </a:lnTo>
                          <a:lnTo>
                            <a:pt x="339" y="977"/>
                          </a:lnTo>
                          <a:lnTo>
                            <a:pt x="340" y="959"/>
                          </a:lnTo>
                          <a:lnTo>
                            <a:pt x="337" y="934"/>
                          </a:lnTo>
                          <a:lnTo>
                            <a:pt x="334" y="925"/>
                          </a:lnTo>
                          <a:lnTo>
                            <a:pt x="348" y="921"/>
                          </a:lnTo>
                          <a:lnTo>
                            <a:pt x="359" y="918"/>
                          </a:lnTo>
                          <a:lnTo>
                            <a:pt x="370" y="913"/>
                          </a:lnTo>
                          <a:lnTo>
                            <a:pt x="380" y="907"/>
                          </a:lnTo>
                          <a:lnTo>
                            <a:pt x="389" y="901"/>
                          </a:lnTo>
                          <a:lnTo>
                            <a:pt x="397" y="895"/>
                          </a:lnTo>
                          <a:lnTo>
                            <a:pt x="404" y="887"/>
                          </a:lnTo>
                          <a:lnTo>
                            <a:pt x="410" y="881"/>
                          </a:lnTo>
                          <a:lnTo>
                            <a:pt x="421" y="868"/>
                          </a:lnTo>
                          <a:lnTo>
                            <a:pt x="427" y="857"/>
                          </a:lnTo>
                          <a:lnTo>
                            <a:pt x="431" y="849"/>
                          </a:lnTo>
                          <a:lnTo>
                            <a:pt x="432" y="847"/>
                          </a:lnTo>
                          <a:lnTo>
                            <a:pt x="429" y="827"/>
                          </a:lnTo>
                          <a:lnTo>
                            <a:pt x="427" y="811"/>
                          </a:lnTo>
                          <a:lnTo>
                            <a:pt x="427" y="798"/>
                          </a:lnTo>
                          <a:lnTo>
                            <a:pt x="430" y="786"/>
                          </a:lnTo>
                          <a:lnTo>
                            <a:pt x="432" y="776"/>
                          </a:lnTo>
                          <a:lnTo>
                            <a:pt x="436" y="767"/>
                          </a:lnTo>
                          <a:lnTo>
                            <a:pt x="441" y="760"/>
                          </a:lnTo>
                          <a:lnTo>
                            <a:pt x="446" y="755"/>
                          </a:lnTo>
                          <a:lnTo>
                            <a:pt x="451" y="750"/>
                          </a:lnTo>
                          <a:lnTo>
                            <a:pt x="457" y="746"/>
                          </a:lnTo>
                          <a:lnTo>
                            <a:pt x="462" y="744"/>
                          </a:lnTo>
                          <a:lnTo>
                            <a:pt x="468" y="743"/>
                          </a:lnTo>
                          <a:lnTo>
                            <a:pt x="475" y="741"/>
                          </a:lnTo>
                          <a:lnTo>
                            <a:pt x="479" y="741"/>
                          </a:lnTo>
                          <a:lnTo>
                            <a:pt x="487" y="718"/>
                          </a:lnTo>
                          <a:lnTo>
                            <a:pt x="496" y="701"/>
                          </a:lnTo>
                          <a:lnTo>
                            <a:pt x="501" y="694"/>
                          </a:lnTo>
                          <a:lnTo>
                            <a:pt x="505" y="688"/>
                          </a:lnTo>
                          <a:lnTo>
                            <a:pt x="509" y="683"/>
                          </a:lnTo>
                          <a:lnTo>
                            <a:pt x="513" y="679"/>
                          </a:lnTo>
                          <a:lnTo>
                            <a:pt x="518" y="677"/>
                          </a:lnTo>
                          <a:lnTo>
                            <a:pt x="522" y="674"/>
                          </a:lnTo>
                          <a:lnTo>
                            <a:pt x="527" y="673"/>
                          </a:lnTo>
                          <a:lnTo>
                            <a:pt x="530" y="673"/>
                          </a:lnTo>
                          <a:lnTo>
                            <a:pt x="538" y="673"/>
                          </a:lnTo>
                          <a:lnTo>
                            <a:pt x="545" y="677"/>
                          </a:lnTo>
                          <a:lnTo>
                            <a:pt x="552" y="682"/>
                          </a:lnTo>
                          <a:lnTo>
                            <a:pt x="558" y="686"/>
                          </a:lnTo>
                          <a:lnTo>
                            <a:pt x="563" y="694"/>
                          </a:lnTo>
                          <a:lnTo>
                            <a:pt x="568" y="700"/>
                          </a:lnTo>
                          <a:lnTo>
                            <a:pt x="574" y="711"/>
                          </a:lnTo>
                          <a:lnTo>
                            <a:pt x="577" y="715"/>
                          </a:lnTo>
                          <a:lnTo>
                            <a:pt x="589" y="700"/>
                          </a:lnTo>
                          <a:lnTo>
                            <a:pt x="601" y="688"/>
                          </a:lnTo>
                          <a:lnTo>
                            <a:pt x="612" y="678"/>
                          </a:lnTo>
                          <a:lnTo>
                            <a:pt x="623" y="672"/>
                          </a:lnTo>
                          <a:lnTo>
                            <a:pt x="633" y="667"/>
                          </a:lnTo>
                          <a:lnTo>
                            <a:pt x="643" y="664"/>
                          </a:lnTo>
                          <a:lnTo>
                            <a:pt x="653" y="663"/>
                          </a:lnTo>
                          <a:lnTo>
                            <a:pt x="661" y="664"/>
                          </a:lnTo>
                          <a:lnTo>
                            <a:pt x="669" y="666"/>
                          </a:lnTo>
                          <a:lnTo>
                            <a:pt x="675" y="668"/>
                          </a:lnTo>
                          <a:lnTo>
                            <a:pt x="681" y="672"/>
                          </a:lnTo>
                          <a:lnTo>
                            <a:pt x="686" y="674"/>
                          </a:lnTo>
                          <a:lnTo>
                            <a:pt x="693" y="680"/>
                          </a:lnTo>
                          <a:lnTo>
                            <a:pt x="695" y="683"/>
                          </a:lnTo>
                          <a:lnTo>
                            <a:pt x="706" y="679"/>
                          </a:lnTo>
                          <a:lnTo>
                            <a:pt x="716" y="677"/>
                          </a:lnTo>
                          <a:lnTo>
                            <a:pt x="725" y="678"/>
                          </a:lnTo>
                          <a:lnTo>
                            <a:pt x="732" y="680"/>
                          </a:lnTo>
                          <a:lnTo>
                            <a:pt x="740" y="684"/>
                          </a:lnTo>
                          <a:lnTo>
                            <a:pt x="744" y="689"/>
                          </a:lnTo>
                          <a:lnTo>
                            <a:pt x="749" y="694"/>
                          </a:lnTo>
                          <a:lnTo>
                            <a:pt x="754" y="700"/>
                          </a:lnTo>
                          <a:lnTo>
                            <a:pt x="763" y="711"/>
                          </a:lnTo>
                          <a:lnTo>
                            <a:pt x="771" y="719"/>
                          </a:lnTo>
                          <a:lnTo>
                            <a:pt x="775" y="723"/>
                          </a:lnTo>
                          <a:lnTo>
                            <a:pt x="781" y="724"/>
                          </a:lnTo>
                          <a:lnTo>
                            <a:pt x="787" y="724"/>
                          </a:lnTo>
                          <a:lnTo>
                            <a:pt x="793" y="722"/>
                          </a:lnTo>
                          <a:lnTo>
                            <a:pt x="807" y="696"/>
                          </a:lnTo>
                          <a:lnTo>
                            <a:pt x="819" y="675"/>
                          </a:lnTo>
                          <a:lnTo>
                            <a:pt x="831" y="658"/>
                          </a:lnTo>
                          <a:lnTo>
                            <a:pt x="844" y="646"/>
                          </a:lnTo>
                          <a:lnTo>
                            <a:pt x="855" y="636"/>
                          </a:lnTo>
                          <a:lnTo>
                            <a:pt x="864" y="630"/>
                          </a:lnTo>
                          <a:lnTo>
                            <a:pt x="874" y="626"/>
                          </a:lnTo>
                          <a:lnTo>
                            <a:pt x="883" y="625"/>
                          </a:lnTo>
                          <a:lnTo>
                            <a:pt x="891" y="626"/>
                          </a:lnTo>
                          <a:lnTo>
                            <a:pt x="897" y="628"/>
                          </a:lnTo>
                          <a:lnTo>
                            <a:pt x="904" y="631"/>
                          </a:lnTo>
                          <a:lnTo>
                            <a:pt x="908" y="634"/>
                          </a:lnTo>
                          <a:lnTo>
                            <a:pt x="916" y="640"/>
                          </a:lnTo>
                          <a:lnTo>
                            <a:pt x="918" y="642"/>
                          </a:lnTo>
                          <a:lnTo>
                            <a:pt x="924" y="644"/>
                          </a:lnTo>
                          <a:lnTo>
                            <a:pt x="932" y="644"/>
                          </a:lnTo>
                          <a:lnTo>
                            <a:pt x="938" y="642"/>
                          </a:lnTo>
                          <a:lnTo>
                            <a:pt x="944" y="640"/>
                          </a:lnTo>
                          <a:lnTo>
                            <a:pt x="949" y="637"/>
                          </a:lnTo>
                          <a:lnTo>
                            <a:pt x="955" y="634"/>
                          </a:lnTo>
                          <a:lnTo>
                            <a:pt x="960" y="630"/>
                          </a:lnTo>
                          <a:lnTo>
                            <a:pt x="965" y="625"/>
                          </a:lnTo>
                          <a:lnTo>
                            <a:pt x="975" y="614"/>
                          </a:lnTo>
                          <a:lnTo>
                            <a:pt x="983" y="601"/>
                          </a:lnTo>
                          <a:lnTo>
                            <a:pt x="990" y="587"/>
                          </a:lnTo>
                          <a:lnTo>
                            <a:pt x="998" y="573"/>
                          </a:lnTo>
                          <a:lnTo>
                            <a:pt x="1009" y="543"/>
                          </a:lnTo>
                          <a:lnTo>
                            <a:pt x="1017" y="517"/>
                          </a:lnTo>
                          <a:lnTo>
                            <a:pt x="1021" y="499"/>
                          </a:lnTo>
                          <a:lnTo>
                            <a:pt x="1023" y="492"/>
                          </a:lnTo>
                          <a:lnTo>
                            <a:pt x="1031" y="505"/>
                          </a:lnTo>
                          <a:lnTo>
                            <a:pt x="1039" y="516"/>
                          </a:lnTo>
                          <a:lnTo>
                            <a:pt x="1047" y="526"/>
                          </a:lnTo>
                          <a:lnTo>
                            <a:pt x="1055" y="535"/>
                          </a:lnTo>
                          <a:lnTo>
                            <a:pt x="1063" y="543"/>
                          </a:lnTo>
                          <a:lnTo>
                            <a:pt x="1070" y="549"/>
                          </a:lnTo>
                          <a:lnTo>
                            <a:pt x="1079" y="554"/>
                          </a:lnTo>
                          <a:lnTo>
                            <a:pt x="1086" y="559"/>
                          </a:lnTo>
                          <a:lnTo>
                            <a:pt x="1093" y="563"/>
                          </a:lnTo>
                          <a:lnTo>
                            <a:pt x="1101" y="565"/>
                          </a:lnTo>
                          <a:lnTo>
                            <a:pt x="1108" y="566"/>
                          </a:lnTo>
                          <a:lnTo>
                            <a:pt x="1114" y="568"/>
                          </a:lnTo>
                          <a:lnTo>
                            <a:pt x="1128" y="568"/>
                          </a:lnTo>
                          <a:lnTo>
                            <a:pt x="1141" y="565"/>
                          </a:lnTo>
                          <a:lnTo>
                            <a:pt x="1152" y="562"/>
                          </a:lnTo>
                          <a:lnTo>
                            <a:pt x="1162" y="557"/>
                          </a:lnTo>
                          <a:lnTo>
                            <a:pt x="1172" y="552"/>
                          </a:lnTo>
                          <a:lnTo>
                            <a:pt x="1179" y="546"/>
                          </a:lnTo>
                          <a:lnTo>
                            <a:pt x="1190" y="536"/>
                          </a:lnTo>
                          <a:lnTo>
                            <a:pt x="1194" y="531"/>
                          </a:lnTo>
                          <a:lnTo>
                            <a:pt x="1194" y="522"/>
                          </a:lnTo>
                          <a:lnTo>
                            <a:pt x="1194" y="513"/>
                          </a:lnTo>
                          <a:lnTo>
                            <a:pt x="1196" y="502"/>
                          </a:lnTo>
                          <a:lnTo>
                            <a:pt x="1199" y="492"/>
                          </a:lnTo>
                          <a:lnTo>
                            <a:pt x="1205" y="470"/>
                          </a:lnTo>
                          <a:lnTo>
                            <a:pt x="1213" y="446"/>
                          </a:lnTo>
                          <a:lnTo>
                            <a:pt x="1224" y="423"/>
                          </a:lnTo>
                          <a:lnTo>
                            <a:pt x="1236" y="401"/>
                          </a:lnTo>
                          <a:lnTo>
                            <a:pt x="1250" y="378"/>
                          </a:lnTo>
                          <a:lnTo>
                            <a:pt x="1263" y="357"/>
                          </a:lnTo>
                          <a:lnTo>
                            <a:pt x="1290" y="317"/>
                          </a:lnTo>
                          <a:lnTo>
                            <a:pt x="1315" y="285"/>
                          </a:lnTo>
                          <a:lnTo>
                            <a:pt x="1332" y="264"/>
                          </a:lnTo>
                          <a:lnTo>
                            <a:pt x="1338" y="255"/>
                          </a:lnTo>
                          <a:lnTo>
                            <a:pt x="1338" y="252"/>
                          </a:lnTo>
                          <a:lnTo>
                            <a:pt x="1340" y="242"/>
                          </a:lnTo>
                          <a:lnTo>
                            <a:pt x="1343" y="229"/>
                          </a:lnTo>
                          <a:lnTo>
                            <a:pt x="1349" y="215"/>
                          </a:lnTo>
                          <a:lnTo>
                            <a:pt x="1353" y="209"/>
                          </a:lnTo>
                          <a:lnTo>
                            <a:pt x="1356" y="204"/>
                          </a:lnTo>
                          <a:lnTo>
                            <a:pt x="1363" y="202"/>
                          </a:lnTo>
                          <a:lnTo>
                            <a:pt x="1369" y="200"/>
                          </a:lnTo>
                          <a:lnTo>
                            <a:pt x="1376" y="202"/>
                          </a:lnTo>
                          <a:lnTo>
                            <a:pt x="1383" y="205"/>
                          </a:lnTo>
                          <a:lnTo>
                            <a:pt x="1393" y="213"/>
                          </a:lnTo>
                          <a:lnTo>
                            <a:pt x="1404" y="222"/>
                          </a:lnTo>
                          <a:lnTo>
                            <a:pt x="1414" y="225"/>
                          </a:lnTo>
                          <a:lnTo>
                            <a:pt x="1421" y="225"/>
                          </a:lnTo>
                          <a:lnTo>
                            <a:pt x="1426" y="224"/>
                          </a:lnTo>
                          <a:lnTo>
                            <a:pt x="1431" y="221"/>
                          </a:lnTo>
                          <a:lnTo>
                            <a:pt x="1434" y="218"/>
                          </a:lnTo>
                          <a:lnTo>
                            <a:pt x="1436" y="214"/>
                          </a:lnTo>
                          <a:lnTo>
                            <a:pt x="1438" y="210"/>
                          </a:lnTo>
                          <a:lnTo>
                            <a:pt x="1440" y="205"/>
                          </a:lnTo>
                          <a:lnTo>
                            <a:pt x="1442" y="200"/>
                          </a:lnTo>
                          <a:lnTo>
                            <a:pt x="1445" y="195"/>
                          </a:lnTo>
                          <a:lnTo>
                            <a:pt x="1448" y="191"/>
                          </a:lnTo>
                          <a:lnTo>
                            <a:pt x="1453" y="186"/>
                          </a:lnTo>
                          <a:lnTo>
                            <a:pt x="1460" y="182"/>
                          </a:lnTo>
                          <a:lnTo>
                            <a:pt x="1469" y="180"/>
                          </a:lnTo>
                          <a:lnTo>
                            <a:pt x="1481" y="177"/>
                          </a:lnTo>
                          <a:lnTo>
                            <a:pt x="1496" y="177"/>
                          </a:lnTo>
                          <a:lnTo>
                            <a:pt x="1489" y="162"/>
                          </a:lnTo>
                          <a:lnTo>
                            <a:pt x="1485" y="148"/>
                          </a:lnTo>
                          <a:lnTo>
                            <a:pt x="1482" y="133"/>
                          </a:lnTo>
                          <a:lnTo>
                            <a:pt x="1482" y="118"/>
                          </a:lnTo>
                          <a:lnTo>
                            <a:pt x="1482" y="104"/>
                          </a:lnTo>
                          <a:lnTo>
                            <a:pt x="1485" y="90"/>
                          </a:lnTo>
                          <a:lnTo>
                            <a:pt x="1487" y="78"/>
                          </a:lnTo>
                          <a:lnTo>
                            <a:pt x="1491" y="66"/>
                          </a:lnTo>
                          <a:lnTo>
                            <a:pt x="1498" y="44"/>
                          </a:lnTo>
                          <a:lnTo>
                            <a:pt x="1507" y="28"/>
                          </a:lnTo>
                          <a:lnTo>
                            <a:pt x="1513" y="17"/>
                          </a:lnTo>
                          <a:lnTo>
                            <a:pt x="1516" y="13"/>
                          </a:lnTo>
                          <a:lnTo>
                            <a:pt x="1574" y="0"/>
                          </a:lnTo>
                          <a:lnTo>
                            <a:pt x="1646" y="0"/>
                          </a:lnTo>
                          <a:lnTo>
                            <a:pt x="1658" y="5"/>
                          </a:lnTo>
                          <a:lnTo>
                            <a:pt x="1669" y="11"/>
                          </a:lnTo>
                          <a:lnTo>
                            <a:pt x="1677" y="16"/>
                          </a:lnTo>
                          <a:lnTo>
                            <a:pt x="1684" y="22"/>
                          </a:lnTo>
                          <a:lnTo>
                            <a:pt x="1695" y="33"/>
                          </a:lnTo>
                          <a:lnTo>
                            <a:pt x="1704" y="42"/>
                          </a:lnTo>
                          <a:lnTo>
                            <a:pt x="1709" y="52"/>
                          </a:lnTo>
                          <a:lnTo>
                            <a:pt x="1711" y="58"/>
                          </a:lnTo>
                          <a:lnTo>
                            <a:pt x="1711" y="63"/>
                          </a:lnTo>
                          <a:lnTo>
                            <a:pt x="1711" y="66"/>
                          </a:lnTo>
                          <a:lnTo>
                            <a:pt x="1711" y="73"/>
                          </a:lnTo>
                          <a:lnTo>
                            <a:pt x="1711" y="80"/>
                          </a:lnTo>
                          <a:lnTo>
                            <a:pt x="1711" y="87"/>
                          </a:lnTo>
                          <a:lnTo>
                            <a:pt x="1713" y="91"/>
                          </a:lnTo>
                          <a:lnTo>
                            <a:pt x="1715" y="96"/>
                          </a:lnTo>
                          <a:lnTo>
                            <a:pt x="1717" y="101"/>
                          </a:lnTo>
                          <a:lnTo>
                            <a:pt x="1720" y="105"/>
                          </a:lnTo>
                          <a:lnTo>
                            <a:pt x="1724" y="107"/>
                          </a:lnTo>
                          <a:lnTo>
                            <a:pt x="1732" y="112"/>
                          </a:lnTo>
                          <a:lnTo>
                            <a:pt x="1742" y="116"/>
                          </a:lnTo>
                          <a:lnTo>
                            <a:pt x="1752" y="117"/>
                          </a:lnTo>
                          <a:lnTo>
                            <a:pt x="1763" y="117"/>
                          </a:lnTo>
                          <a:lnTo>
                            <a:pt x="1785" y="115"/>
                          </a:lnTo>
                          <a:lnTo>
                            <a:pt x="1804" y="111"/>
                          </a:lnTo>
                          <a:lnTo>
                            <a:pt x="1818" y="106"/>
                          </a:lnTo>
                          <a:lnTo>
                            <a:pt x="1824" y="105"/>
                          </a:lnTo>
                          <a:lnTo>
                            <a:pt x="1828" y="118"/>
                          </a:lnTo>
                          <a:lnTo>
                            <a:pt x="1834" y="129"/>
                          </a:lnTo>
                          <a:lnTo>
                            <a:pt x="1840" y="139"/>
                          </a:lnTo>
                          <a:lnTo>
                            <a:pt x="1847" y="147"/>
                          </a:lnTo>
                          <a:lnTo>
                            <a:pt x="1855" y="151"/>
                          </a:lnTo>
                          <a:lnTo>
                            <a:pt x="1863" y="156"/>
                          </a:lnTo>
                          <a:lnTo>
                            <a:pt x="1872" y="159"/>
                          </a:lnTo>
                          <a:lnTo>
                            <a:pt x="1880" y="161"/>
                          </a:lnTo>
                          <a:lnTo>
                            <a:pt x="1896" y="161"/>
                          </a:lnTo>
                          <a:lnTo>
                            <a:pt x="1910" y="160"/>
                          </a:lnTo>
                          <a:lnTo>
                            <a:pt x="1918" y="159"/>
                          </a:lnTo>
                          <a:lnTo>
                            <a:pt x="1922" y="158"/>
                          </a:lnTo>
                          <a:lnTo>
                            <a:pt x="1938" y="147"/>
                          </a:lnTo>
                          <a:lnTo>
                            <a:pt x="1952" y="138"/>
                          </a:lnTo>
                          <a:lnTo>
                            <a:pt x="1966" y="133"/>
                          </a:lnTo>
                          <a:lnTo>
                            <a:pt x="1977" y="129"/>
                          </a:lnTo>
                          <a:lnTo>
                            <a:pt x="1987" y="128"/>
                          </a:lnTo>
                          <a:lnTo>
                            <a:pt x="1995" y="128"/>
                          </a:lnTo>
                          <a:lnTo>
                            <a:pt x="2003" y="131"/>
                          </a:lnTo>
                          <a:lnTo>
                            <a:pt x="2009" y="133"/>
                          </a:lnTo>
                          <a:lnTo>
                            <a:pt x="2014" y="137"/>
                          </a:lnTo>
                          <a:lnTo>
                            <a:pt x="2017" y="140"/>
                          </a:lnTo>
                          <a:lnTo>
                            <a:pt x="2021" y="144"/>
                          </a:lnTo>
                          <a:lnTo>
                            <a:pt x="2023" y="148"/>
                          </a:lnTo>
                          <a:lnTo>
                            <a:pt x="2026" y="155"/>
                          </a:lnTo>
                          <a:lnTo>
                            <a:pt x="2027" y="158"/>
                          </a:lnTo>
                          <a:lnTo>
                            <a:pt x="2030" y="151"/>
                          </a:lnTo>
                          <a:lnTo>
                            <a:pt x="2035" y="147"/>
                          </a:lnTo>
                          <a:lnTo>
                            <a:pt x="2039" y="143"/>
                          </a:lnTo>
                          <a:lnTo>
                            <a:pt x="2046" y="140"/>
                          </a:lnTo>
                          <a:lnTo>
                            <a:pt x="2053" y="140"/>
                          </a:lnTo>
                          <a:lnTo>
                            <a:pt x="2059" y="140"/>
                          </a:lnTo>
                          <a:lnTo>
                            <a:pt x="2066" y="140"/>
                          </a:lnTo>
                          <a:lnTo>
                            <a:pt x="2075" y="143"/>
                          </a:lnTo>
                          <a:lnTo>
                            <a:pt x="2101" y="151"/>
                          </a:lnTo>
                          <a:lnTo>
                            <a:pt x="2112" y="158"/>
                          </a:lnTo>
                          <a:lnTo>
                            <a:pt x="2191" y="85"/>
                          </a:lnTo>
                          <a:lnTo>
                            <a:pt x="2199" y="88"/>
                          </a:lnTo>
                          <a:lnTo>
                            <a:pt x="2207" y="91"/>
                          </a:lnTo>
                          <a:lnTo>
                            <a:pt x="2213" y="96"/>
                          </a:lnTo>
                          <a:lnTo>
                            <a:pt x="2221" y="104"/>
                          </a:lnTo>
                          <a:lnTo>
                            <a:pt x="2234" y="118"/>
                          </a:lnTo>
                          <a:lnTo>
                            <a:pt x="2247" y="136"/>
                          </a:lnTo>
                          <a:lnTo>
                            <a:pt x="2255" y="144"/>
                          </a:lnTo>
                          <a:lnTo>
                            <a:pt x="2262" y="153"/>
                          </a:lnTo>
                          <a:lnTo>
                            <a:pt x="2271" y="160"/>
                          </a:lnTo>
                          <a:lnTo>
                            <a:pt x="2281" y="166"/>
                          </a:lnTo>
                          <a:lnTo>
                            <a:pt x="2290" y="171"/>
                          </a:lnTo>
                          <a:lnTo>
                            <a:pt x="2301" y="175"/>
                          </a:lnTo>
                          <a:lnTo>
                            <a:pt x="2315" y="177"/>
                          </a:lnTo>
                          <a:lnTo>
                            <a:pt x="2328" y="177"/>
                          </a:lnTo>
                          <a:lnTo>
                            <a:pt x="2338" y="177"/>
                          </a:lnTo>
                          <a:lnTo>
                            <a:pt x="2348" y="176"/>
                          </a:lnTo>
                          <a:lnTo>
                            <a:pt x="2358" y="175"/>
                          </a:lnTo>
                          <a:lnTo>
                            <a:pt x="2367" y="171"/>
                          </a:lnTo>
                          <a:lnTo>
                            <a:pt x="2375" y="347"/>
                          </a:lnTo>
                          <a:lnTo>
                            <a:pt x="2381" y="367"/>
                          </a:lnTo>
                          <a:lnTo>
                            <a:pt x="2388" y="383"/>
                          </a:lnTo>
                          <a:lnTo>
                            <a:pt x="2396" y="397"/>
                          </a:lnTo>
                          <a:lnTo>
                            <a:pt x="2403" y="411"/>
                          </a:lnTo>
                          <a:lnTo>
                            <a:pt x="2410" y="423"/>
                          </a:lnTo>
                          <a:lnTo>
                            <a:pt x="2418" y="433"/>
                          </a:lnTo>
                          <a:lnTo>
                            <a:pt x="2425" y="442"/>
                          </a:lnTo>
                          <a:lnTo>
                            <a:pt x="2432" y="449"/>
                          </a:lnTo>
                          <a:lnTo>
                            <a:pt x="2446" y="460"/>
                          </a:lnTo>
                          <a:lnTo>
                            <a:pt x="2457" y="467"/>
                          </a:lnTo>
                          <a:lnTo>
                            <a:pt x="2464" y="471"/>
                          </a:lnTo>
                          <a:lnTo>
                            <a:pt x="2467" y="472"/>
                          </a:lnTo>
                          <a:lnTo>
                            <a:pt x="2474" y="475"/>
                          </a:lnTo>
                          <a:lnTo>
                            <a:pt x="2481" y="478"/>
                          </a:lnTo>
                          <a:lnTo>
                            <a:pt x="2487" y="482"/>
                          </a:lnTo>
                          <a:lnTo>
                            <a:pt x="2492" y="486"/>
                          </a:lnTo>
                          <a:lnTo>
                            <a:pt x="2502" y="494"/>
                          </a:lnTo>
                          <a:lnTo>
                            <a:pt x="2512" y="504"/>
                          </a:lnTo>
                          <a:lnTo>
                            <a:pt x="2523" y="515"/>
                          </a:lnTo>
                          <a:lnTo>
                            <a:pt x="2536" y="527"/>
                          </a:lnTo>
                          <a:lnTo>
                            <a:pt x="2545" y="532"/>
                          </a:lnTo>
                          <a:lnTo>
                            <a:pt x="2555" y="538"/>
                          </a:lnTo>
                          <a:lnTo>
                            <a:pt x="2566" y="544"/>
                          </a:lnTo>
                          <a:lnTo>
                            <a:pt x="2578" y="551"/>
                          </a:lnTo>
                          <a:lnTo>
                            <a:pt x="2582" y="557"/>
                          </a:lnTo>
                          <a:lnTo>
                            <a:pt x="2591" y="570"/>
                          </a:lnTo>
                          <a:lnTo>
                            <a:pt x="2599" y="580"/>
                          </a:lnTo>
                          <a:lnTo>
                            <a:pt x="2609" y="590"/>
                          </a:lnTo>
                          <a:lnTo>
                            <a:pt x="2618" y="599"/>
                          </a:lnTo>
                          <a:lnTo>
                            <a:pt x="2631" y="611"/>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4" name="Freeform 443"/>
                    <p:cNvSpPr>
                      <a:spLocks/>
                    </p:cNvSpPr>
                    <p:nvPr/>
                  </p:nvSpPr>
                  <p:spPr bwMode="auto">
                    <a:xfrm>
                      <a:off x="3434" y="1795"/>
                      <a:ext cx="657" cy="339"/>
                    </a:xfrm>
                    <a:custGeom>
                      <a:avLst/>
                      <a:gdLst>
                        <a:gd name="T0" fmla="*/ 0 w 2631"/>
                        <a:gd name="T1" fmla="*/ 0 h 1357"/>
                        <a:gd name="T2" fmla="*/ 0 w 2631"/>
                        <a:gd name="T3" fmla="*/ 0 h 1357"/>
                        <a:gd name="T4" fmla="*/ 0 w 2631"/>
                        <a:gd name="T5" fmla="*/ 0 h 1357"/>
                        <a:gd name="T6" fmla="*/ 0 w 2631"/>
                        <a:gd name="T7" fmla="*/ 0 h 1357"/>
                        <a:gd name="T8" fmla="*/ 0 w 2631"/>
                        <a:gd name="T9" fmla="*/ 0 h 1357"/>
                        <a:gd name="T10" fmla="*/ 0 w 2631"/>
                        <a:gd name="T11" fmla="*/ 0 h 1357"/>
                        <a:gd name="T12" fmla="*/ 0 w 2631"/>
                        <a:gd name="T13" fmla="*/ 0 h 1357"/>
                        <a:gd name="T14" fmla="*/ 0 w 2631"/>
                        <a:gd name="T15" fmla="*/ 0 h 1357"/>
                        <a:gd name="T16" fmla="*/ 0 w 2631"/>
                        <a:gd name="T17" fmla="*/ 0 h 1357"/>
                        <a:gd name="T18" fmla="*/ 0 w 2631"/>
                        <a:gd name="T19" fmla="*/ 0 h 1357"/>
                        <a:gd name="T20" fmla="*/ 0 w 2631"/>
                        <a:gd name="T21" fmla="*/ 0 h 1357"/>
                        <a:gd name="T22" fmla="*/ 0 w 2631"/>
                        <a:gd name="T23" fmla="*/ 0 h 1357"/>
                        <a:gd name="T24" fmla="*/ 0 w 2631"/>
                        <a:gd name="T25" fmla="*/ 0 h 1357"/>
                        <a:gd name="T26" fmla="*/ 0 w 2631"/>
                        <a:gd name="T27" fmla="*/ 0 h 1357"/>
                        <a:gd name="T28" fmla="*/ 0 w 2631"/>
                        <a:gd name="T29" fmla="*/ 0 h 1357"/>
                        <a:gd name="T30" fmla="*/ 0 w 2631"/>
                        <a:gd name="T31" fmla="*/ 0 h 1357"/>
                        <a:gd name="T32" fmla="*/ 0 w 2631"/>
                        <a:gd name="T33" fmla="*/ 0 h 1357"/>
                        <a:gd name="T34" fmla="*/ 0 w 2631"/>
                        <a:gd name="T35" fmla="*/ 0 h 1357"/>
                        <a:gd name="T36" fmla="*/ 0 w 2631"/>
                        <a:gd name="T37" fmla="*/ 0 h 1357"/>
                        <a:gd name="T38" fmla="*/ 0 w 2631"/>
                        <a:gd name="T39" fmla="*/ 0 h 1357"/>
                        <a:gd name="T40" fmla="*/ 0 w 2631"/>
                        <a:gd name="T41" fmla="*/ 0 h 1357"/>
                        <a:gd name="T42" fmla="*/ 0 w 2631"/>
                        <a:gd name="T43" fmla="*/ 0 h 1357"/>
                        <a:gd name="T44" fmla="*/ 0 w 2631"/>
                        <a:gd name="T45" fmla="*/ 0 h 1357"/>
                        <a:gd name="T46" fmla="*/ 0 w 2631"/>
                        <a:gd name="T47" fmla="*/ 0 h 1357"/>
                        <a:gd name="T48" fmla="*/ 0 w 2631"/>
                        <a:gd name="T49" fmla="*/ 0 h 1357"/>
                        <a:gd name="T50" fmla="*/ 0 w 2631"/>
                        <a:gd name="T51" fmla="*/ 0 h 1357"/>
                        <a:gd name="T52" fmla="*/ 0 w 2631"/>
                        <a:gd name="T53" fmla="*/ 0 h 1357"/>
                        <a:gd name="T54" fmla="*/ 0 w 2631"/>
                        <a:gd name="T55" fmla="*/ 0 h 1357"/>
                        <a:gd name="T56" fmla="*/ 0 w 2631"/>
                        <a:gd name="T57" fmla="*/ 0 h 1357"/>
                        <a:gd name="T58" fmla="*/ 0 w 2631"/>
                        <a:gd name="T59" fmla="*/ 0 h 1357"/>
                        <a:gd name="T60" fmla="*/ 0 w 2631"/>
                        <a:gd name="T61" fmla="*/ 0 h 1357"/>
                        <a:gd name="T62" fmla="*/ 0 w 2631"/>
                        <a:gd name="T63" fmla="*/ 0 h 1357"/>
                        <a:gd name="T64" fmla="*/ 0 w 2631"/>
                        <a:gd name="T65" fmla="*/ 0 h 1357"/>
                        <a:gd name="T66" fmla="*/ 0 w 2631"/>
                        <a:gd name="T67" fmla="*/ 0 h 1357"/>
                        <a:gd name="T68" fmla="*/ 0 w 2631"/>
                        <a:gd name="T69" fmla="*/ 0 h 1357"/>
                        <a:gd name="T70" fmla="*/ 0 w 2631"/>
                        <a:gd name="T71" fmla="*/ 0 h 1357"/>
                        <a:gd name="T72" fmla="*/ 0 w 2631"/>
                        <a:gd name="T73" fmla="*/ 0 h 1357"/>
                        <a:gd name="T74" fmla="*/ 0 w 2631"/>
                        <a:gd name="T75" fmla="*/ 0 h 1357"/>
                        <a:gd name="T76" fmla="*/ 0 w 2631"/>
                        <a:gd name="T77" fmla="*/ 0 h 1357"/>
                        <a:gd name="T78" fmla="*/ 0 w 2631"/>
                        <a:gd name="T79" fmla="*/ 0 h 1357"/>
                        <a:gd name="T80" fmla="*/ 0 w 2631"/>
                        <a:gd name="T81" fmla="*/ 0 h 1357"/>
                        <a:gd name="T82" fmla="*/ 0 w 2631"/>
                        <a:gd name="T83" fmla="*/ 0 h 1357"/>
                        <a:gd name="T84" fmla="*/ 0 w 2631"/>
                        <a:gd name="T85" fmla="*/ 0 h 1357"/>
                        <a:gd name="T86" fmla="*/ 0 w 2631"/>
                        <a:gd name="T87" fmla="*/ 0 h 1357"/>
                        <a:gd name="T88" fmla="*/ 0 w 2631"/>
                        <a:gd name="T89" fmla="*/ 0 h 1357"/>
                        <a:gd name="T90" fmla="*/ 0 w 2631"/>
                        <a:gd name="T91" fmla="*/ 0 h 1357"/>
                        <a:gd name="T92" fmla="*/ 0 w 2631"/>
                        <a:gd name="T93" fmla="*/ 0 h 1357"/>
                        <a:gd name="T94" fmla="*/ 0 w 2631"/>
                        <a:gd name="T95" fmla="*/ 0 h 1357"/>
                        <a:gd name="T96" fmla="*/ 0 w 2631"/>
                        <a:gd name="T97" fmla="*/ 0 h 1357"/>
                        <a:gd name="T98" fmla="*/ 0 w 2631"/>
                        <a:gd name="T99" fmla="*/ 0 h 1357"/>
                        <a:gd name="T100" fmla="*/ 0 w 2631"/>
                        <a:gd name="T101" fmla="*/ 0 h 1357"/>
                        <a:gd name="T102" fmla="*/ 0 w 2631"/>
                        <a:gd name="T103" fmla="*/ 0 h 1357"/>
                        <a:gd name="T104" fmla="*/ 0 w 2631"/>
                        <a:gd name="T105" fmla="*/ 0 h 1357"/>
                        <a:gd name="T106" fmla="*/ 0 w 2631"/>
                        <a:gd name="T107" fmla="*/ 0 h 1357"/>
                        <a:gd name="T108" fmla="*/ 0 w 2631"/>
                        <a:gd name="T109" fmla="*/ 0 h 1357"/>
                        <a:gd name="T110" fmla="*/ 0 w 2631"/>
                        <a:gd name="T111" fmla="*/ 0 h 1357"/>
                        <a:gd name="T112" fmla="*/ 0 w 2631"/>
                        <a:gd name="T113" fmla="*/ 0 h 1357"/>
                        <a:gd name="T114" fmla="*/ 0 w 2631"/>
                        <a:gd name="T115" fmla="*/ 0 h 13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31"/>
                        <a:gd name="T175" fmla="*/ 0 h 1357"/>
                        <a:gd name="T176" fmla="*/ 2631 w 2631"/>
                        <a:gd name="T177" fmla="*/ 1357 h 13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31" h="1357">
                          <a:moveTo>
                            <a:pt x="2631" y="611"/>
                          </a:moveTo>
                          <a:lnTo>
                            <a:pt x="2624" y="613"/>
                          </a:lnTo>
                          <a:lnTo>
                            <a:pt x="2607" y="619"/>
                          </a:lnTo>
                          <a:lnTo>
                            <a:pt x="2584" y="631"/>
                          </a:lnTo>
                          <a:lnTo>
                            <a:pt x="2555" y="647"/>
                          </a:lnTo>
                          <a:lnTo>
                            <a:pt x="2539" y="657"/>
                          </a:lnTo>
                          <a:lnTo>
                            <a:pt x="2523" y="668"/>
                          </a:lnTo>
                          <a:lnTo>
                            <a:pt x="2507" y="680"/>
                          </a:lnTo>
                          <a:lnTo>
                            <a:pt x="2492" y="693"/>
                          </a:lnTo>
                          <a:lnTo>
                            <a:pt x="2478" y="707"/>
                          </a:lnTo>
                          <a:lnTo>
                            <a:pt x="2463" y="722"/>
                          </a:lnTo>
                          <a:lnTo>
                            <a:pt x="2451" y="738"/>
                          </a:lnTo>
                          <a:lnTo>
                            <a:pt x="2440" y="755"/>
                          </a:lnTo>
                          <a:lnTo>
                            <a:pt x="2436" y="766"/>
                          </a:lnTo>
                          <a:lnTo>
                            <a:pt x="2424" y="797"/>
                          </a:lnTo>
                          <a:lnTo>
                            <a:pt x="2414" y="816"/>
                          </a:lnTo>
                          <a:lnTo>
                            <a:pt x="2402" y="837"/>
                          </a:lnTo>
                          <a:lnTo>
                            <a:pt x="2394" y="848"/>
                          </a:lnTo>
                          <a:lnTo>
                            <a:pt x="2386" y="859"/>
                          </a:lnTo>
                          <a:lnTo>
                            <a:pt x="2377" y="869"/>
                          </a:lnTo>
                          <a:lnTo>
                            <a:pt x="2367" y="879"/>
                          </a:lnTo>
                          <a:lnTo>
                            <a:pt x="2359" y="887"/>
                          </a:lnTo>
                          <a:lnTo>
                            <a:pt x="2333" y="908"/>
                          </a:lnTo>
                          <a:lnTo>
                            <a:pt x="2312" y="921"/>
                          </a:lnTo>
                          <a:lnTo>
                            <a:pt x="2288" y="937"/>
                          </a:lnTo>
                          <a:lnTo>
                            <a:pt x="2258" y="953"/>
                          </a:lnTo>
                          <a:lnTo>
                            <a:pt x="2223" y="970"/>
                          </a:lnTo>
                          <a:lnTo>
                            <a:pt x="2214" y="977"/>
                          </a:lnTo>
                          <a:lnTo>
                            <a:pt x="2192" y="995"/>
                          </a:lnTo>
                          <a:lnTo>
                            <a:pt x="2180" y="1007"/>
                          </a:lnTo>
                          <a:lnTo>
                            <a:pt x="2168" y="1023"/>
                          </a:lnTo>
                          <a:lnTo>
                            <a:pt x="2163" y="1033"/>
                          </a:lnTo>
                          <a:lnTo>
                            <a:pt x="2158" y="1041"/>
                          </a:lnTo>
                          <a:lnTo>
                            <a:pt x="2154" y="1052"/>
                          </a:lnTo>
                          <a:lnTo>
                            <a:pt x="2151" y="1062"/>
                          </a:lnTo>
                          <a:lnTo>
                            <a:pt x="1883" y="1095"/>
                          </a:lnTo>
                          <a:lnTo>
                            <a:pt x="1870" y="1097"/>
                          </a:lnTo>
                          <a:lnTo>
                            <a:pt x="1835" y="1100"/>
                          </a:lnTo>
                          <a:lnTo>
                            <a:pt x="1775" y="1108"/>
                          </a:lnTo>
                          <a:lnTo>
                            <a:pt x="1687" y="1117"/>
                          </a:lnTo>
                          <a:lnTo>
                            <a:pt x="1572" y="1131"/>
                          </a:lnTo>
                          <a:lnTo>
                            <a:pt x="1429" y="1148"/>
                          </a:lnTo>
                          <a:lnTo>
                            <a:pt x="1255" y="1169"/>
                          </a:lnTo>
                          <a:lnTo>
                            <a:pt x="1049" y="1194"/>
                          </a:lnTo>
                          <a:lnTo>
                            <a:pt x="1042" y="1193"/>
                          </a:lnTo>
                          <a:lnTo>
                            <a:pt x="1020" y="1192"/>
                          </a:lnTo>
                          <a:lnTo>
                            <a:pt x="988" y="1192"/>
                          </a:lnTo>
                          <a:lnTo>
                            <a:pt x="949" y="1192"/>
                          </a:lnTo>
                          <a:lnTo>
                            <a:pt x="928" y="1193"/>
                          </a:lnTo>
                          <a:lnTo>
                            <a:pt x="906" y="1194"/>
                          </a:lnTo>
                          <a:lnTo>
                            <a:pt x="884" y="1197"/>
                          </a:lnTo>
                          <a:lnTo>
                            <a:pt x="861" y="1199"/>
                          </a:lnTo>
                          <a:lnTo>
                            <a:pt x="840" y="1203"/>
                          </a:lnTo>
                          <a:lnTo>
                            <a:pt x="818" y="1208"/>
                          </a:lnTo>
                          <a:lnTo>
                            <a:pt x="798" y="1213"/>
                          </a:lnTo>
                          <a:lnTo>
                            <a:pt x="780" y="1220"/>
                          </a:lnTo>
                          <a:lnTo>
                            <a:pt x="779" y="1223"/>
                          </a:lnTo>
                          <a:lnTo>
                            <a:pt x="771" y="1228"/>
                          </a:lnTo>
                          <a:lnTo>
                            <a:pt x="766" y="1231"/>
                          </a:lnTo>
                          <a:lnTo>
                            <a:pt x="760" y="1235"/>
                          </a:lnTo>
                          <a:lnTo>
                            <a:pt x="752" y="1239"/>
                          </a:lnTo>
                          <a:lnTo>
                            <a:pt x="742" y="1242"/>
                          </a:lnTo>
                          <a:lnTo>
                            <a:pt x="730" y="1246"/>
                          </a:lnTo>
                          <a:lnTo>
                            <a:pt x="716" y="1248"/>
                          </a:lnTo>
                          <a:lnTo>
                            <a:pt x="702" y="1250"/>
                          </a:lnTo>
                          <a:lnTo>
                            <a:pt x="683" y="1251"/>
                          </a:lnTo>
                          <a:lnTo>
                            <a:pt x="664" y="1251"/>
                          </a:lnTo>
                          <a:lnTo>
                            <a:pt x="642" y="1248"/>
                          </a:lnTo>
                          <a:lnTo>
                            <a:pt x="617" y="1245"/>
                          </a:lnTo>
                          <a:lnTo>
                            <a:pt x="590" y="1240"/>
                          </a:lnTo>
                          <a:lnTo>
                            <a:pt x="585" y="1236"/>
                          </a:lnTo>
                          <a:lnTo>
                            <a:pt x="571" y="1228"/>
                          </a:lnTo>
                          <a:lnTo>
                            <a:pt x="562" y="1223"/>
                          </a:lnTo>
                          <a:lnTo>
                            <a:pt x="551" y="1218"/>
                          </a:lnTo>
                          <a:lnTo>
                            <a:pt x="540" y="1214"/>
                          </a:lnTo>
                          <a:lnTo>
                            <a:pt x="529" y="1213"/>
                          </a:lnTo>
                          <a:lnTo>
                            <a:pt x="524" y="1213"/>
                          </a:lnTo>
                          <a:lnTo>
                            <a:pt x="519" y="1213"/>
                          </a:lnTo>
                          <a:lnTo>
                            <a:pt x="513" y="1214"/>
                          </a:lnTo>
                          <a:lnTo>
                            <a:pt x="508" y="1215"/>
                          </a:lnTo>
                          <a:lnTo>
                            <a:pt x="503" y="1219"/>
                          </a:lnTo>
                          <a:lnTo>
                            <a:pt x="498" y="1221"/>
                          </a:lnTo>
                          <a:lnTo>
                            <a:pt x="495" y="1226"/>
                          </a:lnTo>
                          <a:lnTo>
                            <a:pt x="491" y="1231"/>
                          </a:lnTo>
                          <a:lnTo>
                            <a:pt x="487" y="1239"/>
                          </a:lnTo>
                          <a:lnTo>
                            <a:pt x="484" y="1246"/>
                          </a:lnTo>
                          <a:lnTo>
                            <a:pt x="481" y="1254"/>
                          </a:lnTo>
                          <a:lnTo>
                            <a:pt x="480" y="1264"/>
                          </a:lnTo>
                          <a:lnTo>
                            <a:pt x="479" y="1275"/>
                          </a:lnTo>
                          <a:lnTo>
                            <a:pt x="478" y="1289"/>
                          </a:lnTo>
                          <a:lnTo>
                            <a:pt x="478" y="1302"/>
                          </a:lnTo>
                          <a:lnTo>
                            <a:pt x="479" y="1318"/>
                          </a:lnTo>
                          <a:lnTo>
                            <a:pt x="442" y="1316"/>
                          </a:lnTo>
                          <a:lnTo>
                            <a:pt x="408" y="1316"/>
                          </a:lnTo>
                          <a:lnTo>
                            <a:pt x="375" y="1317"/>
                          </a:lnTo>
                          <a:lnTo>
                            <a:pt x="342" y="1319"/>
                          </a:lnTo>
                          <a:lnTo>
                            <a:pt x="311" y="1323"/>
                          </a:lnTo>
                          <a:lnTo>
                            <a:pt x="281" y="1327"/>
                          </a:lnTo>
                          <a:lnTo>
                            <a:pt x="251" y="1333"/>
                          </a:lnTo>
                          <a:lnTo>
                            <a:pt x="222" y="1338"/>
                          </a:lnTo>
                          <a:lnTo>
                            <a:pt x="194" y="1343"/>
                          </a:lnTo>
                          <a:lnTo>
                            <a:pt x="165" y="1347"/>
                          </a:lnTo>
                          <a:lnTo>
                            <a:pt x="139" y="1351"/>
                          </a:lnTo>
                          <a:lnTo>
                            <a:pt x="110" y="1355"/>
                          </a:lnTo>
                          <a:lnTo>
                            <a:pt x="83" y="1356"/>
                          </a:lnTo>
                          <a:lnTo>
                            <a:pt x="55" y="1357"/>
                          </a:lnTo>
                          <a:lnTo>
                            <a:pt x="28" y="1355"/>
                          </a:lnTo>
                          <a:lnTo>
                            <a:pt x="0" y="1351"/>
                          </a:lnTo>
                          <a:lnTo>
                            <a:pt x="17" y="1341"/>
                          </a:lnTo>
                          <a:lnTo>
                            <a:pt x="34" y="1332"/>
                          </a:lnTo>
                          <a:lnTo>
                            <a:pt x="48" y="1321"/>
                          </a:lnTo>
                          <a:lnTo>
                            <a:pt x="61" y="1311"/>
                          </a:lnTo>
                          <a:lnTo>
                            <a:pt x="72" y="1300"/>
                          </a:lnTo>
                          <a:lnTo>
                            <a:pt x="81" y="1290"/>
                          </a:lnTo>
                          <a:lnTo>
                            <a:pt x="90" y="1279"/>
                          </a:lnTo>
                          <a:lnTo>
                            <a:pt x="96" y="1268"/>
                          </a:lnTo>
                          <a:lnTo>
                            <a:pt x="101" y="1258"/>
                          </a:lnTo>
                          <a:lnTo>
                            <a:pt x="105" y="1247"/>
                          </a:lnTo>
                          <a:lnTo>
                            <a:pt x="108" y="1236"/>
                          </a:lnTo>
                          <a:lnTo>
                            <a:pt x="110" y="1226"/>
                          </a:lnTo>
                          <a:lnTo>
                            <a:pt x="110" y="1216"/>
                          </a:lnTo>
                          <a:lnTo>
                            <a:pt x="110" y="1207"/>
                          </a:lnTo>
                          <a:lnTo>
                            <a:pt x="110" y="1197"/>
                          </a:lnTo>
                          <a:lnTo>
                            <a:pt x="109" y="1187"/>
                          </a:lnTo>
                          <a:lnTo>
                            <a:pt x="104" y="1170"/>
                          </a:lnTo>
                          <a:lnTo>
                            <a:pt x="98" y="1153"/>
                          </a:lnTo>
                          <a:lnTo>
                            <a:pt x="91" y="1139"/>
                          </a:lnTo>
                          <a:lnTo>
                            <a:pt x="83" y="1126"/>
                          </a:lnTo>
                          <a:lnTo>
                            <a:pt x="71" y="1109"/>
                          </a:lnTo>
                          <a:lnTo>
                            <a:pt x="65" y="1103"/>
                          </a:lnTo>
                          <a:lnTo>
                            <a:pt x="80" y="1084"/>
                          </a:lnTo>
                          <a:lnTo>
                            <a:pt x="93" y="1070"/>
                          </a:lnTo>
                          <a:lnTo>
                            <a:pt x="107" y="1059"/>
                          </a:lnTo>
                          <a:lnTo>
                            <a:pt x="119" y="1050"/>
                          </a:lnTo>
                          <a:lnTo>
                            <a:pt x="131" y="1044"/>
                          </a:lnTo>
                          <a:lnTo>
                            <a:pt x="141" y="1039"/>
                          </a:lnTo>
                          <a:lnTo>
                            <a:pt x="152" y="1037"/>
                          </a:lnTo>
                          <a:lnTo>
                            <a:pt x="161" y="1037"/>
                          </a:lnTo>
                          <a:lnTo>
                            <a:pt x="169" y="1037"/>
                          </a:lnTo>
                          <a:lnTo>
                            <a:pt x="176" y="1039"/>
                          </a:lnTo>
                          <a:lnTo>
                            <a:pt x="183" y="1040"/>
                          </a:lnTo>
                          <a:lnTo>
                            <a:pt x="187" y="1043"/>
                          </a:lnTo>
                          <a:lnTo>
                            <a:pt x="194" y="1048"/>
                          </a:lnTo>
                          <a:lnTo>
                            <a:pt x="196" y="1050"/>
                          </a:lnTo>
                          <a:lnTo>
                            <a:pt x="205" y="1039"/>
                          </a:lnTo>
                          <a:lnTo>
                            <a:pt x="213" y="1030"/>
                          </a:lnTo>
                          <a:lnTo>
                            <a:pt x="223" y="1024"/>
                          </a:lnTo>
                          <a:lnTo>
                            <a:pt x="233" y="1021"/>
                          </a:lnTo>
                          <a:lnTo>
                            <a:pt x="243" y="1019"/>
                          </a:lnTo>
                          <a:lnTo>
                            <a:pt x="254" y="1018"/>
                          </a:lnTo>
                          <a:lnTo>
                            <a:pt x="263" y="1019"/>
                          </a:lnTo>
                          <a:lnTo>
                            <a:pt x="273" y="1022"/>
                          </a:lnTo>
                          <a:lnTo>
                            <a:pt x="293" y="1028"/>
                          </a:lnTo>
                          <a:lnTo>
                            <a:pt x="307" y="1035"/>
                          </a:lnTo>
                          <a:lnTo>
                            <a:pt x="317" y="1040"/>
                          </a:lnTo>
                          <a:lnTo>
                            <a:pt x="321" y="1043"/>
                          </a:lnTo>
                          <a:lnTo>
                            <a:pt x="327" y="1030"/>
                          </a:lnTo>
                          <a:lnTo>
                            <a:pt x="331" y="1019"/>
                          </a:lnTo>
                          <a:lnTo>
                            <a:pt x="334" y="1008"/>
                          </a:lnTo>
                          <a:lnTo>
                            <a:pt x="337" y="997"/>
                          </a:lnTo>
                          <a:lnTo>
                            <a:pt x="339" y="977"/>
                          </a:lnTo>
                          <a:lnTo>
                            <a:pt x="340" y="959"/>
                          </a:lnTo>
                          <a:lnTo>
                            <a:pt x="337" y="934"/>
                          </a:lnTo>
                          <a:lnTo>
                            <a:pt x="334" y="925"/>
                          </a:lnTo>
                          <a:lnTo>
                            <a:pt x="348" y="921"/>
                          </a:lnTo>
                          <a:lnTo>
                            <a:pt x="359" y="918"/>
                          </a:lnTo>
                          <a:lnTo>
                            <a:pt x="370" y="913"/>
                          </a:lnTo>
                          <a:lnTo>
                            <a:pt x="380" y="907"/>
                          </a:lnTo>
                          <a:lnTo>
                            <a:pt x="389" y="901"/>
                          </a:lnTo>
                          <a:lnTo>
                            <a:pt x="397" y="895"/>
                          </a:lnTo>
                          <a:lnTo>
                            <a:pt x="404" y="887"/>
                          </a:lnTo>
                          <a:lnTo>
                            <a:pt x="410" y="881"/>
                          </a:lnTo>
                          <a:lnTo>
                            <a:pt x="421" y="868"/>
                          </a:lnTo>
                          <a:lnTo>
                            <a:pt x="427" y="857"/>
                          </a:lnTo>
                          <a:lnTo>
                            <a:pt x="431" y="849"/>
                          </a:lnTo>
                          <a:lnTo>
                            <a:pt x="432" y="847"/>
                          </a:lnTo>
                          <a:lnTo>
                            <a:pt x="429" y="827"/>
                          </a:lnTo>
                          <a:lnTo>
                            <a:pt x="427" y="811"/>
                          </a:lnTo>
                          <a:lnTo>
                            <a:pt x="427" y="798"/>
                          </a:lnTo>
                          <a:lnTo>
                            <a:pt x="430" y="786"/>
                          </a:lnTo>
                          <a:lnTo>
                            <a:pt x="432" y="776"/>
                          </a:lnTo>
                          <a:lnTo>
                            <a:pt x="436" y="767"/>
                          </a:lnTo>
                          <a:lnTo>
                            <a:pt x="441" y="760"/>
                          </a:lnTo>
                          <a:lnTo>
                            <a:pt x="446" y="755"/>
                          </a:lnTo>
                          <a:lnTo>
                            <a:pt x="451" y="750"/>
                          </a:lnTo>
                          <a:lnTo>
                            <a:pt x="457" y="746"/>
                          </a:lnTo>
                          <a:lnTo>
                            <a:pt x="462" y="744"/>
                          </a:lnTo>
                          <a:lnTo>
                            <a:pt x="468" y="743"/>
                          </a:lnTo>
                          <a:lnTo>
                            <a:pt x="475" y="741"/>
                          </a:lnTo>
                          <a:lnTo>
                            <a:pt x="479" y="741"/>
                          </a:lnTo>
                          <a:lnTo>
                            <a:pt x="487" y="718"/>
                          </a:lnTo>
                          <a:lnTo>
                            <a:pt x="496" y="701"/>
                          </a:lnTo>
                          <a:lnTo>
                            <a:pt x="501" y="694"/>
                          </a:lnTo>
                          <a:lnTo>
                            <a:pt x="505" y="688"/>
                          </a:lnTo>
                          <a:lnTo>
                            <a:pt x="509" y="683"/>
                          </a:lnTo>
                          <a:lnTo>
                            <a:pt x="513" y="679"/>
                          </a:lnTo>
                          <a:lnTo>
                            <a:pt x="518" y="677"/>
                          </a:lnTo>
                          <a:lnTo>
                            <a:pt x="522" y="674"/>
                          </a:lnTo>
                          <a:lnTo>
                            <a:pt x="527" y="673"/>
                          </a:lnTo>
                          <a:lnTo>
                            <a:pt x="530" y="673"/>
                          </a:lnTo>
                          <a:lnTo>
                            <a:pt x="538" y="673"/>
                          </a:lnTo>
                          <a:lnTo>
                            <a:pt x="545" y="677"/>
                          </a:lnTo>
                          <a:lnTo>
                            <a:pt x="552" y="682"/>
                          </a:lnTo>
                          <a:lnTo>
                            <a:pt x="558" y="686"/>
                          </a:lnTo>
                          <a:lnTo>
                            <a:pt x="563" y="694"/>
                          </a:lnTo>
                          <a:lnTo>
                            <a:pt x="568" y="700"/>
                          </a:lnTo>
                          <a:lnTo>
                            <a:pt x="574" y="711"/>
                          </a:lnTo>
                          <a:lnTo>
                            <a:pt x="577" y="715"/>
                          </a:lnTo>
                          <a:lnTo>
                            <a:pt x="589" y="700"/>
                          </a:lnTo>
                          <a:lnTo>
                            <a:pt x="601" y="688"/>
                          </a:lnTo>
                          <a:lnTo>
                            <a:pt x="612" y="678"/>
                          </a:lnTo>
                          <a:lnTo>
                            <a:pt x="623" y="672"/>
                          </a:lnTo>
                          <a:lnTo>
                            <a:pt x="633" y="667"/>
                          </a:lnTo>
                          <a:lnTo>
                            <a:pt x="643" y="664"/>
                          </a:lnTo>
                          <a:lnTo>
                            <a:pt x="653" y="663"/>
                          </a:lnTo>
                          <a:lnTo>
                            <a:pt x="661" y="664"/>
                          </a:lnTo>
                          <a:lnTo>
                            <a:pt x="669" y="666"/>
                          </a:lnTo>
                          <a:lnTo>
                            <a:pt x="675" y="668"/>
                          </a:lnTo>
                          <a:lnTo>
                            <a:pt x="681" y="672"/>
                          </a:lnTo>
                          <a:lnTo>
                            <a:pt x="686" y="674"/>
                          </a:lnTo>
                          <a:lnTo>
                            <a:pt x="693" y="680"/>
                          </a:lnTo>
                          <a:lnTo>
                            <a:pt x="695" y="683"/>
                          </a:lnTo>
                          <a:lnTo>
                            <a:pt x="706" y="679"/>
                          </a:lnTo>
                          <a:lnTo>
                            <a:pt x="716" y="677"/>
                          </a:lnTo>
                          <a:lnTo>
                            <a:pt x="725" y="678"/>
                          </a:lnTo>
                          <a:lnTo>
                            <a:pt x="732" y="680"/>
                          </a:lnTo>
                          <a:lnTo>
                            <a:pt x="740" y="684"/>
                          </a:lnTo>
                          <a:lnTo>
                            <a:pt x="744" y="689"/>
                          </a:lnTo>
                          <a:lnTo>
                            <a:pt x="749" y="694"/>
                          </a:lnTo>
                          <a:lnTo>
                            <a:pt x="754" y="700"/>
                          </a:lnTo>
                          <a:lnTo>
                            <a:pt x="763" y="711"/>
                          </a:lnTo>
                          <a:lnTo>
                            <a:pt x="771" y="719"/>
                          </a:lnTo>
                          <a:lnTo>
                            <a:pt x="775" y="723"/>
                          </a:lnTo>
                          <a:lnTo>
                            <a:pt x="781" y="724"/>
                          </a:lnTo>
                          <a:lnTo>
                            <a:pt x="787" y="724"/>
                          </a:lnTo>
                          <a:lnTo>
                            <a:pt x="793" y="722"/>
                          </a:lnTo>
                          <a:lnTo>
                            <a:pt x="807" y="696"/>
                          </a:lnTo>
                          <a:lnTo>
                            <a:pt x="819" y="675"/>
                          </a:lnTo>
                          <a:lnTo>
                            <a:pt x="831" y="658"/>
                          </a:lnTo>
                          <a:lnTo>
                            <a:pt x="844" y="646"/>
                          </a:lnTo>
                          <a:lnTo>
                            <a:pt x="855" y="636"/>
                          </a:lnTo>
                          <a:lnTo>
                            <a:pt x="864" y="630"/>
                          </a:lnTo>
                          <a:lnTo>
                            <a:pt x="874" y="626"/>
                          </a:lnTo>
                          <a:lnTo>
                            <a:pt x="883" y="625"/>
                          </a:lnTo>
                          <a:lnTo>
                            <a:pt x="891" y="626"/>
                          </a:lnTo>
                          <a:lnTo>
                            <a:pt x="897" y="628"/>
                          </a:lnTo>
                          <a:lnTo>
                            <a:pt x="904" y="631"/>
                          </a:lnTo>
                          <a:lnTo>
                            <a:pt x="908" y="634"/>
                          </a:lnTo>
                          <a:lnTo>
                            <a:pt x="916" y="640"/>
                          </a:lnTo>
                          <a:lnTo>
                            <a:pt x="918" y="642"/>
                          </a:lnTo>
                          <a:lnTo>
                            <a:pt x="924" y="644"/>
                          </a:lnTo>
                          <a:lnTo>
                            <a:pt x="932" y="644"/>
                          </a:lnTo>
                          <a:lnTo>
                            <a:pt x="938" y="642"/>
                          </a:lnTo>
                          <a:lnTo>
                            <a:pt x="944" y="640"/>
                          </a:lnTo>
                          <a:lnTo>
                            <a:pt x="949" y="637"/>
                          </a:lnTo>
                          <a:lnTo>
                            <a:pt x="955" y="634"/>
                          </a:lnTo>
                          <a:lnTo>
                            <a:pt x="960" y="630"/>
                          </a:lnTo>
                          <a:lnTo>
                            <a:pt x="965" y="625"/>
                          </a:lnTo>
                          <a:lnTo>
                            <a:pt x="975" y="614"/>
                          </a:lnTo>
                          <a:lnTo>
                            <a:pt x="983" y="601"/>
                          </a:lnTo>
                          <a:lnTo>
                            <a:pt x="990" y="587"/>
                          </a:lnTo>
                          <a:lnTo>
                            <a:pt x="998" y="573"/>
                          </a:lnTo>
                          <a:lnTo>
                            <a:pt x="1009" y="543"/>
                          </a:lnTo>
                          <a:lnTo>
                            <a:pt x="1017" y="517"/>
                          </a:lnTo>
                          <a:lnTo>
                            <a:pt x="1021" y="499"/>
                          </a:lnTo>
                          <a:lnTo>
                            <a:pt x="1023" y="492"/>
                          </a:lnTo>
                          <a:lnTo>
                            <a:pt x="1031" y="505"/>
                          </a:lnTo>
                          <a:lnTo>
                            <a:pt x="1039" y="516"/>
                          </a:lnTo>
                          <a:lnTo>
                            <a:pt x="1047" y="526"/>
                          </a:lnTo>
                          <a:lnTo>
                            <a:pt x="1055" y="535"/>
                          </a:lnTo>
                          <a:lnTo>
                            <a:pt x="1063" y="543"/>
                          </a:lnTo>
                          <a:lnTo>
                            <a:pt x="1070" y="549"/>
                          </a:lnTo>
                          <a:lnTo>
                            <a:pt x="1079" y="554"/>
                          </a:lnTo>
                          <a:lnTo>
                            <a:pt x="1086" y="559"/>
                          </a:lnTo>
                          <a:lnTo>
                            <a:pt x="1093" y="563"/>
                          </a:lnTo>
                          <a:lnTo>
                            <a:pt x="1101" y="565"/>
                          </a:lnTo>
                          <a:lnTo>
                            <a:pt x="1108" y="566"/>
                          </a:lnTo>
                          <a:lnTo>
                            <a:pt x="1114" y="568"/>
                          </a:lnTo>
                          <a:lnTo>
                            <a:pt x="1128" y="568"/>
                          </a:lnTo>
                          <a:lnTo>
                            <a:pt x="1141" y="565"/>
                          </a:lnTo>
                          <a:lnTo>
                            <a:pt x="1152" y="562"/>
                          </a:lnTo>
                          <a:lnTo>
                            <a:pt x="1162" y="557"/>
                          </a:lnTo>
                          <a:lnTo>
                            <a:pt x="1172" y="552"/>
                          </a:lnTo>
                          <a:lnTo>
                            <a:pt x="1179" y="546"/>
                          </a:lnTo>
                          <a:lnTo>
                            <a:pt x="1190" y="536"/>
                          </a:lnTo>
                          <a:lnTo>
                            <a:pt x="1194" y="531"/>
                          </a:lnTo>
                          <a:lnTo>
                            <a:pt x="1194" y="522"/>
                          </a:lnTo>
                          <a:lnTo>
                            <a:pt x="1194" y="513"/>
                          </a:lnTo>
                          <a:lnTo>
                            <a:pt x="1196" y="502"/>
                          </a:lnTo>
                          <a:lnTo>
                            <a:pt x="1199" y="492"/>
                          </a:lnTo>
                          <a:lnTo>
                            <a:pt x="1205" y="470"/>
                          </a:lnTo>
                          <a:lnTo>
                            <a:pt x="1213" y="446"/>
                          </a:lnTo>
                          <a:lnTo>
                            <a:pt x="1224" y="423"/>
                          </a:lnTo>
                          <a:lnTo>
                            <a:pt x="1236" y="401"/>
                          </a:lnTo>
                          <a:lnTo>
                            <a:pt x="1250" y="378"/>
                          </a:lnTo>
                          <a:lnTo>
                            <a:pt x="1263" y="357"/>
                          </a:lnTo>
                          <a:lnTo>
                            <a:pt x="1290" y="317"/>
                          </a:lnTo>
                          <a:lnTo>
                            <a:pt x="1315" y="285"/>
                          </a:lnTo>
                          <a:lnTo>
                            <a:pt x="1332" y="264"/>
                          </a:lnTo>
                          <a:lnTo>
                            <a:pt x="1338" y="255"/>
                          </a:lnTo>
                          <a:lnTo>
                            <a:pt x="1338" y="252"/>
                          </a:lnTo>
                          <a:lnTo>
                            <a:pt x="1340" y="242"/>
                          </a:lnTo>
                          <a:lnTo>
                            <a:pt x="1343" y="229"/>
                          </a:lnTo>
                          <a:lnTo>
                            <a:pt x="1349" y="215"/>
                          </a:lnTo>
                          <a:lnTo>
                            <a:pt x="1353" y="209"/>
                          </a:lnTo>
                          <a:lnTo>
                            <a:pt x="1356" y="204"/>
                          </a:lnTo>
                          <a:lnTo>
                            <a:pt x="1363" y="202"/>
                          </a:lnTo>
                          <a:lnTo>
                            <a:pt x="1369" y="200"/>
                          </a:lnTo>
                          <a:lnTo>
                            <a:pt x="1376" y="202"/>
                          </a:lnTo>
                          <a:lnTo>
                            <a:pt x="1383" y="205"/>
                          </a:lnTo>
                          <a:lnTo>
                            <a:pt x="1393" y="213"/>
                          </a:lnTo>
                          <a:lnTo>
                            <a:pt x="1404" y="222"/>
                          </a:lnTo>
                          <a:lnTo>
                            <a:pt x="1414" y="225"/>
                          </a:lnTo>
                          <a:lnTo>
                            <a:pt x="1421" y="225"/>
                          </a:lnTo>
                          <a:lnTo>
                            <a:pt x="1426" y="224"/>
                          </a:lnTo>
                          <a:lnTo>
                            <a:pt x="1431" y="221"/>
                          </a:lnTo>
                          <a:lnTo>
                            <a:pt x="1434" y="218"/>
                          </a:lnTo>
                          <a:lnTo>
                            <a:pt x="1436" y="214"/>
                          </a:lnTo>
                          <a:lnTo>
                            <a:pt x="1438" y="210"/>
                          </a:lnTo>
                          <a:lnTo>
                            <a:pt x="1440" y="205"/>
                          </a:lnTo>
                          <a:lnTo>
                            <a:pt x="1442" y="200"/>
                          </a:lnTo>
                          <a:lnTo>
                            <a:pt x="1445" y="195"/>
                          </a:lnTo>
                          <a:lnTo>
                            <a:pt x="1448" y="191"/>
                          </a:lnTo>
                          <a:lnTo>
                            <a:pt x="1453" y="186"/>
                          </a:lnTo>
                          <a:lnTo>
                            <a:pt x="1460" y="182"/>
                          </a:lnTo>
                          <a:lnTo>
                            <a:pt x="1469" y="180"/>
                          </a:lnTo>
                          <a:lnTo>
                            <a:pt x="1481" y="177"/>
                          </a:lnTo>
                          <a:lnTo>
                            <a:pt x="1496" y="177"/>
                          </a:lnTo>
                          <a:lnTo>
                            <a:pt x="1489" y="162"/>
                          </a:lnTo>
                          <a:lnTo>
                            <a:pt x="1485" y="148"/>
                          </a:lnTo>
                          <a:lnTo>
                            <a:pt x="1482" y="133"/>
                          </a:lnTo>
                          <a:lnTo>
                            <a:pt x="1482" y="118"/>
                          </a:lnTo>
                          <a:lnTo>
                            <a:pt x="1482" y="104"/>
                          </a:lnTo>
                          <a:lnTo>
                            <a:pt x="1485" y="90"/>
                          </a:lnTo>
                          <a:lnTo>
                            <a:pt x="1487" y="78"/>
                          </a:lnTo>
                          <a:lnTo>
                            <a:pt x="1491" y="66"/>
                          </a:lnTo>
                          <a:lnTo>
                            <a:pt x="1498" y="44"/>
                          </a:lnTo>
                          <a:lnTo>
                            <a:pt x="1507" y="28"/>
                          </a:lnTo>
                          <a:lnTo>
                            <a:pt x="1513" y="17"/>
                          </a:lnTo>
                          <a:lnTo>
                            <a:pt x="1516" y="13"/>
                          </a:lnTo>
                          <a:lnTo>
                            <a:pt x="1574" y="0"/>
                          </a:lnTo>
                          <a:lnTo>
                            <a:pt x="1646" y="0"/>
                          </a:lnTo>
                          <a:lnTo>
                            <a:pt x="1658" y="5"/>
                          </a:lnTo>
                          <a:lnTo>
                            <a:pt x="1669" y="11"/>
                          </a:lnTo>
                          <a:lnTo>
                            <a:pt x="1677" y="16"/>
                          </a:lnTo>
                          <a:lnTo>
                            <a:pt x="1684" y="22"/>
                          </a:lnTo>
                          <a:lnTo>
                            <a:pt x="1695" y="33"/>
                          </a:lnTo>
                          <a:lnTo>
                            <a:pt x="1704" y="42"/>
                          </a:lnTo>
                          <a:lnTo>
                            <a:pt x="1709" y="52"/>
                          </a:lnTo>
                          <a:lnTo>
                            <a:pt x="1711" y="58"/>
                          </a:lnTo>
                          <a:lnTo>
                            <a:pt x="1711" y="63"/>
                          </a:lnTo>
                          <a:lnTo>
                            <a:pt x="1711" y="66"/>
                          </a:lnTo>
                          <a:lnTo>
                            <a:pt x="1711" y="73"/>
                          </a:lnTo>
                          <a:lnTo>
                            <a:pt x="1711" y="80"/>
                          </a:lnTo>
                          <a:lnTo>
                            <a:pt x="1711" y="87"/>
                          </a:lnTo>
                          <a:lnTo>
                            <a:pt x="1713" y="91"/>
                          </a:lnTo>
                          <a:lnTo>
                            <a:pt x="1715" y="96"/>
                          </a:lnTo>
                          <a:lnTo>
                            <a:pt x="1717" y="101"/>
                          </a:lnTo>
                          <a:lnTo>
                            <a:pt x="1720" y="105"/>
                          </a:lnTo>
                          <a:lnTo>
                            <a:pt x="1724" y="107"/>
                          </a:lnTo>
                          <a:lnTo>
                            <a:pt x="1732" y="112"/>
                          </a:lnTo>
                          <a:lnTo>
                            <a:pt x="1742" y="116"/>
                          </a:lnTo>
                          <a:lnTo>
                            <a:pt x="1752" y="117"/>
                          </a:lnTo>
                          <a:lnTo>
                            <a:pt x="1763" y="117"/>
                          </a:lnTo>
                          <a:lnTo>
                            <a:pt x="1785" y="115"/>
                          </a:lnTo>
                          <a:lnTo>
                            <a:pt x="1804" y="111"/>
                          </a:lnTo>
                          <a:lnTo>
                            <a:pt x="1818" y="106"/>
                          </a:lnTo>
                          <a:lnTo>
                            <a:pt x="1824" y="105"/>
                          </a:lnTo>
                          <a:lnTo>
                            <a:pt x="1828" y="118"/>
                          </a:lnTo>
                          <a:lnTo>
                            <a:pt x="1834" y="129"/>
                          </a:lnTo>
                          <a:lnTo>
                            <a:pt x="1840" y="139"/>
                          </a:lnTo>
                          <a:lnTo>
                            <a:pt x="1847" y="147"/>
                          </a:lnTo>
                          <a:lnTo>
                            <a:pt x="1855" y="151"/>
                          </a:lnTo>
                          <a:lnTo>
                            <a:pt x="1863" y="156"/>
                          </a:lnTo>
                          <a:lnTo>
                            <a:pt x="1872" y="159"/>
                          </a:lnTo>
                          <a:lnTo>
                            <a:pt x="1880" y="161"/>
                          </a:lnTo>
                          <a:lnTo>
                            <a:pt x="1896" y="161"/>
                          </a:lnTo>
                          <a:lnTo>
                            <a:pt x="1910" y="160"/>
                          </a:lnTo>
                          <a:lnTo>
                            <a:pt x="1918" y="159"/>
                          </a:lnTo>
                          <a:lnTo>
                            <a:pt x="1922" y="158"/>
                          </a:lnTo>
                          <a:lnTo>
                            <a:pt x="1938" y="147"/>
                          </a:lnTo>
                          <a:lnTo>
                            <a:pt x="1952" y="138"/>
                          </a:lnTo>
                          <a:lnTo>
                            <a:pt x="1966" y="133"/>
                          </a:lnTo>
                          <a:lnTo>
                            <a:pt x="1977" y="129"/>
                          </a:lnTo>
                          <a:lnTo>
                            <a:pt x="1987" y="128"/>
                          </a:lnTo>
                          <a:lnTo>
                            <a:pt x="1995" y="128"/>
                          </a:lnTo>
                          <a:lnTo>
                            <a:pt x="2003" y="131"/>
                          </a:lnTo>
                          <a:lnTo>
                            <a:pt x="2009" y="133"/>
                          </a:lnTo>
                          <a:lnTo>
                            <a:pt x="2014" y="137"/>
                          </a:lnTo>
                          <a:lnTo>
                            <a:pt x="2017" y="140"/>
                          </a:lnTo>
                          <a:lnTo>
                            <a:pt x="2021" y="144"/>
                          </a:lnTo>
                          <a:lnTo>
                            <a:pt x="2023" y="148"/>
                          </a:lnTo>
                          <a:lnTo>
                            <a:pt x="2026" y="155"/>
                          </a:lnTo>
                          <a:lnTo>
                            <a:pt x="2027" y="158"/>
                          </a:lnTo>
                          <a:lnTo>
                            <a:pt x="2030" y="151"/>
                          </a:lnTo>
                          <a:lnTo>
                            <a:pt x="2035" y="147"/>
                          </a:lnTo>
                          <a:lnTo>
                            <a:pt x="2039" y="143"/>
                          </a:lnTo>
                          <a:lnTo>
                            <a:pt x="2046" y="140"/>
                          </a:lnTo>
                          <a:lnTo>
                            <a:pt x="2053" y="140"/>
                          </a:lnTo>
                          <a:lnTo>
                            <a:pt x="2059" y="140"/>
                          </a:lnTo>
                          <a:lnTo>
                            <a:pt x="2066" y="140"/>
                          </a:lnTo>
                          <a:lnTo>
                            <a:pt x="2075" y="143"/>
                          </a:lnTo>
                          <a:lnTo>
                            <a:pt x="2101" y="151"/>
                          </a:lnTo>
                          <a:lnTo>
                            <a:pt x="2112" y="158"/>
                          </a:lnTo>
                          <a:lnTo>
                            <a:pt x="2191" y="85"/>
                          </a:lnTo>
                          <a:lnTo>
                            <a:pt x="2199" y="88"/>
                          </a:lnTo>
                          <a:lnTo>
                            <a:pt x="2207" y="91"/>
                          </a:lnTo>
                          <a:lnTo>
                            <a:pt x="2213" y="96"/>
                          </a:lnTo>
                          <a:lnTo>
                            <a:pt x="2221" y="104"/>
                          </a:lnTo>
                          <a:lnTo>
                            <a:pt x="2234" y="118"/>
                          </a:lnTo>
                          <a:lnTo>
                            <a:pt x="2247" y="136"/>
                          </a:lnTo>
                          <a:lnTo>
                            <a:pt x="2255" y="144"/>
                          </a:lnTo>
                          <a:lnTo>
                            <a:pt x="2262" y="153"/>
                          </a:lnTo>
                          <a:lnTo>
                            <a:pt x="2271" y="160"/>
                          </a:lnTo>
                          <a:lnTo>
                            <a:pt x="2281" y="166"/>
                          </a:lnTo>
                          <a:lnTo>
                            <a:pt x="2290" y="171"/>
                          </a:lnTo>
                          <a:lnTo>
                            <a:pt x="2301" y="175"/>
                          </a:lnTo>
                          <a:lnTo>
                            <a:pt x="2315" y="177"/>
                          </a:lnTo>
                          <a:lnTo>
                            <a:pt x="2328" y="177"/>
                          </a:lnTo>
                          <a:lnTo>
                            <a:pt x="2338" y="177"/>
                          </a:lnTo>
                          <a:lnTo>
                            <a:pt x="2348" y="176"/>
                          </a:lnTo>
                          <a:lnTo>
                            <a:pt x="2358" y="175"/>
                          </a:lnTo>
                          <a:lnTo>
                            <a:pt x="2367" y="171"/>
                          </a:lnTo>
                          <a:lnTo>
                            <a:pt x="2375" y="347"/>
                          </a:lnTo>
                          <a:lnTo>
                            <a:pt x="2381" y="367"/>
                          </a:lnTo>
                          <a:lnTo>
                            <a:pt x="2388" y="383"/>
                          </a:lnTo>
                          <a:lnTo>
                            <a:pt x="2396" y="397"/>
                          </a:lnTo>
                          <a:lnTo>
                            <a:pt x="2403" y="411"/>
                          </a:lnTo>
                          <a:lnTo>
                            <a:pt x="2410" y="423"/>
                          </a:lnTo>
                          <a:lnTo>
                            <a:pt x="2418" y="433"/>
                          </a:lnTo>
                          <a:lnTo>
                            <a:pt x="2425" y="442"/>
                          </a:lnTo>
                          <a:lnTo>
                            <a:pt x="2432" y="449"/>
                          </a:lnTo>
                          <a:lnTo>
                            <a:pt x="2446" y="460"/>
                          </a:lnTo>
                          <a:lnTo>
                            <a:pt x="2457" y="467"/>
                          </a:lnTo>
                          <a:lnTo>
                            <a:pt x="2464" y="471"/>
                          </a:lnTo>
                          <a:lnTo>
                            <a:pt x="2467" y="472"/>
                          </a:lnTo>
                          <a:lnTo>
                            <a:pt x="2474" y="475"/>
                          </a:lnTo>
                          <a:lnTo>
                            <a:pt x="2481" y="478"/>
                          </a:lnTo>
                          <a:lnTo>
                            <a:pt x="2487" y="482"/>
                          </a:lnTo>
                          <a:lnTo>
                            <a:pt x="2492" y="486"/>
                          </a:lnTo>
                          <a:lnTo>
                            <a:pt x="2502" y="494"/>
                          </a:lnTo>
                          <a:lnTo>
                            <a:pt x="2512" y="504"/>
                          </a:lnTo>
                          <a:lnTo>
                            <a:pt x="2523" y="515"/>
                          </a:lnTo>
                          <a:lnTo>
                            <a:pt x="2536" y="527"/>
                          </a:lnTo>
                          <a:lnTo>
                            <a:pt x="2545" y="532"/>
                          </a:lnTo>
                          <a:lnTo>
                            <a:pt x="2555" y="538"/>
                          </a:lnTo>
                          <a:lnTo>
                            <a:pt x="2566" y="544"/>
                          </a:lnTo>
                          <a:lnTo>
                            <a:pt x="2578" y="551"/>
                          </a:lnTo>
                          <a:lnTo>
                            <a:pt x="2582" y="557"/>
                          </a:lnTo>
                          <a:lnTo>
                            <a:pt x="2591" y="570"/>
                          </a:lnTo>
                          <a:lnTo>
                            <a:pt x="2599" y="580"/>
                          </a:lnTo>
                          <a:lnTo>
                            <a:pt x="2609" y="590"/>
                          </a:lnTo>
                          <a:lnTo>
                            <a:pt x="2618" y="599"/>
                          </a:lnTo>
                          <a:lnTo>
                            <a:pt x="2631" y="61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5" name="Freeform 444"/>
                    <p:cNvSpPr>
                      <a:spLocks/>
                    </p:cNvSpPr>
                    <p:nvPr/>
                  </p:nvSpPr>
                  <p:spPr bwMode="auto">
                    <a:xfrm>
                      <a:off x="3091" y="945"/>
                      <a:ext cx="448" cy="497"/>
                    </a:xfrm>
                    <a:custGeom>
                      <a:avLst/>
                      <a:gdLst>
                        <a:gd name="T0" fmla="*/ 0 w 1792"/>
                        <a:gd name="T1" fmla="*/ 0 h 1988"/>
                        <a:gd name="T2" fmla="*/ 0 w 1792"/>
                        <a:gd name="T3" fmla="*/ 0 h 1988"/>
                        <a:gd name="T4" fmla="*/ 0 w 1792"/>
                        <a:gd name="T5" fmla="*/ 0 h 1988"/>
                        <a:gd name="T6" fmla="*/ 0 w 1792"/>
                        <a:gd name="T7" fmla="*/ 0 h 1988"/>
                        <a:gd name="T8" fmla="*/ 0 w 1792"/>
                        <a:gd name="T9" fmla="*/ 0 h 1988"/>
                        <a:gd name="T10" fmla="*/ 0 w 1792"/>
                        <a:gd name="T11" fmla="*/ 0 h 1988"/>
                        <a:gd name="T12" fmla="*/ 0 w 1792"/>
                        <a:gd name="T13" fmla="*/ 0 h 1988"/>
                        <a:gd name="T14" fmla="*/ 0 w 1792"/>
                        <a:gd name="T15" fmla="*/ 0 h 1988"/>
                        <a:gd name="T16" fmla="*/ 0 w 1792"/>
                        <a:gd name="T17" fmla="*/ 0 h 1988"/>
                        <a:gd name="T18" fmla="*/ 0 w 1792"/>
                        <a:gd name="T19" fmla="*/ 0 h 1988"/>
                        <a:gd name="T20" fmla="*/ 0 w 1792"/>
                        <a:gd name="T21" fmla="*/ 0 h 1988"/>
                        <a:gd name="T22" fmla="*/ 0 w 1792"/>
                        <a:gd name="T23" fmla="*/ 0 h 1988"/>
                        <a:gd name="T24" fmla="*/ 0 w 1792"/>
                        <a:gd name="T25" fmla="*/ 0 h 1988"/>
                        <a:gd name="T26" fmla="*/ 0 w 1792"/>
                        <a:gd name="T27" fmla="*/ 0 h 1988"/>
                        <a:gd name="T28" fmla="*/ 0 w 1792"/>
                        <a:gd name="T29" fmla="*/ 0 h 1988"/>
                        <a:gd name="T30" fmla="*/ 0 w 1792"/>
                        <a:gd name="T31" fmla="*/ 0 h 1988"/>
                        <a:gd name="T32" fmla="*/ 0 w 1792"/>
                        <a:gd name="T33" fmla="*/ 0 h 1988"/>
                        <a:gd name="T34" fmla="*/ 0 w 1792"/>
                        <a:gd name="T35" fmla="*/ 0 h 1988"/>
                        <a:gd name="T36" fmla="*/ 0 w 1792"/>
                        <a:gd name="T37" fmla="*/ 0 h 1988"/>
                        <a:gd name="T38" fmla="*/ 0 w 1792"/>
                        <a:gd name="T39" fmla="*/ 0 h 1988"/>
                        <a:gd name="T40" fmla="*/ 0 w 1792"/>
                        <a:gd name="T41" fmla="*/ 0 h 1988"/>
                        <a:gd name="T42" fmla="*/ 0 w 1792"/>
                        <a:gd name="T43" fmla="*/ 0 h 1988"/>
                        <a:gd name="T44" fmla="*/ 0 w 1792"/>
                        <a:gd name="T45" fmla="*/ 0 h 1988"/>
                        <a:gd name="T46" fmla="*/ 0 w 1792"/>
                        <a:gd name="T47" fmla="*/ 0 h 1988"/>
                        <a:gd name="T48" fmla="*/ 0 w 1792"/>
                        <a:gd name="T49" fmla="*/ 0 h 1988"/>
                        <a:gd name="T50" fmla="*/ 0 w 1792"/>
                        <a:gd name="T51" fmla="*/ 0 h 1988"/>
                        <a:gd name="T52" fmla="*/ 0 w 1792"/>
                        <a:gd name="T53" fmla="*/ 0 h 1988"/>
                        <a:gd name="T54" fmla="*/ 0 w 1792"/>
                        <a:gd name="T55" fmla="*/ 0 h 1988"/>
                        <a:gd name="T56" fmla="*/ 0 w 1792"/>
                        <a:gd name="T57" fmla="*/ 0 h 1988"/>
                        <a:gd name="T58" fmla="*/ 0 w 1792"/>
                        <a:gd name="T59" fmla="*/ 0 h 1988"/>
                        <a:gd name="T60" fmla="*/ 0 w 1792"/>
                        <a:gd name="T61" fmla="*/ 0 h 1988"/>
                        <a:gd name="T62" fmla="*/ 0 w 1792"/>
                        <a:gd name="T63" fmla="*/ 0 h 1988"/>
                        <a:gd name="T64" fmla="*/ 0 w 1792"/>
                        <a:gd name="T65" fmla="*/ 0 h 1988"/>
                        <a:gd name="T66" fmla="*/ 0 w 1792"/>
                        <a:gd name="T67" fmla="*/ 0 h 1988"/>
                        <a:gd name="T68" fmla="*/ 0 w 1792"/>
                        <a:gd name="T69" fmla="*/ 0 h 1988"/>
                        <a:gd name="T70" fmla="*/ 0 w 1792"/>
                        <a:gd name="T71" fmla="*/ 0 h 1988"/>
                        <a:gd name="T72" fmla="*/ 0 w 1792"/>
                        <a:gd name="T73" fmla="*/ 0 h 1988"/>
                        <a:gd name="T74" fmla="*/ 0 w 1792"/>
                        <a:gd name="T75" fmla="*/ 0 h 1988"/>
                        <a:gd name="T76" fmla="*/ 0 w 1792"/>
                        <a:gd name="T77" fmla="*/ 0 h 1988"/>
                        <a:gd name="T78" fmla="*/ 0 w 1792"/>
                        <a:gd name="T79" fmla="*/ 0 h 1988"/>
                        <a:gd name="T80" fmla="*/ 0 w 1792"/>
                        <a:gd name="T81" fmla="*/ 0 h 1988"/>
                        <a:gd name="T82" fmla="*/ 0 w 1792"/>
                        <a:gd name="T83" fmla="*/ 0 h 1988"/>
                        <a:gd name="T84" fmla="*/ 0 w 1792"/>
                        <a:gd name="T85" fmla="*/ 0 h 1988"/>
                        <a:gd name="T86" fmla="*/ 0 w 1792"/>
                        <a:gd name="T87" fmla="*/ 0 h 1988"/>
                        <a:gd name="T88" fmla="*/ 0 w 1792"/>
                        <a:gd name="T89" fmla="*/ 0 h 1988"/>
                        <a:gd name="T90" fmla="*/ 0 w 1792"/>
                        <a:gd name="T91" fmla="*/ 0 h 1988"/>
                        <a:gd name="T92" fmla="*/ 0 w 1792"/>
                        <a:gd name="T93" fmla="*/ 0 h 1988"/>
                        <a:gd name="T94" fmla="*/ 0 w 1792"/>
                        <a:gd name="T95" fmla="*/ 0 h 1988"/>
                        <a:gd name="T96" fmla="*/ 0 w 1792"/>
                        <a:gd name="T97" fmla="*/ 0 h 1988"/>
                        <a:gd name="T98" fmla="*/ 0 w 1792"/>
                        <a:gd name="T99" fmla="*/ 0 h 1988"/>
                        <a:gd name="T100" fmla="*/ 0 w 1792"/>
                        <a:gd name="T101" fmla="*/ 0 h 1988"/>
                        <a:gd name="T102" fmla="*/ 0 w 1792"/>
                        <a:gd name="T103" fmla="*/ 0 h 1988"/>
                        <a:gd name="T104" fmla="*/ 0 w 1792"/>
                        <a:gd name="T105" fmla="*/ 0 h 1988"/>
                        <a:gd name="T106" fmla="*/ 0 w 1792"/>
                        <a:gd name="T107" fmla="*/ 0 h 1988"/>
                        <a:gd name="T108" fmla="*/ 0 w 1792"/>
                        <a:gd name="T109" fmla="*/ 0 h 1988"/>
                        <a:gd name="T110" fmla="*/ 0 w 1792"/>
                        <a:gd name="T111" fmla="*/ 0 h 19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2"/>
                        <a:gd name="T169" fmla="*/ 0 h 1988"/>
                        <a:gd name="T170" fmla="*/ 1792 w 1792"/>
                        <a:gd name="T171" fmla="*/ 1988 h 19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2" h="1988">
                          <a:moveTo>
                            <a:pt x="1739" y="1916"/>
                          </a:moveTo>
                          <a:lnTo>
                            <a:pt x="1741" y="1878"/>
                          </a:lnTo>
                          <a:lnTo>
                            <a:pt x="1742" y="1848"/>
                          </a:lnTo>
                          <a:lnTo>
                            <a:pt x="1744" y="1826"/>
                          </a:lnTo>
                          <a:lnTo>
                            <a:pt x="1746" y="1818"/>
                          </a:lnTo>
                          <a:lnTo>
                            <a:pt x="1741" y="1813"/>
                          </a:lnTo>
                          <a:lnTo>
                            <a:pt x="1736" y="1807"/>
                          </a:lnTo>
                          <a:lnTo>
                            <a:pt x="1731" y="1799"/>
                          </a:lnTo>
                          <a:lnTo>
                            <a:pt x="1727" y="1788"/>
                          </a:lnTo>
                          <a:lnTo>
                            <a:pt x="1724" y="1775"/>
                          </a:lnTo>
                          <a:lnTo>
                            <a:pt x="1720" y="1761"/>
                          </a:lnTo>
                          <a:lnTo>
                            <a:pt x="1716" y="1745"/>
                          </a:lnTo>
                          <a:lnTo>
                            <a:pt x="1714" y="1728"/>
                          </a:lnTo>
                          <a:lnTo>
                            <a:pt x="1709" y="1691"/>
                          </a:lnTo>
                          <a:lnTo>
                            <a:pt x="1705" y="1649"/>
                          </a:lnTo>
                          <a:lnTo>
                            <a:pt x="1703" y="1606"/>
                          </a:lnTo>
                          <a:lnTo>
                            <a:pt x="1700" y="1562"/>
                          </a:lnTo>
                          <a:lnTo>
                            <a:pt x="1699" y="1478"/>
                          </a:lnTo>
                          <a:lnTo>
                            <a:pt x="1699" y="1403"/>
                          </a:lnTo>
                          <a:lnTo>
                            <a:pt x="1699" y="1352"/>
                          </a:lnTo>
                          <a:lnTo>
                            <a:pt x="1700" y="1332"/>
                          </a:lnTo>
                          <a:lnTo>
                            <a:pt x="1753" y="1129"/>
                          </a:lnTo>
                          <a:lnTo>
                            <a:pt x="1752" y="1108"/>
                          </a:lnTo>
                          <a:lnTo>
                            <a:pt x="1752" y="1087"/>
                          </a:lnTo>
                          <a:lnTo>
                            <a:pt x="1753" y="1065"/>
                          </a:lnTo>
                          <a:lnTo>
                            <a:pt x="1755" y="1044"/>
                          </a:lnTo>
                          <a:lnTo>
                            <a:pt x="1761" y="1005"/>
                          </a:lnTo>
                          <a:lnTo>
                            <a:pt x="1770" y="969"/>
                          </a:lnTo>
                          <a:lnTo>
                            <a:pt x="1777" y="938"/>
                          </a:lnTo>
                          <a:lnTo>
                            <a:pt x="1785" y="913"/>
                          </a:lnTo>
                          <a:lnTo>
                            <a:pt x="1790" y="899"/>
                          </a:lnTo>
                          <a:lnTo>
                            <a:pt x="1792" y="893"/>
                          </a:lnTo>
                          <a:lnTo>
                            <a:pt x="1782" y="884"/>
                          </a:lnTo>
                          <a:lnTo>
                            <a:pt x="1772" y="879"/>
                          </a:lnTo>
                          <a:lnTo>
                            <a:pt x="1764" y="877"/>
                          </a:lnTo>
                          <a:lnTo>
                            <a:pt x="1755" y="877"/>
                          </a:lnTo>
                          <a:lnTo>
                            <a:pt x="1747" y="879"/>
                          </a:lnTo>
                          <a:lnTo>
                            <a:pt x="1739" y="882"/>
                          </a:lnTo>
                          <a:lnTo>
                            <a:pt x="1732" y="887"/>
                          </a:lnTo>
                          <a:lnTo>
                            <a:pt x="1726" y="893"/>
                          </a:lnTo>
                          <a:lnTo>
                            <a:pt x="1715" y="906"/>
                          </a:lnTo>
                          <a:lnTo>
                            <a:pt x="1706" y="918"/>
                          </a:lnTo>
                          <a:lnTo>
                            <a:pt x="1701" y="928"/>
                          </a:lnTo>
                          <a:lnTo>
                            <a:pt x="1700" y="932"/>
                          </a:lnTo>
                          <a:lnTo>
                            <a:pt x="1694" y="950"/>
                          </a:lnTo>
                          <a:lnTo>
                            <a:pt x="1687" y="965"/>
                          </a:lnTo>
                          <a:lnTo>
                            <a:pt x="1681" y="980"/>
                          </a:lnTo>
                          <a:lnTo>
                            <a:pt x="1673" y="992"/>
                          </a:lnTo>
                          <a:lnTo>
                            <a:pt x="1661" y="1013"/>
                          </a:lnTo>
                          <a:lnTo>
                            <a:pt x="1648" y="1029"/>
                          </a:lnTo>
                          <a:lnTo>
                            <a:pt x="1638" y="1038"/>
                          </a:lnTo>
                          <a:lnTo>
                            <a:pt x="1629" y="1046"/>
                          </a:lnTo>
                          <a:lnTo>
                            <a:pt x="1623" y="1049"/>
                          </a:lnTo>
                          <a:lnTo>
                            <a:pt x="1621" y="1051"/>
                          </a:lnTo>
                          <a:lnTo>
                            <a:pt x="1613" y="1043"/>
                          </a:lnTo>
                          <a:lnTo>
                            <a:pt x="1608" y="1036"/>
                          </a:lnTo>
                          <a:lnTo>
                            <a:pt x="1605" y="1029"/>
                          </a:lnTo>
                          <a:lnTo>
                            <a:pt x="1604" y="1020"/>
                          </a:lnTo>
                          <a:lnTo>
                            <a:pt x="1604" y="1011"/>
                          </a:lnTo>
                          <a:lnTo>
                            <a:pt x="1605" y="1003"/>
                          </a:lnTo>
                          <a:lnTo>
                            <a:pt x="1607" y="994"/>
                          </a:lnTo>
                          <a:lnTo>
                            <a:pt x="1611" y="986"/>
                          </a:lnTo>
                          <a:lnTo>
                            <a:pt x="1618" y="970"/>
                          </a:lnTo>
                          <a:lnTo>
                            <a:pt x="1626" y="958"/>
                          </a:lnTo>
                          <a:lnTo>
                            <a:pt x="1632" y="949"/>
                          </a:lnTo>
                          <a:lnTo>
                            <a:pt x="1634" y="945"/>
                          </a:lnTo>
                          <a:lnTo>
                            <a:pt x="1635" y="933"/>
                          </a:lnTo>
                          <a:lnTo>
                            <a:pt x="1637" y="922"/>
                          </a:lnTo>
                          <a:lnTo>
                            <a:pt x="1639" y="911"/>
                          </a:lnTo>
                          <a:lnTo>
                            <a:pt x="1643" y="901"/>
                          </a:lnTo>
                          <a:lnTo>
                            <a:pt x="1648" y="891"/>
                          </a:lnTo>
                          <a:lnTo>
                            <a:pt x="1654" y="883"/>
                          </a:lnTo>
                          <a:lnTo>
                            <a:pt x="1660" y="874"/>
                          </a:lnTo>
                          <a:lnTo>
                            <a:pt x="1667" y="867"/>
                          </a:lnTo>
                          <a:lnTo>
                            <a:pt x="1667" y="858"/>
                          </a:lnTo>
                          <a:lnTo>
                            <a:pt x="1666" y="836"/>
                          </a:lnTo>
                          <a:lnTo>
                            <a:pt x="1662" y="806"/>
                          </a:lnTo>
                          <a:lnTo>
                            <a:pt x="1656" y="769"/>
                          </a:lnTo>
                          <a:lnTo>
                            <a:pt x="1651" y="751"/>
                          </a:lnTo>
                          <a:lnTo>
                            <a:pt x="1646" y="732"/>
                          </a:lnTo>
                          <a:lnTo>
                            <a:pt x="1639" y="714"/>
                          </a:lnTo>
                          <a:lnTo>
                            <a:pt x="1630" y="698"/>
                          </a:lnTo>
                          <a:lnTo>
                            <a:pt x="1627" y="691"/>
                          </a:lnTo>
                          <a:lnTo>
                            <a:pt x="1621" y="683"/>
                          </a:lnTo>
                          <a:lnTo>
                            <a:pt x="1616" y="677"/>
                          </a:lnTo>
                          <a:lnTo>
                            <a:pt x="1610" y="671"/>
                          </a:lnTo>
                          <a:lnTo>
                            <a:pt x="1604" y="666"/>
                          </a:lnTo>
                          <a:lnTo>
                            <a:pt x="1596" y="663"/>
                          </a:lnTo>
                          <a:lnTo>
                            <a:pt x="1590" y="659"/>
                          </a:lnTo>
                          <a:lnTo>
                            <a:pt x="1582" y="656"/>
                          </a:lnTo>
                          <a:lnTo>
                            <a:pt x="1583" y="649"/>
                          </a:lnTo>
                          <a:lnTo>
                            <a:pt x="1586" y="629"/>
                          </a:lnTo>
                          <a:lnTo>
                            <a:pt x="1589" y="603"/>
                          </a:lnTo>
                          <a:lnTo>
                            <a:pt x="1590" y="572"/>
                          </a:lnTo>
                          <a:lnTo>
                            <a:pt x="1590" y="556"/>
                          </a:lnTo>
                          <a:lnTo>
                            <a:pt x="1588" y="541"/>
                          </a:lnTo>
                          <a:lnTo>
                            <a:pt x="1585" y="528"/>
                          </a:lnTo>
                          <a:lnTo>
                            <a:pt x="1582" y="516"/>
                          </a:lnTo>
                          <a:lnTo>
                            <a:pt x="1579" y="511"/>
                          </a:lnTo>
                          <a:lnTo>
                            <a:pt x="1577" y="506"/>
                          </a:lnTo>
                          <a:lnTo>
                            <a:pt x="1573" y="501"/>
                          </a:lnTo>
                          <a:lnTo>
                            <a:pt x="1569" y="497"/>
                          </a:lnTo>
                          <a:lnTo>
                            <a:pt x="1564" y="495"/>
                          </a:lnTo>
                          <a:lnTo>
                            <a:pt x="1561" y="494"/>
                          </a:lnTo>
                          <a:lnTo>
                            <a:pt x="1555" y="492"/>
                          </a:lnTo>
                          <a:lnTo>
                            <a:pt x="1548" y="492"/>
                          </a:lnTo>
                          <a:lnTo>
                            <a:pt x="1546" y="492"/>
                          </a:lnTo>
                          <a:lnTo>
                            <a:pt x="1540" y="490"/>
                          </a:lnTo>
                          <a:lnTo>
                            <a:pt x="1530" y="485"/>
                          </a:lnTo>
                          <a:lnTo>
                            <a:pt x="1518" y="476"/>
                          </a:lnTo>
                          <a:lnTo>
                            <a:pt x="1512" y="472"/>
                          </a:lnTo>
                          <a:lnTo>
                            <a:pt x="1506" y="464"/>
                          </a:lnTo>
                          <a:lnTo>
                            <a:pt x="1500" y="456"/>
                          </a:lnTo>
                          <a:lnTo>
                            <a:pt x="1493" y="446"/>
                          </a:lnTo>
                          <a:lnTo>
                            <a:pt x="1488" y="434"/>
                          </a:lnTo>
                          <a:lnTo>
                            <a:pt x="1484" y="420"/>
                          </a:lnTo>
                          <a:lnTo>
                            <a:pt x="1480" y="405"/>
                          </a:lnTo>
                          <a:lnTo>
                            <a:pt x="1476" y="387"/>
                          </a:lnTo>
                          <a:lnTo>
                            <a:pt x="1429" y="393"/>
                          </a:lnTo>
                          <a:lnTo>
                            <a:pt x="1388" y="396"/>
                          </a:lnTo>
                          <a:lnTo>
                            <a:pt x="1353" y="396"/>
                          </a:lnTo>
                          <a:lnTo>
                            <a:pt x="1323" y="394"/>
                          </a:lnTo>
                          <a:lnTo>
                            <a:pt x="1298" y="392"/>
                          </a:lnTo>
                          <a:lnTo>
                            <a:pt x="1277" y="388"/>
                          </a:lnTo>
                          <a:lnTo>
                            <a:pt x="1260" y="383"/>
                          </a:lnTo>
                          <a:lnTo>
                            <a:pt x="1244" y="377"/>
                          </a:lnTo>
                          <a:lnTo>
                            <a:pt x="1218" y="365"/>
                          </a:lnTo>
                          <a:lnTo>
                            <a:pt x="1195" y="350"/>
                          </a:lnTo>
                          <a:lnTo>
                            <a:pt x="1181" y="344"/>
                          </a:lnTo>
                          <a:lnTo>
                            <a:pt x="1167" y="338"/>
                          </a:lnTo>
                          <a:lnTo>
                            <a:pt x="1149" y="333"/>
                          </a:lnTo>
                          <a:lnTo>
                            <a:pt x="1129" y="328"/>
                          </a:lnTo>
                          <a:lnTo>
                            <a:pt x="1121" y="330"/>
                          </a:lnTo>
                          <a:lnTo>
                            <a:pt x="1098" y="332"/>
                          </a:lnTo>
                          <a:lnTo>
                            <a:pt x="1081" y="331"/>
                          </a:lnTo>
                          <a:lnTo>
                            <a:pt x="1063" y="330"/>
                          </a:lnTo>
                          <a:lnTo>
                            <a:pt x="1041" y="327"/>
                          </a:lnTo>
                          <a:lnTo>
                            <a:pt x="1016" y="322"/>
                          </a:lnTo>
                          <a:lnTo>
                            <a:pt x="990" y="315"/>
                          </a:lnTo>
                          <a:lnTo>
                            <a:pt x="962" y="304"/>
                          </a:lnTo>
                          <a:lnTo>
                            <a:pt x="947" y="298"/>
                          </a:lnTo>
                          <a:lnTo>
                            <a:pt x="933" y="290"/>
                          </a:lnTo>
                          <a:lnTo>
                            <a:pt x="918" y="283"/>
                          </a:lnTo>
                          <a:lnTo>
                            <a:pt x="902" y="273"/>
                          </a:lnTo>
                          <a:lnTo>
                            <a:pt x="886" y="263"/>
                          </a:lnTo>
                          <a:lnTo>
                            <a:pt x="870" y="251"/>
                          </a:lnTo>
                          <a:lnTo>
                            <a:pt x="854" y="239"/>
                          </a:lnTo>
                          <a:lnTo>
                            <a:pt x="839" y="225"/>
                          </a:lnTo>
                          <a:lnTo>
                            <a:pt x="823" y="211"/>
                          </a:lnTo>
                          <a:lnTo>
                            <a:pt x="807" y="195"/>
                          </a:lnTo>
                          <a:lnTo>
                            <a:pt x="791" y="176"/>
                          </a:lnTo>
                          <a:lnTo>
                            <a:pt x="775" y="158"/>
                          </a:lnTo>
                          <a:lnTo>
                            <a:pt x="765" y="159"/>
                          </a:lnTo>
                          <a:lnTo>
                            <a:pt x="758" y="161"/>
                          </a:lnTo>
                          <a:lnTo>
                            <a:pt x="750" y="161"/>
                          </a:lnTo>
                          <a:lnTo>
                            <a:pt x="746" y="161"/>
                          </a:lnTo>
                          <a:lnTo>
                            <a:pt x="738" y="159"/>
                          </a:lnTo>
                          <a:lnTo>
                            <a:pt x="736" y="158"/>
                          </a:lnTo>
                          <a:lnTo>
                            <a:pt x="617" y="158"/>
                          </a:lnTo>
                          <a:lnTo>
                            <a:pt x="619" y="135"/>
                          </a:lnTo>
                          <a:lnTo>
                            <a:pt x="622" y="85"/>
                          </a:lnTo>
                          <a:lnTo>
                            <a:pt x="621" y="70"/>
                          </a:lnTo>
                          <a:lnTo>
                            <a:pt x="619" y="57"/>
                          </a:lnTo>
                          <a:lnTo>
                            <a:pt x="618" y="43"/>
                          </a:lnTo>
                          <a:lnTo>
                            <a:pt x="615" y="31"/>
                          </a:lnTo>
                          <a:lnTo>
                            <a:pt x="611" y="20"/>
                          </a:lnTo>
                          <a:lnTo>
                            <a:pt x="606" y="11"/>
                          </a:lnTo>
                          <a:lnTo>
                            <a:pt x="602" y="8"/>
                          </a:lnTo>
                          <a:lnTo>
                            <a:pt x="599" y="5"/>
                          </a:lnTo>
                          <a:lnTo>
                            <a:pt x="595" y="3"/>
                          </a:lnTo>
                          <a:lnTo>
                            <a:pt x="591" y="0"/>
                          </a:lnTo>
                          <a:lnTo>
                            <a:pt x="556" y="22"/>
                          </a:lnTo>
                          <a:lnTo>
                            <a:pt x="529" y="41"/>
                          </a:lnTo>
                          <a:lnTo>
                            <a:pt x="508" y="57"/>
                          </a:lnTo>
                          <a:lnTo>
                            <a:pt x="495" y="70"/>
                          </a:lnTo>
                          <a:lnTo>
                            <a:pt x="477" y="90"/>
                          </a:lnTo>
                          <a:lnTo>
                            <a:pt x="465" y="102"/>
                          </a:lnTo>
                          <a:lnTo>
                            <a:pt x="458" y="105"/>
                          </a:lnTo>
                          <a:lnTo>
                            <a:pt x="448" y="108"/>
                          </a:lnTo>
                          <a:lnTo>
                            <a:pt x="432" y="110"/>
                          </a:lnTo>
                          <a:lnTo>
                            <a:pt x="411" y="112"/>
                          </a:lnTo>
                          <a:lnTo>
                            <a:pt x="345" y="115"/>
                          </a:lnTo>
                          <a:lnTo>
                            <a:pt x="238" y="119"/>
                          </a:lnTo>
                          <a:lnTo>
                            <a:pt x="234" y="119"/>
                          </a:lnTo>
                          <a:lnTo>
                            <a:pt x="227" y="119"/>
                          </a:lnTo>
                          <a:lnTo>
                            <a:pt x="222" y="120"/>
                          </a:lnTo>
                          <a:lnTo>
                            <a:pt x="217" y="121"/>
                          </a:lnTo>
                          <a:lnTo>
                            <a:pt x="212" y="124"/>
                          </a:lnTo>
                          <a:lnTo>
                            <a:pt x="206" y="126"/>
                          </a:lnTo>
                          <a:lnTo>
                            <a:pt x="201" y="131"/>
                          </a:lnTo>
                          <a:lnTo>
                            <a:pt x="196" y="136"/>
                          </a:lnTo>
                          <a:lnTo>
                            <a:pt x="191" y="143"/>
                          </a:lnTo>
                          <a:lnTo>
                            <a:pt x="187" y="152"/>
                          </a:lnTo>
                          <a:lnTo>
                            <a:pt x="185" y="162"/>
                          </a:lnTo>
                          <a:lnTo>
                            <a:pt x="182" y="174"/>
                          </a:lnTo>
                          <a:lnTo>
                            <a:pt x="182" y="188"/>
                          </a:lnTo>
                          <a:lnTo>
                            <a:pt x="185" y="203"/>
                          </a:lnTo>
                          <a:lnTo>
                            <a:pt x="211" y="375"/>
                          </a:lnTo>
                          <a:lnTo>
                            <a:pt x="211" y="380"/>
                          </a:lnTo>
                          <a:lnTo>
                            <a:pt x="208" y="393"/>
                          </a:lnTo>
                          <a:lnTo>
                            <a:pt x="205" y="412"/>
                          </a:lnTo>
                          <a:lnTo>
                            <a:pt x="197" y="432"/>
                          </a:lnTo>
                          <a:lnTo>
                            <a:pt x="194" y="442"/>
                          </a:lnTo>
                          <a:lnTo>
                            <a:pt x="187" y="452"/>
                          </a:lnTo>
                          <a:lnTo>
                            <a:pt x="180" y="461"/>
                          </a:lnTo>
                          <a:lnTo>
                            <a:pt x="171" y="469"/>
                          </a:lnTo>
                          <a:lnTo>
                            <a:pt x="163" y="475"/>
                          </a:lnTo>
                          <a:lnTo>
                            <a:pt x="152" y="479"/>
                          </a:lnTo>
                          <a:lnTo>
                            <a:pt x="146" y="480"/>
                          </a:lnTo>
                          <a:lnTo>
                            <a:pt x="140" y="480"/>
                          </a:lnTo>
                          <a:lnTo>
                            <a:pt x="132" y="480"/>
                          </a:lnTo>
                          <a:lnTo>
                            <a:pt x="125" y="479"/>
                          </a:lnTo>
                          <a:lnTo>
                            <a:pt x="116" y="479"/>
                          </a:lnTo>
                          <a:lnTo>
                            <a:pt x="109" y="480"/>
                          </a:lnTo>
                          <a:lnTo>
                            <a:pt x="102" y="480"/>
                          </a:lnTo>
                          <a:lnTo>
                            <a:pt x="96" y="481"/>
                          </a:lnTo>
                          <a:lnTo>
                            <a:pt x="91" y="484"/>
                          </a:lnTo>
                          <a:lnTo>
                            <a:pt x="86" y="486"/>
                          </a:lnTo>
                          <a:lnTo>
                            <a:pt x="82" y="489"/>
                          </a:lnTo>
                          <a:lnTo>
                            <a:pt x="78" y="492"/>
                          </a:lnTo>
                          <a:lnTo>
                            <a:pt x="72" y="500"/>
                          </a:lnTo>
                          <a:lnTo>
                            <a:pt x="69" y="507"/>
                          </a:lnTo>
                          <a:lnTo>
                            <a:pt x="66" y="517"/>
                          </a:lnTo>
                          <a:lnTo>
                            <a:pt x="64" y="525"/>
                          </a:lnTo>
                          <a:lnTo>
                            <a:pt x="60" y="534"/>
                          </a:lnTo>
                          <a:lnTo>
                            <a:pt x="58" y="544"/>
                          </a:lnTo>
                          <a:lnTo>
                            <a:pt x="54" y="551"/>
                          </a:lnTo>
                          <a:lnTo>
                            <a:pt x="48" y="558"/>
                          </a:lnTo>
                          <a:lnTo>
                            <a:pt x="44" y="562"/>
                          </a:lnTo>
                          <a:lnTo>
                            <a:pt x="41" y="565"/>
                          </a:lnTo>
                          <a:lnTo>
                            <a:pt x="36" y="567"/>
                          </a:lnTo>
                          <a:lnTo>
                            <a:pt x="31" y="569"/>
                          </a:lnTo>
                          <a:lnTo>
                            <a:pt x="25" y="571"/>
                          </a:lnTo>
                          <a:lnTo>
                            <a:pt x="17" y="572"/>
                          </a:lnTo>
                          <a:lnTo>
                            <a:pt x="10" y="572"/>
                          </a:lnTo>
                          <a:lnTo>
                            <a:pt x="1" y="572"/>
                          </a:lnTo>
                          <a:lnTo>
                            <a:pt x="0" y="595"/>
                          </a:lnTo>
                          <a:lnTo>
                            <a:pt x="3" y="615"/>
                          </a:lnTo>
                          <a:lnTo>
                            <a:pt x="5" y="631"/>
                          </a:lnTo>
                          <a:lnTo>
                            <a:pt x="10" y="642"/>
                          </a:lnTo>
                          <a:lnTo>
                            <a:pt x="16" y="651"/>
                          </a:lnTo>
                          <a:lnTo>
                            <a:pt x="22" y="659"/>
                          </a:lnTo>
                          <a:lnTo>
                            <a:pt x="29" y="664"/>
                          </a:lnTo>
                          <a:lnTo>
                            <a:pt x="36" y="670"/>
                          </a:lnTo>
                          <a:lnTo>
                            <a:pt x="43" y="676"/>
                          </a:lnTo>
                          <a:lnTo>
                            <a:pt x="50" y="682"/>
                          </a:lnTo>
                          <a:lnTo>
                            <a:pt x="55" y="691"/>
                          </a:lnTo>
                          <a:lnTo>
                            <a:pt x="61" y="703"/>
                          </a:lnTo>
                          <a:lnTo>
                            <a:pt x="65" y="716"/>
                          </a:lnTo>
                          <a:lnTo>
                            <a:pt x="67" y="736"/>
                          </a:lnTo>
                          <a:lnTo>
                            <a:pt x="67" y="759"/>
                          </a:lnTo>
                          <a:lnTo>
                            <a:pt x="66" y="787"/>
                          </a:lnTo>
                          <a:lnTo>
                            <a:pt x="66" y="1051"/>
                          </a:lnTo>
                          <a:lnTo>
                            <a:pt x="65" y="1053"/>
                          </a:lnTo>
                          <a:lnTo>
                            <a:pt x="61" y="1063"/>
                          </a:lnTo>
                          <a:lnTo>
                            <a:pt x="60" y="1069"/>
                          </a:lnTo>
                          <a:lnTo>
                            <a:pt x="60" y="1076"/>
                          </a:lnTo>
                          <a:lnTo>
                            <a:pt x="63" y="1084"/>
                          </a:lnTo>
                          <a:lnTo>
                            <a:pt x="66" y="1093"/>
                          </a:lnTo>
                          <a:lnTo>
                            <a:pt x="71" y="1102"/>
                          </a:lnTo>
                          <a:lnTo>
                            <a:pt x="80" y="1112"/>
                          </a:lnTo>
                          <a:lnTo>
                            <a:pt x="92" y="1123"/>
                          </a:lnTo>
                          <a:lnTo>
                            <a:pt x="108" y="1134"/>
                          </a:lnTo>
                          <a:lnTo>
                            <a:pt x="127" y="1144"/>
                          </a:lnTo>
                          <a:lnTo>
                            <a:pt x="152" y="1155"/>
                          </a:lnTo>
                          <a:lnTo>
                            <a:pt x="182" y="1164"/>
                          </a:lnTo>
                          <a:lnTo>
                            <a:pt x="217" y="1175"/>
                          </a:lnTo>
                          <a:lnTo>
                            <a:pt x="224" y="1174"/>
                          </a:lnTo>
                          <a:lnTo>
                            <a:pt x="240" y="1173"/>
                          </a:lnTo>
                          <a:lnTo>
                            <a:pt x="250" y="1172"/>
                          </a:lnTo>
                          <a:lnTo>
                            <a:pt x="262" y="1173"/>
                          </a:lnTo>
                          <a:lnTo>
                            <a:pt x="276" y="1173"/>
                          </a:lnTo>
                          <a:lnTo>
                            <a:pt x="288" y="1175"/>
                          </a:lnTo>
                          <a:lnTo>
                            <a:pt x="301" y="1179"/>
                          </a:lnTo>
                          <a:lnTo>
                            <a:pt x="312" y="1184"/>
                          </a:lnTo>
                          <a:lnTo>
                            <a:pt x="318" y="1188"/>
                          </a:lnTo>
                          <a:lnTo>
                            <a:pt x="324" y="1191"/>
                          </a:lnTo>
                          <a:lnTo>
                            <a:pt x="329" y="1195"/>
                          </a:lnTo>
                          <a:lnTo>
                            <a:pt x="333" y="1200"/>
                          </a:lnTo>
                          <a:lnTo>
                            <a:pt x="338" y="1205"/>
                          </a:lnTo>
                          <a:lnTo>
                            <a:pt x="342" y="1211"/>
                          </a:lnTo>
                          <a:lnTo>
                            <a:pt x="344" y="1217"/>
                          </a:lnTo>
                          <a:lnTo>
                            <a:pt x="347" y="1224"/>
                          </a:lnTo>
                          <a:lnTo>
                            <a:pt x="348" y="1232"/>
                          </a:lnTo>
                          <a:lnTo>
                            <a:pt x="349" y="1240"/>
                          </a:lnTo>
                          <a:lnTo>
                            <a:pt x="349" y="1250"/>
                          </a:lnTo>
                          <a:lnTo>
                            <a:pt x="349" y="1260"/>
                          </a:lnTo>
                          <a:lnTo>
                            <a:pt x="348" y="1264"/>
                          </a:lnTo>
                          <a:lnTo>
                            <a:pt x="348" y="1275"/>
                          </a:lnTo>
                          <a:lnTo>
                            <a:pt x="349" y="1282"/>
                          </a:lnTo>
                          <a:lnTo>
                            <a:pt x="351" y="1291"/>
                          </a:lnTo>
                          <a:lnTo>
                            <a:pt x="354" y="1300"/>
                          </a:lnTo>
                          <a:lnTo>
                            <a:pt x="359" y="1309"/>
                          </a:lnTo>
                          <a:lnTo>
                            <a:pt x="366" y="1320"/>
                          </a:lnTo>
                          <a:lnTo>
                            <a:pt x="375" y="1330"/>
                          </a:lnTo>
                          <a:lnTo>
                            <a:pt x="387" y="1339"/>
                          </a:lnTo>
                          <a:lnTo>
                            <a:pt x="402" y="1349"/>
                          </a:lnTo>
                          <a:lnTo>
                            <a:pt x="419" y="1358"/>
                          </a:lnTo>
                          <a:lnTo>
                            <a:pt x="440" y="1365"/>
                          </a:lnTo>
                          <a:lnTo>
                            <a:pt x="464" y="1373"/>
                          </a:lnTo>
                          <a:lnTo>
                            <a:pt x="493" y="1379"/>
                          </a:lnTo>
                          <a:lnTo>
                            <a:pt x="495" y="1377"/>
                          </a:lnTo>
                          <a:lnTo>
                            <a:pt x="501" y="1376"/>
                          </a:lnTo>
                          <a:lnTo>
                            <a:pt x="503" y="1377"/>
                          </a:lnTo>
                          <a:lnTo>
                            <a:pt x="508" y="1380"/>
                          </a:lnTo>
                          <a:lnTo>
                            <a:pt x="512" y="1385"/>
                          </a:lnTo>
                          <a:lnTo>
                            <a:pt x="517" y="1392"/>
                          </a:lnTo>
                          <a:lnTo>
                            <a:pt x="522" y="1403"/>
                          </a:lnTo>
                          <a:lnTo>
                            <a:pt x="526" y="1417"/>
                          </a:lnTo>
                          <a:lnTo>
                            <a:pt x="530" y="1435"/>
                          </a:lnTo>
                          <a:lnTo>
                            <a:pt x="534" y="1458"/>
                          </a:lnTo>
                          <a:lnTo>
                            <a:pt x="537" y="1486"/>
                          </a:lnTo>
                          <a:lnTo>
                            <a:pt x="541" y="1521"/>
                          </a:lnTo>
                          <a:lnTo>
                            <a:pt x="544" y="1561"/>
                          </a:lnTo>
                          <a:lnTo>
                            <a:pt x="545" y="1608"/>
                          </a:lnTo>
                          <a:lnTo>
                            <a:pt x="553" y="1633"/>
                          </a:lnTo>
                          <a:lnTo>
                            <a:pt x="562" y="1655"/>
                          </a:lnTo>
                          <a:lnTo>
                            <a:pt x="570" y="1675"/>
                          </a:lnTo>
                          <a:lnTo>
                            <a:pt x="579" y="1691"/>
                          </a:lnTo>
                          <a:lnTo>
                            <a:pt x="593" y="1712"/>
                          </a:lnTo>
                          <a:lnTo>
                            <a:pt x="597" y="1719"/>
                          </a:lnTo>
                          <a:lnTo>
                            <a:pt x="605" y="1883"/>
                          </a:lnTo>
                          <a:lnTo>
                            <a:pt x="615" y="1884"/>
                          </a:lnTo>
                          <a:lnTo>
                            <a:pt x="624" y="1885"/>
                          </a:lnTo>
                          <a:lnTo>
                            <a:pt x="634" y="1889"/>
                          </a:lnTo>
                          <a:lnTo>
                            <a:pt x="641" y="1893"/>
                          </a:lnTo>
                          <a:lnTo>
                            <a:pt x="649" y="1898"/>
                          </a:lnTo>
                          <a:lnTo>
                            <a:pt x="655" y="1903"/>
                          </a:lnTo>
                          <a:lnTo>
                            <a:pt x="661" y="1908"/>
                          </a:lnTo>
                          <a:lnTo>
                            <a:pt x="666" y="1912"/>
                          </a:lnTo>
                          <a:lnTo>
                            <a:pt x="679" y="1933"/>
                          </a:lnTo>
                          <a:lnTo>
                            <a:pt x="683" y="1943"/>
                          </a:lnTo>
                          <a:lnTo>
                            <a:pt x="690" y="1943"/>
                          </a:lnTo>
                          <a:lnTo>
                            <a:pt x="697" y="1944"/>
                          </a:lnTo>
                          <a:lnTo>
                            <a:pt x="703" y="1947"/>
                          </a:lnTo>
                          <a:lnTo>
                            <a:pt x="709" y="1949"/>
                          </a:lnTo>
                          <a:lnTo>
                            <a:pt x="719" y="1956"/>
                          </a:lnTo>
                          <a:lnTo>
                            <a:pt x="727" y="1965"/>
                          </a:lnTo>
                          <a:lnTo>
                            <a:pt x="738" y="1981"/>
                          </a:lnTo>
                          <a:lnTo>
                            <a:pt x="742" y="1988"/>
                          </a:lnTo>
                          <a:lnTo>
                            <a:pt x="1739" y="1916"/>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6" name="Freeform 445"/>
                    <p:cNvSpPr>
                      <a:spLocks/>
                    </p:cNvSpPr>
                    <p:nvPr/>
                  </p:nvSpPr>
                  <p:spPr bwMode="auto">
                    <a:xfrm>
                      <a:off x="3091" y="945"/>
                      <a:ext cx="448" cy="497"/>
                    </a:xfrm>
                    <a:custGeom>
                      <a:avLst/>
                      <a:gdLst>
                        <a:gd name="T0" fmla="*/ 0 w 1792"/>
                        <a:gd name="T1" fmla="*/ 0 h 1988"/>
                        <a:gd name="T2" fmla="*/ 0 w 1792"/>
                        <a:gd name="T3" fmla="*/ 0 h 1988"/>
                        <a:gd name="T4" fmla="*/ 0 w 1792"/>
                        <a:gd name="T5" fmla="*/ 0 h 1988"/>
                        <a:gd name="T6" fmla="*/ 0 w 1792"/>
                        <a:gd name="T7" fmla="*/ 0 h 1988"/>
                        <a:gd name="T8" fmla="*/ 0 w 1792"/>
                        <a:gd name="T9" fmla="*/ 0 h 1988"/>
                        <a:gd name="T10" fmla="*/ 0 w 1792"/>
                        <a:gd name="T11" fmla="*/ 0 h 1988"/>
                        <a:gd name="T12" fmla="*/ 0 w 1792"/>
                        <a:gd name="T13" fmla="*/ 0 h 1988"/>
                        <a:gd name="T14" fmla="*/ 0 w 1792"/>
                        <a:gd name="T15" fmla="*/ 0 h 1988"/>
                        <a:gd name="T16" fmla="*/ 0 w 1792"/>
                        <a:gd name="T17" fmla="*/ 0 h 1988"/>
                        <a:gd name="T18" fmla="*/ 0 w 1792"/>
                        <a:gd name="T19" fmla="*/ 0 h 1988"/>
                        <a:gd name="T20" fmla="*/ 0 w 1792"/>
                        <a:gd name="T21" fmla="*/ 0 h 1988"/>
                        <a:gd name="T22" fmla="*/ 0 w 1792"/>
                        <a:gd name="T23" fmla="*/ 0 h 1988"/>
                        <a:gd name="T24" fmla="*/ 0 w 1792"/>
                        <a:gd name="T25" fmla="*/ 0 h 1988"/>
                        <a:gd name="T26" fmla="*/ 0 w 1792"/>
                        <a:gd name="T27" fmla="*/ 0 h 1988"/>
                        <a:gd name="T28" fmla="*/ 0 w 1792"/>
                        <a:gd name="T29" fmla="*/ 0 h 1988"/>
                        <a:gd name="T30" fmla="*/ 0 w 1792"/>
                        <a:gd name="T31" fmla="*/ 0 h 1988"/>
                        <a:gd name="T32" fmla="*/ 0 w 1792"/>
                        <a:gd name="T33" fmla="*/ 0 h 1988"/>
                        <a:gd name="T34" fmla="*/ 0 w 1792"/>
                        <a:gd name="T35" fmla="*/ 0 h 1988"/>
                        <a:gd name="T36" fmla="*/ 0 w 1792"/>
                        <a:gd name="T37" fmla="*/ 0 h 1988"/>
                        <a:gd name="T38" fmla="*/ 0 w 1792"/>
                        <a:gd name="T39" fmla="*/ 0 h 1988"/>
                        <a:gd name="T40" fmla="*/ 0 w 1792"/>
                        <a:gd name="T41" fmla="*/ 0 h 1988"/>
                        <a:gd name="T42" fmla="*/ 0 w 1792"/>
                        <a:gd name="T43" fmla="*/ 0 h 1988"/>
                        <a:gd name="T44" fmla="*/ 0 w 1792"/>
                        <a:gd name="T45" fmla="*/ 0 h 1988"/>
                        <a:gd name="T46" fmla="*/ 0 w 1792"/>
                        <a:gd name="T47" fmla="*/ 0 h 1988"/>
                        <a:gd name="T48" fmla="*/ 0 w 1792"/>
                        <a:gd name="T49" fmla="*/ 0 h 1988"/>
                        <a:gd name="T50" fmla="*/ 0 w 1792"/>
                        <a:gd name="T51" fmla="*/ 0 h 1988"/>
                        <a:gd name="T52" fmla="*/ 0 w 1792"/>
                        <a:gd name="T53" fmla="*/ 0 h 1988"/>
                        <a:gd name="T54" fmla="*/ 0 w 1792"/>
                        <a:gd name="T55" fmla="*/ 0 h 1988"/>
                        <a:gd name="T56" fmla="*/ 0 w 1792"/>
                        <a:gd name="T57" fmla="*/ 0 h 1988"/>
                        <a:gd name="T58" fmla="*/ 0 w 1792"/>
                        <a:gd name="T59" fmla="*/ 0 h 1988"/>
                        <a:gd name="T60" fmla="*/ 0 w 1792"/>
                        <a:gd name="T61" fmla="*/ 0 h 1988"/>
                        <a:gd name="T62" fmla="*/ 0 w 1792"/>
                        <a:gd name="T63" fmla="*/ 0 h 1988"/>
                        <a:gd name="T64" fmla="*/ 0 w 1792"/>
                        <a:gd name="T65" fmla="*/ 0 h 1988"/>
                        <a:gd name="T66" fmla="*/ 0 w 1792"/>
                        <a:gd name="T67" fmla="*/ 0 h 1988"/>
                        <a:gd name="T68" fmla="*/ 0 w 1792"/>
                        <a:gd name="T69" fmla="*/ 0 h 1988"/>
                        <a:gd name="T70" fmla="*/ 0 w 1792"/>
                        <a:gd name="T71" fmla="*/ 0 h 1988"/>
                        <a:gd name="T72" fmla="*/ 0 w 1792"/>
                        <a:gd name="T73" fmla="*/ 0 h 1988"/>
                        <a:gd name="T74" fmla="*/ 0 w 1792"/>
                        <a:gd name="T75" fmla="*/ 0 h 1988"/>
                        <a:gd name="T76" fmla="*/ 0 w 1792"/>
                        <a:gd name="T77" fmla="*/ 0 h 1988"/>
                        <a:gd name="T78" fmla="*/ 0 w 1792"/>
                        <a:gd name="T79" fmla="*/ 0 h 1988"/>
                        <a:gd name="T80" fmla="*/ 0 w 1792"/>
                        <a:gd name="T81" fmla="*/ 0 h 1988"/>
                        <a:gd name="T82" fmla="*/ 0 w 1792"/>
                        <a:gd name="T83" fmla="*/ 0 h 1988"/>
                        <a:gd name="T84" fmla="*/ 0 w 1792"/>
                        <a:gd name="T85" fmla="*/ 0 h 1988"/>
                        <a:gd name="T86" fmla="*/ 0 w 1792"/>
                        <a:gd name="T87" fmla="*/ 0 h 1988"/>
                        <a:gd name="T88" fmla="*/ 0 w 1792"/>
                        <a:gd name="T89" fmla="*/ 0 h 1988"/>
                        <a:gd name="T90" fmla="*/ 0 w 1792"/>
                        <a:gd name="T91" fmla="*/ 0 h 1988"/>
                        <a:gd name="T92" fmla="*/ 0 w 1792"/>
                        <a:gd name="T93" fmla="*/ 0 h 1988"/>
                        <a:gd name="T94" fmla="*/ 0 w 1792"/>
                        <a:gd name="T95" fmla="*/ 0 h 1988"/>
                        <a:gd name="T96" fmla="*/ 0 w 1792"/>
                        <a:gd name="T97" fmla="*/ 0 h 1988"/>
                        <a:gd name="T98" fmla="*/ 0 w 1792"/>
                        <a:gd name="T99" fmla="*/ 0 h 1988"/>
                        <a:gd name="T100" fmla="*/ 0 w 1792"/>
                        <a:gd name="T101" fmla="*/ 0 h 1988"/>
                        <a:gd name="T102" fmla="*/ 0 w 1792"/>
                        <a:gd name="T103" fmla="*/ 0 h 1988"/>
                        <a:gd name="T104" fmla="*/ 0 w 1792"/>
                        <a:gd name="T105" fmla="*/ 0 h 1988"/>
                        <a:gd name="T106" fmla="*/ 0 w 1792"/>
                        <a:gd name="T107" fmla="*/ 0 h 1988"/>
                        <a:gd name="T108" fmla="*/ 0 w 1792"/>
                        <a:gd name="T109" fmla="*/ 0 h 1988"/>
                        <a:gd name="T110" fmla="*/ 0 w 1792"/>
                        <a:gd name="T111" fmla="*/ 0 h 1988"/>
                        <a:gd name="T112" fmla="*/ 0 w 1792"/>
                        <a:gd name="T113" fmla="*/ 0 h 1988"/>
                        <a:gd name="T114" fmla="*/ 0 w 1792"/>
                        <a:gd name="T115" fmla="*/ 0 h 19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2"/>
                        <a:gd name="T175" fmla="*/ 0 h 1988"/>
                        <a:gd name="T176" fmla="*/ 1792 w 1792"/>
                        <a:gd name="T177" fmla="*/ 1988 h 19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2" h="1988">
                          <a:moveTo>
                            <a:pt x="1739" y="1916"/>
                          </a:moveTo>
                          <a:lnTo>
                            <a:pt x="1741" y="1878"/>
                          </a:lnTo>
                          <a:lnTo>
                            <a:pt x="1742" y="1848"/>
                          </a:lnTo>
                          <a:lnTo>
                            <a:pt x="1744" y="1826"/>
                          </a:lnTo>
                          <a:lnTo>
                            <a:pt x="1746" y="1818"/>
                          </a:lnTo>
                          <a:lnTo>
                            <a:pt x="1741" y="1813"/>
                          </a:lnTo>
                          <a:lnTo>
                            <a:pt x="1736" y="1807"/>
                          </a:lnTo>
                          <a:lnTo>
                            <a:pt x="1731" y="1799"/>
                          </a:lnTo>
                          <a:lnTo>
                            <a:pt x="1727" y="1788"/>
                          </a:lnTo>
                          <a:lnTo>
                            <a:pt x="1724" y="1775"/>
                          </a:lnTo>
                          <a:lnTo>
                            <a:pt x="1720" y="1761"/>
                          </a:lnTo>
                          <a:lnTo>
                            <a:pt x="1716" y="1745"/>
                          </a:lnTo>
                          <a:lnTo>
                            <a:pt x="1714" y="1728"/>
                          </a:lnTo>
                          <a:lnTo>
                            <a:pt x="1709" y="1691"/>
                          </a:lnTo>
                          <a:lnTo>
                            <a:pt x="1705" y="1649"/>
                          </a:lnTo>
                          <a:lnTo>
                            <a:pt x="1703" y="1606"/>
                          </a:lnTo>
                          <a:lnTo>
                            <a:pt x="1700" y="1562"/>
                          </a:lnTo>
                          <a:lnTo>
                            <a:pt x="1699" y="1478"/>
                          </a:lnTo>
                          <a:lnTo>
                            <a:pt x="1699" y="1403"/>
                          </a:lnTo>
                          <a:lnTo>
                            <a:pt x="1699" y="1352"/>
                          </a:lnTo>
                          <a:lnTo>
                            <a:pt x="1700" y="1332"/>
                          </a:lnTo>
                          <a:lnTo>
                            <a:pt x="1753" y="1129"/>
                          </a:lnTo>
                          <a:lnTo>
                            <a:pt x="1752" y="1108"/>
                          </a:lnTo>
                          <a:lnTo>
                            <a:pt x="1752" y="1087"/>
                          </a:lnTo>
                          <a:lnTo>
                            <a:pt x="1753" y="1065"/>
                          </a:lnTo>
                          <a:lnTo>
                            <a:pt x="1755" y="1044"/>
                          </a:lnTo>
                          <a:lnTo>
                            <a:pt x="1761" y="1005"/>
                          </a:lnTo>
                          <a:lnTo>
                            <a:pt x="1770" y="969"/>
                          </a:lnTo>
                          <a:lnTo>
                            <a:pt x="1777" y="938"/>
                          </a:lnTo>
                          <a:lnTo>
                            <a:pt x="1785" y="913"/>
                          </a:lnTo>
                          <a:lnTo>
                            <a:pt x="1790" y="899"/>
                          </a:lnTo>
                          <a:lnTo>
                            <a:pt x="1792" y="893"/>
                          </a:lnTo>
                          <a:lnTo>
                            <a:pt x="1782" y="884"/>
                          </a:lnTo>
                          <a:lnTo>
                            <a:pt x="1772" y="879"/>
                          </a:lnTo>
                          <a:lnTo>
                            <a:pt x="1764" y="877"/>
                          </a:lnTo>
                          <a:lnTo>
                            <a:pt x="1755" y="877"/>
                          </a:lnTo>
                          <a:lnTo>
                            <a:pt x="1747" y="879"/>
                          </a:lnTo>
                          <a:lnTo>
                            <a:pt x="1739" y="882"/>
                          </a:lnTo>
                          <a:lnTo>
                            <a:pt x="1732" y="887"/>
                          </a:lnTo>
                          <a:lnTo>
                            <a:pt x="1726" y="893"/>
                          </a:lnTo>
                          <a:lnTo>
                            <a:pt x="1715" y="906"/>
                          </a:lnTo>
                          <a:lnTo>
                            <a:pt x="1706" y="918"/>
                          </a:lnTo>
                          <a:lnTo>
                            <a:pt x="1701" y="928"/>
                          </a:lnTo>
                          <a:lnTo>
                            <a:pt x="1700" y="932"/>
                          </a:lnTo>
                          <a:lnTo>
                            <a:pt x="1694" y="950"/>
                          </a:lnTo>
                          <a:lnTo>
                            <a:pt x="1687" y="965"/>
                          </a:lnTo>
                          <a:lnTo>
                            <a:pt x="1681" y="980"/>
                          </a:lnTo>
                          <a:lnTo>
                            <a:pt x="1673" y="992"/>
                          </a:lnTo>
                          <a:lnTo>
                            <a:pt x="1661" y="1013"/>
                          </a:lnTo>
                          <a:lnTo>
                            <a:pt x="1648" y="1029"/>
                          </a:lnTo>
                          <a:lnTo>
                            <a:pt x="1638" y="1038"/>
                          </a:lnTo>
                          <a:lnTo>
                            <a:pt x="1629" y="1046"/>
                          </a:lnTo>
                          <a:lnTo>
                            <a:pt x="1623" y="1049"/>
                          </a:lnTo>
                          <a:lnTo>
                            <a:pt x="1621" y="1051"/>
                          </a:lnTo>
                          <a:lnTo>
                            <a:pt x="1613" y="1043"/>
                          </a:lnTo>
                          <a:lnTo>
                            <a:pt x="1608" y="1036"/>
                          </a:lnTo>
                          <a:lnTo>
                            <a:pt x="1605" y="1029"/>
                          </a:lnTo>
                          <a:lnTo>
                            <a:pt x="1604" y="1020"/>
                          </a:lnTo>
                          <a:lnTo>
                            <a:pt x="1604" y="1011"/>
                          </a:lnTo>
                          <a:lnTo>
                            <a:pt x="1605" y="1003"/>
                          </a:lnTo>
                          <a:lnTo>
                            <a:pt x="1607" y="994"/>
                          </a:lnTo>
                          <a:lnTo>
                            <a:pt x="1611" y="986"/>
                          </a:lnTo>
                          <a:lnTo>
                            <a:pt x="1618" y="970"/>
                          </a:lnTo>
                          <a:lnTo>
                            <a:pt x="1626" y="958"/>
                          </a:lnTo>
                          <a:lnTo>
                            <a:pt x="1632" y="949"/>
                          </a:lnTo>
                          <a:lnTo>
                            <a:pt x="1634" y="945"/>
                          </a:lnTo>
                          <a:lnTo>
                            <a:pt x="1635" y="933"/>
                          </a:lnTo>
                          <a:lnTo>
                            <a:pt x="1637" y="922"/>
                          </a:lnTo>
                          <a:lnTo>
                            <a:pt x="1639" y="911"/>
                          </a:lnTo>
                          <a:lnTo>
                            <a:pt x="1643" y="901"/>
                          </a:lnTo>
                          <a:lnTo>
                            <a:pt x="1648" y="891"/>
                          </a:lnTo>
                          <a:lnTo>
                            <a:pt x="1654" y="883"/>
                          </a:lnTo>
                          <a:lnTo>
                            <a:pt x="1660" y="874"/>
                          </a:lnTo>
                          <a:lnTo>
                            <a:pt x="1667" y="867"/>
                          </a:lnTo>
                          <a:lnTo>
                            <a:pt x="1667" y="858"/>
                          </a:lnTo>
                          <a:lnTo>
                            <a:pt x="1666" y="836"/>
                          </a:lnTo>
                          <a:lnTo>
                            <a:pt x="1662" y="806"/>
                          </a:lnTo>
                          <a:lnTo>
                            <a:pt x="1656" y="769"/>
                          </a:lnTo>
                          <a:lnTo>
                            <a:pt x="1651" y="751"/>
                          </a:lnTo>
                          <a:lnTo>
                            <a:pt x="1646" y="732"/>
                          </a:lnTo>
                          <a:lnTo>
                            <a:pt x="1639" y="714"/>
                          </a:lnTo>
                          <a:lnTo>
                            <a:pt x="1630" y="698"/>
                          </a:lnTo>
                          <a:lnTo>
                            <a:pt x="1627" y="691"/>
                          </a:lnTo>
                          <a:lnTo>
                            <a:pt x="1621" y="683"/>
                          </a:lnTo>
                          <a:lnTo>
                            <a:pt x="1616" y="677"/>
                          </a:lnTo>
                          <a:lnTo>
                            <a:pt x="1610" y="671"/>
                          </a:lnTo>
                          <a:lnTo>
                            <a:pt x="1604" y="666"/>
                          </a:lnTo>
                          <a:lnTo>
                            <a:pt x="1596" y="663"/>
                          </a:lnTo>
                          <a:lnTo>
                            <a:pt x="1590" y="659"/>
                          </a:lnTo>
                          <a:lnTo>
                            <a:pt x="1582" y="656"/>
                          </a:lnTo>
                          <a:lnTo>
                            <a:pt x="1583" y="649"/>
                          </a:lnTo>
                          <a:lnTo>
                            <a:pt x="1586" y="629"/>
                          </a:lnTo>
                          <a:lnTo>
                            <a:pt x="1589" y="603"/>
                          </a:lnTo>
                          <a:lnTo>
                            <a:pt x="1590" y="572"/>
                          </a:lnTo>
                          <a:lnTo>
                            <a:pt x="1590" y="556"/>
                          </a:lnTo>
                          <a:lnTo>
                            <a:pt x="1588" y="541"/>
                          </a:lnTo>
                          <a:lnTo>
                            <a:pt x="1585" y="528"/>
                          </a:lnTo>
                          <a:lnTo>
                            <a:pt x="1582" y="516"/>
                          </a:lnTo>
                          <a:lnTo>
                            <a:pt x="1579" y="511"/>
                          </a:lnTo>
                          <a:lnTo>
                            <a:pt x="1577" y="506"/>
                          </a:lnTo>
                          <a:lnTo>
                            <a:pt x="1573" y="501"/>
                          </a:lnTo>
                          <a:lnTo>
                            <a:pt x="1569" y="497"/>
                          </a:lnTo>
                          <a:lnTo>
                            <a:pt x="1564" y="495"/>
                          </a:lnTo>
                          <a:lnTo>
                            <a:pt x="1561" y="494"/>
                          </a:lnTo>
                          <a:lnTo>
                            <a:pt x="1555" y="492"/>
                          </a:lnTo>
                          <a:lnTo>
                            <a:pt x="1548" y="492"/>
                          </a:lnTo>
                          <a:lnTo>
                            <a:pt x="1546" y="492"/>
                          </a:lnTo>
                          <a:lnTo>
                            <a:pt x="1540" y="490"/>
                          </a:lnTo>
                          <a:lnTo>
                            <a:pt x="1530" y="485"/>
                          </a:lnTo>
                          <a:lnTo>
                            <a:pt x="1518" y="476"/>
                          </a:lnTo>
                          <a:lnTo>
                            <a:pt x="1512" y="472"/>
                          </a:lnTo>
                          <a:lnTo>
                            <a:pt x="1506" y="464"/>
                          </a:lnTo>
                          <a:lnTo>
                            <a:pt x="1500" y="456"/>
                          </a:lnTo>
                          <a:lnTo>
                            <a:pt x="1493" y="446"/>
                          </a:lnTo>
                          <a:lnTo>
                            <a:pt x="1488" y="434"/>
                          </a:lnTo>
                          <a:lnTo>
                            <a:pt x="1484" y="420"/>
                          </a:lnTo>
                          <a:lnTo>
                            <a:pt x="1480" y="405"/>
                          </a:lnTo>
                          <a:lnTo>
                            <a:pt x="1476" y="387"/>
                          </a:lnTo>
                          <a:lnTo>
                            <a:pt x="1429" y="393"/>
                          </a:lnTo>
                          <a:lnTo>
                            <a:pt x="1388" y="396"/>
                          </a:lnTo>
                          <a:lnTo>
                            <a:pt x="1353" y="396"/>
                          </a:lnTo>
                          <a:lnTo>
                            <a:pt x="1323" y="394"/>
                          </a:lnTo>
                          <a:lnTo>
                            <a:pt x="1298" y="392"/>
                          </a:lnTo>
                          <a:lnTo>
                            <a:pt x="1277" y="388"/>
                          </a:lnTo>
                          <a:lnTo>
                            <a:pt x="1260" y="383"/>
                          </a:lnTo>
                          <a:lnTo>
                            <a:pt x="1244" y="377"/>
                          </a:lnTo>
                          <a:lnTo>
                            <a:pt x="1218" y="365"/>
                          </a:lnTo>
                          <a:lnTo>
                            <a:pt x="1195" y="350"/>
                          </a:lnTo>
                          <a:lnTo>
                            <a:pt x="1181" y="344"/>
                          </a:lnTo>
                          <a:lnTo>
                            <a:pt x="1167" y="338"/>
                          </a:lnTo>
                          <a:lnTo>
                            <a:pt x="1149" y="333"/>
                          </a:lnTo>
                          <a:lnTo>
                            <a:pt x="1129" y="328"/>
                          </a:lnTo>
                          <a:lnTo>
                            <a:pt x="1121" y="330"/>
                          </a:lnTo>
                          <a:lnTo>
                            <a:pt x="1098" y="332"/>
                          </a:lnTo>
                          <a:lnTo>
                            <a:pt x="1081" y="331"/>
                          </a:lnTo>
                          <a:lnTo>
                            <a:pt x="1063" y="330"/>
                          </a:lnTo>
                          <a:lnTo>
                            <a:pt x="1041" y="327"/>
                          </a:lnTo>
                          <a:lnTo>
                            <a:pt x="1016" y="322"/>
                          </a:lnTo>
                          <a:lnTo>
                            <a:pt x="990" y="315"/>
                          </a:lnTo>
                          <a:lnTo>
                            <a:pt x="962" y="304"/>
                          </a:lnTo>
                          <a:lnTo>
                            <a:pt x="947" y="298"/>
                          </a:lnTo>
                          <a:lnTo>
                            <a:pt x="933" y="290"/>
                          </a:lnTo>
                          <a:lnTo>
                            <a:pt x="918" y="283"/>
                          </a:lnTo>
                          <a:lnTo>
                            <a:pt x="902" y="273"/>
                          </a:lnTo>
                          <a:lnTo>
                            <a:pt x="886" y="263"/>
                          </a:lnTo>
                          <a:lnTo>
                            <a:pt x="870" y="251"/>
                          </a:lnTo>
                          <a:lnTo>
                            <a:pt x="854" y="239"/>
                          </a:lnTo>
                          <a:lnTo>
                            <a:pt x="839" y="225"/>
                          </a:lnTo>
                          <a:lnTo>
                            <a:pt x="823" y="211"/>
                          </a:lnTo>
                          <a:lnTo>
                            <a:pt x="807" y="195"/>
                          </a:lnTo>
                          <a:lnTo>
                            <a:pt x="791" y="176"/>
                          </a:lnTo>
                          <a:lnTo>
                            <a:pt x="775" y="158"/>
                          </a:lnTo>
                          <a:lnTo>
                            <a:pt x="765" y="159"/>
                          </a:lnTo>
                          <a:lnTo>
                            <a:pt x="758" y="161"/>
                          </a:lnTo>
                          <a:lnTo>
                            <a:pt x="750" y="161"/>
                          </a:lnTo>
                          <a:lnTo>
                            <a:pt x="746" y="161"/>
                          </a:lnTo>
                          <a:lnTo>
                            <a:pt x="738" y="159"/>
                          </a:lnTo>
                          <a:lnTo>
                            <a:pt x="736" y="158"/>
                          </a:lnTo>
                          <a:lnTo>
                            <a:pt x="617" y="158"/>
                          </a:lnTo>
                          <a:lnTo>
                            <a:pt x="619" y="135"/>
                          </a:lnTo>
                          <a:lnTo>
                            <a:pt x="622" y="85"/>
                          </a:lnTo>
                          <a:lnTo>
                            <a:pt x="621" y="70"/>
                          </a:lnTo>
                          <a:lnTo>
                            <a:pt x="619" y="57"/>
                          </a:lnTo>
                          <a:lnTo>
                            <a:pt x="618" y="43"/>
                          </a:lnTo>
                          <a:lnTo>
                            <a:pt x="615" y="31"/>
                          </a:lnTo>
                          <a:lnTo>
                            <a:pt x="611" y="20"/>
                          </a:lnTo>
                          <a:lnTo>
                            <a:pt x="606" y="11"/>
                          </a:lnTo>
                          <a:lnTo>
                            <a:pt x="602" y="8"/>
                          </a:lnTo>
                          <a:lnTo>
                            <a:pt x="599" y="5"/>
                          </a:lnTo>
                          <a:lnTo>
                            <a:pt x="595" y="3"/>
                          </a:lnTo>
                          <a:lnTo>
                            <a:pt x="591" y="0"/>
                          </a:lnTo>
                          <a:lnTo>
                            <a:pt x="556" y="22"/>
                          </a:lnTo>
                          <a:lnTo>
                            <a:pt x="529" y="41"/>
                          </a:lnTo>
                          <a:lnTo>
                            <a:pt x="508" y="57"/>
                          </a:lnTo>
                          <a:lnTo>
                            <a:pt x="495" y="70"/>
                          </a:lnTo>
                          <a:lnTo>
                            <a:pt x="477" y="90"/>
                          </a:lnTo>
                          <a:lnTo>
                            <a:pt x="465" y="102"/>
                          </a:lnTo>
                          <a:lnTo>
                            <a:pt x="458" y="105"/>
                          </a:lnTo>
                          <a:lnTo>
                            <a:pt x="448" y="108"/>
                          </a:lnTo>
                          <a:lnTo>
                            <a:pt x="432" y="110"/>
                          </a:lnTo>
                          <a:lnTo>
                            <a:pt x="411" y="112"/>
                          </a:lnTo>
                          <a:lnTo>
                            <a:pt x="345" y="115"/>
                          </a:lnTo>
                          <a:lnTo>
                            <a:pt x="238" y="119"/>
                          </a:lnTo>
                          <a:lnTo>
                            <a:pt x="234" y="119"/>
                          </a:lnTo>
                          <a:lnTo>
                            <a:pt x="227" y="119"/>
                          </a:lnTo>
                          <a:lnTo>
                            <a:pt x="222" y="120"/>
                          </a:lnTo>
                          <a:lnTo>
                            <a:pt x="217" y="121"/>
                          </a:lnTo>
                          <a:lnTo>
                            <a:pt x="212" y="124"/>
                          </a:lnTo>
                          <a:lnTo>
                            <a:pt x="206" y="126"/>
                          </a:lnTo>
                          <a:lnTo>
                            <a:pt x="201" y="131"/>
                          </a:lnTo>
                          <a:lnTo>
                            <a:pt x="196" y="136"/>
                          </a:lnTo>
                          <a:lnTo>
                            <a:pt x="191" y="143"/>
                          </a:lnTo>
                          <a:lnTo>
                            <a:pt x="187" y="152"/>
                          </a:lnTo>
                          <a:lnTo>
                            <a:pt x="185" y="162"/>
                          </a:lnTo>
                          <a:lnTo>
                            <a:pt x="182" y="174"/>
                          </a:lnTo>
                          <a:lnTo>
                            <a:pt x="182" y="188"/>
                          </a:lnTo>
                          <a:lnTo>
                            <a:pt x="185" y="203"/>
                          </a:lnTo>
                          <a:lnTo>
                            <a:pt x="211" y="375"/>
                          </a:lnTo>
                          <a:lnTo>
                            <a:pt x="211" y="380"/>
                          </a:lnTo>
                          <a:lnTo>
                            <a:pt x="208" y="393"/>
                          </a:lnTo>
                          <a:lnTo>
                            <a:pt x="205" y="412"/>
                          </a:lnTo>
                          <a:lnTo>
                            <a:pt x="197" y="432"/>
                          </a:lnTo>
                          <a:lnTo>
                            <a:pt x="194" y="442"/>
                          </a:lnTo>
                          <a:lnTo>
                            <a:pt x="187" y="452"/>
                          </a:lnTo>
                          <a:lnTo>
                            <a:pt x="180" y="461"/>
                          </a:lnTo>
                          <a:lnTo>
                            <a:pt x="171" y="469"/>
                          </a:lnTo>
                          <a:lnTo>
                            <a:pt x="163" y="475"/>
                          </a:lnTo>
                          <a:lnTo>
                            <a:pt x="152" y="479"/>
                          </a:lnTo>
                          <a:lnTo>
                            <a:pt x="146" y="480"/>
                          </a:lnTo>
                          <a:lnTo>
                            <a:pt x="140" y="480"/>
                          </a:lnTo>
                          <a:lnTo>
                            <a:pt x="132" y="480"/>
                          </a:lnTo>
                          <a:lnTo>
                            <a:pt x="125" y="479"/>
                          </a:lnTo>
                          <a:lnTo>
                            <a:pt x="116" y="479"/>
                          </a:lnTo>
                          <a:lnTo>
                            <a:pt x="109" y="480"/>
                          </a:lnTo>
                          <a:lnTo>
                            <a:pt x="102" y="480"/>
                          </a:lnTo>
                          <a:lnTo>
                            <a:pt x="96" y="481"/>
                          </a:lnTo>
                          <a:lnTo>
                            <a:pt x="91" y="484"/>
                          </a:lnTo>
                          <a:lnTo>
                            <a:pt x="86" y="486"/>
                          </a:lnTo>
                          <a:lnTo>
                            <a:pt x="82" y="489"/>
                          </a:lnTo>
                          <a:lnTo>
                            <a:pt x="78" y="492"/>
                          </a:lnTo>
                          <a:lnTo>
                            <a:pt x="72" y="500"/>
                          </a:lnTo>
                          <a:lnTo>
                            <a:pt x="69" y="507"/>
                          </a:lnTo>
                          <a:lnTo>
                            <a:pt x="66" y="517"/>
                          </a:lnTo>
                          <a:lnTo>
                            <a:pt x="64" y="525"/>
                          </a:lnTo>
                          <a:lnTo>
                            <a:pt x="60" y="534"/>
                          </a:lnTo>
                          <a:lnTo>
                            <a:pt x="58" y="544"/>
                          </a:lnTo>
                          <a:lnTo>
                            <a:pt x="54" y="551"/>
                          </a:lnTo>
                          <a:lnTo>
                            <a:pt x="48" y="558"/>
                          </a:lnTo>
                          <a:lnTo>
                            <a:pt x="44" y="562"/>
                          </a:lnTo>
                          <a:lnTo>
                            <a:pt x="41" y="565"/>
                          </a:lnTo>
                          <a:lnTo>
                            <a:pt x="36" y="567"/>
                          </a:lnTo>
                          <a:lnTo>
                            <a:pt x="31" y="569"/>
                          </a:lnTo>
                          <a:lnTo>
                            <a:pt x="25" y="571"/>
                          </a:lnTo>
                          <a:lnTo>
                            <a:pt x="17" y="572"/>
                          </a:lnTo>
                          <a:lnTo>
                            <a:pt x="10" y="572"/>
                          </a:lnTo>
                          <a:lnTo>
                            <a:pt x="1" y="572"/>
                          </a:lnTo>
                          <a:lnTo>
                            <a:pt x="0" y="595"/>
                          </a:lnTo>
                          <a:lnTo>
                            <a:pt x="3" y="615"/>
                          </a:lnTo>
                          <a:lnTo>
                            <a:pt x="5" y="631"/>
                          </a:lnTo>
                          <a:lnTo>
                            <a:pt x="10" y="642"/>
                          </a:lnTo>
                          <a:lnTo>
                            <a:pt x="16" y="651"/>
                          </a:lnTo>
                          <a:lnTo>
                            <a:pt x="22" y="659"/>
                          </a:lnTo>
                          <a:lnTo>
                            <a:pt x="29" y="664"/>
                          </a:lnTo>
                          <a:lnTo>
                            <a:pt x="36" y="670"/>
                          </a:lnTo>
                          <a:lnTo>
                            <a:pt x="43" y="676"/>
                          </a:lnTo>
                          <a:lnTo>
                            <a:pt x="50" y="682"/>
                          </a:lnTo>
                          <a:lnTo>
                            <a:pt x="55" y="691"/>
                          </a:lnTo>
                          <a:lnTo>
                            <a:pt x="61" y="703"/>
                          </a:lnTo>
                          <a:lnTo>
                            <a:pt x="65" y="716"/>
                          </a:lnTo>
                          <a:lnTo>
                            <a:pt x="67" y="736"/>
                          </a:lnTo>
                          <a:lnTo>
                            <a:pt x="67" y="759"/>
                          </a:lnTo>
                          <a:lnTo>
                            <a:pt x="66" y="787"/>
                          </a:lnTo>
                          <a:lnTo>
                            <a:pt x="66" y="1051"/>
                          </a:lnTo>
                          <a:lnTo>
                            <a:pt x="65" y="1053"/>
                          </a:lnTo>
                          <a:lnTo>
                            <a:pt x="61" y="1063"/>
                          </a:lnTo>
                          <a:lnTo>
                            <a:pt x="60" y="1069"/>
                          </a:lnTo>
                          <a:lnTo>
                            <a:pt x="60" y="1076"/>
                          </a:lnTo>
                          <a:lnTo>
                            <a:pt x="63" y="1084"/>
                          </a:lnTo>
                          <a:lnTo>
                            <a:pt x="66" y="1093"/>
                          </a:lnTo>
                          <a:lnTo>
                            <a:pt x="71" y="1102"/>
                          </a:lnTo>
                          <a:lnTo>
                            <a:pt x="80" y="1112"/>
                          </a:lnTo>
                          <a:lnTo>
                            <a:pt x="92" y="1123"/>
                          </a:lnTo>
                          <a:lnTo>
                            <a:pt x="108" y="1134"/>
                          </a:lnTo>
                          <a:lnTo>
                            <a:pt x="127" y="1144"/>
                          </a:lnTo>
                          <a:lnTo>
                            <a:pt x="152" y="1155"/>
                          </a:lnTo>
                          <a:lnTo>
                            <a:pt x="182" y="1164"/>
                          </a:lnTo>
                          <a:lnTo>
                            <a:pt x="217" y="1175"/>
                          </a:lnTo>
                          <a:lnTo>
                            <a:pt x="224" y="1174"/>
                          </a:lnTo>
                          <a:lnTo>
                            <a:pt x="240" y="1173"/>
                          </a:lnTo>
                          <a:lnTo>
                            <a:pt x="250" y="1172"/>
                          </a:lnTo>
                          <a:lnTo>
                            <a:pt x="262" y="1173"/>
                          </a:lnTo>
                          <a:lnTo>
                            <a:pt x="276" y="1173"/>
                          </a:lnTo>
                          <a:lnTo>
                            <a:pt x="288" y="1175"/>
                          </a:lnTo>
                          <a:lnTo>
                            <a:pt x="301" y="1179"/>
                          </a:lnTo>
                          <a:lnTo>
                            <a:pt x="312" y="1184"/>
                          </a:lnTo>
                          <a:lnTo>
                            <a:pt x="318" y="1188"/>
                          </a:lnTo>
                          <a:lnTo>
                            <a:pt x="324" y="1191"/>
                          </a:lnTo>
                          <a:lnTo>
                            <a:pt x="329" y="1195"/>
                          </a:lnTo>
                          <a:lnTo>
                            <a:pt x="333" y="1200"/>
                          </a:lnTo>
                          <a:lnTo>
                            <a:pt x="338" y="1205"/>
                          </a:lnTo>
                          <a:lnTo>
                            <a:pt x="342" y="1211"/>
                          </a:lnTo>
                          <a:lnTo>
                            <a:pt x="344" y="1217"/>
                          </a:lnTo>
                          <a:lnTo>
                            <a:pt x="347" y="1224"/>
                          </a:lnTo>
                          <a:lnTo>
                            <a:pt x="348" y="1232"/>
                          </a:lnTo>
                          <a:lnTo>
                            <a:pt x="349" y="1240"/>
                          </a:lnTo>
                          <a:lnTo>
                            <a:pt x="349" y="1250"/>
                          </a:lnTo>
                          <a:lnTo>
                            <a:pt x="349" y="1260"/>
                          </a:lnTo>
                          <a:lnTo>
                            <a:pt x="348" y="1264"/>
                          </a:lnTo>
                          <a:lnTo>
                            <a:pt x="348" y="1275"/>
                          </a:lnTo>
                          <a:lnTo>
                            <a:pt x="349" y="1282"/>
                          </a:lnTo>
                          <a:lnTo>
                            <a:pt x="351" y="1291"/>
                          </a:lnTo>
                          <a:lnTo>
                            <a:pt x="354" y="1300"/>
                          </a:lnTo>
                          <a:lnTo>
                            <a:pt x="359" y="1309"/>
                          </a:lnTo>
                          <a:lnTo>
                            <a:pt x="366" y="1320"/>
                          </a:lnTo>
                          <a:lnTo>
                            <a:pt x="375" y="1330"/>
                          </a:lnTo>
                          <a:lnTo>
                            <a:pt x="387" y="1339"/>
                          </a:lnTo>
                          <a:lnTo>
                            <a:pt x="402" y="1349"/>
                          </a:lnTo>
                          <a:lnTo>
                            <a:pt x="419" y="1358"/>
                          </a:lnTo>
                          <a:lnTo>
                            <a:pt x="440" y="1365"/>
                          </a:lnTo>
                          <a:lnTo>
                            <a:pt x="464" y="1373"/>
                          </a:lnTo>
                          <a:lnTo>
                            <a:pt x="493" y="1379"/>
                          </a:lnTo>
                          <a:lnTo>
                            <a:pt x="495" y="1377"/>
                          </a:lnTo>
                          <a:lnTo>
                            <a:pt x="501" y="1376"/>
                          </a:lnTo>
                          <a:lnTo>
                            <a:pt x="503" y="1377"/>
                          </a:lnTo>
                          <a:lnTo>
                            <a:pt x="508" y="1380"/>
                          </a:lnTo>
                          <a:lnTo>
                            <a:pt x="512" y="1385"/>
                          </a:lnTo>
                          <a:lnTo>
                            <a:pt x="517" y="1392"/>
                          </a:lnTo>
                          <a:lnTo>
                            <a:pt x="522" y="1403"/>
                          </a:lnTo>
                          <a:lnTo>
                            <a:pt x="526" y="1417"/>
                          </a:lnTo>
                          <a:lnTo>
                            <a:pt x="530" y="1435"/>
                          </a:lnTo>
                          <a:lnTo>
                            <a:pt x="534" y="1458"/>
                          </a:lnTo>
                          <a:lnTo>
                            <a:pt x="537" y="1486"/>
                          </a:lnTo>
                          <a:lnTo>
                            <a:pt x="541" y="1521"/>
                          </a:lnTo>
                          <a:lnTo>
                            <a:pt x="544" y="1561"/>
                          </a:lnTo>
                          <a:lnTo>
                            <a:pt x="545" y="1608"/>
                          </a:lnTo>
                          <a:lnTo>
                            <a:pt x="553" y="1633"/>
                          </a:lnTo>
                          <a:lnTo>
                            <a:pt x="562" y="1655"/>
                          </a:lnTo>
                          <a:lnTo>
                            <a:pt x="570" y="1675"/>
                          </a:lnTo>
                          <a:lnTo>
                            <a:pt x="579" y="1691"/>
                          </a:lnTo>
                          <a:lnTo>
                            <a:pt x="593" y="1712"/>
                          </a:lnTo>
                          <a:lnTo>
                            <a:pt x="597" y="1719"/>
                          </a:lnTo>
                          <a:lnTo>
                            <a:pt x="605" y="1883"/>
                          </a:lnTo>
                          <a:lnTo>
                            <a:pt x="615" y="1884"/>
                          </a:lnTo>
                          <a:lnTo>
                            <a:pt x="624" y="1885"/>
                          </a:lnTo>
                          <a:lnTo>
                            <a:pt x="634" y="1889"/>
                          </a:lnTo>
                          <a:lnTo>
                            <a:pt x="641" y="1893"/>
                          </a:lnTo>
                          <a:lnTo>
                            <a:pt x="649" y="1898"/>
                          </a:lnTo>
                          <a:lnTo>
                            <a:pt x="655" y="1903"/>
                          </a:lnTo>
                          <a:lnTo>
                            <a:pt x="661" y="1908"/>
                          </a:lnTo>
                          <a:lnTo>
                            <a:pt x="666" y="1912"/>
                          </a:lnTo>
                          <a:lnTo>
                            <a:pt x="679" y="1933"/>
                          </a:lnTo>
                          <a:lnTo>
                            <a:pt x="683" y="1943"/>
                          </a:lnTo>
                          <a:lnTo>
                            <a:pt x="690" y="1943"/>
                          </a:lnTo>
                          <a:lnTo>
                            <a:pt x="697" y="1944"/>
                          </a:lnTo>
                          <a:lnTo>
                            <a:pt x="703" y="1947"/>
                          </a:lnTo>
                          <a:lnTo>
                            <a:pt x="709" y="1949"/>
                          </a:lnTo>
                          <a:lnTo>
                            <a:pt x="719" y="1956"/>
                          </a:lnTo>
                          <a:lnTo>
                            <a:pt x="727" y="1965"/>
                          </a:lnTo>
                          <a:lnTo>
                            <a:pt x="738" y="1981"/>
                          </a:lnTo>
                          <a:lnTo>
                            <a:pt x="742" y="1988"/>
                          </a:lnTo>
                          <a:lnTo>
                            <a:pt x="1739" y="1916"/>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7" name="Freeform 446"/>
                    <p:cNvSpPr>
                      <a:spLocks/>
                    </p:cNvSpPr>
                    <p:nvPr/>
                  </p:nvSpPr>
                  <p:spPr bwMode="auto">
                    <a:xfrm>
                      <a:off x="2791" y="1347"/>
                      <a:ext cx="537" cy="350"/>
                    </a:xfrm>
                    <a:custGeom>
                      <a:avLst/>
                      <a:gdLst>
                        <a:gd name="T0" fmla="*/ 0 w 2148"/>
                        <a:gd name="T1" fmla="*/ 0 h 1398"/>
                        <a:gd name="T2" fmla="*/ 0 w 2148"/>
                        <a:gd name="T3" fmla="*/ 0 h 1398"/>
                        <a:gd name="T4" fmla="*/ 0 w 2148"/>
                        <a:gd name="T5" fmla="*/ 0 h 1398"/>
                        <a:gd name="T6" fmla="*/ 0 w 2148"/>
                        <a:gd name="T7" fmla="*/ 0 h 1398"/>
                        <a:gd name="T8" fmla="*/ 0 w 2148"/>
                        <a:gd name="T9" fmla="*/ 0 h 1398"/>
                        <a:gd name="T10" fmla="*/ 0 w 2148"/>
                        <a:gd name="T11" fmla="*/ 0 h 1398"/>
                        <a:gd name="T12" fmla="*/ 0 w 2148"/>
                        <a:gd name="T13" fmla="*/ 0 h 1398"/>
                        <a:gd name="T14" fmla="*/ 0 w 2148"/>
                        <a:gd name="T15" fmla="*/ 0 h 1398"/>
                        <a:gd name="T16" fmla="*/ 0 w 2148"/>
                        <a:gd name="T17" fmla="*/ 0 h 1398"/>
                        <a:gd name="T18" fmla="*/ 0 w 2148"/>
                        <a:gd name="T19" fmla="*/ 0 h 1398"/>
                        <a:gd name="T20" fmla="*/ 0 w 2148"/>
                        <a:gd name="T21" fmla="*/ 0 h 1398"/>
                        <a:gd name="T22" fmla="*/ 0 w 2148"/>
                        <a:gd name="T23" fmla="*/ 0 h 1398"/>
                        <a:gd name="T24" fmla="*/ 0 w 2148"/>
                        <a:gd name="T25" fmla="*/ 0 h 1398"/>
                        <a:gd name="T26" fmla="*/ 0 w 2148"/>
                        <a:gd name="T27" fmla="*/ 0 h 1398"/>
                        <a:gd name="T28" fmla="*/ 0 w 2148"/>
                        <a:gd name="T29" fmla="*/ 0 h 1398"/>
                        <a:gd name="T30" fmla="*/ 0 w 2148"/>
                        <a:gd name="T31" fmla="*/ 0 h 1398"/>
                        <a:gd name="T32" fmla="*/ 0 w 2148"/>
                        <a:gd name="T33" fmla="*/ 0 h 1398"/>
                        <a:gd name="T34" fmla="*/ 0 w 2148"/>
                        <a:gd name="T35" fmla="*/ 0 h 1398"/>
                        <a:gd name="T36" fmla="*/ 0 w 2148"/>
                        <a:gd name="T37" fmla="*/ 0 h 1398"/>
                        <a:gd name="T38" fmla="*/ 0 w 2148"/>
                        <a:gd name="T39" fmla="*/ 0 h 1398"/>
                        <a:gd name="T40" fmla="*/ 0 w 2148"/>
                        <a:gd name="T41" fmla="*/ 0 h 1398"/>
                        <a:gd name="T42" fmla="*/ 0 w 2148"/>
                        <a:gd name="T43" fmla="*/ 0 h 1398"/>
                        <a:gd name="T44" fmla="*/ 0 w 2148"/>
                        <a:gd name="T45" fmla="*/ 0 h 1398"/>
                        <a:gd name="T46" fmla="*/ 0 w 2148"/>
                        <a:gd name="T47" fmla="*/ 0 h 1398"/>
                        <a:gd name="T48" fmla="*/ 0 w 2148"/>
                        <a:gd name="T49" fmla="*/ 0 h 1398"/>
                        <a:gd name="T50" fmla="*/ 0 w 2148"/>
                        <a:gd name="T51" fmla="*/ 0 h 1398"/>
                        <a:gd name="T52" fmla="*/ 0 w 2148"/>
                        <a:gd name="T53" fmla="*/ 0 h 1398"/>
                        <a:gd name="T54" fmla="*/ 0 w 2148"/>
                        <a:gd name="T55" fmla="*/ 0 h 1398"/>
                        <a:gd name="T56" fmla="*/ 0 w 2148"/>
                        <a:gd name="T57" fmla="*/ 0 h 1398"/>
                        <a:gd name="T58" fmla="*/ 0 w 2148"/>
                        <a:gd name="T59" fmla="*/ 0 h 1398"/>
                        <a:gd name="T60" fmla="*/ 0 w 2148"/>
                        <a:gd name="T61" fmla="*/ 0 h 1398"/>
                        <a:gd name="T62" fmla="*/ 0 w 2148"/>
                        <a:gd name="T63" fmla="*/ 0 h 1398"/>
                        <a:gd name="T64" fmla="*/ 0 w 2148"/>
                        <a:gd name="T65" fmla="*/ 0 h 1398"/>
                        <a:gd name="T66" fmla="*/ 0 w 2148"/>
                        <a:gd name="T67" fmla="*/ 0 h 1398"/>
                        <a:gd name="T68" fmla="*/ 0 w 2148"/>
                        <a:gd name="T69" fmla="*/ 0 h 1398"/>
                        <a:gd name="T70" fmla="*/ 0 w 2148"/>
                        <a:gd name="T71" fmla="*/ 0 h 1398"/>
                        <a:gd name="T72" fmla="*/ 0 w 2148"/>
                        <a:gd name="T73" fmla="*/ 0 h 1398"/>
                        <a:gd name="T74" fmla="*/ 0 w 2148"/>
                        <a:gd name="T75" fmla="*/ 0 h 1398"/>
                        <a:gd name="T76" fmla="*/ 0 w 2148"/>
                        <a:gd name="T77" fmla="*/ 0 h 1398"/>
                        <a:gd name="T78" fmla="*/ 0 w 2148"/>
                        <a:gd name="T79" fmla="*/ 0 h 1398"/>
                        <a:gd name="T80" fmla="*/ 0 w 2148"/>
                        <a:gd name="T81" fmla="*/ 0 h 1398"/>
                        <a:gd name="T82" fmla="*/ 0 w 2148"/>
                        <a:gd name="T83" fmla="*/ 0 h 1398"/>
                        <a:gd name="T84" fmla="*/ 0 w 2148"/>
                        <a:gd name="T85" fmla="*/ 0 h 1398"/>
                        <a:gd name="T86" fmla="*/ 0 w 2148"/>
                        <a:gd name="T87" fmla="*/ 0 h 1398"/>
                        <a:gd name="T88" fmla="*/ 0 w 2148"/>
                        <a:gd name="T89" fmla="*/ 0 h 1398"/>
                        <a:gd name="T90" fmla="*/ 0 w 2148"/>
                        <a:gd name="T91" fmla="*/ 0 h 1398"/>
                        <a:gd name="T92" fmla="*/ 0 w 2148"/>
                        <a:gd name="T93" fmla="*/ 0 h 1398"/>
                        <a:gd name="T94" fmla="*/ 0 w 2148"/>
                        <a:gd name="T95" fmla="*/ 0 h 1398"/>
                        <a:gd name="T96" fmla="*/ 0 w 2148"/>
                        <a:gd name="T97" fmla="*/ 0 h 1398"/>
                        <a:gd name="T98" fmla="*/ 0 w 2148"/>
                        <a:gd name="T99" fmla="*/ 0 h 1398"/>
                        <a:gd name="T100" fmla="*/ 0 w 2148"/>
                        <a:gd name="T101" fmla="*/ 0 h 13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48"/>
                        <a:gd name="T154" fmla="*/ 0 h 1398"/>
                        <a:gd name="T155" fmla="*/ 2148 w 2148"/>
                        <a:gd name="T156" fmla="*/ 1398 h 13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48" h="1398">
                          <a:moveTo>
                            <a:pt x="1742" y="0"/>
                          </a:moveTo>
                          <a:lnTo>
                            <a:pt x="1736" y="1"/>
                          </a:lnTo>
                          <a:lnTo>
                            <a:pt x="1717" y="1"/>
                          </a:lnTo>
                          <a:lnTo>
                            <a:pt x="1684" y="3"/>
                          </a:lnTo>
                          <a:lnTo>
                            <a:pt x="1639" y="4"/>
                          </a:lnTo>
                          <a:lnTo>
                            <a:pt x="1581" y="7"/>
                          </a:lnTo>
                          <a:lnTo>
                            <a:pt x="1510" y="11"/>
                          </a:lnTo>
                          <a:lnTo>
                            <a:pt x="1426" y="13"/>
                          </a:lnTo>
                          <a:lnTo>
                            <a:pt x="1328" y="17"/>
                          </a:lnTo>
                          <a:lnTo>
                            <a:pt x="1218" y="19"/>
                          </a:lnTo>
                          <a:lnTo>
                            <a:pt x="1093" y="23"/>
                          </a:lnTo>
                          <a:lnTo>
                            <a:pt x="956" y="25"/>
                          </a:lnTo>
                          <a:lnTo>
                            <a:pt x="804" y="28"/>
                          </a:lnTo>
                          <a:lnTo>
                            <a:pt x="639" y="30"/>
                          </a:lnTo>
                          <a:lnTo>
                            <a:pt x="461" y="31"/>
                          </a:lnTo>
                          <a:lnTo>
                            <a:pt x="269" y="33"/>
                          </a:lnTo>
                          <a:lnTo>
                            <a:pt x="64" y="33"/>
                          </a:lnTo>
                          <a:lnTo>
                            <a:pt x="48" y="29"/>
                          </a:lnTo>
                          <a:lnTo>
                            <a:pt x="36" y="28"/>
                          </a:lnTo>
                          <a:lnTo>
                            <a:pt x="26" y="29"/>
                          </a:lnTo>
                          <a:lnTo>
                            <a:pt x="18" y="31"/>
                          </a:lnTo>
                          <a:lnTo>
                            <a:pt x="11" y="36"/>
                          </a:lnTo>
                          <a:lnTo>
                            <a:pt x="7" y="42"/>
                          </a:lnTo>
                          <a:lnTo>
                            <a:pt x="4" y="49"/>
                          </a:lnTo>
                          <a:lnTo>
                            <a:pt x="1" y="56"/>
                          </a:lnTo>
                          <a:lnTo>
                            <a:pt x="0" y="71"/>
                          </a:lnTo>
                          <a:lnTo>
                            <a:pt x="1" y="84"/>
                          </a:lnTo>
                          <a:lnTo>
                            <a:pt x="2" y="94"/>
                          </a:lnTo>
                          <a:lnTo>
                            <a:pt x="4" y="99"/>
                          </a:lnTo>
                          <a:lnTo>
                            <a:pt x="15" y="117"/>
                          </a:lnTo>
                          <a:lnTo>
                            <a:pt x="25" y="135"/>
                          </a:lnTo>
                          <a:lnTo>
                            <a:pt x="32" y="151"/>
                          </a:lnTo>
                          <a:lnTo>
                            <a:pt x="38" y="167"/>
                          </a:lnTo>
                          <a:lnTo>
                            <a:pt x="42" y="181"/>
                          </a:lnTo>
                          <a:lnTo>
                            <a:pt x="45" y="194"/>
                          </a:lnTo>
                          <a:lnTo>
                            <a:pt x="48" y="206"/>
                          </a:lnTo>
                          <a:lnTo>
                            <a:pt x="48" y="216"/>
                          </a:lnTo>
                          <a:lnTo>
                            <a:pt x="48" y="233"/>
                          </a:lnTo>
                          <a:lnTo>
                            <a:pt x="47" y="246"/>
                          </a:lnTo>
                          <a:lnTo>
                            <a:pt x="44" y="253"/>
                          </a:lnTo>
                          <a:lnTo>
                            <a:pt x="43" y="255"/>
                          </a:lnTo>
                          <a:lnTo>
                            <a:pt x="43" y="268"/>
                          </a:lnTo>
                          <a:lnTo>
                            <a:pt x="40" y="277"/>
                          </a:lnTo>
                          <a:lnTo>
                            <a:pt x="38" y="286"/>
                          </a:lnTo>
                          <a:lnTo>
                            <a:pt x="34" y="295"/>
                          </a:lnTo>
                          <a:lnTo>
                            <a:pt x="26" y="308"/>
                          </a:lnTo>
                          <a:lnTo>
                            <a:pt x="17" y="320"/>
                          </a:lnTo>
                          <a:lnTo>
                            <a:pt x="14" y="326"/>
                          </a:lnTo>
                          <a:lnTo>
                            <a:pt x="10" y="333"/>
                          </a:lnTo>
                          <a:lnTo>
                            <a:pt x="6" y="339"/>
                          </a:lnTo>
                          <a:lnTo>
                            <a:pt x="5" y="345"/>
                          </a:lnTo>
                          <a:lnTo>
                            <a:pt x="4" y="352"/>
                          </a:lnTo>
                          <a:lnTo>
                            <a:pt x="5" y="361"/>
                          </a:lnTo>
                          <a:lnTo>
                            <a:pt x="6" y="371"/>
                          </a:lnTo>
                          <a:lnTo>
                            <a:pt x="11" y="380"/>
                          </a:lnTo>
                          <a:lnTo>
                            <a:pt x="11" y="389"/>
                          </a:lnTo>
                          <a:lnTo>
                            <a:pt x="14" y="399"/>
                          </a:lnTo>
                          <a:lnTo>
                            <a:pt x="16" y="410"/>
                          </a:lnTo>
                          <a:lnTo>
                            <a:pt x="20" y="421"/>
                          </a:lnTo>
                          <a:lnTo>
                            <a:pt x="29" y="442"/>
                          </a:lnTo>
                          <a:lnTo>
                            <a:pt x="40" y="464"/>
                          </a:lnTo>
                          <a:lnTo>
                            <a:pt x="60" y="498"/>
                          </a:lnTo>
                          <a:lnTo>
                            <a:pt x="70" y="511"/>
                          </a:lnTo>
                          <a:lnTo>
                            <a:pt x="86" y="546"/>
                          </a:lnTo>
                          <a:lnTo>
                            <a:pt x="99" y="577"/>
                          </a:lnTo>
                          <a:lnTo>
                            <a:pt x="110" y="608"/>
                          </a:lnTo>
                          <a:lnTo>
                            <a:pt x="120" y="635"/>
                          </a:lnTo>
                          <a:lnTo>
                            <a:pt x="131" y="674"/>
                          </a:lnTo>
                          <a:lnTo>
                            <a:pt x="135" y="689"/>
                          </a:lnTo>
                          <a:lnTo>
                            <a:pt x="142" y="704"/>
                          </a:lnTo>
                          <a:lnTo>
                            <a:pt x="147" y="718"/>
                          </a:lnTo>
                          <a:lnTo>
                            <a:pt x="149" y="733"/>
                          </a:lnTo>
                          <a:lnTo>
                            <a:pt x="152" y="748"/>
                          </a:lnTo>
                          <a:lnTo>
                            <a:pt x="153" y="761"/>
                          </a:lnTo>
                          <a:lnTo>
                            <a:pt x="153" y="776"/>
                          </a:lnTo>
                          <a:lnTo>
                            <a:pt x="152" y="788"/>
                          </a:lnTo>
                          <a:lnTo>
                            <a:pt x="151" y="800"/>
                          </a:lnTo>
                          <a:lnTo>
                            <a:pt x="146" y="821"/>
                          </a:lnTo>
                          <a:lnTo>
                            <a:pt x="141" y="838"/>
                          </a:lnTo>
                          <a:lnTo>
                            <a:pt x="137" y="849"/>
                          </a:lnTo>
                          <a:lnTo>
                            <a:pt x="135" y="853"/>
                          </a:lnTo>
                          <a:lnTo>
                            <a:pt x="154" y="866"/>
                          </a:lnTo>
                          <a:lnTo>
                            <a:pt x="171" y="881"/>
                          </a:lnTo>
                          <a:lnTo>
                            <a:pt x="185" y="896"/>
                          </a:lnTo>
                          <a:lnTo>
                            <a:pt x="196" y="910"/>
                          </a:lnTo>
                          <a:lnTo>
                            <a:pt x="204" y="924"/>
                          </a:lnTo>
                          <a:lnTo>
                            <a:pt x="212" y="939"/>
                          </a:lnTo>
                          <a:lnTo>
                            <a:pt x="217" y="952"/>
                          </a:lnTo>
                          <a:lnTo>
                            <a:pt x="219" y="966"/>
                          </a:lnTo>
                          <a:lnTo>
                            <a:pt x="222" y="978"/>
                          </a:lnTo>
                          <a:lnTo>
                            <a:pt x="223" y="989"/>
                          </a:lnTo>
                          <a:lnTo>
                            <a:pt x="223" y="999"/>
                          </a:lnTo>
                          <a:lnTo>
                            <a:pt x="223" y="1007"/>
                          </a:lnTo>
                          <a:lnTo>
                            <a:pt x="222" y="1019"/>
                          </a:lnTo>
                          <a:lnTo>
                            <a:pt x="220" y="1023"/>
                          </a:lnTo>
                          <a:lnTo>
                            <a:pt x="222" y="1060"/>
                          </a:lnTo>
                          <a:lnTo>
                            <a:pt x="223" y="1094"/>
                          </a:lnTo>
                          <a:lnTo>
                            <a:pt x="225" y="1127"/>
                          </a:lnTo>
                          <a:lnTo>
                            <a:pt x="228" y="1158"/>
                          </a:lnTo>
                          <a:lnTo>
                            <a:pt x="235" y="1214"/>
                          </a:lnTo>
                          <a:lnTo>
                            <a:pt x="244" y="1261"/>
                          </a:lnTo>
                          <a:lnTo>
                            <a:pt x="252" y="1300"/>
                          </a:lnTo>
                          <a:lnTo>
                            <a:pt x="260" y="1328"/>
                          </a:lnTo>
                          <a:lnTo>
                            <a:pt x="264" y="1345"/>
                          </a:lnTo>
                          <a:lnTo>
                            <a:pt x="267" y="1351"/>
                          </a:lnTo>
                          <a:lnTo>
                            <a:pt x="501" y="1351"/>
                          </a:lnTo>
                          <a:lnTo>
                            <a:pt x="706" y="1349"/>
                          </a:lnTo>
                          <a:lnTo>
                            <a:pt x="885" y="1346"/>
                          </a:lnTo>
                          <a:lnTo>
                            <a:pt x="1039" y="1343"/>
                          </a:lnTo>
                          <a:lnTo>
                            <a:pt x="1171" y="1339"/>
                          </a:lnTo>
                          <a:lnTo>
                            <a:pt x="1283" y="1335"/>
                          </a:lnTo>
                          <a:lnTo>
                            <a:pt x="1375" y="1330"/>
                          </a:lnTo>
                          <a:lnTo>
                            <a:pt x="1449" y="1325"/>
                          </a:lnTo>
                          <a:lnTo>
                            <a:pt x="1508" y="1321"/>
                          </a:lnTo>
                          <a:lnTo>
                            <a:pt x="1553" y="1316"/>
                          </a:lnTo>
                          <a:lnTo>
                            <a:pt x="1586" y="1311"/>
                          </a:lnTo>
                          <a:lnTo>
                            <a:pt x="1610" y="1307"/>
                          </a:lnTo>
                          <a:lnTo>
                            <a:pt x="1624" y="1303"/>
                          </a:lnTo>
                          <a:lnTo>
                            <a:pt x="1633" y="1301"/>
                          </a:lnTo>
                          <a:lnTo>
                            <a:pt x="1637" y="1300"/>
                          </a:lnTo>
                          <a:lnTo>
                            <a:pt x="1638" y="1298"/>
                          </a:lnTo>
                          <a:lnTo>
                            <a:pt x="1646" y="1296"/>
                          </a:lnTo>
                          <a:lnTo>
                            <a:pt x="1654" y="1296"/>
                          </a:lnTo>
                          <a:lnTo>
                            <a:pt x="1660" y="1298"/>
                          </a:lnTo>
                          <a:lnTo>
                            <a:pt x="1666" y="1302"/>
                          </a:lnTo>
                          <a:lnTo>
                            <a:pt x="1670" y="1308"/>
                          </a:lnTo>
                          <a:lnTo>
                            <a:pt x="1674" y="1314"/>
                          </a:lnTo>
                          <a:lnTo>
                            <a:pt x="1677" y="1322"/>
                          </a:lnTo>
                          <a:lnTo>
                            <a:pt x="1681" y="1330"/>
                          </a:lnTo>
                          <a:lnTo>
                            <a:pt x="1688" y="1350"/>
                          </a:lnTo>
                          <a:lnTo>
                            <a:pt x="1698" y="1368"/>
                          </a:lnTo>
                          <a:lnTo>
                            <a:pt x="1704" y="1377"/>
                          </a:lnTo>
                          <a:lnTo>
                            <a:pt x="1710" y="1384"/>
                          </a:lnTo>
                          <a:lnTo>
                            <a:pt x="1719" y="1392"/>
                          </a:lnTo>
                          <a:lnTo>
                            <a:pt x="1730" y="1398"/>
                          </a:lnTo>
                          <a:lnTo>
                            <a:pt x="1736" y="1394"/>
                          </a:lnTo>
                          <a:lnTo>
                            <a:pt x="1743" y="1390"/>
                          </a:lnTo>
                          <a:lnTo>
                            <a:pt x="1748" y="1387"/>
                          </a:lnTo>
                          <a:lnTo>
                            <a:pt x="1753" y="1383"/>
                          </a:lnTo>
                          <a:lnTo>
                            <a:pt x="1761" y="1373"/>
                          </a:lnTo>
                          <a:lnTo>
                            <a:pt x="1767" y="1365"/>
                          </a:lnTo>
                          <a:lnTo>
                            <a:pt x="1776" y="1344"/>
                          </a:lnTo>
                          <a:lnTo>
                            <a:pt x="1782" y="1323"/>
                          </a:lnTo>
                          <a:lnTo>
                            <a:pt x="1785" y="1314"/>
                          </a:lnTo>
                          <a:lnTo>
                            <a:pt x="1790" y="1305"/>
                          </a:lnTo>
                          <a:lnTo>
                            <a:pt x="1794" y="1297"/>
                          </a:lnTo>
                          <a:lnTo>
                            <a:pt x="1802" y="1290"/>
                          </a:lnTo>
                          <a:lnTo>
                            <a:pt x="1805" y="1287"/>
                          </a:lnTo>
                          <a:lnTo>
                            <a:pt x="1810" y="1285"/>
                          </a:lnTo>
                          <a:lnTo>
                            <a:pt x="1815" y="1283"/>
                          </a:lnTo>
                          <a:lnTo>
                            <a:pt x="1821" y="1281"/>
                          </a:lnTo>
                          <a:lnTo>
                            <a:pt x="1836" y="1279"/>
                          </a:lnTo>
                          <a:lnTo>
                            <a:pt x="1854" y="1279"/>
                          </a:lnTo>
                          <a:lnTo>
                            <a:pt x="1867" y="1148"/>
                          </a:lnTo>
                          <a:lnTo>
                            <a:pt x="1870" y="1144"/>
                          </a:lnTo>
                          <a:lnTo>
                            <a:pt x="1878" y="1134"/>
                          </a:lnTo>
                          <a:lnTo>
                            <a:pt x="1886" y="1120"/>
                          </a:lnTo>
                          <a:lnTo>
                            <a:pt x="1894" y="1103"/>
                          </a:lnTo>
                          <a:lnTo>
                            <a:pt x="1897" y="1093"/>
                          </a:lnTo>
                          <a:lnTo>
                            <a:pt x="1898" y="1083"/>
                          </a:lnTo>
                          <a:lnTo>
                            <a:pt x="1898" y="1074"/>
                          </a:lnTo>
                          <a:lnTo>
                            <a:pt x="1897" y="1065"/>
                          </a:lnTo>
                          <a:lnTo>
                            <a:pt x="1896" y="1061"/>
                          </a:lnTo>
                          <a:lnTo>
                            <a:pt x="1894" y="1056"/>
                          </a:lnTo>
                          <a:lnTo>
                            <a:pt x="1891" y="1052"/>
                          </a:lnTo>
                          <a:lnTo>
                            <a:pt x="1887" y="1049"/>
                          </a:lnTo>
                          <a:lnTo>
                            <a:pt x="1884" y="1045"/>
                          </a:lnTo>
                          <a:lnTo>
                            <a:pt x="1879" y="1043"/>
                          </a:lnTo>
                          <a:lnTo>
                            <a:pt x="1873" y="1039"/>
                          </a:lnTo>
                          <a:lnTo>
                            <a:pt x="1867" y="1037"/>
                          </a:lnTo>
                          <a:lnTo>
                            <a:pt x="1861" y="1014"/>
                          </a:lnTo>
                          <a:lnTo>
                            <a:pt x="1857" y="995"/>
                          </a:lnTo>
                          <a:lnTo>
                            <a:pt x="1856" y="988"/>
                          </a:lnTo>
                          <a:lnTo>
                            <a:pt x="1856" y="980"/>
                          </a:lnTo>
                          <a:lnTo>
                            <a:pt x="1857" y="974"/>
                          </a:lnTo>
                          <a:lnTo>
                            <a:pt x="1858" y="968"/>
                          </a:lnTo>
                          <a:lnTo>
                            <a:pt x="1861" y="963"/>
                          </a:lnTo>
                          <a:lnTo>
                            <a:pt x="1863" y="958"/>
                          </a:lnTo>
                          <a:lnTo>
                            <a:pt x="1865" y="954"/>
                          </a:lnTo>
                          <a:lnTo>
                            <a:pt x="1869" y="951"/>
                          </a:lnTo>
                          <a:lnTo>
                            <a:pt x="1878" y="946"/>
                          </a:lnTo>
                          <a:lnTo>
                            <a:pt x="1886" y="941"/>
                          </a:lnTo>
                          <a:lnTo>
                            <a:pt x="1908" y="935"/>
                          </a:lnTo>
                          <a:lnTo>
                            <a:pt x="1930" y="930"/>
                          </a:lnTo>
                          <a:lnTo>
                            <a:pt x="1940" y="925"/>
                          </a:lnTo>
                          <a:lnTo>
                            <a:pt x="1950" y="920"/>
                          </a:lnTo>
                          <a:lnTo>
                            <a:pt x="1955" y="918"/>
                          </a:lnTo>
                          <a:lnTo>
                            <a:pt x="1958" y="914"/>
                          </a:lnTo>
                          <a:lnTo>
                            <a:pt x="1962" y="910"/>
                          </a:lnTo>
                          <a:lnTo>
                            <a:pt x="1966" y="906"/>
                          </a:lnTo>
                          <a:lnTo>
                            <a:pt x="1969" y="904"/>
                          </a:lnTo>
                          <a:lnTo>
                            <a:pt x="1982" y="901"/>
                          </a:lnTo>
                          <a:lnTo>
                            <a:pt x="1998" y="896"/>
                          </a:lnTo>
                          <a:lnTo>
                            <a:pt x="2018" y="886"/>
                          </a:lnTo>
                          <a:lnTo>
                            <a:pt x="2028" y="881"/>
                          </a:lnTo>
                          <a:lnTo>
                            <a:pt x="2039" y="874"/>
                          </a:lnTo>
                          <a:lnTo>
                            <a:pt x="2049" y="866"/>
                          </a:lnTo>
                          <a:lnTo>
                            <a:pt x="2060" y="858"/>
                          </a:lnTo>
                          <a:lnTo>
                            <a:pt x="2069" y="849"/>
                          </a:lnTo>
                          <a:lnTo>
                            <a:pt x="2077" y="838"/>
                          </a:lnTo>
                          <a:lnTo>
                            <a:pt x="2085" y="826"/>
                          </a:lnTo>
                          <a:lnTo>
                            <a:pt x="2089" y="814"/>
                          </a:lnTo>
                          <a:lnTo>
                            <a:pt x="2093" y="809"/>
                          </a:lnTo>
                          <a:lnTo>
                            <a:pt x="2102" y="797"/>
                          </a:lnTo>
                          <a:lnTo>
                            <a:pt x="2114" y="778"/>
                          </a:lnTo>
                          <a:lnTo>
                            <a:pt x="2126" y="756"/>
                          </a:lnTo>
                          <a:lnTo>
                            <a:pt x="2132" y="744"/>
                          </a:lnTo>
                          <a:lnTo>
                            <a:pt x="2137" y="730"/>
                          </a:lnTo>
                          <a:lnTo>
                            <a:pt x="2142" y="717"/>
                          </a:lnTo>
                          <a:lnTo>
                            <a:pt x="2146" y="702"/>
                          </a:lnTo>
                          <a:lnTo>
                            <a:pt x="2147" y="689"/>
                          </a:lnTo>
                          <a:lnTo>
                            <a:pt x="2148" y="675"/>
                          </a:lnTo>
                          <a:lnTo>
                            <a:pt x="2146" y="662"/>
                          </a:lnTo>
                          <a:lnTo>
                            <a:pt x="2142" y="650"/>
                          </a:lnTo>
                          <a:lnTo>
                            <a:pt x="2142" y="646"/>
                          </a:lnTo>
                          <a:lnTo>
                            <a:pt x="2142" y="637"/>
                          </a:lnTo>
                          <a:lnTo>
                            <a:pt x="2140" y="624"/>
                          </a:lnTo>
                          <a:lnTo>
                            <a:pt x="2135" y="608"/>
                          </a:lnTo>
                          <a:lnTo>
                            <a:pt x="2131" y="599"/>
                          </a:lnTo>
                          <a:lnTo>
                            <a:pt x="2126" y="591"/>
                          </a:lnTo>
                          <a:lnTo>
                            <a:pt x="2120" y="581"/>
                          </a:lnTo>
                          <a:lnTo>
                            <a:pt x="2111" y="571"/>
                          </a:lnTo>
                          <a:lnTo>
                            <a:pt x="2103" y="563"/>
                          </a:lnTo>
                          <a:lnTo>
                            <a:pt x="2092" y="554"/>
                          </a:lnTo>
                          <a:lnTo>
                            <a:pt x="2078" y="546"/>
                          </a:lnTo>
                          <a:lnTo>
                            <a:pt x="2064" y="538"/>
                          </a:lnTo>
                          <a:lnTo>
                            <a:pt x="2059" y="530"/>
                          </a:lnTo>
                          <a:lnTo>
                            <a:pt x="2043" y="511"/>
                          </a:lnTo>
                          <a:lnTo>
                            <a:pt x="2029" y="498"/>
                          </a:lnTo>
                          <a:lnTo>
                            <a:pt x="2014" y="486"/>
                          </a:lnTo>
                          <a:lnTo>
                            <a:pt x="1995" y="472"/>
                          </a:lnTo>
                          <a:lnTo>
                            <a:pt x="1972" y="459"/>
                          </a:lnTo>
                          <a:lnTo>
                            <a:pt x="1939" y="380"/>
                          </a:lnTo>
                          <a:lnTo>
                            <a:pt x="1935" y="373"/>
                          </a:lnTo>
                          <a:lnTo>
                            <a:pt x="1924" y="357"/>
                          </a:lnTo>
                          <a:lnTo>
                            <a:pt x="1916" y="348"/>
                          </a:lnTo>
                          <a:lnTo>
                            <a:pt x="1906" y="341"/>
                          </a:lnTo>
                          <a:lnTo>
                            <a:pt x="1900" y="339"/>
                          </a:lnTo>
                          <a:lnTo>
                            <a:pt x="1894" y="336"/>
                          </a:lnTo>
                          <a:lnTo>
                            <a:pt x="1887" y="335"/>
                          </a:lnTo>
                          <a:lnTo>
                            <a:pt x="1880" y="335"/>
                          </a:lnTo>
                          <a:lnTo>
                            <a:pt x="1876" y="325"/>
                          </a:lnTo>
                          <a:lnTo>
                            <a:pt x="1863" y="304"/>
                          </a:lnTo>
                          <a:lnTo>
                            <a:pt x="1858" y="300"/>
                          </a:lnTo>
                          <a:lnTo>
                            <a:pt x="1852" y="295"/>
                          </a:lnTo>
                          <a:lnTo>
                            <a:pt x="1846" y="290"/>
                          </a:lnTo>
                          <a:lnTo>
                            <a:pt x="1838" y="285"/>
                          </a:lnTo>
                          <a:lnTo>
                            <a:pt x="1831" y="281"/>
                          </a:lnTo>
                          <a:lnTo>
                            <a:pt x="1821" y="277"/>
                          </a:lnTo>
                          <a:lnTo>
                            <a:pt x="1812" y="276"/>
                          </a:lnTo>
                          <a:lnTo>
                            <a:pt x="1802" y="275"/>
                          </a:lnTo>
                          <a:lnTo>
                            <a:pt x="1794" y="111"/>
                          </a:lnTo>
                          <a:lnTo>
                            <a:pt x="1790" y="104"/>
                          </a:lnTo>
                          <a:lnTo>
                            <a:pt x="1776" y="83"/>
                          </a:lnTo>
                          <a:lnTo>
                            <a:pt x="1767" y="67"/>
                          </a:lnTo>
                          <a:lnTo>
                            <a:pt x="1759" y="47"/>
                          </a:lnTo>
                          <a:lnTo>
                            <a:pt x="1750" y="25"/>
                          </a:lnTo>
                          <a:lnTo>
                            <a:pt x="1742" y="0"/>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98" name="Freeform 447"/>
                    <p:cNvSpPr>
                      <a:spLocks/>
                    </p:cNvSpPr>
                    <p:nvPr/>
                  </p:nvSpPr>
                  <p:spPr bwMode="auto">
                    <a:xfrm>
                      <a:off x="2791" y="1347"/>
                      <a:ext cx="537" cy="350"/>
                    </a:xfrm>
                    <a:custGeom>
                      <a:avLst/>
                      <a:gdLst>
                        <a:gd name="T0" fmla="*/ 0 w 2148"/>
                        <a:gd name="T1" fmla="*/ 0 h 1398"/>
                        <a:gd name="T2" fmla="*/ 0 w 2148"/>
                        <a:gd name="T3" fmla="*/ 0 h 1398"/>
                        <a:gd name="T4" fmla="*/ 0 w 2148"/>
                        <a:gd name="T5" fmla="*/ 0 h 1398"/>
                        <a:gd name="T6" fmla="*/ 0 w 2148"/>
                        <a:gd name="T7" fmla="*/ 0 h 1398"/>
                        <a:gd name="T8" fmla="*/ 0 w 2148"/>
                        <a:gd name="T9" fmla="*/ 0 h 1398"/>
                        <a:gd name="T10" fmla="*/ 0 w 2148"/>
                        <a:gd name="T11" fmla="*/ 0 h 1398"/>
                        <a:gd name="T12" fmla="*/ 0 w 2148"/>
                        <a:gd name="T13" fmla="*/ 0 h 1398"/>
                        <a:gd name="T14" fmla="*/ 0 w 2148"/>
                        <a:gd name="T15" fmla="*/ 0 h 1398"/>
                        <a:gd name="T16" fmla="*/ 0 w 2148"/>
                        <a:gd name="T17" fmla="*/ 0 h 1398"/>
                        <a:gd name="T18" fmla="*/ 0 w 2148"/>
                        <a:gd name="T19" fmla="*/ 0 h 1398"/>
                        <a:gd name="T20" fmla="*/ 0 w 2148"/>
                        <a:gd name="T21" fmla="*/ 0 h 1398"/>
                        <a:gd name="T22" fmla="*/ 0 w 2148"/>
                        <a:gd name="T23" fmla="*/ 0 h 1398"/>
                        <a:gd name="T24" fmla="*/ 0 w 2148"/>
                        <a:gd name="T25" fmla="*/ 0 h 1398"/>
                        <a:gd name="T26" fmla="*/ 0 w 2148"/>
                        <a:gd name="T27" fmla="*/ 0 h 1398"/>
                        <a:gd name="T28" fmla="*/ 0 w 2148"/>
                        <a:gd name="T29" fmla="*/ 0 h 1398"/>
                        <a:gd name="T30" fmla="*/ 0 w 2148"/>
                        <a:gd name="T31" fmla="*/ 0 h 1398"/>
                        <a:gd name="T32" fmla="*/ 0 w 2148"/>
                        <a:gd name="T33" fmla="*/ 0 h 1398"/>
                        <a:gd name="T34" fmla="*/ 0 w 2148"/>
                        <a:gd name="T35" fmla="*/ 0 h 1398"/>
                        <a:gd name="T36" fmla="*/ 0 w 2148"/>
                        <a:gd name="T37" fmla="*/ 0 h 1398"/>
                        <a:gd name="T38" fmla="*/ 0 w 2148"/>
                        <a:gd name="T39" fmla="*/ 0 h 1398"/>
                        <a:gd name="T40" fmla="*/ 0 w 2148"/>
                        <a:gd name="T41" fmla="*/ 0 h 1398"/>
                        <a:gd name="T42" fmla="*/ 0 w 2148"/>
                        <a:gd name="T43" fmla="*/ 0 h 1398"/>
                        <a:gd name="T44" fmla="*/ 0 w 2148"/>
                        <a:gd name="T45" fmla="*/ 0 h 1398"/>
                        <a:gd name="T46" fmla="*/ 0 w 2148"/>
                        <a:gd name="T47" fmla="*/ 0 h 1398"/>
                        <a:gd name="T48" fmla="*/ 0 w 2148"/>
                        <a:gd name="T49" fmla="*/ 0 h 1398"/>
                        <a:gd name="T50" fmla="*/ 0 w 2148"/>
                        <a:gd name="T51" fmla="*/ 0 h 1398"/>
                        <a:gd name="T52" fmla="*/ 0 w 2148"/>
                        <a:gd name="T53" fmla="*/ 0 h 1398"/>
                        <a:gd name="T54" fmla="*/ 0 w 2148"/>
                        <a:gd name="T55" fmla="*/ 0 h 1398"/>
                        <a:gd name="T56" fmla="*/ 0 w 2148"/>
                        <a:gd name="T57" fmla="*/ 0 h 1398"/>
                        <a:gd name="T58" fmla="*/ 0 w 2148"/>
                        <a:gd name="T59" fmla="*/ 0 h 1398"/>
                        <a:gd name="T60" fmla="*/ 0 w 2148"/>
                        <a:gd name="T61" fmla="*/ 0 h 1398"/>
                        <a:gd name="T62" fmla="*/ 0 w 2148"/>
                        <a:gd name="T63" fmla="*/ 0 h 1398"/>
                        <a:gd name="T64" fmla="*/ 0 w 2148"/>
                        <a:gd name="T65" fmla="*/ 0 h 1398"/>
                        <a:gd name="T66" fmla="*/ 0 w 2148"/>
                        <a:gd name="T67" fmla="*/ 0 h 1398"/>
                        <a:gd name="T68" fmla="*/ 0 w 2148"/>
                        <a:gd name="T69" fmla="*/ 0 h 1398"/>
                        <a:gd name="T70" fmla="*/ 0 w 2148"/>
                        <a:gd name="T71" fmla="*/ 0 h 1398"/>
                        <a:gd name="T72" fmla="*/ 0 w 2148"/>
                        <a:gd name="T73" fmla="*/ 0 h 1398"/>
                        <a:gd name="T74" fmla="*/ 0 w 2148"/>
                        <a:gd name="T75" fmla="*/ 0 h 1398"/>
                        <a:gd name="T76" fmla="*/ 0 w 2148"/>
                        <a:gd name="T77" fmla="*/ 0 h 1398"/>
                        <a:gd name="T78" fmla="*/ 0 w 2148"/>
                        <a:gd name="T79" fmla="*/ 0 h 1398"/>
                        <a:gd name="T80" fmla="*/ 0 w 2148"/>
                        <a:gd name="T81" fmla="*/ 0 h 1398"/>
                        <a:gd name="T82" fmla="*/ 0 w 2148"/>
                        <a:gd name="T83" fmla="*/ 0 h 1398"/>
                        <a:gd name="T84" fmla="*/ 0 w 2148"/>
                        <a:gd name="T85" fmla="*/ 0 h 1398"/>
                        <a:gd name="T86" fmla="*/ 0 w 2148"/>
                        <a:gd name="T87" fmla="*/ 0 h 1398"/>
                        <a:gd name="T88" fmla="*/ 0 w 2148"/>
                        <a:gd name="T89" fmla="*/ 0 h 1398"/>
                        <a:gd name="T90" fmla="*/ 0 w 2148"/>
                        <a:gd name="T91" fmla="*/ 0 h 1398"/>
                        <a:gd name="T92" fmla="*/ 0 w 2148"/>
                        <a:gd name="T93" fmla="*/ 0 h 1398"/>
                        <a:gd name="T94" fmla="*/ 0 w 2148"/>
                        <a:gd name="T95" fmla="*/ 0 h 1398"/>
                        <a:gd name="T96" fmla="*/ 0 w 2148"/>
                        <a:gd name="T97" fmla="*/ 0 h 1398"/>
                        <a:gd name="T98" fmla="*/ 0 w 2148"/>
                        <a:gd name="T99" fmla="*/ 0 h 1398"/>
                        <a:gd name="T100" fmla="*/ 0 w 2148"/>
                        <a:gd name="T101" fmla="*/ 0 h 1398"/>
                        <a:gd name="T102" fmla="*/ 0 w 2148"/>
                        <a:gd name="T103" fmla="*/ 0 h 1398"/>
                        <a:gd name="T104" fmla="*/ 0 w 2148"/>
                        <a:gd name="T105" fmla="*/ 0 h 1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48"/>
                        <a:gd name="T160" fmla="*/ 0 h 1398"/>
                        <a:gd name="T161" fmla="*/ 2148 w 2148"/>
                        <a:gd name="T162" fmla="*/ 1398 h 1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48" h="1398">
                          <a:moveTo>
                            <a:pt x="1742" y="0"/>
                          </a:moveTo>
                          <a:lnTo>
                            <a:pt x="1736" y="1"/>
                          </a:lnTo>
                          <a:lnTo>
                            <a:pt x="1717" y="1"/>
                          </a:lnTo>
                          <a:lnTo>
                            <a:pt x="1684" y="3"/>
                          </a:lnTo>
                          <a:lnTo>
                            <a:pt x="1639" y="4"/>
                          </a:lnTo>
                          <a:lnTo>
                            <a:pt x="1581" y="7"/>
                          </a:lnTo>
                          <a:lnTo>
                            <a:pt x="1510" y="11"/>
                          </a:lnTo>
                          <a:lnTo>
                            <a:pt x="1426" y="13"/>
                          </a:lnTo>
                          <a:lnTo>
                            <a:pt x="1328" y="17"/>
                          </a:lnTo>
                          <a:lnTo>
                            <a:pt x="1218" y="19"/>
                          </a:lnTo>
                          <a:lnTo>
                            <a:pt x="1093" y="23"/>
                          </a:lnTo>
                          <a:lnTo>
                            <a:pt x="956" y="25"/>
                          </a:lnTo>
                          <a:lnTo>
                            <a:pt x="804" y="28"/>
                          </a:lnTo>
                          <a:lnTo>
                            <a:pt x="639" y="30"/>
                          </a:lnTo>
                          <a:lnTo>
                            <a:pt x="461" y="31"/>
                          </a:lnTo>
                          <a:lnTo>
                            <a:pt x="269" y="33"/>
                          </a:lnTo>
                          <a:lnTo>
                            <a:pt x="64" y="33"/>
                          </a:lnTo>
                          <a:lnTo>
                            <a:pt x="48" y="29"/>
                          </a:lnTo>
                          <a:lnTo>
                            <a:pt x="36" y="28"/>
                          </a:lnTo>
                          <a:lnTo>
                            <a:pt x="26" y="29"/>
                          </a:lnTo>
                          <a:lnTo>
                            <a:pt x="18" y="31"/>
                          </a:lnTo>
                          <a:lnTo>
                            <a:pt x="11" y="36"/>
                          </a:lnTo>
                          <a:lnTo>
                            <a:pt x="7" y="42"/>
                          </a:lnTo>
                          <a:lnTo>
                            <a:pt x="4" y="49"/>
                          </a:lnTo>
                          <a:lnTo>
                            <a:pt x="1" y="56"/>
                          </a:lnTo>
                          <a:lnTo>
                            <a:pt x="0" y="71"/>
                          </a:lnTo>
                          <a:lnTo>
                            <a:pt x="1" y="84"/>
                          </a:lnTo>
                          <a:lnTo>
                            <a:pt x="2" y="94"/>
                          </a:lnTo>
                          <a:lnTo>
                            <a:pt x="4" y="99"/>
                          </a:lnTo>
                          <a:lnTo>
                            <a:pt x="15" y="117"/>
                          </a:lnTo>
                          <a:lnTo>
                            <a:pt x="25" y="135"/>
                          </a:lnTo>
                          <a:lnTo>
                            <a:pt x="32" y="151"/>
                          </a:lnTo>
                          <a:lnTo>
                            <a:pt x="38" y="167"/>
                          </a:lnTo>
                          <a:lnTo>
                            <a:pt x="42" y="181"/>
                          </a:lnTo>
                          <a:lnTo>
                            <a:pt x="45" y="194"/>
                          </a:lnTo>
                          <a:lnTo>
                            <a:pt x="48" y="206"/>
                          </a:lnTo>
                          <a:lnTo>
                            <a:pt x="48" y="216"/>
                          </a:lnTo>
                          <a:lnTo>
                            <a:pt x="48" y="233"/>
                          </a:lnTo>
                          <a:lnTo>
                            <a:pt x="47" y="246"/>
                          </a:lnTo>
                          <a:lnTo>
                            <a:pt x="44" y="253"/>
                          </a:lnTo>
                          <a:lnTo>
                            <a:pt x="43" y="255"/>
                          </a:lnTo>
                          <a:lnTo>
                            <a:pt x="43" y="268"/>
                          </a:lnTo>
                          <a:lnTo>
                            <a:pt x="40" y="277"/>
                          </a:lnTo>
                          <a:lnTo>
                            <a:pt x="38" y="286"/>
                          </a:lnTo>
                          <a:lnTo>
                            <a:pt x="34" y="295"/>
                          </a:lnTo>
                          <a:lnTo>
                            <a:pt x="26" y="308"/>
                          </a:lnTo>
                          <a:lnTo>
                            <a:pt x="17" y="320"/>
                          </a:lnTo>
                          <a:lnTo>
                            <a:pt x="14" y="326"/>
                          </a:lnTo>
                          <a:lnTo>
                            <a:pt x="10" y="333"/>
                          </a:lnTo>
                          <a:lnTo>
                            <a:pt x="6" y="339"/>
                          </a:lnTo>
                          <a:lnTo>
                            <a:pt x="5" y="345"/>
                          </a:lnTo>
                          <a:lnTo>
                            <a:pt x="4" y="352"/>
                          </a:lnTo>
                          <a:lnTo>
                            <a:pt x="5" y="361"/>
                          </a:lnTo>
                          <a:lnTo>
                            <a:pt x="6" y="371"/>
                          </a:lnTo>
                          <a:lnTo>
                            <a:pt x="11" y="380"/>
                          </a:lnTo>
                          <a:lnTo>
                            <a:pt x="11" y="389"/>
                          </a:lnTo>
                          <a:lnTo>
                            <a:pt x="14" y="399"/>
                          </a:lnTo>
                          <a:lnTo>
                            <a:pt x="16" y="410"/>
                          </a:lnTo>
                          <a:lnTo>
                            <a:pt x="20" y="421"/>
                          </a:lnTo>
                          <a:lnTo>
                            <a:pt x="29" y="442"/>
                          </a:lnTo>
                          <a:lnTo>
                            <a:pt x="40" y="464"/>
                          </a:lnTo>
                          <a:lnTo>
                            <a:pt x="60" y="498"/>
                          </a:lnTo>
                          <a:lnTo>
                            <a:pt x="70" y="511"/>
                          </a:lnTo>
                          <a:lnTo>
                            <a:pt x="86" y="546"/>
                          </a:lnTo>
                          <a:lnTo>
                            <a:pt x="99" y="577"/>
                          </a:lnTo>
                          <a:lnTo>
                            <a:pt x="110" y="608"/>
                          </a:lnTo>
                          <a:lnTo>
                            <a:pt x="120" y="635"/>
                          </a:lnTo>
                          <a:lnTo>
                            <a:pt x="131" y="674"/>
                          </a:lnTo>
                          <a:lnTo>
                            <a:pt x="135" y="689"/>
                          </a:lnTo>
                          <a:lnTo>
                            <a:pt x="142" y="704"/>
                          </a:lnTo>
                          <a:lnTo>
                            <a:pt x="147" y="718"/>
                          </a:lnTo>
                          <a:lnTo>
                            <a:pt x="149" y="733"/>
                          </a:lnTo>
                          <a:lnTo>
                            <a:pt x="152" y="748"/>
                          </a:lnTo>
                          <a:lnTo>
                            <a:pt x="153" y="761"/>
                          </a:lnTo>
                          <a:lnTo>
                            <a:pt x="153" y="776"/>
                          </a:lnTo>
                          <a:lnTo>
                            <a:pt x="152" y="788"/>
                          </a:lnTo>
                          <a:lnTo>
                            <a:pt x="151" y="800"/>
                          </a:lnTo>
                          <a:lnTo>
                            <a:pt x="146" y="821"/>
                          </a:lnTo>
                          <a:lnTo>
                            <a:pt x="141" y="838"/>
                          </a:lnTo>
                          <a:lnTo>
                            <a:pt x="137" y="849"/>
                          </a:lnTo>
                          <a:lnTo>
                            <a:pt x="135" y="853"/>
                          </a:lnTo>
                          <a:lnTo>
                            <a:pt x="154" y="866"/>
                          </a:lnTo>
                          <a:lnTo>
                            <a:pt x="171" y="881"/>
                          </a:lnTo>
                          <a:lnTo>
                            <a:pt x="185" y="896"/>
                          </a:lnTo>
                          <a:lnTo>
                            <a:pt x="196" y="910"/>
                          </a:lnTo>
                          <a:lnTo>
                            <a:pt x="204" y="924"/>
                          </a:lnTo>
                          <a:lnTo>
                            <a:pt x="212" y="939"/>
                          </a:lnTo>
                          <a:lnTo>
                            <a:pt x="217" y="952"/>
                          </a:lnTo>
                          <a:lnTo>
                            <a:pt x="219" y="966"/>
                          </a:lnTo>
                          <a:lnTo>
                            <a:pt x="222" y="978"/>
                          </a:lnTo>
                          <a:lnTo>
                            <a:pt x="223" y="989"/>
                          </a:lnTo>
                          <a:lnTo>
                            <a:pt x="223" y="999"/>
                          </a:lnTo>
                          <a:lnTo>
                            <a:pt x="223" y="1007"/>
                          </a:lnTo>
                          <a:lnTo>
                            <a:pt x="222" y="1019"/>
                          </a:lnTo>
                          <a:lnTo>
                            <a:pt x="220" y="1023"/>
                          </a:lnTo>
                          <a:lnTo>
                            <a:pt x="222" y="1060"/>
                          </a:lnTo>
                          <a:lnTo>
                            <a:pt x="223" y="1094"/>
                          </a:lnTo>
                          <a:lnTo>
                            <a:pt x="225" y="1127"/>
                          </a:lnTo>
                          <a:lnTo>
                            <a:pt x="228" y="1158"/>
                          </a:lnTo>
                          <a:lnTo>
                            <a:pt x="235" y="1214"/>
                          </a:lnTo>
                          <a:lnTo>
                            <a:pt x="244" y="1261"/>
                          </a:lnTo>
                          <a:lnTo>
                            <a:pt x="252" y="1300"/>
                          </a:lnTo>
                          <a:lnTo>
                            <a:pt x="260" y="1328"/>
                          </a:lnTo>
                          <a:lnTo>
                            <a:pt x="264" y="1345"/>
                          </a:lnTo>
                          <a:lnTo>
                            <a:pt x="267" y="1351"/>
                          </a:lnTo>
                          <a:lnTo>
                            <a:pt x="501" y="1351"/>
                          </a:lnTo>
                          <a:lnTo>
                            <a:pt x="706" y="1349"/>
                          </a:lnTo>
                          <a:lnTo>
                            <a:pt x="885" y="1346"/>
                          </a:lnTo>
                          <a:lnTo>
                            <a:pt x="1039" y="1343"/>
                          </a:lnTo>
                          <a:lnTo>
                            <a:pt x="1171" y="1339"/>
                          </a:lnTo>
                          <a:lnTo>
                            <a:pt x="1283" y="1335"/>
                          </a:lnTo>
                          <a:lnTo>
                            <a:pt x="1375" y="1330"/>
                          </a:lnTo>
                          <a:lnTo>
                            <a:pt x="1449" y="1325"/>
                          </a:lnTo>
                          <a:lnTo>
                            <a:pt x="1508" y="1321"/>
                          </a:lnTo>
                          <a:lnTo>
                            <a:pt x="1553" y="1316"/>
                          </a:lnTo>
                          <a:lnTo>
                            <a:pt x="1586" y="1311"/>
                          </a:lnTo>
                          <a:lnTo>
                            <a:pt x="1610" y="1307"/>
                          </a:lnTo>
                          <a:lnTo>
                            <a:pt x="1624" y="1303"/>
                          </a:lnTo>
                          <a:lnTo>
                            <a:pt x="1633" y="1301"/>
                          </a:lnTo>
                          <a:lnTo>
                            <a:pt x="1637" y="1300"/>
                          </a:lnTo>
                          <a:lnTo>
                            <a:pt x="1638" y="1298"/>
                          </a:lnTo>
                          <a:lnTo>
                            <a:pt x="1646" y="1296"/>
                          </a:lnTo>
                          <a:lnTo>
                            <a:pt x="1654" y="1296"/>
                          </a:lnTo>
                          <a:lnTo>
                            <a:pt x="1660" y="1298"/>
                          </a:lnTo>
                          <a:lnTo>
                            <a:pt x="1666" y="1302"/>
                          </a:lnTo>
                          <a:lnTo>
                            <a:pt x="1670" y="1308"/>
                          </a:lnTo>
                          <a:lnTo>
                            <a:pt x="1674" y="1314"/>
                          </a:lnTo>
                          <a:lnTo>
                            <a:pt x="1677" y="1322"/>
                          </a:lnTo>
                          <a:lnTo>
                            <a:pt x="1681" y="1330"/>
                          </a:lnTo>
                          <a:lnTo>
                            <a:pt x="1688" y="1350"/>
                          </a:lnTo>
                          <a:lnTo>
                            <a:pt x="1698" y="1368"/>
                          </a:lnTo>
                          <a:lnTo>
                            <a:pt x="1704" y="1377"/>
                          </a:lnTo>
                          <a:lnTo>
                            <a:pt x="1710" y="1384"/>
                          </a:lnTo>
                          <a:lnTo>
                            <a:pt x="1719" y="1392"/>
                          </a:lnTo>
                          <a:lnTo>
                            <a:pt x="1730" y="1398"/>
                          </a:lnTo>
                          <a:lnTo>
                            <a:pt x="1736" y="1394"/>
                          </a:lnTo>
                          <a:lnTo>
                            <a:pt x="1743" y="1390"/>
                          </a:lnTo>
                          <a:lnTo>
                            <a:pt x="1748" y="1387"/>
                          </a:lnTo>
                          <a:lnTo>
                            <a:pt x="1753" y="1383"/>
                          </a:lnTo>
                          <a:lnTo>
                            <a:pt x="1761" y="1373"/>
                          </a:lnTo>
                          <a:lnTo>
                            <a:pt x="1767" y="1365"/>
                          </a:lnTo>
                          <a:lnTo>
                            <a:pt x="1776" y="1344"/>
                          </a:lnTo>
                          <a:lnTo>
                            <a:pt x="1782" y="1323"/>
                          </a:lnTo>
                          <a:lnTo>
                            <a:pt x="1785" y="1314"/>
                          </a:lnTo>
                          <a:lnTo>
                            <a:pt x="1790" y="1305"/>
                          </a:lnTo>
                          <a:lnTo>
                            <a:pt x="1794" y="1297"/>
                          </a:lnTo>
                          <a:lnTo>
                            <a:pt x="1802" y="1290"/>
                          </a:lnTo>
                          <a:lnTo>
                            <a:pt x="1805" y="1287"/>
                          </a:lnTo>
                          <a:lnTo>
                            <a:pt x="1810" y="1285"/>
                          </a:lnTo>
                          <a:lnTo>
                            <a:pt x="1815" y="1283"/>
                          </a:lnTo>
                          <a:lnTo>
                            <a:pt x="1821" y="1281"/>
                          </a:lnTo>
                          <a:lnTo>
                            <a:pt x="1836" y="1279"/>
                          </a:lnTo>
                          <a:lnTo>
                            <a:pt x="1854" y="1279"/>
                          </a:lnTo>
                          <a:lnTo>
                            <a:pt x="1867" y="1148"/>
                          </a:lnTo>
                          <a:lnTo>
                            <a:pt x="1870" y="1144"/>
                          </a:lnTo>
                          <a:lnTo>
                            <a:pt x="1878" y="1134"/>
                          </a:lnTo>
                          <a:lnTo>
                            <a:pt x="1886" y="1120"/>
                          </a:lnTo>
                          <a:lnTo>
                            <a:pt x="1894" y="1103"/>
                          </a:lnTo>
                          <a:lnTo>
                            <a:pt x="1897" y="1093"/>
                          </a:lnTo>
                          <a:lnTo>
                            <a:pt x="1898" y="1083"/>
                          </a:lnTo>
                          <a:lnTo>
                            <a:pt x="1898" y="1074"/>
                          </a:lnTo>
                          <a:lnTo>
                            <a:pt x="1897" y="1065"/>
                          </a:lnTo>
                          <a:lnTo>
                            <a:pt x="1896" y="1061"/>
                          </a:lnTo>
                          <a:lnTo>
                            <a:pt x="1894" y="1056"/>
                          </a:lnTo>
                          <a:lnTo>
                            <a:pt x="1891" y="1052"/>
                          </a:lnTo>
                          <a:lnTo>
                            <a:pt x="1887" y="1049"/>
                          </a:lnTo>
                          <a:lnTo>
                            <a:pt x="1884" y="1045"/>
                          </a:lnTo>
                          <a:lnTo>
                            <a:pt x="1879" y="1043"/>
                          </a:lnTo>
                          <a:lnTo>
                            <a:pt x="1873" y="1039"/>
                          </a:lnTo>
                          <a:lnTo>
                            <a:pt x="1867" y="1037"/>
                          </a:lnTo>
                          <a:lnTo>
                            <a:pt x="1861" y="1014"/>
                          </a:lnTo>
                          <a:lnTo>
                            <a:pt x="1857" y="995"/>
                          </a:lnTo>
                          <a:lnTo>
                            <a:pt x="1856" y="988"/>
                          </a:lnTo>
                          <a:lnTo>
                            <a:pt x="1856" y="980"/>
                          </a:lnTo>
                          <a:lnTo>
                            <a:pt x="1857" y="974"/>
                          </a:lnTo>
                          <a:lnTo>
                            <a:pt x="1858" y="968"/>
                          </a:lnTo>
                          <a:lnTo>
                            <a:pt x="1861" y="963"/>
                          </a:lnTo>
                          <a:lnTo>
                            <a:pt x="1863" y="958"/>
                          </a:lnTo>
                          <a:lnTo>
                            <a:pt x="1865" y="954"/>
                          </a:lnTo>
                          <a:lnTo>
                            <a:pt x="1869" y="951"/>
                          </a:lnTo>
                          <a:lnTo>
                            <a:pt x="1878" y="946"/>
                          </a:lnTo>
                          <a:lnTo>
                            <a:pt x="1886" y="941"/>
                          </a:lnTo>
                          <a:lnTo>
                            <a:pt x="1908" y="935"/>
                          </a:lnTo>
                          <a:lnTo>
                            <a:pt x="1930" y="930"/>
                          </a:lnTo>
                          <a:lnTo>
                            <a:pt x="1940" y="925"/>
                          </a:lnTo>
                          <a:lnTo>
                            <a:pt x="1950" y="920"/>
                          </a:lnTo>
                          <a:lnTo>
                            <a:pt x="1955" y="918"/>
                          </a:lnTo>
                          <a:lnTo>
                            <a:pt x="1958" y="914"/>
                          </a:lnTo>
                          <a:lnTo>
                            <a:pt x="1962" y="910"/>
                          </a:lnTo>
                          <a:lnTo>
                            <a:pt x="1966" y="906"/>
                          </a:lnTo>
                          <a:lnTo>
                            <a:pt x="1969" y="904"/>
                          </a:lnTo>
                          <a:lnTo>
                            <a:pt x="1982" y="901"/>
                          </a:lnTo>
                          <a:lnTo>
                            <a:pt x="1998" y="896"/>
                          </a:lnTo>
                          <a:lnTo>
                            <a:pt x="2018" y="886"/>
                          </a:lnTo>
                          <a:lnTo>
                            <a:pt x="2028" y="881"/>
                          </a:lnTo>
                          <a:lnTo>
                            <a:pt x="2039" y="874"/>
                          </a:lnTo>
                          <a:lnTo>
                            <a:pt x="2049" y="866"/>
                          </a:lnTo>
                          <a:lnTo>
                            <a:pt x="2060" y="858"/>
                          </a:lnTo>
                          <a:lnTo>
                            <a:pt x="2069" y="849"/>
                          </a:lnTo>
                          <a:lnTo>
                            <a:pt x="2077" y="838"/>
                          </a:lnTo>
                          <a:lnTo>
                            <a:pt x="2085" y="826"/>
                          </a:lnTo>
                          <a:lnTo>
                            <a:pt x="2089" y="814"/>
                          </a:lnTo>
                          <a:lnTo>
                            <a:pt x="2093" y="809"/>
                          </a:lnTo>
                          <a:lnTo>
                            <a:pt x="2102" y="797"/>
                          </a:lnTo>
                          <a:lnTo>
                            <a:pt x="2114" y="778"/>
                          </a:lnTo>
                          <a:lnTo>
                            <a:pt x="2126" y="756"/>
                          </a:lnTo>
                          <a:lnTo>
                            <a:pt x="2132" y="744"/>
                          </a:lnTo>
                          <a:lnTo>
                            <a:pt x="2137" y="730"/>
                          </a:lnTo>
                          <a:lnTo>
                            <a:pt x="2142" y="717"/>
                          </a:lnTo>
                          <a:lnTo>
                            <a:pt x="2146" y="702"/>
                          </a:lnTo>
                          <a:lnTo>
                            <a:pt x="2147" y="689"/>
                          </a:lnTo>
                          <a:lnTo>
                            <a:pt x="2148" y="675"/>
                          </a:lnTo>
                          <a:lnTo>
                            <a:pt x="2146" y="662"/>
                          </a:lnTo>
                          <a:lnTo>
                            <a:pt x="2142" y="650"/>
                          </a:lnTo>
                          <a:lnTo>
                            <a:pt x="2142" y="646"/>
                          </a:lnTo>
                          <a:lnTo>
                            <a:pt x="2142" y="637"/>
                          </a:lnTo>
                          <a:lnTo>
                            <a:pt x="2140" y="624"/>
                          </a:lnTo>
                          <a:lnTo>
                            <a:pt x="2135" y="608"/>
                          </a:lnTo>
                          <a:lnTo>
                            <a:pt x="2131" y="599"/>
                          </a:lnTo>
                          <a:lnTo>
                            <a:pt x="2126" y="591"/>
                          </a:lnTo>
                          <a:lnTo>
                            <a:pt x="2120" y="581"/>
                          </a:lnTo>
                          <a:lnTo>
                            <a:pt x="2111" y="571"/>
                          </a:lnTo>
                          <a:lnTo>
                            <a:pt x="2103" y="563"/>
                          </a:lnTo>
                          <a:lnTo>
                            <a:pt x="2092" y="554"/>
                          </a:lnTo>
                          <a:lnTo>
                            <a:pt x="2078" y="546"/>
                          </a:lnTo>
                          <a:lnTo>
                            <a:pt x="2064" y="538"/>
                          </a:lnTo>
                          <a:lnTo>
                            <a:pt x="2059" y="530"/>
                          </a:lnTo>
                          <a:lnTo>
                            <a:pt x="2043" y="511"/>
                          </a:lnTo>
                          <a:lnTo>
                            <a:pt x="2029" y="498"/>
                          </a:lnTo>
                          <a:lnTo>
                            <a:pt x="2014" y="486"/>
                          </a:lnTo>
                          <a:lnTo>
                            <a:pt x="1995" y="472"/>
                          </a:lnTo>
                          <a:lnTo>
                            <a:pt x="1972" y="459"/>
                          </a:lnTo>
                          <a:lnTo>
                            <a:pt x="1939" y="380"/>
                          </a:lnTo>
                          <a:lnTo>
                            <a:pt x="1935" y="373"/>
                          </a:lnTo>
                          <a:lnTo>
                            <a:pt x="1924" y="357"/>
                          </a:lnTo>
                          <a:lnTo>
                            <a:pt x="1916" y="348"/>
                          </a:lnTo>
                          <a:lnTo>
                            <a:pt x="1906" y="341"/>
                          </a:lnTo>
                          <a:lnTo>
                            <a:pt x="1900" y="339"/>
                          </a:lnTo>
                          <a:lnTo>
                            <a:pt x="1894" y="336"/>
                          </a:lnTo>
                          <a:lnTo>
                            <a:pt x="1887" y="335"/>
                          </a:lnTo>
                          <a:lnTo>
                            <a:pt x="1880" y="335"/>
                          </a:lnTo>
                          <a:lnTo>
                            <a:pt x="1876" y="325"/>
                          </a:lnTo>
                          <a:lnTo>
                            <a:pt x="1863" y="304"/>
                          </a:lnTo>
                          <a:lnTo>
                            <a:pt x="1858" y="300"/>
                          </a:lnTo>
                          <a:lnTo>
                            <a:pt x="1852" y="295"/>
                          </a:lnTo>
                          <a:lnTo>
                            <a:pt x="1846" y="290"/>
                          </a:lnTo>
                          <a:lnTo>
                            <a:pt x="1838" y="285"/>
                          </a:lnTo>
                          <a:lnTo>
                            <a:pt x="1831" y="281"/>
                          </a:lnTo>
                          <a:lnTo>
                            <a:pt x="1821" y="277"/>
                          </a:lnTo>
                          <a:lnTo>
                            <a:pt x="1812" y="276"/>
                          </a:lnTo>
                          <a:lnTo>
                            <a:pt x="1802" y="275"/>
                          </a:lnTo>
                          <a:lnTo>
                            <a:pt x="1794" y="111"/>
                          </a:lnTo>
                          <a:lnTo>
                            <a:pt x="1790" y="104"/>
                          </a:lnTo>
                          <a:lnTo>
                            <a:pt x="1776" y="83"/>
                          </a:lnTo>
                          <a:lnTo>
                            <a:pt x="1767" y="67"/>
                          </a:lnTo>
                          <a:lnTo>
                            <a:pt x="1759" y="47"/>
                          </a:lnTo>
                          <a:lnTo>
                            <a:pt x="1750" y="25"/>
                          </a:lnTo>
                          <a:lnTo>
                            <a:pt x="1742"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99" name="Freeform 448"/>
                    <p:cNvSpPr>
                      <a:spLocks/>
                    </p:cNvSpPr>
                    <p:nvPr/>
                  </p:nvSpPr>
                  <p:spPr bwMode="auto">
                    <a:xfrm>
                      <a:off x="2858" y="1668"/>
                      <a:ext cx="603" cy="519"/>
                    </a:xfrm>
                    <a:custGeom>
                      <a:avLst/>
                      <a:gdLst>
                        <a:gd name="T0" fmla="*/ 0 w 2413"/>
                        <a:gd name="T1" fmla="*/ 0 h 2075"/>
                        <a:gd name="T2" fmla="*/ 0 w 2413"/>
                        <a:gd name="T3" fmla="*/ 0 h 2075"/>
                        <a:gd name="T4" fmla="*/ 0 w 2413"/>
                        <a:gd name="T5" fmla="*/ 0 h 2075"/>
                        <a:gd name="T6" fmla="*/ 0 w 2413"/>
                        <a:gd name="T7" fmla="*/ 0 h 2075"/>
                        <a:gd name="T8" fmla="*/ 0 w 2413"/>
                        <a:gd name="T9" fmla="*/ 0 h 2075"/>
                        <a:gd name="T10" fmla="*/ 0 w 2413"/>
                        <a:gd name="T11" fmla="*/ 0 h 2075"/>
                        <a:gd name="T12" fmla="*/ 0 w 2413"/>
                        <a:gd name="T13" fmla="*/ 0 h 2075"/>
                        <a:gd name="T14" fmla="*/ 0 w 2413"/>
                        <a:gd name="T15" fmla="*/ 0 h 2075"/>
                        <a:gd name="T16" fmla="*/ 0 w 2413"/>
                        <a:gd name="T17" fmla="*/ 0 h 2075"/>
                        <a:gd name="T18" fmla="*/ 0 w 2413"/>
                        <a:gd name="T19" fmla="*/ 0 h 2075"/>
                        <a:gd name="T20" fmla="*/ 0 w 2413"/>
                        <a:gd name="T21" fmla="*/ 0 h 2075"/>
                        <a:gd name="T22" fmla="*/ 0 w 2413"/>
                        <a:gd name="T23" fmla="*/ 0 h 2075"/>
                        <a:gd name="T24" fmla="*/ 0 w 2413"/>
                        <a:gd name="T25" fmla="*/ 0 h 2075"/>
                        <a:gd name="T26" fmla="*/ 0 w 2413"/>
                        <a:gd name="T27" fmla="*/ 0 h 2075"/>
                        <a:gd name="T28" fmla="*/ 0 w 2413"/>
                        <a:gd name="T29" fmla="*/ 0 h 2075"/>
                        <a:gd name="T30" fmla="*/ 0 w 2413"/>
                        <a:gd name="T31" fmla="*/ 0 h 2075"/>
                        <a:gd name="T32" fmla="*/ 0 w 2413"/>
                        <a:gd name="T33" fmla="*/ 0 h 2075"/>
                        <a:gd name="T34" fmla="*/ 0 w 2413"/>
                        <a:gd name="T35" fmla="*/ 0 h 2075"/>
                        <a:gd name="T36" fmla="*/ 0 w 2413"/>
                        <a:gd name="T37" fmla="*/ 0 h 2075"/>
                        <a:gd name="T38" fmla="*/ 0 w 2413"/>
                        <a:gd name="T39" fmla="*/ 0 h 2075"/>
                        <a:gd name="T40" fmla="*/ 0 w 2413"/>
                        <a:gd name="T41" fmla="*/ 0 h 2075"/>
                        <a:gd name="T42" fmla="*/ 0 w 2413"/>
                        <a:gd name="T43" fmla="*/ 0 h 2075"/>
                        <a:gd name="T44" fmla="*/ 0 w 2413"/>
                        <a:gd name="T45" fmla="*/ 0 h 2075"/>
                        <a:gd name="T46" fmla="*/ 0 w 2413"/>
                        <a:gd name="T47" fmla="*/ 0 h 2075"/>
                        <a:gd name="T48" fmla="*/ 0 w 2413"/>
                        <a:gd name="T49" fmla="*/ 0 h 2075"/>
                        <a:gd name="T50" fmla="*/ 0 w 2413"/>
                        <a:gd name="T51" fmla="*/ 0 h 2075"/>
                        <a:gd name="T52" fmla="*/ 0 w 2413"/>
                        <a:gd name="T53" fmla="*/ 0 h 2075"/>
                        <a:gd name="T54" fmla="*/ 0 w 2413"/>
                        <a:gd name="T55" fmla="*/ 0 h 2075"/>
                        <a:gd name="T56" fmla="*/ 0 w 2413"/>
                        <a:gd name="T57" fmla="*/ 0 h 2075"/>
                        <a:gd name="T58" fmla="*/ 0 w 2413"/>
                        <a:gd name="T59" fmla="*/ 0 h 2075"/>
                        <a:gd name="T60" fmla="*/ 0 w 2413"/>
                        <a:gd name="T61" fmla="*/ 0 h 2075"/>
                        <a:gd name="T62" fmla="*/ 0 w 2413"/>
                        <a:gd name="T63" fmla="*/ 0 h 2075"/>
                        <a:gd name="T64" fmla="*/ 0 w 2413"/>
                        <a:gd name="T65" fmla="*/ 0 h 2075"/>
                        <a:gd name="T66" fmla="*/ 0 w 2413"/>
                        <a:gd name="T67" fmla="*/ 0 h 2075"/>
                        <a:gd name="T68" fmla="*/ 0 w 2413"/>
                        <a:gd name="T69" fmla="*/ 0 h 2075"/>
                        <a:gd name="T70" fmla="*/ 0 w 2413"/>
                        <a:gd name="T71" fmla="*/ 0 h 2075"/>
                        <a:gd name="T72" fmla="*/ 0 w 2413"/>
                        <a:gd name="T73" fmla="*/ 0 h 2075"/>
                        <a:gd name="T74" fmla="*/ 0 w 2413"/>
                        <a:gd name="T75" fmla="*/ 0 h 2075"/>
                        <a:gd name="T76" fmla="*/ 0 w 2413"/>
                        <a:gd name="T77" fmla="*/ 0 h 2075"/>
                        <a:gd name="T78" fmla="*/ 0 w 2413"/>
                        <a:gd name="T79" fmla="*/ 0 h 2075"/>
                        <a:gd name="T80" fmla="*/ 0 w 2413"/>
                        <a:gd name="T81" fmla="*/ 0 h 2075"/>
                        <a:gd name="T82" fmla="*/ 0 w 2413"/>
                        <a:gd name="T83" fmla="*/ 0 h 2075"/>
                        <a:gd name="T84" fmla="*/ 0 w 2413"/>
                        <a:gd name="T85" fmla="*/ 0 h 2075"/>
                        <a:gd name="T86" fmla="*/ 0 w 2413"/>
                        <a:gd name="T87" fmla="*/ 0 h 2075"/>
                        <a:gd name="T88" fmla="*/ 0 w 2413"/>
                        <a:gd name="T89" fmla="*/ 0 h 2075"/>
                        <a:gd name="T90" fmla="*/ 0 w 2413"/>
                        <a:gd name="T91" fmla="*/ 0 h 2075"/>
                        <a:gd name="T92" fmla="*/ 0 w 2413"/>
                        <a:gd name="T93" fmla="*/ 0 h 2075"/>
                        <a:gd name="T94" fmla="*/ 0 w 2413"/>
                        <a:gd name="T95" fmla="*/ 0 h 2075"/>
                        <a:gd name="T96" fmla="*/ 0 w 2413"/>
                        <a:gd name="T97" fmla="*/ 0 h 2075"/>
                        <a:gd name="T98" fmla="*/ 0 w 2413"/>
                        <a:gd name="T99" fmla="*/ 0 h 2075"/>
                        <a:gd name="T100" fmla="*/ 0 w 2413"/>
                        <a:gd name="T101" fmla="*/ 0 h 2075"/>
                        <a:gd name="T102" fmla="*/ 0 w 2413"/>
                        <a:gd name="T103" fmla="*/ 0 h 2075"/>
                        <a:gd name="T104" fmla="*/ 0 w 2413"/>
                        <a:gd name="T105" fmla="*/ 0 h 20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13"/>
                        <a:gd name="T160" fmla="*/ 0 h 2075"/>
                        <a:gd name="T161" fmla="*/ 2413 w 2413"/>
                        <a:gd name="T162" fmla="*/ 2075 h 20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13" h="2075">
                          <a:moveTo>
                            <a:pt x="1" y="61"/>
                          </a:moveTo>
                          <a:lnTo>
                            <a:pt x="0" y="74"/>
                          </a:lnTo>
                          <a:lnTo>
                            <a:pt x="1" y="88"/>
                          </a:lnTo>
                          <a:lnTo>
                            <a:pt x="3" y="100"/>
                          </a:lnTo>
                          <a:lnTo>
                            <a:pt x="7" y="112"/>
                          </a:lnTo>
                          <a:lnTo>
                            <a:pt x="11" y="125"/>
                          </a:lnTo>
                          <a:lnTo>
                            <a:pt x="17" y="136"/>
                          </a:lnTo>
                          <a:lnTo>
                            <a:pt x="22" y="147"/>
                          </a:lnTo>
                          <a:lnTo>
                            <a:pt x="28" y="156"/>
                          </a:lnTo>
                          <a:lnTo>
                            <a:pt x="50" y="187"/>
                          </a:lnTo>
                          <a:lnTo>
                            <a:pt x="60" y="198"/>
                          </a:lnTo>
                          <a:lnTo>
                            <a:pt x="72" y="213"/>
                          </a:lnTo>
                          <a:lnTo>
                            <a:pt x="84" y="228"/>
                          </a:lnTo>
                          <a:lnTo>
                            <a:pt x="94" y="241"/>
                          </a:lnTo>
                          <a:lnTo>
                            <a:pt x="102" y="254"/>
                          </a:lnTo>
                          <a:lnTo>
                            <a:pt x="116" y="279"/>
                          </a:lnTo>
                          <a:lnTo>
                            <a:pt x="126" y="300"/>
                          </a:lnTo>
                          <a:lnTo>
                            <a:pt x="136" y="332"/>
                          </a:lnTo>
                          <a:lnTo>
                            <a:pt x="138" y="343"/>
                          </a:lnTo>
                          <a:lnTo>
                            <a:pt x="144" y="350"/>
                          </a:lnTo>
                          <a:lnTo>
                            <a:pt x="149" y="357"/>
                          </a:lnTo>
                          <a:lnTo>
                            <a:pt x="155" y="363"/>
                          </a:lnTo>
                          <a:lnTo>
                            <a:pt x="161" y="368"/>
                          </a:lnTo>
                          <a:lnTo>
                            <a:pt x="172" y="376"/>
                          </a:lnTo>
                          <a:lnTo>
                            <a:pt x="184" y="381"/>
                          </a:lnTo>
                          <a:lnTo>
                            <a:pt x="197" y="384"/>
                          </a:lnTo>
                          <a:lnTo>
                            <a:pt x="208" y="384"/>
                          </a:lnTo>
                          <a:lnTo>
                            <a:pt x="219" y="384"/>
                          </a:lnTo>
                          <a:lnTo>
                            <a:pt x="230" y="382"/>
                          </a:lnTo>
                          <a:lnTo>
                            <a:pt x="240" y="378"/>
                          </a:lnTo>
                          <a:lnTo>
                            <a:pt x="248" y="374"/>
                          </a:lnTo>
                          <a:lnTo>
                            <a:pt x="255" y="371"/>
                          </a:lnTo>
                          <a:lnTo>
                            <a:pt x="263" y="366"/>
                          </a:lnTo>
                          <a:lnTo>
                            <a:pt x="273" y="358"/>
                          </a:lnTo>
                          <a:lnTo>
                            <a:pt x="276" y="356"/>
                          </a:lnTo>
                          <a:lnTo>
                            <a:pt x="287" y="357"/>
                          </a:lnTo>
                          <a:lnTo>
                            <a:pt x="297" y="361"/>
                          </a:lnTo>
                          <a:lnTo>
                            <a:pt x="306" y="363"/>
                          </a:lnTo>
                          <a:lnTo>
                            <a:pt x="313" y="368"/>
                          </a:lnTo>
                          <a:lnTo>
                            <a:pt x="319" y="373"/>
                          </a:lnTo>
                          <a:lnTo>
                            <a:pt x="324" y="378"/>
                          </a:lnTo>
                          <a:lnTo>
                            <a:pt x="328" y="383"/>
                          </a:lnTo>
                          <a:lnTo>
                            <a:pt x="330" y="388"/>
                          </a:lnTo>
                          <a:lnTo>
                            <a:pt x="334" y="398"/>
                          </a:lnTo>
                          <a:lnTo>
                            <a:pt x="335" y="406"/>
                          </a:lnTo>
                          <a:lnTo>
                            <a:pt x="335" y="412"/>
                          </a:lnTo>
                          <a:lnTo>
                            <a:pt x="335" y="415"/>
                          </a:lnTo>
                          <a:lnTo>
                            <a:pt x="319" y="434"/>
                          </a:lnTo>
                          <a:lnTo>
                            <a:pt x="306" y="454"/>
                          </a:lnTo>
                          <a:lnTo>
                            <a:pt x="295" y="472"/>
                          </a:lnTo>
                          <a:lnTo>
                            <a:pt x="286" y="489"/>
                          </a:lnTo>
                          <a:lnTo>
                            <a:pt x="279" y="505"/>
                          </a:lnTo>
                          <a:lnTo>
                            <a:pt x="275" y="521"/>
                          </a:lnTo>
                          <a:lnTo>
                            <a:pt x="271" y="536"/>
                          </a:lnTo>
                          <a:lnTo>
                            <a:pt x="271" y="549"/>
                          </a:lnTo>
                          <a:lnTo>
                            <a:pt x="271" y="563"/>
                          </a:lnTo>
                          <a:lnTo>
                            <a:pt x="274" y="575"/>
                          </a:lnTo>
                          <a:lnTo>
                            <a:pt x="276" y="586"/>
                          </a:lnTo>
                          <a:lnTo>
                            <a:pt x="281" y="597"/>
                          </a:lnTo>
                          <a:lnTo>
                            <a:pt x="287" y="607"/>
                          </a:lnTo>
                          <a:lnTo>
                            <a:pt x="293" y="617"/>
                          </a:lnTo>
                          <a:lnTo>
                            <a:pt x="301" y="625"/>
                          </a:lnTo>
                          <a:lnTo>
                            <a:pt x="309" y="634"/>
                          </a:lnTo>
                          <a:lnTo>
                            <a:pt x="317" y="641"/>
                          </a:lnTo>
                          <a:lnTo>
                            <a:pt x="326" y="649"/>
                          </a:lnTo>
                          <a:lnTo>
                            <a:pt x="335" y="655"/>
                          </a:lnTo>
                          <a:lnTo>
                            <a:pt x="345" y="661"/>
                          </a:lnTo>
                          <a:lnTo>
                            <a:pt x="363" y="671"/>
                          </a:lnTo>
                          <a:lnTo>
                            <a:pt x="382" y="678"/>
                          </a:lnTo>
                          <a:lnTo>
                            <a:pt x="408" y="688"/>
                          </a:lnTo>
                          <a:lnTo>
                            <a:pt x="421" y="690"/>
                          </a:lnTo>
                          <a:lnTo>
                            <a:pt x="421" y="1701"/>
                          </a:lnTo>
                          <a:lnTo>
                            <a:pt x="440" y="1937"/>
                          </a:lnTo>
                          <a:lnTo>
                            <a:pt x="641" y="1933"/>
                          </a:lnTo>
                          <a:lnTo>
                            <a:pt x="828" y="1929"/>
                          </a:lnTo>
                          <a:lnTo>
                            <a:pt x="1000" y="1924"/>
                          </a:lnTo>
                          <a:lnTo>
                            <a:pt x="1158" y="1919"/>
                          </a:lnTo>
                          <a:lnTo>
                            <a:pt x="1301" y="1914"/>
                          </a:lnTo>
                          <a:lnTo>
                            <a:pt x="1431" y="1910"/>
                          </a:lnTo>
                          <a:lnTo>
                            <a:pt x="1546" y="1905"/>
                          </a:lnTo>
                          <a:lnTo>
                            <a:pt x="1648" y="1900"/>
                          </a:lnTo>
                          <a:lnTo>
                            <a:pt x="1738" y="1896"/>
                          </a:lnTo>
                          <a:lnTo>
                            <a:pt x="1815" y="1891"/>
                          </a:lnTo>
                          <a:lnTo>
                            <a:pt x="1878" y="1888"/>
                          </a:lnTo>
                          <a:lnTo>
                            <a:pt x="1931" y="1885"/>
                          </a:lnTo>
                          <a:lnTo>
                            <a:pt x="1970" y="1881"/>
                          </a:lnTo>
                          <a:lnTo>
                            <a:pt x="1998" y="1880"/>
                          </a:lnTo>
                          <a:lnTo>
                            <a:pt x="2016" y="1879"/>
                          </a:lnTo>
                          <a:lnTo>
                            <a:pt x="2020" y="1878"/>
                          </a:lnTo>
                          <a:lnTo>
                            <a:pt x="2031" y="1877"/>
                          </a:lnTo>
                          <a:lnTo>
                            <a:pt x="2041" y="1875"/>
                          </a:lnTo>
                          <a:lnTo>
                            <a:pt x="2049" y="1874"/>
                          </a:lnTo>
                          <a:lnTo>
                            <a:pt x="2056" y="1874"/>
                          </a:lnTo>
                          <a:lnTo>
                            <a:pt x="2063" y="1875"/>
                          </a:lnTo>
                          <a:lnTo>
                            <a:pt x="2068" y="1877"/>
                          </a:lnTo>
                          <a:lnTo>
                            <a:pt x="2073" y="1879"/>
                          </a:lnTo>
                          <a:lnTo>
                            <a:pt x="2077" y="1881"/>
                          </a:lnTo>
                          <a:lnTo>
                            <a:pt x="2079" y="1884"/>
                          </a:lnTo>
                          <a:lnTo>
                            <a:pt x="2082" y="1888"/>
                          </a:lnTo>
                          <a:lnTo>
                            <a:pt x="2084" y="1891"/>
                          </a:lnTo>
                          <a:lnTo>
                            <a:pt x="2085" y="1896"/>
                          </a:lnTo>
                          <a:lnTo>
                            <a:pt x="2085" y="1905"/>
                          </a:lnTo>
                          <a:lnTo>
                            <a:pt x="2085" y="1914"/>
                          </a:lnTo>
                          <a:lnTo>
                            <a:pt x="2082" y="1924"/>
                          </a:lnTo>
                          <a:lnTo>
                            <a:pt x="2079" y="1934"/>
                          </a:lnTo>
                          <a:lnTo>
                            <a:pt x="2074" y="1944"/>
                          </a:lnTo>
                          <a:lnTo>
                            <a:pt x="2071" y="1952"/>
                          </a:lnTo>
                          <a:lnTo>
                            <a:pt x="2063" y="1965"/>
                          </a:lnTo>
                          <a:lnTo>
                            <a:pt x="2060" y="1970"/>
                          </a:lnTo>
                          <a:lnTo>
                            <a:pt x="1987" y="2075"/>
                          </a:lnTo>
                          <a:lnTo>
                            <a:pt x="2243" y="2075"/>
                          </a:lnTo>
                          <a:lnTo>
                            <a:pt x="2232" y="2055"/>
                          </a:lnTo>
                          <a:lnTo>
                            <a:pt x="2224" y="2038"/>
                          </a:lnTo>
                          <a:lnTo>
                            <a:pt x="2220" y="2023"/>
                          </a:lnTo>
                          <a:lnTo>
                            <a:pt x="2218" y="2011"/>
                          </a:lnTo>
                          <a:lnTo>
                            <a:pt x="2218" y="2001"/>
                          </a:lnTo>
                          <a:lnTo>
                            <a:pt x="2220" y="1993"/>
                          </a:lnTo>
                          <a:lnTo>
                            <a:pt x="2225" y="1985"/>
                          </a:lnTo>
                          <a:lnTo>
                            <a:pt x="2230" y="1981"/>
                          </a:lnTo>
                          <a:lnTo>
                            <a:pt x="2236" y="1977"/>
                          </a:lnTo>
                          <a:lnTo>
                            <a:pt x="2243" y="1973"/>
                          </a:lnTo>
                          <a:lnTo>
                            <a:pt x="2249" y="1972"/>
                          </a:lnTo>
                          <a:lnTo>
                            <a:pt x="2255" y="1971"/>
                          </a:lnTo>
                          <a:lnTo>
                            <a:pt x="2266" y="1970"/>
                          </a:lnTo>
                          <a:lnTo>
                            <a:pt x="2270" y="1970"/>
                          </a:lnTo>
                          <a:lnTo>
                            <a:pt x="2265" y="1950"/>
                          </a:lnTo>
                          <a:lnTo>
                            <a:pt x="2262" y="1933"/>
                          </a:lnTo>
                          <a:lnTo>
                            <a:pt x="2260" y="1918"/>
                          </a:lnTo>
                          <a:lnTo>
                            <a:pt x="2262" y="1906"/>
                          </a:lnTo>
                          <a:lnTo>
                            <a:pt x="2263" y="1895"/>
                          </a:lnTo>
                          <a:lnTo>
                            <a:pt x="2266" y="1885"/>
                          </a:lnTo>
                          <a:lnTo>
                            <a:pt x="2270" y="1878"/>
                          </a:lnTo>
                          <a:lnTo>
                            <a:pt x="2274" y="1873"/>
                          </a:lnTo>
                          <a:lnTo>
                            <a:pt x="2279" y="1868"/>
                          </a:lnTo>
                          <a:lnTo>
                            <a:pt x="2284" y="1864"/>
                          </a:lnTo>
                          <a:lnTo>
                            <a:pt x="2289" y="1862"/>
                          </a:lnTo>
                          <a:lnTo>
                            <a:pt x="2293" y="1861"/>
                          </a:lnTo>
                          <a:lnTo>
                            <a:pt x="2300" y="1858"/>
                          </a:lnTo>
                          <a:lnTo>
                            <a:pt x="2303" y="1858"/>
                          </a:lnTo>
                          <a:lnTo>
                            <a:pt x="2320" y="1848"/>
                          </a:lnTo>
                          <a:lnTo>
                            <a:pt x="2337" y="1839"/>
                          </a:lnTo>
                          <a:lnTo>
                            <a:pt x="2351" y="1828"/>
                          </a:lnTo>
                          <a:lnTo>
                            <a:pt x="2364" y="1818"/>
                          </a:lnTo>
                          <a:lnTo>
                            <a:pt x="2375" y="1807"/>
                          </a:lnTo>
                          <a:lnTo>
                            <a:pt x="2384" y="1797"/>
                          </a:lnTo>
                          <a:lnTo>
                            <a:pt x="2393" y="1786"/>
                          </a:lnTo>
                          <a:lnTo>
                            <a:pt x="2399" y="1775"/>
                          </a:lnTo>
                          <a:lnTo>
                            <a:pt x="2404" y="1765"/>
                          </a:lnTo>
                          <a:lnTo>
                            <a:pt x="2408" y="1754"/>
                          </a:lnTo>
                          <a:lnTo>
                            <a:pt x="2411" y="1743"/>
                          </a:lnTo>
                          <a:lnTo>
                            <a:pt x="2413" y="1733"/>
                          </a:lnTo>
                          <a:lnTo>
                            <a:pt x="2413" y="1723"/>
                          </a:lnTo>
                          <a:lnTo>
                            <a:pt x="2413" y="1714"/>
                          </a:lnTo>
                          <a:lnTo>
                            <a:pt x="2413" y="1704"/>
                          </a:lnTo>
                          <a:lnTo>
                            <a:pt x="2412" y="1694"/>
                          </a:lnTo>
                          <a:lnTo>
                            <a:pt x="2407" y="1677"/>
                          </a:lnTo>
                          <a:lnTo>
                            <a:pt x="2401" y="1660"/>
                          </a:lnTo>
                          <a:lnTo>
                            <a:pt x="2394" y="1646"/>
                          </a:lnTo>
                          <a:lnTo>
                            <a:pt x="2386" y="1633"/>
                          </a:lnTo>
                          <a:lnTo>
                            <a:pt x="2374" y="1616"/>
                          </a:lnTo>
                          <a:lnTo>
                            <a:pt x="2368" y="1610"/>
                          </a:lnTo>
                          <a:lnTo>
                            <a:pt x="2368" y="1611"/>
                          </a:lnTo>
                          <a:lnTo>
                            <a:pt x="2364" y="1617"/>
                          </a:lnTo>
                          <a:lnTo>
                            <a:pt x="2360" y="1623"/>
                          </a:lnTo>
                          <a:lnTo>
                            <a:pt x="2353" y="1629"/>
                          </a:lnTo>
                          <a:lnTo>
                            <a:pt x="2350" y="1632"/>
                          </a:lnTo>
                          <a:lnTo>
                            <a:pt x="2345" y="1634"/>
                          </a:lnTo>
                          <a:lnTo>
                            <a:pt x="2340" y="1634"/>
                          </a:lnTo>
                          <a:lnTo>
                            <a:pt x="2335" y="1634"/>
                          </a:lnTo>
                          <a:lnTo>
                            <a:pt x="2329" y="1632"/>
                          </a:lnTo>
                          <a:lnTo>
                            <a:pt x="2323" y="1628"/>
                          </a:lnTo>
                          <a:lnTo>
                            <a:pt x="2317" y="1623"/>
                          </a:lnTo>
                          <a:lnTo>
                            <a:pt x="2309" y="1616"/>
                          </a:lnTo>
                          <a:lnTo>
                            <a:pt x="2306" y="1612"/>
                          </a:lnTo>
                          <a:lnTo>
                            <a:pt x="2298" y="1597"/>
                          </a:lnTo>
                          <a:lnTo>
                            <a:pt x="2296" y="1586"/>
                          </a:lnTo>
                          <a:lnTo>
                            <a:pt x="2296" y="1572"/>
                          </a:lnTo>
                          <a:lnTo>
                            <a:pt x="2296" y="1563"/>
                          </a:lnTo>
                          <a:lnTo>
                            <a:pt x="2297" y="1553"/>
                          </a:lnTo>
                          <a:lnTo>
                            <a:pt x="2300" y="1542"/>
                          </a:lnTo>
                          <a:lnTo>
                            <a:pt x="2303" y="1530"/>
                          </a:lnTo>
                          <a:lnTo>
                            <a:pt x="2292" y="1533"/>
                          </a:lnTo>
                          <a:lnTo>
                            <a:pt x="2269" y="1535"/>
                          </a:lnTo>
                          <a:lnTo>
                            <a:pt x="2264" y="1535"/>
                          </a:lnTo>
                          <a:lnTo>
                            <a:pt x="2258" y="1534"/>
                          </a:lnTo>
                          <a:lnTo>
                            <a:pt x="2254" y="1533"/>
                          </a:lnTo>
                          <a:lnTo>
                            <a:pt x="2251" y="1530"/>
                          </a:lnTo>
                          <a:lnTo>
                            <a:pt x="2248" y="1528"/>
                          </a:lnTo>
                          <a:lnTo>
                            <a:pt x="2247" y="1523"/>
                          </a:lnTo>
                          <a:lnTo>
                            <a:pt x="2248" y="1518"/>
                          </a:lnTo>
                          <a:lnTo>
                            <a:pt x="2251" y="1510"/>
                          </a:lnTo>
                          <a:lnTo>
                            <a:pt x="2254" y="1507"/>
                          </a:lnTo>
                          <a:lnTo>
                            <a:pt x="2264" y="1496"/>
                          </a:lnTo>
                          <a:lnTo>
                            <a:pt x="2270" y="1488"/>
                          </a:lnTo>
                          <a:lnTo>
                            <a:pt x="2276" y="1480"/>
                          </a:lnTo>
                          <a:lnTo>
                            <a:pt x="2282" y="1470"/>
                          </a:lnTo>
                          <a:lnTo>
                            <a:pt x="2287" y="1460"/>
                          </a:lnTo>
                          <a:lnTo>
                            <a:pt x="2291" y="1448"/>
                          </a:lnTo>
                          <a:lnTo>
                            <a:pt x="2293" y="1436"/>
                          </a:lnTo>
                          <a:lnTo>
                            <a:pt x="2293" y="1424"/>
                          </a:lnTo>
                          <a:lnTo>
                            <a:pt x="2292" y="1411"/>
                          </a:lnTo>
                          <a:lnTo>
                            <a:pt x="2290" y="1404"/>
                          </a:lnTo>
                          <a:lnTo>
                            <a:pt x="2287" y="1398"/>
                          </a:lnTo>
                          <a:lnTo>
                            <a:pt x="2284" y="1392"/>
                          </a:lnTo>
                          <a:lnTo>
                            <a:pt x="2279" y="1386"/>
                          </a:lnTo>
                          <a:lnTo>
                            <a:pt x="2273" y="1378"/>
                          </a:lnTo>
                          <a:lnTo>
                            <a:pt x="2266" y="1372"/>
                          </a:lnTo>
                          <a:lnTo>
                            <a:pt x="2259" y="1366"/>
                          </a:lnTo>
                          <a:lnTo>
                            <a:pt x="2251" y="1360"/>
                          </a:lnTo>
                          <a:lnTo>
                            <a:pt x="2249" y="1355"/>
                          </a:lnTo>
                          <a:lnTo>
                            <a:pt x="2247" y="1344"/>
                          </a:lnTo>
                          <a:lnTo>
                            <a:pt x="2243" y="1337"/>
                          </a:lnTo>
                          <a:lnTo>
                            <a:pt x="2240" y="1327"/>
                          </a:lnTo>
                          <a:lnTo>
                            <a:pt x="2235" y="1317"/>
                          </a:lnTo>
                          <a:lnTo>
                            <a:pt x="2229" y="1307"/>
                          </a:lnTo>
                          <a:lnTo>
                            <a:pt x="2221" y="1296"/>
                          </a:lnTo>
                          <a:lnTo>
                            <a:pt x="2213" y="1286"/>
                          </a:lnTo>
                          <a:lnTo>
                            <a:pt x="2202" y="1275"/>
                          </a:lnTo>
                          <a:lnTo>
                            <a:pt x="2189" y="1266"/>
                          </a:lnTo>
                          <a:lnTo>
                            <a:pt x="2175" y="1256"/>
                          </a:lnTo>
                          <a:lnTo>
                            <a:pt x="2159" y="1248"/>
                          </a:lnTo>
                          <a:lnTo>
                            <a:pt x="2140" y="1241"/>
                          </a:lnTo>
                          <a:lnTo>
                            <a:pt x="2120" y="1235"/>
                          </a:lnTo>
                          <a:lnTo>
                            <a:pt x="2110" y="1223"/>
                          </a:lnTo>
                          <a:lnTo>
                            <a:pt x="2079" y="1190"/>
                          </a:lnTo>
                          <a:lnTo>
                            <a:pt x="2056" y="1168"/>
                          </a:lnTo>
                          <a:lnTo>
                            <a:pt x="2025" y="1143"/>
                          </a:lnTo>
                          <a:lnTo>
                            <a:pt x="2007" y="1131"/>
                          </a:lnTo>
                          <a:lnTo>
                            <a:pt x="1987" y="1118"/>
                          </a:lnTo>
                          <a:lnTo>
                            <a:pt x="1965" y="1104"/>
                          </a:lnTo>
                          <a:lnTo>
                            <a:pt x="1942" y="1091"/>
                          </a:lnTo>
                          <a:lnTo>
                            <a:pt x="1942" y="920"/>
                          </a:lnTo>
                          <a:lnTo>
                            <a:pt x="1945" y="917"/>
                          </a:lnTo>
                          <a:lnTo>
                            <a:pt x="1949" y="908"/>
                          </a:lnTo>
                          <a:lnTo>
                            <a:pt x="1957" y="895"/>
                          </a:lnTo>
                          <a:lnTo>
                            <a:pt x="1963" y="875"/>
                          </a:lnTo>
                          <a:lnTo>
                            <a:pt x="1967" y="864"/>
                          </a:lnTo>
                          <a:lnTo>
                            <a:pt x="1968" y="852"/>
                          </a:lnTo>
                          <a:lnTo>
                            <a:pt x="1969" y="838"/>
                          </a:lnTo>
                          <a:lnTo>
                            <a:pt x="1970" y="824"/>
                          </a:lnTo>
                          <a:lnTo>
                            <a:pt x="1969" y="808"/>
                          </a:lnTo>
                          <a:lnTo>
                            <a:pt x="1965" y="792"/>
                          </a:lnTo>
                          <a:lnTo>
                            <a:pt x="1962" y="775"/>
                          </a:lnTo>
                          <a:lnTo>
                            <a:pt x="1956" y="756"/>
                          </a:lnTo>
                          <a:lnTo>
                            <a:pt x="1778" y="770"/>
                          </a:lnTo>
                          <a:lnTo>
                            <a:pt x="1778" y="765"/>
                          </a:lnTo>
                          <a:lnTo>
                            <a:pt x="1776" y="753"/>
                          </a:lnTo>
                          <a:lnTo>
                            <a:pt x="1770" y="733"/>
                          </a:lnTo>
                          <a:lnTo>
                            <a:pt x="1760" y="707"/>
                          </a:lnTo>
                          <a:lnTo>
                            <a:pt x="1754" y="694"/>
                          </a:lnTo>
                          <a:lnTo>
                            <a:pt x="1745" y="678"/>
                          </a:lnTo>
                          <a:lnTo>
                            <a:pt x="1734" y="662"/>
                          </a:lnTo>
                          <a:lnTo>
                            <a:pt x="1723" y="645"/>
                          </a:lnTo>
                          <a:lnTo>
                            <a:pt x="1708" y="628"/>
                          </a:lnTo>
                          <a:lnTo>
                            <a:pt x="1692" y="609"/>
                          </a:lnTo>
                          <a:lnTo>
                            <a:pt x="1674" y="591"/>
                          </a:lnTo>
                          <a:lnTo>
                            <a:pt x="1653" y="573"/>
                          </a:lnTo>
                          <a:lnTo>
                            <a:pt x="1651" y="573"/>
                          </a:lnTo>
                          <a:lnTo>
                            <a:pt x="1645" y="574"/>
                          </a:lnTo>
                          <a:lnTo>
                            <a:pt x="1641" y="573"/>
                          </a:lnTo>
                          <a:lnTo>
                            <a:pt x="1636" y="573"/>
                          </a:lnTo>
                          <a:lnTo>
                            <a:pt x="1630" y="570"/>
                          </a:lnTo>
                          <a:lnTo>
                            <a:pt x="1625" y="567"/>
                          </a:lnTo>
                          <a:lnTo>
                            <a:pt x="1619" y="562"/>
                          </a:lnTo>
                          <a:lnTo>
                            <a:pt x="1613" y="556"/>
                          </a:lnTo>
                          <a:lnTo>
                            <a:pt x="1607" y="547"/>
                          </a:lnTo>
                          <a:lnTo>
                            <a:pt x="1601" y="536"/>
                          </a:lnTo>
                          <a:lnTo>
                            <a:pt x="1596" y="524"/>
                          </a:lnTo>
                          <a:lnTo>
                            <a:pt x="1590" y="508"/>
                          </a:lnTo>
                          <a:lnTo>
                            <a:pt x="1586" y="489"/>
                          </a:lnTo>
                          <a:lnTo>
                            <a:pt x="1581" y="467"/>
                          </a:lnTo>
                          <a:lnTo>
                            <a:pt x="1579" y="467"/>
                          </a:lnTo>
                          <a:lnTo>
                            <a:pt x="1570" y="465"/>
                          </a:lnTo>
                          <a:lnTo>
                            <a:pt x="1565" y="464"/>
                          </a:lnTo>
                          <a:lnTo>
                            <a:pt x="1558" y="460"/>
                          </a:lnTo>
                          <a:lnTo>
                            <a:pt x="1550" y="454"/>
                          </a:lnTo>
                          <a:lnTo>
                            <a:pt x="1543" y="447"/>
                          </a:lnTo>
                          <a:lnTo>
                            <a:pt x="1535" y="438"/>
                          </a:lnTo>
                          <a:lnTo>
                            <a:pt x="1525" y="426"/>
                          </a:lnTo>
                          <a:lnTo>
                            <a:pt x="1516" y="411"/>
                          </a:lnTo>
                          <a:lnTo>
                            <a:pt x="1506" y="393"/>
                          </a:lnTo>
                          <a:lnTo>
                            <a:pt x="1497" y="372"/>
                          </a:lnTo>
                          <a:lnTo>
                            <a:pt x="1488" y="346"/>
                          </a:lnTo>
                          <a:lnTo>
                            <a:pt x="1478" y="317"/>
                          </a:lnTo>
                          <a:lnTo>
                            <a:pt x="1470" y="284"/>
                          </a:lnTo>
                          <a:lnTo>
                            <a:pt x="1464" y="114"/>
                          </a:lnTo>
                          <a:lnTo>
                            <a:pt x="1457" y="111"/>
                          </a:lnTo>
                          <a:lnTo>
                            <a:pt x="1454" y="108"/>
                          </a:lnTo>
                          <a:lnTo>
                            <a:pt x="1449" y="104"/>
                          </a:lnTo>
                          <a:lnTo>
                            <a:pt x="1446" y="100"/>
                          </a:lnTo>
                          <a:lnTo>
                            <a:pt x="1440" y="92"/>
                          </a:lnTo>
                          <a:lnTo>
                            <a:pt x="1437" y="82"/>
                          </a:lnTo>
                          <a:lnTo>
                            <a:pt x="1434" y="72"/>
                          </a:lnTo>
                          <a:lnTo>
                            <a:pt x="1433" y="61"/>
                          </a:lnTo>
                          <a:lnTo>
                            <a:pt x="1432" y="51"/>
                          </a:lnTo>
                          <a:lnTo>
                            <a:pt x="1432" y="40"/>
                          </a:lnTo>
                          <a:lnTo>
                            <a:pt x="1431" y="30"/>
                          </a:lnTo>
                          <a:lnTo>
                            <a:pt x="1431" y="22"/>
                          </a:lnTo>
                          <a:lnTo>
                            <a:pt x="1429" y="13"/>
                          </a:lnTo>
                          <a:lnTo>
                            <a:pt x="1427" y="7"/>
                          </a:lnTo>
                          <a:lnTo>
                            <a:pt x="1426" y="5"/>
                          </a:lnTo>
                          <a:lnTo>
                            <a:pt x="1424" y="2"/>
                          </a:lnTo>
                          <a:lnTo>
                            <a:pt x="1422" y="1"/>
                          </a:lnTo>
                          <a:lnTo>
                            <a:pt x="1419" y="0"/>
                          </a:lnTo>
                          <a:lnTo>
                            <a:pt x="1413" y="0"/>
                          </a:lnTo>
                          <a:lnTo>
                            <a:pt x="1405" y="2"/>
                          </a:lnTo>
                          <a:lnTo>
                            <a:pt x="1404" y="2"/>
                          </a:lnTo>
                          <a:lnTo>
                            <a:pt x="1399" y="5"/>
                          </a:lnTo>
                          <a:lnTo>
                            <a:pt x="1388" y="8"/>
                          </a:lnTo>
                          <a:lnTo>
                            <a:pt x="1372" y="12"/>
                          </a:lnTo>
                          <a:lnTo>
                            <a:pt x="1346" y="17"/>
                          </a:lnTo>
                          <a:lnTo>
                            <a:pt x="1309" y="22"/>
                          </a:lnTo>
                          <a:lnTo>
                            <a:pt x="1262" y="28"/>
                          </a:lnTo>
                          <a:lnTo>
                            <a:pt x="1199" y="34"/>
                          </a:lnTo>
                          <a:lnTo>
                            <a:pt x="1122" y="39"/>
                          </a:lnTo>
                          <a:lnTo>
                            <a:pt x="1027" y="45"/>
                          </a:lnTo>
                          <a:lnTo>
                            <a:pt x="913" y="50"/>
                          </a:lnTo>
                          <a:lnTo>
                            <a:pt x="779" y="55"/>
                          </a:lnTo>
                          <a:lnTo>
                            <a:pt x="621" y="57"/>
                          </a:lnTo>
                          <a:lnTo>
                            <a:pt x="442" y="60"/>
                          </a:lnTo>
                          <a:lnTo>
                            <a:pt x="235" y="61"/>
                          </a:lnTo>
                          <a:lnTo>
                            <a:pt x="1" y="61"/>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0" name="Freeform 449"/>
                    <p:cNvSpPr>
                      <a:spLocks/>
                    </p:cNvSpPr>
                    <p:nvPr/>
                  </p:nvSpPr>
                  <p:spPr bwMode="auto">
                    <a:xfrm>
                      <a:off x="2858" y="1668"/>
                      <a:ext cx="603" cy="519"/>
                    </a:xfrm>
                    <a:custGeom>
                      <a:avLst/>
                      <a:gdLst>
                        <a:gd name="T0" fmla="*/ 0 w 2413"/>
                        <a:gd name="T1" fmla="*/ 0 h 2075"/>
                        <a:gd name="T2" fmla="*/ 0 w 2413"/>
                        <a:gd name="T3" fmla="*/ 0 h 2075"/>
                        <a:gd name="T4" fmla="*/ 0 w 2413"/>
                        <a:gd name="T5" fmla="*/ 0 h 2075"/>
                        <a:gd name="T6" fmla="*/ 0 w 2413"/>
                        <a:gd name="T7" fmla="*/ 0 h 2075"/>
                        <a:gd name="T8" fmla="*/ 0 w 2413"/>
                        <a:gd name="T9" fmla="*/ 0 h 2075"/>
                        <a:gd name="T10" fmla="*/ 0 w 2413"/>
                        <a:gd name="T11" fmla="*/ 0 h 2075"/>
                        <a:gd name="T12" fmla="*/ 0 w 2413"/>
                        <a:gd name="T13" fmla="*/ 0 h 2075"/>
                        <a:gd name="T14" fmla="*/ 0 w 2413"/>
                        <a:gd name="T15" fmla="*/ 0 h 2075"/>
                        <a:gd name="T16" fmla="*/ 0 w 2413"/>
                        <a:gd name="T17" fmla="*/ 0 h 2075"/>
                        <a:gd name="T18" fmla="*/ 0 w 2413"/>
                        <a:gd name="T19" fmla="*/ 0 h 2075"/>
                        <a:gd name="T20" fmla="*/ 0 w 2413"/>
                        <a:gd name="T21" fmla="*/ 0 h 2075"/>
                        <a:gd name="T22" fmla="*/ 0 w 2413"/>
                        <a:gd name="T23" fmla="*/ 0 h 2075"/>
                        <a:gd name="T24" fmla="*/ 0 w 2413"/>
                        <a:gd name="T25" fmla="*/ 0 h 2075"/>
                        <a:gd name="T26" fmla="*/ 0 w 2413"/>
                        <a:gd name="T27" fmla="*/ 0 h 2075"/>
                        <a:gd name="T28" fmla="*/ 0 w 2413"/>
                        <a:gd name="T29" fmla="*/ 0 h 2075"/>
                        <a:gd name="T30" fmla="*/ 0 w 2413"/>
                        <a:gd name="T31" fmla="*/ 0 h 2075"/>
                        <a:gd name="T32" fmla="*/ 0 w 2413"/>
                        <a:gd name="T33" fmla="*/ 0 h 2075"/>
                        <a:gd name="T34" fmla="*/ 0 w 2413"/>
                        <a:gd name="T35" fmla="*/ 0 h 2075"/>
                        <a:gd name="T36" fmla="*/ 0 w 2413"/>
                        <a:gd name="T37" fmla="*/ 0 h 2075"/>
                        <a:gd name="T38" fmla="*/ 0 w 2413"/>
                        <a:gd name="T39" fmla="*/ 0 h 2075"/>
                        <a:gd name="T40" fmla="*/ 0 w 2413"/>
                        <a:gd name="T41" fmla="*/ 0 h 2075"/>
                        <a:gd name="T42" fmla="*/ 0 w 2413"/>
                        <a:gd name="T43" fmla="*/ 0 h 2075"/>
                        <a:gd name="T44" fmla="*/ 0 w 2413"/>
                        <a:gd name="T45" fmla="*/ 0 h 2075"/>
                        <a:gd name="T46" fmla="*/ 0 w 2413"/>
                        <a:gd name="T47" fmla="*/ 0 h 2075"/>
                        <a:gd name="T48" fmla="*/ 0 w 2413"/>
                        <a:gd name="T49" fmla="*/ 0 h 2075"/>
                        <a:gd name="T50" fmla="*/ 0 w 2413"/>
                        <a:gd name="T51" fmla="*/ 0 h 2075"/>
                        <a:gd name="T52" fmla="*/ 0 w 2413"/>
                        <a:gd name="T53" fmla="*/ 0 h 2075"/>
                        <a:gd name="T54" fmla="*/ 0 w 2413"/>
                        <a:gd name="T55" fmla="*/ 0 h 2075"/>
                        <a:gd name="T56" fmla="*/ 0 w 2413"/>
                        <a:gd name="T57" fmla="*/ 0 h 2075"/>
                        <a:gd name="T58" fmla="*/ 0 w 2413"/>
                        <a:gd name="T59" fmla="*/ 0 h 2075"/>
                        <a:gd name="T60" fmla="*/ 0 w 2413"/>
                        <a:gd name="T61" fmla="*/ 0 h 2075"/>
                        <a:gd name="T62" fmla="*/ 0 w 2413"/>
                        <a:gd name="T63" fmla="*/ 0 h 2075"/>
                        <a:gd name="T64" fmla="*/ 0 w 2413"/>
                        <a:gd name="T65" fmla="*/ 0 h 2075"/>
                        <a:gd name="T66" fmla="*/ 0 w 2413"/>
                        <a:gd name="T67" fmla="*/ 0 h 2075"/>
                        <a:gd name="T68" fmla="*/ 0 w 2413"/>
                        <a:gd name="T69" fmla="*/ 0 h 2075"/>
                        <a:gd name="T70" fmla="*/ 0 w 2413"/>
                        <a:gd name="T71" fmla="*/ 0 h 2075"/>
                        <a:gd name="T72" fmla="*/ 0 w 2413"/>
                        <a:gd name="T73" fmla="*/ 0 h 2075"/>
                        <a:gd name="T74" fmla="*/ 0 w 2413"/>
                        <a:gd name="T75" fmla="*/ 0 h 2075"/>
                        <a:gd name="T76" fmla="*/ 0 w 2413"/>
                        <a:gd name="T77" fmla="*/ 0 h 2075"/>
                        <a:gd name="T78" fmla="*/ 0 w 2413"/>
                        <a:gd name="T79" fmla="*/ 0 h 2075"/>
                        <a:gd name="T80" fmla="*/ 0 w 2413"/>
                        <a:gd name="T81" fmla="*/ 0 h 2075"/>
                        <a:gd name="T82" fmla="*/ 0 w 2413"/>
                        <a:gd name="T83" fmla="*/ 0 h 2075"/>
                        <a:gd name="T84" fmla="*/ 0 w 2413"/>
                        <a:gd name="T85" fmla="*/ 0 h 2075"/>
                        <a:gd name="T86" fmla="*/ 0 w 2413"/>
                        <a:gd name="T87" fmla="*/ 0 h 2075"/>
                        <a:gd name="T88" fmla="*/ 0 w 2413"/>
                        <a:gd name="T89" fmla="*/ 0 h 2075"/>
                        <a:gd name="T90" fmla="*/ 0 w 2413"/>
                        <a:gd name="T91" fmla="*/ 0 h 2075"/>
                        <a:gd name="T92" fmla="*/ 0 w 2413"/>
                        <a:gd name="T93" fmla="*/ 0 h 2075"/>
                        <a:gd name="T94" fmla="*/ 0 w 2413"/>
                        <a:gd name="T95" fmla="*/ 0 h 2075"/>
                        <a:gd name="T96" fmla="*/ 0 w 2413"/>
                        <a:gd name="T97" fmla="*/ 0 h 2075"/>
                        <a:gd name="T98" fmla="*/ 0 w 2413"/>
                        <a:gd name="T99" fmla="*/ 0 h 2075"/>
                        <a:gd name="T100" fmla="*/ 0 w 2413"/>
                        <a:gd name="T101" fmla="*/ 0 h 2075"/>
                        <a:gd name="T102" fmla="*/ 0 w 2413"/>
                        <a:gd name="T103" fmla="*/ 0 h 2075"/>
                        <a:gd name="T104" fmla="*/ 0 w 2413"/>
                        <a:gd name="T105" fmla="*/ 0 h 2075"/>
                        <a:gd name="T106" fmla="*/ 0 w 2413"/>
                        <a:gd name="T107" fmla="*/ 0 h 2075"/>
                        <a:gd name="T108" fmla="*/ 0 w 2413"/>
                        <a:gd name="T109" fmla="*/ 0 h 20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13"/>
                        <a:gd name="T166" fmla="*/ 0 h 2075"/>
                        <a:gd name="T167" fmla="*/ 2413 w 2413"/>
                        <a:gd name="T168" fmla="*/ 2075 h 20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13" h="2075">
                          <a:moveTo>
                            <a:pt x="1" y="61"/>
                          </a:moveTo>
                          <a:lnTo>
                            <a:pt x="0" y="74"/>
                          </a:lnTo>
                          <a:lnTo>
                            <a:pt x="1" y="88"/>
                          </a:lnTo>
                          <a:lnTo>
                            <a:pt x="3" y="100"/>
                          </a:lnTo>
                          <a:lnTo>
                            <a:pt x="7" y="112"/>
                          </a:lnTo>
                          <a:lnTo>
                            <a:pt x="11" y="125"/>
                          </a:lnTo>
                          <a:lnTo>
                            <a:pt x="17" y="136"/>
                          </a:lnTo>
                          <a:lnTo>
                            <a:pt x="22" y="147"/>
                          </a:lnTo>
                          <a:lnTo>
                            <a:pt x="28" y="156"/>
                          </a:lnTo>
                          <a:lnTo>
                            <a:pt x="50" y="187"/>
                          </a:lnTo>
                          <a:lnTo>
                            <a:pt x="60" y="198"/>
                          </a:lnTo>
                          <a:lnTo>
                            <a:pt x="72" y="213"/>
                          </a:lnTo>
                          <a:lnTo>
                            <a:pt x="84" y="228"/>
                          </a:lnTo>
                          <a:lnTo>
                            <a:pt x="94" y="241"/>
                          </a:lnTo>
                          <a:lnTo>
                            <a:pt x="102" y="254"/>
                          </a:lnTo>
                          <a:lnTo>
                            <a:pt x="116" y="279"/>
                          </a:lnTo>
                          <a:lnTo>
                            <a:pt x="126" y="300"/>
                          </a:lnTo>
                          <a:lnTo>
                            <a:pt x="136" y="332"/>
                          </a:lnTo>
                          <a:lnTo>
                            <a:pt x="138" y="343"/>
                          </a:lnTo>
                          <a:lnTo>
                            <a:pt x="144" y="350"/>
                          </a:lnTo>
                          <a:lnTo>
                            <a:pt x="149" y="357"/>
                          </a:lnTo>
                          <a:lnTo>
                            <a:pt x="155" y="363"/>
                          </a:lnTo>
                          <a:lnTo>
                            <a:pt x="161" y="368"/>
                          </a:lnTo>
                          <a:lnTo>
                            <a:pt x="172" y="376"/>
                          </a:lnTo>
                          <a:lnTo>
                            <a:pt x="184" y="381"/>
                          </a:lnTo>
                          <a:lnTo>
                            <a:pt x="197" y="384"/>
                          </a:lnTo>
                          <a:lnTo>
                            <a:pt x="208" y="384"/>
                          </a:lnTo>
                          <a:lnTo>
                            <a:pt x="219" y="384"/>
                          </a:lnTo>
                          <a:lnTo>
                            <a:pt x="230" y="382"/>
                          </a:lnTo>
                          <a:lnTo>
                            <a:pt x="240" y="378"/>
                          </a:lnTo>
                          <a:lnTo>
                            <a:pt x="248" y="374"/>
                          </a:lnTo>
                          <a:lnTo>
                            <a:pt x="255" y="371"/>
                          </a:lnTo>
                          <a:lnTo>
                            <a:pt x="263" y="366"/>
                          </a:lnTo>
                          <a:lnTo>
                            <a:pt x="273" y="358"/>
                          </a:lnTo>
                          <a:lnTo>
                            <a:pt x="276" y="356"/>
                          </a:lnTo>
                          <a:lnTo>
                            <a:pt x="287" y="357"/>
                          </a:lnTo>
                          <a:lnTo>
                            <a:pt x="297" y="361"/>
                          </a:lnTo>
                          <a:lnTo>
                            <a:pt x="306" y="363"/>
                          </a:lnTo>
                          <a:lnTo>
                            <a:pt x="313" y="368"/>
                          </a:lnTo>
                          <a:lnTo>
                            <a:pt x="319" y="373"/>
                          </a:lnTo>
                          <a:lnTo>
                            <a:pt x="324" y="378"/>
                          </a:lnTo>
                          <a:lnTo>
                            <a:pt x="328" y="383"/>
                          </a:lnTo>
                          <a:lnTo>
                            <a:pt x="330" y="388"/>
                          </a:lnTo>
                          <a:lnTo>
                            <a:pt x="334" y="398"/>
                          </a:lnTo>
                          <a:lnTo>
                            <a:pt x="335" y="406"/>
                          </a:lnTo>
                          <a:lnTo>
                            <a:pt x="335" y="412"/>
                          </a:lnTo>
                          <a:lnTo>
                            <a:pt x="335" y="415"/>
                          </a:lnTo>
                          <a:lnTo>
                            <a:pt x="319" y="434"/>
                          </a:lnTo>
                          <a:lnTo>
                            <a:pt x="306" y="454"/>
                          </a:lnTo>
                          <a:lnTo>
                            <a:pt x="295" y="472"/>
                          </a:lnTo>
                          <a:lnTo>
                            <a:pt x="286" y="489"/>
                          </a:lnTo>
                          <a:lnTo>
                            <a:pt x="279" y="505"/>
                          </a:lnTo>
                          <a:lnTo>
                            <a:pt x="275" y="521"/>
                          </a:lnTo>
                          <a:lnTo>
                            <a:pt x="271" y="536"/>
                          </a:lnTo>
                          <a:lnTo>
                            <a:pt x="271" y="549"/>
                          </a:lnTo>
                          <a:lnTo>
                            <a:pt x="271" y="563"/>
                          </a:lnTo>
                          <a:lnTo>
                            <a:pt x="274" y="575"/>
                          </a:lnTo>
                          <a:lnTo>
                            <a:pt x="276" y="586"/>
                          </a:lnTo>
                          <a:lnTo>
                            <a:pt x="281" y="597"/>
                          </a:lnTo>
                          <a:lnTo>
                            <a:pt x="287" y="607"/>
                          </a:lnTo>
                          <a:lnTo>
                            <a:pt x="293" y="617"/>
                          </a:lnTo>
                          <a:lnTo>
                            <a:pt x="301" y="625"/>
                          </a:lnTo>
                          <a:lnTo>
                            <a:pt x="309" y="634"/>
                          </a:lnTo>
                          <a:lnTo>
                            <a:pt x="317" y="641"/>
                          </a:lnTo>
                          <a:lnTo>
                            <a:pt x="326" y="649"/>
                          </a:lnTo>
                          <a:lnTo>
                            <a:pt x="335" y="655"/>
                          </a:lnTo>
                          <a:lnTo>
                            <a:pt x="345" y="661"/>
                          </a:lnTo>
                          <a:lnTo>
                            <a:pt x="363" y="671"/>
                          </a:lnTo>
                          <a:lnTo>
                            <a:pt x="382" y="678"/>
                          </a:lnTo>
                          <a:lnTo>
                            <a:pt x="408" y="688"/>
                          </a:lnTo>
                          <a:lnTo>
                            <a:pt x="421" y="690"/>
                          </a:lnTo>
                          <a:lnTo>
                            <a:pt x="421" y="1701"/>
                          </a:lnTo>
                          <a:lnTo>
                            <a:pt x="440" y="1937"/>
                          </a:lnTo>
                          <a:lnTo>
                            <a:pt x="641" y="1933"/>
                          </a:lnTo>
                          <a:lnTo>
                            <a:pt x="828" y="1929"/>
                          </a:lnTo>
                          <a:lnTo>
                            <a:pt x="1000" y="1924"/>
                          </a:lnTo>
                          <a:lnTo>
                            <a:pt x="1158" y="1919"/>
                          </a:lnTo>
                          <a:lnTo>
                            <a:pt x="1301" y="1914"/>
                          </a:lnTo>
                          <a:lnTo>
                            <a:pt x="1431" y="1910"/>
                          </a:lnTo>
                          <a:lnTo>
                            <a:pt x="1546" y="1905"/>
                          </a:lnTo>
                          <a:lnTo>
                            <a:pt x="1648" y="1900"/>
                          </a:lnTo>
                          <a:lnTo>
                            <a:pt x="1738" y="1896"/>
                          </a:lnTo>
                          <a:lnTo>
                            <a:pt x="1815" y="1891"/>
                          </a:lnTo>
                          <a:lnTo>
                            <a:pt x="1878" y="1888"/>
                          </a:lnTo>
                          <a:lnTo>
                            <a:pt x="1931" y="1885"/>
                          </a:lnTo>
                          <a:lnTo>
                            <a:pt x="1970" y="1881"/>
                          </a:lnTo>
                          <a:lnTo>
                            <a:pt x="1998" y="1880"/>
                          </a:lnTo>
                          <a:lnTo>
                            <a:pt x="2016" y="1879"/>
                          </a:lnTo>
                          <a:lnTo>
                            <a:pt x="2020" y="1878"/>
                          </a:lnTo>
                          <a:lnTo>
                            <a:pt x="2031" y="1877"/>
                          </a:lnTo>
                          <a:lnTo>
                            <a:pt x="2041" y="1875"/>
                          </a:lnTo>
                          <a:lnTo>
                            <a:pt x="2049" y="1874"/>
                          </a:lnTo>
                          <a:lnTo>
                            <a:pt x="2056" y="1874"/>
                          </a:lnTo>
                          <a:lnTo>
                            <a:pt x="2063" y="1875"/>
                          </a:lnTo>
                          <a:lnTo>
                            <a:pt x="2068" y="1877"/>
                          </a:lnTo>
                          <a:lnTo>
                            <a:pt x="2073" y="1879"/>
                          </a:lnTo>
                          <a:lnTo>
                            <a:pt x="2077" y="1881"/>
                          </a:lnTo>
                          <a:lnTo>
                            <a:pt x="2079" y="1884"/>
                          </a:lnTo>
                          <a:lnTo>
                            <a:pt x="2082" y="1888"/>
                          </a:lnTo>
                          <a:lnTo>
                            <a:pt x="2084" y="1891"/>
                          </a:lnTo>
                          <a:lnTo>
                            <a:pt x="2085" y="1896"/>
                          </a:lnTo>
                          <a:lnTo>
                            <a:pt x="2085" y="1905"/>
                          </a:lnTo>
                          <a:lnTo>
                            <a:pt x="2085" y="1914"/>
                          </a:lnTo>
                          <a:lnTo>
                            <a:pt x="2082" y="1924"/>
                          </a:lnTo>
                          <a:lnTo>
                            <a:pt x="2079" y="1934"/>
                          </a:lnTo>
                          <a:lnTo>
                            <a:pt x="2074" y="1944"/>
                          </a:lnTo>
                          <a:lnTo>
                            <a:pt x="2071" y="1952"/>
                          </a:lnTo>
                          <a:lnTo>
                            <a:pt x="2063" y="1965"/>
                          </a:lnTo>
                          <a:lnTo>
                            <a:pt x="2060" y="1970"/>
                          </a:lnTo>
                          <a:lnTo>
                            <a:pt x="1987" y="2075"/>
                          </a:lnTo>
                          <a:lnTo>
                            <a:pt x="2243" y="2075"/>
                          </a:lnTo>
                          <a:lnTo>
                            <a:pt x="2232" y="2055"/>
                          </a:lnTo>
                          <a:lnTo>
                            <a:pt x="2224" y="2038"/>
                          </a:lnTo>
                          <a:lnTo>
                            <a:pt x="2220" y="2023"/>
                          </a:lnTo>
                          <a:lnTo>
                            <a:pt x="2218" y="2011"/>
                          </a:lnTo>
                          <a:lnTo>
                            <a:pt x="2218" y="2001"/>
                          </a:lnTo>
                          <a:lnTo>
                            <a:pt x="2220" y="1993"/>
                          </a:lnTo>
                          <a:lnTo>
                            <a:pt x="2225" y="1985"/>
                          </a:lnTo>
                          <a:lnTo>
                            <a:pt x="2230" y="1981"/>
                          </a:lnTo>
                          <a:lnTo>
                            <a:pt x="2236" y="1977"/>
                          </a:lnTo>
                          <a:lnTo>
                            <a:pt x="2243" y="1973"/>
                          </a:lnTo>
                          <a:lnTo>
                            <a:pt x="2249" y="1972"/>
                          </a:lnTo>
                          <a:lnTo>
                            <a:pt x="2255" y="1971"/>
                          </a:lnTo>
                          <a:lnTo>
                            <a:pt x="2266" y="1970"/>
                          </a:lnTo>
                          <a:lnTo>
                            <a:pt x="2270" y="1970"/>
                          </a:lnTo>
                          <a:lnTo>
                            <a:pt x="2265" y="1950"/>
                          </a:lnTo>
                          <a:lnTo>
                            <a:pt x="2262" y="1933"/>
                          </a:lnTo>
                          <a:lnTo>
                            <a:pt x="2260" y="1918"/>
                          </a:lnTo>
                          <a:lnTo>
                            <a:pt x="2262" y="1906"/>
                          </a:lnTo>
                          <a:lnTo>
                            <a:pt x="2263" y="1895"/>
                          </a:lnTo>
                          <a:lnTo>
                            <a:pt x="2266" y="1885"/>
                          </a:lnTo>
                          <a:lnTo>
                            <a:pt x="2270" y="1878"/>
                          </a:lnTo>
                          <a:lnTo>
                            <a:pt x="2274" y="1873"/>
                          </a:lnTo>
                          <a:lnTo>
                            <a:pt x="2279" y="1868"/>
                          </a:lnTo>
                          <a:lnTo>
                            <a:pt x="2284" y="1864"/>
                          </a:lnTo>
                          <a:lnTo>
                            <a:pt x="2289" y="1862"/>
                          </a:lnTo>
                          <a:lnTo>
                            <a:pt x="2293" y="1861"/>
                          </a:lnTo>
                          <a:lnTo>
                            <a:pt x="2300" y="1858"/>
                          </a:lnTo>
                          <a:lnTo>
                            <a:pt x="2303" y="1858"/>
                          </a:lnTo>
                          <a:lnTo>
                            <a:pt x="2320" y="1848"/>
                          </a:lnTo>
                          <a:lnTo>
                            <a:pt x="2337" y="1839"/>
                          </a:lnTo>
                          <a:lnTo>
                            <a:pt x="2351" y="1828"/>
                          </a:lnTo>
                          <a:lnTo>
                            <a:pt x="2364" y="1818"/>
                          </a:lnTo>
                          <a:lnTo>
                            <a:pt x="2375" y="1807"/>
                          </a:lnTo>
                          <a:lnTo>
                            <a:pt x="2384" y="1797"/>
                          </a:lnTo>
                          <a:lnTo>
                            <a:pt x="2393" y="1786"/>
                          </a:lnTo>
                          <a:lnTo>
                            <a:pt x="2399" y="1775"/>
                          </a:lnTo>
                          <a:lnTo>
                            <a:pt x="2404" y="1765"/>
                          </a:lnTo>
                          <a:lnTo>
                            <a:pt x="2408" y="1754"/>
                          </a:lnTo>
                          <a:lnTo>
                            <a:pt x="2411" y="1743"/>
                          </a:lnTo>
                          <a:lnTo>
                            <a:pt x="2413" y="1733"/>
                          </a:lnTo>
                          <a:lnTo>
                            <a:pt x="2413" y="1723"/>
                          </a:lnTo>
                          <a:lnTo>
                            <a:pt x="2413" y="1714"/>
                          </a:lnTo>
                          <a:lnTo>
                            <a:pt x="2413" y="1704"/>
                          </a:lnTo>
                          <a:lnTo>
                            <a:pt x="2412" y="1694"/>
                          </a:lnTo>
                          <a:lnTo>
                            <a:pt x="2407" y="1677"/>
                          </a:lnTo>
                          <a:lnTo>
                            <a:pt x="2401" y="1660"/>
                          </a:lnTo>
                          <a:lnTo>
                            <a:pt x="2394" y="1646"/>
                          </a:lnTo>
                          <a:lnTo>
                            <a:pt x="2386" y="1633"/>
                          </a:lnTo>
                          <a:lnTo>
                            <a:pt x="2374" y="1616"/>
                          </a:lnTo>
                          <a:lnTo>
                            <a:pt x="2368" y="1610"/>
                          </a:lnTo>
                          <a:lnTo>
                            <a:pt x="2368" y="1611"/>
                          </a:lnTo>
                          <a:lnTo>
                            <a:pt x="2364" y="1617"/>
                          </a:lnTo>
                          <a:lnTo>
                            <a:pt x="2360" y="1623"/>
                          </a:lnTo>
                          <a:lnTo>
                            <a:pt x="2353" y="1629"/>
                          </a:lnTo>
                          <a:lnTo>
                            <a:pt x="2350" y="1632"/>
                          </a:lnTo>
                          <a:lnTo>
                            <a:pt x="2345" y="1634"/>
                          </a:lnTo>
                          <a:lnTo>
                            <a:pt x="2340" y="1634"/>
                          </a:lnTo>
                          <a:lnTo>
                            <a:pt x="2335" y="1634"/>
                          </a:lnTo>
                          <a:lnTo>
                            <a:pt x="2329" y="1632"/>
                          </a:lnTo>
                          <a:lnTo>
                            <a:pt x="2323" y="1628"/>
                          </a:lnTo>
                          <a:lnTo>
                            <a:pt x="2317" y="1623"/>
                          </a:lnTo>
                          <a:lnTo>
                            <a:pt x="2309" y="1616"/>
                          </a:lnTo>
                          <a:lnTo>
                            <a:pt x="2306" y="1612"/>
                          </a:lnTo>
                          <a:lnTo>
                            <a:pt x="2298" y="1597"/>
                          </a:lnTo>
                          <a:lnTo>
                            <a:pt x="2296" y="1586"/>
                          </a:lnTo>
                          <a:lnTo>
                            <a:pt x="2296" y="1572"/>
                          </a:lnTo>
                          <a:lnTo>
                            <a:pt x="2296" y="1563"/>
                          </a:lnTo>
                          <a:lnTo>
                            <a:pt x="2297" y="1553"/>
                          </a:lnTo>
                          <a:lnTo>
                            <a:pt x="2300" y="1542"/>
                          </a:lnTo>
                          <a:lnTo>
                            <a:pt x="2303" y="1530"/>
                          </a:lnTo>
                          <a:lnTo>
                            <a:pt x="2292" y="1533"/>
                          </a:lnTo>
                          <a:lnTo>
                            <a:pt x="2269" y="1535"/>
                          </a:lnTo>
                          <a:lnTo>
                            <a:pt x="2264" y="1535"/>
                          </a:lnTo>
                          <a:lnTo>
                            <a:pt x="2258" y="1534"/>
                          </a:lnTo>
                          <a:lnTo>
                            <a:pt x="2254" y="1533"/>
                          </a:lnTo>
                          <a:lnTo>
                            <a:pt x="2251" y="1530"/>
                          </a:lnTo>
                          <a:lnTo>
                            <a:pt x="2248" y="1528"/>
                          </a:lnTo>
                          <a:lnTo>
                            <a:pt x="2247" y="1523"/>
                          </a:lnTo>
                          <a:lnTo>
                            <a:pt x="2248" y="1518"/>
                          </a:lnTo>
                          <a:lnTo>
                            <a:pt x="2251" y="1510"/>
                          </a:lnTo>
                          <a:lnTo>
                            <a:pt x="2254" y="1507"/>
                          </a:lnTo>
                          <a:lnTo>
                            <a:pt x="2264" y="1496"/>
                          </a:lnTo>
                          <a:lnTo>
                            <a:pt x="2270" y="1488"/>
                          </a:lnTo>
                          <a:lnTo>
                            <a:pt x="2276" y="1480"/>
                          </a:lnTo>
                          <a:lnTo>
                            <a:pt x="2282" y="1470"/>
                          </a:lnTo>
                          <a:lnTo>
                            <a:pt x="2287" y="1460"/>
                          </a:lnTo>
                          <a:lnTo>
                            <a:pt x="2291" y="1448"/>
                          </a:lnTo>
                          <a:lnTo>
                            <a:pt x="2293" y="1436"/>
                          </a:lnTo>
                          <a:lnTo>
                            <a:pt x="2293" y="1424"/>
                          </a:lnTo>
                          <a:lnTo>
                            <a:pt x="2292" y="1411"/>
                          </a:lnTo>
                          <a:lnTo>
                            <a:pt x="2290" y="1404"/>
                          </a:lnTo>
                          <a:lnTo>
                            <a:pt x="2287" y="1398"/>
                          </a:lnTo>
                          <a:lnTo>
                            <a:pt x="2284" y="1392"/>
                          </a:lnTo>
                          <a:lnTo>
                            <a:pt x="2279" y="1386"/>
                          </a:lnTo>
                          <a:lnTo>
                            <a:pt x="2273" y="1378"/>
                          </a:lnTo>
                          <a:lnTo>
                            <a:pt x="2266" y="1372"/>
                          </a:lnTo>
                          <a:lnTo>
                            <a:pt x="2259" y="1366"/>
                          </a:lnTo>
                          <a:lnTo>
                            <a:pt x="2251" y="1360"/>
                          </a:lnTo>
                          <a:lnTo>
                            <a:pt x="2249" y="1355"/>
                          </a:lnTo>
                          <a:lnTo>
                            <a:pt x="2247" y="1344"/>
                          </a:lnTo>
                          <a:lnTo>
                            <a:pt x="2243" y="1337"/>
                          </a:lnTo>
                          <a:lnTo>
                            <a:pt x="2240" y="1327"/>
                          </a:lnTo>
                          <a:lnTo>
                            <a:pt x="2235" y="1317"/>
                          </a:lnTo>
                          <a:lnTo>
                            <a:pt x="2229" y="1307"/>
                          </a:lnTo>
                          <a:lnTo>
                            <a:pt x="2221" y="1296"/>
                          </a:lnTo>
                          <a:lnTo>
                            <a:pt x="2213" y="1286"/>
                          </a:lnTo>
                          <a:lnTo>
                            <a:pt x="2202" y="1275"/>
                          </a:lnTo>
                          <a:lnTo>
                            <a:pt x="2189" y="1266"/>
                          </a:lnTo>
                          <a:lnTo>
                            <a:pt x="2175" y="1256"/>
                          </a:lnTo>
                          <a:lnTo>
                            <a:pt x="2159" y="1248"/>
                          </a:lnTo>
                          <a:lnTo>
                            <a:pt x="2140" y="1241"/>
                          </a:lnTo>
                          <a:lnTo>
                            <a:pt x="2120" y="1235"/>
                          </a:lnTo>
                          <a:lnTo>
                            <a:pt x="2110" y="1223"/>
                          </a:lnTo>
                          <a:lnTo>
                            <a:pt x="2079" y="1190"/>
                          </a:lnTo>
                          <a:lnTo>
                            <a:pt x="2056" y="1168"/>
                          </a:lnTo>
                          <a:lnTo>
                            <a:pt x="2025" y="1143"/>
                          </a:lnTo>
                          <a:lnTo>
                            <a:pt x="2007" y="1131"/>
                          </a:lnTo>
                          <a:lnTo>
                            <a:pt x="1987" y="1118"/>
                          </a:lnTo>
                          <a:lnTo>
                            <a:pt x="1965" y="1104"/>
                          </a:lnTo>
                          <a:lnTo>
                            <a:pt x="1942" y="1091"/>
                          </a:lnTo>
                          <a:lnTo>
                            <a:pt x="1942" y="920"/>
                          </a:lnTo>
                          <a:lnTo>
                            <a:pt x="1945" y="917"/>
                          </a:lnTo>
                          <a:lnTo>
                            <a:pt x="1949" y="908"/>
                          </a:lnTo>
                          <a:lnTo>
                            <a:pt x="1957" y="895"/>
                          </a:lnTo>
                          <a:lnTo>
                            <a:pt x="1963" y="875"/>
                          </a:lnTo>
                          <a:lnTo>
                            <a:pt x="1967" y="864"/>
                          </a:lnTo>
                          <a:lnTo>
                            <a:pt x="1968" y="852"/>
                          </a:lnTo>
                          <a:lnTo>
                            <a:pt x="1969" y="838"/>
                          </a:lnTo>
                          <a:lnTo>
                            <a:pt x="1970" y="824"/>
                          </a:lnTo>
                          <a:lnTo>
                            <a:pt x="1969" y="808"/>
                          </a:lnTo>
                          <a:lnTo>
                            <a:pt x="1965" y="792"/>
                          </a:lnTo>
                          <a:lnTo>
                            <a:pt x="1962" y="775"/>
                          </a:lnTo>
                          <a:lnTo>
                            <a:pt x="1956" y="756"/>
                          </a:lnTo>
                          <a:lnTo>
                            <a:pt x="1778" y="770"/>
                          </a:lnTo>
                          <a:lnTo>
                            <a:pt x="1778" y="765"/>
                          </a:lnTo>
                          <a:lnTo>
                            <a:pt x="1776" y="753"/>
                          </a:lnTo>
                          <a:lnTo>
                            <a:pt x="1770" y="733"/>
                          </a:lnTo>
                          <a:lnTo>
                            <a:pt x="1760" y="707"/>
                          </a:lnTo>
                          <a:lnTo>
                            <a:pt x="1754" y="694"/>
                          </a:lnTo>
                          <a:lnTo>
                            <a:pt x="1745" y="678"/>
                          </a:lnTo>
                          <a:lnTo>
                            <a:pt x="1734" y="662"/>
                          </a:lnTo>
                          <a:lnTo>
                            <a:pt x="1723" y="645"/>
                          </a:lnTo>
                          <a:lnTo>
                            <a:pt x="1708" y="628"/>
                          </a:lnTo>
                          <a:lnTo>
                            <a:pt x="1692" y="609"/>
                          </a:lnTo>
                          <a:lnTo>
                            <a:pt x="1674" y="591"/>
                          </a:lnTo>
                          <a:lnTo>
                            <a:pt x="1653" y="573"/>
                          </a:lnTo>
                          <a:lnTo>
                            <a:pt x="1651" y="573"/>
                          </a:lnTo>
                          <a:lnTo>
                            <a:pt x="1645" y="574"/>
                          </a:lnTo>
                          <a:lnTo>
                            <a:pt x="1641" y="573"/>
                          </a:lnTo>
                          <a:lnTo>
                            <a:pt x="1636" y="573"/>
                          </a:lnTo>
                          <a:lnTo>
                            <a:pt x="1630" y="570"/>
                          </a:lnTo>
                          <a:lnTo>
                            <a:pt x="1625" y="567"/>
                          </a:lnTo>
                          <a:lnTo>
                            <a:pt x="1619" y="562"/>
                          </a:lnTo>
                          <a:lnTo>
                            <a:pt x="1613" y="556"/>
                          </a:lnTo>
                          <a:lnTo>
                            <a:pt x="1607" y="547"/>
                          </a:lnTo>
                          <a:lnTo>
                            <a:pt x="1601" y="536"/>
                          </a:lnTo>
                          <a:lnTo>
                            <a:pt x="1596" y="524"/>
                          </a:lnTo>
                          <a:lnTo>
                            <a:pt x="1590" y="508"/>
                          </a:lnTo>
                          <a:lnTo>
                            <a:pt x="1586" y="489"/>
                          </a:lnTo>
                          <a:lnTo>
                            <a:pt x="1581" y="467"/>
                          </a:lnTo>
                          <a:lnTo>
                            <a:pt x="1579" y="467"/>
                          </a:lnTo>
                          <a:lnTo>
                            <a:pt x="1570" y="465"/>
                          </a:lnTo>
                          <a:lnTo>
                            <a:pt x="1565" y="464"/>
                          </a:lnTo>
                          <a:lnTo>
                            <a:pt x="1558" y="460"/>
                          </a:lnTo>
                          <a:lnTo>
                            <a:pt x="1550" y="454"/>
                          </a:lnTo>
                          <a:lnTo>
                            <a:pt x="1543" y="447"/>
                          </a:lnTo>
                          <a:lnTo>
                            <a:pt x="1535" y="438"/>
                          </a:lnTo>
                          <a:lnTo>
                            <a:pt x="1525" y="426"/>
                          </a:lnTo>
                          <a:lnTo>
                            <a:pt x="1516" y="411"/>
                          </a:lnTo>
                          <a:lnTo>
                            <a:pt x="1506" y="393"/>
                          </a:lnTo>
                          <a:lnTo>
                            <a:pt x="1497" y="372"/>
                          </a:lnTo>
                          <a:lnTo>
                            <a:pt x="1488" y="346"/>
                          </a:lnTo>
                          <a:lnTo>
                            <a:pt x="1478" y="317"/>
                          </a:lnTo>
                          <a:lnTo>
                            <a:pt x="1470" y="284"/>
                          </a:lnTo>
                          <a:lnTo>
                            <a:pt x="1464" y="114"/>
                          </a:lnTo>
                          <a:lnTo>
                            <a:pt x="1457" y="111"/>
                          </a:lnTo>
                          <a:lnTo>
                            <a:pt x="1454" y="108"/>
                          </a:lnTo>
                          <a:lnTo>
                            <a:pt x="1449" y="104"/>
                          </a:lnTo>
                          <a:lnTo>
                            <a:pt x="1446" y="100"/>
                          </a:lnTo>
                          <a:lnTo>
                            <a:pt x="1440" y="92"/>
                          </a:lnTo>
                          <a:lnTo>
                            <a:pt x="1437" y="82"/>
                          </a:lnTo>
                          <a:lnTo>
                            <a:pt x="1434" y="72"/>
                          </a:lnTo>
                          <a:lnTo>
                            <a:pt x="1433" y="61"/>
                          </a:lnTo>
                          <a:lnTo>
                            <a:pt x="1432" y="51"/>
                          </a:lnTo>
                          <a:lnTo>
                            <a:pt x="1432" y="40"/>
                          </a:lnTo>
                          <a:lnTo>
                            <a:pt x="1431" y="30"/>
                          </a:lnTo>
                          <a:lnTo>
                            <a:pt x="1431" y="22"/>
                          </a:lnTo>
                          <a:lnTo>
                            <a:pt x="1429" y="13"/>
                          </a:lnTo>
                          <a:lnTo>
                            <a:pt x="1427" y="7"/>
                          </a:lnTo>
                          <a:lnTo>
                            <a:pt x="1426" y="5"/>
                          </a:lnTo>
                          <a:lnTo>
                            <a:pt x="1424" y="2"/>
                          </a:lnTo>
                          <a:lnTo>
                            <a:pt x="1422" y="1"/>
                          </a:lnTo>
                          <a:lnTo>
                            <a:pt x="1419" y="0"/>
                          </a:lnTo>
                          <a:lnTo>
                            <a:pt x="1413" y="0"/>
                          </a:lnTo>
                          <a:lnTo>
                            <a:pt x="1405" y="2"/>
                          </a:lnTo>
                          <a:lnTo>
                            <a:pt x="1404" y="2"/>
                          </a:lnTo>
                          <a:lnTo>
                            <a:pt x="1399" y="5"/>
                          </a:lnTo>
                          <a:lnTo>
                            <a:pt x="1388" y="8"/>
                          </a:lnTo>
                          <a:lnTo>
                            <a:pt x="1372" y="12"/>
                          </a:lnTo>
                          <a:lnTo>
                            <a:pt x="1346" y="17"/>
                          </a:lnTo>
                          <a:lnTo>
                            <a:pt x="1309" y="22"/>
                          </a:lnTo>
                          <a:lnTo>
                            <a:pt x="1262" y="28"/>
                          </a:lnTo>
                          <a:lnTo>
                            <a:pt x="1199" y="34"/>
                          </a:lnTo>
                          <a:lnTo>
                            <a:pt x="1122" y="39"/>
                          </a:lnTo>
                          <a:lnTo>
                            <a:pt x="1027" y="45"/>
                          </a:lnTo>
                          <a:lnTo>
                            <a:pt x="913" y="50"/>
                          </a:lnTo>
                          <a:lnTo>
                            <a:pt x="779" y="55"/>
                          </a:lnTo>
                          <a:lnTo>
                            <a:pt x="621" y="57"/>
                          </a:lnTo>
                          <a:lnTo>
                            <a:pt x="442" y="60"/>
                          </a:lnTo>
                          <a:lnTo>
                            <a:pt x="235" y="61"/>
                          </a:lnTo>
                          <a:lnTo>
                            <a:pt x="1" y="6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1" name="Freeform 450"/>
                    <p:cNvSpPr>
                      <a:spLocks/>
                    </p:cNvSpPr>
                    <p:nvPr/>
                  </p:nvSpPr>
                  <p:spPr bwMode="auto">
                    <a:xfrm>
                      <a:off x="2750" y="691"/>
                      <a:ext cx="574" cy="664"/>
                    </a:xfrm>
                    <a:custGeom>
                      <a:avLst/>
                      <a:gdLst>
                        <a:gd name="T0" fmla="*/ 0 w 2296"/>
                        <a:gd name="T1" fmla="*/ 0 h 2657"/>
                        <a:gd name="T2" fmla="*/ 0 w 2296"/>
                        <a:gd name="T3" fmla="*/ 0 h 2657"/>
                        <a:gd name="T4" fmla="*/ 0 w 2296"/>
                        <a:gd name="T5" fmla="*/ 0 h 2657"/>
                        <a:gd name="T6" fmla="*/ 0 w 2296"/>
                        <a:gd name="T7" fmla="*/ 0 h 2657"/>
                        <a:gd name="T8" fmla="*/ 0 w 2296"/>
                        <a:gd name="T9" fmla="*/ 0 h 2657"/>
                        <a:gd name="T10" fmla="*/ 0 w 2296"/>
                        <a:gd name="T11" fmla="*/ 0 h 2657"/>
                        <a:gd name="T12" fmla="*/ 0 w 2296"/>
                        <a:gd name="T13" fmla="*/ 0 h 2657"/>
                        <a:gd name="T14" fmla="*/ 0 w 2296"/>
                        <a:gd name="T15" fmla="*/ 0 h 2657"/>
                        <a:gd name="T16" fmla="*/ 0 w 2296"/>
                        <a:gd name="T17" fmla="*/ 0 h 2657"/>
                        <a:gd name="T18" fmla="*/ 0 w 2296"/>
                        <a:gd name="T19" fmla="*/ 0 h 2657"/>
                        <a:gd name="T20" fmla="*/ 0 w 2296"/>
                        <a:gd name="T21" fmla="*/ 0 h 2657"/>
                        <a:gd name="T22" fmla="*/ 0 w 2296"/>
                        <a:gd name="T23" fmla="*/ 0 h 2657"/>
                        <a:gd name="T24" fmla="*/ 0 w 2296"/>
                        <a:gd name="T25" fmla="*/ 0 h 2657"/>
                        <a:gd name="T26" fmla="*/ 0 w 2296"/>
                        <a:gd name="T27" fmla="*/ 0 h 2657"/>
                        <a:gd name="T28" fmla="*/ 0 w 2296"/>
                        <a:gd name="T29" fmla="*/ 0 h 2657"/>
                        <a:gd name="T30" fmla="*/ 0 w 2296"/>
                        <a:gd name="T31" fmla="*/ 0 h 2657"/>
                        <a:gd name="T32" fmla="*/ 0 w 2296"/>
                        <a:gd name="T33" fmla="*/ 0 h 2657"/>
                        <a:gd name="T34" fmla="*/ 0 w 2296"/>
                        <a:gd name="T35" fmla="*/ 0 h 2657"/>
                        <a:gd name="T36" fmla="*/ 0 w 2296"/>
                        <a:gd name="T37" fmla="*/ 0 h 2657"/>
                        <a:gd name="T38" fmla="*/ 0 w 2296"/>
                        <a:gd name="T39" fmla="*/ 0 h 2657"/>
                        <a:gd name="T40" fmla="*/ 0 w 2296"/>
                        <a:gd name="T41" fmla="*/ 0 h 2657"/>
                        <a:gd name="T42" fmla="*/ 0 w 2296"/>
                        <a:gd name="T43" fmla="*/ 0 h 2657"/>
                        <a:gd name="T44" fmla="*/ 0 w 2296"/>
                        <a:gd name="T45" fmla="*/ 0 h 2657"/>
                        <a:gd name="T46" fmla="*/ 0 w 2296"/>
                        <a:gd name="T47" fmla="*/ 0 h 2657"/>
                        <a:gd name="T48" fmla="*/ 0 w 2296"/>
                        <a:gd name="T49" fmla="*/ 0 h 2657"/>
                        <a:gd name="T50" fmla="*/ 0 w 2296"/>
                        <a:gd name="T51" fmla="*/ 0 h 2657"/>
                        <a:gd name="T52" fmla="*/ 0 w 2296"/>
                        <a:gd name="T53" fmla="*/ 0 h 2657"/>
                        <a:gd name="T54" fmla="*/ 0 w 2296"/>
                        <a:gd name="T55" fmla="*/ 0 h 2657"/>
                        <a:gd name="T56" fmla="*/ 0 w 2296"/>
                        <a:gd name="T57" fmla="*/ 0 h 2657"/>
                        <a:gd name="T58" fmla="*/ 0 w 2296"/>
                        <a:gd name="T59" fmla="*/ 0 h 2657"/>
                        <a:gd name="T60" fmla="*/ 0 w 2296"/>
                        <a:gd name="T61" fmla="*/ 0 h 2657"/>
                        <a:gd name="T62" fmla="*/ 0 w 2296"/>
                        <a:gd name="T63" fmla="*/ 0 h 2657"/>
                        <a:gd name="T64" fmla="*/ 0 w 2296"/>
                        <a:gd name="T65" fmla="*/ 0 h 2657"/>
                        <a:gd name="T66" fmla="*/ 0 w 2296"/>
                        <a:gd name="T67" fmla="*/ 0 h 2657"/>
                        <a:gd name="T68" fmla="*/ 0 w 2296"/>
                        <a:gd name="T69" fmla="*/ 0 h 2657"/>
                        <a:gd name="T70" fmla="*/ 0 w 2296"/>
                        <a:gd name="T71" fmla="*/ 0 h 2657"/>
                        <a:gd name="T72" fmla="*/ 0 w 2296"/>
                        <a:gd name="T73" fmla="*/ 0 h 2657"/>
                        <a:gd name="T74" fmla="*/ 0 w 2296"/>
                        <a:gd name="T75" fmla="*/ 0 h 2657"/>
                        <a:gd name="T76" fmla="*/ 0 w 2296"/>
                        <a:gd name="T77" fmla="*/ 0 h 2657"/>
                        <a:gd name="T78" fmla="*/ 0 w 2296"/>
                        <a:gd name="T79" fmla="*/ 0 h 2657"/>
                        <a:gd name="T80" fmla="*/ 0 w 2296"/>
                        <a:gd name="T81" fmla="*/ 0 h 2657"/>
                        <a:gd name="T82" fmla="*/ 0 w 2296"/>
                        <a:gd name="T83" fmla="*/ 0 h 2657"/>
                        <a:gd name="T84" fmla="*/ 0 w 2296"/>
                        <a:gd name="T85" fmla="*/ 0 h 2657"/>
                        <a:gd name="T86" fmla="*/ 0 w 2296"/>
                        <a:gd name="T87" fmla="*/ 0 h 2657"/>
                        <a:gd name="T88" fmla="*/ 0 w 2296"/>
                        <a:gd name="T89" fmla="*/ 0 h 2657"/>
                        <a:gd name="T90" fmla="*/ 0 w 2296"/>
                        <a:gd name="T91" fmla="*/ 0 h 2657"/>
                        <a:gd name="T92" fmla="*/ 0 w 2296"/>
                        <a:gd name="T93" fmla="*/ 0 h 2657"/>
                        <a:gd name="T94" fmla="*/ 0 w 2296"/>
                        <a:gd name="T95" fmla="*/ 0 h 2657"/>
                        <a:gd name="T96" fmla="*/ 0 w 2296"/>
                        <a:gd name="T97" fmla="*/ 0 h 2657"/>
                        <a:gd name="T98" fmla="*/ 0 w 2296"/>
                        <a:gd name="T99" fmla="*/ 0 h 2657"/>
                        <a:gd name="T100" fmla="*/ 0 w 2296"/>
                        <a:gd name="T101" fmla="*/ 0 h 2657"/>
                        <a:gd name="T102" fmla="*/ 0 w 2296"/>
                        <a:gd name="T103" fmla="*/ 0 h 2657"/>
                        <a:gd name="T104" fmla="*/ 0 w 2296"/>
                        <a:gd name="T105" fmla="*/ 0 h 2657"/>
                        <a:gd name="T106" fmla="*/ 0 w 2296"/>
                        <a:gd name="T107" fmla="*/ 0 h 2657"/>
                        <a:gd name="T108" fmla="*/ 0 w 2296"/>
                        <a:gd name="T109" fmla="*/ 0 h 2657"/>
                        <a:gd name="T110" fmla="*/ 0 w 2296"/>
                        <a:gd name="T111" fmla="*/ 0 h 2657"/>
                        <a:gd name="T112" fmla="*/ 0 w 2296"/>
                        <a:gd name="T113" fmla="*/ 0 h 2657"/>
                        <a:gd name="T114" fmla="*/ 0 w 2296"/>
                        <a:gd name="T115" fmla="*/ 0 h 2657"/>
                        <a:gd name="T116" fmla="*/ 0 w 2296"/>
                        <a:gd name="T117" fmla="*/ 0 h 2657"/>
                        <a:gd name="T118" fmla="*/ 0 w 2296"/>
                        <a:gd name="T119" fmla="*/ 0 h 2657"/>
                        <a:gd name="T120" fmla="*/ 0 w 2296"/>
                        <a:gd name="T121" fmla="*/ 0 h 2657"/>
                        <a:gd name="T122" fmla="*/ 0 w 2296"/>
                        <a:gd name="T123" fmla="*/ 0 h 2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96"/>
                        <a:gd name="T187" fmla="*/ 0 h 2657"/>
                        <a:gd name="T188" fmla="*/ 2296 w 2296"/>
                        <a:gd name="T189" fmla="*/ 2657 h 2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96" h="2657">
                          <a:moveTo>
                            <a:pt x="1601" y="1135"/>
                          </a:moveTo>
                          <a:lnTo>
                            <a:pt x="1602" y="1124"/>
                          </a:lnTo>
                          <a:lnTo>
                            <a:pt x="1604" y="1113"/>
                          </a:lnTo>
                          <a:lnTo>
                            <a:pt x="1610" y="1102"/>
                          </a:lnTo>
                          <a:lnTo>
                            <a:pt x="1618" y="1092"/>
                          </a:lnTo>
                          <a:lnTo>
                            <a:pt x="1626" y="1082"/>
                          </a:lnTo>
                          <a:lnTo>
                            <a:pt x="1635" y="1074"/>
                          </a:lnTo>
                          <a:lnTo>
                            <a:pt x="1646" y="1065"/>
                          </a:lnTo>
                          <a:lnTo>
                            <a:pt x="1656" y="1057"/>
                          </a:lnTo>
                          <a:lnTo>
                            <a:pt x="1694" y="1032"/>
                          </a:lnTo>
                          <a:lnTo>
                            <a:pt x="1712" y="1024"/>
                          </a:lnTo>
                          <a:lnTo>
                            <a:pt x="1727" y="1013"/>
                          </a:lnTo>
                          <a:lnTo>
                            <a:pt x="1741" y="1000"/>
                          </a:lnTo>
                          <a:lnTo>
                            <a:pt x="1757" y="984"/>
                          </a:lnTo>
                          <a:lnTo>
                            <a:pt x="1772" y="968"/>
                          </a:lnTo>
                          <a:lnTo>
                            <a:pt x="1788" y="950"/>
                          </a:lnTo>
                          <a:lnTo>
                            <a:pt x="1803" y="931"/>
                          </a:lnTo>
                          <a:lnTo>
                            <a:pt x="1816" y="911"/>
                          </a:lnTo>
                          <a:lnTo>
                            <a:pt x="1829" y="891"/>
                          </a:lnTo>
                          <a:lnTo>
                            <a:pt x="1854" y="855"/>
                          </a:lnTo>
                          <a:lnTo>
                            <a:pt x="1872" y="823"/>
                          </a:lnTo>
                          <a:lnTo>
                            <a:pt x="1885" y="802"/>
                          </a:lnTo>
                          <a:lnTo>
                            <a:pt x="1888" y="793"/>
                          </a:lnTo>
                          <a:lnTo>
                            <a:pt x="1905" y="779"/>
                          </a:lnTo>
                          <a:lnTo>
                            <a:pt x="1921" y="765"/>
                          </a:lnTo>
                          <a:lnTo>
                            <a:pt x="1940" y="753"/>
                          </a:lnTo>
                          <a:lnTo>
                            <a:pt x="1958" y="741"/>
                          </a:lnTo>
                          <a:lnTo>
                            <a:pt x="1997" y="720"/>
                          </a:lnTo>
                          <a:lnTo>
                            <a:pt x="2042" y="698"/>
                          </a:lnTo>
                          <a:lnTo>
                            <a:pt x="2094" y="675"/>
                          </a:lnTo>
                          <a:lnTo>
                            <a:pt x="2153" y="646"/>
                          </a:lnTo>
                          <a:lnTo>
                            <a:pt x="2184" y="629"/>
                          </a:lnTo>
                          <a:lnTo>
                            <a:pt x="2219" y="610"/>
                          </a:lnTo>
                          <a:lnTo>
                            <a:pt x="2257" y="588"/>
                          </a:lnTo>
                          <a:lnTo>
                            <a:pt x="2296" y="564"/>
                          </a:lnTo>
                          <a:lnTo>
                            <a:pt x="2276" y="564"/>
                          </a:lnTo>
                          <a:lnTo>
                            <a:pt x="2258" y="563"/>
                          </a:lnTo>
                          <a:lnTo>
                            <a:pt x="2242" y="560"/>
                          </a:lnTo>
                          <a:lnTo>
                            <a:pt x="2227" y="556"/>
                          </a:lnTo>
                          <a:lnTo>
                            <a:pt x="2199" y="545"/>
                          </a:lnTo>
                          <a:lnTo>
                            <a:pt x="2169" y="534"/>
                          </a:lnTo>
                          <a:lnTo>
                            <a:pt x="2153" y="528"/>
                          </a:lnTo>
                          <a:lnTo>
                            <a:pt x="2134" y="523"/>
                          </a:lnTo>
                          <a:lnTo>
                            <a:pt x="2112" y="518"/>
                          </a:lnTo>
                          <a:lnTo>
                            <a:pt x="2089" y="516"/>
                          </a:lnTo>
                          <a:lnTo>
                            <a:pt x="2062" y="513"/>
                          </a:lnTo>
                          <a:lnTo>
                            <a:pt x="2030" y="513"/>
                          </a:lnTo>
                          <a:lnTo>
                            <a:pt x="1995" y="514"/>
                          </a:lnTo>
                          <a:lnTo>
                            <a:pt x="1954" y="518"/>
                          </a:lnTo>
                          <a:lnTo>
                            <a:pt x="1948" y="513"/>
                          </a:lnTo>
                          <a:lnTo>
                            <a:pt x="1942" y="508"/>
                          </a:lnTo>
                          <a:lnTo>
                            <a:pt x="1936" y="504"/>
                          </a:lnTo>
                          <a:lnTo>
                            <a:pt x="1930" y="502"/>
                          </a:lnTo>
                          <a:lnTo>
                            <a:pt x="1916" y="498"/>
                          </a:lnTo>
                          <a:lnTo>
                            <a:pt x="1904" y="496"/>
                          </a:lnTo>
                          <a:lnTo>
                            <a:pt x="1892" y="496"/>
                          </a:lnTo>
                          <a:lnTo>
                            <a:pt x="1880" y="498"/>
                          </a:lnTo>
                          <a:lnTo>
                            <a:pt x="1869" y="502"/>
                          </a:lnTo>
                          <a:lnTo>
                            <a:pt x="1858" y="506"/>
                          </a:lnTo>
                          <a:lnTo>
                            <a:pt x="1838" y="516"/>
                          </a:lnTo>
                          <a:lnTo>
                            <a:pt x="1823" y="527"/>
                          </a:lnTo>
                          <a:lnTo>
                            <a:pt x="1814" y="534"/>
                          </a:lnTo>
                          <a:lnTo>
                            <a:pt x="1810" y="538"/>
                          </a:lnTo>
                          <a:lnTo>
                            <a:pt x="1782" y="546"/>
                          </a:lnTo>
                          <a:lnTo>
                            <a:pt x="1757" y="551"/>
                          </a:lnTo>
                          <a:lnTo>
                            <a:pt x="1734" y="555"/>
                          </a:lnTo>
                          <a:lnTo>
                            <a:pt x="1714" y="556"/>
                          </a:lnTo>
                          <a:lnTo>
                            <a:pt x="1697" y="555"/>
                          </a:lnTo>
                          <a:lnTo>
                            <a:pt x="1683" y="552"/>
                          </a:lnTo>
                          <a:lnTo>
                            <a:pt x="1670" y="549"/>
                          </a:lnTo>
                          <a:lnTo>
                            <a:pt x="1659" y="544"/>
                          </a:lnTo>
                          <a:lnTo>
                            <a:pt x="1650" y="539"/>
                          </a:lnTo>
                          <a:lnTo>
                            <a:pt x="1643" y="534"/>
                          </a:lnTo>
                          <a:lnTo>
                            <a:pt x="1637" y="528"/>
                          </a:lnTo>
                          <a:lnTo>
                            <a:pt x="1632" y="523"/>
                          </a:lnTo>
                          <a:lnTo>
                            <a:pt x="1627" y="514"/>
                          </a:lnTo>
                          <a:lnTo>
                            <a:pt x="1626" y="512"/>
                          </a:lnTo>
                          <a:lnTo>
                            <a:pt x="1605" y="489"/>
                          </a:lnTo>
                          <a:lnTo>
                            <a:pt x="1586" y="469"/>
                          </a:lnTo>
                          <a:lnTo>
                            <a:pt x="1568" y="456"/>
                          </a:lnTo>
                          <a:lnTo>
                            <a:pt x="1550" y="444"/>
                          </a:lnTo>
                          <a:lnTo>
                            <a:pt x="1536" y="438"/>
                          </a:lnTo>
                          <a:lnTo>
                            <a:pt x="1522" y="435"/>
                          </a:lnTo>
                          <a:lnTo>
                            <a:pt x="1510" y="432"/>
                          </a:lnTo>
                          <a:lnTo>
                            <a:pt x="1500" y="433"/>
                          </a:lnTo>
                          <a:lnTo>
                            <a:pt x="1490" y="436"/>
                          </a:lnTo>
                          <a:lnTo>
                            <a:pt x="1483" y="440"/>
                          </a:lnTo>
                          <a:lnTo>
                            <a:pt x="1477" y="443"/>
                          </a:lnTo>
                          <a:lnTo>
                            <a:pt x="1471" y="448"/>
                          </a:lnTo>
                          <a:lnTo>
                            <a:pt x="1465" y="456"/>
                          </a:lnTo>
                          <a:lnTo>
                            <a:pt x="1462" y="459"/>
                          </a:lnTo>
                          <a:lnTo>
                            <a:pt x="1441" y="446"/>
                          </a:lnTo>
                          <a:lnTo>
                            <a:pt x="1424" y="433"/>
                          </a:lnTo>
                          <a:lnTo>
                            <a:pt x="1408" y="421"/>
                          </a:lnTo>
                          <a:lnTo>
                            <a:pt x="1396" y="410"/>
                          </a:lnTo>
                          <a:lnTo>
                            <a:pt x="1385" y="399"/>
                          </a:lnTo>
                          <a:lnTo>
                            <a:pt x="1377" y="389"/>
                          </a:lnTo>
                          <a:lnTo>
                            <a:pt x="1370" y="381"/>
                          </a:lnTo>
                          <a:lnTo>
                            <a:pt x="1366" y="372"/>
                          </a:lnTo>
                          <a:lnTo>
                            <a:pt x="1359" y="359"/>
                          </a:lnTo>
                          <a:lnTo>
                            <a:pt x="1357" y="349"/>
                          </a:lnTo>
                          <a:lnTo>
                            <a:pt x="1357" y="343"/>
                          </a:lnTo>
                          <a:lnTo>
                            <a:pt x="1357" y="340"/>
                          </a:lnTo>
                          <a:lnTo>
                            <a:pt x="1339" y="336"/>
                          </a:lnTo>
                          <a:lnTo>
                            <a:pt x="1320" y="332"/>
                          </a:lnTo>
                          <a:lnTo>
                            <a:pt x="1303" y="328"/>
                          </a:lnTo>
                          <a:lnTo>
                            <a:pt x="1286" y="327"/>
                          </a:lnTo>
                          <a:lnTo>
                            <a:pt x="1269" y="325"/>
                          </a:lnTo>
                          <a:lnTo>
                            <a:pt x="1253" y="325"/>
                          </a:lnTo>
                          <a:lnTo>
                            <a:pt x="1237" y="325"/>
                          </a:lnTo>
                          <a:lnTo>
                            <a:pt x="1222" y="326"/>
                          </a:lnTo>
                          <a:lnTo>
                            <a:pt x="1194" y="328"/>
                          </a:lnTo>
                          <a:lnTo>
                            <a:pt x="1168" y="333"/>
                          </a:lnTo>
                          <a:lnTo>
                            <a:pt x="1145" y="340"/>
                          </a:lnTo>
                          <a:lnTo>
                            <a:pt x="1123" y="348"/>
                          </a:lnTo>
                          <a:lnTo>
                            <a:pt x="1105" y="356"/>
                          </a:lnTo>
                          <a:lnTo>
                            <a:pt x="1089" y="366"/>
                          </a:lnTo>
                          <a:lnTo>
                            <a:pt x="1074" y="375"/>
                          </a:lnTo>
                          <a:lnTo>
                            <a:pt x="1063" y="382"/>
                          </a:lnTo>
                          <a:lnTo>
                            <a:pt x="1047" y="394"/>
                          </a:lnTo>
                          <a:lnTo>
                            <a:pt x="1042" y="400"/>
                          </a:lnTo>
                          <a:lnTo>
                            <a:pt x="1002" y="380"/>
                          </a:lnTo>
                          <a:lnTo>
                            <a:pt x="967" y="362"/>
                          </a:lnTo>
                          <a:lnTo>
                            <a:pt x="935" y="351"/>
                          </a:lnTo>
                          <a:lnTo>
                            <a:pt x="908" y="342"/>
                          </a:lnTo>
                          <a:lnTo>
                            <a:pt x="864" y="329"/>
                          </a:lnTo>
                          <a:lnTo>
                            <a:pt x="828" y="318"/>
                          </a:lnTo>
                          <a:lnTo>
                            <a:pt x="814" y="312"/>
                          </a:lnTo>
                          <a:lnTo>
                            <a:pt x="799" y="304"/>
                          </a:lnTo>
                          <a:lnTo>
                            <a:pt x="793" y="299"/>
                          </a:lnTo>
                          <a:lnTo>
                            <a:pt x="785" y="293"/>
                          </a:lnTo>
                          <a:lnTo>
                            <a:pt x="779" y="285"/>
                          </a:lnTo>
                          <a:lnTo>
                            <a:pt x="772" y="277"/>
                          </a:lnTo>
                          <a:lnTo>
                            <a:pt x="758" y="257"/>
                          </a:lnTo>
                          <a:lnTo>
                            <a:pt x="743" y="233"/>
                          </a:lnTo>
                          <a:lnTo>
                            <a:pt x="727" y="202"/>
                          </a:lnTo>
                          <a:lnTo>
                            <a:pt x="708" y="164"/>
                          </a:lnTo>
                          <a:lnTo>
                            <a:pt x="709" y="143"/>
                          </a:lnTo>
                          <a:lnTo>
                            <a:pt x="711" y="124"/>
                          </a:lnTo>
                          <a:lnTo>
                            <a:pt x="711" y="107"/>
                          </a:lnTo>
                          <a:lnTo>
                            <a:pt x="709" y="91"/>
                          </a:lnTo>
                          <a:lnTo>
                            <a:pt x="708" y="77"/>
                          </a:lnTo>
                          <a:lnTo>
                            <a:pt x="707" y="65"/>
                          </a:lnTo>
                          <a:lnTo>
                            <a:pt x="705" y="53"/>
                          </a:lnTo>
                          <a:lnTo>
                            <a:pt x="702" y="43"/>
                          </a:lnTo>
                          <a:lnTo>
                            <a:pt x="698" y="34"/>
                          </a:lnTo>
                          <a:lnTo>
                            <a:pt x="695" y="27"/>
                          </a:lnTo>
                          <a:lnTo>
                            <a:pt x="691" y="21"/>
                          </a:lnTo>
                          <a:lnTo>
                            <a:pt x="687" y="15"/>
                          </a:lnTo>
                          <a:lnTo>
                            <a:pt x="684" y="11"/>
                          </a:lnTo>
                          <a:lnTo>
                            <a:pt x="679" y="7"/>
                          </a:lnTo>
                          <a:lnTo>
                            <a:pt x="674" y="4"/>
                          </a:lnTo>
                          <a:lnTo>
                            <a:pt x="669" y="3"/>
                          </a:lnTo>
                          <a:lnTo>
                            <a:pt x="659" y="0"/>
                          </a:lnTo>
                          <a:lnTo>
                            <a:pt x="651" y="0"/>
                          </a:lnTo>
                          <a:lnTo>
                            <a:pt x="641" y="1"/>
                          </a:lnTo>
                          <a:lnTo>
                            <a:pt x="634" y="4"/>
                          </a:lnTo>
                          <a:lnTo>
                            <a:pt x="621" y="10"/>
                          </a:lnTo>
                          <a:lnTo>
                            <a:pt x="616" y="12"/>
                          </a:lnTo>
                          <a:lnTo>
                            <a:pt x="619" y="45"/>
                          </a:lnTo>
                          <a:lnTo>
                            <a:pt x="621" y="75"/>
                          </a:lnTo>
                          <a:lnTo>
                            <a:pt x="621" y="98"/>
                          </a:lnTo>
                          <a:lnTo>
                            <a:pt x="621" y="118"/>
                          </a:lnTo>
                          <a:lnTo>
                            <a:pt x="620" y="134"/>
                          </a:lnTo>
                          <a:lnTo>
                            <a:pt x="619" y="146"/>
                          </a:lnTo>
                          <a:lnTo>
                            <a:pt x="616" y="156"/>
                          </a:lnTo>
                          <a:lnTo>
                            <a:pt x="614" y="163"/>
                          </a:lnTo>
                          <a:lnTo>
                            <a:pt x="610" y="168"/>
                          </a:lnTo>
                          <a:lnTo>
                            <a:pt x="608" y="170"/>
                          </a:lnTo>
                          <a:lnTo>
                            <a:pt x="605" y="171"/>
                          </a:lnTo>
                          <a:lnTo>
                            <a:pt x="602" y="173"/>
                          </a:lnTo>
                          <a:lnTo>
                            <a:pt x="598" y="171"/>
                          </a:lnTo>
                          <a:lnTo>
                            <a:pt x="597" y="170"/>
                          </a:lnTo>
                          <a:lnTo>
                            <a:pt x="0" y="170"/>
                          </a:lnTo>
                          <a:lnTo>
                            <a:pt x="19" y="485"/>
                          </a:lnTo>
                          <a:lnTo>
                            <a:pt x="97" y="774"/>
                          </a:lnTo>
                          <a:lnTo>
                            <a:pt x="117" y="1030"/>
                          </a:lnTo>
                          <a:lnTo>
                            <a:pt x="177" y="1391"/>
                          </a:lnTo>
                          <a:lnTo>
                            <a:pt x="183" y="1555"/>
                          </a:lnTo>
                          <a:lnTo>
                            <a:pt x="184" y="1565"/>
                          </a:lnTo>
                          <a:lnTo>
                            <a:pt x="186" y="1573"/>
                          </a:lnTo>
                          <a:lnTo>
                            <a:pt x="184" y="1582"/>
                          </a:lnTo>
                          <a:lnTo>
                            <a:pt x="183" y="1590"/>
                          </a:lnTo>
                          <a:lnTo>
                            <a:pt x="182" y="1598"/>
                          </a:lnTo>
                          <a:lnTo>
                            <a:pt x="178" y="1605"/>
                          </a:lnTo>
                          <a:lnTo>
                            <a:pt x="176" y="1611"/>
                          </a:lnTo>
                          <a:lnTo>
                            <a:pt x="172" y="1617"/>
                          </a:lnTo>
                          <a:lnTo>
                            <a:pt x="157" y="1634"/>
                          </a:lnTo>
                          <a:lnTo>
                            <a:pt x="150" y="1639"/>
                          </a:lnTo>
                          <a:lnTo>
                            <a:pt x="140" y="1643"/>
                          </a:lnTo>
                          <a:lnTo>
                            <a:pt x="131" y="1647"/>
                          </a:lnTo>
                          <a:lnTo>
                            <a:pt x="123" y="1650"/>
                          </a:lnTo>
                          <a:lnTo>
                            <a:pt x="116" y="1655"/>
                          </a:lnTo>
                          <a:lnTo>
                            <a:pt x="110" y="1659"/>
                          </a:lnTo>
                          <a:lnTo>
                            <a:pt x="105" y="1664"/>
                          </a:lnTo>
                          <a:lnTo>
                            <a:pt x="101" y="1669"/>
                          </a:lnTo>
                          <a:lnTo>
                            <a:pt x="97" y="1674"/>
                          </a:lnTo>
                          <a:lnTo>
                            <a:pt x="95" y="1680"/>
                          </a:lnTo>
                          <a:lnTo>
                            <a:pt x="94" y="1685"/>
                          </a:lnTo>
                          <a:lnTo>
                            <a:pt x="93" y="1691"/>
                          </a:lnTo>
                          <a:lnTo>
                            <a:pt x="93" y="1696"/>
                          </a:lnTo>
                          <a:lnTo>
                            <a:pt x="94" y="1707"/>
                          </a:lnTo>
                          <a:lnTo>
                            <a:pt x="96" y="1718"/>
                          </a:lnTo>
                          <a:lnTo>
                            <a:pt x="100" y="1729"/>
                          </a:lnTo>
                          <a:lnTo>
                            <a:pt x="106" y="1738"/>
                          </a:lnTo>
                          <a:lnTo>
                            <a:pt x="111" y="1747"/>
                          </a:lnTo>
                          <a:lnTo>
                            <a:pt x="117" y="1756"/>
                          </a:lnTo>
                          <a:lnTo>
                            <a:pt x="127" y="1767"/>
                          </a:lnTo>
                          <a:lnTo>
                            <a:pt x="131" y="1772"/>
                          </a:lnTo>
                          <a:lnTo>
                            <a:pt x="150" y="1785"/>
                          </a:lnTo>
                          <a:lnTo>
                            <a:pt x="167" y="1800"/>
                          </a:lnTo>
                          <a:lnTo>
                            <a:pt x="181" y="1813"/>
                          </a:lnTo>
                          <a:lnTo>
                            <a:pt x="192" y="1825"/>
                          </a:lnTo>
                          <a:lnTo>
                            <a:pt x="202" y="1838"/>
                          </a:lnTo>
                          <a:lnTo>
                            <a:pt x="209" y="1849"/>
                          </a:lnTo>
                          <a:lnTo>
                            <a:pt x="214" y="1860"/>
                          </a:lnTo>
                          <a:lnTo>
                            <a:pt x="219" y="1869"/>
                          </a:lnTo>
                          <a:lnTo>
                            <a:pt x="221" y="1878"/>
                          </a:lnTo>
                          <a:lnTo>
                            <a:pt x="222" y="1885"/>
                          </a:lnTo>
                          <a:lnTo>
                            <a:pt x="224" y="1893"/>
                          </a:lnTo>
                          <a:lnTo>
                            <a:pt x="224" y="1899"/>
                          </a:lnTo>
                          <a:lnTo>
                            <a:pt x="224" y="1906"/>
                          </a:lnTo>
                          <a:lnTo>
                            <a:pt x="222" y="1909"/>
                          </a:lnTo>
                          <a:lnTo>
                            <a:pt x="230" y="2657"/>
                          </a:lnTo>
                          <a:lnTo>
                            <a:pt x="435" y="2657"/>
                          </a:lnTo>
                          <a:lnTo>
                            <a:pt x="627" y="2655"/>
                          </a:lnTo>
                          <a:lnTo>
                            <a:pt x="805" y="2654"/>
                          </a:lnTo>
                          <a:lnTo>
                            <a:pt x="970" y="2653"/>
                          </a:lnTo>
                          <a:lnTo>
                            <a:pt x="1122" y="2651"/>
                          </a:lnTo>
                          <a:lnTo>
                            <a:pt x="1259" y="2648"/>
                          </a:lnTo>
                          <a:lnTo>
                            <a:pt x="1384" y="2646"/>
                          </a:lnTo>
                          <a:lnTo>
                            <a:pt x="1494" y="2643"/>
                          </a:lnTo>
                          <a:lnTo>
                            <a:pt x="1592" y="2641"/>
                          </a:lnTo>
                          <a:lnTo>
                            <a:pt x="1676" y="2638"/>
                          </a:lnTo>
                          <a:lnTo>
                            <a:pt x="1747" y="2637"/>
                          </a:lnTo>
                          <a:lnTo>
                            <a:pt x="1805" y="2635"/>
                          </a:lnTo>
                          <a:lnTo>
                            <a:pt x="1850" y="2633"/>
                          </a:lnTo>
                          <a:lnTo>
                            <a:pt x="1883" y="2632"/>
                          </a:lnTo>
                          <a:lnTo>
                            <a:pt x="1902" y="2631"/>
                          </a:lnTo>
                          <a:lnTo>
                            <a:pt x="1908" y="2631"/>
                          </a:lnTo>
                          <a:lnTo>
                            <a:pt x="1907" y="2583"/>
                          </a:lnTo>
                          <a:lnTo>
                            <a:pt x="1904" y="2543"/>
                          </a:lnTo>
                          <a:lnTo>
                            <a:pt x="1900" y="2509"/>
                          </a:lnTo>
                          <a:lnTo>
                            <a:pt x="1897" y="2480"/>
                          </a:lnTo>
                          <a:lnTo>
                            <a:pt x="1893" y="2456"/>
                          </a:lnTo>
                          <a:lnTo>
                            <a:pt x="1889" y="2438"/>
                          </a:lnTo>
                          <a:lnTo>
                            <a:pt x="1885" y="2423"/>
                          </a:lnTo>
                          <a:lnTo>
                            <a:pt x="1880" y="2412"/>
                          </a:lnTo>
                          <a:lnTo>
                            <a:pt x="1875" y="2403"/>
                          </a:lnTo>
                          <a:lnTo>
                            <a:pt x="1871" y="2398"/>
                          </a:lnTo>
                          <a:lnTo>
                            <a:pt x="1866" y="2395"/>
                          </a:lnTo>
                          <a:lnTo>
                            <a:pt x="1864" y="2393"/>
                          </a:lnTo>
                          <a:lnTo>
                            <a:pt x="1858" y="2393"/>
                          </a:lnTo>
                          <a:lnTo>
                            <a:pt x="1856" y="2395"/>
                          </a:lnTo>
                          <a:lnTo>
                            <a:pt x="1827" y="2389"/>
                          </a:lnTo>
                          <a:lnTo>
                            <a:pt x="1803" y="2381"/>
                          </a:lnTo>
                          <a:lnTo>
                            <a:pt x="1782" y="2374"/>
                          </a:lnTo>
                          <a:lnTo>
                            <a:pt x="1765" y="2365"/>
                          </a:lnTo>
                          <a:lnTo>
                            <a:pt x="1750" y="2355"/>
                          </a:lnTo>
                          <a:lnTo>
                            <a:pt x="1738" y="2346"/>
                          </a:lnTo>
                          <a:lnTo>
                            <a:pt x="1729" y="2336"/>
                          </a:lnTo>
                          <a:lnTo>
                            <a:pt x="1722" y="2325"/>
                          </a:lnTo>
                          <a:lnTo>
                            <a:pt x="1717" y="2316"/>
                          </a:lnTo>
                          <a:lnTo>
                            <a:pt x="1714" y="2307"/>
                          </a:lnTo>
                          <a:lnTo>
                            <a:pt x="1712" y="2298"/>
                          </a:lnTo>
                          <a:lnTo>
                            <a:pt x="1711" y="2291"/>
                          </a:lnTo>
                          <a:lnTo>
                            <a:pt x="1711" y="2280"/>
                          </a:lnTo>
                          <a:lnTo>
                            <a:pt x="1712" y="2276"/>
                          </a:lnTo>
                          <a:lnTo>
                            <a:pt x="1712" y="2266"/>
                          </a:lnTo>
                          <a:lnTo>
                            <a:pt x="1712" y="2256"/>
                          </a:lnTo>
                          <a:lnTo>
                            <a:pt x="1711" y="2248"/>
                          </a:lnTo>
                          <a:lnTo>
                            <a:pt x="1710" y="2240"/>
                          </a:lnTo>
                          <a:lnTo>
                            <a:pt x="1707" y="2233"/>
                          </a:lnTo>
                          <a:lnTo>
                            <a:pt x="1705" y="2227"/>
                          </a:lnTo>
                          <a:lnTo>
                            <a:pt x="1701" y="2221"/>
                          </a:lnTo>
                          <a:lnTo>
                            <a:pt x="1696" y="2216"/>
                          </a:lnTo>
                          <a:lnTo>
                            <a:pt x="1692" y="2211"/>
                          </a:lnTo>
                          <a:lnTo>
                            <a:pt x="1687" y="2207"/>
                          </a:lnTo>
                          <a:lnTo>
                            <a:pt x="1681" y="2204"/>
                          </a:lnTo>
                          <a:lnTo>
                            <a:pt x="1675" y="2200"/>
                          </a:lnTo>
                          <a:lnTo>
                            <a:pt x="1664" y="2195"/>
                          </a:lnTo>
                          <a:lnTo>
                            <a:pt x="1651" y="2191"/>
                          </a:lnTo>
                          <a:lnTo>
                            <a:pt x="1639" y="2189"/>
                          </a:lnTo>
                          <a:lnTo>
                            <a:pt x="1625" y="2189"/>
                          </a:lnTo>
                          <a:lnTo>
                            <a:pt x="1613" y="2188"/>
                          </a:lnTo>
                          <a:lnTo>
                            <a:pt x="1603" y="2189"/>
                          </a:lnTo>
                          <a:lnTo>
                            <a:pt x="1587" y="2190"/>
                          </a:lnTo>
                          <a:lnTo>
                            <a:pt x="1580" y="2191"/>
                          </a:lnTo>
                          <a:lnTo>
                            <a:pt x="1545" y="2180"/>
                          </a:lnTo>
                          <a:lnTo>
                            <a:pt x="1515" y="2171"/>
                          </a:lnTo>
                          <a:lnTo>
                            <a:pt x="1490" y="2160"/>
                          </a:lnTo>
                          <a:lnTo>
                            <a:pt x="1471" y="2150"/>
                          </a:lnTo>
                          <a:lnTo>
                            <a:pt x="1455" y="2139"/>
                          </a:lnTo>
                          <a:lnTo>
                            <a:pt x="1443" y="2128"/>
                          </a:lnTo>
                          <a:lnTo>
                            <a:pt x="1434" y="2118"/>
                          </a:lnTo>
                          <a:lnTo>
                            <a:pt x="1429" y="2109"/>
                          </a:lnTo>
                          <a:lnTo>
                            <a:pt x="1426" y="2100"/>
                          </a:lnTo>
                          <a:lnTo>
                            <a:pt x="1423" y="2092"/>
                          </a:lnTo>
                          <a:lnTo>
                            <a:pt x="1423" y="2085"/>
                          </a:lnTo>
                          <a:lnTo>
                            <a:pt x="1424" y="2079"/>
                          </a:lnTo>
                          <a:lnTo>
                            <a:pt x="1428" y="2069"/>
                          </a:lnTo>
                          <a:lnTo>
                            <a:pt x="1429" y="2067"/>
                          </a:lnTo>
                          <a:lnTo>
                            <a:pt x="1429" y="1803"/>
                          </a:lnTo>
                          <a:lnTo>
                            <a:pt x="1430" y="1775"/>
                          </a:lnTo>
                          <a:lnTo>
                            <a:pt x="1430" y="1752"/>
                          </a:lnTo>
                          <a:lnTo>
                            <a:pt x="1428" y="1732"/>
                          </a:lnTo>
                          <a:lnTo>
                            <a:pt x="1424" y="1719"/>
                          </a:lnTo>
                          <a:lnTo>
                            <a:pt x="1418" y="1707"/>
                          </a:lnTo>
                          <a:lnTo>
                            <a:pt x="1413" y="1698"/>
                          </a:lnTo>
                          <a:lnTo>
                            <a:pt x="1406" y="1692"/>
                          </a:lnTo>
                          <a:lnTo>
                            <a:pt x="1399" y="1686"/>
                          </a:lnTo>
                          <a:lnTo>
                            <a:pt x="1392" y="1680"/>
                          </a:lnTo>
                          <a:lnTo>
                            <a:pt x="1385" y="1675"/>
                          </a:lnTo>
                          <a:lnTo>
                            <a:pt x="1379" y="1667"/>
                          </a:lnTo>
                          <a:lnTo>
                            <a:pt x="1373" y="1658"/>
                          </a:lnTo>
                          <a:lnTo>
                            <a:pt x="1368" y="1647"/>
                          </a:lnTo>
                          <a:lnTo>
                            <a:pt x="1366" y="1631"/>
                          </a:lnTo>
                          <a:lnTo>
                            <a:pt x="1363" y="1611"/>
                          </a:lnTo>
                          <a:lnTo>
                            <a:pt x="1364" y="1588"/>
                          </a:lnTo>
                          <a:lnTo>
                            <a:pt x="1373" y="1588"/>
                          </a:lnTo>
                          <a:lnTo>
                            <a:pt x="1380" y="1588"/>
                          </a:lnTo>
                          <a:lnTo>
                            <a:pt x="1388" y="1587"/>
                          </a:lnTo>
                          <a:lnTo>
                            <a:pt x="1394" y="1585"/>
                          </a:lnTo>
                          <a:lnTo>
                            <a:pt x="1399" y="1583"/>
                          </a:lnTo>
                          <a:lnTo>
                            <a:pt x="1404" y="1581"/>
                          </a:lnTo>
                          <a:lnTo>
                            <a:pt x="1407" y="1578"/>
                          </a:lnTo>
                          <a:lnTo>
                            <a:pt x="1411" y="1574"/>
                          </a:lnTo>
                          <a:lnTo>
                            <a:pt x="1417" y="1567"/>
                          </a:lnTo>
                          <a:lnTo>
                            <a:pt x="1421" y="1560"/>
                          </a:lnTo>
                          <a:lnTo>
                            <a:pt x="1423" y="1550"/>
                          </a:lnTo>
                          <a:lnTo>
                            <a:pt x="1427" y="1541"/>
                          </a:lnTo>
                          <a:lnTo>
                            <a:pt x="1429" y="1533"/>
                          </a:lnTo>
                          <a:lnTo>
                            <a:pt x="1432" y="1523"/>
                          </a:lnTo>
                          <a:lnTo>
                            <a:pt x="1435" y="1516"/>
                          </a:lnTo>
                          <a:lnTo>
                            <a:pt x="1441" y="1508"/>
                          </a:lnTo>
                          <a:lnTo>
                            <a:pt x="1445" y="1505"/>
                          </a:lnTo>
                          <a:lnTo>
                            <a:pt x="1449" y="1502"/>
                          </a:lnTo>
                          <a:lnTo>
                            <a:pt x="1454" y="1500"/>
                          </a:lnTo>
                          <a:lnTo>
                            <a:pt x="1459" y="1497"/>
                          </a:lnTo>
                          <a:lnTo>
                            <a:pt x="1465" y="1496"/>
                          </a:lnTo>
                          <a:lnTo>
                            <a:pt x="1472" y="1496"/>
                          </a:lnTo>
                          <a:lnTo>
                            <a:pt x="1479" y="1495"/>
                          </a:lnTo>
                          <a:lnTo>
                            <a:pt x="1488" y="1495"/>
                          </a:lnTo>
                          <a:lnTo>
                            <a:pt x="1495" y="1496"/>
                          </a:lnTo>
                          <a:lnTo>
                            <a:pt x="1503" y="1496"/>
                          </a:lnTo>
                          <a:lnTo>
                            <a:pt x="1509" y="1496"/>
                          </a:lnTo>
                          <a:lnTo>
                            <a:pt x="1515" y="1495"/>
                          </a:lnTo>
                          <a:lnTo>
                            <a:pt x="1526" y="1491"/>
                          </a:lnTo>
                          <a:lnTo>
                            <a:pt x="1534" y="1485"/>
                          </a:lnTo>
                          <a:lnTo>
                            <a:pt x="1543" y="1477"/>
                          </a:lnTo>
                          <a:lnTo>
                            <a:pt x="1550" y="1468"/>
                          </a:lnTo>
                          <a:lnTo>
                            <a:pt x="1557" y="1458"/>
                          </a:lnTo>
                          <a:lnTo>
                            <a:pt x="1560" y="1448"/>
                          </a:lnTo>
                          <a:lnTo>
                            <a:pt x="1568" y="1428"/>
                          </a:lnTo>
                          <a:lnTo>
                            <a:pt x="1571" y="1409"/>
                          </a:lnTo>
                          <a:lnTo>
                            <a:pt x="1574" y="1396"/>
                          </a:lnTo>
                          <a:lnTo>
                            <a:pt x="1574" y="1391"/>
                          </a:lnTo>
                          <a:lnTo>
                            <a:pt x="1548" y="1219"/>
                          </a:lnTo>
                          <a:lnTo>
                            <a:pt x="1545" y="1204"/>
                          </a:lnTo>
                          <a:lnTo>
                            <a:pt x="1545" y="1190"/>
                          </a:lnTo>
                          <a:lnTo>
                            <a:pt x="1548" y="1178"/>
                          </a:lnTo>
                          <a:lnTo>
                            <a:pt x="1550" y="1168"/>
                          </a:lnTo>
                          <a:lnTo>
                            <a:pt x="1554" y="1159"/>
                          </a:lnTo>
                          <a:lnTo>
                            <a:pt x="1559" y="1152"/>
                          </a:lnTo>
                          <a:lnTo>
                            <a:pt x="1564" y="1147"/>
                          </a:lnTo>
                          <a:lnTo>
                            <a:pt x="1569" y="1142"/>
                          </a:lnTo>
                          <a:lnTo>
                            <a:pt x="1575" y="1140"/>
                          </a:lnTo>
                          <a:lnTo>
                            <a:pt x="1580" y="1137"/>
                          </a:lnTo>
                          <a:lnTo>
                            <a:pt x="1585" y="1136"/>
                          </a:lnTo>
                          <a:lnTo>
                            <a:pt x="1590" y="1135"/>
                          </a:lnTo>
                          <a:lnTo>
                            <a:pt x="1597" y="1135"/>
                          </a:lnTo>
                          <a:lnTo>
                            <a:pt x="1601" y="1135"/>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2" name="Freeform 451"/>
                    <p:cNvSpPr>
                      <a:spLocks/>
                    </p:cNvSpPr>
                    <p:nvPr/>
                  </p:nvSpPr>
                  <p:spPr bwMode="auto">
                    <a:xfrm>
                      <a:off x="2750" y="691"/>
                      <a:ext cx="574" cy="664"/>
                    </a:xfrm>
                    <a:custGeom>
                      <a:avLst/>
                      <a:gdLst>
                        <a:gd name="T0" fmla="*/ 0 w 2296"/>
                        <a:gd name="T1" fmla="*/ 0 h 2657"/>
                        <a:gd name="T2" fmla="*/ 0 w 2296"/>
                        <a:gd name="T3" fmla="*/ 0 h 2657"/>
                        <a:gd name="T4" fmla="*/ 0 w 2296"/>
                        <a:gd name="T5" fmla="*/ 0 h 2657"/>
                        <a:gd name="T6" fmla="*/ 0 w 2296"/>
                        <a:gd name="T7" fmla="*/ 0 h 2657"/>
                        <a:gd name="T8" fmla="*/ 0 w 2296"/>
                        <a:gd name="T9" fmla="*/ 0 h 2657"/>
                        <a:gd name="T10" fmla="*/ 0 w 2296"/>
                        <a:gd name="T11" fmla="*/ 0 h 2657"/>
                        <a:gd name="T12" fmla="*/ 0 w 2296"/>
                        <a:gd name="T13" fmla="*/ 0 h 2657"/>
                        <a:gd name="T14" fmla="*/ 0 w 2296"/>
                        <a:gd name="T15" fmla="*/ 0 h 2657"/>
                        <a:gd name="T16" fmla="*/ 0 w 2296"/>
                        <a:gd name="T17" fmla="*/ 0 h 2657"/>
                        <a:gd name="T18" fmla="*/ 0 w 2296"/>
                        <a:gd name="T19" fmla="*/ 0 h 2657"/>
                        <a:gd name="T20" fmla="*/ 0 w 2296"/>
                        <a:gd name="T21" fmla="*/ 0 h 2657"/>
                        <a:gd name="T22" fmla="*/ 0 w 2296"/>
                        <a:gd name="T23" fmla="*/ 0 h 2657"/>
                        <a:gd name="T24" fmla="*/ 0 w 2296"/>
                        <a:gd name="T25" fmla="*/ 0 h 2657"/>
                        <a:gd name="T26" fmla="*/ 0 w 2296"/>
                        <a:gd name="T27" fmla="*/ 0 h 2657"/>
                        <a:gd name="T28" fmla="*/ 0 w 2296"/>
                        <a:gd name="T29" fmla="*/ 0 h 2657"/>
                        <a:gd name="T30" fmla="*/ 0 w 2296"/>
                        <a:gd name="T31" fmla="*/ 0 h 2657"/>
                        <a:gd name="T32" fmla="*/ 0 w 2296"/>
                        <a:gd name="T33" fmla="*/ 0 h 2657"/>
                        <a:gd name="T34" fmla="*/ 0 w 2296"/>
                        <a:gd name="T35" fmla="*/ 0 h 2657"/>
                        <a:gd name="T36" fmla="*/ 0 w 2296"/>
                        <a:gd name="T37" fmla="*/ 0 h 2657"/>
                        <a:gd name="T38" fmla="*/ 0 w 2296"/>
                        <a:gd name="T39" fmla="*/ 0 h 2657"/>
                        <a:gd name="T40" fmla="*/ 0 w 2296"/>
                        <a:gd name="T41" fmla="*/ 0 h 2657"/>
                        <a:gd name="T42" fmla="*/ 0 w 2296"/>
                        <a:gd name="T43" fmla="*/ 0 h 2657"/>
                        <a:gd name="T44" fmla="*/ 0 w 2296"/>
                        <a:gd name="T45" fmla="*/ 0 h 2657"/>
                        <a:gd name="T46" fmla="*/ 0 w 2296"/>
                        <a:gd name="T47" fmla="*/ 0 h 2657"/>
                        <a:gd name="T48" fmla="*/ 0 w 2296"/>
                        <a:gd name="T49" fmla="*/ 0 h 2657"/>
                        <a:gd name="T50" fmla="*/ 0 w 2296"/>
                        <a:gd name="T51" fmla="*/ 0 h 2657"/>
                        <a:gd name="T52" fmla="*/ 0 w 2296"/>
                        <a:gd name="T53" fmla="*/ 0 h 2657"/>
                        <a:gd name="T54" fmla="*/ 0 w 2296"/>
                        <a:gd name="T55" fmla="*/ 0 h 2657"/>
                        <a:gd name="T56" fmla="*/ 0 w 2296"/>
                        <a:gd name="T57" fmla="*/ 0 h 2657"/>
                        <a:gd name="T58" fmla="*/ 0 w 2296"/>
                        <a:gd name="T59" fmla="*/ 0 h 2657"/>
                        <a:gd name="T60" fmla="*/ 0 w 2296"/>
                        <a:gd name="T61" fmla="*/ 0 h 2657"/>
                        <a:gd name="T62" fmla="*/ 0 w 2296"/>
                        <a:gd name="T63" fmla="*/ 0 h 2657"/>
                        <a:gd name="T64" fmla="*/ 0 w 2296"/>
                        <a:gd name="T65" fmla="*/ 0 h 2657"/>
                        <a:gd name="T66" fmla="*/ 0 w 2296"/>
                        <a:gd name="T67" fmla="*/ 0 h 2657"/>
                        <a:gd name="T68" fmla="*/ 0 w 2296"/>
                        <a:gd name="T69" fmla="*/ 0 h 2657"/>
                        <a:gd name="T70" fmla="*/ 0 w 2296"/>
                        <a:gd name="T71" fmla="*/ 0 h 2657"/>
                        <a:gd name="T72" fmla="*/ 0 w 2296"/>
                        <a:gd name="T73" fmla="*/ 0 h 2657"/>
                        <a:gd name="T74" fmla="*/ 0 w 2296"/>
                        <a:gd name="T75" fmla="*/ 0 h 2657"/>
                        <a:gd name="T76" fmla="*/ 0 w 2296"/>
                        <a:gd name="T77" fmla="*/ 0 h 2657"/>
                        <a:gd name="T78" fmla="*/ 0 w 2296"/>
                        <a:gd name="T79" fmla="*/ 0 h 2657"/>
                        <a:gd name="T80" fmla="*/ 0 w 2296"/>
                        <a:gd name="T81" fmla="*/ 0 h 2657"/>
                        <a:gd name="T82" fmla="*/ 0 w 2296"/>
                        <a:gd name="T83" fmla="*/ 0 h 2657"/>
                        <a:gd name="T84" fmla="*/ 0 w 2296"/>
                        <a:gd name="T85" fmla="*/ 0 h 2657"/>
                        <a:gd name="T86" fmla="*/ 0 w 2296"/>
                        <a:gd name="T87" fmla="*/ 0 h 2657"/>
                        <a:gd name="T88" fmla="*/ 0 w 2296"/>
                        <a:gd name="T89" fmla="*/ 0 h 2657"/>
                        <a:gd name="T90" fmla="*/ 0 w 2296"/>
                        <a:gd name="T91" fmla="*/ 0 h 2657"/>
                        <a:gd name="T92" fmla="*/ 0 w 2296"/>
                        <a:gd name="T93" fmla="*/ 0 h 2657"/>
                        <a:gd name="T94" fmla="*/ 0 w 2296"/>
                        <a:gd name="T95" fmla="*/ 0 h 2657"/>
                        <a:gd name="T96" fmla="*/ 0 w 2296"/>
                        <a:gd name="T97" fmla="*/ 0 h 2657"/>
                        <a:gd name="T98" fmla="*/ 0 w 2296"/>
                        <a:gd name="T99" fmla="*/ 0 h 2657"/>
                        <a:gd name="T100" fmla="*/ 0 w 2296"/>
                        <a:gd name="T101" fmla="*/ 0 h 2657"/>
                        <a:gd name="T102" fmla="*/ 0 w 2296"/>
                        <a:gd name="T103" fmla="*/ 0 h 2657"/>
                        <a:gd name="T104" fmla="*/ 0 w 2296"/>
                        <a:gd name="T105" fmla="*/ 0 h 2657"/>
                        <a:gd name="T106" fmla="*/ 0 w 2296"/>
                        <a:gd name="T107" fmla="*/ 0 h 2657"/>
                        <a:gd name="T108" fmla="*/ 0 w 2296"/>
                        <a:gd name="T109" fmla="*/ 0 h 2657"/>
                        <a:gd name="T110" fmla="*/ 0 w 2296"/>
                        <a:gd name="T111" fmla="*/ 0 h 2657"/>
                        <a:gd name="T112" fmla="*/ 0 w 2296"/>
                        <a:gd name="T113" fmla="*/ 0 h 2657"/>
                        <a:gd name="T114" fmla="*/ 0 w 2296"/>
                        <a:gd name="T115" fmla="*/ 0 h 2657"/>
                        <a:gd name="T116" fmla="*/ 0 w 2296"/>
                        <a:gd name="T117" fmla="*/ 0 h 2657"/>
                        <a:gd name="T118" fmla="*/ 0 w 2296"/>
                        <a:gd name="T119" fmla="*/ 0 h 2657"/>
                        <a:gd name="T120" fmla="*/ 0 w 2296"/>
                        <a:gd name="T121" fmla="*/ 0 h 2657"/>
                        <a:gd name="T122" fmla="*/ 0 w 2296"/>
                        <a:gd name="T123" fmla="*/ 0 h 2657"/>
                        <a:gd name="T124" fmla="*/ 0 w 2296"/>
                        <a:gd name="T125" fmla="*/ 0 h 26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6"/>
                        <a:gd name="T190" fmla="*/ 0 h 2657"/>
                        <a:gd name="T191" fmla="*/ 2296 w 2296"/>
                        <a:gd name="T192" fmla="*/ 2657 h 26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6" h="2657">
                          <a:moveTo>
                            <a:pt x="1601" y="1135"/>
                          </a:moveTo>
                          <a:lnTo>
                            <a:pt x="1602" y="1124"/>
                          </a:lnTo>
                          <a:lnTo>
                            <a:pt x="1604" y="1113"/>
                          </a:lnTo>
                          <a:lnTo>
                            <a:pt x="1610" y="1102"/>
                          </a:lnTo>
                          <a:lnTo>
                            <a:pt x="1618" y="1092"/>
                          </a:lnTo>
                          <a:lnTo>
                            <a:pt x="1626" y="1082"/>
                          </a:lnTo>
                          <a:lnTo>
                            <a:pt x="1635" y="1074"/>
                          </a:lnTo>
                          <a:lnTo>
                            <a:pt x="1646" y="1065"/>
                          </a:lnTo>
                          <a:lnTo>
                            <a:pt x="1656" y="1057"/>
                          </a:lnTo>
                          <a:lnTo>
                            <a:pt x="1694" y="1032"/>
                          </a:lnTo>
                          <a:lnTo>
                            <a:pt x="1712" y="1024"/>
                          </a:lnTo>
                          <a:lnTo>
                            <a:pt x="1727" y="1013"/>
                          </a:lnTo>
                          <a:lnTo>
                            <a:pt x="1741" y="1000"/>
                          </a:lnTo>
                          <a:lnTo>
                            <a:pt x="1757" y="984"/>
                          </a:lnTo>
                          <a:lnTo>
                            <a:pt x="1772" y="968"/>
                          </a:lnTo>
                          <a:lnTo>
                            <a:pt x="1788" y="950"/>
                          </a:lnTo>
                          <a:lnTo>
                            <a:pt x="1803" y="931"/>
                          </a:lnTo>
                          <a:lnTo>
                            <a:pt x="1816" y="911"/>
                          </a:lnTo>
                          <a:lnTo>
                            <a:pt x="1829" y="891"/>
                          </a:lnTo>
                          <a:lnTo>
                            <a:pt x="1854" y="855"/>
                          </a:lnTo>
                          <a:lnTo>
                            <a:pt x="1872" y="823"/>
                          </a:lnTo>
                          <a:lnTo>
                            <a:pt x="1885" y="802"/>
                          </a:lnTo>
                          <a:lnTo>
                            <a:pt x="1888" y="793"/>
                          </a:lnTo>
                          <a:lnTo>
                            <a:pt x="1905" y="779"/>
                          </a:lnTo>
                          <a:lnTo>
                            <a:pt x="1921" y="765"/>
                          </a:lnTo>
                          <a:lnTo>
                            <a:pt x="1940" y="753"/>
                          </a:lnTo>
                          <a:lnTo>
                            <a:pt x="1958" y="741"/>
                          </a:lnTo>
                          <a:lnTo>
                            <a:pt x="1997" y="720"/>
                          </a:lnTo>
                          <a:lnTo>
                            <a:pt x="2042" y="698"/>
                          </a:lnTo>
                          <a:lnTo>
                            <a:pt x="2094" y="675"/>
                          </a:lnTo>
                          <a:lnTo>
                            <a:pt x="2153" y="646"/>
                          </a:lnTo>
                          <a:lnTo>
                            <a:pt x="2184" y="629"/>
                          </a:lnTo>
                          <a:lnTo>
                            <a:pt x="2219" y="610"/>
                          </a:lnTo>
                          <a:lnTo>
                            <a:pt x="2257" y="588"/>
                          </a:lnTo>
                          <a:lnTo>
                            <a:pt x="2296" y="564"/>
                          </a:lnTo>
                          <a:lnTo>
                            <a:pt x="2276" y="564"/>
                          </a:lnTo>
                          <a:lnTo>
                            <a:pt x="2258" y="563"/>
                          </a:lnTo>
                          <a:lnTo>
                            <a:pt x="2242" y="560"/>
                          </a:lnTo>
                          <a:lnTo>
                            <a:pt x="2227" y="556"/>
                          </a:lnTo>
                          <a:lnTo>
                            <a:pt x="2199" y="545"/>
                          </a:lnTo>
                          <a:lnTo>
                            <a:pt x="2169" y="534"/>
                          </a:lnTo>
                          <a:lnTo>
                            <a:pt x="2153" y="528"/>
                          </a:lnTo>
                          <a:lnTo>
                            <a:pt x="2134" y="523"/>
                          </a:lnTo>
                          <a:lnTo>
                            <a:pt x="2112" y="518"/>
                          </a:lnTo>
                          <a:lnTo>
                            <a:pt x="2089" y="516"/>
                          </a:lnTo>
                          <a:lnTo>
                            <a:pt x="2062" y="513"/>
                          </a:lnTo>
                          <a:lnTo>
                            <a:pt x="2030" y="513"/>
                          </a:lnTo>
                          <a:lnTo>
                            <a:pt x="1995" y="514"/>
                          </a:lnTo>
                          <a:lnTo>
                            <a:pt x="1954" y="518"/>
                          </a:lnTo>
                          <a:lnTo>
                            <a:pt x="1948" y="513"/>
                          </a:lnTo>
                          <a:lnTo>
                            <a:pt x="1942" y="508"/>
                          </a:lnTo>
                          <a:lnTo>
                            <a:pt x="1936" y="504"/>
                          </a:lnTo>
                          <a:lnTo>
                            <a:pt x="1930" y="502"/>
                          </a:lnTo>
                          <a:lnTo>
                            <a:pt x="1916" y="498"/>
                          </a:lnTo>
                          <a:lnTo>
                            <a:pt x="1904" y="496"/>
                          </a:lnTo>
                          <a:lnTo>
                            <a:pt x="1892" y="496"/>
                          </a:lnTo>
                          <a:lnTo>
                            <a:pt x="1880" y="498"/>
                          </a:lnTo>
                          <a:lnTo>
                            <a:pt x="1869" y="502"/>
                          </a:lnTo>
                          <a:lnTo>
                            <a:pt x="1858" y="506"/>
                          </a:lnTo>
                          <a:lnTo>
                            <a:pt x="1838" y="516"/>
                          </a:lnTo>
                          <a:lnTo>
                            <a:pt x="1823" y="527"/>
                          </a:lnTo>
                          <a:lnTo>
                            <a:pt x="1814" y="534"/>
                          </a:lnTo>
                          <a:lnTo>
                            <a:pt x="1810" y="538"/>
                          </a:lnTo>
                          <a:lnTo>
                            <a:pt x="1782" y="546"/>
                          </a:lnTo>
                          <a:lnTo>
                            <a:pt x="1757" y="551"/>
                          </a:lnTo>
                          <a:lnTo>
                            <a:pt x="1734" y="555"/>
                          </a:lnTo>
                          <a:lnTo>
                            <a:pt x="1714" y="556"/>
                          </a:lnTo>
                          <a:lnTo>
                            <a:pt x="1697" y="555"/>
                          </a:lnTo>
                          <a:lnTo>
                            <a:pt x="1683" y="552"/>
                          </a:lnTo>
                          <a:lnTo>
                            <a:pt x="1670" y="549"/>
                          </a:lnTo>
                          <a:lnTo>
                            <a:pt x="1659" y="544"/>
                          </a:lnTo>
                          <a:lnTo>
                            <a:pt x="1650" y="539"/>
                          </a:lnTo>
                          <a:lnTo>
                            <a:pt x="1643" y="534"/>
                          </a:lnTo>
                          <a:lnTo>
                            <a:pt x="1637" y="528"/>
                          </a:lnTo>
                          <a:lnTo>
                            <a:pt x="1632" y="523"/>
                          </a:lnTo>
                          <a:lnTo>
                            <a:pt x="1627" y="514"/>
                          </a:lnTo>
                          <a:lnTo>
                            <a:pt x="1626" y="512"/>
                          </a:lnTo>
                          <a:lnTo>
                            <a:pt x="1605" y="489"/>
                          </a:lnTo>
                          <a:lnTo>
                            <a:pt x="1586" y="469"/>
                          </a:lnTo>
                          <a:lnTo>
                            <a:pt x="1568" y="456"/>
                          </a:lnTo>
                          <a:lnTo>
                            <a:pt x="1550" y="444"/>
                          </a:lnTo>
                          <a:lnTo>
                            <a:pt x="1536" y="438"/>
                          </a:lnTo>
                          <a:lnTo>
                            <a:pt x="1522" y="435"/>
                          </a:lnTo>
                          <a:lnTo>
                            <a:pt x="1510" y="432"/>
                          </a:lnTo>
                          <a:lnTo>
                            <a:pt x="1500" y="433"/>
                          </a:lnTo>
                          <a:lnTo>
                            <a:pt x="1490" y="436"/>
                          </a:lnTo>
                          <a:lnTo>
                            <a:pt x="1483" y="440"/>
                          </a:lnTo>
                          <a:lnTo>
                            <a:pt x="1477" y="443"/>
                          </a:lnTo>
                          <a:lnTo>
                            <a:pt x="1471" y="448"/>
                          </a:lnTo>
                          <a:lnTo>
                            <a:pt x="1465" y="456"/>
                          </a:lnTo>
                          <a:lnTo>
                            <a:pt x="1462" y="459"/>
                          </a:lnTo>
                          <a:lnTo>
                            <a:pt x="1441" y="446"/>
                          </a:lnTo>
                          <a:lnTo>
                            <a:pt x="1424" y="433"/>
                          </a:lnTo>
                          <a:lnTo>
                            <a:pt x="1408" y="421"/>
                          </a:lnTo>
                          <a:lnTo>
                            <a:pt x="1396" y="410"/>
                          </a:lnTo>
                          <a:lnTo>
                            <a:pt x="1385" y="399"/>
                          </a:lnTo>
                          <a:lnTo>
                            <a:pt x="1377" y="389"/>
                          </a:lnTo>
                          <a:lnTo>
                            <a:pt x="1370" y="381"/>
                          </a:lnTo>
                          <a:lnTo>
                            <a:pt x="1366" y="372"/>
                          </a:lnTo>
                          <a:lnTo>
                            <a:pt x="1359" y="359"/>
                          </a:lnTo>
                          <a:lnTo>
                            <a:pt x="1357" y="349"/>
                          </a:lnTo>
                          <a:lnTo>
                            <a:pt x="1357" y="343"/>
                          </a:lnTo>
                          <a:lnTo>
                            <a:pt x="1357" y="340"/>
                          </a:lnTo>
                          <a:lnTo>
                            <a:pt x="1339" y="336"/>
                          </a:lnTo>
                          <a:lnTo>
                            <a:pt x="1320" y="332"/>
                          </a:lnTo>
                          <a:lnTo>
                            <a:pt x="1303" y="328"/>
                          </a:lnTo>
                          <a:lnTo>
                            <a:pt x="1286" y="327"/>
                          </a:lnTo>
                          <a:lnTo>
                            <a:pt x="1269" y="325"/>
                          </a:lnTo>
                          <a:lnTo>
                            <a:pt x="1253" y="325"/>
                          </a:lnTo>
                          <a:lnTo>
                            <a:pt x="1237" y="325"/>
                          </a:lnTo>
                          <a:lnTo>
                            <a:pt x="1222" y="326"/>
                          </a:lnTo>
                          <a:lnTo>
                            <a:pt x="1194" y="328"/>
                          </a:lnTo>
                          <a:lnTo>
                            <a:pt x="1168" y="333"/>
                          </a:lnTo>
                          <a:lnTo>
                            <a:pt x="1145" y="340"/>
                          </a:lnTo>
                          <a:lnTo>
                            <a:pt x="1123" y="348"/>
                          </a:lnTo>
                          <a:lnTo>
                            <a:pt x="1105" y="356"/>
                          </a:lnTo>
                          <a:lnTo>
                            <a:pt x="1089" y="366"/>
                          </a:lnTo>
                          <a:lnTo>
                            <a:pt x="1074" y="375"/>
                          </a:lnTo>
                          <a:lnTo>
                            <a:pt x="1063" y="382"/>
                          </a:lnTo>
                          <a:lnTo>
                            <a:pt x="1047" y="394"/>
                          </a:lnTo>
                          <a:lnTo>
                            <a:pt x="1042" y="400"/>
                          </a:lnTo>
                          <a:lnTo>
                            <a:pt x="1002" y="380"/>
                          </a:lnTo>
                          <a:lnTo>
                            <a:pt x="967" y="362"/>
                          </a:lnTo>
                          <a:lnTo>
                            <a:pt x="935" y="351"/>
                          </a:lnTo>
                          <a:lnTo>
                            <a:pt x="908" y="342"/>
                          </a:lnTo>
                          <a:lnTo>
                            <a:pt x="864" y="329"/>
                          </a:lnTo>
                          <a:lnTo>
                            <a:pt x="828" y="318"/>
                          </a:lnTo>
                          <a:lnTo>
                            <a:pt x="814" y="312"/>
                          </a:lnTo>
                          <a:lnTo>
                            <a:pt x="799" y="304"/>
                          </a:lnTo>
                          <a:lnTo>
                            <a:pt x="793" y="299"/>
                          </a:lnTo>
                          <a:lnTo>
                            <a:pt x="785" y="293"/>
                          </a:lnTo>
                          <a:lnTo>
                            <a:pt x="779" y="285"/>
                          </a:lnTo>
                          <a:lnTo>
                            <a:pt x="772" y="277"/>
                          </a:lnTo>
                          <a:lnTo>
                            <a:pt x="758" y="257"/>
                          </a:lnTo>
                          <a:lnTo>
                            <a:pt x="743" y="233"/>
                          </a:lnTo>
                          <a:lnTo>
                            <a:pt x="727" y="202"/>
                          </a:lnTo>
                          <a:lnTo>
                            <a:pt x="708" y="164"/>
                          </a:lnTo>
                          <a:lnTo>
                            <a:pt x="709" y="143"/>
                          </a:lnTo>
                          <a:lnTo>
                            <a:pt x="711" y="124"/>
                          </a:lnTo>
                          <a:lnTo>
                            <a:pt x="711" y="107"/>
                          </a:lnTo>
                          <a:lnTo>
                            <a:pt x="709" y="91"/>
                          </a:lnTo>
                          <a:lnTo>
                            <a:pt x="708" y="77"/>
                          </a:lnTo>
                          <a:lnTo>
                            <a:pt x="707" y="65"/>
                          </a:lnTo>
                          <a:lnTo>
                            <a:pt x="705" y="53"/>
                          </a:lnTo>
                          <a:lnTo>
                            <a:pt x="702" y="43"/>
                          </a:lnTo>
                          <a:lnTo>
                            <a:pt x="698" y="34"/>
                          </a:lnTo>
                          <a:lnTo>
                            <a:pt x="695" y="27"/>
                          </a:lnTo>
                          <a:lnTo>
                            <a:pt x="691" y="21"/>
                          </a:lnTo>
                          <a:lnTo>
                            <a:pt x="687" y="15"/>
                          </a:lnTo>
                          <a:lnTo>
                            <a:pt x="684" y="11"/>
                          </a:lnTo>
                          <a:lnTo>
                            <a:pt x="679" y="7"/>
                          </a:lnTo>
                          <a:lnTo>
                            <a:pt x="674" y="4"/>
                          </a:lnTo>
                          <a:lnTo>
                            <a:pt x="669" y="3"/>
                          </a:lnTo>
                          <a:lnTo>
                            <a:pt x="659" y="0"/>
                          </a:lnTo>
                          <a:lnTo>
                            <a:pt x="651" y="0"/>
                          </a:lnTo>
                          <a:lnTo>
                            <a:pt x="641" y="1"/>
                          </a:lnTo>
                          <a:lnTo>
                            <a:pt x="634" y="4"/>
                          </a:lnTo>
                          <a:lnTo>
                            <a:pt x="621" y="10"/>
                          </a:lnTo>
                          <a:lnTo>
                            <a:pt x="616" y="12"/>
                          </a:lnTo>
                          <a:lnTo>
                            <a:pt x="619" y="45"/>
                          </a:lnTo>
                          <a:lnTo>
                            <a:pt x="621" y="75"/>
                          </a:lnTo>
                          <a:lnTo>
                            <a:pt x="621" y="98"/>
                          </a:lnTo>
                          <a:lnTo>
                            <a:pt x="621" y="118"/>
                          </a:lnTo>
                          <a:lnTo>
                            <a:pt x="620" y="134"/>
                          </a:lnTo>
                          <a:lnTo>
                            <a:pt x="619" y="146"/>
                          </a:lnTo>
                          <a:lnTo>
                            <a:pt x="616" y="156"/>
                          </a:lnTo>
                          <a:lnTo>
                            <a:pt x="614" y="163"/>
                          </a:lnTo>
                          <a:lnTo>
                            <a:pt x="610" y="168"/>
                          </a:lnTo>
                          <a:lnTo>
                            <a:pt x="608" y="170"/>
                          </a:lnTo>
                          <a:lnTo>
                            <a:pt x="605" y="171"/>
                          </a:lnTo>
                          <a:lnTo>
                            <a:pt x="602" y="173"/>
                          </a:lnTo>
                          <a:lnTo>
                            <a:pt x="598" y="171"/>
                          </a:lnTo>
                          <a:lnTo>
                            <a:pt x="597" y="170"/>
                          </a:lnTo>
                          <a:lnTo>
                            <a:pt x="0" y="170"/>
                          </a:lnTo>
                          <a:lnTo>
                            <a:pt x="19" y="485"/>
                          </a:lnTo>
                          <a:lnTo>
                            <a:pt x="97" y="774"/>
                          </a:lnTo>
                          <a:lnTo>
                            <a:pt x="117" y="1030"/>
                          </a:lnTo>
                          <a:lnTo>
                            <a:pt x="177" y="1391"/>
                          </a:lnTo>
                          <a:lnTo>
                            <a:pt x="183" y="1555"/>
                          </a:lnTo>
                          <a:lnTo>
                            <a:pt x="184" y="1565"/>
                          </a:lnTo>
                          <a:lnTo>
                            <a:pt x="186" y="1573"/>
                          </a:lnTo>
                          <a:lnTo>
                            <a:pt x="184" y="1582"/>
                          </a:lnTo>
                          <a:lnTo>
                            <a:pt x="183" y="1590"/>
                          </a:lnTo>
                          <a:lnTo>
                            <a:pt x="182" y="1598"/>
                          </a:lnTo>
                          <a:lnTo>
                            <a:pt x="178" y="1605"/>
                          </a:lnTo>
                          <a:lnTo>
                            <a:pt x="176" y="1611"/>
                          </a:lnTo>
                          <a:lnTo>
                            <a:pt x="172" y="1617"/>
                          </a:lnTo>
                          <a:lnTo>
                            <a:pt x="157" y="1634"/>
                          </a:lnTo>
                          <a:lnTo>
                            <a:pt x="150" y="1639"/>
                          </a:lnTo>
                          <a:lnTo>
                            <a:pt x="140" y="1643"/>
                          </a:lnTo>
                          <a:lnTo>
                            <a:pt x="131" y="1647"/>
                          </a:lnTo>
                          <a:lnTo>
                            <a:pt x="123" y="1650"/>
                          </a:lnTo>
                          <a:lnTo>
                            <a:pt x="116" y="1655"/>
                          </a:lnTo>
                          <a:lnTo>
                            <a:pt x="110" y="1659"/>
                          </a:lnTo>
                          <a:lnTo>
                            <a:pt x="105" y="1664"/>
                          </a:lnTo>
                          <a:lnTo>
                            <a:pt x="101" y="1669"/>
                          </a:lnTo>
                          <a:lnTo>
                            <a:pt x="97" y="1674"/>
                          </a:lnTo>
                          <a:lnTo>
                            <a:pt x="95" y="1680"/>
                          </a:lnTo>
                          <a:lnTo>
                            <a:pt x="94" y="1685"/>
                          </a:lnTo>
                          <a:lnTo>
                            <a:pt x="93" y="1691"/>
                          </a:lnTo>
                          <a:lnTo>
                            <a:pt x="93" y="1696"/>
                          </a:lnTo>
                          <a:lnTo>
                            <a:pt x="94" y="1707"/>
                          </a:lnTo>
                          <a:lnTo>
                            <a:pt x="96" y="1718"/>
                          </a:lnTo>
                          <a:lnTo>
                            <a:pt x="100" y="1729"/>
                          </a:lnTo>
                          <a:lnTo>
                            <a:pt x="106" y="1738"/>
                          </a:lnTo>
                          <a:lnTo>
                            <a:pt x="111" y="1747"/>
                          </a:lnTo>
                          <a:lnTo>
                            <a:pt x="117" y="1756"/>
                          </a:lnTo>
                          <a:lnTo>
                            <a:pt x="127" y="1767"/>
                          </a:lnTo>
                          <a:lnTo>
                            <a:pt x="131" y="1772"/>
                          </a:lnTo>
                          <a:lnTo>
                            <a:pt x="150" y="1785"/>
                          </a:lnTo>
                          <a:lnTo>
                            <a:pt x="167" y="1800"/>
                          </a:lnTo>
                          <a:lnTo>
                            <a:pt x="181" y="1813"/>
                          </a:lnTo>
                          <a:lnTo>
                            <a:pt x="192" y="1825"/>
                          </a:lnTo>
                          <a:lnTo>
                            <a:pt x="202" y="1838"/>
                          </a:lnTo>
                          <a:lnTo>
                            <a:pt x="209" y="1849"/>
                          </a:lnTo>
                          <a:lnTo>
                            <a:pt x="214" y="1860"/>
                          </a:lnTo>
                          <a:lnTo>
                            <a:pt x="219" y="1869"/>
                          </a:lnTo>
                          <a:lnTo>
                            <a:pt x="221" y="1878"/>
                          </a:lnTo>
                          <a:lnTo>
                            <a:pt x="222" y="1885"/>
                          </a:lnTo>
                          <a:lnTo>
                            <a:pt x="224" y="1893"/>
                          </a:lnTo>
                          <a:lnTo>
                            <a:pt x="224" y="1899"/>
                          </a:lnTo>
                          <a:lnTo>
                            <a:pt x="224" y="1906"/>
                          </a:lnTo>
                          <a:lnTo>
                            <a:pt x="222" y="1909"/>
                          </a:lnTo>
                          <a:lnTo>
                            <a:pt x="230" y="2657"/>
                          </a:lnTo>
                          <a:lnTo>
                            <a:pt x="435" y="2657"/>
                          </a:lnTo>
                          <a:lnTo>
                            <a:pt x="627" y="2655"/>
                          </a:lnTo>
                          <a:lnTo>
                            <a:pt x="805" y="2654"/>
                          </a:lnTo>
                          <a:lnTo>
                            <a:pt x="970" y="2653"/>
                          </a:lnTo>
                          <a:lnTo>
                            <a:pt x="1122" y="2651"/>
                          </a:lnTo>
                          <a:lnTo>
                            <a:pt x="1259" y="2648"/>
                          </a:lnTo>
                          <a:lnTo>
                            <a:pt x="1384" y="2646"/>
                          </a:lnTo>
                          <a:lnTo>
                            <a:pt x="1494" y="2643"/>
                          </a:lnTo>
                          <a:lnTo>
                            <a:pt x="1592" y="2641"/>
                          </a:lnTo>
                          <a:lnTo>
                            <a:pt x="1676" y="2638"/>
                          </a:lnTo>
                          <a:lnTo>
                            <a:pt x="1747" y="2637"/>
                          </a:lnTo>
                          <a:lnTo>
                            <a:pt x="1805" y="2635"/>
                          </a:lnTo>
                          <a:lnTo>
                            <a:pt x="1850" y="2633"/>
                          </a:lnTo>
                          <a:lnTo>
                            <a:pt x="1883" y="2632"/>
                          </a:lnTo>
                          <a:lnTo>
                            <a:pt x="1902" y="2631"/>
                          </a:lnTo>
                          <a:lnTo>
                            <a:pt x="1908" y="2631"/>
                          </a:lnTo>
                          <a:lnTo>
                            <a:pt x="1907" y="2583"/>
                          </a:lnTo>
                          <a:lnTo>
                            <a:pt x="1904" y="2543"/>
                          </a:lnTo>
                          <a:lnTo>
                            <a:pt x="1900" y="2509"/>
                          </a:lnTo>
                          <a:lnTo>
                            <a:pt x="1897" y="2480"/>
                          </a:lnTo>
                          <a:lnTo>
                            <a:pt x="1893" y="2456"/>
                          </a:lnTo>
                          <a:lnTo>
                            <a:pt x="1889" y="2438"/>
                          </a:lnTo>
                          <a:lnTo>
                            <a:pt x="1885" y="2423"/>
                          </a:lnTo>
                          <a:lnTo>
                            <a:pt x="1880" y="2412"/>
                          </a:lnTo>
                          <a:lnTo>
                            <a:pt x="1875" y="2403"/>
                          </a:lnTo>
                          <a:lnTo>
                            <a:pt x="1871" y="2398"/>
                          </a:lnTo>
                          <a:lnTo>
                            <a:pt x="1866" y="2395"/>
                          </a:lnTo>
                          <a:lnTo>
                            <a:pt x="1864" y="2393"/>
                          </a:lnTo>
                          <a:lnTo>
                            <a:pt x="1858" y="2393"/>
                          </a:lnTo>
                          <a:lnTo>
                            <a:pt x="1856" y="2395"/>
                          </a:lnTo>
                          <a:lnTo>
                            <a:pt x="1827" y="2389"/>
                          </a:lnTo>
                          <a:lnTo>
                            <a:pt x="1803" y="2381"/>
                          </a:lnTo>
                          <a:lnTo>
                            <a:pt x="1782" y="2374"/>
                          </a:lnTo>
                          <a:lnTo>
                            <a:pt x="1765" y="2365"/>
                          </a:lnTo>
                          <a:lnTo>
                            <a:pt x="1750" y="2355"/>
                          </a:lnTo>
                          <a:lnTo>
                            <a:pt x="1738" y="2346"/>
                          </a:lnTo>
                          <a:lnTo>
                            <a:pt x="1729" y="2336"/>
                          </a:lnTo>
                          <a:lnTo>
                            <a:pt x="1722" y="2325"/>
                          </a:lnTo>
                          <a:lnTo>
                            <a:pt x="1717" y="2316"/>
                          </a:lnTo>
                          <a:lnTo>
                            <a:pt x="1714" y="2307"/>
                          </a:lnTo>
                          <a:lnTo>
                            <a:pt x="1712" y="2298"/>
                          </a:lnTo>
                          <a:lnTo>
                            <a:pt x="1711" y="2291"/>
                          </a:lnTo>
                          <a:lnTo>
                            <a:pt x="1711" y="2280"/>
                          </a:lnTo>
                          <a:lnTo>
                            <a:pt x="1712" y="2276"/>
                          </a:lnTo>
                          <a:lnTo>
                            <a:pt x="1712" y="2266"/>
                          </a:lnTo>
                          <a:lnTo>
                            <a:pt x="1712" y="2256"/>
                          </a:lnTo>
                          <a:lnTo>
                            <a:pt x="1711" y="2248"/>
                          </a:lnTo>
                          <a:lnTo>
                            <a:pt x="1710" y="2240"/>
                          </a:lnTo>
                          <a:lnTo>
                            <a:pt x="1707" y="2233"/>
                          </a:lnTo>
                          <a:lnTo>
                            <a:pt x="1705" y="2227"/>
                          </a:lnTo>
                          <a:lnTo>
                            <a:pt x="1701" y="2221"/>
                          </a:lnTo>
                          <a:lnTo>
                            <a:pt x="1696" y="2216"/>
                          </a:lnTo>
                          <a:lnTo>
                            <a:pt x="1692" y="2211"/>
                          </a:lnTo>
                          <a:lnTo>
                            <a:pt x="1687" y="2207"/>
                          </a:lnTo>
                          <a:lnTo>
                            <a:pt x="1681" y="2204"/>
                          </a:lnTo>
                          <a:lnTo>
                            <a:pt x="1675" y="2200"/>
                          </a:lnTo>
                          <a:lnTo>
                            <a:pt x="1664" y="2195"/>
                          </a:lnTo>
                          <a:lnTo>
                            <a:pt x="1651" y="2191"/>
                          </a:lnTo>
                          <a:lnTo>
                            <a:pt x="1639" y="2189"/>
                          </a:lnTo>
                          <a:lnTo>
                            <a:pt x="1625" y="2189"/>
                          </a:lnTo>
                          <a:lnTo>
                            <a:pt x="1613" y="2188"/>
                          </a:lnTo>
                          <a:lnTo>
                            <a:pt x="1603" y="2189"/>
                          </a:lnTo>
                          <a:lnTo>
                            <a:pt x="1587" y="2190"/>
                          </a:lnTo>
                          <a:lnTo>
                            <a:pt x="1580" y="2191"/>
                          </a:lnTo>
                          <a:lnTo>
                            <a:pt x="1545" y="2180"/>
                          </a:lnTo>
                          <a:lnTo>
                            <a:pt x="1515" y="2171"/>
                          </a:lnTo>
                          <a:lnTo>
                            <a:pt x="1490" y="2160"/>
                          </a:lnTo>
                          <a:lnTo>
                            <a:pt x="1471" y="2150"/>
                          </a:lnTo>
                          <a:lnTo>
                            <a:pt x="1455" y="2139"/>
                          </a:lnTo>
                          <a:lnTo>
                            <a:pt x="1443" y="2128"/>
                          </a:lnTo>
                          <a:lnTo>
                            <a:pt x="1434" y="2118"/>
                          </a:lnTo>
                          <a:lnTo>
                            <a:pt x="1429" y="2109"/>
                          </a:lnTo>
                          <a:lnTo>
                            <a:pt x="1426" y="2100"/>
                          </a:lnTo>
                          <a:lnTo>
                            <a:pt x="1423" y="2092"/>
                          </a:lnTo>
                          <a:lnTo>
                            <a:pt x="1423" y="2085"/>
                          </a:lnTo>
                          <a:lnTo>
                            <a:pt x="1424" y="2079"/>
                          </a:lnTo>
                          <a:lnTo>
                            <a:pt x="1428" y="2069"/>
                          </a:lnTo>
                          <a:lnTo>
                            <a:pt x="1429" y="2067"/>
                          </a:lnTo>
                          <a:lnTo>
                            <a:pt x="1429" y="1803"/>
                          </a:lnTo>
                          <a:lnTo>
                            <a:pt x="1430" y="1775"/>
                          </a:lnTo>
                          <a:lnTo>
                            <a:pt x="1430" y="1752"/>
                          </a:lnTo>
                          <a:lnTo>
                            <a:pt x="1428" y="1732"/>
                          </a:lnTo>
                          <a:lnTo>
                            <a:pt x="1424" y="1719"/>
                          </a:lnTo>
                          <a:lnTo>
                            <a:pt x="1418" y="1707"/>
                          </a:lnTo>
                          <a:lnTo>
                            <a:pt x="1413" y="1698"/>
                          </a:lnTo>
                          <a:lnTo>
                            <a:pt x="1406" y="1692"/>
                          </a:lnTo>
                          <a:lnTo>
                            <a:pt x="1399" y="1686"/>
                          </a:lnTo>
                          <a:lnTo>
                            <a:pt x="1392" y="1680"/>
                          </a:lnTo>
                          <a:lnTo>
                            <a:pt x="1385" y="1675"/>
                          </a:lnTo>
                          <a:lnTo>
                            <a:pt x="1379" y="1667"/>
                          </a:lnTo>
                          <a:lnTo>
                            <a:pt x="1373" y="1658"/>
                          </a:lnTo>
                          <a:lnTo>
                            <a:pt x="1368" y="1647"/>
                          </a:lnTo>
                          <a:lnTo>
                            <a:pt x="1366" y="1631"/>
                          </a:lnTo>
                          <a:lnTo>
                            <a:pt x="1363" y="1611"/>
                          </a:lnTo>
                          <a:lnTo>
                            <a:pt x="1364" y="1588"/>
                          </a:lnTo>
                          <a:lnTo>
                            <a:pt x="1373" y="1588"/>
                          </a:lnTo>
                          <a:lnTo>
                            <a:pt x="1380" y="1588"/>
                          </a:lnTo>
                          <a:lnTo>
                            <a:pt x="1388" y="1587"/>
                          </a:lnTo>
                          <a:lnTo>
                            <a:pt x="1394" y="1585"/>
                          </a:lnTo>
                          <a:lnTo>
                            <a:pt x="1399" y="1583"/>
                          </a:lnTo>
                          <a:lnTo>
                            <a:pt x="1404" y="1581"/>
                          </a:lnTo>
                          <a:lnTo>
                            <a:pt x="1407" y="1578"/>
                          </a:lnTo>
                          <a:lnTo>
                            <a:pt x="1411" y="1574"/>
                          </a:lnTo>
                          <a:lnTo>
                            <a:pt x="1417" y="1567"/>
                          </a:lnTo>
                          <a:lnTo>
                            <a:pt x="1421" y="1560"/>
                          </a:lnTo>
                          <a:lnTo>
                            <a:pt x="1423" y="1550"/>
                          </a:lnTo>
                          <a:lnTo>
                            <a:pt x="1427" y="1541"/>
                          </a:lnTo>
                          <a:lnTo>
                            <a:pt x="1429" y="1533"/>
                          </a:lnTo>
                          <a:lnTo>
                            <a:pt x="1432" y="1523"/>
                          </a:lnTo>
                          <a:lnTo>
                            <a:pt x="1435" y="1516"/>
                          </a:lnTo>
                          <a:lnTo>
                            <a:pt x="1441" y="1508"/>
                          </a:lnTo>
                          <a:lnTo>
                            <a:pt x="1445" y="1505"/>
                          </a:lnTo>
                          <a:lnTo>
                            <a:pt x="1449" y="1502"/>
                          </a:lnTo>
                          <a:lnTo>
                            <a:pt x="1454" y="1500"/>
                          </a:lnTo>
                          <a:lnTo>
                            <a:pt x="1459" y="1497"/>
                          </a:lnTo>
                          <a:lnTo>
                            <a:pt x="1465" y="1496"/>
                          </a:lnTo>
                          <a:lnTo>
                            <a:pt x="1472" y="1496"/>
                          </a:lnTo>
                          <a:lnTo>
                            <a:pt x="1479" y="1495"/>
                          </a:lnTo>
                          <a:lnTo>
                            <a:pt x="1488" y="1495"/>
                          </a:lnTo>
                          <a:lnTo>
                            <a:pt x="1495" y="1496"/>
                          </a:lnTo>
                          <a:lnTo>
                            <a:pt x="1503" y="1496"/>
                          </a:lnTo>
                          <a:lnTo>
                            <a:pt x="1509" y="1496"/>
                          </a:lnTo>
                          <a:lnTo>
                            <a:pt x="1515" y="1495"/>
                          </a:lnTo>
                          <a:lnTo>
                            <a:pt x="1526" y="1491"/>
                          </a:lnTo>
                          <a:lnTo>
                            <a:pt x="1534" y="1485"/>
                          </a:lnTo>
                          <a:lnTo>
                            <a:pt x="1543" y="1477"/>
                          </a:lnTo>
                          <a:lnTo>
                            <a:pt x="1550" y="1468"/>
                          </a:lnTo>
                          <a:lnTo>
                            <a:pt x="1557" y="1458"/>
                          </a:lnTo>
                          <a:lnTo>
                            <a:pt x="1560" y="1448"/>
                          </a:lnTo>
                          <a:lnTo>
                            <a:pt x="1568" y="1428"/>
                          </a:lnTo>
                          <a:lnTo>
                            <a:pt x="1571" y="1409"/>
                          </a:lnTo>
                          <a:lnTo>
                            <a:pt x="1574" y="1396"/>
                          </a:lnTo>
                          <a:lnTo>
                            <a:pt x="1574" y="1391"/>
                          </a:lnTo>
                          <a:lnTo>
                            <a:pt x="1548" y="1219"/>
                          </a:lnTo>
                          <a:lnTo>
                            <a:pt x="1545" y="1204"/>
                          </a:lnTo>
                          <a:lnTo>
                            <a:pt x="1545" y="1190"/>
                          </a:lnTo>
                          <a:lnTo>
                            <a:pt x="1548" y="1178"/>
                          </a:lnTo>
                          <a:lnTo>
                            <a:pt x="1550" y="1168"/>
                          </a:lnTo>
                          <a:lnTo>
                            <a:pt x="1554" y="1159"/>
                          </a:lnTo>
                          <a:lnTo>
                            <a:pt x="1559" y="1152"/>
                          </a:lnTo>
                          <a:lnTo>
                            <a:pt x="1564" y="1147"/>
                          </a:lnTo>
                          <a:lnTo>
                            <a:pt x="1569" y="1142"/>
                          </a:lnTo>
                          <a:lnTo>
                            <a:pt x="1575" y="1140"/>
                          </a:lnTo>
                          <a:lnTo>
                            <a:pt x="1580" y="1137"/>
                          </a:lnTo>
                          <a:lnTo>
                            <a:pt x="1585" y="1136"/>
                          </a:lnTo>
                          <a:lnTo>
                            <a:pt x="1590" y="1135"/>
                          </a:lnTo>
                          <a:lnTo>
                            <a:pt x="1597" y="1135"/>
                          </a:lnTo>
                          <a:lnTo>
                            <a:pt x="1601" y="113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3" name="Freeform 452"/>
                    <p:cNvSpPr>
                      <a:spLocks/>
                    </p:cNvSpPr>
                    <p:nvPr/>
                  </p:nvSpPr>
                  <p:spPr bwMode="auto">
                    <a:xfrm>
                      <a:off x="2207" y="712"/>
                      <a:ext cx="589" cy="368"/>
                    </a:xfrm>
                    <a:custGeom>
                      <a:avLst/>
                      <a:gdLst>
                        <a:gd name="T0" fmla="*/ 0 w 2355"/>
                        <a:gd name="T1" fmla="*/ 0 h 1470"/>
                        <a:gd name="T2" fmla="*/ 0 w 2355"/>
                        <a:gd name="T3" fmla="*/ 0 h 1470"/>
                        <a:gd name="T4" fmla="*/ 0 w 2355"/>
                        <a:gd name="T5" fmla="*/ 0 h 1470"/>
                        <a:gd name="T6" fmla="*/ 0 w 2355"/>
                        <a:gd name="T7" fmla="*/ 0 h 1470"/>
                        <a:gd name="T8" fmla="*/ 0 w 2355"/>
                        <a:gd name="T9" fmla="*/ 0 h 1470"/>
                        <a:gd name="T10" fmla="*/ 0 w 2355"/>
                        <a:gd name="T11" fmla="*/ 0 h 1470"/>
                        <a:gd name="T12" fmla="*/ 0 w 2355"/>
                        <a:gd name="T13" fmla="*/ 0 h 1470"/>
                        <a:gd name="T14" fmla="*/ 0 w 2355"/>
                        <a:gd name="T15" fmla="*/ 0 h 1470"/>
                        <a:gd name="T16" fmla="*/ 0 w 2355"/>
                        <a:gd name="T17" fmla="*/ 0 h 1470"/>
                        <a:gd name="T18" fmla="*/ 0 w 2355"/>
                        <a:gd name="T19" fmla="*/ 0 h 1470"/>
                        <a:gd name="T20" fmla="*/ 0 w 2355"/>
                        <a:gd name="T21" fmla="*/ 0 h 1470"/>
                        <a:gd name="T22" fmla="*/ 0 w 2355"/>
                        <a:gd name="T23" fmla="*/ 0 h 1470"/>
                        <a:gd name="T24" fmla="*/ 0 w 2355"/>
                        <a:gd name="T25" fmla="*/ 0 h 1470"/>
                        <a:gd name="T26" fmla="*/ 0 w 2355"/>
                        <a:gd name="T27" fmla="*/ 0 h 1470"/>
                        <a:gd name="T28" fmla="*/ 0 w 2355"/>
                        <a:gd name="T29" fmla="*/ 0 h 1470"/>
                        <a:gd name="T30" fmla="*/ 0 w 2355"/>
                        <a:gd name="T31" fmla="*/ 0 h 1470"/>
                        <a:gd name="T32" fmla="*/ 0 w 2355"/>
                        <a:gd name="T33" fmla="*/ 0 h 1470"/>
                        <a:gd name="T34" fmla="*/ 0 w 2355"/>
                        <a:gd name="T35" fmla="*/ 0 h 1470"/>
                        <a:gd name="T36" fmla="*/ 0 w 2355"/>
                        <a:gd name="T37" fmla="*/ 0 h 1470"/>
                        <a:gd name="T38" fmla="*/ 0 w 2355"/>
                        <a:gd name="T39" fmla="*/ 0 h 1470"/>
                        <a:gd name="T40" fmla="*/ 0 w 2355"/>
                        <a:gd name="T41" fmla="*/ 0 h 1470"/>
                        <a:gd name="T42" fmla="*/ 0 w 2355"/>
                        <a:gd name="T43" fmla="*/ 0 h 1470"/>
                        <a:gd name="T44" fmla="*/ 0 w 2355"/>
                        <a:gd name="T45" fmla="*/ 0 h 1470"/>
                        <a:gd name="T46" fmla="*/ 0 w 2355"/>
                        <a:gd name="T47" fmla="*/ 0 h 1470"/>
                        <a:gd name="T48" fmla="*/ 0 w 2355"/>
                        <a:gd name="T49" fmla="*/ 0 h 1470"/>
                        <a:gd name="T50" fmla="*/ 0 w 2355"/>
                        <a:gd name="T51" fmla="*/ 0 h 1470"/>
                        <a:gd name="T52" fmla="*/ 0 w 2355"/>
                        <a:gd name="T53" fmla="*/ 0 h 1470"/>
                        <a:gd name="T54" fmla="*/ 0 w 2355"/>
                        <a:gd name="T55" fmla="*/ 0 h 1470"/>
                        <a:gd name="T56" fmla="*/ 0 w 2355"/>
                        <a:gd name="T57" fmla="*/ 0 h 1470"/>
                        <a:gd name="T58" fmla="*/ 0 w 2355"/>
                        <a:gd name="T59" fmla="*/ 0 h 1470"/>
                        <a:gd name="T60" fmla="*/ 0 w 2355"/>
                        <a:gd name="T61" fmla="*/ 0 h 1470"/>
                        <a:gd name="T62" fmla="*/ 0 w 2355"/>
                        <a:gd name="T63" fmla="*/ 0 h 1470"/>
                        <a:gd name="T64" fmla="*/ 0 w 2355"/>
                        <a:gd name="T65" fmla="*/ 0 h 1470"/>
                        <a:gd name="T66" fmla="*/ 0 w 2355"/>
                        <a:gd name="T67" fmla="*/ 0 h 1470"/>
                        <a:gd name="T68" fmla="*/ 0 w 2355"/>
                        <a:gd name="T69" fmla="*/ 0 h 1470"/>
                        <a:gd name="T70" fmla="*/ 0 w 2355"/>
                        <a:gd name="T71" fmla="*/ 0 h 1470"/>
                        <a:gd name="T72" fmla="*/ 0 w 2355"/>
                        <a:gd name="T73" fmla="*/ 0 h 1470"/>
                        <a:gd name="T74" fmla="*/ 0 w 2355"/>
                        <a:gd name="T75" fmla="*/ 0 h 1470"/>
                        <a:gd name="T76" fmla="*/ 0 w 2355"/>
                        <a:gd name="T77" fmla="*/ 0 h 1470"/>
                        <a:gd name="T78" fmla="*/ 0 w 2355"/>
                        <a:gd name="T79" fmla="*/ 0 h 1470"/>
                        <a:gd name="T80" fmla="*/ 0 w 2355"/>
                        <a:gd name="T81" fmla="*/ 0 h 1470"/>
                        <a:gd name="T82" fmla="*/ 0 w 2355"/>
                        <a:gd name="T83" fmla="*/ 0 h 1470"/>
                        <a:gd name="T84" fmla="*/ 0 w 2355"/>
                        <a:gd name="T85" fmla="*/ 0 h 1470"/>
                        <a:gd name="T86" fmla="*/ 0 w 2355"/>
                        <a:gd name="T87" fmla="*/ 0 h 1470"/>
                        <a:gd name="T88" fmla="*/ 0 w 2355"/>
                        <a:gd name="T89" fmla="*/ 0 h 1470"/>
                        <a:gd name="T90" fmla="*/ 0 w 2355"/>
                        <a:gd name="T91" fmla="*/ 0 h 1470"/>
                        <a:gd name="T92" fmla="*/ 0 w 2355"/>
                        <a:gd name="T93" fmla="*/ 0 h 1470"/>
                        <a:gd name="T94" fmla="*/ 0 w 2355"/>
                        <a:gd name="T95" fmla="*/ 0 h 1470"/>
                        <a:gd name="T96" fmla="*/ 0 w 2355"/>
                        <a:gd name="T97" fmla="*/ 0 h 1470"/>
                        <a:gd name="T98" fmla="*/ 0 w 2355"/>
                        <a:gd name="T99" fmla="*/ 0 h 1470"/>
                        <a:gd name="T100" fmla="*/ 0 w 2355"/>
                        <a:gd name="T101" fmla="*/ 0 h 1470"/>
                        <a:gd name="T102" fmla="*/ 0 w 2355"/>
                        <a:gd name="T103" fmla="*/ 0 h 1470"/>
                        <a:gd name="T104" fmla="*/ 0 w 2355"/>
                        <a:gd name="T105" fmla="*/ 0 h 1470"/>
                        <a:gd name="T106" fmla="*/ 0 w 2355"/>
                        <a:gd name="T107" fmla="*/ 0 h 14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55"/>
                        <a:gd name="T163" fmla="*/ 0 h 1470"/>
                        <a:gd name="T164" fmla="*/ 2355 w 2355"/>
                        <a:gd name="T165" fmla="*/ 1470 h 14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55" h="1470">
                          <a:moveTo>
                            <a:pt x="2172" y="85"/>
                          </a:moveTo>
                          <a:lnTo>
                            <a:pt x="1939" y="83"/>
                          </a:lnTo>
                          <a:lnTo>
                            <a:pt x="1717" y="79"/>
                          </a:lnTo>
                          <a:lnTo>
                            <a:pt x="1508" y="75"/>
                          </a:lnTo>
                          <a:lnTo>
                            <a:pt x="1311" y="69"/>
                          </a:lnTo>
                          <a:lnTo>
                            <a:pt x="1126" y="62"/>
                          </a:lnTo>
                          <a:lnTo>
                            <a:pt x="956" y="56"/>
                          </a:lnTo>
                          <a:lnTo>
                            <a:pt x="799" y="47"/>
                          </a:lnTo>
                          <a:lnTo>
                            <a:pt x="657" y="40"/>
                          </a:lnTo>
                          <a:lnTo>
                            <a:pt x="530" y="33"/>
                          </a:lnTo>
                          <a:lnTo>
                            <a:pt x="419" y="25"/>
                          </a:lnTo>
                          <a:lnTo>
                            <a:pt x="323" y="18"/>
                          </a:lnTo>
                          <a:lnTo>
                            <a:pt x="244" y="12"/>
                          </a:lnTo>
                          <a:lnTo>
                            <a:pt x="181" y="7"/>
                          </a:lnTo>
                          <a:lnTo>
                            <a:pt x="136" y="3"/>
                          </a:lnTo>
                          <a:lnTo>
                            <a:pt x="108" y="1"/>
                          </a:lnTo>
                          <a:lnTo>
                            <a:pt x="98" y="0"/>
                          </a:lnTo>
                          <a:lnTo>
                            <a:pt x="98" y="52"/>
                          </a:lnTo>
                          <a:lnTo>
                            <a:pt x="94" y="122"/>
                          </a:lnTo>
                          <a:lnTo>
                            <a:pt x="90" y="208"/>
                          </a:lnTo>
                          <a:lnTo>
                            <a:pt x="83" y="307"/>
                          </a:lnTo>
                          <a:lnTo>
                            <a:pt x="76" y="413"/>
                          </a:lnTo>
                          <a:lnTo>
                            <a:pt x="68" y="527"/>
                          </a:lnTo>
                          <a:lnTo>
                            <a:pt x="59" y="645"/>
                          </a:lnTo>
                          <a:lnTo>
                            <a:pt x="49" y="762"/>
                          </a:lnTo>
                          <a:lnTo>
                            <a:pt x="41" y="877"/>
                          </a:lnTo>
                          <a:lnTo>
                            <a:pt x="31" y="988"/>
                          </a:lnTo>
                          <a:lnTo>
                            <a:pt x="23" y="1088"/>
                          </a:lnTo>
                          <a:lnTo>
                            <a:pt x="16" y="1177"/>
                          </a:lnTo>
                          <a:lnTo>
                            <a:pt x="9" y="1252"/>
                          </a:lnTo>
                          <a:lnTo>
                            <a:pt x="5" y="1308"/>
                          </a:lnTo>
                          <a:lnTo>
                            <a:pt x="1" y="1345"/>
                          </a:lnTo>
                          <a:lnTo>
                            <a:pt x="0" y="1358"/>
                          </a:lnTo>
                          <a:lnTo>
                            <a:pt x="165" y="1372"/>
                          </a:lnTo>
                          <a:lnTo>
                            <a:pt x="343" y="1385"/>
                          </a:lnTo>
                          <a:lnTo>
                            <a:pt x="529" y="1398"/>
                          </a:lnTo>
                          <a:lnTo>
                            <a:pt x="722" y="1409"/>
                          </a:lnTo>
                          <a:lnTo>
                            <a:pt x="918" y="1418"/>
                          </a:lnTo>
                          <a:lnTo>
                            <a:pt x="1114" y="1428"/>
                          </a:lnTo>
                          <a:lnTo>
                            <a:pt x="1306" y="1436"/>
                          </a:lnTo>
                          <a:lnTo>
                            <a:pt x="1492" y="1443"/>
                          </a:lnTo>
                          <a:lnTo>
                            <a:pt x="1669" y="1449"/>
                          </a:lnTo>
                          <a:lnTo>
                            <a:pt x="1831" y="1455"/>
                          </a:lnTo>
                          <a:lnTo>
                            <a:pt x="1978" y="1460"/>
                          </a:lnTo>
                          <a:lnTo>
                            <a:pt x="2105" y="1464"/>
                          </a:lnTo>
                          <a:lnTo>
                            <a:pt x="2210" y="1466"/>
                          </a:lnTo>
                          <a:lnTo>
                            <a:pt x="2288" y="1467"/>
                          </a:lnTo>
                          <a:lnTo>
                            <a:pt x="2338" y="1469"/>
                          </a:lnTo>
                          <a:lnTo>
                            <a:pt x="2355" y="1470"/>
                          </a:lnTo>
                          <a:lnTo>
                            <a:pt x="2349" y="1306"/>
                          </a:lnTo>
                          <a:lnTo>
                            <a:pt x="2289" y="945"/>
                          </a:lnTo>
                          <a:lnTo>
                            <a:pt x="2269" y="689"/>
                          </a:lnTo>
                          <a:lnTo>
                            <a:pt x="2191" y="400"/>
                          </a:lnTo>
                          <a:lnTo>
                            <a:pt x="2172" y="85"/>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4" name="Freeform 453"/>
                    <p:cNvSpPr>
                      <a:spLocks/>
                    </p:cNvSpPr>
                    <p:nvPr/>
                  </p:nvSpPr>
                  <p:spPr bwMode="auto">
                    <a:xfrm>
                      <a:off x="2207" y="712"/>
                      <a:ext cx="589" cy="368"/>
                    </a:xfrm>
                    <a:custGeom>
                      <a:avLst/>
                      <a:gdLst>
                        <a:gd name="T0" fmla="*/ 0 w 2355"/>
                        <a:gd name="T1" fmla="*/ 0 h 1470"/>
                        <a:gd name="T2" fmla="*/ 0 w 2355"/>
                        <a:gd name="T3" fmla="*/ 0 h 1470"/>
                        <a:gd name="T4" fmla="*/ 0 w 2355"/>
                        <a:gd name="T5" fmla="*/ 0 h 1470"/>
                        <a:gd name="T6" fmla="*/ 0 w 2355"/>
                        <a:gd name="T7" fmla="*/ 0 h 1470"/>
                        <a:gd name="T8" fmla="*/ 0 w 2355"/>
                        <a:gd name="T9" fmla="*/ 0 h 1470"/>
                        <a:gd name="T10" fmla="*/ 0 w 2355"/>
                        <a:gd name="T11" fmla="*/ 0 h 1470"/>
                        <a:gd name="T12" fmla="*/ 0 w 2355"/>
                        <a:gd name="T13" fmla="*/ 0 h 1470"/>
                        <a:gd name="T14" fmla="*/ 0 w 2355"/>
                        <a:gd name="T15" fmla="*/ 0 h 1470"/>
                        <a:gd name="T16" fmla="*/ 0 w 2355"/>
                        <a:gd name="T17" fmla="*/ 0 h 1470"/>
                        <a:gd name="T18" fmla="*/ 0 w 2355"/>
                        <a:gd name="T19" fmla="*/ 0 h 1470"/>
                        <a:gd name="T20" fmla="*/ 0 w 2355"/>
                        <a:gd name="T21" fmla="*/ 0 h 1470"/>
                        <a:gd name="T22" fmla="*/ 0 w 2355"/>
                        <a:gd name="T23" fmla="*/ 0 h 1470"/>
                        <a:gd name="T24" fmla="*/ 0 w 2355"/>
                        <a:gd name="T25" fmla="*/ 0 h 1470"/>
                        <a:gd name="T26" fmla="*/ 0 w 2355"/>
                        <a:gd name="T27" fmla="*/ 0 h 1470"/>
                        <a:gd name="T28" fmla="*/ 0 w 2355"/>
                        <a:gd name="T29" fmla="*/ 0 h 1470"/>
                        <a:gd name="T30" fmla="*/ 0 w 2355"/>
                        <a:gd name="T31" fmla="*/ 0 h 1470"/>
                        <a:gd name="T32" fmla="*/ 0 w 2355"/>
                        <a:gd name="T33" fmla="*/ 0 h 1470"/>
                        <a:gd name="T34" fmla="*/ 0 w 2355"/>
                        <a:gd name="T35" fmla="*/ 0 h 1470"/>
                        <a:gd name="T36" fmla="*/ 0 w 2355"/>
                        <a:gd name="T37" fmla="*/ 0 h 1470"/>
                        <a:gd name="T38" fmla="*/ 0 w 2355"/>
                        <a:gd name="T39" fmla="*/ 0 h 1470"/>
                        <a:gd name="T40" fmla="*/ 0 w 2355"/>
                        <a:gd name="T41" fmla="*/ 0 h 1470"/>
                        <a:gd name="T42" fmla="*/ 0 w 2355"/>
                        <a:gd name="T43" fmla="*/ 0 h 1470"/>
                        <a:gd name="T44" fmla="*/ 0 w 2355"/>
                        <a:gd name="T45" fmla="*/ 0 h 1470"/>
                        <a:gd name="T46" fmla="*/ 0 w 2355"/>
                        <a:gd name="T47" fmla="*/ 0 h 1470"/>
                        <a:gd name="T48" fmla="*/ 0 w 2355"/>
                        <a:gd name="T49" fmla="*/ 0 h 1470"/>
                        <a:gd name="T50" fmla="*/ 0 w 2355"/>
                        <a:gd name="T51" fmla="*/ 0 h 1470"/>
                        <a:gd name="T52" fmla="*/ 0 w 2355"/>
                        <a:gd name="T53" fmla="*/ 0 h 1470"/>
                        <a:gd name="T54" fmla="*/ 0 w 2355"/>
                        <a:gd name="T55" fmla="*/ 0 h 1470"/>
                        <a:gd name="T56" fmla="*/ 0 w 2355"/>
                        <a:gd name="T57" fmla="*/ 0 h 1470"/>
                        <a:gd name="T58" fmla="*/ 0 w 2355"/>
                        <a:gd name="T59" fmla="*/ 0 h 1470"/>
                        <a:gd name="T60" fmla="*/ 0 w 2355"/>
                        <a:gd name="T61" fmla="*/ 0 h 1470"/>
                        <a:gd name="T62" fmla="*/ 0 w 2355"/>
                        <a:gd name="T63" fmla="*/ 0 h 1470"/>
                        <a:gd name="T64" fmla="*/ 0 w 2355"/>
                        <a:gd name="T65" fmla="*/ 0 h 1470"/>
                        <a:gd name="T66" fmla="*/ 0 w 2355"/>
                        <a:gd name="T67" fmla="*/ 0 h 1470"/>
                        <a:gd name="T68" fmla="*/ 0 w 2355"/>
                        <a:gd name="T69" fmla="*/ 0 h 1470"/>
                        <a:gd name="T70" fmla="*/ 0 w 2355"/>
                        <a:gd name="T71" fmla="*/ 0 h 1470"/>
                        <a:gd name="T72" fmla="*/ 0 w 2355"/>
                        <a:gd name="T73" fmla="*/ 0 h 1470"/>
                        <a:gd name="T74" fmla="*/ 0 w 2355"/>
                        <a:gd name="T75" fmla="*/ 0 h 1470"/>
                        <a:gd name="T76" fmla="*/ 0 w 2355"/>
                        <a:gd name="T77" fmla="*/ 0 h 1470"/>
                        <a:gd name="T78" fmla="*/ 0 w 2355"/>
                        <a:gd name="T79" fmla="*/ 0 h 1470"/>
                        <a:gd name="T80" fmla="*/ 0 w 2355"/>
                        <a:gd name="T81" fmla="*/ 0 h 1470"/>
                        <a:gd name="T82" fmla="*/ 0 w 2355"/>
                        <a:gd name="T83" fmla="*/ 0 h 1470"/>
                        <a:gd name="T84" fmla="*/ 0 w 2355"/>
                        <a:gd name="T85" fmla="*/ 0 h 1470"/>
                        <a:gd name="T86" fmla="*/ 0 w 2355"/>
                        <a:gd name="T87" fmla="*/ 0 h 1470"/>
                        <a:gd name="T88" fmla="*/ 0 w 2355"/>
                        <a:gd name="T89" fmla="*/ 0 h 1470"/>
                        <a:gd name="T90" fmla="*/ 0 w 2355"/>
                        <a:gd name="T91" fmla="*/ 0 h 1470"/>
                        <a:gd name="T92" fmla="*/ 0 w 2355"/>
                        <a:gd name="T93" fmla="*/ 0 h 1470"/>
                        <a:gd name="T94" fmla="*/ 0 w 2355"/>
                        <a:gd name="T95" fmla="*/ 0 h 1470"/>
                        <a:gd name="T96" fmla="*/ 0 w 2355"/>
                        <a:gd name="T97" fmla="*/ 0 h 1470"/>
                        <a:gd name="T98" fmla="*/ 0 w 2355"/>
                        <a:gd name="T99" fmla="*/ 0 h 1470"/>
                        <a:gd name="T100" fmla="*/ 0 w 2355"/>
                        <a:gd name="T101" fmla="*/ 0 h 1470"/>
                        <a:gd name="T102" fmla="*/ 0 w 2355"/>
                        <a:gd name="T103" fmla="*/ 0 h 1470"/>
                        <a:gd name="T104" fmla="*/ 0 w 2355"/>
                        <a:gd name="T105" fmla="*/ 0 h 1470"/>
                        <a:gd name="T106" fmla="*/ 0 w 2355"/>
                        <a:gd name="T107" fmla="*/ 0 h 1470"/>
                        <a:gd name="T108" fmla="*/ 0 w 2355"/>
                        <a:gd name="T109" fmla="*/ 0 h 1470"/>
                        <a:gd name="T110" fmla="*/ 0 w 2355"/>
                        <a:gd name="T111" fmla="*/ 0 h 1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55"/>
                        <a:gd name="T169" fmla="*/ 0 h 1470"/>
                        <a:gd name="T170" fmla="*/ 2355 w 2355"/>
                        <a:gd name="T171" fmla="*/ 1470 h 14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55" h="1470">
                          <a:moveTo>
                            <a:pt x="2172" y="85"/>
                          </a:moveTo>
                          <a:lnTo>
                            <a:pt x="1939" y="83"/>
                          </a:lnTo>
                          <a:lnTo>
                            <a:pt x="1717" y="79"/>
                          </a:lnTo>
                          <a:lnTo>
                            <a:pt x="1508" y="75"/>
                          </a:lnTo>
                          <a:lnTo>
                            <a:pt x="1311" y="69"/>
                          </a:lnTo>
                          <a:lnTo>
                            <a:pt x="1126" y="62"/>
                          </a:lnTo>
                          <a:lnTo>
                            <a:pt x="956" y="56"/>
                          </a:lnTo>
                          <a:lnTo>
                            <a:pt x="799" y="47"/>
                          </a:lnTo>
                          <a:lnTo>
                            <a:pt x="657" y="40"/>
                          </a:lnTo>
                          <a:lnTo>
                            <a:pt x="530" y="33"/>
                          </a:lnTo>
                          <a:lnTo>
                            <a:pt x="419" y="25"/>
                          </a:lnTo>
                          <a:lnTo>
                            <a:pt x="323" y="18"/>
                          </a:lnTo>
                          <a:lnTo>
                            <a:pt x="244" y="12"/>
                          </a:lnTo>
                          <a:lnTo>
                            <a:pt x="181" y="7"/>
                          </a:lnTo>
                          <a:lnTo>
                            <a:pt x="136" y="3"/>
                          </a:lnTo>
                          <a:lnTo>
                            <a:pt x="108" y="1"/>
                          </a:lnTo>
                          <a:lnTo>
                            <a:pt x="98" y="0"/>
                          </a:lnTo>
                          <a:lnTo>
                            <a:pt x="98" y="52"/>
                          </a:lnTo>
                          <a:lnTo>
                            <a:pt x="94" y="122"/>
                          </a:lnTo>
                          <a:lnTo>
                            <a:pt x="90" y="208"/>
                          </a:lnTo>
                          <a:lnTo>
                            <a:pt x="83" y="307"/>
                          </a:lnTo>
                          <a:lnTo>
                            <a:pt x="76" y="413"/>
                          </a:lnTo>
                          <a:lnTo>
                            <a:pt x="68" y="527"/>
                          </a:lnTo>
                          <a:lnTo>
                            <a:pt x="59" y="645"/>
                          </a:lnTo>
                          <a:lnTo>
                            <a:pt x="49" y="762"/>
                          </a:lnTo>
                          <a:lnTo>
                            <a:pt x="41" y="877"/>
                          </a:lnTo>
                          <a:lnTo>
                            <a:pt x="31" y="988"/>
                          </a:lnTo>
                          <a:lnTo>
                            <a:pt x="23" y="1088"/>
                          </a:lnTo>
                          <a:lnTo>
                            <a:pt x="16" y="1177"/>
                          </a:lnTo>
                          <a:lnTo>
                            <a:pt x="9" y="1252"/>
                          </a:lnTo>
                          <a:lnTo>
                            <a:pt x="5" y="1308"/>
                          </a:lnTo>
                          <a:lnTo>
                            <a:pt x="1" y="1345"/>
                          </a:lnTo>
                          <a:lnTo>
                            <a:pt x="0" y="1358"/>
                          </a:lnTo>
                          <a:lnTo>
                            <a:pt x="165" y="1372"/>
                          </a:lnTo>
                          <a:lnTo>
                            <a:pt x="343" y="1385"/>
                          </a:lnTo>
                          <a:lnTo>
                            <a:pt x="529" y="1398"/>
                          </a:lnTo>
                          <a:lnTo>
                            <a:pt x="722" y="1409"/>
                          </a:lnTo>
                          <a:lnTo>
                            <a:pt x="918" y="1418"/>
                          </a:lnTo>
                          <a:lnTo>
                            <a:pt x="1114" y="1428"/>
                          </a:lnTo>
                          <a:lnTo>
                            <a:pt x="1306" y="1436"/>
                          </a:lnTo>
                          <a:lnTo>
                            <a:pt x="1492" y="1443"/>
                          </a:lnTo>
                          <a:lnTo>
                            <a:pt x="1669" y="1449"/>
                          </a:lnTo>
                          <a:lnTo>
                            <a:pt x="1831" y="1455"/>
                          </a:lnTo>
                          <a:lnTo>
                            <a:pt x="1978" y="1460"/>
                          </a:lnTo>
                          <a:lnTo>
                            <a:pt x="2105" y="1464"/>
                          </a:lnTo>
                          <a:lnTo>
                            <a:pt x="2210" y="1466"/>
                          </a:lnTo>
                          <a:lnTo>
                            <a:pt x="2288" y="1467"/>
                          </a:lnTo>
                          <a:lnTo>
                            <a:pt x="2338" y="1469"/>
                          </a:lnTo>
                          <a:lnTo>
                            <a:pt x="2355" y="1470"/>
                          </a:lnTo>
                          <a:lnTo>
                            <a:pt x="2349" y="1306"/>
                          </a:lnTo>
                          <a:lnTo>
                            <a:pt x="2289" y="945"/>
                          </a:lnTo>
                          <a:lnTo>
                            <a:pt x="2269" y="689"/>
                          </a:lnTo>
                          <a:lnTo>
                            <a:pt x="2191" y="400"/>
                          </a:lnTo>
                          <a:lnTo>
                            <a:pt x="2172" y="85"/>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5" name="Freeform 454"/>
                    <p:cNvSpPr>
                      <a:spLocks/>
                    </p:cNvSpPr>
                    <p:nvPr/>
                  </p:nvSpPr>
                  <p:spPr bwMode="auto">
                    <a:xfrm>
                      <a:off x="2177" y="1052"/>
                      <a:ext cx="632" cy="423"/>
                    </a:xfrm>
                    <a:custGeom>
                      <a:avLst/>
                      <a:gdLst>
                        <a:gd name="T0" fmla="*/ 0 w 2525"/>
                        <a:gd name="T1" fmla="*/ 0 h 1692"/>
                        <a:gd name="T2" fmla="*/ 0 w 2525"/>
                        <a:gd name="T3" fmla="*/ 0 h 1692"/>
                        <a:gd name="T4" fmla="*/ 0 w 2525"/>
                        <a:gd name="T5" fmla="*/ 0 h 1692"/>
                        <a:gd name="T6" fmla="*/ 0 w 2525"/>
                        <a:gd name="T7" fmla="*/ 0 h 1692"/>
                        <a:gd name="T8" fmla="*/ 0 w 2525"/>
                        <a:gd name="T9" fmla="*/ 0 h 1692"/>
                        <a:gd name="T10" fmla="*/ 0 w 2525"/>
                        <a:gd name="T11" fmla="*/ 0 h 1692"/>
                        <a:gd name="T12" fmla="*/ 0 w 2525"/>
                        <a:gd name="T13" fmla="*/ 0 h 1692"/>
                        <a:gd name="T14" fmla="*/ 0 w 2525"/>
                        <a:gd name="T15" fmla="*/ 0 h 1692"/>
                        <a:gd name="T16" fmla="*/ 0 w 2525"/>
                        <a:gd name="T17" fmla="*/ 0 h 1692"/>
                        <a:gd name="T18" fmla="*/ 0 w 2525"/>
                        <a:gd name="T19" fmla="*/ 0 h 1692"/>
                        <a:gd name="T20" fmla="*/ 0 w 2525"/>
                        <a:gd name="T21" fmla="*/ 0 h 1692"/>
                        <a:gd name="T22" fmla="*/ 0 w 2525"/>
                        <a:gd name="T23" fmla="*/ 0 h 1692"/>
                        <a:gd name="T24" fmla="*/ 0 w 2525"/>
                        <a:gd name="T25" fmla="*/ 0 h 1692"/>
                        <a:gd name="T26" fmla="*/ 0 w 2525"/>
                        <a:gd name="T27" fmla="*/ 0 h 1692"/>
                        <a:gd name="T28" fmla="*/ 0 w 2525"/>
                        <a:gd name="T29" fmla="*/ 0 h 1692"/>
                        <a:gd name="T30" fmla="*/ 0 w 2525"/>
                        <a:gd name="T31" fmla="*/ 0 h 1692"/>
                        <a:gd name="T32" fmla="*/ 0 w 2525"/>
                        <a:gd name="T33" fmla="*/ 0 h 1692"/>
                        <a:gd name="T34" fmla="*/ 0 w 2525"/>
                        <a:gd name="T35" fmla="*/ 0 h 1692"/>
                        <a:gd name="T36" fmla="*/ 0 w 2525"/>
                        <a:gd name="T37" fmla="*/ 0 h 1692"/>
                        <a:gd name="T38" fmla="*/ 0 w 2525"/>
                        <a:gd name="T39" fmla="*/ 0 h 1692"/>
                        <a:gd name="T40" fmla="*/ 0 w 2525"/>
                        <a:gd name="T41" fmla="*/ 0 h 1692"/>
                        <a:gd name="T42" fmla="*/ 0 w 2525"/>
                        <a:gd name="T43" fmla="*/ 0 h 1692"/>
                        <a:gd name="T44" fmla="*/ 0 w 2525"/>
                        <a:gd name="T45" fmla="*/ 0 h 1692"/>
                        <a:gd name="T46" fmla="*/ 0 w 2525"/>
                        <a:gd name="T47" fmla="*/ 0 h 1692"/>
                        <a:gd name="T48" fmla="*/ 0 w 2525"/>
                        <a:gd name="T49" fmla="*/ 0 h 1692"/>
                        <a:gd name="T50" fmla="*/ 0 w 2525"/>
                        <a:gd name="T51" fmla="*/ 0 h 1692"/>
                        <a:gd name="T52" fmla="*/ 0 w 2525"/>
                        <a:gd name="T53" fmla="*/ 0 h 1692"/>
                        <a:gd name="T54" fmla="*/ 0 w 2525"/>
                        <a:gd name="T55" fmla="*/ 0 h 1692"/>
                        <a:gd name="T56" fmla="*/ 0 w 2525"/>
                        <a:gd name="T57" fmla="*/ 0 h 1692"/>
                        <a:gd name="T58" fmla="*/ 0 w 2525"/>
                        <a:gd name="T59" fmla="*/ 0 h 1692"/>
                        <a:gd name="T60" fmla="*/ 0 w 2525"/>
                        <a:gd name="T61" fmla="*/ 0 h 1692"/>
                        <a:gd name="T62" fmla="*/ 0 w 2525"/>
                        <a:gd name="T63" fmla="*/ 0 h 1692"/>
                        <a:gd name="T64" fmla="*/ 0 w 2525"/>
                        <a:gd name="T65" fmla="*/ 0 h 1692"/>
                        <a:gd name="T66" fmla="*/ 0 w 2525"/>
                        <a:gd name="T67" fmla="*/ 0 h 1692"/>
                        <a:gd name="T68" fmla="*/ 0 w 2525"/>
                        <a:gd name="T69" fmla="*/ 0 h 1692"/>
                        <a:gd name="T70" fmla="*/ 0 w 2525"/>
                        <a:gd name="T71" fmla="*/ 0 h 1692"/>
                        <a:gd name="T72" fmla="*/ 0 w 2525"/>
                        <a:gd name="T73" fmla="*/ 0 h 1692"/>
                        <a:gd name="T74" fmla="*/ 0 w 2525"/>
                        <a:gd name="T75" fmla="*/ 0 h 1692"/>
                        <a:gd name="T76" fmla="*/ 0 w 2525"/>
                        <a:gd name="T77" fmla="*/ 0 h 1692"/>
                        <a:gd name="T78" fmla="*/ 0 w 2525"/>
                        <a:gd name="T79" fmla="*/ 0 h 1692"/>
                        <a:gd name="T80" fmla="*/ 0 w 2525"/>
                        <a:gd name="T81" fmla="*/ 0 h 1692"/>
                        <a:gd name="T82" fmla="*/ 0 w 2525"/>
                        <a:gd name="T83" fmla="*/ 0 h 1692"/>
                        <a:gd name="T84" fmla="*/ 0 w 2525"/>
                        <a:gd name="T85" fmla="*/ 0 h 1692"/>
                        <a:gd name="T86" fmla="*/ 0 w 2525"/>
                        <a:gd name="T87" fmla="*/ 0 h 1692"/>
                        <a:gd name="T88" fmla="*/ 0 w 2525"/>
                        <a:gd name="T89" fmla="*/ 0 h 1692"/>
                        <a:gd name="T90" fmla="*/ 0 w 2525"/>
                        <a:gd name="T91" fmla="*/ 0 h 1692"/>
                        <a:gd name="T92" fmla="*/ 0 w 2525"/>
                        <a:gd name="T93" fmla="*/ 0 h 1692"/>
                        <a:gd name="T94" fmla="*/ 0 w 2525"/>
                        <a:gd name="T95" fmla="*/ 0 h 1692"/>
                        <a:gd name="T96" fmla="*/ 0 w 2525"/>
                        <a:gd name="T97" fmla="*/ 0 h 1692"/>
                        <a:gd name="T98" fmla="*/ 0 w 2525"/>
                        <a:gd name="T99" fmla="*/ 0 h 1692"/>
                        <a:gd name="T100" fmla="*/ 0 w 2525"/>
                        <a:gd name="T101" fmla="*/ 0 h 1692"/>
                        <a:gd name="T102" fmla="*/ 0 w 2525"/>
                        <a:gd name="T103" fmla="*/ 0 h 1692"/>
                        <a:gd name="T104" fmla="*/ 0 w 2525"/>
                        <a:gd name="T105" fmla="*/ 0 h 1692"/>
                        <a:gd name="T106" fmla="*/ 0 w 2525"/>
                        <a:gd name="T107" fmla="*/ 0 h 1692"/>
                        <a:gd name="T108" fmla="*/ 0 w 2525"/>
                        <a:gd name="T109" fmla="*/ 0 h 1692"/>
                        <a:gd name="T110" fmla="*/ 0 w 2525"/>
                        <a:gd name="T111" fmla="*/ 0 h 1692"/>
                        <a:gd name="T112" fmla="*/ 0 w 2525"/>
                        <a:gd name="T113" fmla="*/ 0 h 1692"/>
                        <a:gd name="T114" fmla="*/ 0 w 2525"/>
                        <a:gd name="T115" fmla="*/ 0 h 1692"/>
                        <a:gd name="T116" fmla="*/ 0 w 2525"/>
                        <a:gd name="T117" fmla="*/ 0 h 1692"/>
                        <a:gd name="T118" fmla="*/ 0 w 2525"/>
                        <a:gd name="T119" fmla="*/ 0 h 1692"/>
                        <a:gd name="T120" fmla="*/ 0 w 2525"/>
                        <a:gd name="T121" fmla="*/ 0 h 1692"/>
                        <a:gd name="T122" fmla="*/ 0 w 2525"/>
                        <a:gd name="T123" fmla="*/ 0 h 1692"/>
                        <a:gd name="T124" fmla="*/ 0 w 2525"/>
                        <a:gd name="T125" fmla="*/ 0 h 1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5"/>
                        <a:gd name="T190" fmla="*/ 0 h 1692"/>
                        <a:gd name="T191" fmla="*/ 2525 w 2525"/>
                        <a:gd name="T192" fmla="*/ 1692 h 16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5" h="1692">
                          <a:moveTo>
                            <a:pt x="117" y="0"/>
                          </a:moveTo>
                          <a:lnTo>
                            <a:pt x="72" y="420"/>
                          </a:lnTo>
                          <a:lnTo>
                            <a:pt x="0" y="1325"/>
                          </a:lnTo>
                          <a:lnTo>
                            <a:pt x="164" y="1340"/>
                          </a:lnTo>
                          <a:lnTo>
                            <a:pt x="328" y="1352"/>
                          </a:lnTo>
                          <a:lnTo>
                            <a:pt x="492" y="1363"/>
                          </a:lnTo>
                          <a:lnTo>
                            <a:pt x="652" y="1373"/>
                          </a:lnTo>
                          <a:lnTo>
                            <a:pt x="809" y="1381"/>
                          </a:lnTo>
                          <a:lnTo>
                            <a:pt x="959" y="1389"/>
                          </a:lnTo>
                          <a:lnTo>
                            <a:pt x="1104" y="1395"/>
                          </a:lnTo>
                          <a:lnTo>
                            <a:pt x="1238" y="1401"/>
                          </a:lnTo>
                          <a:lnTo>
                            <a:pt x="1363" y="1405"/>
                          </a:lnTo>
                          <a:lnTo>
                            <a:pt x="1476" y="1408"/>
                          </a:lnTo>
                          <a:lnTo>
                            <a:pt x="1575" y="1412"/>
                          </a:lnTo>
                          <a:lnTo>
                            <a:pt x="1661" y="1413"/>
                          </a:lnTo>
                          <a:lnTo>
                            <a:pt x="1729" y="1416"/>
                          </a:lnTo>
                          <a:lnTo>
                            <a:pt x="1781" y="1417"/>
                          </a:lnTo>
                          <a:lnTo>
                            <a:pt x="1812" y="1417"/>
                          </a:lnTo>
                          <a:lnTo>
                            <a:pt x="1822" y="1417"/>
                          </a:lnTo>
                          <a:lnTo>
                            <a:pt x="1833" y="1432"/>
                          </a:lnTo>
                          <a:lnTo>
                            <a:pt x="1844" y="1444"/>
                          </a:lnTo>
                          <a:lnTo>
                            <a:pt x="1854" y="1455"/>
                          </a:lnTo>
                          <a:lnTo>
                            <a:pt x="1863" y="1463"/>
                          </a:lnTo>
                          <a:lnTo>
                            <a:pt x="1871" y="1470"/>
                          </a:lnTo>
                          <a:lnTo>
                            <a:pt x="1880" y="1476"/>
                          </a:lnTo>
                          <a:lnTo>
                            <a:pt x="1887" y="1479"/>
                          </a:lnTo>
                          <a:lnTo>
                            <a:pt x="1894" y="1482"/>
                          </a:lnTo>
                          <a:lnTo>
                            <a:pt x="1905" y="1484"/>
                          </a:lnTo>
                          <a:lnTo>
                            <a:pt x="1914" y="1484"/>
                          </a:lnTo>
                          <a:lnTo>
                            <a:pt x="1919" y="1483"/>
                          </a:lnTo>
                          <a:lnTo>
                            <a:pt x="1921" y="1483"/>
                          </a:lnTo>
                          <a:lnTo>
                            <a:pt x="1927" y="1498"/>
                          </a:lnTo>
                          <a:lnTo>
                            <a:pt x="1934" y="1510"/>
                          </a:lnTo>
                          <a:lnTo>
                            <a:pt x="1941" y="1520"/>
                          </a:lnTo>
                          <a:lnTo>
                            <a:pt x="1947" y="1527"/>
                          </a:lnTo>
                          <a:lnTo>
                            <a:pt x="1954" y="1533"/>
                          </a:lnTo>
                          <a:lnTo>
                            <a:pt x="1961" y="1537"/>
                          </a:lnTo>
                          <a:lnTo>
                            <a:pt x="1967" y="1539"/>
                          </a:lnTo>
                          <a:lnTo>
                            <a:pt x="1973" y="1541"/>
                          </a:lnTo>
                          <a:lnTo>
                            <a:pt x="1979" y="1542"/>
                          </a:lnTo>
                          <a:lnTo>
                            <a:pt x="1984" y="1541"/>
                          </a:lnTo>
                          <a:lnTo>
                            <a:pt x="1989" y="1541"/>
                          </a:lnTo>
                          <a:lnTo>
                            <a:pt x="1992" y="1539"/>
                          </a:lnTo>
                          <a:lnTo>
                            <a:pt x="1997" y="1537"/>
                          </a:lnTo>
                          <a:lnTo>
                            <a:pt x="2000" y="1536"/>
                          </a:lnTo>
                          <a:lnTo>
                            <a:pt x="2008" y="1537"/>
                          </a:lnTo>
                          <a:lnTo>
                            <a:pt x="2017" y="1537"/>
                          </a:lnTo>
                          <a:lnTo>
                            <a:pt x="2025" y="1536"/>
                          </a:lnTo>
                          <a:lnTo>
                            <a:pt x="2035" y="1533"/>
                          </a:lnTo>
                          <a:lnTo>
                            <a:pt x="2043" y="1531"/>
                          </a:lnTo>
                          <a:lnTo>
                            <a:pt x="2051" y="1526"/>
                          </a:lnTo>
                          <a:lnTo>
                            <a:pt x="2058" y="1522"/>
                          </a:lnTo>
                          <a:lnTo>
                            <a:pt x="2066" y="1517"/>
                          </a:lnTo>
                          <a:lnTo>
                            <a:pt x="2089" y="1498"/>
                          </a:lnTo>
                          <a:lnTo>
                            <a:pt x="2099" y="1489"/>
                          </a:lnTo>
                          <a:lnTo>
                            <a:pt x="2127" y="1487"/>
                          </a:lnTo>
                          <a:lnTo>
                            <a:pt x="2151" y="1485"/>
                          </a:lnTo>
                          <a:lnTo>
                            <a:pt x="2172" y="1485"/>
                          </a:lnTo>
                          <a:lnTo>
                            <a:pt x="2189" y="1487"/>
                          </a:lnTo>
                          <a:lnTo>
                            <a:pt x="2204" y="1489"/>
                          </a:lnTo>
                          <a:lnTo>
                            <a:pt x="2216" y="1493"/>
                          </a:lnTo>
                          <a:lnTo>
                            <a:pt x="2225" y="1498"/>
                          </a:lnTo>
                          <a:lnTo>
                            <a:pt x="2232" y="1501"/>
                          </a:lnTo>
                          <a:lnTo>
                            <a:pt x="2237" y="1506"/>
                          </a:lnTo>
                          <a:lnTo>
                            <a:pt x="2240" y="1511"/>
                          </a:lnTo>
                          <a:lnTo>
                            <a:pt x="2242" y="1516"/>
                          </a:lnTo>
                          <a:lnTo>
                            <a:pt x="2243" y="1520"/>
                          </a:lnTo>
                          <a:lnTo>
                            <a:pt x="2243" y="1526"/>
                          </a:lnTo>
                          <a:lnTo>
                            <a:pt x="2242" y="1528"/>
                          </a:lnTo>
                          <a:lnTo>
                            <a:pt x="2252" y="1527"/>
                          </a:lnTo>
                          <a:lnTo>
                            <a:pt x="2262" y="1526"/>
                          </a:lnTo>
                          <a:lnTo>
                            <a:pt x="2271" y="1526"/>
                          </a:lnTo>
                          <a:lnTo>
                            <a:pt x="2280" y="1527"/>
                          </a:lnTo>
                          <a:lnTo>
                            <a:pt x="2298" y="1529"/>
                          </a:lnTo>
                          <a:lnTo>
                            <a:pt x="2316" y="1534"/>
                          </a:lnTo>
                          <a:lnTo>
                            <a:pt x="2331" y="1542"/>
                          </a:lnTo>
                          <a:lnTo>
                            <a:pt x="2347" y="1549"/>
                          </a:lnTo>
                          <a:lnTo>
                            <a:pt x="2361" y="1558"/>
                          </a:lnTo>
                          <a:lnTo>
                            <a:pt x="2374" y="1567"/>
                          </a:lnTo>
                          <a:lnTo>
                            <a:pt x="2396" y="1586"/>
                          </a:lnTo>
                          <a:lnTo>
                            <a:pt x="2412" y="1603"/>
                          </a:lnTo>
                          <a:lnTo>
                            <a:pt x="2423" y="1615"/>
                          </a:lnTo>
                          <a:lnTo>
                            <a:pt x="2426" y="1620"/>
                          </a:lnTo>
                          <a:lnTo>
                            <a:pt x="2525" y="1692"/>
                          </a:lnTo>
                          <a:lnTo>
                            <a:pt x="2515" y="1679"/>
                          </a:lnTo>
                          <a:lnTo>
                            <a:pt x="2495" y="1645"/>
                          </a:lnTo>
                          <a:lnTo>
                            <a:pt x="2484" y="1623"/>
                          </a:lnTo>
                          <a:lnTo>
                            <a:pt x="2475" y="1602"/>
                          </a:lnTo>
                          <a:lnTo>
                            <a:pt x="2471" y="1591"/>
                          </a:lnTo>
                          <a:lnTo>
                            <a:pt x="2469" y="1580"/>
                          </a:lnTo>
                          <a:lnTo>
                            <a:pt x="2466" y="1570"/>
                          </a:lnTo>
                          <a:lnTo>
                            <a:pt x="2466" y="1561"/>
                          </a:lnTo>
                          <a:lnTo>
                            <a:pt x="2461" y="1552"/>
                          </a:lnTo>
                          <a:lnTo>
                            <a:pt x="2460" y="1542"/>
                          </a:lnTo>
                          <a:lnTo>
                            <a:pt x="2459" y="1533"/>
                          </a:lnTo>
                          <a:lnTo>
                            <a:pt x="2460" y="1526"/>
                          </a:lnTo>
                          <a:lnTo>
                            <a:pt x="2461" y="1520"/>
                          </a:lnTo>
                          <a:lnTo>
                            <a:pt x="2465" y="1514"/>
                          </a:lnTo>
                          <a:lnTo>
                            <a:pt x="2469" y="1507"/>
                          </a:lnTo>
                          <a:lnTo>
                            <a:pt x="2472" y="1501"/>
                          </a:lnTo>
                          <a:lnTo>
                            <a:pt x="2481" y="1489"/>
                          </a:lnTo>
                          <a:lnTo>
                            <a:pt x="2489" y="1476"/>
                          </a:lnTo>
                          <a:lnTo>
                            <a:pt x="2493" y="1467"/>
                          </a:lnTo>
                          <a:lnTo>
                            <a:pt x="2495" y="1458"/>
                          </a:lnTo>
                          <a:lnTo>
                            <a:pt x="2498" y="1449"/>
                          </a:lnTo>
                          <a:lnTo>
                            <a:pt x="2498" y="1436"/>
                          </a:lnTo>
                          <a:lnTo>
                            <a:pt x="2499" y="1434"/>
                          </a:lnTo>
                          <a:lnTo>
                            <a:pt x="2502" y="1427"/>
                          </a:lnTo>
                          <a:lnTo>
                            <a:pt x="2503" y="1414"/>
                          </a:lnTo>
                          <a:lnTo>
                            <a:pt x="2503" y="1397"/>
                          </a:lnTo>
                          <a:lnTo>
                            <a:pt x="2503" y="1387"/>
                          </a:lnTo>
                          <a:lnTo>
                            <a:pt x="2500" y="1375"/>
                          </a:lnTo>
                          <a:lnTo>
                            <a:pt x="2497" y="1362"/>
                          </a:lnTo>
                          <a:lnTo>
                            <a:pt x="2493" y="1348"/>
                          </a:lnTo>
                          <a:lnTo>
                            <a:pt x="2487" y="1332"/>
                          </a:lnTo>
                          <a:lnTo>
                            <a:pt x="2480" y="1316"/>
                          </a:lnTo>
                          <a:lnTo>
                            <a:pt x="2470" y="1298"/>
                          </a:lnTo>
                          <a:lnTo>
                            <a:pt x="2459" y="1280"/>
                          </a:lnTo>
                          <a:lnTo>
                            <a:pt x="2457" y="1275"/>
                          </a:lnTo>
                          <a:lnTo>
                            <a:pt x="2456" y="1265"/>
                          </a:lnTo>
                          <a:lnTo>
                            <a:pt x="2455" y="1252"/>
                          </a:lnTo>
                          <a:lnTo>
                            <a:pt x="2456" y="1237"/>
                          </a:lnTo>
                          <a:lnTo>
                            <a:pt x="2459" y="1230"/>
                          </a:lnTo>
                          <a:lnTo>
                            <a:pt x="2462" y="1223"/>
                          </a:lnTo>
                          <a:lnTo>
                            <a:pt x="2466" y="1217"/>
                          </a:lnTo>
                          <a:lnTo>
                            <a:pt x="2473" y="1212"/>
                          </a:lnTo>
                          <a:lnTo>
                            <a:pt x="2481" y="1210"/>
                          </a:lnTo>
                          <a:lnTo>
                            <a:pt x="2491" y="1209"/>
                          </a:lnTo>
                          <a:lnTo>
                            <a:pt x="2503" y="1210"/>
                          </a:lnTo>
                          <a:lnTo>
                            <a:pt x="2519" y="1214"/>
                          </a:lnTo>
                          <a:lnTo>
                            <a:pt x="2511" y="466"/>
                          </a:lnTo>
                          <a:lnTo>
                            <a:pt x="2513" y="463"/>
                          </a:lnTo>
                          <a:lnTo>
                            <a:pt x="2513" y="456"/>
                          </a:lnTo>
                          <a:lnTo>
                            <a:pt x="2513" y="450"/>
                          </a:lnTo>
                          <a:lnTo>
                            <a:pt x="2511" y="442"/>
                          </a:lnTo>
                          <a:lnTo>
                            <a:pt x="2510" y="435"/>
                          </a:lnTo>
                          <a:lnTo>
                            <a:pt x="2508" y="426"/>
                          </a:lnTo>
                          <a:lnTo>
                            <a:pt x="2503" y="417"/>
                          </a:lnTo>
                          <a:lnTo>
                            <a:pt x="2498" y="406"/>
                          </a:lnTo>
                          <a:lnTo>
                            <a:pt x="2491" y="395"/>
                          </a:lnTo>
                          <a:lnTo>
                            <a:pt x="2481" y="382"/>
                          </a:lnTo>
                          <a:lnTo>
                            <a:pt x="2470" y="370"/>
                          </a:lnTo>
                          <a:lnTo>
                            <a:pt x="2456" y="357"/>
                          </a:lnTo>
                          <a:lnTo>
                            <a:pt x="2439" y="342"/>
                          </a:lnTo>
                          <a:lnTo>
                            <a:pt x="2420" y="329"/>
                          </a:lnTo>
                          <a:lnTo>
                            <a:pt x="2416" y="324"/>
                          </a:lnTo>
                          <a:lnTo>
                            <a:pt x="2406" y="313"/>
                          </a:lnTo>
                          <a:lnTo>
                            <a:pt x="2400" y="304"/>
                          </a:lnTo>
                          <a:lnTo>
                            <a:pt x="2395" y="295"/>
                          </a:lnTo>
                          <a:lnTo>
                            <a:pt x="2389" y="286"/>
                          </a:lnTo>
                          <a:lnTo>
                            <a:pt x="2385" y="275"/>
                          </a:lnTo>
                          <a:lnTo>
                            <a:pt x="2383" y="264"/>
                          </a:lnTo>
                          <a:lnTo>
                            <a:pt x="2382" y="253"/>
                          </a:lnTo>
                          <a:lnTo>
                            <a:pt x="2382" y="248"/>
                          </a:lnTo>
                          <a:lnTo>
                            <a:pt x="2383" y="242"/>
                          </a:lnTo>
                          <a:lnTo>
                            <a:pt x="2384" y="237"/>
                          </a:lnTo>
                          <a:lnTo>
                            <a:pt x="2386" y="231"/>
                          </a:lnTo>
                          <a:lnTo>
                            <a:pt x="2390" y="226"/>
                          </a:lnTo>
                          <a:lnTo>
                            <a:pt x="2394" y="221"/>
                          </a:lnTo>
                          <a:lnTo>
                            <a:pt x="2399" y="216"/>
                          </a:lnTo>
                          <a:lnTo>
                            <a:pt x="2405" y="212"/>
                          </a:lnTo>
                          <a:lnTo>
                            <a:pt x="2412" y="207"/>
                          </a:lnTo>
                          <a:lnTo>
                            <a:pt x="2420" y="204"/>
                          </a:lnTo>
                          <a:lnTo>
                            <a:pt x="2429" y="200"/>
                          </a:lnTo>
                          <a:lnTo>
                            <a:pt x="2439" y="196"/>
                          </a:lnTo>
                          <a:lnTo>
                            <a:pt x="2446" y="191"/>
                          </a:lnTo>
                          <a:lnTo>
                            <a:pt x="2461" y="174"/>
                          </a:lnTo>
                          <a:lnTo>
                            <a:pt x="2465" y="168"/>
                          </a:lnTo>
                          <a:lnTo>
                            <a:pt x="2467" y="162"/>
                          </a:lnTo>
                          <a:lnTo>
                            <a:pt x="2471" y="155"/>
                          </a:lnTo>
                          <a:lnTo>
                            <a:pt x="2472" y="147"/>
                          </a:lnTo>
                          <a:lnTo>
                            <a:pt x="2473" y="139"/>
                          </a:lnTo>
                          <a:lnTo>
                            <a:pt x="2475" y="130"/>
                          </a:lnTo>
                          <a:lnTo>
                            <a:pt x="2473" y="122"/>
                          </a:lnTo>
                          <a:lnTo>
                            <a:pt x="2472" y="112"/>
                          </a:lnTo>
                          <a:lnTo>
                            <a:pt x="2455" y="111"/>
                          </a:lnTo>
                          <a:lnTo>
                            <a:pt x="2405" y="109"/>
                          </a:lnTo>
                          <a:lnTo>
                            <a:pt x="2327" y="108"/>
                          </a:lnTo>
                          <a:lnTo>
                            <a:pt x="2222" y="106"/>
                          </a:lnTo>
                          <a:lnTo>
                            <a:pt x="2095" y="102"/>
                          </a:lnTo>
                          <a:lnTo>
                            <a:pt x="1948" y="97"/>
                          </a:lnTo>
                          <a:lnTo>
                            <a:pt x="1786" y="91"/>
                          </a:lnTo>
                          <a:lnTo>
                            <a:pt x="1609" y="85"/>
                          </a:lnTo>
                          <a:lnTo>
                            <a:pt x="1423" y="78"/>
                          </a:lnTo>
                          <a:lnTo>
                            <a:pt x="1231" y="70"/>
                          </a:lnTo>
                          <a:lnTo>
                            <a:pt x="1035" y="60"/>
                          </a:lnTo>
                          <a:lnTo>
                            <a:pt x="839" y="51"/>
                          </a:lnTo>
                          <a:lnTo>
                            <a:pt x="646" y="40"/>
                          </a:lnTo>
                          <a:lnTo>
                            <a:pt x="460" y="27"/>
                          </a:lnTo>
                          <a:lnTo>
                            <a:pt x="282" y="14"/>
                          </a:lnTo>
                          <a:lnTo>
                            <a:pt x="117"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6" name="Freeform 455"/>
                    <p:cNvSpPr>
                      <a:spLocks/>
                    </p:cNvSpPr>
                    <p:nvPr/>
                  </p:nvSpPr>
                  <p:spPr bwMode="auto">
                    <a:xfrm>
                      <a:off x="2177" y="1052"/>
                      <a:ext cx="632" cy="423"/>
                    </a:xfrm>
                    <a:custGeom>
                      <a:avLst/>
                      <a:gdLst>
                        <a:gd name="T0" fmla="*/ 0 w 2525"/>
                        <a:gd name="T1" fmla="*/ 0 h 1692"/>
                        <a:gd name="T2" fmla="*/ 0 w 2525"/>
                        <a:gd name="T3" fmla="*/ 0 h 1692"/>
                        <a:gd name="T4" fmla="*/ 0 w 2525"/>
                        <a:gd name="T5" fmla="*/ 0 h 1692"/>
                        <a:gd name="T6" fmla="*/ 0 w 2525"/>
                        <a:gd name="T7" fmla="*/ 0 h 1692"/>
                        <a:gd name="T8" fmla="*/ 0 w 2525"/>
                        <a:gd name="T9" fmla="*/ 0 h 1692"/>
                        <a:gd name="T10" fmla="*/ 0 w 2525"/>
                        <a:gd name="T11" fmla="*/ 0 h 1692"/>
                        <a:gd name="T12" fmla="*/ 0 w 2525"/>
                        <a:gd name="T13" fmla="*/ 0 h 1692"/>
                        <a:gd name="T14" fmla="*/ 0 w 2525"/>
                        <a:gd name="T15" fmla="*/ 0 h 1692"/>
                        <a:gd name="T16" fmla="*/ 0 w 2525"/>
                        <a:gd name="T17" fmla="*/ 0 h 1692"/>
                        <a:gd name="T18" fmla="*/ 0 w 2525"/>
                        <a:gd name="T19" fmla="*/ 0 h 1692"/>
                        <a:gd name="T20" fmla="*/ 0 w 2525"/>
                        <a:gd name="T21" fmla="*/ 0 h 1692"/>
                        <a:gd name="T22" fmla="*/ 0 w 2525"/>
                        <a:gd name="T23" fmla="*/ 0 h 1692"/>
                        <a:gd name="T24" fmla="*/ 0 w 2525"/>
                        <a:gd name="T25" fmla="*/ 0 h 1692"/>
                        <a:gd name="T26" fmla="*/ 0 w 2525"/>
                        <a:gd name="T27" fmla="*/ 0 h 1692"/>
                        <a:gd name="T28" fmla="*/ 0 w 2525"/>
                        <a:gd name="T29" fmla="*/ 0 h 1692"/>
                        <a:gd name="T30" fmla="*/ 0 w 2525"/>
                        <a:gd name="T31" fmla="*/ 0 h 1692"/>
                        <a:gd name="T32" fmla="*/ 0 w 2525"/>
                        <a:gd name="T33" fmla="*/ 0 h 1692"/>
                        <a:gd name="T34" fmla="*/ 0 w 2525"/>
                        <a:gd name="T35" fmla="*/ 0 h 1692"/>
                        <a:gd name="T36" fmla="*/ 0 w 2525"/>
                        <a:gd name="T37" fmla="*/ 0 h 1692"/>
                        <a:gd name="T38" fmla="*/ 0 w 2525"/>
                        <a:gd name="T39" fmla="*/ 0 h 1692"/>
                        <a:gd name="T40" fmla="*/ 0 w 2525"/>
                        <a:gd name="T41" fmla="*/ 0 h 1692"/>
                        <a:gd name="T42" fmla="*/ 0 w 2525"/>
                        <a:gd name="T43" fmla="*/ 0 h 1692"/>
                        <a:gd name="T44" fmla="*/ 0 w 2525"/>
                        <a:gd name="T45" fmla="*/ 0 h 1692"/>
                        <a:gd name="T46" fmla="*/ 0 w 2525"/>
                        <a:gd name="T47" fmla="*/ 0 h 1692"/>
                        <a:gd name="T48" fmla="*/ 0 w 2525"/>
                        <a:gd name="T49" fmla="*/ 0 h 1692"/>
                        <a:gd name="T50" fmla="*/ 0 w 2525"/>
                        <a:gd name="T51" fmla="*/ 0 h 1692"/>
                        <a:gd name="T52" fmla="*/ 0 w 2525"/>
                        <a:gd name="T53" fmla="*/ 0 h 1692"/>
                        <a:gd name="T54" fmla="*/ 0 w 2525"/>
                        <a:gd name="T55" fmla="*/ 0 h 1692"/>
                        <a:gd name="T56" fmla="*/ 0 w 2525"/>
                        <a:gd name="T57" fmla="*/ 0 h 1692"/>
                        <a:gd name="T58" fmla="*/ 0 w 2525"/>
                        <a:gd name="T59" fmla="*/ 0 h 1692"/>
                        <a:gd name="T60" fmla="*/ 0 w 2525"/>
                        <a:gd name="T61" fmla="*/ 0 h 1692"/>
                        <a:gd name="T62" fmla="*/ 0 w 2525"/>
                        <a:gd name="T63" fmla="*/ 0 h 1692"/>
                        <a:gd name="T64" fmla="*/ 0 w 2525"/>
                        <a:gd name="T65" fmla="*/ 0 h 1692"/>
                        <a:gd name="T66" fmla="*/ 0 w 2525"/>
                        <a:gd name="T67" fmla="*/ 0 h 1692"/>
                        <a:gd name="T68" fmla="*/ 0 w 2525"/>
                        <a:gd name="T69" fmla="*/ 0 h 1692"/>
                        <a:gd name="T70" fmla="*/ 0 w 2525"/>
                        <a:gd name="T71" fmla="*/ 0 h 1692"/>
                        <a:gd name="T72" fmla="*/ 0 w 2525"/>
                        <a:gd name="T73" fmla="*/ 0 h 1692"/>
                        <a:gd name="T74" fmla="*/ 0 w 2525"/>
                        <a:gd name="T75" fmla="*/ 0 h 1692"/>
                        <a:gd name="T76" fmla="*/ 0 w 2525"/>
                        <a:gd name="T77" fmla="*/ 0 h 1692"/>
                        <a:gd name="T78" fmla="*/ 0 w 2525"/>
                        <a:gd name="T79" fmla="*/ 0 h 1692"/>
                        <a:gd name="T80" fmla="*/ 0 w 2525"/>
                        <a:gd name="T81" fmla="*/ 0 h 1692"/>
                        <a:gd name="T82" fmla="*/ 0 w 2525"/>
                        <a:gd name="T83" fmla="*/ 0 h 1692"/>
                        <a:gd name="T84" fmla="*/ 0 w 2525"/>
                        <a:gd name="T85" fmla="*/ 0 h 1692"/>
                        <a:gd name="T86" fmla="*/ 0 w 2525"/>
                        <a:gd name="T87" fmla="*/ 0 h 1692"/>
                        <a:gd name="T88" fmla="*/ 0 w 2525"/>
                        <a:gd name="T89" fmla="*/ 0 h 1692"/>
                        <a:gd name="T90" fmla="*/ 0 w 2525"/>
                        <a:gd name="T91" fmla="*/ 0 h 1692"/>
                        <a:gd name="T92" fmla="*/ 0 w 2525"/>
                        <a:gd name="T93" fmla="*/ 0 h 1692"/>
                        <a:gd name="T94" fmla="*/ 0 w 2525"/>
                        <a:gd name="T95" fmla="*/ 0 h 1692"/>
                        <a:gd name="T96" fmla="*/ 0 w 2525"/>
                        <a:gd name="T97" fmla="*/ 0 h 16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25"/>
                        <a:gd name="T148" fmla="*/ 0 h 1692"/>
                        <a:gd name="T149" fmla="*/ 2525 w 2525"/>
                        <a:gd name="T150" fmla="*/ 1692 h 16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25" h="1692">
                          <a:moveTo>
                            <a:pt x="117" y="0"/>
                          </a:moveTo>
                          <a:lnTo>
                            <a:pt x="72" y="420"/>
                          </a:lnTo>
                          <a:lnTo>
                            <a:pt x="0" y="1325"/>
                          </a:lnTo>
                          <a:lnTo>
                            <a:pt x="164" y="1340"/>
                          </a:lnTo>
                          <a:lnTo>
                            <a:pt x="328" y="1352"/>
                          </a:lnTo>
                          <a:lnTo>
                            <a:pt x="492" y="1363"/>
                          </a:lnTo>
                          <a:lnTo>
                            <a:pt x="652" y="1373"/>
                          </a:lnTo>
                          <a:lnTo>
                            <a:pt x="809" y="1381"/>
                          </a:lnTo>
                          <a:lnTo>
                            <a:pt x="959" y="1389"/>
                          </a:lnTo>
                          <a:lnTo>
                            <a:pt x="1104" y="1395"/>
                          </a:lnTo>
                          <a:lnTo>
                            <a:pt x="1238" y="1401"/>
                          </a:lnTo>
                          <a:lnTo>
                            <a:pt x="1363" y="1405"/>
                          </a:lnTo>
                          <a:lnTo>
                            <a:pt x="1476" y="1408"/>
                          </a:lnTo>
                          <a:lnTo>
                            <a:pt x="1575" y="1412"/>
                          </a:lnTo>
                          <a:lnTo>
                            <a:pt x="1661" y="1413"/>
                          </a:lnTo>
                          <a:lnTo>
                            <a:pt x="1729" y="1416"/>
                          </a:lnTo>
                          <a:lnTo>
                            <a:pt x="1781" y="1417"/>
                          </a:lnTo>
                          <a:lnTo>
                            <a:pt x="1812" y="1417"/>
                          </a:lnTo>
                          <a:lnTo>
                            <a:pt x="1822" y="1417"/>
                          </a:lnTo>
                          <a:lnTo>
                            <a:pt x="1833" y="1432"/>
                          </a:lnTo>
                          <a:lnTo>
                            <a:pt x="1844" y="1444"/>
                          </a:lnTo>
                          <a:lnTo>
                            <a:pt x="1854" y="1455"/>
                          </a:lnTo>
                          <a:lnTo>
                            <a:pt x="1863" y="1463"/>
                          </a:lnTo>
                          <a:lnTo>
                            <a:pt x="1871" y="1470"/>
                          </a:lnTo>
                          <a:lnTo>
                            <a:pt x="1880" y="1476"/>
                          </a:lnTo>
                          <a:lnTo>
                            <a:pt x="1887" y="1479"/>
                          </a:lnTo>
                          <a:lnTo>
                            <a:pt x="1894" y="1482"/>
                          </a:lnTo>
                          <a:lnTo>
                            <a:pt x="1905" y="1484"/>
                          </a:lnTo>
                          <a:lnTo>
                            <a:pt x="1914" y="1484"/>
                          </a:lnTo>
                          <a:lnTo>
                            <a:pt x="1919" y="1483"/>
                          </a:lnTo>
                          <a:lnTo>
                            <a:pt x="1921" y="1483"/>
                          </a:lnTo>
                          <a:lnTo>
                            <a:pt x="1927" y="1498"/>
                          </a:lnTo>
                          <a:lnTo>
                            <a:pt x="1934" y="1510"/>
                          </a:lnTo>
                          <a:lnTo>
                            <a:pt x="1941" y="1520"/>
                          </a:lnTo>
                          <a:lnTo>
                            <a:pt x="1947" y="1527"/>
                          </a:lnTo>
                          <a:lnTo>
                            <a:pt x="1954" y="1533"/>
                          </a:lnTo>
                          <a:lnTo>
                            <a:pt x="1961" y="1537"/>
                          </a:lnTo>
                          <a:lnTo>
                            <a:pt x="1967" y="1539"/>
                          </a:lnTo>
                          <a:lnTo>
                            <a:pt x="1973" y="1541"/>
                          </a:lnTo>
                          <a:lnTo>
                            <a:pt x="1979" y="1542"/>
                          </a:lnTo>
                          <a:lnTo>
                            <a:pt x="1984" y="1541"/>
                          </a:lnTo>
                          <a:lnTo>
                            <a:pt x="1989" y="1541"/>
                          </a:lnTo>
                          <a:lnTo>
                            <a:pt x="1992" y="1539"/>
                          </a:lnTo>
                          <a:lnTo>
                            <a:pt x="1997" y="1537"/>
                          </a:lnTo>
                          <a:lnTo>
                            <a:pt x="2000" y="1536"/>
                          </a:lnTo>
                          <a:lnTo>
                            <a:pt x="2008" y="1537"/>
                          </a:lnTo>
                          <a:lnTo>
                            <a:pt x="2017" y="1537"/>
                          </a:lnTo>
                          <a:lnTo>
                            <a:pt x="2025" y="1536"/>
                          </a:lnTo>
                          <a:lnTo>
                            <a:pt x="2035" y="1533"/>
                          </a:lnTo>
                          <a:lnTo>
                            <a:pt x="2043" y="1531"/>
                          </a:lnTo>
                          <a:lnTo>
                            <a:pt x="2051" y="1526"/>
                          </a:lnTo>
                          <a:lnTo>
                            <a:pt x="2058" y="1522"/>
                          </a:lnTo>
                          <a:lnTo>
                            <a:pt x="2066" y="1517"/>
                          </a:lnTo>
                          <a:lnTo>
                            <a:pt x="2089" y="1498"/>
                          </a:lnTo>
                          <a:lnTo>
                            <a:pt x="2099" y="1489"/>
                          </a:lnTo>
                          <a:lnTo>
                            <a:pt x="2127" y="1487"/>
                          </a:lnTo>
                          <a:lnTo>
                            <a:pt x="2151" y="1485"/>
                          </a:lnTo>
                          <a:lnTo>
                            <a:pt x="2172" y="1485"/>
                          </a:lnTo>
                          <a:lnTo>
                            <a:pt x="2189" y="1487"/>
                          </a:lnTo>
                          <a:lnTo>
                            <a:pt x="2204" y="1489"/>
                          </a:lnTo>
                          <a:lnTo>
                            <a:pt x="2216" y="1493"/>
                          </a:lnTo>
                          <a:lnTo>
                            <a:pt x="2225" y="1498"/>
                          </a:lnTo>
                          <a:lnTo>
                            <a:pt x="2232" y="1501"/>
                          </a:lnTo>
                          <a:lnTo>
                            <a:pt x="2237" y="1506"/>
                          </a:lnTo>
                          <a:lnTo>
                            <a:pt x="2240" y="1511"/>
                          </a:lnTo>
                          <a:lnTo>
                            <a:pt x="2242" y="1516"/>
                          </a:lnTo>
                          <a:lnTo>
                            <a:pt x="2243" y="1520"/>
                          </a:lnTo>
                          <a:lnTo>
                            <a:pt x="2243" y="1526"/>
                          </a:lnTo>
                          <a:lnTo>
                            <a:pt x="2242" y="1528"/>
                          </a:lnTo>
                          <a:lnTo>
                            <a:pt x="2252" y="1527"/>
                          </a:lnTo>
                          <a:lnTo>
                            <a:pt x="2262" y="1526"/>
                          </a:lnTo>
                          <a:lnTo>
                            <a:pt x="2271" y="1526"/>
                          </a:lnTo>
                          <a:lnTo>
                            <a:pt x="2280" y="1527"/>
                          </a:lnTo>
                          <a:lnTo>
                            <a:pt x="2298" y="1529"/>
                          </a:lnTo>
                          <a:lnTo>
                            <a:pt x="2316" y="1534"/>
                          </a:lnTo>
                          <a:lnTo>
                            <a:pt x="2331" y="1542"/>
                          </a:lnTo>
                          <a:lnTo>
                            <a:pt x="2347" y="1549"/>
                          </a:lnTo>
                          <a:lnTo>
                            <a:pt x="2361" y="1558"/>
                          </a:lnTo>
                          <a:lnTo>
                            <a:pt x="2374" y="1567"/>
                          </a:lnTo>
                          <a:lnTo>
                            <a:pt x="2396" y="1586"/>
                          </a:lnTo>
                          <a:lnTo>
                            <a:pt x="2412" y="1603"/>
                          </a:lnTo>
                          <a:lnTo>
                            <a:pt x="2423" y="1615"/>
                          </a:lnTo>
                          <a:lnTo>
                            <a:pt x="2426" y="1620"/>
                          </a:lnTo>
                          <a:lnTo>
                            <a:pt x="2525" y="1692"/>
                          </a:lnTo>
                          <a:lnTo>
                            <a:pt x="2515" y="1679"/>
                          </a:lnTo>
                          <a:lnTo>
                            <a:pt x="2495" y="1645"/>
                          </a:lnTo>
                          <a:lnTo>
                            <a:pt x="2484" y="1623"/>
                          </a:lnTo>
                          <a:lnTo>
                            <a:pt x="2475" y="1602"/>
                          </a:lnTo>
                          <a:lnTo>
                            <a:pt x="2471" y="1591"/>
                          </a:lnTo>
                          <a:lnTo>
                            <a:pt x="2469" y="1580"/>
                          </a:lnTo>
                          <a:lnTo>
                            <a:pt x="2466" y="1570"/>
                          </a:lnTo>
                          <a:lnTo>
                            <a:pt x="2466" y="1561"/>
                          </a:lnTo>
                          <a:lnTo>
                            <a:pt x="2461" y="1552"/>
                          </a:lnTo>
                          <a:lnTo>
                            <a:pt x="2460" y="1542"/>
                          </a:lnTo>
                          <a:lnTo>
                            <a:pt x="2459" y="1533"/>
                          </a:lnTo>
                          <a:lnTo>
                            <a:pt x="2460" y="1526"/>
                          </a:lnTo>
                          <a:lnTo>
                            <a:pt x="2461" y="1520"/>
                          </a:lnTo>
                          <a:lnTo>
                            <a:pt x="2465" y="1514"/>
                          </a:lnTo>
                          <a:lnTo>
                            <a:pt x="2469" y="1507"/>
                          </a:lnTo>
                          <a:lnTo>
                            <a:pt x="2472" y="1501"/>
                          </a:lnTo>
                          <a:lnTo>
                            <a:pt x="2481" y="1489"/>
                          </a:lnTo>
                          <a:lnTo>
                            <a:pt x="2489" y="1476"/>
                          </a:lnTo>
                          <a:lnTo>
                            <a:pt x="2493" y="1467"/>
                          </a:lnTo>
                          <a:lnTo>
                            <a:pt x="2495" y="1458"/>
                          </a:lnTo>
                          <a:lnTo>
                            <a:pt x="2498" y="1449"/>
                          </a:lnTo>
                          <a:lnTo>
                            <a:pt x="2498" y="1436"/>
                          </a:lnTo>
                          <a:lnTo>
                            <a:pt x="2499" y="1434"/>
                          </a:lnTo>
                          <a:lnTo>
                            <a:pt x="2502" y="1427"/>
                          </a:lnTo>
                          <a:lnTo>
                            <a:pt x="2503" y="1414"/>
                          </a:lnTo>
                          <a:lnTo>
                            <a:pt x="2503" y="1397"/>
                          </a:lnTo>
                          <a:lnTo>
                            <a:pt x="2503" y="1387"/>
                          </a:lnTo>
                          <a:lnTo>
                            <a:pt x="2500" y="1375"/>
                          </a:lnTo>
                          <a:lnTo>
                            <a:pt x="2497" y="1362"/>
                          </a:lnTo>
                          <a:lnTo>
                            <a:pt x="2493" y="1348"/>
                          </a:lnTo>
                          <a:lnTo>
                            <a:pt x="2487" y="1332"/>
                          </a:lnTo>
                          <a:lnTo>
                            <a:pt x="2480" y="1316"/>
                          </a:lnTo>
                          <a:lnTo>
                            <a:pt x="2470" y="1298"/>
                          </a:lnTo>
                          <a:lnTo>
                            <a:pt x="2459" y="1280"/>
                          </a:lnTo>
                          <a:lnTo>
                            <a:pt x="2457" y="1275"/>
                          </a:lnTo>
                          <a:lnTo>
                            <a:pt x="2456" y="1265"/>
                          </a:lnTo>
                          <a:lnTo>
                            <a:pt x="2455" y="1252"/>
                          </a:lnTo>
                          <a:lnTo>
                            <a:pt x="2456" y="1237"/>
                          </a:lnTo>
                          <a:lnTo>
                            <a:pt x="2459" y="1230"/>
                          </a:lnTo>
                          <a:lnTo>
                            <a:pt x="2462" y="1223"/>
                          </a:lnTo>
                          <a:lnTo>
                            <a:pt x="2466" y="1217"/>
                          </a:lnTo>
                          <a:lnTo>
                            <a:pt x="2473" y="1212"/>
                          </a:lnTo>
                          <a:lnTo>
                            <a:pt x="2481" y="1210"/>
                          </a:lnTo>
                          <a:lnTo>
                            <a:pt x="2491" y="1209"/>
                          </a:lnTo>
                          <a:lnTo>
                            <a:pt x="2503" y="1210"/>
                          </a:lnTo>
                          <a:lnTo>
                            <a:pt x="2519" y="1214"/>
                          </a:lnTo>
                          <a:lnTo>
                            <a:pt x="2511" y="466"/>
                          </a:lnTo>
                          <a:lnTo>
                            <a:pt x="2513" y="463"/>
                          </a:lnTo>
                          <a:lnTo>
                            <a:pt x="2513" y="456"/>
                          </a:lnTo>
                          <a:lnTo>
                            <a:pt x="2513" y="450"/>
                          </a:lnTo>
                          <a:lnTo>
                            <a:pt x="2511" y="442"/>
                          </a:lnTo>
                          <a:lnTo>
                            <a:pt x="2510" y="435"/>
                          </a:lnTo>
                          <a:lnTo>
                            <a:pt x="2508" y="426"/>
                          </a:lnTo>
                          <a:lnTo>
                            <a:pt x="2503" y="417"/>
                          </a:lnTo>
                          <a:lnTo>
                            <a:pt x="2498" y="406"/>
                          </a:lnTo>
                          <a:lnTo>
                            <a:pt x="2491" y="395"/>
                          </a:lnTo>
                          <a:lnTo>
                            <a:pt x="2481" y="382"/>
                          </a:lnTo>
                          <a:lnTo>
                            <a:pt x="2470" y="370"/>
                          </a:lnTo>
                          <a:lnTo>
                            <a:pt x="2456" y="357"/>
                          </a:lnTo>
                          <a:lnTo>
                            <a:pt x="2439" y="342"/>
                          </a:lnTo>
                          <a:lnTo>
                            <a:pt x="2420" y="329"/>
                          </a:lnTo>
                          <a:lnTo>
                            <a:pt x="2416" y="324"/>
                          </a:lnTo>
                          <a:lnTo>
                            <a:pt x="2406" y="313"/>
                          </a:lnTo>
                          <a:lnTo>
                            <a:pt x="2400" y="304"/>
                          </a:lnTo>
                          <a:lnTo>
                            <a:pt x="2395" y="295"/>
                          </a:lnTo>
                          <a:lnTo>
                            <a:pt x="2389" y="286"/>
                          </a:lnTo>
                          <a:lnTo>
                            <a:pt x="2385" y="275"/>
                          </a:lnTo>
                          <a:lnTo>
                            <a:pt x="2383" y="264"/>
                          </a:lnTo>
                          <a:lnTo>
                            <a:pt x="2382" y="253"/>
                          </a:lnTo>
                          <a:lnTo>
                            <a:pt x="2382" y="248"/>
                          </a:lnTo>
                          <a:lnTo>
                            <a:pt x="2383" y="242"/>
                          </a:lnTo>
                          <a:lnTo>
                            <a:pt x="2384" y="237"/>
                          </a:lnTo>
                          <a:lnTo>
                            <a:pt x="2386" y="231"/>
                          </a:lnTo>
                          <a:lnTo>
                            <a:pt x="2390" y="226"/>
                          </a:lnTo>
                          <a:lnTo>
                            <a:pt x="2394" y="221"/>
                          </a:lnTo>
                          <a:lnTo>
                            <a:pt x="2399" y="216"/>
                          </a:lnTo>
                          <a:lnTo>
                            <a:pt x="2405" y="212"/>
                          </a:lnTo>
                          <a:lnTo>
                            <a:pt x="2412" y="207"/>
                          </a:lnTo>
                          <a:lnTo>
                            <a:pt x="2420" y="204"/>
                          </a:lnTo>
                          <a:lnTo>
                            <a:pt x="2429" y="200"/>
                          </a:lnTo>
                          <a:lnTo>
                            <a:pt x="2439" y="196"/>
                          </a:lnTo>
                          <a:lnTo>
                            <a:pt x="2446" y="191"/>
                          </a:lnTo>
                          <a:lnTo>
                            <a:pt x="2461" y="174"/>
                          </a:lnTo>
                          <a:lnTo>
                            <a:pt x="2465" y="168"/>
                          </a:lnTo>
                          <a:lnTo>
                            <a:pt x="2467" y="162"/>
                          </a:lnTo>
                          <a:lnTo>
                            <a:pt x="2471" y="155"/>
                          </a:lnTo>
                          <a:lnTo>
                            <a:pt x="2472" y="147"/>
                          </a:lnTo>
                          <a:lnTo>
                            <a:pt x="2473" y="139"/>
                          </a:lnTo>
                          <a:lnTo>
                            <a:pt x="2475" y="130"/>
                          </a:lnTo>
                          <a:lnTo>
                            <a:pt x="2473" y="122"/>
                          </a:lnTo>
                          <a:lnTo>
                            <a:pt x="2472" y="112"/>
                          </a:lnTo>
                          <a:lnTo>
                            <a:pt x="2455" y="111"/>
                          </a:lnTo>
                          <a:lnTo>
                            <a:pt x="2405" y="109"/>
                          </a:lnTo>
                          <a:lnTo>
                            <a:pt x="2327" y="108"/>
                          </a:lnTo>
                          <a:lnTo>
                            <a:pt x="2222" y="106"/>
                          </a:lnTo>
                          <a:lnTo>
                            <a:pt x="2095" y="102"/>
                          </a:lnTo>
                          <a:lnTo>
                            <a:pt x="1948" y="97"/>
                          </a:lnTo>
                          <a:lnTo>
                            <a:pt x="1786" y="91"/>
                          </a:lnTo>
                          <a:lnTo>
                            <a:pt x="1609" y="85"/>
                          </a:lnTo>
                          <a:lnTo>
                            <a:pt x="1423" y="78"/>
                          </a:lnTo>
                          <a:lnTo>
                            <a:pt x="1231" y="70"/>
                          </a:lnTo>
                          <a:lnTo>
                            <a:pt x="1035" y="60"/>
                          </a:lnTo>
                          <a:lnTo>
                            <a:pt x="839" y="51"/>
                          </a:lnTo>
                          <a:lnTo>
                            <a:pt x="646" y="40"/>
                          </a:lnTo>
                          <a:lnTo>
                            <a:pt x="460" y="27"/>
                          </a:lnTo>
                          <a:lnTo>
                            <a:pt x="282" y="14"/>
                          </a:lnTo>
                          <a:lnTo>
                            <a:pt x="11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7" name="Freeform 456"/>
                    <p:cNvSpPr>
                      <a:spLocks/>
                    </p:cNvSpPr>
                    <p:nvPr/>
                  </p:nvSpPr>
                  <p:spPr bwMode="auto">
                    <a:xfrm>
                      <a:off x="2159" y="1383"/>
                      <a:ext cx="733" cy="371"/>
                    </a:xfrm>
                    <a:custGeom>
                      <a:avLst/>
                      <a:gdLst>
                        <a:gd name="T0" fmla="*/ 0 w 2932"/>
                        <a:gd name="T1" fmla="*/ 0 h 1483"/>
                        <a:gd name="T2" fmla="*/ 0 w 2932"/>
                        <a:gd name="T3" fmla="*/ 0 h 1483"/>
                        <a:gd name="T4" fmla="*/ 0 w 2932"/>
                        <a:gd name="T5" fmla="*/ 0 h 1483"/>
                        <a:gd name="T6" fmla="*/ 0 w 2932"/>
                        <a:gd name="T7" fmla="*/ 0 h 1483"/>
                        <a:gd name="T8" fmla="*/ 0 w 2932"/>
                        <a:gd name="T9" fmla="*/ 0 h 1483"/>
                        <a:gd name="T10" fmla="*/ 0 w 2932"/>
                        <a:gd name="T11" fmla="*/ 0 h 1483"/>
                        <a:gd name="T12" fmla="*/ 0 w 2932"/>
                        <a:gd name="T13" fmla="*/ 0 h 1483"/>
                        <a:gd name="T14" fmla="*/ 0 w 2932"/>
                        <a:gd name="T15" fmla="*/ 0 h 1483"/>
                        <a:gd name="T16" fmla="*/ 0 w 2932"/>
                        <a:gd name="T17" fmla="*/ 0 h 1483"/>
                        <a:gd name="T18" fmla="*/ 0 w 2932"/>
                        <a:gd name="T19" fmla="*/ 0 h 1483"/>
                        <a:gd name="T20" fmla="*/ 0 w 2932"/>
                        <a:gd name="T21" fmla="*/ 0 h 1483"/>
                        <a:gd name="T22" fmla="*/ 0 w 2932"/>
                        <a:gd name="T23" fmla="*/ 0 h 1483"/>
                        <a:gd name="T24" fmla="*/ 0 w 2932"/>
                        <a:gd name="T25" fmla="*/ 0 h 1483"/>
                        <a:gd name="T26" fmla="*/ 0 w 2932"/>
                        <a:gd name="T27" fmla="*/ 0 h 1483"/>
                        <a:gd name="T28" fmla="*/ 0 w 2932"/>
                        <a:gd name="T29" fmla="*/ 0 h 1483"/>
                        <a:gd name="T30" fmla="*/ 0 w 2932"/>
                        <a:gd name="T31" fmla="*/ 0 h 1483"/>
                        <a:gd name="T32" fmla="*/ 0 w 2932"/>
                        <a:gd name="T33" fmla="*/ 0 h 1483"/>
                        <a:gd name="T34" fmla="*/ 0 w 2932"/>
                        <a:gd name="T35" fmla="*/ 0 h 1483"/>
                        <a:gd name="T36" fmla="*/ 0 w 2932"/>
                        <a:gd name="T37" fmla="*/ 0 h 1483"/>
                        <a:gd name="T38" fmla="*/ 0 w 2932"/>
                        <a:gd name="T39" fmla="*/ 0 h 1483"/>
                        <a:gd name="T40" fmla="*/ 0 w 2932"/>
                        <a:gd name="T41" fmla="*/ 0 h 1483"/>
                        <a:gd name="T42" fmla="*/ 0 w 2932"/>
                        <a:gd name="T43" fmla="*/ 0 h 1483"/>
                        <a:gd name="T44" fmla="*/ 0 w 2932"/>
                        <a:gd name="T45" fmla="*/ 0 h 1483"/>
                        <a:gd name="T46" fmla="*/ 0 w 2932"/>
                        <a:gd name="T47" fmla="*/ 0 h 1483"/>
                        <a:gd name="T48" fmla="*/ 0 w 2932"/>
                        <a:gd name="T49" fmla="*/ 0 h 1483"/>
                        <a:gd name="T50" fmla="*/ 0 w 2932"/>
                        <a:gd name="T51" fmla="*/ 0 h 1483"/>
                        <a:gd name="T52" fmla="*/ 0 w 2932"/>
                        <a:gd name="T53" fmla="*/ 0 h 1483"/>
                        <a:gd name="T54" fmla="*/ 0 w 2932"/>
                        <a:gd name="T55" fmla="*/ 0 h 1483"/>
                        <a:gd name="T56" fmla="*/ 0 w 2932"/>
                        <a:gd name="T57" fmla="*/ 0 h 1483"/>
                        <a:gd name="T58" fmla="*/ 0 w 2932"/>
                        <a:gd name="T59" fmla="*/ 0 h 1483"/>
                        <a:gd name="T60" fmla="*/ 0 w 2932"/>
                        <a:gd name="T61" fmla="*/ 0 h 1483"/>
                        <a:gd name="T62" fmla="*/ 0 w 2932"/>
                        <a:gd name="T63" fmla="*/ 0 h 1483"/>
                        <a:gd name="T64" fmla="*/ 0 w 2932"/>
                        <a:gd name="T65" fmla="*/ 0 h 1483"/>
                        <a:gd name="T66" fmla="*/ 0 w 2932"/>
                        <a:gd name="T67" fmla="*/ 0 h 1483"/>
                        <a:gd name="T68" fmla="*/ 0 w 2932"/>
                        <a:gd name="T69" fmla="*/ 0 h 1483"/>
                        <a:gd name="T70" fmla="*/ 0 w 2932"/>
                        <a:gd name="T71" fmla="*/ 0 h 1483"/>
                        <a:gd name="T72" fmla="*/ 0 w 2932"/>
                        <a:gd name="T73" fmla="*/ 0 h 1483"/>
                        <a:gd name="T74" fmla="*/ 0 w 2932"/>
                        <a:gd name="T75" fmla="*/ 0 h 1483"/>
                        <a:gd name="T76" fmla="*/ 0 w 2932"/>
                        <a:gd name="T77" fmla="*/ 0 h 1483"/>
                        <a:gd name="T78" fmla="*/ 0 w 2932"/>
                        <a:gd name="T79" fmla="*/ 0 h 1483"/>
                        <a:gd name="T80" fmla="*/ 0 w 2932"/>
                        <a:gd name="T81" fmla="*/ 0 h 1483"/>
                        <a:gd name="T82" fmla="*/ 0 w 2932"/>
                        <a:gd name="T83" fmla="*/ 0 h 1483"/>
                        <a:gd name="T84" fmla="*/ 0 w 2932"/>
                        <a:gd name="T85" fmla="*/ 0 h 1483"/>
                        <a:gd name="T86" fmla="*/ 0 w 2932"/>
                        <a:gd name="T87" fmla="*/ 0 h 1483"/>
                        <a:gd name="T88" fmla="*/ 0 w 2932"/>
                        <a:gd name="T89" fmla="*/ 0 h 1483"/>
                        <a:gd name="T90" fmla="*/ 0 w 2932"/>
                        <a:gd name="T91" fmla="*/ 0 h 1483"/>
                        <a:gd name="T92" fmla="*/ 0 w 2932"/>
                        <a:gd name="T93" fmla="*/ 0 h 1483"/>
                        <a:gd name="T94" fmla="*/ 0 w 2932"/>
                        <a:gd name="T95" fmla="*/ 0 h 1483"/>
                        <a:gd name="T96" fmla="*/ 0 w 2932"/>
                        <a:gd name="T97" fmla="*/ 0 h 1483"/>
                        <a:gd name="T98" fmla="*/ 0 w 2932"/>
                        <a:gd name="T99" fmla="*/ 0 h 1483"/>
                        <a:gd name="T100" fmla="*/ 0 w 2932"/>
                        <a:gd name="T101" fmla="*/ 0 h 1483"/>
                        <a:gd name="T102" fmla="*/ 0 w 2932"/>
                        <a:gd name="T103" fmla="*/ 0 h 1483"/>
                        <a:gd name="T104" fmla="*/ 0 w 2932"/>
                        <a:gd name="T105" fmla="*/ 0 h 1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32"/>
                        <a:gd name="T160" fmla="*/ 0 h 1483"/>
                        <a:gd name="T161" fmla="*/ 2932 w 2932"/>
                        <a:gd name="T162" fmla="*/ 1483 h 1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32" h="1483">
                          <a:moveTo>
                            <a:pt x="2932" y="1483"/>
                          </a:moveTo>
                          <a:lnTo>
                            <a:pt x="2915" y="1483"/>
                          </a:lnTo>
                          <a:lnTo>
                            <a:pt x="2865" y="1483"/>
                          </a:lnTo>
                          <a:lnTo>
                            <a:pt x="2785" y="1481"/>
                          </a:lnTo>
                          <a:lnTo>
                            <a:pt x="2680" y="1480"/>
                          </a:lnTo>
                          <a:lnTo>
                            <a:pt x="2553" y="1478"/>
                          </a:lnTo>
                          <a:lnTo>
                            <a:pt x="2406" y="1475"/>
                          </a:lnTo>
                          <a:lnTo>
                            <a:pt x="2243" y="1472"/>
                          </a:lnTo>
                          <a:lnTo>
                            <a:pt x="2069" y="1468"/>
                          </a:lnTo>
                          <a:lnTo>
                            <a:pt x="1885" y="1463"/>
                          </a:lnTo>
                          <a:lnTo>
                            <a:pt x="1697" y="1458"/>
                          </a:lnTo>
                          <a:lnTo>
                            <a:pt x="1507" y="1452"/>
                          </a:lnTo>
                          <a:lnTo>
                            <a:pt x="1319" y="1445"/>
                          </a:lnTo>
                          <a:lnTo>
                            <a:pt x="1135" y="1436"/>
                          </a:lnTo>
                          <a:lnTo>
                            <a:pt x="960" y="1426"/>
                          </a:lnTo>
                          <a:lnTo>
                            <a:pt x="797" y="1415"/>
                          </a:lnTo>
                          <a:lnTo>
                            <a:pt x="649" y="1404"/>
                          </a:lnTo>
                          <a:lnTo>
                            <a:pt x="669" y="951"/>
                          </a:lnTo>
                          <a:lnTo>
                            <a:pt x="0" y="899"/>
                          </a:lnTo>
                          <a:lnTo>
                            <a:pt x="73" y="0"/>
                          </a:lnTo>
                          <a:lnTo>
                            <a:pt x="237" y="15"/>
                          </a:lnTo>
                          <a:lnTo>
                            <a:pt x="401" y="27"/>
                          </a:lnTo>
                          <a:lnTo>
                            <a:pt x="565" y="38"/>
                          </a:lnTo>
                          <a:lnTo>
                            <a:pt x="725" y="48"/>
                          </a:lnTo>
                          <a:lnTo>
                            <a:pt x="882" y="56"/>
                          </a:lnTo>
                          <a:lnTo>
                            <a:pt x="1032" y="64"/>
                          </a:lnTo>
                          <a:lnTo>
                            <a:pt x="1177" y="70"/>
                          </a:lnTo>
                          <a:lnTo>
                            <a:pt x="1311" y="76"/>
                          </a:lnTo>
                          <a:lnTo>
                            <a:pt x="1436" y="80"/>
                          </a:lnTo>
                          <a:lnTo>
                            <a:pt x="1549" y="83"/>
                          </a:lnTo>
                          <a:lnTo>
                            <a:pt x="1648" y="87"/>
                          </a:lnTo>
                          <a:lnTo>
                            <a:pt x="1734" y="88"/>
                          </a:lnTo>
                          <a:lnTo>
                            <a:pt x="1802" y="91"/>
                          </a:lnTo>
                          <a:lnTo>
                            <a:pt x="1854" y="92"/>
                          </a:lnTo>
                          <a:lnTo>
                            <a:pt x="1885" y="92"/>
                          </a:lnTo>
                          <a:lnTo>
                            <a:pt x="1895" y="92"/>
                          </a:lnTo>
                          <a:lnTo>
                            <a:pt x="1906" y="107"/>
                          </a:lnTo>
                          <a:lnTo>
                            <a:pt x="1917" y="119"/>
                          </a:lnTo>
                          <a:lnTo>
                            <a:pt x="1927" y="130"/>
                          </a:lnTo>
                          <a:lnTo>
                            <a:pt x="1936" y="138"/>
                          </a:lnTo>
                          <a:lnTo>
                            <a:pt x="1944" y="145"/>
                          </a:lnTo>
                          <a:lnTo>
                            <a:pt x="1953" y="151"/>
                          </a:lnTo>
                          <a:lnTo>
                            <a:pt x="1960" y="154"/>
                          </a:lnTo>
                          <a:lnTo>
                            <a:pt x="1967" y="157"/>
                          </a:lnTo>
                          <a:lnTo>
                            <a:pt x="1978" y="159"/>
                          </a:lnTo>
                          <a:lnTo>
                            <a:pt x="1987" y="159"/>
                          </a:lnTo>
                          <a:lnTo>
                            <a:pt x="1992" y="158"/>
                          </a:lnTo>
                          <a:lnTo>
                            <a:pt x="1994" y="158"/>
                          </a:lnTo>
                          <a:lnTo>
                            <a:pt x="2000" y="173"/>
                          </a:lnTo>
                          <a:lnTo>
                            <a:pt x="2007" y="185"/>
                          </a:lnTo>
                          <a:lnTo>
                            <a:pt x="2014" y="195"/>
                          </a:lnTo>
                          <a:lnTo>
                            <a:pt x="2020" y="202"/>
                          </a:lnTo>
                          <a:lnTo>
                            <a:pt x="2027" y="208"/>
                          </a:lnTo>
                          <a:lnTo>
                            <a:pt x="2034" y="212"/>
                          </a:lnTo>
                          <a:lnTo>
                            <a:pt x="2040" y="214"/>
                          </a:lnTo>
                          <a:lnTo>
                            <a:pt x="2046" y="216"/>
                          </a:lnTo>
                          <a:lnTo>
                            <a:pt x="2052" y="217"/>
                          </a:lnTo>
                          <a:lnTo>
                            <a:pt x="2057" y="216"/>
                          </a:lnTo>
                          <a:lnTo>
                            <a:pt x="2062" y="216"/>
                          </a:lnTo>
                          <a:lnTo>
                            <a:pt x="2065" y="214"/>
                          </a:lnTo>
                          <a:lnTo>
                            <a:pt x="2070" y="212"/>
                          </a:lnTo>
                          <a:lnTo>
                            <a:pt x="2073" y="211"/>
                          </a:lnTo>
                          <a:lnTo>
                            <a:pt x="2081" y="212"/>
                          </a:lnTo>
                          <a:lnTo>
                            <a:pt x="2090" y="212"/>
                          </a:lnTo>
                          <a:lnTo>
                            <a:pt x="2098" y="211"/>
                          </a:lnTo>
                          <a:lnTo>
                            <a:pt x="2108" y="208"/>
                          </a:lnTo>
                          <a:lnTo>
                            <a:pt x="2116" y="206"/>
                          </a:lnTo>
                          <a:lnTo>
                            <a:pt x="2124" y="201"/>
                          </a:lnTo>
                          <a:lnTo>
                            <a:pt x="2131" y="197"/>
                          </a:lnTo>
                          <a:lnTo>
                            <a:pt x="2139" y="192"/>
                          </a:lnTo>
                          <a:lnTo>
                            <a:pt x="2162" y="173"/>
                          </a:lnTo>
                          <a:lnTo>
                            <a:pt x="2172" y="164"/>
                          </a:lnTo>
                          <a:lnTo>
                            <a:pt x="2200" y="162"/>
                          </a:lnTo>
                          <a:lnTo>
                            <a:pt x="2224" y="160"/>
                          </a:lnTo>
                          <a:lnTo>
                            <a:pt x="2245" y="160"/>
                          </a:lnTo>
                          <a:lnTo>
                            <a:pt x="2262" y="162"/>
                          </a:lnTo>
                          <a:lnTo>
                            <a:pt x="2277" y="164"/>
                          </a:lnTo>
                          <a:lnTo>
                            <a:pt x="2289" y="168"/>
                          </a:lnTo>
                          <a:lnTo>
                            <a:pt x="2298" y="173"/>
                          </a:lnTo>
                          <a:lnTo>
                            <a:pt x="2305" y="176"/>
                          </a:lnTo>
                          <a:lnTo>
                            <a:pt x="2310" y="181"/>
                          </a:lnTo>
                          <a:lnTo>
                            <a:pt x="2313" y="186"/>
                          </a:lnTo>
                          <a:lnTo>
                            <a:pt x="2315" y="191"/>
                          </a:lnTo>
                          <a:lnTo>
                            <a:pt x="2316" y="195"/>
                          </a:lnTo>
                          <a:lnTo>
                            <a:pt x="2316" y="201"/>
                          </a:lnTo>
                          <a:lnTo>
                            <a:pt x="2315" y="203"/>
                          </a:lnTo>
                          <a:lnTo>
                            <a:pt x="2325" y="202"/>
                          </a:lnTo>
                          <a:lnTo>
                            <a:pt x="2335" y="201"/>
                          </a:lnTo>
                          <a:lnTo>
                            <a:pt x="2344" y="201"/>
                          </a:lnTo>
                          <a:lnTo>
                            <a:pt x="2353" y="202"/>
                          </a:lnTo>
                          <a:lnTo>
                            <a:pt x="2371" y="204"/>
                          </a:lnTo>
                          <a:lnTo>
                            <a:pt x="2389" y="209"/>
                          </a:lnTo>
                          <a:lnTo>
                            <a:pt x="2404" y="217"/>
                          </a:lnTo>
                          <a:lnTo>
                            <a:pt x="2420" y="224"/>
                          </a:lnTo>
                          <a:lnTo>
                            <a:pt x="2434" y="233"/>
                          </a:lnTo>
                          <a:lnTo>
                            <a:pt x="2447" y="242"/>
                          </a:lnTo>
                          <a:lnTo>
                            <a:pt x="2469" y="261"/>
                          </a:lnTo>
                          <a:lnTo>
                            <a:pt x="2485" y="278"/>
                          </a:lnTo>
                          <a:lnTo>
                            <a:pt x="2496" y="290"/>
                          </a:lnTo>
                          <a:lnTo>
                            <a:pt x="2499" y="295"/>
                          </a:lnTo>
                          <a:lnTo>
                            <a:pt x="2598" y="367"/>
                          </a:lnTo>
                          <a:lnTo>
                            <a:pt x="2614" y="402"/>
                          </a:lnTo>
                          <a:lnTo>
                            <a:pt x="2627" y="433"/>
                          </a:lnTo>
                          <a:lnTo>
                            <a:pt x="2638" y="464"/>
                          </a:lnTo>
                          <a:lnTo>
                            <a:pt x="2648" y="491"/>
                          </a:lnTo>
                          <a:lnTo>
                            <a:pt x="2659" y="530"/>
                          </a:lnTo>
                          <a:lnTo>
                            <a:pt x="2663" y="545"/>
                          </a:lnTo>
                          <a:lnTo>
                            <a:pt x="2670" y="560"/>
                          </a:lnTo>
                          <a:lnTo>
                            <a:pt x="2675" y="574"/>
                          </a:lnTo>
                          <a:lnTo>
                            <a:pt x="2677" y="589"/>
                          </a:lnTo>
                          <a:lnTo>
                            <a:pt x="2680" y="604"/>
                          </a:lnTo>
                          <a:lnTo>
                            <a:pt x="2681" y="617"/>
                          </a:lnTo>
                          <a:lnTo>
                            <a:pt x="2681" y="632"/>
                          </a:lnTo>
                          <a:lnTo>
                            <a:pt x="2680" y="644"/>
                          </a:lnTo>
                          <a:lnTo>
                            <a:pt x="2679" y="656"/>
                          </a:lnTo>
                          <a:lnTo>
                            <a:pt x="2674" y="677"/>
                          </a:lnTo>
                          <a:lnTo>
                            <a:pt x="2669" y="694"/>
                          </a:lnTo>
                          <a:lnTo>
                            <a:pt x="2665" y="705"/>
                          </a:lnTo>
                          <a:lnTo>
                            <a:pt x="2663" y="709"/>
                          </a:lnTo>
                          <a:lnTo>
                            <a:pt x="2682" y="722"/>
                          </a:lnTo>
                          <a:lnTo>
                            <a:pt x="2699" y="737"/>
                          </a:lnTo>
                          <a:lnTo>
                            <a:pt x="2713" y="752"/>
                          </a:lnTo>
                          <a:lnTo>
                            <a:pt x="2724" y="766"/>
                          </a:lnTo>
                          <a:lnTo>
                            <a:pt x="2732" y="780"/>
                          </a:lnTo>
                          <a:lnTo>
                            <a:pt x="2740" y="795"/>
                          </a:lnTo>
                          <a:lnTo>
                            <a:pt x="2745" y="808"/>
                          </a:lnTo>
                          <a:lnTo>
                            <a:pt x="2747" y="822"/>
                          </a:lnTo>
                          <a:lnTo>
                            <a:pt x="2750" y="834"/>
                          </a:lnTo>
                          <a:lnTo>
                            <a:pt x="2751" y="845"/>
                          </a:lnTo>
                          <a:lnTo>
                            <a:pt x="2751" y="855"/>
                          </a:lnTo>
                          <a:lnTo>
                            <a:pt x="2751" y="863"/>
                          </a:lnTo>
                          <a:lnTo>
                            <a:pt x="2750" y="875"/>
                          </a:lnTo>
                          <a:lnTo>
                            <a:pt x="2748" y="879"/>
                          </a:lnTo>
                          <a:lnTo>
                            <a:pt x="2750" y="916"/>
                          </a:lnTo>
                          <a:lnTo>
                            <a:pt x="2751" y="950"/>
                          </a:lnTo>
                          <a:lnTo>
                            <a:pt x="2753" y="982"/>
                          </a:lnTo>
                          <a:lnTo>
                            <a:pt x="2756" y="1012"/>
                          </a:lnTo>
                          <a:lnTo>
                            <a:pt x="2763" y="1068"/>
                          </a:lnTo>
                          <a:lnTo>
                            <a:pt x="2772" y="1114"/>
                          </a:lnTo>
                          <a:lnTo>
                            <a:pt x="2780" y="1151"/>
                          </a:lnTo>
                          <a:lnTo>
                            <a:pt x="2788" y="1178"/>
                          </a:lnTo>
                          <a:lnTo>
                            <a:pt x="2792" y="1195"/>
                          </a:lnTo>
                          <a:lnTo>
                            <a:pt x="2795" y="1201"/>
                          </a:lnTo>
                          <a:lnTo>
                            <a:pt x="2794" y="1214"/>
                          </a:lnTo>
                          <a:lnTo>
                            <a:pt x="2795" y="1228"/>
                          </a:lnTo>
                          <a:lnTo>
                            <a:pt x="2797" y="1240"/>
                          </a:lnTo>
                          <a:lnTo>
                            <a:pt x="2801" y="1252"/>
                          </a:lnTo>
                          <a:lnTo>
                            <a:pt x="2805" y="1265"/>
                          </a:lnTo>
                          <a:lnTo>
                            <a:pt x="2811" y="1276"/>
                          </a:lnTo>
                          <a:lnTo>
                            <a:pt x="2816" y="1287"/>
                          </a:lnTo>
                          <a:lnTo>
                            <a:pt x="2822" y="1296"/>
                          </a:lnTo>
                          <a:lnTo>
                            <a:pt x="2844" y="1327"/>
                          </a:lnTo>
                          <a:lnTo>
                            <a:pt x="2854" y="1338"/>
                          </a:lnTo>
                          <a:lnTo>
                            <a:pt x="2866" y="1353"/>
                          </a:lnTo>
                          <a:lnTo>
                            <a:pt x="2878" y="1368"/>
                          </a:lnTo>
                          <a:lnTo>
                            <a:pt x="2888" y="1381"/>
                          </a:lnTo>
                          <a:lnTo>
                            <a:pt x="2896" y="1394"/>
                          </a:lnTo>
                          <a:lnTo>
                            <a:pt x="2910" y="1419"/>
                          </a:lnTo>
                          <a:lnTo>
                            <a:pt x="2920" y="1440"/>
                          </a:lnTo>
                          <a:lnTo>
                            <a:pt x="2930" y="1472"/>
                          </a:lnTo>
                          <a:lnTo>
                            <a:pt x="2932" y="1483"/>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08" name="Freeform 457"/>
                    <p:cNvSpPr>
                      <a:spLocks/>
                    </p:cNvSpPr>
                    <p:nvPr/>
                  </p:nvSpPr>
                  <p:spPr bwMode="auto">
                    <a:xfrm>
                      <a:off x="2159" y="1383"/>
                      <a:ext cx="733" cy="371"/>
                    </a:xfrm>
                    <a:custGeom>
                      <a:avLst/>
                      <a:gdLst>
                        <a:gd name="T0" fmla="*/ 0 w 2932"/>
                        <a:gd name="T1" fmla="*/ 0 h 1483"/>
                        <a:gd name="T2" fmla="*/ 0 w 2932"/>
                        <a:gd name="T3" fmla="*/ 0 h 1483"/>
                        <a:gd name="T4" fmla="*/ 0 w 2932"/>
                        <a:gd name="T5" fmla="*/ 0 h 1483"/>
                        <a:gd name="T6" fmla="*/ 0 w 2932"/>
                        <a:gd name="T7" fmla="*/ 0 h 1483"/>
                        <a:gd name="T8" fmla="*/ 0 w 2932"/>
                        <a:gd name="T9" fmla="*/ 0 h 1483"/>
                        <a:gd name="T10" fmla="*/ 0 w 2932"/>
                        <a:gd name="T11" fmla="*/ 0 h 1483"/>
                        <a:gd name="T12" fmla="*/ 0 w 2932"/>
                        <a:gd name="T13" fmla="*/ 0 h 1483"/>
                        <a:gd name="T14" fmla="*/ 0 w 2932"/>
                        <a:gd name="T15" fmla="*/ 0 h 1483"/>
                        <a:gd name="T16" fmla="*/ 0 w 2932"/>
                        <a:gd name="T17" fmla="*/ 0 h 1483"/>
                        <a:gd name="T18" fmla="*/ 0 w 2932"/>
                        <a:gd name="T19" fmla="*/ 0 h 1483"/>
                        <a:gd name="T20" fmla="*/ 0 w 2932"/>
                        <a:gd name="T21" fmla="*/ 0 h 1483"/>
                        <a:gd name="T22" fmla="*/ 0 w 2932"/>
                        <a:gd name="T23" fmla="*/ 0 h 1483"/>
                        <a:gd name="T24" fmla="*/ 0 w 2932"/>
                        <a:gd name="T25" fmla="*/ 0 h 1483"/>
                        <a:gd name="T26" fmla="*/ 0 w 2932"/>
                        <a:gd name="T27" fmla="*/ 0 h 1483"/>
                        <a:gd name="T28" fmla="*/ 0 w 2932"/>
                        <a:gd name="T29" fmla="*/ 0 h 1483"/>
                        <a:gd name="T30" fmla="*/ 0 w 2932"/>
                        <a:gd name="T31" fmla="*/ 0 h 1483"/>
                        <a:gd name="T32" fmla="*/ 0 w 2932"/>
                        <a:gd name="T33" fmla="*/ 0 h 1483"/>
                        <a:gd name="T34" fmla="*/ 0 w 2932"/>
                        <a:gd name="T35" fmla="*/ 0 h 1483"/>
                        <a:gd name="T36" fmla="*/ 0 w 2932"/>
                        <a:gd name="T37" fmla="*/ 0 h 1483"/>
                        <a:gd name="T38" fmla="*/ 0 w 2932"/>
                        <a:gd name="T39" fmla="*/ 0 h 1483"/>
                        <a:gd name="T40" fmla="*/ 0 w 2932"/>
                        <a:gd name="T41" fmla="*/ 0 h 1483"/>
                        <a:gd name="T42" fmla="*/ 0 w 2932"/>
                        <a:gd name="T43" fmla="*/ 0 h 1483"/>
                        <a:gd name="T44" fmla="*/ 0 w 2932"/>
                        <a:gd name="T45" fmla="*/ 0 h 1483"/>
                        <a:gd name="T46" fmla="*/ 0 w 2932"/>
                        <a:gd name="T47" fmla="*/ 0 h 1483"/>
                        <a:gd name="T48" fmla="*/ 0 w 2932"/>
                        <a:gd name="T49" fmla="*/ 0 h 1483"/>
                        <a:gd name="T50" fmla="*/ 0 w 2932"/>
                        <a:gd name="T51" fmla="*/ 0 h 1483"/>
                        <a:gd name="T52" fmla="*/ 0 w 2932"/>
                        <a:gd name="T53" fmla="*/ 0 h 1483"/>
                        <a:gd name="T54" fmla="*/ 0 w 2932"/>
                        <a:gd name="T55" fmla="*/ 0 h 1483"/>
                        <a:gd name="T56" fmla="*/ 0 w 2932"/>
                        <a:gd name="T57" fmla="*/ 0 h 1483"/>
                        <a:gd name="T58" fmla="*/ 0 w 2932"/>
                        <a:gd name="T59" fmla="*/ 0 h 1483"/>
                        <a:gd name="T60" fmla="*/ 0 w 2932"/>
                        <a:gd name="T61" fmla="*/ 0 h 1483"/>
                        <a:gd name="T62" fmla="*/ 0 w 2932"/>
                        <a:gd name="T63" fmla="*/ 0 h 1483"/>
                        <a:gd name="T64" fmla="*/ 0 w 2932"/>
                        <a:gd name="T65" fmla="*/ 0 h 1483"/>
                        <a:gd name="T66" fmla="*/ 0 w 2932"/>
                        <a:gd name="T67" fmla="*/ 0 h 1483"/>
                        <a:gd name="T68" fmla="*/ 0 w 2932"/>
                        <a:gd name="T69" fmla="*/ 0 h 1483"/>
                        <a:gd name="T70" fmla="*/ 0 w 2932"/>
                        <a:gd name="T71" fmla="*/ 0 h 1483"/>
                        <a:gd name="T72" fmla="*/ 0 w 2932"/>
                        <a:gd name="T73" fmla="*/ 0 h 1483"/>
                        <a:gd name="T74" fmla="*/ 0 w 2932"/>
                        <a:gd name="T75" fmla="*/ 0 h 1483"/>
                        <a:gd name="T76" fmla="*/ 0 w 2932"/>
                        <a:gd name="T77" fmla="*/ 0 h 1483"/>
                        <a:gd name="T78" fmla="*/ 0 w 2932"/>
                        <a:gd name="T79" fmla="*/ 0 h 1483"/>
                        <a:gd name="T80" fmla="*/ 0 w 2932"/>
                        <a:gd name="T81" fmla="*/ 0 h 1483"/>
                        <a:gd name="T82" fmla="*/ 0 w 2932"/>
                        <a:gd name="T83" fmla="*/ 0 h 1483"/>
                        <a:gd name="T84" fmla="*/ 0 w 2932"/>
                        <a:gd name="T85" fmla="*/ 0 h 1483"/>
                        <a:gd name="T86" fmla="*/ 0 w 2932"/>
                        <a:gd name="T87" fmla="*/ 0 h 1483"/>
                        <a:gd name="T88" fmla="*/ 0 w 2932"/>
                        <a:gd name="T89" fmla="*/ 0 h 1483"/>
                        <a:gd name="T90" fmla="*/ 0 w 2932"/>
                        <a:gd name="T91" fmla="*/ 0 h 1483"/>
                        <a:gd name="T92" fmla="*/ 0 w 2932"/>
                        <a:gd name="T93" fmla="*/ 0 h 1483"/>
                        <a:gd name="T94" fmla="*/ 0 w 2932"/>
                        <a:gd name="T95" fmla="*/ 0 h 1483"/>
                        <a:gd name="T96" fmla="*/ 0 w 2932"/>
                        <a:gd name="T97" fmla="*/ 0 h 1483"/>
                        <a:gd name="T98" fmla="*/ 0 w 2932"/>
                        <a:gd name="T99" fmla="*/ 0 h 1483"/>
                        <a:gd name="T100" fmla="*/ 0 w 2932"/>
                        <a:gd name="T101" fmla="*/ 0 h 1483"/>
                        <a:gd name="T102" fmla="*/ 0 w 2932"/>
                        <a:gd name="T103" fmla="*/ 0 h 1483"/>
                        <a:gd name="T104" fmla="*/ 0 w 2932"/>
                        <a:gd name="T105" fmla="*/ 0 h 1483"/>
                        <a:gd name="T106" fmla="*/ 0 w 2932"/>
                        <a:gd name="T107" fmla="*/ 0 h 1483"/>
                        <a:gd name="T108" fmla="*/ 0 w 2932"/>
                        <a:gd name="T109" fmla="*/ 0 h 14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32"/>
                        <a:gd name="T166" fmla="*/ 0 h 1483"/>
                        <a:gd name="T167" fmla="*/ 2932 w 2932"/>
                        <a:gd name="T168" fmla="*/ 1483 h 14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32" h="1483">
                          <a:moveTo>
                            <a:pt x="2932" y="1483"/>
                          </a:moveTo>
                          <a:lnTo>
                            <a:pt x="2915" y="1483"/>
                          </a:lnTo>
                          <a:lnTo>
                            <a:pt x="2865" y="1483"/>
                          </a:lnTo>
                          <a:lnTo>
                            <a:pt x="2785" y="1481"/>
                          </a:lnTo>
                          <a:lnTo>
                            <a:pt x="2680" y="1480"/>
                          </a:lnTo>
                          <a:lnTo>
                            <a:pt x="2553" y="1478"/>
                          </a:lnTo>
                          <a:lnTo>
                            <a:pt x="2406" y="1475"/>
                          </a:lnTo>
                          <a:lnTo>
                            <a:pt x="2243" y="1472"/>
                          </a:lnTo>
                          <a:lnTo>
                            <a:pt x="2069" y="1468"/>
                          </a:lnTo>
                          <a:lnTo>
                            <a:pt x="1885" y="1463"/>
                          </a:lnTo>
                          <a:lnTo>
                            <a:pt x="1697" y="1458"/>
                          </a:lnTo>
                          <a:lnTo>
                            <a:pt x="1507" y="1452"/>
                          </a:lnTo>
                          <a:lnTo>
                            <a:pt x="1319" y="1445"/>
                          </a:lnTo>
                          <a:lnTo>
                            <a:pt x="1135" y="1436"/>
                          </a:lnTo>
                          <a:lnTo>
                            <a:pt x="960" y="1426"/>
                          </a:lnTo>
                          <a:lnTo>
                            <a:pt x="797" y="1415"/>
                          </a:lnTo>
                          <a:lnTo>
                            <a:pt x="649" y="1404"/>
                          </a:lnTo>
                          <a:lnTo>
                            <a:pt x="669" y="951"/>
                          </a:lnTo>
                          <a:lnTo>
                            <a:pt x="0" y="899"/>
                          </a:lnTo>
                          <a:lnTo>
                            <a:pt x="73" y="0"/>
                          </a:lnTo>
                          <a:lnTo>
                            <a:pt x="237" y="15"/>
                          </a:lnTo>
                          <a:lnTo>
                            <a:pt x="401" y="27"/>
                          </a:lnTo>
                          <a:lnTo>
                            <a:pt x="565" y="38"/>
                          </a:lnTo>
                          <a:lnTo>
                            <a:pt x="725" y="48"/>
                          </a:lnTo>
                          <a:lnTo>
                            <a:pt x="882" y="56"/>
                          </a:lnTo>
                          <a:lnTo>
                            <a:pt x="1032" y="64"/>
                          </a:lnTo>
                          <a:lnTo>
                            <a:pt x="1177" y="70"/>
                          </a:lnTo>
                          <a:lnTo>
                            <a:pt x="1311" y="76"/>
                          </a:lnTo>
                          <a:lnTo>
                            <a:pt x="1436" y="80"/>
                          </a:lnTo>
                          <a:lnTo>
                            <a:pt x="1549" y="83"/>
                          </a:lnTo>
                          <a:lnTo>
                            <a:pt x="1648" y="87"/>
                          </a:lnTo>
                          <a:lnTo>
                            <a:pt x="1734" y="88"/>
                          </a:lnTo>
                          <a:lnTo>
                            <a:pt x="1802" y="91"/>
                          </a:lnTo>
                          <a:lnTo>
                            <a:pt x="1854" y="92"/>
                          </a:lnTo>
                          <a:lnTo>
                            <a:pt x="1885" y="92"/>
                          </a:lnTo>
                          <a:lnTo>
                            <a:pt x="1895" y="92"/>
                          </a:lnTo>
                          <a:lnTo>
                            <a:pt x="1906" y="107"/>
                          </a:lnTo>
                          <a:lnTo>
                            <a:pt x="1917" y="119"/>
                          </a:lnTo>
                          <a:lnTo>
                            <a:pt x="1927" y="130"/>
                          </a:lnTo>
                          <a:lnTo>
                            <a:pt x="1936" y="138"/>
                          </a:lnTo>
                          <a:lnTo>
                            <a:pt x="1944" y="145"/>
                          </a:lnTo>
                          <a:lnTo>
                            <a:pt x="1953" y="151"/>
                          </a:lnTo>
                          <a:lnTo>
                            <a:pt x="1960" y="154"/>
                          </a:lnTo>
                          <a:lnTo>
                            <a:pt x="1967" y="157"/>
                          </a:lnTo>
                          <a:lnTo>
                            <a:pt x="1978" y="159"/>
                          </a:lnTo>
                          <a:lnTo>
                            <a:pt x="1987" y="159"/>
                          </a:lnTo>
                          <a:lnTo>
                            <a:pt x="1992" y="158"/>
                          </a:lnTo>
                          <a:lnTo>
                            <a:pt x="1994" y="158"/>
                          </a:lnTo>
                          <a:lnTo>
                            <a:pt x="2000" y="173"/>
                          </a:lnTo>
                          <a:lnTo>
                            <a:pt x="2007" y="185"/>
                          </a:lnTo>
                          <a:lnTo>
                            <a:pt x="2014" y="195"/>
                          </a:lnTo>
                          <a:lnTo>
                            <a:pt x="2020" y="202"/>
                          </a:lnTo>
                          <a:lnTo>
                            <a:pt x="2027" y="208"/>
                          </a:lnTo>
                          <a:lnTo>
                            <a:pt x="2034" y="212"/>
                          </a:lnTo>
                          <a:lnTo>
                            <a:pt x="2040" y="214"/>
                          </a:lnTo>
                          <a:lnTo>
                            <a:pt x="2046" y="216"/>
                          </a:lnTo>
                          <a:lnTo>
                            <a:pt x="2052" y="217"/>
                          </a:lnTo>
                          <a:lnTo>
                            <a:pt x="2057" y="216"/>
                          </a:lnTo>
                          <a:lnTo>
                            <a:pt x="2062" y="216"/>
                          </a:lnTo>
                          <a:lnTo>
                            <a:pt x="2065" y="214"/>
                          </a:lnTo>
                          <a:lnTo>
                            <a:pt x="2070" y="212"/>
                          </a:lnTo>
                          <a:lnTo>
                            <a:pt x="2073" y="211"/>
                          </a:lnTo>
                          <a:lnTo>
                            <a:pt x="2081" y="212"/>
                          </a:lnTo>
                          <a:lnTo>
                            <a:pt x="2090" y="212"/>
                          </a:lnTo>
                          <a:lnTo>
                            <a:pt x="2098" y="211"/>
                          </a:lnTo>
                          <a:lnTo>
                            <a:pt x="2108" y="208"/>
                          </a:lnTo>
                          <a:lnTo>
                            <a:pt x="2116" y="206"/>
                          </a:lnTo>
                          <a:lnTo>
                            <a:pt x="2124" y="201"/>
                          </a:lnTo>
                          <a:lnTo>
                            <a:pt x="2131" y="197"/>
                          </a:lnTo>
                          <a:lnTo>
                            <a:pt x="2139" y="192"/>
                          </a:lnTo>
                          <a:lnTo>
                            <a:pt x="2162" y="173"/>
                          </a:lnTo>
                          <a:lnTo>
                            <a:pt x="2172" y="164"/>
                          </a:lnTo>
                          <a:lnTo>
                            <a:pt x="2200" y="162"/>
                          </a:lnTo>
                          <a:lnTo>
                            <a:pt x="2224" y="160"/>
                          </a:lnTo>
                          <a:lnTo>
                            <a:pt x="2245" y="160"/>
                          </a:lnTo>
                          <a:lnTo>
                            <a:pt x="2262" y="162"/>
                          </a:lnTo>
                          <a:lnTo>
                            <a:pt x="2277" y="164"/>
                          </a:lnTo>
                          <a:lnTo>
                            <a:pt x="2289" y="168"/>
                          </a:lnTo>
                          <a:lnTo>
                            <a:pt x="2298" y="173"/>
                          </a:lnTo>
                          <a:lnTo>
                            <a:pt x="2305" y="176"/>
                          </a:lnTo>
                          <a:lnTo>
                            <a:pt x="2310" y="181"/>
                          </a:lnTo>
                          <a:lnTo>
                            <a:pt x="2313" y="186"/>
                          </a:lnTo>
                          <a:lnTo>
                            <a:pt x="2315" y="191"/>
                          </a:lnTo>
                          <a:lnTo>
                            <a:pt x="2316" y="195"/>
                          </a:lnTo>
                          <a:lnTo>
                            <a:pt x="2316" y="201"/>
                          </a:lnTo>
                          <a:lnTo>
                            <a:pt x="2315" y="203"/>
                          </a:lnTo>
                          <a:lnTo>
                            <a:pt x="2325" y="202"/>
                          </a:lnTo>
                          <a:lnTo>
                            <a:pt x="2335" y="201"/>
                          </a:lnTo>
                          <a:lnTo>
                            <a:pt x="2344" y="201"/>
                          </a:lnTo>
                          <a:lnTo>
                            <a:pt x="2353" y="202"/>
                          </a:lnTo>
                          <a:lnTo>
                            <a:pt x="2371" y="204"/>
                          </a:lnTo>
                          <a:lnTo>
                            <a:pt x="2389" y="209"/>
                          </a:lnTo>
                          <a:lnTo>
                            <a:pt x="2404" y="217"/>
                          </a:lnTo>
                          <a:lnTo>
                            <a:pt x="2420" y="224"/>
                          </a:lnTo>
                          <a:lnTo>
                            <a:pt x="2434" y="233"/>
                          </a:lnTo>
                          <a:lnTo>
                            <a:pt x="2447" y="242"/>
                          </a:lnTo>
                          <a:lnTo>
                            <a:pt x="2469" y="261"/>
                          </a:lnTo>
                          <a:lnTo>
                            <a:pt x="2485" y="278"/>
                          </a:lnTo>
                          <a:lnTo>
                            <a:pt x="2496" y="290"/>
                          </a:lnTo>
                          <a:lnTo>
                            <a:pt x="2499" y="295"/>
                          </a:lnTo>
                          <a:lnTo>
                            <a:pt x="2598" y="367"/>
                          </a:lnTo>
                          <a:lnTo>
                            <a:pt x="2614" y="402"/>
                          </a:lnTo>
                          <a:lnTo>
                            <a:pt x="2627" y="433"/>
                          </a:lnTo>
                          <a:lnTo>
                            <a:pt x="2638" y="464"/>
                          </a:lnTo>
                          <a:lnTo>
                            <a:pt x="2648" y="491"/>
                          </a:lnTo>
                          <a:lnTo>
                            <a:pt x="2659" y="530"/>
                          </a:lnTo>
                          <a:lnTo>
                            <a:pt x="2663" y="545"/>
                          </a:lnTo>
                          <a:lnTo>
                            <a:pt x="2670" y="560"/>
                          </a:lnTo>
                          <a:lnTo>
                            <a:pt x="2675" y="574"/>
                          </a:lnTo>
                          <a:lnTo>
                            <a:pt x="2677" y="589"/>
                          </a:lnTo>
                          <a:lnTo>
                            <a:pt x="2680" y="604"/>
                          </a:lnTo>
                          <a:lnTo>
                            <a:pt x="2681" y="617"/>
                          </a:lnTo>
                          <a:lnTo>
                            <a:pt x="2681" y="632"/>
                          </a:lnTo>
                          <a:lnTo>
                            <a:pt x="2680" y="644"/>
                          </a:lnTo>
                          <a:lnTo>
                            <a:pt x="2679" y="656"/>
                          </a:lnTo>
                          <a:lnTo>
                            <a:pt x="2674" y="677"/>
                          </a:lnTo>
                          <a:lnTo>
                            <a:pt x="2669" y="694"/>
                          </a:lnTo>
                          <a:lnTo>
                            <a:pt x="2665" y="705"/>
                          </a:lnTo>
                          <a:lnTo>
                            <a:pt x="2663" y="709"/>
                          </a:lnTo>
                          <a:lnTo>
                            <a:pt x="2682" y="722"/>
                          </a:lnTo>
                          <a:lnTo>
                            <a:pt x="2699" y="737"/>
                          </a:lnTo>
                          <a:lnTo>
                            <a:pt x="2713" y="752"/>
                          </a:lnTo>
                          <a:lnTo>
                            <a:pt x="2724" y="766"/>
                          </a:lnTo>
                          <a:lnTo>
                            <a:pt x="2732" y="780"/>
                          </a:lnTo>
                          <a:lnTo>
                            <a:pt x="2740" y="795"/>
                          </a:lnTo>
                          <a:lnTo>
                            <a:pt x="2745" y="808"/>
                          </a:lnTo>
                          <a:lnTo>
                            <a:pt x="2747" y="822"/>
                          </a:lnTo>
                          <a:lnTo>
                            <a:pt x="2750" y="834"/>
                          </a:lnTo>
                          <a:lnTo>
                            <a:pt x="2751" y="845"/>
                          </a:lnTo>
                          <a:lnTo>
                            <a:pt x="2751" y="855"/>
                          </a:lnTo>
                          <a:lnTo>
                            <a:pt x="2751" y="863"/>
                          </a:lnTo>
                          <a:lnTo>
                            <a:pt x="2750" y="875"/>
                          </a:lnTo>
                          <a:lnTo>
                            <a:pt x="2748" y="879"/>
                          </a:lnTo>
                          <a:lnTo>
                            <a:pt x="2750" y="916"/>
                          </a:lnTo>
                          <a:lnTo>
                            <a:pt x="2751" y="950"/>
                          </a:lnTo>
                          <a:lnTo>
                            <a:pt x="2753" y="982"/>
                          </a:lnTo>
                          <a:lnTo>
                            <a:pt x="2756" y="1012"/>
                          </a:lnTo>
                          <a:lnTo>
                            <a:pt x="2763" y="1068"/>
                          </a:lnTo>
                          <a:lnTo>
                            <a:pt x="2772" y="1114"/>
                          </a:lnTo>
                          <a:lnTo>
                            <a:pt x="2780" y="1151"/>
                          </a:lnTo>
                          <a:lnTo>
                            <a:pt x="2788" y="1178"/>
                          </a:lnTo>
                          <a:lnTo>
                            <a:pt x="2792" y="1195"/>
                          </a:lnTo>
                          <a:lnTo>
                            <a:pt x="2795" y="1201"/>
                          </a:lnTo>
                          <a:lnTo>
                            <a:pt x="2794" y="1214"/>
                          </a:lnTo>
                          <a:lnTo>
                            <a:pt x="2795" y="1228"/>
                          </a:lnTo>
                          <a:lnTo>
                            <a:pt x="2797" y="1240"/>
                          </a:lnTo>
                          <a:lnTo>
                            <a:pt x="2801" y="1252"/>
                          </a:lnTo>
                          <a:lnTo>
                            <a:pt x="2805" y="1265"/>
                          </a:lnTo>
                          <a:lnTo>
                            <a:pt x="2811" y="1276"/>
                          </a:lnTo>
                          <a:lnTo>
                            <a:pt x="2816" y="1287"/>
                          </a:lnTo>
                          <a:lnTo>
                            <a:pt x="2822" y="1296"/>
                          </a:lnTo>
                          <a:lnTo>
                            <a:pt x="2844" y="1327"/>
                          </a:lnTo>
                          <a:lnTo>
                            <a:pt x="2854" y="1338"/>
                          </a:lnTo>
                          <a:lnTo>
                            <a:pt x="2866" y="1353"/>
                          </a:lnTo>
                          <a:lnTo>
                            <a:pt x="2878" y="1368"/>
                          </a:lnTo>
                          <a:lnTo>
                            <a:pt x="2888" y="1381"/>
                          </a:lnTo>
                          <a:lnTo>
                            <a:pt x="2896" y="1394"/>
                          </a:lnTo>
                          <a:lnTo>
                            <a:pt x="2910" y="1419"/>
                          </a:lnTo>
                          <a:lnTo>
                            <a:pt x="2920" y="1440"/>
                          </a:lnTo>
                          <a:lnTo>
                            <a:pt x="2930" y="1472"/>
                          </a:lnTo>
                          <a:lnTo>
                            <a:pt x="2932" y="1483"/>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09" name="Freeform 458"/>
                    <p:cNvSpPr>
                      <a:spLocks/>
                    </p:cNvSpPr>
                    <p:nvPr/>
                  </p:nvSpPr>
                  <p:spPr bwMode="auto">
                    <a:xfrm>
                      <a:off x="1571" y="1086"/>
                      <a:ext cx="624" cy="522"/>
                    </a:xfrm>
                    <a:custGeom>
                      <a:avLst/>
                      <a:gdLst>
                        <a:gd name="T0" fmla="*/ 0 w 2499"/>
                        <a:gd name="T1" fmla="*/ 0 h 2086"/>
                        <a:gd name="T2" fmla="*/ 0 w 2499"/>
                        <a:gd name="T3" fmla="*/ 0 h 2086"/>
                        <a:gd name="T4" fmla="*/ 0 w 2499"/>
                        <a:gd name="T5" fmla="*/ 0 h 2086"/>
                        <a:gd name="T6" fmla="*/ 0 w 2499"/>
                        <a:gd name="T7" fmla="*/ 0 h 2086"/>
                        <a:gd name="T8" fmla="*/ 0 w 2499"/>
                        <a:gd name="T9" fmla="*/ 0 h 2086"/>
                        <a:gd name="T10" fmla="*/ 0 w 2499"/>
                        <a:gd name="T11" fmla="*/ 0 h 2086"/>
                        <a:gd name="T12" fmla="*/ 0 w 2499"/>
                        <a:gd name="T13" fmla="*/ 0 h 2086"/>
                        <a:gd name="T14" fmla="*/ 0 w 2499"/>
                        <a:gd name="T15" fmla="*/ 0 h 2086"/>
                        <a:gd name="T16" fmla="*/ 0 w 2499"/>
                        <a:gd name="T17" fmla="*/ 0 h 2086"/>
                        <a:gd name="T18" fmla="*/ 0 w 2499"/>
                        <a:gd name="T19" fmla="*/ 0 h 2086"/>
                        <a:gd name="T20" fmla="*/ 0 w 2499"/>
                        <a:gd name="T21" fmla="*/ 0 h 2086"/>
                        <a:gd name="T22" fmla="*/ 0 w 2499"/>
                        <a:gd name="T23" fmla="*/ 0 h 2086"/>
                        <a:gd name="T24" fmla="*/ 0 w 2499"/>
                        <a:gd name="T25" fmla="*/ 0 h 2086"/>
                        <a:gd name="T26" fmla="*/ 0 w 2499"/>
                        <a:gd name="T27" fmla="*/ 0 h 2086"/>
                        <a:gd name="T28" fmla="*/ 0 w 2499"/>
                        <a:gd name="T29" fmla="*/ 0 h 2086"/>
                        <a:gd name="T30" fmla="*/ 0 w 2499"/>
                        <a:gd name="T31" fmla="*/ 0 h 2086"/>
                        <a:gd name="T32" fmla="*/ 0 w 2499"/>
                        <a:gd name="T33" fmla="*/ 0 h 2086"/>
                        <a:gd name="T34" fmla="*/ 0 w 2499"/>
                        <a:gd name="T35" fmla="*/ 0 h 2086"/>
                        <a:gd name="T36" fmla="*/ 0 w 2499"/>
                        <a:gd name="T37" fmla="*/ 0 h 2086"/>
                        <a:gd name="T38" fmla="*/ 0 w 2499"/>
                        <a:gd name="T39" fmla="*/ 0 h 2086"/>
                        <a:gd name="T40" fmla="*/ 0 w 2499"/>
                        <a:gd name="T41" fmla="*/ 0 h 2086"/>
                        <a:gd name="T42" fmla="*/ 0 w 2499"/>
                        <a:gd name="T43" fmla="*/ 0 h 2086"/>
                        <a:gd name="T44" fmla="*/ 0 w 2499"/>
                        <a:gd name="T45" fmla="*/ 0 h 2086"/>
                        <a:gd name="T46" fmla="*/ 0 w 2499"/>
                        <a:gd name="T47" fmla="*/ 0 h 2086"/>
                        <a:gd name="T48" fmla="*/ 0 w 2499"/>
                        <a:gd name="T49" fmla="*/ 0 h 2086"/>
                        <a:gd name="T50" fmla="*/ 0 w 2499"/>
                        <a:gd name="T51" fmla="*/ 0 h 2086"/>
                        <a:gd name="T52" fmla="*/ 0 w 2499"/>
                        <a:gd name="T53" fmla="*/ 0 h 2086"/>
                        <a:gd name="T54" fmla="*/ 0 w 2499"/>
                        <a:gd name="T55" fmla="*/ 0 h 2086"/>
                        <a:gd name="T56" fmla="*/ 0 w 2499"/>
                        <a:gd name="T57" fmla="*/ 0 h 2086"/>
                        <a:gd name="T58" fmla="*/ 0 w 2499"/>
                        <a:gd name="T59" fmla="*/ 0 h 2086"/>
                        <a:gd name="T60" fmla="*/ 0 w 2499"/>
                        <a:gd name="T61" fmla="*/ 0 h 2086"/>
                        <a:gd name="T62" fmla="*/ 0 w 2499"/>
                        <a:gd name="T63" fmla="*/ 0 h 2086"/>
                        <a:gd name="T64" fmla="*/ 0 w 2499"/>
                        <a:gd name="T65" fmla="*/ 0 h 2086"/>
                        <a:gd name="T66" fmla="*/ 0 w 2499"/>
                        <a:gd name="T67" fmla="*/ 0 h 2086"/>
                        <a:gd name="T68" fmla="*/ 0 w 2499"/>
                        <a:gd name="T69" fmla="*/ 0 h 2086"/>
                        <a:gd name="T70" fmla="*/ 0 w 2499"/>
                        <a:gd name="T71" fmla="*/ 0 h 2086"/>
                        <a:gd name="T72" fmla="*/ 0 w 2499"/>
                        <a:gd name="T73" fmla="*/ 0 h 2086"/>
                        <a:gd name="T74" fmla="*/ 0 w 2499"/>
                        <a:gd name="T75" fmla="*/ 0 h 2086"/>
                        <a:gd name="T76" fmla="*/ 0 w 2499"/>
                        <a:gd name="T77" fmla="*/ 0 h 2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9"/>
                        <a:gd name="T118" fmla="*/ 0 h 2086"/>
                        <a:gd name="T119" fmla="*/ 2499 w 2499"/>
                        <a:gd name="T120" fmla="*/ 2086 h 20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9" h="2086">
                          <a:moveTo>
                            <a:pt x="2499" y="282"/>
                          </a:moveTo>
                          <a:lnTo>
                            <a:pt x="2488" y="281"/>
                          </a:lnTo>
                          <a:lnTo>
                            <a:pt x="2456" y="279"/>
                          </a:lnTo>
                          <a:lnTo>
                            <a:pt x="2403" y="274"/>
                          </a:lnTo>
                          <a:lnTo>
                            <a:pt x="2331" y="268"/>
                          </a:lnTo>
                          <a:lnTo>
                            <a:pt x="2241" y="260"/>
                          </a:lnTo>
                          <a:lnTo>
                            <a:pt x="2133" y="249"/>
                          </a:lnTo>
                          <a:lnTo>
                            <a:pt x="2008" y="237"/>
                          </a:lnTo>
                          <a:lnTo>
                            <a:pt x="1867" y="222"/>
                          </a:lnTo>
                          <a:lnTo>
                            <a:pt x="1711" y="204"/>
                          </a:lnTo>
                          <a:lnTo>
                            <a:pt x="1541" y="184"/>
                          </a:lnTo>
                          <a:lnTo>
                            <a:pt x="1356" y="161"/>
                          </a:lnTo>
                          <a:lnTo>
                            <a:pt x="1159" y="135"/>
                          </a:lnTo>
                          <a:lnTo>
                            <a:pt x="951" y="106"/>
                          </a:lnTo>
                          <a:lnTo>
                            <a:pt x="730" y="74"/>
                          </a:lnTo>
                          <a:lnTo>
                            <a:pt x="500" y="39"/>
                          </a:lnTo>
                          <a:lnTo>
                            <a:pt x="261" y="0"/>
                          </a:lnTo>
                          <a:lnTo>
                            <a:pt x="248" y="177"/>
                          </a:lnTo>
                          <a:lnTo>
                            <a:pt x="72" y="1351"/>
                          </a:lnTo>
                          <a:lnTo>
                            <a:pt x="0" y="1810"/>
                          </a:lnTo>
                          <a:lnTo>
                            <a:pt x="656" y="1915"/>
                          </a:lnTo>
                          <a:lnTo>
                            <a:pt x="848" y="1940"/>
                          </a:lnTo>
                          <a:lnTo>
                            <a:pt x="1029" y="1962"/>
                          </a:lnTo>
                          <a:lnTo>
                            <a:pt x="1201" y="1983"/>
                          </a:lnTo>
                          <a:lnTo>
                            <a:pt x="1363" y="2000"/>
                          </a:lnTo>
                          <a:lnTo>
                            <a:pt x="1515" y="2016"/>
                          </a:lnTo>
                          <a:lnTo>
                            <a:pt x="1654" y="2031"/>
                          </a:lnTo>
                          <a:lnTo>
                            <a:pt x="1782" y="2042"/>
                          </a:lnTo>
                          <a:lnTo>
                            <a:pt x="1898" y="2053"/>
                          </a:lnTo>
                          <a:lnTo>
                            <a:pt x="2002" y="2061"/>
                          </a:lnTo>
                          <a:lnTo>
                            <a:pt x="2094" y="2068"/>
                          </a:lnTo>
                          <a:lnTo>
                            <a:pt x="2171" y="2075"/>
                          </a:lnTo>
                          <a:lnTo>
                            <a:pt x="2236" y="2078"/>
                          </a:lnTo>
                          <a:lnTo>
                            <a:pt x="2287" y="2082"/>
                          </a:lnTo>
                          <a:lnTo>
                            <a:pt x="2324" y="2084"/>
                          </a:lnTo>
                          <a:lnTo>
                            <a:pt x="2346" y="2086"/>
                          </a:lnTo>
                          <a:lnTo>
                            <a:pt x="2354" y="2086"/>
                          </a:lnTo>
                          <a:lnTo>
                            <a:pt x="2427" y="1187"/>
                          </a:lnTo>
                          <a:lnTo>
                            <a:pt x="2499" y="282"/>
                          </a:lnTo>
                          <a:close/>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0" name="Freeform 459"/>
                    <p:cNvSpPr>
                      <a:spLocks/>
                    </p:cNvSpPr>
                    <p:nvPr/>
                  </p:nvSpPr>
                  <p:spPr bwMode="auto">
                    <a:xfrm>
                      <a:off x="1571" y="1086"/>
                      <a:ext cx="624" cy="522"/>
                    </a:xfrm>
                    <a:custGeom>
                      <a:avLst/>
                      <a:gdLst>
                        <a:gd name="T0" fmla="*/ 0 w 2499"/>
                        <a:gd name="T1" fmla="*/ 0 h 2086"/>
                        <a:gd name="T2" fmla="*/ 0 w 2499"/>
                        <a:gd name="T3" fmla="*/ 0 h 2086"/>
                        <a:gd name="T4" fmla="*/ 0 w 2499"/>
                        <a:gd name="T5" fmla="*/ 0 h 2086"/>
                        <a:gd name="T6" fmla="*/ 0 w 2499"/>
                        <a:gd name="T7" fmla="*/ 0 h 2086"/>
                        <a:gd name="T8" fmla="*/ 0 w 2499"/>
                        <a:gd name="T9" fmla="*/ 0 h 2086"/>
                        <a:gd name="T10" fmla="*/ 0 w 2499"/>
                        <a:gd name="T11" fmla="*/ 0 h 2086"/>
                        <a:gd name="T12" fmla="*/ 0 w 2499"/>
                        <a:gd name="T13" fmla="*/ 0 h 2086"/>
                        <a:gd name="T14" fmla="*/ 0 w 2499"/>
                        <a:gd name="T15" fmla="*/ 0 h 2086"/>
                        <a:gd name="T16" fmla="*/ 0 w 2499"/>
                        <a:gd name="T17" fmla="*/ 0 h 2086"/>
                        <a:gd name="T18" fmla="*/ 0 w 2499"/>
                        <a:gd name="T19" fmla="*/ 0 h 2086"/>
                        <a:gd name="T20" fmla="*/ 0 w 2499"/>
                        <a:gd name="T21" fmla="*/ 0 h 2086"/>
                        <a:gd name="T22" fmla="*/ 0 w 2499"/>
                        <a:gd name="T23" fmla="*/ 0 h 2086"/>
                        <a:gd name="T24" fmla="*/ 0 w 2499"/>
                        <a:gd name="T25" fmla="*/ 0 h 2086"/>
                        <a:gd name="T26" fmla="*/ 0 w 2499"/>
                        <a:gd name="T27" fmla="*/ 0 h 2086"/>
                        <a:gd name="T28" fmla="*/ 0 w 2499"/>
                        <a:gd name="T29" fmla="*/ 0 h 2086"/>
                        <a:gd name="T30" fmla="*/ 0 w 2499"/>
                        <a:gd name="T31" fmla="*/ 0 h 2086"/>
                        <a:gd name="T32" fmla="*/ 0 w 2499"/>
                        <a:gd name="T33" fmla="*/ 0 h 2086"/>
                        <a:gd name="T34" fmla="*/ 0 w 2499"/>
                        <a:gd name="T35" fmla="*/ 0 h 2086"/>
                        <a:gd name="T36" fmla="*/ 0 w 2499"/>
                        <a:gd name="T37" fmla="*/ 0 h 2086"/>
                        <a:gd name="T38" fmla="*/ 0 w 2499"/>
                        <a:gd name="T39" fmla="*/ 0 h 2086"/>
                        <a:gd name="T40" fmla="*/ 0 w 2499"/>
                        <a:gd name="T41" fmla="*/ 0 h 2086"/>
                        <a:gd name="T42" fmla="*/ 0 w 2499"/>
                        <a:gd name="T43" fmla="*/ 0 h 2086"/>
                        <a:gd name="T44" fmla="*/ 0 w 2499"/>
                        <a:gd name="T45" fmla="*/ 0 h 2086"/>
                        <a:gd name="T46" fmla="*/ 0 w 2499"/>
                        <a:gd name="T47" fmla="*/ 0 h 2086"/>
                        <a:gd name="T48" fmla="*/ 0 w 2499"/>
                        <a:gd name="T49" fmla="*/ 0 h 2086"/>
                        <a:gd name="T50" fmla="*/ 0 w 2499"/>
                        <a:gd name="T51" fmla="*/ 0 h 2086"/>
                        <a:gd name="T52" fmla="*/ 0 w 2499"/>
                        <a:gd name="T53" fmla="*/ 0 h 2086"/>
                        <a:gd name="T54" fmla="*/ 0 w 2499"/>
                        <a:gd name="T55" fmla="*/ 0 h 2086"/>
                        <a:gd name="T56" fmla="*/ 0 w 2499"/>
                        <a:gd name="T57" fmla="*/ 0 h 2086"/>
                        <a:gd name="T58" fmla="*/ 0 w 2499"/>
                        <a:gd name="T59" fmla="*/ 0 h 2086"/>
                        <a:gd name="T60" fmla="*/ 0 w 2499"/>
                        <a:gd name="T61" fmla="*/ 0 h 2086"/>
                        <a:gd name="T62" fmla="*/ 0 w 2499"/>
                        <a:gd name="T63" fmla="*/ 0 h 2086"/>
                        <a:gd name="T64" fmla="*/ 0 w 2499"/>
                        <a:gd name="T65" fmla="*/ 0 h 2086"/>
                        <a:gd name="T66" fmla="*/ 0 w 2499"/>
                        <a:gd name="T67" fmla="*/ 0 h 2086"/>
                        <a:gd name="T68" fmla="*/ 0 w 2499"/>
                        <a:gd name="T69" fmla="*/ 0 h 2086"/>
                        <a:gd name="T70" fmla="*/ 0 w 2499"/>
                        <a:gd name="T71" fmla="*/ 0 h 2086"/>
                        <a:gd name="T72" fmla="*/ 0 w 2499"/>
                        <a:gd name="T73" fmla="*/ 0 h 2086"/>
                        <a:gd name="T74" fmla="*/ 0 w 2499"/>
                        <a:gd name="T75" fmla="*/ 0 h 2086"/>
                        <a:gd name="T76" fmla="*/ 0 w 2499"/>
                        <a:gd name="T77" fmla="*/ 0 h 2086"/>
                        <a:gd name="T78" fmla="*/ 0 w 2499"/>
                        <a:gd name="T79" fmla="*/ 0 h 2086"/>
                        <a:gd name="T80" fmla="*/ 0 w 2499"/>
                        <a:gd name="T81" fmla="*/ 0 h 2086"/>
                        <a:gd name="T82" fmla="*/ 0 w 2499"/>
                        <a:gd name="T83" fmla="*/ 0 h 2086"/>
                        <a:gd name="T84" fmla="*/ 0 w 2499"/>
                        <a:gd name="T85" fmla="*/ 0 h 20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99"/>
                        <a:gd name="T130" fmla="*/ 0 h 2086"/>
                        <a:gd name="T131" fmla="*/ 2499 w 2499"/>
                        <a:gd name="T132" fmla="*/ 2086 h 20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99" h="2086">
                          <a:moveTo>
                            <a:pt x="2499" y="282"/>
                          </a:moveTo>
                          <a:lnTo>
                            <a:pt x="2488" y="281"/>
                          </a:lnTo>
                          <a:lnTo>
                            <a:pt x="2456" y="279"/>
                          </a:lnTo>
                          <a:lnTo>
                            <a:pt x="2403" y="274"/>
                          </a:lnTo>
                          <a:lnTo>
                            <a:pt x="2331" y="268"/>
                          </a:lnTo>
                          <a:lnTo>
                            <a:pt x="2241" y="260"/>
                          </a:lnTo>
                          <a:lnTo>
                            <a:pt x="2133" y="249"/>
                          </a:lnTo>
                          <a:lnTo>
                            <a:pt x="2008" y="237"/>
                          </a:lnTo>
                          <a:lnTo>
                            <a:pt x="1867" y="222"/>
                          </a:lnTo>
                          <a:lnTo>
                            <a:pt x="1711" y="204"/>
                          </a:lnTo>
                          <a:lnTo>
                            <a:pt x="1541" y="184"/>
                          </a:lnTo>
                          <a:lnTo>
                            <a:pt x="1356" y="161"/>
                          </a:lnTo>
                          <a:lnTo>
                            <a:pt x="1159" y="135"/>
                          </a:lnTo>
                          <a:lnTo>
                            <a:pt x="951" y="106"/>
                          </a:lnTo>
                          <a:lnTo>
                            <a:pt x="730" y="74"/>
                          </a:lnTo>
                          <a:lnTo>
                            <a:pt x="500" y="39"/>
                          </a:lnTo>
                          <a:lnTo>
                            <a:pt x="261" y="0"/>
                          </a:lnTo>
                          <a:lnTo>
                            <a:pt x="248" y="177"/>
                          </a:lnTo>
                          <a:lnTo>
                            <a:pt x="72" y="1351"/>
                          </a:lnTo>
                          <a:lnTo>
                            <a:pt x="0" y="1810"/>
                          </a:lnTo>
                          <a:lnTo>
                            <a:pt x="656" y="1915"/>
                          </a:lnTo>
                          <a:lnTo>
                            <a:pt x="848" y="1940"/>
                          </a:lnTo>
                          <a:lnTo>
                            <a:pt x="1029" y="1962"/>
                          </a:lnTo>
                          <a:lnTo>
                            <a:pt x="1201" y="1983"/>
                          </a:lnTo>
                          <a:lnTo>
                            <a:pt x="1363" y="2000"/>
                          </a:lnTo>
                          <a:lnTo>
                            <a:pt x="1515" y="2016"/>
                          </a:lnTo>
                          <a:lnTo>
                            <a:pt x="1654" y="2031"/>
                          </a:lnTo>
                          <a:lnTo>
                            <a:pt x="1782" y="2042"/>
                          </a:lnTo>
                          <a:lnTo>
                            <a:pt x="1898" y="2053"/>
                          </a:lnTo>
                          <a:lnTo>
                            <a:pt x="2002" y="2061"/>
                          </a:lnTo>
                          <a:lnTo>
                            <a:pt x="2094" y="2068"/>
                          </a:lnTo>
                          <a:lnTo>
                            <a:pt x="2171" y="2075"/>
                          </a:lnTo>
                          <a:lnTo>
                            <a:pt x="2236" y="2078"/>
                          </a:lnTo>
                          <a:lnTo>
                            <a:pt x="2287" y="2082"/>
                          </a:lnTo>
                          <a:lnTo>
                            <a:pt x="2324" y="2084"/>
                          </a:lnTo>
                          <a:lnTo>
                            <a:pt x="2346" y="2086"/>
                          </a:lnTo>
                          <a:lnTo>
                            <a:pt x="2354" y="2086"/>
                          </a:lnTo>
                          <a:lnTo>
                            <a:pt x="2427" y="1187"/>
                          </a:lnTo>
                          <a:lnTo>
                            <a:pt x="2499" y="28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1" name="Freeform 460"/>
                    <p:cNvSpPr>
                      <a:spLocks/>
                    </p:cNvSpPr>
                    <p:nvPr/>
                  </p:nvSpPr>
                  <p:spPr bwMode="auto">
                    <a:xfrm>
                      <a:off x="1324" y="580"/>
                      <a:ext cx="907" cy="577"/>
                    </a:xfrm>
                    <a:custGeom>
                      <a:avLst/>
                      <a:gdLst>
                        <a:gd name="T0" fmla="*/ 0 w 3628"/>
                        <a:gd name="T1" fmla="*/ 0 h 2310"/>
                        <a:gd name="T2" fmla="*/ 0 w 3628"/>
                        <a:gd name="T3" fmla="*/ 0 h 2310"/>
                        <a:gd name="T4" fmla="*/ 0 w 3628"/>
                        <a:gd name="T5" fmla="*/ 0 h 2310"/>
                        <a:gd name="T6" fmla="*/ 0 w 3628"/>
                        <a:gd name="T7" fmla="*/ 0 h 2310"/>
                        <a:gd name="T8" fmla="*/ 0 w 3628"/>
                        <a:gd name="T9" fmla="*/ 0 h 2310"/>
                        <a:gd name="T10" fmla="*/ 0 w 3628"/>
                        <a:gd name="T11" fmla="*/ 0 h 2310"/>
                        <a:gd name="T12" fmla="*/ 0 w 3628"/>
                        <a:gd name="T13" fmla="*/ 0 h 2310"/>
                        <a:gd name="T14" fmla="*/ 0 w 3628"/>
                        <a:gd name="T15" fmla="*/ 0 h 2310"/>
                        <a:gd name="T16" fmla="*/ 0 w 3628"/>
                        <a:gd name="T17" fmla="*/ 0 h 2310"/>
                        <a:gd name="T18" fmla="*/ 0 w 3628"/>
                        <a:gd name="T19" fmla="*/ 0 h 2310"/>
                        <a:gd name="T20" fmla="*/ 0 w 3628"/>
                        <a:gd name="T21" fmla="*/ 0 h 2310"/>
                        <a:gd name="T22" fmla="*/ 0 w 3628"/>
                        <a:gd name="T23" fmla="*/ 0 h 2310"/>
                        <a:gd name="T24" fmla="*/ 0 w 3628"/>
                        <a:gd name="T25" fmla="*/ 0 h 2310"/>
                        <a:gd name="T26" fmla="*/ 0 w 3628"/>
                        <a:gd name="T27" fmla="*/ 0 h 2310"/>
                        <a:gd name="T28" fmla="*/ 0 w 3628"/>
                        <a:gd name="T29" fmla="*/ 0 h 2310"/>
                        <a:gd name="T30" fmla="*/ 0 w 3628"/>
                        <a:gd name="T31" fmla="*/ 0 h 2310"/>
                        <a:gd name="T32" fmla="*/ 0 w 3628"/>
                        <a:gd name="T33" fmla="*/ 0 h 2310"/>
                        <a:gd name="T34" fmla="*/ 0 w 3628"/>
                        <a:gd name="T35" fmla="*/ 0 h 2310"/>
                        <a:gd name="T36" fmla="*/ 0 w 3628"/>
                        <a:gd name="T37" fmla="*/ 0 h 2310"/>
                        <a:gd name="T38" fmla="*/ 0 w 3628"/>
                        <a:gd name="T39" fmla="*/ 0 h 2310"/>
                        <a:gd name="T40" fmla="*/ 0 w 3628"/>
                        <a:gd name="T41" fmla="*/ 0 h 2310"/>
                        <a:gd name="T42" fmla="*/ 0 w 3628"/>
                        <a:gd name="T43" fmla="*/ 0 h 2310"/>
                        <a:gd name="T44" fmla="*/ 0 w 3628"/>
                        <a:gd name="T45" fmla="*/ 0 h 2310"/>
                        <a:gd name="T46" fmla="*/ 0 w 3628"/>
                        <a:gd name="T47" fmla="*/ 0 h 2310"/>
                        <a:gd name="T48" fmla="*/ 0 w 3628"/>
                        <a:gd name="T49" fmla="*/ 0 h 2310"/>
                        <a:gd name="T50" fmla="*/ 0 w 3628"/>
                        <a:gd name="T51" fmla="*/ 0 h 2310"/>
                        <a:gd name="T52" fmla="*/ 0 w 3628"/>
                        <a:gd name="T53" fmla="*/ 0 h 2310"/>
                        <a:gd name="T54" fmla="*/ 0 w 3628"/>
                        <a:gd name="T55" fmla="*/ 0 h 2310"/>
                        <a:gd name="T56" fmla="*/ 0 w 3628"/>
                        <a:gd name="T57" fmla="*/ 0 h 2310"/>
                        <a:gd name="T58" fmla="*/ 0 w 3628"/>
                        <a:gd name="T59" fmla="*/ 0 h 2310"/>
                        <a:gd name="T60" fmla="*/ 0 w 3628"/>
                        <a:gd name="T61" fmla="*/ 0 h 2310"/>
                        <a:gd name="T62" fmla="*/ 0 w 3628"/>
                        <a:gd name="T63" fmla="*/ 0 h 2310"/>
                        <a:gd name="T64" fmla="*/ 0 w 3628"/>
                        <a:gd name="T65" fmla="*/ 0 h 2310"/>
                        <a:gd name="T66" fmla="*/ 0 w 3628"/>
                        <a:gd name="T67" fmla="*/ 0 h 2310"/>
                        <a:gd name="T68" fmla="*/ 0 w 3628"/>
                        <a:gd name="T69" fmla="*/ 0 h 2310"/>
                        <a:gd name="T70" fmla="*/ 0 w 3628"/>
                        <a:gd name="T71" fmla="*/ 0 h 2310"/>
                        <a:gd name="T72" fmla="*/ 0 w 3628"/>
                        <a:gd name="T73" fmla="*/ 0 h 2310"/>
                        <a:gd name="T74" fmla="*/ 0 w 3628"/>
                        <a:gd name="T75" fmla="*/ 0 h 2310"/>
                        <a:gd name="T76" fmla="*/ 0 w 3628"/>
                        <a:gd name="T77" fmla="*/ 0 h 2310"/>
                        <a:gd name="T78" fmla="*/ 0 w 3628"/>
                        <a:gd name="T79" fmla="*/ 0 h 2310"/>
                        <a:gd name="T80" fmla="*/ 0 w 3628"/>
                        <a:gd name="T81" fmla="*/ 0 h 2310"/>
                        <a:gd name="T82" fmla="*/ 0 w 3628"/>
                        <a:gd name="T83" fmla="*/ 0 h 2310"/>
                        <a:gd name="T84" fmla="*/ 0 w 3628"/>
                        <a:gd name="T85" fmla="*/ 0 h 2310"/>
                        <a:gd name="T86" fmla="*/ 0 w 3628"/>
                        <a:gd name="T87" fmla="*/ 0 h 2310"/>
                        <a:gd name="T88" fmla="*/ 0 w 3628"/>
                        <a:gd name="T89" fmla="*/ 0 h 2310"/>
                        <a:gd name="T90" fmla="*/ 0 w 3628"/>
                        <a:gd name="T91" fmla="*/ 0 h 2310"/>
                        <a:gd name="T92" fmla="*/ 0 w 3628"/>
                        <a:gd name="T93" fmla="*/ 0 h 2310"/>
                        <a:gd name="T94" fmla="*/ 0 w 3628"/>
                        <a:gd name="T95" fmla="*/ 0 h 2310"/>
                        <a:gd name="T96" fmla="*/ 0 w 3628"/>
                        <a:gd name="T97" fmla="*/ 0 h 2310"/>
                        <a:gd name="T98" fmla="*/ 0 w 3628"/>
                        <a:gd name="T99" fmla="*/ 0 h 2310"/>
                        <a:gd name="T100" fmla="*/ 0 w 3628"/>
                        <a:gd name="T101" fmla="*/ 0 h 2310"/>
                        <a:gd name="T102" fmla="*/ 0 w 3628"/>
                        <a:gd name="T103" fmla="*/ 0 h 2310"/>
                        <a:gd name="T104" fmla="*/ 0 w 3628"/>
                        <a:gd name="T105" fmla="*/ 0 h 2310"/>
                        <a:gd name="T106" fmla="*/ 0 w 3628"/>
                        <a:gd name="T107" fmla="*/ 0 h 23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28"/>
                        <a:gd name="T163" fmla="*/ 0 h 2310"/>
                        <a:gd name="T164" fmla="*/ 3628 w 3628"/>
                        <a:gd name="T165" fmla="*/ 2310 h 23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28" h="2310">
                          <a:moveTo>
                            <a:pt x="3628" y="532"/>
                          </a:moveTo>
                          <a:lnTo>
                            <a:pt x="3525" y="525"/>
                          </a:lnTo>
                          <a:lnTo>
                            <a:pt x="3422" y="518"/>
                          </a:lnTo>
                          <a:lnTo>
                            <a:pt x="3320" y="510"/>
                          </a:lnTo>
                          <a:lnTo>
                            <a:pt x="3217" y="501"/>
                          </a:lnTo>
                          <a:lnTo>
                            <a:pt x="3014" y="483"/>
                          </a:lnTo>
                          <a:lnTo>
                            <a:pt x="2814" y="462"/>
                          </a:lnTo>
                          <a:lnTo>
                            <a:pt x="2620" y="439"/>
                          </a:lnTo>
                          <a:lnTo>
                            <a:pt x="2433" y="417"/>
                          </a:lnTo>
                          <a:lnTo>
                            <a:pt x="2256" y="393"/>
                          </a:lnTo>
                          <a:lnTo>
                            <a:pt x="2090" y="370"/>
                          </a:lnTo>
                          <a:lnTo>
                            <a:pt x="1937" y="347"/>
                          </a:lnTo>
                          <a:lnTo>
                            <a:pt x="1797" y="326"/>
                          </a:lnTo>
                          <a:lnTo>
                            <a:pt x="1675" y="308"/>
                          </a:lnTo>
                          <a:lnTo>
                            <a:pt x="1571" y="290"/>
                          </a:lnTo>
                          <a:lnTo>
                            <a:pt x="1486" y="276"/>
                          </a:lnTo>
                          <a:lnTo>
                            <a:pt x="1424" y="266"/>
                          </a:lnTo>
                          <a:lnTo>
                            <a:pt x="1386" y="259"/>
                          </a:lnTo>
                          <a:lnTo>
                            <a:pt x="1372" y="256"/>
                          </a:lnTo>
                          <a:lnTo>
                            <a:pt x="1208" y="229"/>
                          </a:lnTo>
                          <a:lnTo>
                            <a:pt x="1055" y="203"/>
                          </a:lnTo>
                          <a:lnTo>
                            <a:pt x="915" y="179"/>
                          </a:lnTo>
                          <a:lnTo>
                            <a:pt x="785" y="156"/>
                          </a:lnTo>
                          <a:lnTo>
                            <a:pt x="665" y="134"/>
                          </a:lnTo>
                          <a:lnTo>
                            <a:pt x="557" y="112"/>
                          </a:lnTo>
                          <a:lnTo>
                            <a:pt x="460" y="92"/>
                          </a:lnTo>
                          <a:lnTo>
                            <a:pt x="374" y="75"/>
                          </a:lnTo>
                          <a:lnTo>
                            <a:pt x="298" y="58"/>
                          </a:lnTo>
                          <a:lnTo>
                            <a:pt x="233" y="43"/>
                          </a:lnTo>
                          <a:lnTo>
                            <a:pt x="178" y="31"/>
                          </a:lnTo>
                          <a:lnTo>
                            <a:pt x="132" y="20"/>
                          </a:lnTo>
                          <a:lnTo>
                            <a:pt x="98" y="11"/>
                          </a:lnTo>
                          <a:lnTo>
                            <a:pt x="74" y="5"/>
                          </a:lnTo>
                          <a:lnTo>
                            <a:pt x="59" y="1"/>
                          </a:lnTo>
                          <a:lnTo>
                            <a:pt x="54" y="0"/>
                          </a:lnTo>
                          <a:lnTo>
                            <a:pt x="56" y="22"/>
                          </a:lnTo>
                          <a:lnTo>
                            <a:pt x="58" y="43"/>
                          </a:lnTo>
                          <a:lnTo>
                            <a:pt x="59" y="61"/>
                          </a:lnTo>
                          <a:lnTo>
                            <a:pt x="58" y="80"/>
                          </a:lnTo>
                          <a:lnTo>
                            <a:pt x="56" y="97"/>
                          </a:lnTo>
                          <a:lnTo>
                            <a:pt x="54" y="113"/>
                          </a:lnTo>
                          <a:lnTo>
                            <a:pt x="52" y="128"/>
                          </a:lnTo>
                          <a:lnTo>
                            <a:pt x="48" y="140"/>
                          </a:lnTo>
                          <a:lnTo>
                            <a:pt x="41" y="162"/>
                          </a:lnTo>
                          <a:lnTo>
                            <a:pt x="34" y="178"/>
                          </a:lnTo>
                          <a:lnTo>
                            <a:pt x="30" y="188"/>
                          </a:lnTo>
                          <a:lnTo>
                            <a:pt x="27" y="191"/>
                          </a:lnTo>
                          <a:lnTo>
                            <a:pt x="22" y="211"/>
                          </a:lnTo>
                          <a:lnTo>
                            <a:pt x="17" y="229"/>
                          </a:lnTo>
                          <a:lnTo>
                            <a:pt x="12" y="249"/>
                          </a:lnTo>
                          <a:lnTo>
                            <a:pt x="9" y="267"/>
                          </a:lnTo>
                          <a:lnTo>
                            <a:pt x="4" y="304"/>
                          </a:lnTo>
                          <a:lnTo>
                            <a:pt x="1" y="339"/>
                          </a:lnTo>
                          <a:lnTo>
                            <a:pt x="0" y="372"/>
                          </a:lnTo>
                          <a:lnTo>
                            <a:pt x="0" y="403"/>
                          </a:lnTo>
                          <a:lnTo>
                            <a:pt x="3" y="432"/>
                          </a:lnTo>
                          <a:lnTo>
                            <a:pt x="6" y="459"/>
                          </a:lnTo>
                          <a:lnTo>
                            <a:pt x="10" y="484"/>
                          </a:lnTo>
                          <a:lnTo>
                            <a:pt x="15" y="506"/>
                          </a:lnTo>
                          <a:lnTo>
                            <a:pt x="20" y="525"/>
                          </a:lnTo>
                          <a:lnTo>
                            <a:pt x="23" y="541"/>
                          </a:lnTo>
                          <a:lnTo>
                            <a:pt x="31" y="563"/>
                          </a:lnTo>
                          <a:lnTo>
                            <a:pt x="34" y="571"/>
                          </a:lnTo>
                          <a:lnTo>
                            <a:pt x="38" y="587"/>
                          </a:lnTo>
                          <a:lnTo>
                            <a:pt x="42" y="601"/>
                          </a:lnTo>
                          <a:lnTo>
                            <a:pt x="44" y="615"/>
                          </a:lnTo>
                          <a:lnTo>
                            <a:pt x="45" y="627"/>
                          </a:lnTo>
                          <a:lnTo>
                            <a:pt x="45" y="648"/>
                          </a:lnTo>
                          <a:lnTo>
                            <a:pt x="44" y="665"/>
                          </a:lnTo>
                          <a:lnTo>
                            <a:pt x="38" y="688"/>
                          </a:lnTo>
                          <a:lnTo>
                            <a:pt x="34" y="696"/>
                          </a:lnTo>
                          <a:lnTo>
                            <a:pt x="43" y="698"/>
                          </a:lnTo>
                          <a:lnTo>
                            <a:pt x="53" y="701"/>
                          </a:lnTo>
                          <a:lnTo>
                            <a:pt x="61" y="704"/>
                          </a:lnTo>
                          <a:lnTo>
                            <a:pt x="69" y="709"/>
                          </a:lnTo>
                          <a:lnTo>
                            <a:pt x="82" y="720"/>
                          </a:lnTo>
                          <a:lnTo>
                            <a:pt x="93" y="731"/>
                          </a:lnTo>
                          <a:lnTo>
                            <a:pt x="108" y="752"/>
                          </a:lnTo>
                          <a:lnTo>
                            <a:pt x="113" y="762"/>
                          </a:lnTo>
                          <a:lnTo>
                            <a:pt x="118" y="776"/>
                          </a:lnTo>
                          <a:lnTo>
                            <a:pt x="124" y="789"/>
                          </a:lnTo>
                          <a:lnTo>
                            <a:pt x="131" y="798"/>
                          </a:lnTo>
                          <a:lnTo>
                            <a:pt x="137" y="807"/>
                          </a:lnTo>
                          <a:lnTo>
                            <a:pt x="152" y="820"/>
                          </a:lnTo>
                          <a:lnTo>
                            <a:pt x="167" y="830"/>
                          </a:lnTo>
                          <a:lnTo>
                            <a:pt x="173" y="835"/>
                          </a:lnTo>
                          <a:lnTo>
                            <a:pt x="178" y="841"/>
                          </a:lnTo>
                          <a:lnTo>
                            <a:pt x="183" y="846"/>
                          </a:lnTo>
                          <a:lnTo>
                            <a:pt x="186" y="854"/>
                          </a:lnTo>
                          <a:lnTo>
                            <a:pt x="187" y="862"/>
                          </a:lnTo>
                          <a:lnTo>
                            <a:pt x="189" y="872"/>
                          </a:lnTo>
                          <a:lnTo>
                            <a:pt x="187" y="884"/>
                          </a:lnTo>
                          <a:lnTo>
                            <a:pt x="185" y="899"/>
                          </a:lnTo>
                          <a:lnTo>
                            <a:pt x="196" y="912"/>
                          </a:lnTo>
                          <a:lnTo>
                            <a:pt x="206" y="925"/>
                          </a:lnTo>
                          <a:lnTo>
                            <a:pt x="213" y="938"/>
                          </a:lnTo>
                          <a:lnTo>
                            <a:pt x="219" y="951"/>
                          </a:lnTo>
                          <a:lnTo>
                            <a:pt x="223" y="965"/>
                          </a:lnTo>
                          <a:lnTo>
                            <a:pt x="227" y="978"/>
                          </a:lnTo>
                          <a:lnTo>
                            <a:pt x="228" y="991"/>
                          </a:lnTo>
                          <a:lnTo>
                            <a:pt x="229" y="1003"/>
                          </a:lnTo>
                          <a:lnTo>
                            <a:pt x="229" y="1024"/>
                          </a:lnTo>
                          <a:lnTo>
                            <a:pt x="228" y="1041"/>
                          </a:lnTo>
                          <a:lnTo>
                            <a:pt x="225" y="1053"/>
                          </a:lnTo>
                          <a:lnTo>
                            <a:pt x="224" y="1057"/>
                          </a:lnTo>
                          <a:lnTo>
                            <a:pt x="240" y="1056"/>
                          </a:lnTo>
                          <a:lnTo>
                            <a:pt x="251" y="1056"/>
                          </a:lnTo>
                          <a:lnTo>
                            <a:pt x="261" y="1058"/>
                          </a:lnTo>
                          <a:lnTo>
                            <a:pt x="268" y="1063"/>
                          </a:lnTo>
                          <a:lnTo>
                            <a:pt x="273" y="1068"/>
                          </a:lnTo>
                          <a:lnTo>
                            <a:pt x="277" y="1073"/>
                          </a:lnTo>
                          <a:lnTo>
                            <a:pt x="280" y="1080"/>
                          </a:lnTo>
                          <a:lnTo>
                            <a:pt x="283" y="1086"/>
                          </a:lnTo>
                          <a:lnTo>
                            <a:pt x="287" y="1093"/>
                          </a:lnTo>
                          <a:lnTo>
                            <a:pt x="290" y="1100"/>
                          </a:lnTo>
                          <a:lnTo>
                            <a:pt x="296" y="1106"/>
                          </a:lnTo>
                          <a:lnTo>
                            <a:pt x="304" y="1111"/>
                          </a:lnTo>
                          <a:lnTo>
                            <a:pt x="314" y="1114"/>
                          </a:lnTo>
                          <a:lnTo>
                            <a:pt x="326" y="1117"/>
                          </a:lnTo>
                          <a:lnTo>
                            <a:pt x="342" y="1117"/>
                          </a:lnTo>
                          <a:lnTo>
                            <a:pt x="362" y="1116"/>
                          </a:lnTo>
                          <a:lnTo>
                            <a:pt x="365" y="1135"/>
                          </a:lnTo>
                          <a:lnTo>
                            <a:pt x="365" y="1152"/>
                          </a:lnTo>
                          <a:lnTo>
                            <a:pt x="364" y="1168"/>
                          </a:lnTo>
                          <a:lnTo>
                            <a:pt x="361" y="1183"/>
                          </a:lnTo>
                          <a:lnTo>
                            <a:pt x="358" y="1196"/>
                          </a:lnTo>
                          <a:lnTo>
                            <a:pt x="351" y="1207"/>
                          </a:lnTo>
                          <a:lnTo>
                            <a:pt x="347" y="1218"/>
                          </a:lnTo>
                          <a:lnTo>
                            <a:pt x="340" y="1227"/>
                          </a:lnTo>
                          <a:lnTo>
                            <a:pt x="333" y="1236"/>
                          </a:lnTo>
                          <a:lnTo>
                            <a:pt x="327" y="1242"/>
                          </a:lnTo>
                          <a:lnTo>
                            <a:pt x="321" y="1248"/>
                          </a:lnTo>
                          <a:lnTo>
                            <a:pt x="315" y="1253"/>
                          </a:lnTo>
                          <a:lnTo>
                            <a:pt x="306" y="1259"/>
                          </a:lnTo>
                          <a:lnTo>
                            <a:pt x="303" y="1260"/>
                          </a:lnTo>
                          <a:lnTo>
                            <a:pt x="290" y="1451"/>
                          </a:lnTo>
                          <a:lnTo>
                            <a:pt x="282" y="1452"/>
                          </a:lnTo>
                          <a:lnTo>
                            <a:pt x="276" y="1455"/>
                          </a:lnTo>
                          <a:lnTo>
                            <a:pt x="268" y="1458"/>
                          </a:lnTo>
                          <a:lnTo>
                            <a:pt x="262" y="1462"/>
                          </a:lnTo>
                          <a:lnTo>
                            <a:pt x="252" y="1469"/>
                          </a:lnTo>
                          <a:lnTo>
                            <a:pt x="244" y="1479"/>
                          </a:lnTo>
                          <a:lnTo>
                            <a:pt x="236" y="1490"/>
                          </a:lnTo>
                          <a:lnTo>
                            <a:pt x="232" y="1501"/>
                          </a:lnTo>
                          <a:lnTo>
                            <a:pt x="228" y="1512"/>
                          </a:lnTo>
                          <a:lnTo>
                            <a:pt x="225" y="1523"/>
                          </a:lnTo>
                          <a:lnTo>
                            <a:pt x="223" y="1545"/>
                          </a:lnTo>
                          <a:lnTo>
                            <a:pt x="223" y="1564"/>
                          </a:lnTo>
                          <a:lnTo>
                            <a:pt x="224" y="1577"/>
                          </a:lnTo>
                          <a:lnTo>
                            <a:pt x="224" y="1582"/>
                          </a:lnTo>
                          <a:lnTo>
                            <a:pt x="239" y="1597"/>
                          </a:lnTo>
                          <a:lnTo>
                            <a:pt x="252" y="1609"/>
                          </a:lnTo>
                          <a:lnTo>
                            <a:pt x="265" y="1617"/>
                          </a:lnTo>
                          <a:lnTo>
                            <a:pt x="277" y="1622"/>
                          </a:lnTo>
                          <a:lnTo>
                            <a:pt x="288" y="1625"/>
                          </a:lnTo>
                          <a:lnTo>
                            <a:pt x="299" y="1626"/>
                          </a:lnTo>
                          <a:lnTo>
                            <a:pt x="307" y="1625"/>
                          </a:lnTo>
                          <a:lnTo>
                            <a:pt x="316" y="1622"/>
                          </a:lnTo>
                          <a:lnTo>
                            <a:pt x="323" y="1619"/>
                          </a:lnTo>
                          <a:lnTo>
                            <a:pt x="331" y="1615"/>
                          </a:lnTo>
                          <a:lnTo>
                            <a:pt x="336" y="1610"/>
                          </a:lnTo>
                          <a:lnTo>
                            <a:pt x="340" y="1605"/>
                          </a:lnTo>
                          <a:lnTo>
                            <a:pt x="347" y="1598"/>
                          </a:lnTo>
                          <a:lnTo>
                            <a:pt x="349" y="1594"/>
                          </a:lnTo>
                          <a:lnTo>
                            <a:pt x="370" y="1583"/>
                          </a:lnTo>
                          <a:lnTo>
                            <a:pt x="388" y="1576"/>
                          </a:lnTo>
                          <a:lnTo>
                            <a:pt x="403" y="1571"/>
                          </a:lnTo>
                          <a:lnTo>
                            <a:pt x="416" y="1570"/>
                          </a:lnTo>
                          <a:lnTo>
                            <a:pt x="427" y="1571"/>
                          </a:lnTo>
                          <a:lnTo>
                            <a:pt x="436" y="1573"/>
                          </a:lnTo>
                          <a:lnTo>
                            <a:pt x="443" y="1578"/>
                          </a:lnTo>
                          <a:lnTo>
                            <a:pt x="449" y="1584"/>
                          </a:lnTo>
                          <a:lnTo>
                            <a:pt x="453" y="1591"/>
                          </a:lnTo>
                          <a:lnTo>
                            <a:pt x="457" y="1598"/>
                          </a:lnTo>
                          <a:lnTo>
                            <a:pt x="458" y="1605"/>
                          </a:lnTo>
                          <a:lnTo>
                            <a:pt x="459" y="1613"/>
                          </a:lnTo>
                          <a:lnTo>
                            <a:pt x="460" y="1624"/>
                          </a:lnTo>
                          <a:lnTo>
                            <a:pt x="460" y="1627"/>
                          </a:lnTo>
                          <a:lnTo>
                            <a:pt x="454" y="1652"/>
                          </a:lnTo>
                          <a:lnTo>
                            <a:pt x="452" y="1674"/>
                          </a:lnTo>
                          <a:lnTo>
                            <a:pt x="451" y="1695"/>
                          </a:lnTo>
                          <a:lnTo>
                            <a:pt x="452" y="1714"/>
                          </a:lnTo>
                          <a:lnTo>
                            <a:pt x="456" y="1733"/>
                          </a:lnTo>
                          <a:lnTo>
                            <a:pt x="459" y="1750"/>
                          </a:lnTo>
                          <a:lnTo>
                            <a:pt x="465" y="1764"/>
                          </a:lnTo>
                          <a:lnTo>
                            <a:pt x="471" y="1779"/>
                          </a:lnTo>
                          <a:lnTo>
                            <a:pt x="479" y="1790"/>
                          </a:lnTo>
                          <a:lnTo>
                            <a:pt x="486" y="1801"/>
                          </a:lnTo>
                          <a:lnTo>
                            <a:pt x="492" y="1810"/>
                          </a:lnTo>
                          <a:lnTo>
                            <a:pt x="500" y="1818"/>
                          </a:lnTo>
                          <a:lnTo>
                            <a:pt x="509" y="1828"/>
                          </a:lnTo>
                          <a:lnTo>
                            <a:pt x="513" y="1830"/>
                          </a:lnTo>
                          <a:lnTo>
                            <a:pt x="508" y="1864"/>
                          </a:lnTo>
                          <a:lnTo>
                            <a:pt x="504" y="1890"/>
                          </a:lnTo>
                          <a:lnTo>
                            <a:pt x="503" y="1914"/>
                          </a:lnTo>
                          <a:lnTo>
                            <a:pt x="503" y="1933"/>
                          </a:lnTo>
                          <a:lnTo>
                            <a:pt x="504" y="1949"/>
                          </a:lnTo>
                          <a:lnTo>
                            <a:pt x="507" y="1961"/>
                          </a:lnTo>
                          <a:lnTo>
                            <a:pt x="509" y="1971"/>
                          </a:lnTo>
                          <a:lnTo>
                            <a:pt x="514" y="1979"/>
                          </a:lnTo>
                          <a:lnTo>
                            <a:pt x="518" y="1983"/>
                          </a:lnTo>
                          <a:lnTo>
                            <a:pt x="522" y="1987"/>
                          </a:lnTo>
                          <a:lnTo>
                            <a:pt x="527" y="1988"/>
                          </a:lnTo>
                          <a:lnTo>
                            <a:pt x="530" y="1990"/>
                          </a:lnTo>
                          <a:lnTo>
                            <a:pt x="536" y="1990"/>
                          </a:lnTo>
                          <a:lnTo>
                            <a:pt x="539" y="1988"/>
                          </a:lnTo>
                          <a:lnTo>
                            <a:pt x="553" y="1993"/>
                          </a:lnTo>
                          <a:lnTo>
                            <a:pt x="566" y="1998"/>
                          </a:lnTo>
                          <a:lnTo>
                            <a:pt x="577" y="2004"/>
                          </a:lnTo>
                          <a:lnTo>
                            <a:pt x="584" y="2012"/>
                          </a:lnTo>
                          <a:lnTo>
                            <a:pt x="590" y="2020"/>
                          </a:lnTo>
                          <a:lnTo>
                            <a:pt x="595" y="2028"/>
                          </a:lnTo>
                          <a:lnTo>
                            <a:pt x="599" y="2036"/>
                          </a:lnTo>
                          <a:lnTo>
                            <a:pt x="601" y="2045"/>
                          </a:lnTo>
                          <a:lnTo>
                            <a:pt x="602" y="2061"/>
                          </a:lnTo>
                          <a:lnTo>
                            <a:pt x="601" y="2074"/>
                          </a:lnTo>
                          <a:lnTo>
                            <a:pt x="599" y="2084"/>
                          </a:lnTo>
                          <a:lnTo>
                            <a:pt x="599" y="2086"/>
                          </a:lnTo>
                          <a:lnTo>
                            <a:pt x="597" y="2119"/>
                          </a:lnTo>
                          <a:lnTo>
                            <a:pt x="600" y="2145"/>
                          </a:lnTo>
                          <a:lnTo>
                            <a:pt x="601" y="2156"/>
                          </a:lnTo>
                          <a:lnTo>
                            <a:pt x="602" y="2166"/>
                          </a:lnTo>
                          <a:lnTo>
                            <a:pt x="605" y="2173"/>
                          </a:lnTo>
                          <a:lnTo>
                            <a:pt x="607" y="2181"/>
                          </a:lnTo>
                          <a:lnTo>
                            <a:pt x="611" y="2187"/>
                          </a:lnTo>
                          <a:lnTo>
                            <a:pt x="613" y="2190"/>
                          </a:lnTo>
                          <a:lnTo>
                            <a:pt x="617" y="2194"/>
                          </a:lnTo>
                          <a:lnTo>
                            <a:pt x="621" y="2198"/>
                          </a:lnTo>
                          <a:lnTo>
                            <a:pt x="623" y="2199"/>
                          </a:lnTo>
                          <a:lnTo>
                            <a:pt x="627" y="2200"/>
                          </a:lnTo>
                          <a:lnTo>
                            <a:pt x="632" y="2201"/>
                          </a:lnTo>
                          <a:lnTo>
                            <a:pt x="635" y="2200"/>
                          </a:lnTo>
                          <a:lnTo>
                            <a:pt x="643" y="2199"/>
                          </a:lnTo>
                          <a:lnTo>
                            <a:pt x="650" y="2195"/>
                          </a:lnTo>
                          <a:lnTo>
                            <a:pt x="657" y="2190"/>
                          </a:lnTo>
                          <a:lnTo>
                            <a:pt x="664" y="2185"/>
                          </a:lnTo>
                          <a:lnTo>
                            <a:pt x="673" y="2176"/>
                          </a:lnTo>
                          <a:lnTo>
                            <a:pt x="677" y="2172"/>
                          </a:lnTo>
                          <a:lnTo>
                            <a:pt x="681" y="2167"/>
                          </a:lnTo>
                          <a:lnTo>
                            <a:pt x="686" y="2165"/>
                          </a:lnTo>
                          <a:lnTo>
                            <a:pt x="691" y="2161"/>
                          </a:lnTo>
                          <a:lnTo>
                            <a:pt x="694" y="2160"/>
                          </a:lnTo>
                          <a:lnTo>
                            <a:pt x="703" y="2157"/>
                          </a:lnTo>
                          <a:lnTo>
                            <a:pt x="713" y="2159"/>
                          </a:lnTo>
                          <a:lnTo>
                            <a:pt x="721" y="2161"/>
                          </a:lnTo>
                          <a:lnTo>
                            <a:pt x="731" y="2165"/>
                          </a:lnTo>
                          <a:lnTo>
                            <a:pt x="739" y="2170"/>
                          </a:lnTo>
                          <a:lnTo>
                            <a:pt x="749" y="2176"/>
                          </a:lnTo>
                          <a:lnTo>
                            <a:pt x="758" y="2181"/>
                          </a:lnTo>
                          <a:lnTo>
                            <a:pt x="768" y="2185"/>
                          </a:lnTo>
                          <a:lnTo>
                            <a:pt x="776" y="2190"/>
                          </a:lnTo>
                          <a:lnTo>
                            <a:pt x="786" y="2193"/>
                          </a:lnTo>
                          <a:lnTo>
                            <a:pt x="795" y="2193"/>
                          </a:lnTo>
                          <a:lnTo>
                            <a:pt x="803" y="2192"/>
                          </a:lnTo>
                          <a:lnTo>
                            <a:pt x="808" y="2189"/>
                          </a:lnTo>
                          <a:lnTo>
                            <a:pt x="813" y="2187"/>
                          </a:lnTo>
                          <a:lnTo>
                            <a:pt x="817" y="2183"/>
                          </a:lnTo>
                          <a:lnTo>
                            <a:pt x="821" y="2178"/>
                          </a:lnTo>
                          <a:lnTo>
                            <a:pt x="833" y="2177"/>
                          </a:lnTo>
                          <a:lnTo>
                            <a:pt x="845" y="2176"/>
                          </a:lnTo>
                          <a:lnTo>
                            <a:pt x="857" y="2174"/>
                          </a:lnTo>
                          <a:lnTo>
                            <a:pt x="869" y="2176"/>
                          </a:lnTo>
                          <a:lnTo>
                            <a:pt x="892" y="2177"/>
                          </a:lnTo>
                          <a:lnTo>
                            <a:pt x="916" y="2181"/>
                          </a:lnTo>
                          <a:lnTo>
                            <a:pt x="951" y="2188"/>
                          </a:lnTo>
                          <a:lnTo>
                            <a:pt x="966" y="2192"/>
                          </a:lnTo>
                          <a:lnTo>
                            <a:pt x="992" y="2193"/>
                          </a:lnTo>
                          <a:lnTo>
                            <a:pt x="1014" y="2193"/>
                          </a:lnTo>
                          <a:lnTo>
                            <a:pt x="1034" y="2192"/>
                          </a:lnTo>
                          <a:lnTo>
                            <a:pt x="1053" y="2189"/>
                          </a:lnTo>
                          <a:lnTo>
                            <a:pt x="1069" y="2185"/>
                          </a:lnTo>
                          <a:lnTo>
                            <a:pt x="1083" y="2181"/>
                          </a:lnTo>
                          <a:lnTo>
                            <a:pt x="1094" y="2176"/>
                          </a:lnTo>
                          <a:lnTo>
                            <a:pt x="1105" y="2171"/>
                          </a:lnTo>
                          <a:lnTo>
                            <a:pt x="1113" y="2165"/>
                          </a:lnTo>
                          <a:lnTo>
                            <a:pt x="1120" y="2160"/>
                          </a:lnTo>
                          <a:lnTo>
                            <a:pt x="1125" y="2154"/>
                          </a:lnTo>
                          <a:lnTo>
                            <a:pt x="1130" y="2149"/>
                          </a:lnTo>
                          <a:lnTo>
                            <a:pt x="1135" y="2143"/>
                          </a:lnTo>
                          <a:lnTo>
                            <a:pt x="1136" y="2139"/>
                          </a:lnTo>
                          <a:lnTo>
                            <a:pt x="1146" y="2141"/>
                          </a:lnTo>
                          <a:lnTo>
                            <a:pt x="1154" y="2145"/>
                          </a:lnTo>
                          <a:lnTo>
                            <a:pt x="1161" y="2150"/>
                          </a:lnTo>
                          <a:lnTo>
                            <a:pt x="1165" y="2157"/>
                          </a:lnTo>
                          <a:lnTo>
                            <a:pt x="1173" y="2172"/>
                          </a:lnTo>
                          <a:lnTo>
                            <a:pt x="1178" y="2187"/>
                          </a:lnTo>
                          <a:lnTo>
                            <a:pt x="1181" y="2194"/>
                          </a:lnTo>
                          <a:lnTo>
                            <a:pt x="1184" y="2200"/>
                          </a:lnTo>
                          <a:lnTo>
                            <a:pt x="1189" y="2205"/>
                          </a:lnTo>
                          <a:lnTo>
                            <a:pt x="1194" y="2210"/>
                          </a:lnTo>
                          <a:lnTo>
                            <a:pt x="1201" y="2211"/>
                          </a:lnTo>
                          <a:lnTo>
                            <a:pt x="1209" y="2211"/>
                          </a:lnTo>
                          <a:lnTo>
                            <a:pt x="1221" y="2210"/>
                          </a:lnTo>
                          <a:lnTo>
                            <a:pt x="1234" y="2205"/>
                          </a:lnTo>
                          <a:lnTo>
                            <a:pt x="1247" y="2035"/>
                          </a:lnTo>
                          <a:lnTo>
                            <a:pt x="1485" y="2074"/>
                          </a:lnTo>
                          <a:lnTo>
                            <a:pt x="1713" y="2111"/>
                          </a:lnTo>
                          <a:lnTo>
                            <a:pt x="1932" y="2143"/>
                          </a:lnTo>
                          <a:lnTo>
                            <a:pt x="2140" y="2172"/>
                          </a:lnTo>
                          <a:lnTo>
                            <a:pt x="2336" y="2197"/>
                          </a:lnTo>
                          <a:lnTo>
                            <a:pt x="2520" y="2220"/>
                          </a:lnTo>
                          <a:lnTo>
                            <a:pt x="2692" y="2239"/>
                          </a:lnTo>
                          <a:lnTo>
                            <a:pt x="2848" y="2255"/>
                          </a:lnTo>
                          <a:lnTo>
                            <a:pt x="2990" y="2270"/>
                          </a:lnTo>
                          <a:lnTo>
                            <a:pt x="3115" y="2281"/>
                          </a:lnTo>
                          <a:lnTo>
                            <a:pt x="3224" y="2291"/>
                          </a:lnTo>
                          <a:lnTo>
                            <a:pt x="3316" y="2298"/>
                          </a:lnTo>
                          <a:lnTo>
                            <a:pt x="3388" y="2303"/>
                          </a:lnTo>
                          <a:lnTo>
                            <a:pt x="3441" y="2307"/>
                          </a:lnTo>
                          <a:lnTo>
                            <a:pt x="3474" y="2309"/>
                          </a:lnTo>
                          <a:lnTo>
                            <a:pt x="3485" y="2310"/>
                          </a:lnTo>
                          <a:lnTo>
                            <a:pt x="3530" y="1890"/>
                          </a:lnTo>
                          <a:lnTo>
                            <a:pt x="3531" y="1877"/>
                          </a:lnTo>
                          <a:lnTo>
                            <a:pt x="3535" y="1840"/>
                          </a:lnTo>
                          <a:lnTo>
                            <a:pt x="3539" y="1784"/>
                          </a:lnTo>
                          <a:lnTo>
                            <a:pt x="3546" y="1709"/>
                          </a:lnTo>
                          <a:lnTo>
                            <a:pt x="3553" y="1620"/>
                          </a:lnTo>
                          <a:lnTo>
                            <a:pt x="3561" y="1520"/>
                          </a:lnTo>
                          <a:lnTo>
                            <a:pt x="3571" y="1409"/>
                          </a:lnTo>
                          <a:lnTo>
                            <a:pt x="3579" y="1294"/>
                          </a:lnTo>
                          <a:lnTo>
                            <a:pt x="3589" y="1177"/>
                          </a:lnTo>
                          <a:lnTo>
                            <a:pt x="3598" y="1059"/>
                          </a:lnTo>
                          <a:lnTo>
                            <a:pt x="3606" y="945"/>
                          </a:lnTo>
                          <a:lnTo>
                            <a:pt x="3613" y="839"/>
                          </a:lnTo>
                          <a:lnTo>
                            <a:pt x="3620" y="740"/>
                          </a:lnTo>
                          <a:lnTo>
                            <a:pt x="3624" y="654"/>
                          </a:lnTo>
                          <a:lnTo>
                            <a:pt x="3628" y="584"/>
                          </a:lnTo>
                          <a:lnTo>
                            <a:pt x="3628" y="532"/>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2" name="Freeform 461"/>
                    <p:cNvSpPr>
                      <a:spLocks/>
                    </p:cNvSpPr>
                    <p:nvPr/>
                  </p:nvSpPr>
                  <p:spPr bwMode="auto">
                    <a:xfrm>
                      <a:off x="1324" y="580"/>
                      <a:ext cx="907" cy="577"/>
                    </a:xfrm>
                    <a:custGeom>
                      <a:avLst/>
                      <a:gdLst>
                        <a:gd name="T0" fmla="*/ 0 w 3628"/>
                        <a:gd name="T1" fmla="*/ 0 h 2310"/>
                        <a:gd name="T2" fmla="*/ 0 w 3628"/>
                        <a:gd name="T3" fmla="*/ 0 h 2310"/>
                        <a:gd name="T4" fmla="*/ 0 w 3628"/>
                        <a:gd name="T5" fmla="*/ 0 h 2310"/>
                        <a:gd name="T6" fmla="*/ 0 w 3628"/>
                        <a:gd name="T7" fmla="*/ 0 h 2310"/>
                        <a:gd name="T8" fmla="*/ 0 w 3628"/>
                        <a:gd name="T9" fmla="*/ 0 h 2310"/>
                        <a:gd name="T10" fmla="*/ 0 w 3628"/>
                        <a:gd name="T11" fmla="*/ 0 h 2310"/>
                        <a:gd name="T12" fmla="*/ 0 w 3628"/>
                        <a:gd name="T13" fmla="*/ 0 h 2310"/>
                        <a:gd name="T14" fmla="*/ 0 w 3628"/>
                        <a:gd name="T15" fmla="*/ 0 h 2310"/>
                        <a:gd name="T16" fmla="*/ 0 w 3628"/>
                        <a:gd name="T17" fmla="*/ 0 h 2310"/>
                        <a:gd name="T18" fmla="*/ 0 w 3628"/>
                        <a:gd name="T19" fmla="*/ 0 h 2310"/>
                        <a:gd name="T20" fmla="*/ 0 w 3628"/>
                        <a:gd name="T21" fmla="*/ 0 h 2310"/>
                        <a:gd name="T22" fmla="*/ 0 w 3628"/>
                        <a:gd name="T23" fmla="*/ 0 h 2310"/>
                        <a:gd name="T24" fmla="*/ 0 w 3628"/>
                        <a:gd name="T25" fmla="*/ 0 h 2310"/>
                        <a:gd name="T26" fmla="*/ 0 w 3628"/>
                        <a:gd name="T27" fmla="*/ 0 h 2310"/>
                        <a:gd name="T28" fmla="*/ 0 w 3628"/>
                        <a:gd name="T29" fmla="*/ 0 h 2310"/>
                        <a:gd name="T30" fmla="*/ 0 w 3628"/>
                        <a:gd name="T31" fmla="*/ 0 h 2310"/>
                        <a:gd name="T32" fmla="*/ 0 w 3628"/>
                        <a:gd name="T33" fmla="*/ 0 h 2310"/>
                        <a:gd name="T34" fmla="*/ 0 w 3628"/>
                        <a:gd name="T35" fmla="*/ 0 h 2310"/>
                        <a:gd name="T36" fmla="*/ 0 w 3628"/>
                        <a:gd name="T37" fmla="*/ 0 h 2310"/>
                        <a:gd name="T38" fmla="*/ 0 w 3628"/>
                        <a:gd name="T39" fmla="*/ 0 h 2310"/>
                        <a:gd name="T40" fmla="*/ 0 w 3628"/>
                        <a:gd name="T41" fmla="*/ 0 h 2310"/>
                        <a:gd name="T42" fmla="*/ 0 w 3628"/>
                        <a:gd name="T43" fmla="*/ 0 h 2310"/>
                        <a:gd name="T44" fmla="*/ 0 w 3628"/>
                        <a:gd name="T45" fmla="*/ 0 h 2310"/>
                        <a:gd name="T46" fmla="*/ 0 w 3628"/>
                        <a:gd name="T47" fmla="*/ 0 h 2310"/>
                        <a:gd name="T48" fmla="*/ 0 w 3628"/>
                        <a:gd name="T49" fmla="*/ 0 h 2310"/>
                        <a:gd name="T50" fmla="*/ 0 w 3628"/>
                        <a:gd name="T51" fmla="*/ 0 h 2310"/>
                        <a:gd name="T52" fmla="*/ 0 w 3628"/>
                        <a:gd name="T53" fmla="*/ 0 h 2310"/>
                        <a:gd name="T54" fmla="*/ 0 w 3628"/>
                        <a:gd name="T55" fmla="*/ 0 h 2310"/>
                        <a:gd name="T56" fmla="*/ 0 w 3628"/>
                        <a:gd name="T57" fmla="*/ 0 h 2310"/>
                        <a:gd name="T58" fmla="*/ 0 w 3628"/>
                        <a:gd name="T59" fmla="*/ 0 h 2310"/>
                        <a:gd name="T60" fmla="*/ 0 w 3628"/>
                        <a:gd name="T61" fmla="*/ 0 h 2310"/>
                        <a:gd name="T62" fmla="*/ 0 w 3628"/>
                        <a:gd name="T63" fmla="*/ 0 h 2310"/>
                        <a:gd name="T64" fmla="*/ 0 w 3628"/>
                        <a:gd name="T65" fmla="*/ 0 h 2310"/>
                        <a:gd name="T66" fmla="*/ 0 w 3628"/>
                        <a:gd name="T67" fmla="*/ 0 h 2310"/>
                        <a:gd name="T68" fmla="*/ 0 w 3628"/>
                        <a:gd name="T69" fmla="*/ 0 h 2310"/>
                        <a:gd name="T70" fmla="*/ 0 w 3628"/>
                        <a:gd name="T71" fmla="*/ 0 h 2310"/>
                        <a:gd name="T72" fmla="*/ 0 w 3628"/>
                        <a:gd name="T73" fmla="*/ 0 h 2310"/>
                        <a:gd name="T74" fmla="*/ 0 w 3628"/>
                        <a:gd name="T75" fmla="*/ 0 h 2310"/>
                        <a:gd name="T76" fmla="*/ 0 w 3628"/>
                        <a:gd name="T77" fmla="*/ 0 h 2310"/>
                        <a:gd name="T78" fmla="*/ 0 w 3628"/>
                        <a:gd name="T79" fmla="*/ 0 h 2310"/>
                        <a:gd name="T80" fmla="*/ 0 w 3628"/>
                        <a:gd name="T81" fmla="*/ 0 h 2310"/>
                        <a:gd name="T82" fmla="*/ 0 w 3628"/>
                        <a:gd name="T83" fmla="*/ 0 h 2310"/>
                        <a:gd name="T84" fmla="*/ 0 w 3628"/>
                        <a:gd name="T85" fmla="*/ 0 h 2310"/>
                        <a:gd name="T86" fmla="*/ 0 w 3628"/>
                        <a:gd name="T87" fmla="*/ 0 h 2310"/>
                        <a:gd name="T88" fmla="*/ 0 w 3628"/>
                        <a:gd name="T89" fmla="*/ 0 h 2310"/>
                        <a:gd name="T90" fmla="*/ 0 w 3628"/>
                        <a:gd name="T91" fmla="*/ 0 h 2310"/>
                        <a:gd name="T92" fmla="*/ 0 w 3628"/>
                        <a:gd name="T93" fmla="*/ 0 h 2310"/>
                        <a:gd name="T94" fmla="*/ 0 w 3628"/>
                        <a:gd name="T95" fmla="*/ 0 h 2310"/>
                        <a:gd name="T96" fmla="*/ 0 w 3628"/>
                        <a:gd name="T97" fmla="*/ 0 h 2310"/>
                        <a:gd name="T98" fmla="*/ 0 w 3628"/>
                        <a:gd name="T99" fmla="*/ 0 h 2310"/>
                        <a:gd name="T100" fmla="*/ 0 w 3628"/>
                        <a:gd name="T101" fmla="*/ 0 h 2310"/>
                        <a:gd name="T102" fmla="*/ 0 w 3628"/>
                        <a:gd name="T103" fmla="*/ 0 h 2310"/>
                        <a:gd name="T104" fmla="*/ 0 w 3628"/>
                        <a:gd name="T105" fmla="*/ 0 h 2310"/>
                        <a:gd name="T106" fmla="*/ 0 w 3628"/>
                        <a:gd name="T107" fmla="*/ 0 h 2310"/>
                        <a:gd name="T108" fmla="*/ 0 w 3628"/>
                        <a:gd name="T109" fmla="*/ 0 h 2310"/>
                        <a:gd name="T110" fmla="*/ 0 w 3628"/>
                        <a:gd name="T111" fmla="*/ 0 h 2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28"/>
                        <a:gd name="T169" fmla="*/ 0 h 2310"/>
                        <a:gd name="T170" fmla="*/ 3628 w 3628"/>
                        <a:gd name="T171" fmla="*/ 2310 h 23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28" h="2310">
                          <a:moveTo>
                            <a:pt x="3628" y="532"/>
                          </a:moveTo>
                          <a:lnTo>
                            <a:pt x="3525" y="525"/>
                          </a:lnTo>
                          <a:lnTo>
                            <a:pt x="3422" y="518"/>
                          </a:lnTo>
                          <a:lnTo>
                            <a:pt x="3320" y="510"/>
                          </a:lnTo>
                          <a:lnTo>
                            <a:pt x="3217" y="501"/>
                          </a:lnTo>
                          <a:lnTo>
                            <a:pt x="3014" y="483"/>
                          </a:lnTo>
                          <a:lnTo>
                            <a:pt x="2814" y="462"/>
                          </a:lnTo>
                          <a:lnTo>
                            <a:pt x="2620" y="439"/>
                          </a:lnTo>
                          <a:lnTo>
                            <a:pt x="2433" y="417"/>
                          </a:lnTo>
                          <a:lnTo>
                            <a:pt x="2256" y="393"/>
                          </a:lnTo>
                          <a:lnTo>
                            <a:pt x="2090" y="370"/>
                          </a:lnTo>
                          <a:lnTo>
                            <a:pt x="1937" y="347"/>
                          </a:lnTo>
                          <a:lnTo>
                            <a:pt x="1797" y="326"/>
                          </a:lnTo>
                          <a:lnTo>
                            <a:pt x="1675" y="308"/>
                          </a:lnTo>
                          <a:lnTo>
                            <a:pt x="1571" y="290"/>
                          </a:lnTo>
                          <a:lnTo>
                            <a:pt x="1486" y="276"/>
                          </a:lnTo>
                          <a:lnTo>
                            <a:pt x="1424" y="266"/>
                          </a:lnTo>
                          <a:lnTo>
                            <a:pt x="1386" y="259"/>
                          </a:lnTo>
                          <a:lnTo>
                            <a:pt x="1372" y="256"/>
                          </a:lnTo>
                          <a:lnTo>
                            <a:pt x="1208" y="229"/>
                          </a:lnTo>
                          <a:lnTo>
                            <a:pt x="1055" y="203"/>
                          </a:lnTo>
                          <a:lnTo>
                            <a:pt x="915" y="179"/>
                          </a:lnTo>
                          <a:lnTo>
                            <a:pt x="785" y="156"/>
                          </a:lnTo>
                          <a:lnTo>
                            <a:pt x="665" y="134"/>
                          </a:lnTo>
                          <a:lnTo>
                            <a:pt x="557" y="112"/>
                          </a:lnTo>
                          <a:lnTo>
                            <a:pt x="460" y="92"/>
                          </a:lnTo>
                          <a:lnTo>
                            <a:pt x="374" y="75"/>
                          </a:lnTo>
                          <a:lnTo>
                            <a:pt x="298" y="58"/>
                          </a:lnTo>
                          <a:lnTo>
                            <a:pt x="233" y="43"/>
                          </a:lnTo>
                          <a:lnTo>
                            <a:pt x="178" y="31"/>
                          </a:lnTo>
                          <a:lnTo>
                            <a:pt x="132" y="20"/>
                          </a:lnTo>
                          <a:lnTo>
                            <a:pt x="98" y="11"/>
                          </a:lnTo>
                          <a:lnTo>
                            <a:pt x="74" y="5"/>
                          </a:lnTo>
                          <a:lnTo>
                            <a:pt x="59" y="1"/>
                          </a:lnTo>
                          <a:lnTo>
                            <a:pt x="54" y="0"/>
                          </a:lnTo>
                          <a:lnTo>
                            <a:pt x="56" y="22"/>
                          </a:lnTo>
                          <a:lnTo>
                            <a:pt x="58" y="43"/>
                          </a:lnTo>
                          <a:lnTo>
                            <a:pt x="59" y="61"/>
                          </a:lnTo>
                          <a:lnTo>
                            <a:pt x="58" y="80"/>
                          </a:lnTo>
                          <a:lnTo>
                            <a:pt x="56" y="97"/>
                          </a:lnTo>
                          <a:lnTo>
                            <a:pt x="54" y="113"/>
                          </a:lnTo>
                          <a:lnTo>
                            <a:pt x="52" y="128"/>
                          </a:lnTo>
                          <a:lnTo>
                            <a:pt x="48" y="140"/>
                          </a:lnTo>
                          <a:lnTo>
                            <a:pt x="41" y="162"/>
                          </a:lnTo>
                          <a:lnTo>
                            <a:pt x="34" y="178"/>
                          </a:lnTo>
                          <a:lnTo>
                            <a:pt x="30" y="188"/>
                          </a:lnTo>
                          <a:lnTo>
                            <a:pt x="27" y="191"/>
                          </a:lnTo>
                          <a:lnTo>
                            <a:pt x="22" y="211"/>
                          </a:lnTo>
                          <a:lnTo>
                            <a:pt x="17" y="229"/>
                          </a:lnTo>
                          <a:lnTo>
                            <a:pt x="12" y="249"/>
                          </a:lnTo>
                          <a:lnTo>
                            <a:pt x="9" y="267"/>
                          </a:lnTo>
                          <a:lnTo>
                            <a:pt x="4" y="304"/>
                          </a:lnTo>
                          <a:lnTo>
                            <a:pt x="1" y="339"/>
                          </a:lnTo>
                          <a:lnTo>
                            <a:pt x="0" y="372"/>
                          </a:lnTo>
                          <a:lnTo>
                            <a:pt x="0" y="403"/>
                          </a:lnTo>
                          <a:lnTo>
                            <a:pt x="3" y="432"/>
                          </a:lnTo>
                          <a:lnTo>
                            <a:pt x="6" y="459"/>
                          </a:lnTo>
                          <a:lnTo>
                            <a:pt x="10" y="484"/>
                          </a:lnTo>
                          <a:lnTo>
                            <a:pt x="15" y="506"/>
                          </a:lnTo>
                          <a:lnTo>
                            <a:pt x="20" y="525"/>
                          </a:lnTo>
                          <a:lnTo>
                            <a:pt x="23" y="541"/>
                          </a:lnTo>
                          <a:lnTo>
                            <a:pt x="31" y="563"/>
                          </a:lnTo>
                          <a:lnTo>
                            <a:pt x="34" y="571"/>
                          </a:lnTo>
                          <a:lnTo>
                            <a:pt x="38" y="587"/>
                          </a:lnTo>
                          <a:lnTo>
                            <a:pt x="42" y="601"/>
                          </a:lnTo>
                          <a:lnTo>
                            <a:pt x="44" y="615"/>
                          </a:lnTo>
                          <a:lnTo>
                            <a:pt x="45" y="627"/>
                          </a:lnTo>
                          <a:lnTo>
                            <a:pt x="45" y="648"/>
                          </a:lnTo>
                          <a:lnTo>
                            <a:pt x="44" y="665"/>
                          </a:lnTo>
                          <a:lnTo>
                            <a:pt x="38" y="688"/>
                          </a:lnTo>
                          <a:lnTo>
                            <a:pt x="34" y="696"/>
                          </a:lnTo>
                          <a:lnTo>
                            <a:pt x="43" y="698"/>
                          </a:lnTo>
                          <a:lnTo>
                            <a:pt x="53" y="701"/>
                          </a:lnTo>
                          <a:lnTo>
                            <a:pt x="61" y="704"/>
                          </a:lnTo>
                          <a:lnTo>
                            <a:pt x="69" y="709"/>
                          </a:lnTo>
                          <a:lnTo>
                            <a:pt x="82" y="720"/>
                          </a:lnTo>
                          <a:lnTo>
                            <a:pt x="93" y="731"/>
                          </a:lnTo>
                          <a:lnTo>
                            <a:pt x="108" y="752"/>
                          </a:lnTo>
                          <a:lnTo>
                            <a:pt x="113" y="762"/>
                          </a:lnTo>
                          <a:lnTo>
                            <a:pt x="118" y="776"/>
                          </a:lnTo>
                          <a:lnTo>
                            <a:pt x="124" y="789"/>
                          </a:lnTo>
                          <a:lnTo>
                            <a:pt x="131" y="798"/>
                          </a:lnTo>
                          <a:lnTo>
                            <a:pt x="137" y="807"/>
                          </a:lnTo>
                          <a:lnTo>
                            <a:pt x="152" y="820"/>
                          </a:lnTo>
                          <a:lnTo>
                            <a:pt x="167" y="830"/>
                          </a:lnTo>
                          <a:lnTo>
                            <a:pt x="173" y="835"/>
                          </a:lnTo>
                          <a:lnTo>
                            <a:pt x="178" y="841"/>
                          </a:lnTo>
                          <a:lnTo>
                            <a:pt x="183" y="846"/>
                          </a:lnTo>
                          <a:lnTo>
                            <a:pt x="186" y="854"/>
                          </a:lnTo>
                          <a:lnTo>
                            <a:pt x="187" y="862"/>
                          </a:lnTo>
                          <a:lnTo>
                            <a:pt x="189" y="872"/>
                          </a:lnTo>
                          <a:lnTo>
                            <a:pt x="187" y="884"/>
                          </a:lnTo>
                          <a:lnTo>
                            <a:pt x="185" y="899"/>
                          </a:lnTo>
                          <a:lnTo>
                            <a:pt x="196" y="912"/>
                          </a:lnTo>
                          <a:lnTo>
                            <a:pt x="206" y="925"/>
                          </a:lnTo>
                          <a:lnTo>
                            <a:pt x="213" y="938"/>
                          </a:lnTo>
                          <a:lnTo>
                            <a:pt x="219" y="951"/>
                          </a:lnTo>
                          <a:lnTo>
                            <a:pt x="223" y="965"/>
                          </a:lnTo>
                          <a:lnTo>
                            <a:pt x="227" y="978"/>
                          </a:lnTo>
                          <a:lnTo>
                            <a:pt x="228" y="991"/>
                          </a:lnTo>
                          <a:lnTo>
                            <a:pt x="229" y="1003"/>
                          </a:lnTo>
                          <a:lnTo>
                            <a:pt x="229" y="1024"/>
                          </a:lnTo>
                          <a:lnTo>
                            <a:pt x="228" y="1041"/>
                          </a:lnTo>
                          <a:lnTo>
                            <a:pt x="225" y="1053"/>
                          </a:lnTo>
                          <a:lnTo>
                            <a:pt x="224" y="1057"/>
                          </a:lnTo>
                          <a:lnTo>
                            <a:pt x="240" y="1056"/>
                          </a:lnTo>
                          <a:lnTo>
                            <a:pt x="251" y="1056"/>
                          </a:lnTo>
                          <a:lnTo>
                            <a:pt x="261" y="1058"/>
                          </a:lnTo>
                          <a:lnTo>
                            <a:pt x="268" y="1063"/>
                          </a:lnTo>
                          <a:lnTo>
                            <a:pt x="273" y="1068"/>
                          </a:lnTo>
                          <a:lnTo>
                            <a:pt x="277" y="1073"/>
                          </a:lnTo>
                          <a:lnTo>
                            <a:pt x="280" y="1080"/>
                          </a:lnTo>
                          <a:lnTo>
                            <a:pt x="283" y="1086"/>
                          </a:lnTo>
                          <a:lnTo>
                            <a:pt x="287" y="1093"/>
                          </a:lnTo>
                          <a:lnTo>
                            <a:pt x="290" y="1100"/>
                          </a:lnTo>
                          <a:lnTo>
                            <a:pt x="296" y="1106"/>
                          </a:lnTo>
                          <a:lnTo>
                            <a:pt x="304" y="1111"/>
                          </a:lnTo>
                          <a:lnTo>
                            <a:pt x="314" y="1114"/>
                          </a:lnTo>
                          <a:lnTo>
                            <a:pt x="326" y="1117"/>
                          </a:lnTo>
                          <a:lnTo>
                            <a:pt x="342" y="1117"/>
                          </a:lnTo>
                          <a:lnTo>
                            <a:pt x="362" y="1116"/>
                          </a:lnTo>
                          <a:lnTo>
                            <a:pt x="365" y="1135"/>
                          </a:lnTo>
                          <a:lnTo>
                            <a:pt x="365" y="1152"/>
                          </a:lnTo>
                          <a:lnTo>
                            <a:pt x="364" y="1168"/>
                          </a:lnTo>
                          <a:lnTo>
                            <a:pt x="361" y="1183"/>
                          </a:lnTo>
                          <a:lnTo>
                            <a:pt x="358" y="1196"/>
                          </a:lnTo>
                          <a:lnTo>
                            <a:pt x="351" y="1207"/>
                          </a:lnTo>
                          <a:lnTo>
                            <a:pt x="347" y="1218"/>
                          </a:lnTo>
                          <a:lnTo>
                            <a:pt x="340" y="1227"/>
                          </a:lnTo>
                          <a:lnTo>
                            <a:pt x="333" y="1236"/>
                          </a:lnTo>
                          <a:lnTo>
                            <a:pt x="327" y="1242"/>
                          </a:lnTo>
                          <a:lnTo>
                            <a:pt x="321" y="1248"/>
                          </a:lnTo>
                          <a:lnTo>
                            <a:pt x="315" y="1253"/>
                          </a:lnTo>
                          <a:lnTo>
                            <a:pt x="306" y="1259"/>
                          </a:lnTo>
                          <a:lnTo>
                            <a:pt x="303" y="1260"/>
                          </a:lnTo>
                          <a:lnTo>
                            <a:pt x="290" y="1451"/>
                          </a:lnTo>
                          <a:lnTo>
                            <a:pt x="282" y="1452"/>
                          </a:lnTo>
                          <a:lnTo>
                            <a:pt x="276" y="1455"/>
                          </a:lnTo>
                          <a:lnTo>
                            <a:pt x="268" y="1458"/>
                          </a:lnTo>
                          <a:lnTo>
                            <a:pt x="262" y="1462"/>
                          </a:lnTo>
                          <a:lnTo>
                            <a:pt x="252" y="1469"/>
                          </a:lnTo>
                          <a:lnTo>
                            <a:pt x="244" y="1479"/>
                          </a:lnTo>
                          <a:lnTo>
                            <a:pt x="236" y="1490"/>
                          </a:lnTo>
                          <a:lnTo>
                            <a:pt x="232" y="1501"/>
                          </a:lnTo>
                          <a:lnTo>
                            <a:pt x="228" y="1512"/>
                          </a:lnTo>
                          <a:lnTo>
                            <a:pt x="225" y="1523"/>
                          </a:lnTo>
                          <a:lnTo>
                            <a:pt x="223" y="1545"/>
                          </a:lnTo>
                          <a:lnTo>
                            <a:pt x="223" y="1564"/>
                          </a:lnTo>
                          <a:lnTo>
                            <a:pt x="224" y="1577"/>
                          </a:lnTo>
                          <a:lnTo>
                            <a:pt x="224" y="1582"/>
                          </a:lnTo>
                          <a:lnTo>
                            <a:pt x="239" y="1597"/>
                          </a:lnTo>
                          <a:lnTo>
                            <a:pt x="252" y="1609"/>
                          </a:lnTo>
                          <a:lnTo>
                            <a:pt x="265" y="1617"/>
                          </a:lnTo>
                          <a:lnTo>
                            <a:pt x="277" y="1622"/>
                          </a:lnTo>
                          <a:lnTo>
                            <a:pt x="288" y="1625"/>
                          </a:lnTo>
                          <a:lnTo>
                            <a:pt x="299" y="1626"/>
                          </a:lnTo>
                          <a:lnTo>
                            <a:pt x="307" y="1625"/>
                          </a:lnTo>
                          <a:lnTo>
                            <a:pt x="316" y="1622"/>
                          </a:lnTo>
                          <a:lnTo>
                            <a:pt x="323" y="1619"/>
                          </a:lnTo>
                          <a:lnTo>
                            <a:pt x="331" y="1615"/>
                          </a:lnTo>
                          <a:lnTo>
                            <a:pt x="336" y="1610"/>
                          </a:lnTo>
                          <a:lnTo>
                            <a:pt x="340" y="1605"/>
                          </a:lnTo>
                          <a:lnTo>
                            <a:pt x="347" y="1598"/>
                          </a:lnTo>
                          <a:lnTo>
                            <a:pt x="349" y="1594"/>
                          </a:lnTo>
                          <a:lnTo>
                            <a:pt x="370" y="1583"/>
                          </a:lnTo>
                          <a:lnTo>
                            <a:pt x="388" y="1576"/>
                          </a:lnTo>
                          <a:lnTo>
                            <a:pt x="403" y="1571"/>
                          </a:lnTo>
                          <a:lnTo>
                            <a:pt x="416" y="1570"/>
                          </a:lnTo>
                          <a:lnTo>
                            <a:pt x="427" y="1571"/>
                          </a:lnTo>
                          <a:lnTo>
                            <a:pt x="436" y="1573"/>
                          </a:lnTo>
                          <a:lnTo>
                            <a:pt x="443" y="1578"/>
                          </a:lnTo>
                          <a:lnTo>
                            <a:pt x="449" y="1584"/>
                          </a:lnTo>
                          <a:lnTo>
                            <a:pt x="453" y="1591"/>
                          </a:lnTo>
                          <a:lnTo>
                            <a:pt x="457" y="1598"/>
                          </a:lnTo>
                          <a:lnTo>
                            <a:pt x="458" y="1605"/>
                          </a:lnTo>
                          <a:lnTo>
                            <a:pt x="459" y="1613"/>
                          </a:lnTo>
                          <a:lnTo>
                            <a:pt x="460" y="1624"/>
                          </a:lnTo>
                          <a:lnTo>
                            <a:pt x="460" y="1627"/>
                          </a:lnTo>
                          <a:lnTo>
                            <a:pt x="454" y="1652"/>
                          </a:lnTo>
                          <a:lnTo>
                            <a:pt x="452" y="1674"/>
                          </a:lnTo>
                          <a:lnTo>
                            <a:pt x="451" y="1695"/>
                          </a:lnTo>
                          <a:lnTo>
                            <a:pt x="452" y="1714"/>
                          </a:lnTo>
                          <a:lnTo>
                            <a:pt x="456" y="1733"/>
                          </a:lnTo>
                          <a:lnTo>
                            <a:pt x="459" y="1750"/>
                          </a:lnTo>
                          <a:lnTo>
                            <a:pt x="465" y="1764"/>
                          </a:lnTo>
                          <a:lnTo>
                            <a:pt x="471" y="1779"/>
                          </a:lnTo>
                          <a:lnTo>
                            <a:pt x="479" y="1790"/>
                          </a:lnTo>
                          <a:lnTo>
                            <a:pt x="486" y="1801"/>
                          </a:lnTo>
                          <a:lnTo>
                            <a:pt x="492" y="1810"/>
                          </a:lnTo>
                          <a:lnTo>
                            <a:pt x="500" y="1818"/>
                          </a:lnTo>
                          <a:lnTo>
                            <a:pt x="509" y="1828"/>
                          </a:lnTo>
                          <a:lnTo>
                            <a:pt x="513" y="1830"/>
                          </a:lnTo>
                          <a:lnTo>
                            <a:pt x="508" y="1864"/>
                          </a:lnTo>
                          <a:lnTo>
                            <a:pt x="504" y="1890"/>
                          </a:lnTo>
                          <a:lnTo>
                            <a:pt x="503" y="1914"/>
                          </a:lnTo>
                          <a:lnTo>
                            <a:pt x="503" y="1933"/>
                          </a:lnTo>
                          <a:lnTo>
                            <a:pt x="504" y="1949"/>
                          </a:lnTo>
                          <a:lnTo>
                            <a:pt x="507" y="1961"/>
                          </a:lnTo>
                          <a:lnTo>
                            <a:pt x="509" y="1971"/>
                          </a:lnTo>
                          <a:lnTo>
                            <a:pt x="514" y="1979"/>
                          </a:lnTo>
                          <a:lnTo>
                            <a:pt x="518" y="1983"/>
                          </a:lnTo>
                          <a:lnTo>
                            <a:pt x="522" y="1987"/>
                          </a:lnTo>
                          <a:lnTo>
                            <a:pt x="527" y="1988"/>
                          </a:lnTo>
                          <a:lnTo>
                            <a:pt x="530" y="1990"/>
                          </a:lnTo>
                          <a:lnTo>
                            <a:pt x="536" y="1990"/>
                          </a:lnTo>
                          <a:lnTo>
                            <a:pt x="539" y="1988"/>
                          </a:lnTo>
                          <a:lnTo>
                            <a:pt x="553" y="1993"/>
                          </a:lnTo>
                          <a:lnTo>
                            <a:pt x="566" y="1998"/>
                          </a:lnTo>
                          <a:lnTo>
                            <a:pt x="577" y="2004"/>
                          </a:lnTo>
                          <a:lnTo>
                            <a:pt x="584" y="2012"/>
                          </a:lnTo>
                          <a:lnTo>
                            <a:pt x="590" y="2020"/>
                          </a:lnTo>
                          <a:lnTo>
                            <a:pt x="595" y="2028"/>
                          </a:lnTo>
                          <a:lnTo>
                            <a:pt x="599" y="2036"/>
                          </a:lnTo>
                          <a:lnTo>
                            <a:pt x="601" y="2045"/>
                          </a:lnTo>
                          <a:lnTo>
                            <a:pt x="602" y="2061"/>
                          </a:lnTo>
                          <a:lnTo>
                            <a:pt x="601" y="2074"/>
                          </a:lnTo>
                          <a:lnTo>
                            <a:pt x="599" y="2084"/>
                          </a:lnTo>
                          <a:lnTo>
                            <a:pt x="599" y="2086"/>
                          </a:lnTo>
                          <a:lnTo>
                            <a:pt x="597" y="2119"/>
                          </a:lnTo>
                          <a:lnTo>
                            <a:pt x="600" y="2145"/>
                          </a:lnTo>
                          <a:lnTo>
                            <a:pt x="601" y="2156"/>
                          </a:lnTo>
                          <a:lnTo>
                            <a:pt x="602" y="2166"/>
                          </a:lnTo>
                          <a:lnTo>
                            <a:pt x="605" y="2173"/>
                          </a:lnTo>
                          <a:lnTo>
                            <a:pt x="607" y="2181"/>
                          </a:lnTo>
                          <a:lnTo>
                            <a:pt x="611" y="2187"/>
                          </a:lnTo>
                          <a:lnTo>
                            <a:pt x="613" y="2190"/>
                          </a:lnTo>
                          <a:lnTo>
                            <a:pt x="617" y="2194"/>
                          </a:lnTo>
                          <a:lnTo>
                            <a:pt x="621" y="2198"/>
                          </a:lnTo>
                          <a:lnTo>
                            <a:pt x="623" y="2199"/>
                          </a:lnTo>
                          <a:lnTo>
                            <a:pt x="627" y="2200"/>
                          </a:lnTo>
                          <a:lnTo>
                            <a:pt x="632" y="2201"/>
                          </a:lnTo>
                          <a:lnTo>
                            <a:pt x="635" y="2200"/>
                          </a:lnTo>
                          <a:lnTo>
                            <a:pt x="643" y="2199"/>
                          </a:lnTo>
                          <a:lnTo>
                            <a:pt x="650" y="2195"/>
                          </a:lnTo>
                          <a:lnTo>
                            <a:pt x="657" y="2190"/>
                          </a:lnTo>
                          <a:lnTo>
                            <a:pt x="664" y="2185"/>
                          </a:lnTo>
                          <a:lnTo>
                            <a:pt x="673" y="2176"/>
                          </a:lnTo>
                          <a:lnTo>
                            <a:pt x="677" y="2172"/>
                          </a:lnTo>
                          <a:lnTo>
                            <a:pt x="681" y="2167"/>
                          </a:lnTo>
                          <a:lnTo>
                            <a:pt x="686" y="2165"/>
                          </a:lnTo>
                          <a:lnTo>
                            <a:pt x="691" y="2161"/>
                          </a:lnTo>
                          <a:lnTo>
                            <a:pt x="694" y="2160"/>
                          </a:lnTo>
                          <a:lnTo>
                            <a:pt x="703" y="2157"/>
                          </a:lnTo>
                          <a:lnTo>
                            <a:pt x="713" y="2159"/>
                          </a:lnTo>
                          <a:lnTo>
                            <a:pt x="721" y="2161"/>
                          </a:lnTo>
                          <a:lnTo>
                            <a:pt x="731" y="2165"/>
                          </a:lnTo>
                          <a:lnTo>
                            <a:pt x="739" y="2170"/>
                          </a:lnTo>
                          <a:lnTo>
                            <a:pt x="749" y="2176"/>
                          </a:lnTo>
                          <a:lnTo>
                            <a:pt x="758" y="2181"/>
                          </a:lnTo>
                          <a:lnTo>
                            <a:pt x="768" y="2185"/>
                          </a:lnTo>
                          <a:lnTo>
                            <a:pt x="776" y="2190"/>
                          </a:lnTo>
                          <a:lnTo>
                            <a:pt x="786" y="2193"/>
                          </a:lnTo>
                          <a:lnTo>
                            <a:pt x="795" y="2193"/>
                          </a:lnTo>
                          <a:lnTo>
                            <a:pt x="803" y="2192"/>
                          </a:lnTo>
                          <a:lnTo>
                            <a:pt x="808" y="2189"/>
                          </a:lnTo>
                          <a:lnTo>
                            <a:pt x="813" y="2187"/>
                          </a:lnTo>
                          <a:lnTo>
                            <a:pt x="817" y="2183"/>
                          </a:lnTo>
                          <a:lnTo>
                            <a:pt x="821" y="2178"/>
                          </a:lnTo>
                          <a:lnTo>
                            <a:pt x="833" y="2177"/>
                          </a:lnTo>
                          <a:lnTo>
                            <a:pt x="845" y="2176"/>
                          </a:lnTo>
                          <a:lnTo>
                            <a:pt x="857" y="2174"/>
                          </a:lnTo>
                          <a:lnTo>
                            <a:pt x="869" y="2176"/>
                          </a:lnTo>
                          <a:lnTo>
                            <a:pt x="892" y="2177"/>
                          </a:lnTo>
                          <a:lnTo>
                            <a:pt x="916" y="2181"/>
                          </a:lnTo>
                          <a:lnTo>
                            <a:pt x="951" y="2188"/>
                          </a:lnTo>
                          <a:lnTo>
                            <a:pt x="966" y="2192"/>
                          </a:lnTo>
                          <a:lnTo>
                            <a:pt x="992" y="2193"/>
                          </a:lnTo>
                          <a:lnTo>
                            <a:pt x="1014" y="2193"/>
                          </a:lnTo>
                          <a:lnTo>
                            <a:pt x="1034" y="2192"/>
                          </a:lnTo>
                          <a:lnTo>
                            <a:pt x="1053" y="2189"/>
                          </a:lnTo>
                          <a:lnTo>
                            <a:pt x="1069" y="2185"/>
                          </a:lnTo>
                          <a:lnTo>
                            <a:pt x="1083" y="2181"/>
                          </a:lnTo>
                          <a:lnTo>
                            <a:pt x="1094" y="2176"/>
                          </a:lnTo>
                          <a:lnTo>
                            <a:pt x="1105" y="2171"/>
                          </a:lnTo>
                          <a:lnTo>
                            <a:pt x="1113" y="2165"/>
                          </a:lnTo>
                          <a:lnTo>
                            <a:pt x="1120" y="2160"/>
                          </a:lnTo>
                          <a:lnTo>
                            <a:pt x="1125" y="2154"/>
                          </a:lnTo>
                          <a:lnTo>
                            <a:pt x="1130" y="2149"/>
                          </a:lnTo>
                          <a:lnTo>
                            <a:pt x="1135" y="2143"/>
                          </a:lnTo>
                          <a:lnTo>
                            <a:pt x="1136" y="2139"/>
                          </a:lnTo>
                          <a:lnTo>
                            <a:pt x="1146" y="2141"/>
                          </a:lnTo>
                          <a:lnTo>
                            <a:pt x="1154" y="2145"/>
                          </a:lnTo>
                          <a:lnTo>
                            <a:pt x="1161" y="2150"/>
                          </a:lnTo>
                          <a:lnTo>
                            <a:pt x="1165" y="2157"/>
                          </a:lnTo>
                          <a:lnTo>
                            <a:pt x="1173" y="2172"/>
                          </a:lnTo>
                          <a:lnTo>
                            <a:pt x="1178" y="2187"/>
                          </a:lnTo>
                          <a:lnTo>
                            <a:pt x="1181" y="2194"/>
                          </a:lnTo>
                          <a:lnTo>
                            <a:pt x="1184" y="2200"/>
                          </a:lnTo>
                          <a:lnTo>
                            <a:pt x="1189" y="2205"/>
                          </a:lnTo>
                          <a:lnTo>
                            <a:pt x="1194" y="2210"/>
                          </a:lnTo>
                          <a:lnTo>
                            <a:pt x="1201" y="2211"/>
                          </a:lnTo>
                          <a:lnTo>
                            <a:pt x="1209" y="2211"/>
                          </a:lnTo>
                          <a:lnTo>
                            <a:pt x="1221" y="2210"/>
                          </a:lnTo>
                          <a:lnTo>
                            <a:pt x="1234" y="2205"/>
                          </a:lnTo>
                          <a:lnTo>
                            <a:pt x="1247" y="2035"/>
                          </a:lnTo>
                          <a:lnTo>
                            <a:pt x="1485" y="2074"/>
                          </a:lnTo>
                          <a:lnTo>
                            <a:pt x="1713" y="2111"/>
                          </a:lnTo>
                          <a:lnTo>
                            <a:pt x="1932" y="2143"/>
                          </a:lnTo>
                          <a:lnTo>
                            <a:pt x="2140" y="2172"/>
                          </a:lnTo>
                          <a:lnTo>
                            <a:pt x="2336" y="2197"/>
                          </a:lnTo>
                          <a:lnTo>
                            <a:pt x="2520" y="2220"/>
                          </a:lnTo>
                          <a:lnTo>
                            <a:pt x="2692" y="2239"/>
                          </a:lnTo>
                          <a:lnTo>
                            <a:pt x="2848" y="2255"/>
                          </a:lnTo>
                          <a:lnTo>
                            <a:pt x="2990" y="2270"/>
                          </a:lnTo>
                          <a:lnTo>
                            <a:pt x="3115" y="2281"/>
                          </a:lnTo>
                          <a:lnTo>
                            <a:pt x="3224" y="2291"/>
                          </a:lnTo>
                          <a:lnTo>
                            <a:pt x="3316" y="2298"/>
                          </a:lnTo>
                          <a:lnTo>
                            <a:pt x="3388" y="2303"/>
                          </a:lnTo>
                          <a:lnTo>
                            <a:pt x="3441" y="2307"/>
                          </a:lnTo>
                          <a:lnTo>
                            <a:pt x="3474" y="2309"/>
                          </a:lnTo>
                          <a:lnTo>
                            <a:pt x="3485" y="2310"/>
                          </a:lnTo>
                          <a:lnTo>
                            <a:pt x="3530" y="1890"/>
                          </a:lnTo>
                          <a:lnTo>
                            <a:pt x="3531" y="1877"/>
                          </a:lnTo>
                          <a:lnTo>
                            <a:pt x="3535" y="1840"/>
                          </a:lnTo>
                          <a:lnTo>
                            <a:pt x="3539" y="1784"/>
                          </a:lnTo>
                          <a:lnTo>
                            <a:pt x="3546" y="1709"/>
                          </a:lnTo>
                          <a:lnTo>
                            <a:pt x="3553" y="1620"/>
                          </a:lnTo>
                          <a:lnTo>
                            <a:pt x="3561" y="1520"/>
                          </a:lnTo>
                          <a:lnTo>
                            <a:pt x="3571" y="1409"/>
                          </a:lnTo>
                          <a:lnTo>
                            <a:pt x="3579" y="1294"/>
                          </a:lnTo>
                          <a:lnTo>
                            <a:pt x="3589" y="1177"/>
                          </a:lnTo>
                          <a:lnTo>
                            <a:pt x="3598" y="1059"/>
                          </a:lnTo>
                          <a:lnTo>
                            <a:pt x="3606" y="945"/>
                          </a:lnTo>
                          <a:lnTo>
                            <a:pt x="3613" y="839"/>
                          </a:lnTo>
                          <a:lnTo>
                            <a:pt x="3620" y="740"/>
                          </a:lnTo>
                          <a:lnTo>
                            <a:pt x="3624" y="654"/>
                          </a:lnTo>
                          <a:lnTo>
                            <a:pt x="3628" y="584"/>
                          </a:lnTo>
                          <a:lnTo>
                            <a:pt x="3628" y="5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3" name="Freeform 462"/>
                    <p:cNvSpPr>
                      <a:spLocks/>
                    </p:cNvSpPr>
                    <p:nvPr/>
                  </p:nvSpPr>
                  <p:spPr bwMode="auto">
                    <a:xfrm>
                      <a:off x="1098" y="565"/>
                      <a:ext cx="535" cy="859"/>
                    </a:xfrm>
                    <a:custGeom>
                      <a:avLst/>
                      <a:gdLst>
                        <a:gd name="T0" fmla="*/ 0 w 2138"/>
                        <a:gd name="T1" fmla="*/ 0 h 3437"/>
                        <a:gd name="T2" fmla="*/ 0 w 2138"/>
                        <a:gd name="T3" fmla="*/ 0 h 3437"/>
                        <a:gd name="T4" fmla="*/ 0 w 2138"/>
                        <a:gd name="T5" fmla="*/ 0 h 3437"/>
                        <a:gd name="T6" fmla="*/ 0 w 2138"/>
                        <a:gd name="T7" fmla="*/ 0 h 3437"/>
                        <a:gd name="T8" fmla="*/ 0 w 2138"/>
                        <a:gd name="T9" fmla="*/ 0 h 3437"/>
                        <a:gd name="T10" fmla="*/ 0 w 2138"/>
                        <a:gd name="T11" fmla="*/ 0 h 3437"/>
                        <a:gd name="T12" fmla="*/ 0 w 2138"/>
                        <a:gd name="T13" fmla="*/ 0 h 3437"/>
                        <a:gd name="T14" fmla="*/ 0 w 2138"/>
                        <a:gd name="T15" fmla="*/ 0 h 3437"/>
                        <a:gd name="T16" fmla="*/ 0 w 2138"/>
                        <a:gd name="T17" fmla="*/ 0 h 3437"/>
                        <a:gd name="T18" fmla="*/ 0 w 2138"/>
                        <a:gd name="T19" fmla="*/ 0 h 3437"/>
                        <a:gd name="T20" fmla="*/ 0 w 2138"/>
                        <a:gd name="T21" fmla="*/ 0 h 3437"/>
                        <a:gd name="T22" fmla="*/ 0 w 2138"/>
                        <a:gd name="T23" fmla="*/ 0 h 3437"/>
                        <a:gd name="T24" fmla="*/ 0 w 2138"/>
                        <a:gd name="T25" fmla="*/ 0 h 3437"/>
                        <a:gd name="T26" fmla="*/ 0 w 2138"/>
                        <a:gd name="T27" fmla="*/ 0 h 3437"/>
                        <a:gd name="T28" fmla="*/ 0 w 2138"/>
                        <a:gd name="T29" fmla="*/ 0 h 3437"/>
                        <a:gd name="T30" fmla="*/ 0 w 2138"/>
                        <a:gd name="T31" fmla="*/ 0 h 3437"/>
                        <a:gd name="T32" fmla="*/ 0 w 2138"/>
                        <a:gd name="T33" fmla="*/ 0 h 3437"/>
                        <a:gd name="T34" fmla="*/ 0 w 2138"/>
                        <a:gd name="T35" fmla="*/ 0 h 3437"/>
                        <a:gd name="T36" fmla="*/ 0 w 2138"/>
                        <a:gd name="T37" fmla="*/ 0 h 3437"/>
                        <a:gd name="T38" fmla="*/ 0 w 2138"/>
                        <a:gd name="T39" fmla="*/ 0 h 3437"/>
                        <a:gd name="T40" fmla="*/ 0 w 2138"/>
                        <a:gd name="T41" fmla="*/ 0 h 3437"/>
                        <a:gd name="T42" fmla="*/ 0 w 2138"/>
                        <a:gd name="T43" fmla="*/ 0 h 3437"/>
                        <a:gd name="T44" fmla="*/ 0 w 2138"/>
                        <a:gd name="T45" fmla="*/ 0 h 3437"/>
                        <a:gd name="T46" fmla="*/ 0 w 2138"/>
                        <a:gd name="T47" fmla="*/ 0 h 3437"/>
                        <a:gd name="T48" fmla="*/ 0 w 2138"/>
                        <a:gd name="T49" fmla="*/ 0 h 3437"/>
                        <a:gd name="T50" fmla="*/ 0 w 2138"/>
                        <a:gd name="T51" fmla="*/ 0 h 3437"/>
                        <a:gd name="T52" fmla="*/ 0 w 2138"/>
                        <a:gd name="T53" fmla="*/ 0 h 3437"/>
                        <a:gd name="T54" fmla="*/ 0 w 2138"/>
                        <a:gd name="T55" fmla="*/ 0 h 3437"/>
                        <a:gd name="T56" fmla="*/ 0 w 2138"/>
                        <a:gd name="T57" fmla="*/ 0 h 3437"/>
                        <a:gd name="T58" fmla="*/ 0 w 2138"/>
                        <a:gd name="T59" fmla="*/ 0 h 3437"/>
                        <a:gd name="T60" fmla="*/ 0 w 2138"/>
                        <a:gd name="T61" fmla="*/ 0 h 3437"/>
                        <a:gd name="T62" fmla="*/ 0 w 2138"/>
                        <a:gd name="T63" fmla="*/ 0 h 3437"/>
                        <a:gd name="T64" fmla="*/ 0 w 2138"/>
                        <a:gd name="T65" fmla="*/ 0 h 3437"/>
                        <a:gd name="T66" fmla="*/ 0 w 2138"/>
                        <a:gd name="T67" fmla="*/ 0 h 3437"/>
                        <a:gd name="T68" fmla="*/ 0 w 2138"/>
                        <a:gd name="T69" fmla="*/ 0 h 3437"/>
                        <a:gd name="T70" fmla="*/ 0 w 2138"/>
                        <a:gd name="T71" fmla="*/ 0 h 3437"/>
                        <a:gd name="T72" fmla="*/ 0 w 2138"/>
                        <a:gd name="T73" fmla="*/ 0 h 3437"/>
                        <a:gd name="T74" fmla="*/ 0 w 2138"/>
                        <a:gd name="T75" fmla="*/ 0 h 3437"/>
                        <a:gd name="T76" fmla="*/ 0 w 2138"/>
                        <a:gd name="T77" fmla="*/ 0 h 3437"/>
                        <a:gd name="T78" fmla="*/ 0 w 2138"/>
                        <a:gd name="T79" fmla="*/ 0 h 3437"/>
                        <a:gd name="T80" fmla="*/ 0 w 2138"/>
                        <a:gd name="T81" fmla="*/ 0 h 3437"/>
                        <a:gd name="T82" fmla="*/ 0 w 2138"/>
                        <a:gd name="T83" fmla="*/ 0 h 3437"/>
                        <a:gd name="T84" fmla="*/ 0 w 2138"/>
                        <a:gd name="T85" fmla="*/ 0 h 3437"/>
                        <a:gd name="T86" fmla="*/ 0 w 2138"/>
                        <a:gd name="T87" fmla="*/ 0 h 3437"/>
                        <a:gd name="T88" fmla="*/ 0 w 2138"/>
                        <a:gd name="T89" fmla="*/ 0 h 3437"/>
                        <a:gd name="T90" fmla="*/ 0 w 2138"/>
                        <a:gd name="T91" fmla="*/ 0 h 3437"/>
                        <a:gd name="T92" fmla="*/ 0 w 2138"/>
                        <a:gd name="T93" fmla="*/ 0 h 3437"/>
                        <a:gd name="T94" fmla="*/ 0 w 2138"/>
                        <a:gd name="T95" fmla="*/ 0 h 3437"/>
                        <a:gd name="T96" fmla="*/ 0 w 2138"/>
                        <a:gd name="T97" fmla="*/ 0 h 3437"/>
                        <a:gd name="T98" fmla="*/ 0 w 2138"/>
                        <a:gd name="T99" fmla="*/ 0 h 3437"/>
                        <a:gd name="T100" fmla="*/ 0 w 2138"/>
                        <a:gd name="T101" fmla="*/ 0 h 3437"/>
                        <a:gd name="T102" fmla="*/ 0 w 2138"/>
                        <a:gd name="T103" fmla="*/ 0 h 3437"/>
                        <a:gd name="T104" fmla="*/ 0 w 2138"/>
                        <a:gd name="T105" fmla="*/ 0 h 3437"/>
                        <a:gd name="T106" fmla="*/ 0 w 2138"/>
                        <a:gd name="T107" fmla="*/ 0 h 3437"/>
                        <a:gd name="T108" fmla="*/ 0 w 2138"/>
                        <a:gd name="T109" fmla="*/ 0 h 34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8"/>
                        <a:gd name="T166" fmla="*/ 0 h 3437"/>
                        <a:gd name="T167" fmla="*/ 2138 w 2138"/>
                        <a:gd name="T168" fmla="*/ 3437 h 34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8" h="3437">
                          <a:moveTo>
                            <a:pt x="958" y="58"/>
                          </a:moveTo>
                          <a:lnTo>
                            <a:pt x="663" y="0"/>
                          </a:lnTo>
                          <a:lnTo>
                            <a:pt x="630" y="261"/>
                          </a:lnTo>
                          <a:lnTo>
                            <a:pt x="538" y="656"/>
                          </a:lnTo>
                          <a:lnTo>
                            <a:pt x="446" y="1043"/>
                          </a:lnTo>
                          <a:lnTo>
                            <a:pt x="445" y="1051"/>
                          </a:lnTo>
                          <a:lnTo>
                            <a:pt x="444" y="1074"/>
                          </a:lnTo>
                          <a:lnTo>
                            <a:pt x="442" y="1107"/>
                          </a:lnTo>
                          <a:lnTo>
                            <a:pt x="438" y="1147"/>
                          </a:lnTo>
                          <a:lnTo>
                            <a:pt x="432" y="1188"/>
                          </a:lnTo>
                          <a:lnTo>
                            <a:pt x="424" y="1229"/>
                          </a:lnTo>
                          <a:lnTo>
                            <a:pt x="419" y="1246"/>
                          </a:lnTo>
                          <a:lnTo>
                            <a:pt x="413" y="1262"/>
                          </a:lnTo>
                          <a:lnTo>
                            <a:pt x="407" y="1275"/>
                          </a:lnTo>
                          <a:lnTo>
                            <a:pt x="400" y="1285"/>
                          </a:lnTo>
                          <a:lnTo>
                            <a:pt x="415" y="1295"/>
                          </a:lnTo>
                          <a:lnTo>
                            <a:pt x="427" y="1303"/>
                          </a:lnTo>
                          <a:lnTo>
                            <a:pt x="438" y="1313"/>
                          </a:lnTo>
                          <a:lnTo>
                            <a:pt x="446" y="1323"/>
                          </a:lnTo>
                          <a:lnTo>
                            <a:pt x="455" y="1333"/>
                          </a:lnTo>
                          <a:lnTo>
                            <a:pt x="462" y="1342"/>
                          </a:lnTo>
                          <a:lnTo>
                            <a:pt x="467" y="1352"/>
                          </a:lnTo>
                          <a:lnTo>
                            <a:pt x="472" y="1362"/>
                          </a:lnTo>
                          <a:lnTo>
                            <a:pt x="479" y="1378"/>
                          </a:lnTo>
                          <a:lnTo>
                            <a:pt x="483" y="1391"/>
                          </a:lnTo>
                          <a:lnTo>
                            <a:pt x="486" y="1400"/>
                          </a:lnTo>
                          <a:lnTo>
                            <a:pt x="486" y="1404"/>
                          </a:lnTo>
                          <a:lnTo>
                            <a:pt x="489" y="1406"/>
                          </a:lnTo>
                          <a:lnTo>
                            <a:pt x="500" y="1412"/>
                          </a:lnTo>
                          <a:lnTo>
                            <a:pt x="506" y="1416"/>
                          </a:lnTo>
                          <a:lnTo>
                            <a:pt x="514" y="1422"/>
                          </a:lnTo>
                          <a:lnTo>
                            <a:pt x="520" y="1428"/>
                          </a:lnTo>
                          <a:lnTo>
                            <a:pt x="526" y="1436"/>
                          </a:lnTo>
                          <a:lnTo>
                            <a:pt x="531" y="1444"/>
                          </a:lnTo>
                          <a:lnTo>
                            <a:pt x="535" y="1453"/>
                          </a:lnTo>
                          <a:lnTo>
                            <a:pt x="536" y="1462"/>
                          </a:lnTo>
                          <a:lnTo>
                            <a:pt x="536" y="1472"/>
                          </a:lnTo>
                          <a:lnTo>
                            <a:pt x="533" y="1478"/>
                          </a:lnTo>
                          <a:lnTo>
                            <a:pt x="531" y="1484"/>
                          </a:lnTo>
                          <a:lnTo>
                            <a:pt x="528" y="1489"/>
                          </a:lnTo>
                          <a:lnTo>
                            <a:pt x="525" y="1495"/>
                          </a:lnTo>
                          <a:lnTo>
                            <a:pt x="520" y="1502"/>
                          </a:lnTo>
                          <a:lnTo>
                            <a:pt x="514" y="1508"/>
                          </a:lnTo>
                          <a:lnTo>
                            <a:pt x="506" y="1515"/>
                          </a:lnTo>
                          <a:lnTo>
                            <a:pt x="499" y="1521"/>
                          </a:lnTo>
                          <a:lnTo>
                            <a:pt x="495" y="1529"/>
                          </a:lnTo>
                          <a:lnTo>
                            <a:pt x="486" y="1549"/>
                          </a:lnTo>
                          <a:lnTo>
                            <a:pt x="470" y="1578"/>
                          </a:lnTo>
                          <a:lnTo>
                            <a:pt x="451" y="1609"/>
                          </a:lnTo>
                          <a:lnTo>
                            <a:pt x="440" y="1625"/>
                          </a:lnTo>
                          <a:lnTo>
                            <a:pt x="429" y="1641"/>
                          </a:lnTo>
                          <a:lnTo>
                            <a:pt x="417" y="1656"/>
                          </a:lnTo>
                          <a:lnTo>
                            <a:pt x="405" y="1668"/>
                          </a:lnTo>
                          <a:lnTo>
                            <a:pt x="391" y="1679"/>
                          </a:lnTo>
                          <a:lnTo>
                            <a:pt x="379" y="1686"/>
                          </a:lnTo>
                          <a:lnTo>
                            <a:pt x="373" y="1689"/>
                          </a:lnTo>
                          <a:lnTo>
                            <a:pt x="367" y="1691"/>
                          </a:lnTo>
                          <a:lnTo>
                            <a:pt x="361" y="1693"/>
                          </a:lnTo>
                          <a:lnTo>
                            <a:pt x="355" y="1693"/>
                          </a:lnTo>
                          <a:lnTo>
                            <a:pt x="355" y="1696"/>
                          </a:lnTo>
                          <a:lnTo>
                            <a:pt x="356" y="1709"/>
                          </a:lnTo>
                          <a:lnTo>
                            <a:pt x="356" y="1717"/>
                          </a:lnTo>
                          <a:lnTo>
                            <a:pt x="356" y="1727"/>
                          </a:lnTo>
                          <a:lnTo>
                            <a:pt x="353" y="1738"/>
                          </a:lnTo>
                          <a:lnTo>
                            <a:pt x="351" y="1750"/>
                          </a:lnTo>
                          <a:lnTo>
                            <a:pt x="346" y="1764"/>
                          </a:lnTo>
                          <a:lnTo>
                            <a:pt x="340" y="1777"/>
                          </a:lnTo>
                          <a:lnTo>
                            <a:pt x="331" y="1792"/>
                          </a:lnTo>
                          <a:lnTo>
                            <a:pt x="322" y="1805"/>
                          </a:lnTo>
                          <a:lnTo>
                            <a:pt x="308" y="1820"/>
                          </a:lnTo>
                          <a:lnTo>
                            <a:pt x="291" y="1835"/>
                          </a:lnTo>
                          <a:lnTo>
                            <a:pt x="273" y="1849"/>
                          </a:lnTo>
                          <a:lnTo>
                            <a:pt x="249" y="1863"/>
                          </a:lnTo>
                          <a:lnTo>
                            <a:pt x="246" y="1876"/>
                          </a:lnTo>
                          <a:lnTo>
                            <a:pt x="240" y="1888"/>
                          </a:lnTo>
                          <a:lnTo>
                            <a:pt x="232" y="1899"/>
                          </a:lnTo>
                          <a:lnTo>
                            <a:pt x="222" y="1912"/>
                          </a:lnTo>
                          <a:lnTo>
                            <a:pt x="203" y="1931"/>
                          </a:lnTo>
                          <a:lnTo>
                            <a:pt x="181" y="1951"/>
                          </a:lnTo>
                          <a:lnTo>
                            <a:pt x="171" y="1959"/>
                          </a:lnTo>
                          <a:lnTo>
                            <a:pt x="162" y="1968"/>
                          </a:lnTo>
                          <a:lnTo>
                            <a:pt x="156" y="1975"/>
                          </a:lnTo>
                          <a:lnTo>
                            <a:pt x="150" y="1984"/>
                          </a:lnTo>
                          <a:lnTo>
                            <a:pt x="149" y="1988"/>
                          </a:lnTo>
                          <a:lnTo>
                            <a:pt x="148" y="1991"/>
                          </a:lnTo>
                          <a:lnTo>
                            <a:pt x="148" y="1995"/>
                          </a:lnTo>
                          <a:lnTo>
                            <a:pt x="148" y="1999"/>
                          </a:lnTo>
                          <a:lnTo>
                            <a:pt x="149" y="2002"/>
                          </a:lnTo>
                          <a:lnTo>
                            <a:pt x="150" y="2006"/>
                          </a:lnTo>
                          <a:lnTo>
                            <a:pt x="154" y="2010"/>
                          </a:lnTo>
                          <a:lnTo>
                            <a:pt x="158" y="2013"/>
                          </a:lnTo>
                          <a:lnTo>
                            <a:pt x="162" y="2012"/>
                          </a:lnTo>
                          <a:lnTo>
                            <a:pt x="176" y="2012"/>
                          </a:lnTo>
                          <a:lnTo>
                            <a:pt x="186" y="2012"/>
                          </a:lnTo>
                          <a:lnTo>
                            <a:pt x="195" y="2012"/>
                          </a:lnTo>
                          <a:lnTo>
                            <a:pt x="207" y="2013"/>
                          </a:lnTo>
                          <a:lnTo>
                            <a:pt x="216" y="2017"/>
                          </a:lnTo>
                          <a:lnTo>
                            <a:pt x="227" y="2022"/>
                          </a:lnTo>
                          <a:lnTo>
                            <a:pt x="236" y="2028"/>
                          </a:lnTo>
                          <a:lnTo>
                            <a:pt x="241" y="2032"/>
                          </a:lnTo>
                          <a:lnTo>
                            <a:pt x="244" y="2037"/>
                          </a:lnTo>
                          <a:lnTo>
                            <a:pt x="248" y="2041"/>
                          </a:lnTo>
                          <a:lnTo>
                            <a:pt x="252" y="2046"/>
                          </a:lnTo>
                          <a:lnTo>
                            <a:pt x="254" y="2054"/>
                          </a:lnTo>
                          <a:lnTo>
                            <a:pt x="257" y="2060"/>
                          </a:lnTo>
                          <a:lnTo>
                            <a:pt x="258" y="2068"/>
                          </a:lnTo>
                          <a:lnTo>
                            <a:pt x="259" y="2076"/>
                          </a:lnTo>
                          <a:lnTo>
                            <a:pt x="259" y="2086"/>
                          </a:lnTo>
                          <a:lnTo>
                            <a:pt x="259" y="2095"/>
                          </a:lnTo>
                          <a:lnTo>
                            <a:pt x="258" y="2106"/>
                          </a:lnTo>
                          <a:lnTo>
                            <a:pt x="255" y="2119"/>
                          </a:lnTo>
                          <a:lnTo>
                            <a:pt x="252" y="2122"/>
                          </a:lnTo>
                          <a:lnTo>
                            <a:pt x="241" y="2133"/>
                          </a:lnTo>
                          <a:lnTo>
                            <a:pt x="233" y="2142"/>
                          </a:lnTo>
                          <a:lnTo>
                            <a:pt x="225" y="2152"/>
                          </a:lnTo>
                          <a:lnTo>
                            <a:pt x="216" y="2165"/>
                          </a:lnTo>
                          <a:lnTo>
                            <a:pt x="207" y="2180"/>
                          </a:lnTo>
                          <a:lnTo>
                            <a:pt x="197" y="2197"/>
                          </a:lnTo>
                          <a:lnTo>
                            <a:pt x="187" y="2218"/>
                          </a:lnTo>
                          <a:lnTo>
                            <a:pt x="177" y="2240"/>
                          </a:lnTo>
                          <a:lnTo>
                            <a:pt x="167" y="2266"/>
                          </a:lnTo>
                          <a:lnTo>
                            <a:pt x="159" y="2294"/>
                          </a:lnTo>
                          <a:lnTo>
                            <a:pt x="150" y="2324"/>
                          </a:lnTo>
                          <a:lnTo>
                            <a:pt x="143" y="2357"/>
                          </a:lnTo>
                          <a:lnTo>
                            <a:pt x="138" y="2394"/>
                          </a:lnTo>
                          <a:lnTo>
                            <a:pt x="46" y="2801"/>
                          </a:lnTo>
                          <a:lnTo>
                            <a:pt x="0" y="3056"/>
                          </a:lnTo>
                          <a:lnTo>
                            <a:pt x="945" y="3247"/>
                          </a:lnTo>
                          <a:lnTo>
                            <a:pt x="1962" y="3437"/>
                          </a:lnTo>
                          <a:lnTo>
                            <a:pt x="2138" y="2263"/>
                          </a:lnTo>
                          <a:lnTo>
                            <a:pt x="2125" y="2268"/>
                          </a:lnTo>
                          <a:lnTo>
                            <a:pt x="2113" y="2269"/>
                          </a:lnTo>
                          <a:lnTo>
                            <a:pt x="2105" y="2269"/>
                          </a:lnTo>
                          <a:lnTo>
                            <a:pt x="2098" y="2268"/>
                          </a:lnTo>
                          <a:lnTo>
                            <a:pt x="2093" y="2263"/>
                          </a:lnTo>
                          <a:lnTo>
                            <a:pt x="2088" y="2258"/>
                          </a:lnTo>
                          <a:lnTo>
                            <a:pt x="2085" y="2252"/>
                          </a:lnTo>
                          <a:lnTo>
                            <a:pt x="2082" y="2245"/>
                          </a:lnTo>
                          <a:lnTo>
                            <a:pt x="2077" y="2230"/>
                          </a:lnTo>
                          <a:lnTo>
                            <a:pt x="2069" y="2215"/>
                          </a:lnTo>
                          <a:lnTo>
                            <a:pt x="2065" y="2208"/>
                          </a:lnTo>
                          <a:lnTo>
                            <a:pt x="2058" y="2203"/>
                          </a:lnTo>
                          <a:lnTo>
                            <a:pt x="2050" y="2199"/>
                          </a:lnTo>
                          <a:lnTo>
                            <a:pt x="2040" y="2197"/>
                          </a:lnTo>
                          <a:lnTo>
                            <a:pt x="2039" y="2201"/>
                          </a:lnTo>
                          <a:lnTo>
                            <a:pt x="2034" y="2207"/>
                          </a:lnTo>
                          <a:lnTo>
                            <a:pt x="2029" y="2212"/>
                          </a:lnTo>
                          <a:lnTo>
                            <a:pt x="2024" y="2218"/>
                          </a:lnTo>
                          <a:lnTo>
                            <a:pt x="2017" y="2223"/>
                          </a:lnTo>
                          <a:lnTo>
                            <a:pt x="2009" y="2229"/>
                          </a:lnTo>
                          <a:lnTo>
                            <a:pt x="1998" y="2234"/>
                          </a:lnTo>
                          <a:lnTo>
                            <a:pt x="1987" y="2239"/>
                          </a:lnTo>
                          <a:lnTo>
                            <a:pt x="1973" y="2243"/>
                          </a:lnTo>
                          <a:lnTo>
                            <a:pt x="1957" y="2247"/>
                          </a:lnTo>
                          <a:lnTo>
                            <a:pt x="1938" y="2250"/>
                          </a:lnTo>
                          <a:lnTo>
                            <a:pt x="1918" y="2251"/>
                          </a:lnTo>
                          <a:lnTo>
                            <a:pt x="1896" y="2251"/>
                          </a:lnTo>
                          <a:lnTo>
                            <a:pt x="1870" y="2250"/>
                          </a:lnTo>
                          <a:lnTo>
                            <a:pt x="1855" y="2246"/>
                          </a:lnTo>
                          <a:lnTo>
                            <a:pt x="1820" y="2239"/>
                          </a:lnTo>
                          <a:lnTo>
                            <a:pt x="1796" y="2235"/>
                          </a:lnTo>
                          <a:lnTo>
                            <a:pt x="1773" y="2234"/>
                          </a:lnTo>
                          <a:lnTo>
                            <a:pt x="1761" y="2232"/>
                          </a:lnTo>
                          <a:lnTo>
                            <a:pt x="1749" y="2234"/>
                          </a:lnTo>
                          <a:lnTo>
                            <a:pt x="1737" y="2235"/>
                          </a:lnTo>
                          <a:lnTo>
                            <a:pt x="1725" y="2236"/>
                          </a:lnTo>
                          <a:lnTo>
                            <a:pt x="1721" y="2241"/>
                          </a:lnTo>
                          <a:lnTo>
                            <a:pt x="1717" y="2245"/>
                          </a:lnTo>
                          <a:lnTo>
                            <a:pt x="1712" y="2247"/>
                          </a:lnTo>
                          <a:lnTo>
                            <a:pt x="1707" y="2250"/>
                          </a:lnTo>
                          <a:lnTo>
                            <a:pt x="1699" y="2251"/>
                          </a:lnTo>
                          <a:lnTo>
                            <a:pt x="1690" y="2251"/>
                          </a:lnTo>
                          <a:lnTo>
                            <a:pt x="1680" y="2248"/>
                          </a:lnTo>
                          <a:lnTo>
                            <a:pt x="1672" y="2243"/>
                          </a:lnTo>
                          <a:lnTo>
                            <a:pt x="1662" y="2239"/>
                          </a:lnTo>
                          <a:lnTo>
                            <a:pt x="1653" y="2234"/>
                          </a:lnTo>
                          <a:lnTo>
                            <a:pt x="1643" y="2228"/>
                          </a:lnTo>
                          <a:lnTo>
                            <a:pt x="1635" y="2223"/>
                          </a:lnTo>
                          <a:lnTo>
                            <a:pt x="1625" y="2219"/>
                          </a:lnTo>
                          <a:lnTo>
                            <a:pt x="1617" y="2217"/>
                          </a:lnTo>
                          <a:lnTo>
                            <a:pt x="1607" y="2215"/>
                          </a:lnTo>
                          <a:lnTo>
                            <a:pt x="1598" y="2218"/>
                          </a:lnTo>
                          <a:lnTo>
                            <a:pt x="1595" y="2219"/>
                          </a:lnTo>
                          <a:lnTo>
                            <a:pt x="1590" y="2223"/>
                          </a:lnTo>
                          <a:lnTo>
                            <a:pt x="1585" y="2225"/>
                          </a:lnTo>
                          <a:lnTo>
                            <a:pt x="1581" y="2230"/>
                          </a:lnTo>
                          <a:lnTo>
                            <a:pt x="1577" y="2234"/>
                          </a:lnTo>
                          <a:lnTo>
                            <a:pt x="1568" y="2243"/>
                          </a:lnTo>
                          <a:lnTo>
                            <a:pt x="1561" y="2248"/>
                          </a:lnTo>
                          <a:lnTo>
                            <a:pt x="1554" y="2253"/>
                          </a:lnTo>
                          <a:lnTo>
                            <a:pt x="1547" y="2257"/>
                          </a:lnTo>
                          <a:lnTo>
                            <a:pt x="1539" y="2258"/>
                          </a:lnTo>
                          <a:lnTo>
                            <a:pt x="1536" y="2259"/>
                          </a:lnTo>
                          <a:lnTo>
                            <a:pt x="1531" y="2258"/>
                          </a:lnTo>
                          <a:lnTo>
                            <a:pt x="1527" y="2257"/>
                          </a:lnTo>
                          <a:lnTo>
                            <a:pt x="1525" y="2256"/>
                          </a:lnTo>
                          <a:lnTo>
                            <a:pt x="1521" y="2252"/>
                          </a:lnTo>
                          <a:lnTo>
                            <a:pt x="1517" y="2248"/>
                          </a:lnTo>
                          <a:lnTo>
                            <a:pt x="1515" y="2245"/>
                          </a:lnTo>
                          <a:lnTo>
                            <a:pt x="1511" y="2239"/>
                          </a:lnTo>
                          <a:lnTo>
                            <a:pt x="1509" y="2231"/>
                          </a:lnTo>
                          <a:lnTo>
                            <a:pt x="1506" y="2224"/>
                          </a:lnTo>
                          <a:lnTo>
                            <a:pt x="1505" y="2214"/>
                          </a:lnTo>
                          <a:lnTo>
                            <a:pt x="1504" y="2203"/>
                          </a:lnTo>
                          <a:lnTo>
                            <a:pt x="1501" y="2177"/>
                          </a:lnTo>
                          <a:lnTo>
                            <a:pt x="1503" y="2144"/>
                          </a:lnTo>
                          <a:lnTo>
                            <a:pt x="1503" y="2142"/>
                          </a:lnTo>
                          <a:lnTo>
                            <a:pt x="1505" y="2132"/>
                          </a:lnTo>
                          <a:lnTo>
                            <a:pt x="1506" y="2119"/>
                          </a:lnTo>
                          <a:lnTo>
                            <a:pt x="1505" y="2103"/>
                          </a:lnTo>
                          <a:lnTo>
                            <a:pt x="1503" y="2094"/>
                          </a:lnTo>
                          <a:lnTo>
                            <a:pt x="1499" y="2086"/>
                          </a:lnTo>
                          <a:lnTo>
                            <a:pt x="1494" y="2078"/>
                          </a:lnTo>
                          <a:lnTo>
                            <a:pt x="1488" y="2070"/>
                          </a:lnTo>
                          <a:lnTo>
                            <a:pt x="1481" y="2062"/>
                          </a:lnTo>
                          <a:lnTo>
                            <a:pt x="1470" y="2056"/>
                          </a:lnTo>
                          <a:lnTo>
                            <a:pt x="1457" y="2051"/>
                          </a:lnTo>
                          <a:lnTo>
                            <a:pt x="1443" y="2046"/>
                          </a:lnTo>
                          <a:lnTo>
                            <a:pt x="1440" y="2048"/>
                          </a:lnTo>
                          <a:lnTo>
                            <a:pt x="1434" y="2048"/>
                          </a:lnTo>
                          <a:lnTo>
                            <a:pt x="1431" y="2046"/>
                          </a:lnTo>
                          <a:lnTo>
                            <a:pt x="1426" y="2045"/>
                          </a:lnTo>
                          <a:lnTo>
                            <a:pt x="1422" y="2041"/>
                          </a:lnTo>
                          <a:lnTo>
                            <a:pt x="1418" y="2037"/>
                          </a:lnTo>
                          <a:lnTo>
                            <a:pt x="1413" y="2029"/>
                          </a:lnTo>
                          <a:lnTo>
                            <a:pt x="1411" y="2019"/>
                          </a:lnTo>
                          <a:lnTo>
                            <a:pt x="1408" y="2007"/>
                          </a:lnTo>
                          <a:lnTo>
                            <a:pt x="1407" y="1991"/>
                          </a:lnTo>
                          <a:lnTo>
                            <a:pt x="1407" y="1972"/>
                          </a:lnTo>
                          <a:lnTo>
                            <a:pt x="1408" y="1948"/>
                          </a:lnTo>
                          <a:lnTo>
                            <a:pt x="1412" y="1922"/>
                          </a:lnTo>
                          <a:lnTo>
                            <a:pt x="1417" y="1888"/>
                          </a:lnTo>
                          <a:lnTo>
                            <a:pt x="1413" y="1886"/>
                          </a:lnTo>
                          <a:lnTo>
                            <a:pt x="1404" y="1876"/>
                          </a:lnTo>
                          <a:lnTo>
                            <a:pt x="1396" y="1868"/>
                          </a:lnTo>
                          <a:lnTo>
                            <a:pt x="1390" y="1859"/>
                          </a:lnTo>
                          <a:lnTo>
                            <a:pt x="1383" y="1848"/>
                          </a:lnTo>
                          <a:lnTo>
                            <a:pt x="1375" y="1837"/>
                          </a:lnTo>
                          <a:lnTo>
                            <a:pt x="1369" y="1822"/>
                          </a:lnTo>
                          <a:lnTo>
                            <a:pt x="1363" y="1808"/>
                          </a:lnTo>
                          <a:lnTo>
                            <a:pt x="1360" y="1791"/>
                          </a:lnTo>
                          <a:lnTo>
                            <a:pt x="1356" y="1772"/>
                          </a:lnTo>
                          <a:lnTo>
                            <a:pt x="1355" y="1753"/>
                          </a:lnTo>
                          <a:lnTo>
                            <a:pt x="1356" y="1732"/>
                          </a:lnTo>
                          <a:lnTo>
                            <a:pt x="1358" y="1710"/>
                          </a:lnTo>
                          <a:lnTo>
                            <a:pt x="1364" y="1685"/>
                          </a:lnTo>
                          <a:lnTo>
                            <a:pt x="1364" y="1682"/>
                          </a:lnTo>
                          <a:lnTo>
                            <a:pt x="1363" y="1671"/>
                          </a:lnTo>
                          <a:lnTo>
                            <a:pt x="1362" y="1663"/>
                          </a:lnTo>
                          <a:lnTo>
                            <a:pt x="1361" y="1656"/>
                          </a:lnTo>
                          <a:lnTo>
                            <a:pt x="1357" y="1649"/>
                          </a:lnTo>
                          <a:lnTo>
                            <a:pt x="1353" y="1642"/>
                          </a:lnTo>
                          <a:lnTo>
                            <a:pt x="1347" y="1636"/>
                          </a:lnTo>
                          <a:lnTo>
                            <a:pt x="1340" y="1631"/>
                          </a:lnTo>
                          <a:lnTo>
                            <a:pt x="1331" y="1629"/>
                          </a:lnTo>
                          <a:lnTo>
                            <a:pt x="1320" y="1628"/>
                          </a:lnTo>
                          <a:lnTo>
                            <a:pt x="1307" y="1629"/>
                          </a:lnTo>
                          <a:lnTo>
                            <a:pt x="1292" y="1634"/>
                          </a:lnTo>
                          <a:lnTo>
                            <a:pt x="1274" y="1641"/>
                          </a:lnTo>
                          <a:lnTo>
                            <a:pt x="1253" y="1652"/>
                          </a:lnTo>
                          <a:lnTo>
                            <a:pt x="1251" y="1656"/>
                          </a:lnTo>
                          <a:lnTo>
                            <a:pt x="1244" y="1663"/>
                          </a:lnTo>
                          <a:lnTo>
                            <a:pt x="1240" y="1668"/>
                          </a:lnTo>
                          <a:lnTo>
                            <a:pt x="1235" y="1673"/>
                          </a:lnTo>
                          <a:lnTo>
                            <a:pt x="1227" y="1677"/>
                          </a:lnTo>
                          <a:lnTo>
                            <a:pt x="1220" y="1680"/>
                          </a:lnTo>
                          <a:lnTo>
                            <a:pt x="1211" y="1683"/>
                          </a:lnTo>
                          <a:lnTo>
                            <a:pt x="1203" y="1684"/>
                          </a:lnTo>
                          <a:lnTo>
                            <a:pt x="1192" y="1683"/>
                          </a:lnTo>
                          <a:lnTo>
                            <a:pt x="1181" y="1680"/>
                          </a:lnTo>
                          <a:lnTo>
                            <a:pt x="1169" y="1675"/>
                          </a:lnTo>
                          <a:lnTo>
                            <a:pt x="1156" y="1667"/>
                          </a:lnTo>
                          <a:lnTo>
                            <a:pt x="1143" y="1655"/>
                          </a:lnTo>
                          <a:lnTo>
                            <a:pt x="1128" y="1640"/>
                          </a:lnTo>
                          <a:lnTo>
                            <a:pt x="1128" y="1635"/>
                          </a:lnTo>
                          <a:lnTo>
                            <a:pt x="1127" y="1622"/>
                          </a:lnTo>
                          <a:lnTo>
                            <a:pt x="1127" y="1603"/>
                          </a:lnTo>
                          <a:lnTo>
                            <a:pt x="1129" y="1581"/>
                          </a:lnTo>
                          <a:lnTo>
                            <a:pt x="1132" y="1570"/>
                          </a:lnTo>
                          <a:lnTo>
                            <a:pt x="1136" y="1559"/>
                          </a:lnTo>
                          <a:lnTo>
                            <a:pt x="1140" y="1548"/>
                          </a:lnTo>
                          <a:lnTo>
                            <a:pt x="1148" y="1537"/>
                          </a:lnTo>
                          <a:lnTo>
                            <a:pt x="1156" y="1527"/>
                          </a:lnTo>
                          <a:lnTo>
                            <a:pt x="1166" y="1520"/>
                          </a:lnTo>
                          <a:lnTo>
                            <a:pt x="1172" y="1516"/>
                          </a:lnTo>
                          <a:lnTo>
                            <a:pt x="1180" y="1513"/>
                          </a:lnTo>
                          <a:lnTo>
                            <a:pt x="1186" y="1510"/>
                          </a:lnTo>
                          <a:lnTo>
                            <a:pt x="1194" y="1509"/>
                          </a:lnTo>
                          <a:lnTo>
                            <a:pt x="1207" y="1318"/>
                          </a:lnTo>
                          <a:lnTo>
                            <a:pt x="1210" y="1317"/>
                          </a:lnTo>
                          <a:lnTo>
                            <a:pt x="1219" y="1311"/>
                          </a:lnTo>
                          <a:lnTo>
                            <a:pt x="1225" y="1306"/>
                          </a:lnTo>
                          <a:lnTo>
                            <a:pt x="1231" y="1300"/>
                          </a:lnTo>
                          <a:lnTo>
                            <a:pt x="1237" y="1294"/>
                          </a:lnTo>
                          <a:lnTo>
                            <a:pt x="1244" y="1285"/>
                          </a:lnTo>
                          <a:lnTo>
                            <a:pt x="1251" y="1276"/>
                          </a:lnTo>
                          <a:lnTo>
                            <a:pt x="1255" y="1265"/>
                          </a:lnTo>
                          <a:lnTo>
                            <a:pt x="1262" y="1254"/>
                          </a:lnTo>
                          <a:lnTo>
                            <a:pt x="1265" y="1241"/>
                          </a:lnTo>
                          <a:lnTo>
                            <a:pt x="1268" y="1226"/>
                          </a:lnTo>
                          <a:lnTo>
                            <a:pt x="1269" y="1210"/>
                          </a:lnTo>
                          <a:lnTo>
                            <a:pt x="1269" y="1193"/>
                          </a:lnTo>
                          <a:lnTo>
                            <a:pt x="1266" y="1174"/>
                          </a:lnTo>
                          <a:lnTo>
                            <a:pt x="1246" y="1175"/>
                          </a:lnTo>
                          <a:lnTo>
                            <a:pt x="1230" y="1175"/>
                          </a:lnTo>
                          <a:lnTo>
                            <a:pt x="1218" y="1172"/>
                          </a:lnTo>
                          <a:lnTo>
                            <a:pt x="1208" y="1169"/>
                          </a:lnTo>
                          <a:lnTo>
                            <a:pt x="1200" y="1164"/>
                          </a:lnTo>
                          <a:lnTo>
                            <a:pt x="1194" y="1158"/>
                          </a:lnTo>
                          <a:lnTo>
                            <a:pt x="1191" y="1151"/>
                          </a:lnTo>
                          <a:lnTo>
                            <a:pt x="1187" y="1144"/>
                          </a:lnTo>
                          <a:lnTo>
                            <a:pt x="1184" y="1138"/>
                          </a:lnTo>
                          <a:lnTo>
                            <a:pt x="1181" y="1131"/>
                          </a:lnTo>
                          <a:lnTo>
                            <a:pt x="1177" y="1126"/>
                          </a:lnTo>
                          <a:lnTo>
                            <a:pt x="1172" y="1121"/>
                          </a:lnTo>
                          <a:lnTo>
                            <a:pt x="1165" y="1116"/>
                          </a:lnTo>
                          <a:lnTo>
                            <a:pt x="1155" y="1114"/>
                          </a:lnTo>
                          <a:lnTo>
                            <a:pt x="1144" y="1114"/>
                          </a:lnTo>
                          <a:lnTo>
                            <a:pt x="1128" y="1115"/>
                          </a:lnTo>
                          <a:lnTo>
                            <a:pt x="1129" y="1111"/>
                          </a:lnTo>
                          <a:lnTo>
                            <a:pt x="1132" y="1099"/>
                          </a:lnTo>
                          <a:lnTo>
                            <a:pt x="1133" y="1082"/>
                          </a:lnTo>
                          <a:lnTo>
                            <a:pt x="1133" y="1061"/>
                          </a:lnTo>
                          <a:lnTo>
                            <a:pt x="1132" y="1049"/>
                          </a:lnTo>
                          <a:lnTo>
                            <a:pt x="1131" y="1036"/>
                          </a:lnTo>
                          <a:lnTo>
                            <a:pt x="1127" y="1023"/>
                          </a:lnTo>
                          <a:lnTo>
                            <a:pt x="1123" y="1009"/>
                          </a:lnTo>
                          <a:lnTo>
                            <a:pt x="1117" y="996"/>
                          </a:lnTo>
                          <a:lnTo>
                            <a:pt x="1110" y="983"/>
                          </a:lnTo>
                          <a:lnTo>
                            <a:pt x="1100" y="970"/>
                          </a:lnTo>
                          <a:lnTo>
                            <a:pt x="1089" y="957"/>
                          </a:lnTo>
                          <a:lnTo>
                            <a:pt x="1091" y="942"/>
                          </a:lnTo>
                          <a:lnTo>
                            <a:pt x="1093" y="930"/>
                          </a:lnTo>
                          <a:lnTo>
                            <a:pt x="1091" y="920"/>
                          </a:lnTo>
                          <a:lnTo>
                            <a:pt x="1090" y="912"/>
                          </a:lnTo>
                          <a:lnTo>
                            <a:pt x="1087" y="904"/>
                          </a:lnTo>
                          <a:lnTo>
                            <a:pt x="1082" y="899"/>
                          </a:lnTo>
                          <a:lnTo>
                            <a:pt x="1077" y="893"/>
                          </a:lnTo>
                          <a:lnTo>
                            <a:pt x="1071" y="888"/>
                          </a:lnTo>
                          <a:lnTo>
                            <a:pt x="1056" y="878"/>
                          </a:lnTo>
                          <a:lnTo>
                            <a:pt x="1041" y="865"/>
                          </a:lnTo>
                          <a:lnTo>
                            <a:pt x="1035" y="856"/>
                          </a:lnTo>
                          <a:lnTo>
                            <a:pt x="1028" y="847"/>
                          </a:lnTo>
                          <a:lnTo>
                            <a:pt x="1022" y="834"/>
                          </a:lnTo>
                          <a:lnTo>
                            <a:pt x="1017" y="820"/>
                          </a:lnTo>
                          <a:lnTo>
                            <a:pt x="1012" y="810"/>
                          </a:lnTo>
                          <a:lnTo>
                            <a:pt x="997" y="789"/>
                          </a:lnTo>
                          <a:lnTo>
                            <a:pt x="986" y="778"/>
                          </a:lnTo>
                          <a:lnTo>
                            <a:pt x="973" y="767"/>
                          </a:lnTo>
                          <a:lnTo>
                            <a:pt x="965" y="762"/>
                          </a:lnTo>
                          <a:lnTo>
                            <a:pt x="957" y="759"/>
                          </a:lnTo>
                          <a:lnTo>
                            <a:pt x="947" y="756"/>
                          </a:lnTo>
                          <a:lnTo>
                            <a:pt x="938" y="754"/>
                          </a:lnTo>
                          <a:lnTo>
                            <a:pt x="942" y="746"/>
                          </a:lnTo>
                          <a:lnTo>
                            <a:pt x="948" y="723"/>
                          </a:lnTo>
                          <a:lnTo>
                            <a:pt x="949" y="706"/>
                          </a:lnTo>
                          <a:lnTo>
                            <a:pt x="949" y="685"/>
                          </a:lnTo>
                          <a:lnTo>
                            <a:pt x="948" y="673"/>
                          </a:lnTo>
                          <a:lnTo>
                            <a:pt x="946" y="659"/>
                          </a:lnTo>
                          <a:lnTo>
                            <a:pt x="942" y="645"/>
                          </a:lnTo>
                          <a:lnTo>
                            <a:pt x="938" y="629"/>
                          </a:lnTo>
                          <a:lnTo>
                            <a:pt x="935" y="621"/>
                          </a:lnTo>
                          <a:lnTo>
                            <a:pt x="927" y="599"/>
                          </a:lnTo>
                          <a:lnTo>
                            <a:pt x="924" y="583"/>
                          </a:lnTo>
                          <a:lnTo>
                            <a:pt x="919" y="564"/>
                          </a:lnTo>
                          <a:lnTo>
                            <a:pt x="914" y="542"/>
                          </a:lnTo>
                          <a:lnTo>
                            <a:pt x="910" y="517"/>
                          </a:lnTo>
                          <a:lnTo>
                            <a:pt x="907" y="490"/>
                          </a:lnTo>
                          <a:lnTo>
                            <a:pt x="904" y="461"/>
                          </a:lnTo>
                          <a:lnTo>
                            <a:pt x="904" y="430"/>
                          </a:lnTo>
                          <a:lnTo>
                            <a:pt x="905" y="397"/>
                          </a:lnTo>
                          <a:lnTo>
                            <a:pt x="908" y="362"/>
                          </a:lnTo>
                          <a:lnTo>
                            <a:pt x="913" y="325"/>
                          </a:lnTo>
                          <a:lnTo>
                            <a:pt x="916" y="307"/>
                          </a:lnTo>
                          <a:lnTo>
                            <a:pt x="921" y="287"/>
                          </a:lnTo>
                          <a:lnTo>
                            <a:pt x="926" y="269"/>
                          </a:lnTo>
                          <a:lnTo>
                            <a:pt x="931" y="249"/>
                          </a:lnTo>
                          <a:lnTo>
                            <a:pt x="934" y="246"/>
                          </a:lnTo>
                          <a:lnTo>
                            <a:pt x="938" y="236"/>
                          </a:lnTo>
                          <a:lnTo>
                            <a:pt x="945" y="220"/>
                          </a:lnTo>
                          <a:lnTo>
                            <a:pt x="952" y="198"/>
                          </a:lnTo>
                          <a:lnTo>
                            <a:pt x="956" y="186"/>
                          </a:lnTo>
                          <a:lnTo>
                            <a:pt x="958" y="171"/>
                          </a:lnTo>
                          <a:lnTo>
                            <a:pt x="960" y="155"/>
                          </a:lnTo>
                          <a:lnTo>
                            <a:pt x="962" y="138"/>
                          </a:lnTo>
                          <a:lnTo>
                            <a:pt x="963" y="119"/>
                          </a:lnTo>
                          <a:lnTo>
                            <a:pt x="962" y="101"/>
                          </a:lnTo>
                          <a:lnTo>
                            <a:pt x="960" y="80"/>
                          </a:lnTo>
                          <a:lnTo>
                            <a:pt x="958" y="5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4" name="Freeform 463"/>
                    <p:cNvSpPr>
                      <a:spLocks/>
                    </p:cNvSpPr>
                    <p:nvPr/>
                  </p:nvSpPr>
                  <p:spPr bwMode="auto">
                    <a:xfrm>
                      <a:off x="1098" y="565"/>
                      <a:ext cx="535" cy="859"/>
                    </a:xfrm>
                    <a:custGeom>
                      <a:avLst/>
                      <a:gdLst>
                        <a:gd name="T0" fmla="*/ 0 w 2138"/>
                        <a:gd name="T1" fmla="*/ 0 h 3437"/>
                        <a:gd name="T2" fmla="*/ 0 w 2138"/>
                        <a:gd name="T3" fmla="*/ 0 h 3437"/>
                        <a:gd name="T4" fmla="*/ 0 w 2138"/>
                        <a:gd name="T5" fmla="*/ 0 h 3437"/>
                        <a:gd name="T6" fmla="*/ 0 w 2138"/>
                        <a:gd name="T7" fmla="*/ 0 h 3437"/>
                        <a:gd name="T8" fmla="*/ 0 w 2138"/>
                        <a:gd name="T9" fmla="*/ 0 h 3437"/>
                        <a:gd name="T10" fmla="*/ 0 w 2138"/>
                        <a:gd name="T11" fmla="*/ 0 h 3437"/>
                        <a:gd name="T12" fmla="*/ 0 w 2138"/>
                        <a:gd name="T13" fmla="*/ 0 h 3437"/>
                        <a:gd name="T14" fmla="*/ 0 w 2138"/>
                        <a:gd name="T15" fmla="*/ 0 h 3437"/>
                        <a:gd name="T16" fmla="*/ 0 w 2138"/>
                        <a:gd name="T17" fmla="*/ 0 h 3437"/>
                        <a:gd name="T18" fmla="*/ 0 w 2138"/>
                        <a:gd name="T19" fmla="*/ 0 h 3437"/>
                        <a:gd name="T20" fmla="*/ 0 w 2138"/>
                        <a:gd name="T21" fmla="*/ 0 h 3437"/>
                        <a:gd name="T22" fmla="*/ 0 w 2138"/>
                        <a:gd name="T23" fmla="*/ 0 h 3437"/>
                        <a:gd name="T24" fmla="*/ 0 w 2138"/>
                        <a:gd name="T25" fmla="*/ 0 h 3437"/>
                        <a:gd name="T26" fmla="*/ 0 w 2138"/>
                        <a:gd name="T27" fmla="*/ 0 h 3437"/>
                        <a:gd name="T28" fmla="*/ 0 w 2138"/>
                        <a:gd name="T29" fmla="*/ 0 h 3437"/>
                        <a:gd name="T30" fmla="*/ 0 w 2138"/>
                        <a:gd name="T31" fmla="*/ 0 h 3437"/>
                        <a:gd name="T32" fmla="*/ 0 w 2138"/>
                        <a:gd name="T33" fmla="*/ 0 h 3437"/>
                        <a:gd name="T34" fmla="*/ 0 w 2138"/>
                        <a:gd name="T35" fmla="*/ 0 h 3437"/>
                        <a:gd name="T36" fmla="*/ 0 w 2138"/>
                        <a:gd name="T37" fmla="*/ 0 h 3437"/>
                        <a:gd name="T38" fmla="*/ 0 w 2138"/>
                        <a:gd name="T39" fmla="*/ 0 h 3437"/>
                        <a:gd name="T40" fmla="*/ 0 w 2138"/>
                        <a:gd name="T41" fmla="*/ 0 h 3437"/>
                        <a:gd name="T42" fmla="*/ 0 w 2138"/>
                        <a:gd name="T43" fmla="*/ 0 h 3437"/>
                        <a:gd name="T44" fmla="*/ 0 w 2138"/>
                        <a:gd name="T45" fmla="*/ 0 h 3437"/>
                        <a:gd name="T46" fmla="*/ 0 w 2138"/>
                        <a:gd name="T47" fmla="*/ 0 h 3437"/>
                        <a:gd name="T48" fmla="*/ 0 w 2138"/>
                        <a:gd name="T49" fmla="*/ 0 h 3437"/>
                        <a:gd name="T50" fmla="*/ 0 w 2138"/>
                        <a:gd name="T51" fmla="*/ 0 h 3437"/>
                        <a:gd name="T52" fmla="*/ 0 w 2138"/>
                        <a:gd name="T53" fmla="*/ 0 h 3437"/>
                        <a:gd name="T54" fmla="*/ 0 w 2138"/>
                        <a:gd name="T55" fmla="*/ 0 h 3437"/>
                        <a:gd name="T56" fmla="*/ 0 w 2138"/>
                        <a:gd name="T57" fmla="*/ 0 h 3437"/>
                        <a:gd name="T58" fmla="*/ 0 w 2138"/>
                        <a:gd name="T59" fmla="*/ 0 h 3437"/>
                        <a:gd name="T60" fmla="*/ 0 w 2138"/>
                        <a:gd name="T61" fmla="*/ 0 h 3437"/>
                        <a:gd name="T62" fmla="*/ 0 w 2138"/>
                        <a:gd name="T63" fmla="*/ 0 h 3437"/>
                        <a:gd name="T64" fmla="*/ 0 w 2138"/>
                        <a:gd name="T65" fmla="*/ 0 h 3437"/>
                        <a:gd name="T66" fmla="*/ 0 w 2138"/>
                        <a:gd name="T67" fmla="*/ 0 h 3437"/>
                        <a:gd name="T68" fmla="*/ 0 w 2138"/>
                        <a:gd name="T69" fmla="*/ 0 h 3437"/>
                        <a:gd name="T70" fmla="*/ 0 w 2138"/>
                        <a:gd name="T71" fmla="*/ 0 h 3437"/>
                        <a:gd name="T72" fmla="*/ 0 w 2138"/>
                        <a:gd name="T73" fmla="*/ 0 h 3437"/>
                        <a:gd name="T74" fmla="*/ 0 w 2138"/>
                        <a:gd name="T75" fmla="*/ 0 h 3437"/>
                        <a:gd name="T76" fmla="*/ 0 w 2138"/>
                        <a:gd name="T77" fmla="*/ 0 h 3437"/>
                        <a:gd name="T78" fmla="*/ 0 w 2138"/>
                        <a:gd name="T79" fmla="*/ 0 h 3437"/>
                        <a:gd name="T80" fmla="*/ 0 w 2138"/>
                        <a:gd name="T81" fmla="*/ 0 h 3437"/>
                        <a:gd name="T82" fmla="*/ 0 w 2138"/>
                        <a:gd name="T83" fmla="*/ 0 h 3437"/>
                        <a:gd name="T84" fmla="*/ 0 w 2138"/>
                        <a:gd name="T85" fmla="*/ 0 h 3437"/>
                        <a:gd name="T86" fmla="*/ 0 w 2138"/>
                        <a:gd name="T87" fmla="*/ 0 h 3437"/>
                        <a:gd name="T88" fmla="*/ 0 w 2138"/>
                        <a:gd name="T89" fmla="*/ 0 h 3437"/>
                        <a:gd name="T90" fmla="*/ 0 w 2138"/>
                        <a:gd name="T91" fmla="*/ 0 h 3437"/>
                        <a:gd name="T92" fmla="*/ 0 w 2138"/>
                        <a:gd name="T93" fmla="*/ 0 h 3437"/>
                        <a:gd name="T94" fmla="*/ 0 w 2138"/>
                        <a:gd name="T95" fmla="*/ 0 h 3437"/>
                        <a:gd name="T96" fmla="*/ 0 w 2138"/>
                        <a:gd name="T97" fmla="*/ 0 h 3437"/>
                        <a:gd name="T98" fmla="*/ 0 w 2138"/>
                        <a:gd name="T99" fmla="*/ 0 h 3437"/>
                        <a:gd name="T100" fmla="*/ 0 w 2138"/>
                        <a:gd name="T101" fmla="*/ 0 h 3437"/>
                        <a:gd name="T102" fmla="*/ 0 w 2138"/>
                        <a:gd name="T103" fmla="*/ 0 h 3437"/>
                        <a:gd name="T104" fmla="*/ 0 w 2138"/>
                        <a:gd name="T105" fmla="*/ 0 h 3437"/>
                        <a:gd name="T106" fmla="*/ 0 w 2138"/>
                        <a:gd name="T107" fmla="*/ 0 h 3437"/>
                        <a:gd name="T108" fmla="*/ 0 w 2138"/>
                        <a:gd name="T109" fmla="*/ 0 h 3437"/>
                        <a:gd name="T110" fmla="*/ 0 w 2138"/>
                        <a:gd name="T111" fmla="*/ 0 h 34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38"/>
                        <a:gd name="T169" fmla="*/ 0 h 3437"/>
                        <a:gd name="T170" fmla="*/ 2138 w 2138"/>
                        <a:gd name="T171" fmla="*/ 3437 h 34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38" h="3437">
                          <a:moveTo>
                            <a:pt x="958" y="58"/>
                          </a:moveTo>
                          <a:lnTo>
                            <a:pt x="663" y="0"/>
                          </a:lnTo>
                          <a:lnTo>
                            <a:pt x="630" y="261"/>
                          </a:lnTo>
                          <a:lnTo>
                            <a:pt x="538" y="656"/>
                          </a:lnTo>
                          <a:lnTo>
                            <a:pt x="446" y="1043"/>
                          </a:lnTo>
                          <a:lnTo>
                            <a:pt x="445" y="1051"/>
                          </a:lnTo>
                          <a:lnTo>
                            <a:pt x="444" y="1074"/>
                          </a:lnTo>
                          <a:lnTo>
                            <a:pt x="442" y="1107"/>
                          </a:lnTo>
                          <a:lnTo>
                            <a:pt x="438" y="1147"/>
                          </a:lnTo>
                          <a:lnTo>
                            <a:pt x="432" y="1188"/>
                          </a:lnTo>
                          <a:lnTo>
                            <a:pt x="424" y="1229"/>
                          </a:lnTo>
                          <a:lnTo>
                            <a:pt x="419" y="1246"/>
                          </a:lnTo>
                          <a:lnTo>
                            <a:pt x="413" y="1262"/>
                          </a:lnTo>
                          <a:lnTo>
                            <a:pt x="407" y="1275"/>
                          </a:lnTo>
                          <a:lnTo>
                            <a:pt x="400" y="1285"/>
                          </a:lnTo>
                          <a:lnTo>
                            <a:pt x="415" y="1295"/>
                          </a:lnTo>
                          <a:lnTo>
                            <a:pt x="427" y="1303"/>
                          </a:lnTo>
                          <a:lnTo>
                            <a:pt x="438" y="1313"/>
                          </a:lnTo>
                          <a:lnTo>
                            <a:pt x="446" y="1323"/>
                          </a:lnTo>
                          <a:lnTo>
                            <a:pt x="455" y="1333"/>
                          </a:lnTo>
                          <a:lnTo>
                            <a:pt x="462" y="1342"/>
                          </a:lnTo>
                          <a:lnTo>
                            <a:pt x="467" y="1352"/>
                          </a:lnTo>
                          <a:lnTo>
                            <a:pt x="472" y="1362"/>
                          </a:lnTo>
                          <a:lnTo>
                            <a:pt x="479" y="1378"/>
                          </a:lnTo>
                          <a:lnTo>
                            <a:pt x="483" y="1391"/>
                          </a:lnTo>
                          <a:lnTo>
                            <a:pt x="486" y="1400"/>
                          </a:lnTo>
                          <a:lnTo>
                            <a:pt x="486" y="1404"/>
                          </a:lnTo>
                          <a:lnTo>
                            <a:pt x="489" y="1406"/>
                          </a:lnTo>
                          <a:lnTo>
                            <a:pt x="500" y="1412"/>
                          </a:lnTo>
                          <a:lnTo>
                            <a:pt x="506" y="1416"/>
                          </a:lnTo>
                          <a:lnTo>
                            <a:pt x="514" y="1422"/>
                          </a:lnTo>
                          <a:lnTo>
                            <a:pt x="520" y="1428"/>
                          </a:lnTo>
                          <a:lnTo>
                            <a:pt x="526" y="1436"/>
                          </a:lnTo>
                          <a:lnTo>
                            <a:pt x="531" y="1444"/>
                          </a:lnTo>
                          <a:lnTo>
                            <a:pt x="535" y="1453"/>
                          </a:lnTo>
                          <a:lnTo>
                            <a:pt x="536" y="1462"/>
                          </a:lnTo>
                          <a:lnTo>
                            <a:pt x="536" y="1472"/>
                          </a:lnTo>
                          <a:lnTo>
                            <a:pt x="533" y="1478"/>
                          </a:lnTo>
                          <a:lnTo>
                            <a:pt x="531" y="1484"/>
                          </a:lnTo>
                          <a:lnTo>
                            <a:pt x="528" y="1489"/>
                          </a:lnTo>
                          <a:lnTo>
                            <a:pt x="525" y="1495"/>
                          </a:lnTo>
                          <a:lnTo>
                            <a:pt x="520" y="1502"/>
                          </a:lnTo>
                          <a:lnTo>
                            <a:pt x="514" y="1508"/>
                          </a:lnTo>
                          <a:lnTo>
                            <a:pt x="506" y="1515"/>
                          </a:lnTo>
                          <a:lnTo>
                            <a:pt x="499" y="1521"/>
                          </a:lnTo>
                          <a:lnTo>
                            <a:pt x="495" y="1529"/>
                          </a:lnTo>
                          <a:lnTo>
                            <a:pt x="486" y="1549"/>
                          </a:lnTo>
                          <a:lnTo>
                            <a:pt x="470" y="1578"/>
                          </a:lnTo>
                          <a:lnTo>
                            <a:pt x="451" y="1609"/>
                          </a:lnTo>
                          <a:lnTo>
                            <a:pt x="440" y="1625"/>
                          </a:lnTo>
                          <a:lnTo>
                            <a:pt x="429" y="1641"/>
                          </a:lnTo>
                          <a:lnTo>
                            <a:pt x="417" y="1656"/>
                          </a:lnTo>
                          <a:lnTo>
                            <a:pt x="405" y="1668"/>
                          </a:lnTo>
                          <a:lnTo>
                            <a:pt x="391" y="1679"/>
                          </a:lnTo>
                          <a:lnTo>
                            <a:pt x="379" y="1686"/>
                          </a:lnTo>
                          <a:lnTo>
                            <a:pt x="373" y="1689"/>
                          </a:lnTo>
                          <a:lnTo>
                            <a:pt x="367" y="1691"/>
                          </a:lnTo>
                          <a:lnTo>
                            <a:pt x="361" y="1693"/>
                          </a:lnTo>
                          <a:lnTo>
                            <a:pt x="355" y="1693"/>
                          </a:lnTo>
                          <a:lnTo>
                            <a:pt x="355" y="1696"/>
                          </a:lnTo>
                          <a:lnTo>
                            <a:pt x="356" y="1709"/>
                          </a:lnTo>
                          <a:lnTo>
                            <a:pt x="356" y="1717"/>
                          </a:lnTo>
                          <a:lnTo>
                            <a:pt x="356" y="1727"/>
                          </a:lnTo>
                          <a:lnTo>
                            <a:pt x="353" y="1738"/>
                          </a:lnTo>
                          <a:lnTo>
                            <a:pt x="351" y="1750"/>
                          </a:lnTo>
                          <a:lnTo>
                            <a:pt x="346" y="1764"/>
                          </a:lnTo>
                          <a:lnTo>
                            <a:pt x="340" y="1777"/>
                          </a:lnTo>
                          <a:lnTo>
                            <a:pt x="331" y="1792"/>
                          </a:lnTo>
                          <a:lnTo>
                            <a:pt x="322" y="1805"/>
                          </a:lnTo>
                          <a:lnTo>
                            <a:pt x="308" y="1820"/>
                          </a:lnTo>
                          <a:lnTo>
                            <a:pt x="291" y="1835"/>
                          </a:lnTo>
                          <a:lnTo>
                            <a:pt x="273" y="1849"/>
                          </a:lnTo>
                          <a:lnTo>
                            <a:pt x="249" y="1863"/>
                          </a:lnTo>
                          <a:lnTo>
                            <a:pt x="246" y="1876"/>
                          </a:lnTo>
                          <a:lnTo>
                            <a:pt x="240" y="1888"/>
                          </a:lnTo>
                          <a:lnTo>
                            <a:pt x="232" y="1899"/>
                          </a:lnTo>
                          <a:lnTo>
                            <a:pt x="222" y="1912"/>
                          </a:lnTo>
                          <a:lnTo>
                            <a:pt x="203" y="1931"/>
                          </a:lnTo>
                          <a:lnTo>
                            <a:pt x="181" y="1951"/>
                          </a:lnTo>
                          <a:lnTo>
                            <a:pt x="171" y="1959"/>
                          </a:lnTo>
                          <a:lnTo>
                            <a:pt x="162" y="1968"/>
                          </a:lnTo>
                          <a:lnTo>
                            <a:pt x="156" y="1975"/>
                          </a:lnTo>
                          <a:lnTo>
                            <a:pt x="150" y="1984"/>
                          </a:lnTo>
                          <a:lnTo>
                            <a:pt x="149" y="1988"/>
                          </a:lnTo>
                          <a:lnTo>
                            <a:pt x="148" y="1991"/>
                          </a:lnTo>
                          <a:lnTo>
                            <a:pt x="148" y="1995"/>
                          </a:lnTo>
                          <a:lnTo>
                            <a:pt x="148" y="1999"/>
                          </a:lnTo>
                          <a:lnTo>
                            <a:pt x="149" y="2002"/>
                          </a:lnTo>
                          <a:lnTo>
                            <a:pt x="150" y="2006"/>
                          </a:lnTo>
                          <a:lnTo>
                            <a:pt x="154" y="2010"/>
                          </a:lnTo>
                          <a:lnTo>
                            <a:pt x="158" y="2013"/>
                          </a:lnTo>
                          <a:lnTo>
                            <a:pt x="162" y="2012"/>
                          </a:lnTo>
                          <a:lnTo>
                            <a:pt x="176" y="2012"/>
                          </a:lnTo>
                          <a:lnTo>
                            <a:pt x="186" y="2012"/>
                          </a:lnTo>
                          <a:lnTo>
                            <a:pt x="195" y="2012"/>
                          </a:lnTo>
                          <a:lnTo>
                            <a:pt x="207" y="2013"/>
                          </a:lnTo>
                          <a:lnTo>
                            <a:pt x="216" y="2017"/>
                          </a:lnTo>
                          <a:lnTo>
                            <a:pt x="227" y="2022"/>
                          </a:lnTo>
                          <a:lnTo>
                            <a:pt x="236" y="2028"/>
                          </a:lnTo>
                          <a:lnTo>
                            <a:pt x="241" y="2032"/>
                          </a:lnTo>
                          <a:lnTo>
                            <a:pt x="244" y="2037"/>
                          </a:lnTo>
                          <a:lnTo>
                            <a:pt x="248" y="2041"/>
                          </a:lnTo>
                          <a:lnTo>
                            <a:pt x="252" y="2046"/>
                          </a:lnTo>
                          <a:lnTo>
                            <a:pt x="254" y="2054"/>
                          </a:lnTo>
                          <a:lnTo>
                            <a:pt x="257" y="2060"/>
                          </a:lnTo>
                          <a:lnTo>
                            <a:pt x="258" y="2068"/>
                          </a:lnTo>
                          <a:lnTo>
                            <a:pt x="259" y="2076"/>
                          </a:lnTo>
                          <a:lnTo>
                            <a:pt x="259" y="2086"/>
                          </a:lnTo>
                          <a:lnTo>
                            <a:pt x="259" y="2095"/>
                          </a:lnTo>
                          <a:lnTo>
                            <a:pt x="258" y="2106"/>
                          </a:lnTo>
                          <a:lnTo>
                            <a:pt x="255" y="2119"/>
                          </a:lnTo>
                          <a:lnTo>
                            <a:pt x="252" y="2122"/>
                          </a:lnTo>
                          <a:lnTo>
                            <a:pt x="241" y="2133"/>
                          </a:lnTo>
                          <a:lnTo>
                            <a:pt x="233" y="2142"/>
                          </a:lnTo>
                          <a:lnTo>
                            <a:pt x="225" y="2152"/>
                          </a:lnTo>
                          <a:lnTo>
                            <a:pt x="216" y="2165"/>
                          </a:lnTo>
                          <a:lnTo>
                            <a:pt x="207" y="2180"/>
                          </a:lnTo>
                          <a:lnTo>
                            <a:pt x="197" y="2197"/>
                          </a:lnTo>
                          <a:lnTo>
                            <a:pt x="187" y="2218"/>
                          </a:lnTo>
                          <a:lnTo>
                            <a:pt x="177" y="2240"/>
                          </a:lnTo>
                          <a:lnTo>
                            <a:pt x="167" y="2266"/>
                          </a:lnTo>
                          <a:lnTo>
                            <a:pt x="159" y="2294"/>
                          </a:lnTo>
                          <a:lnTo>
                            <a:pt x="150" y="2324"/>
                          </a:lnTo>
                          <a:lnTo>
                            <a:pt x="143" y="2357"/>
                          </a:lnTo>
                          <a:lnTo>
                            <a:pt x="138" y="2394"/>
                          </a:lnTo>
                          <a:lnTo>
                            <a:pt x="46" y="2801"/>
                          </a:lnTo>
                          <a:lnTo>
                            <a:pt x="0" y="3056"/>
                          </a:lnTo>
                          <a:lnTo>
                            <a:pt x="945" y="3247"/>
                          </a:lnTo>
                          <a:lnTo>
                            <a:pt x="1962" y="3437"/>
                          </a:lnTo>
                          <a:lnTo>
                            <a:pt x="2138" y="2263"/>
                          </a:lnTo>
                          <a:lnTo>
                            <a:pt x="2125" y="2268"/>
                          </a:lnTo>
                          <a:lnTo>
                            <a:pt x="2113" y="2269"/>
                          </a:lnTo>
                          <a:lnTo>
                            <a:pt x="2105" y="2269"/>
                          </a:lnTo>
                          <a:lnTo>
                            <a:pt x="2098" y="2268"/>
                          </a:lnTo>
                          <a:lnTo>
                            <a:pt x="2093" y="2263"/>
                          </a:lnTo>
                          <a:lnTo>
                            <a:pt x="2088" y="2258"/>
                          </a:lnTo>
                          <a:lnTo>
                            <a:pt x="2085" y="2252"/>
                          </a:lnTo>
                          <a:lnTo>
                            <a:pt x="2082" y="2245"/>
                          </a:lnTo>
                          <a:lnTo>
                            <a:pt x="2077" y="2230"/>
                          </a:lnTo>
                          <a:lnTo>
                            <a:pt x="2069" y="2215"/>
                          </a:lnTo>
                          <a:lnTo>
                            <a:pt x="2065" y="2208"/>
                          </a:lnTo>
                          <a:lnTo>
                            <a:pt x="2058" y="2203"/>
                          </a:lnTo>
                          <a:lnTo>
                            <a:pt x="2050" y="2199"/>
                          </a:lnTo>
                          <a:lnTo>
                            <a:pt x="2040" y="2197"/>
                          </a:lnTo>
                          <a:lnTo>
                            <a:pt x="2039" y="2201"/>
                          </a:lnTo>
                          <a:lnTo>
                            <a:pt x="2034" y="2207"/>
                          </a:lnTo>
                          <a:lnTo>
                            <a:pt x="2029" y="2212"/>
                          </a:lnTo>
                          <a:lnTo>
                            <a:pt x="2024" y="2218"/>
                          </a:lnTo>
                          <a:lnTo>
                            <a:pt x="2017" y="2223"/>
                          </a:lnTo>
                          <a:lnTo>
                            <a:pt x="2009" y="2229"/>
                          </a:lnTo>
                          <a:lnTo>
                            <a:pt x="1998" y="2234"/>
                          </a:lnTo>
                          <a:lnTo>
                            <a:pt x="1987" y="2239"/>
                          </a:lnTo>
                          <a:lnTo>
                            <a:pt x="1973" y="2243"/>
                          </a:lnTo>
                          <a:lnTo>
                            <a:pt x="1957" y="2247"/>
                          </a:lnTo>
                          <a:lnTo>
                            <a:pt x="1938" y="2250"/>
                          </a:lnTo>
                          <a:lnTo>
                            <a:pt x="1918" y="2251"/>
                          </a:lnTo>
                          <a:lnTo>
                            <a:pt x="1896" y="2251"/>
                          </a:lnTo>
                          <a:lnTo>
                            <a:pt x="1870" y="2250"/>
                          </a:lnTo>
                          <a:lnTo>
                            <a:pt x="1855" y="2246"/>
                          </a:lnTo>
                          <a:lnTo>
                            <a:pt x="1820" y="2239"/>
                          </a:lnTo>
                          <a:lnTo>
                            <a:pt x="1796" y="2235"/>
                          </a:lnTo>
                          <a:lnTo>
                            <a:pt x="1773" y="2234"/>
                          </a:lnTo>
                          <a:lnTo>
                            <a:pt x="1761" y="2232"/>
                          </a:lnTo>
                          <a:lnTo>
                            <a:pt x="1749" y="2234"/>
                          </a:lnTo>
                          <a:lnTo>
                            <a:pt x="1737" y="2235"/>
                          </a:lnTo>
                          <a:lnTo>
                            <a:pt x="1725" y="2236"/>
                          </a:lnTo>
                          <a:lnTo>
                            <a:pt x="1721" y="2241"/>
                          </a:lnTo>
                          <a:lnTo>
                            <a:pt x="1717" y="2245"/>
                          </a:lnTo>
                          <a:lnTo>
                            <a:pt x="1712" y="2247"/>
                          </a:lnTo>
                          <a:lnTo>
                            <a:pt x="1707" y="2250"/>
                          </a:lnTo>
                          <a:lnTo>
                            <a:pt x="1699" y="2251"/>
                          </a:lnTo>
                          <a:lnTo>
                            <a:pt x="1690" y="2251"/>
                          </a:lnTo>
                          <a:lnTo>
                            <a:pt x="1680" y="2248"/>
                          </a:lnTo>
                          <a:lnTo>
                            <a:pt x="1672" y="2243"/>
                          </a:lnTo>
                          <a:lnTo>
                            <a:pt x="1662" y="2239"/>
                          </a:lnTo>
                          <a:lnTo>
                            <a:pt x="1653" y="2234"/>
                          </a:lnTo>
                          <a:lnTo>
                            <a:pt x="1643" y="2228"/>
                          </a:lnTo>
                          <a:lnTo>
                            <a:pt x="1635" y="2223"/>
                          </a:lnTo>
                          <a:lnTo>
                            <a:pt x="1625" y="2219"/>
                          </a:lnTo>
                          <a:lnTo>
                            <a:pt x="1617" y="2217"/>
                          </a:lnTo>
                          <a:lnTo>
                            <a:pt x="1607" y="2215"/>
                          </a:lnTo>
                          <a:lnTo>
                            <a:pt x="1598" y="2218"/>
                          </a:lnTo>
                          <a:lnTo>
                            <a:pt x="1595" y="2219"/>
                          </a:lnTo>
                          <a:lnTo>
                            <a:pt x="1590" y="2223"/>
                          </a:lnTo>
                          <a:lnTo>
                            <a:pt x="1585" y="2225"/>
                          </a:lnTo>
                          <a:lnTo>
                            <a:pt x="1581" y="2230"/>
                          </a:lnTo>
                          <a:lnTo>
                            <a:pt x="1577" y="2234"/>
                          </a:lnTo>
                          <a:lnTo>
                            <a:pt x="1568" y="2243"/>
                          </a:lnTo>
                          <a:lnTo>
                            <a:pt x="1561" y="2248"/>
                          </a:lnTo>
                          <a:lnTo>
                            <a:pt x="1554" y="2253"/>
                          </a:lnTo>
                          <a:lnTo>
                            <a:pt x="1547" y="2257"/>
                          </a:lnTo>
                          <a:lnTo>
                            <a:pt x="1539" y="2258"/>
                          </a:lnTo>
                          <a:lnTo>
                            <a:pt x="1536" y="2259"/>
                          </a:lnTo>
                          <a:lnTo>
                            <a:pt x="1531" y="2258"/>
                          </a:lnTo>
                          <a:lnTo>
                            <a:pt x="1527" y="2257"/>
                          </a:lnTo>
                          <a:lnTo>
                            <a:pt x="1525" y="2256"/>
                          </a:lnTo>
                          <a:lnTo>
                            <a:pt x="1521" y="2252"/>
                          </a:lnTo>
                          <a:lnTo>
                            <a:pt x="1517" y="2248"/>
                          </a:lnTo>
                          <a:lnTo>
                            <a:pt x="1515" y="2245"/>
                          </a:lnTo>
                          <a:lnTo>
                            <a:pt x="1511" y="2239"/>
                          </a:lnTo>
                          <a:lnTo>
                            <a:pt x="1509" y="2231"/>
                          </a:lnTo>
                          <a:lnTo>
                            <a:pt x="1506" y="2224"/>
                          </a:lnTo>
                          <a:lnTo>
                            <a:pt x="1505" y="2214"/>
                          </a:lnTo>
                          <a:lnTo>
                            <a:pt x="1504" y="2203"/>
                          </a:lnTo>
                          <a:lnTo>
                            <a:pt x="1501" y="2177"/>
                          </a:lnTo>
                          <a:lnTo>
                            <a:pt x="1503" y="2144"/>
                          </a:lnTo>
                          <a:lnTo>
                            <a:pt x="1503" y="2142"/>
                          </a:lnTo>
                          <a:lnTo>
                            <a:pt x="1505" y="2132"/>
                          </a:lnTo>
                          <a:lnTo>
                            <a:pt x="1506" y="2119"/>
                          </a:lnTo>
                          <a:lnTo>
                            <a:pt x="1505" y="2103"/>
                          </a:lnTo>
                          <a:lnTo>
                            <a:pt x="1503" y="2094"/>
                          </a:lnTo>
                          <a:lnTo>
                            <a:pt x="1499" y="2086"/>
                          </a:lnTo>
                          <a:lnTo>
                            <a:pt x="1494" y="2078"/>
                          </a:lnTo>
                          <a:lnTo>
                            <a:pt x="1488" y="2070"/>
                          </a:lnTo>
                          <a:lnTo>
                            <a:pt x="1481" y="2062"/>
                          </a:lnTo>
                          <a:lnTo>
                            <a:pt x="1470" y="2056"/>
                          </a:lnTo>
                          <a:lnTo>
                            <a:pt x="1457" y="2051"/>
                          </a:lnTo>
                          <a:lnTo>
                            <a:pt x="1443" y="2046"/>
                          </a:lnTo>
                          <a:lnTo>
                            <a:pt x="1440" y="2048"/>
                          </a:lnTo>
                          <a:lnTo>
                            <a:pt x="1434" y="2048"/>
                          </a:lnTo>
                          <a:lnTo>
                            <a:pt x="1431" y="2046"/>
                          </a:lnTo>
                          <a:lnTo>
                            <a:pt x="1426" y="2045"/>
                          </a:lnTo>
                          <a:lnTo>
                            <a:pt x="1422" y="2041"/>
                          </a:lnTo>
                          <a:lnTo>
                            <a:pt x="1418" y="2037"/>
                          </a:lnTo>
                          <a:lnTo>
                            <a:pt x="1413" y="2029"/>
                          </a:lnTo>
                          <a:lnTo>
                            <a:pt x="1411" y="2019"/>
                          </a:lnTo>
                          <a:lnTo>
                            <a:pt x="1408" y="2007"/>
                          </a:lnTo>
                          <a:lnTo>
                            <a:pt x="1407" y="1991"/>
                          </a:lnTo>
                          <a:lnTo>
                            <a:pt x="1407" y="1972"/>
                          </a:lnTo>
                          <a:lnTo>
                            <a:pt x="1408" y="1948"/>
                          </a:lnTo>
                          <a:lnTo>
                            <a:pt x="1412" y="1922"/>
                          </a:lnTo>
                          <a:lnTo>
                            <a:pt x="1417" y="1888"/>
                          </a:lnTo>
                          <a:lnTo>
                            <a:pt x="1413" y="1886"/>
                          </a:lnTo>
                          <a:lnTo>
                            <a:pt x="1404" y="1876"/>
                          </a:lnTo>
                          <a:lnTo>
                            <a:pt x="1396" y="1868"/>
                          </a:lnTo>
                          <a:lnTo>
                            <a:pt x="1390" y="1859"/>
                          </a:lnTo>
                          <a:lnTo>
                            <a:pt x="1383" y="1848"/>
                          </a:lnTo>
                          <a:lnTo>
                            <a:pt x="1375" y="1837"/>
                          </a:lnTo>
                          <a:lnTo>
                            <a:pt x="1369" y="1822"/>
                          </a:lnTo>
                          <a:lnTo>
                            <a:pt x="1363" y="1808"/>
                          </a:lnTo>
                          <a:lnTo>
                            <a:pt x="1360" y="1791"/>
                          </a:lnTo>
                          <a:lnTo>
                            <a:pt x="1356" y="1772"/>
                          </a:lnTo>
                          <a:lnTo>
                            <a:pt x="1355" y="1753"/>
                          </a:lnTo>
                          <a:lnTo>
                            <a:pt x="1356" y="1732"/>
                          </a:lnTo>
                          <a:lnTo>
                            <a:pt x="1358" y="1710"/>
                          </a:lnTo>
                          <a:lnTo>
                            <a:pt x="1364" y="1685"/>
                          </a:lnTo>
                          <a:lnTo>
                            <a:pt x="1364" y="1682"/>
                          </a:lnTo>
                          <a:lnTo>
                            <a:pt x="1363" y="1671"/>
                          </a:lnTo>
                          <a:lnTo>
                            <a:pt x="1362" y="1663"/>
                          </a:lnTo>
                          <a:lnTo>
                            <a:pt x="1361" y="1656"/>
                          </a:lnTo>
                          <a:lnTo>
                            <a:pt x="1357" y="1649"/>
                          </a:lnTo>
                          <a:lnTo>
                            <a:pt x="1353" y="1642"/>
                          </a:lnTo>
                          <a:lnTo>
                            <a:pt x="1347" y="1636"/>
                          </a:lnTo>
                          <a:lnTo>
                            <a:pt x="1340" y="1631"/>
                          </a:lnTo>
                          <a:lnTo>
                            <a:pt x="1331" y="1629"/>
                          </a:lnTo>
                          <a:lnTo>
                            <a:pt x="1320" y="1628"/>
                          </a:lnTo>
                          <a:lnTo>
                            <a:pt x="1307" y="1629"/>
                          </a:lnTo>
                          <a:lnTo>
                            <a:pt x="1292" y="1634"/>
                          </a:lnTo>
                          <a:lnTo>
                            <a:pt x="1274" y="1641"/>
                          </a:lnTo>
                          <a:lnTo>
                            <a:pt x="1253" y="1652"/>
                          </a:lnTo>
                          <a:lnTo>
                            <a:pt x="1251" y="1656"/>
                          </a:lnTo>
                          <a:lnTo>
                            <a:pt x="1244" y="1663"/>
                          </a:lnTo>
                          <a:lnTo>
                            <a:pt x="1240" y="1668"/>
                          </a:lnTo>
                          <a:lnTo>
                            <a:pt x="1235" y="1673"/>
                          </a:lnTo>
                          <a:lnTo>
                            <a:pt x="1227" y="1677"/>
                          </a:lnTo>
                          <a:lnTo>
                            <a:pt x="1220" y="1680"/>
                          </a:lnTo>
                          <a:lnTo>
                            <a:pt x="1211" y="1683"/>
                          </a:lnTo>
                          <a:lnTo>
                            <a:pt x="1203" y="1684"/>
                          </a:lnTo>
                          <a:lnTo>
                            <a:pt x="1192" y="1683"/>
                          </a:lnTo>
                          <a:lnTo>
                            <a:pt x="1181" y="1680"/>
                          </a:lnTo>
                          <a:lnTo>
                            <a:pt x="1169" y="1675"/>
                          </a:lnTo>
                          <a:lnTo>
                            <a:pt x="1156" y="1667"/>
                          </a:lnTo>
                          <a:lnTo>
                            <a:pt x="1143" y="1655"/>
                          </a:lnTo>
                          <a:lnTo>
                            <a:pt x="1128" y="1640"/>
                          </a:lnTo>
                          <a:lnTo>
                            <a:pt x="1128" y="1635"/>
                          </a:lnTo>
                          <a:lnTo>
                            <a:pt x="1127" y="1622"/>
                          </a:lnTo>
                          <a:lnTo>
                            <a:pt x="1127" y="1603"/>
                          </a:lnTo>
                          <a:lnTo>
                            <a:pt x="1129" y="1581"/>
                          </a:lnTo>
                          <a:lnTo>
                            <a:pt x="1132" y="1570"/>
                          </a:lnTo>
                          <a:lnTo>
                            <a:pt x="1136" y="1559"/>
                          </a:lnTo>
                          <a:lnTo>
                            <a:pt x="1140" y="1548"/>
                          </a:lnTo>
                          <a:lnTo>
                            <a:pt x="1148" y="1537"/>
                          </a:lnTo>
                          <a:lnTo>
                            <a:pt x="1156" y="1527"/>
                          </a:lnTo>
                          <a:lnTo>
                            <a:pt x="1166" y="1520"/>
                          </a:lnTo>
                          <a:lnTo>
                            <a:pt x="1172" y="1516"/>
                          </a:lnTo>
                          <a:lnTo>
                            <a:pt x="1180" y="1513"/>
                          </a:lnTo>
                          <a:lnTo>
                            <a:pt x="1186" y="1510"/>
                          </a:lnTo>
                          <a:lnTo>
                            <a:pt x="1194" y="1509"/>
                          </a:lnTo>
                          <a:lnTo>
                            <a:pt x="1207" y="1318"/>
                          </a:lnTo>
                          <a:lnTo>
                            <a:pt x="1210" y="1317"/>
                          </a:lnTo>
                          <a:lnTo>
                            <a:pt x="1219" y="1311"/>
                          </a:lnTo>
                          <a:lnTo>
                            <a:pt x="1225" y="1306"/>
                          </a:lnTo>
                          <a:lnTo>
                            <a:pt x="1231" y="1300"/>
                          </a:lnTo>
                          <a:lnTo>
                            <a:pt x="1237" y="1294"/>
                          </a:lnTo>
                          <a:lnTo>
                            <a:pt x="1244" y="1285"/>
                          </a:lnTo>
                          <a:lnTo>
                            <a:pt x="1251" y="1276"/>
                          </a:lnTo>
                          <a:lnTo>
                            <a:pt x="1255" y="1265"/>
                          </a:lnTo>
                          <a:lnTo>
                            <a:pt x="1262" y="1254"/>
                          </a:lnTo>
                          <a:lnTo>
                            <a:pt x="1265" y="1241"/>
                          </a:lnTo>
                          <a:lnTo>
                            <a:pt x="1268" y="1226"/>
                          </a:lnTo>
                          <a:lnTo>
                            <a:pt x="1269" y="1210"/>
                          </a:lnTo>
                          <a:lnTo>
                            <a:pt x="1269" y="1193"/>
                          </a:lnTo>
                          <a:lnTo>
                            <a:pt x="1266" y="1174"/>
                          </a:lnTo>
                          <a:lnTo>
                            <a:pt x="1246" y="1175"/>
                          </a:lnTo>
                          <a:lnTo>
                            <a:pt x="1230" y="1175"/>
                          </a:lnTo>
                          <a:lnTo>
                            <a:pt x="1218" y="1172"/>
                          </a:lnTo>
                          <a:lnTo>
                            <a:pt x="1208" y="1169"/>
                          </a:lnTo>
                          <a:lnTo>
                            <a:pt x="1200" y="1164"/>
                          </a:lnTo>
                          <a:lnTo>
                            <a:pt x="1194" y="1158"/>
                          </a:lnTo>
                          <a:lnTo>
                            <a:pt x="1191" y="1151"/>
                          </a:lnTo>
                          <a:lnTo>
                            <a:pt x="1187" y="1144"/>
                          </a:lnTo>
                          <a:lnTo>
                            <a:pt x="1184" y="1138"/>
                          </a:lnTo>
                          <a:lnTo>
                            <a:pt x="1181" y="1131"/>
                          </a:lnTo>
                          <a:lnTo>
                            <a:pt x="1177" y="1126"/>
                          </a:lnTo>
                          <a:lnTo>
                            <a:pt x="1172" y="1121"/>
                          </a:lnTo>
                          <a:lnTo>
                            <a:pt x="1165" y="1116"/>
                          </a:lnTo>
                          <a:lnTo>
                            <a:pt x="1155" y="1114"/>
                          </a:lnTo>
                          <a:lnTo>
                            <a:pt x="1144" y="1114"/>
                          </a:lnTo>
                          <a:lnTo>
                            <a:pt x="1128" y="1115"/>
                          </a:lnTo>
                          <a:lnTo>
                            <a:pt x="1129" y="1111"/>
                          </a:lnTo>
                          <a:lnTo>
                            <a:pt x="1132" y="1099"/>
                          </a:lnTo>
                          <a:lnTo>
                            <a:pt x="1133" y="1082"/>
                          </a:lnTo>
                          <a:lnTo>
                            <a:pt x="1133" y="1061"/>
                          </a:lnTo>
                          <a:lnTo>
                            <a:pt x="1132" y="1049"/>
                          </a:lnTo>
                          <a:lnTo>
                            <a:pt x="1131" y="1036"/>
                          </a:lnTo>
                          <a:lnTo>
                            <a:pt x="1127" y="1023"/>
                          </a:lnTo>
                          <a:lnTo>
                            <a:pt x="1123" y="1009"/>
                          </a:lnTo>
                          <a:lnTo>
                            <a:pt x="1117" y="996"/>
                          </a:lnTo>
                          <a:lnTo>
                            <a:pt x="1110" y="983"/>
                          </a:lnTo>
                          <a:lnTo>
                            <a:pt x="1100" y="970"/>
                          </a:lnTo>
                          <a:lnTo>
                            <a:pt x="1089" y="957"/>
                          </a:lnTo>
                          <a:lnTo>
                            <a:pt x="1091" y="942"/>
                          </a:lnTo>
                          <a:lnTo>
                            <a:pt x="1093" y="930"/>
                          </a:lnTo>
                          <a:lnTo>
                            <a:pt x="1091" y="920"/>
                          </a:lnTo>
                          <a:lnTo>
                            <a:pt x="1090" y="912"/>
                          </a:lnTo>
                          <a:lnTo>
                            <a:pt x="1087" y="904"/>
                          </a:lnTo>
                          <a:lnTo>
                            <a:pt x="1082" y="899"/>
                          </a:lnTo>
                          <a:lnTo>
                            <a:pt x="1077" y="893"/>
                          </a:lnTo>
                          <a:lnTo>
                            <a:pt x="1071" y="888"/>
                          </a:lnTo>
                          <a:lnTo>
                            <a:pt x="1056" y="878"/>
                          </a:lnTo>
                          <a:lnTo>
                            <a:pt x="1041" y="865"/>
                          </a:lnTo>
                          <a:lnTo>
                            <a:pt x="1035" y="856"/>
                          </a:lnTo>
                          <a:lnTo>
                            <a:pt x="1028" y="847"/>
                          </a:lnTo>
                          <a:lnTo>
                            <a:pt x="1022" y="834"/>
                          </a:lnTo>
                          <a:lnTo>
                            <a:pt x="1017" y="820"/>
                          </a:lnTo>
                          <a:lnTo>
                            <a:pt x="1012" y="810"/>
                          </a:lnTo>
                          <a:lnTo>
                            <a:pt x="997" y="789"/>
                          </a:lnTo>
                          <a:lnTo>
                            <a:pt x="986" y="778"/>
                          </a:lnTo>
                          <a:lnTo>
                            <a:pt x="973" y="767"/>
                          </a:lnTo>
                          <a:lnTo>
                            <a:pt x="965" y="762"/>
                          </a:lnTo>
                          <a:lnTo>
                            <a:pt x="957" y="759"/>
                          </a:lnTo>
                          <a:lnTo>
                            <a:pt x="947" y="756"/>
                          </a:lnTo>
                          <a:lnTo>
                            <a:pt x="938" y="754"/>
                          </a:lnTo>
                          <a:lnTo>
                            <a:pt x="942" y="746"/>
                          </a:lnTo>
                          <a:lnTo>
                            <a:pt x="948" y="723"/>
                          </a:lnTo>
                          <a:lnTo>
                            <a:pt x="949" y="706"/>
                          </a:lnTo>
                          <a:lnTo>
                            <a:pt x="949" y="685"/>
                          </a:lnTo>
                          <a:lnTo>
                            <a:pt x="948" y="673"/>
                          </a:lnTo>
                          <a:lnTo>
                            <a:pt x="946" y="659"/>
                          </a:lnTo>
                          <a:lnTo>
                            <a:pt x="942" y="645"/>
                          </a:lnTo>
                          <a:lnTo>
                            <a:pt x="938" y="629"/>
                          </a:lnTo>
                          <a:lnTo>
                            <a:pt x="935" y="621"/>
                          </a:lnTo>
                          <a:lnTo>
                            <a:pt x="927" y="599"/>
                          </a:lnTo>
                          <a:lnTo>
                            <a:pt x="924" y="583"/>
                          </a:lnTo>
                          <a:lnTo>
                            <a:pt x="919" y="564"/>
                          </a:lnTo>
                          <a:lnTo>
                            <a:pt x="914" y="542"/>
                          </a:lnTo>
                          <a:lnTo>
                            <a:pt x="910" y="517"/>
                          </a:lnTo>
                          <a:lnTo>
                            <a:pt x="907" y="490"/>
                          </a:lnTo>
                          <a:lnTo>
                            <a:pt x="904" y="461"/>
                          </a:lnTo>
                          <a:lnTo>
                            <a:pt x="904" y="430"/>
                          </a:lnTo>
                          <a:lnTo>
                            <a:pt x="905" y="397"/>
                          </a:lnTo>
                          <a:lnTo>
                            <a:pt x="908" y="362"/>
                          </a:lnTo>
                          <a:lnTo>
                            <a:pt x="913" y="325"/>
                          </a:lnTo>
                          <a:lnTo>
                            <a:pt x="916" y="307"/>
                          </a:lnTo>
                          <a:lnTo>
                            <a:pt x="921" y="287"/>
                          </a:lnTo>
                          <a:lnTo>
                            <a:pt x="926" y="269"/>
                          </a:lnTo>
                          <a:lnTo>
                            <a:pt x="931" y="249"/>
                          </a:lnTo>
                          <a:lnTo>
                            <a:pt x="934" y="246"/>
                          </a:lnTo>
                          <a:lnTo>
                            <a:pt x="938" y="236"/>
                          </a:lnTo>
                          <a:lnTo>
                            <a:pt x="945" y="220"/>
                          </a:lnTo>
                          <a:lnTo>
                            <a:pt x="952" y="198"/>
                          </a:lnTo>
                          <a:lnTo>
                            <a:pt x="956" y="186"/>
                          </a:lnTo>
                          <a:lnTo>
                            <a:pt x="958" y="171"/>
                          </a:lnTo>
                          <a:lnTo>
                            <a:pt x="960" y="155"/>
                          </a:lnTo>
                          <a:lnTo>
                            <a:pt x="962" y="138"/>
                          </a:lnTo>
                          <a:lnTo>
                            <a:pt x="963" y="119"/>
                          </a:lnTo>
                          <a:lnTo>
                            <a:pt x="962" y="101"/>
                          </a:lnTo>
                          <a:lnTo>
                            <a:pt x="960" y="80"/>
                          </a:lnTo>
                          <a:lnTo>
                            <a:pt x="958" y="5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5" name="Freeform 464"/>
                    <p:cNvSpPr>
                      <a:spLocks/>
                    </p:cNvSpPr>
                    <p:nvPr/>
                  </p:nvSpPr>
                  <p:spPr bwMode="auto">
                    <a:xfrm>
                      <a:off x="687" y="452"/>
                      <a:ext cx="577" cy="434"/>
                    </a:xfrm>
                    <a:custGeom>
                      <a:avLst/>
                      <a:gdLst>
                        <a:gd name="T0" fmla="*/ 0 w 2310"/>
                        <a:gd name="T1" fmla="*/ 0 h 1738"/>
                        <a:gd name="T2" fmla="*/ 0 w 2310"/>
                        <a:gd name="T3" fmla="*/ 0 h 1738"/>
                        <a:gd name="T4" fmla="*/ 0 w 2310"/>
                        <a:gd name="T5" fmla="*/ 0 h 1738"/>
                        <a:gd name="T6" fmla="*/ 0 w 2310"/>
                        <a:gd name="T7" fmla="*/ 0 h 1738"/>
                        <a:gd name="T8" fmla="*/ 0 w 2310"/>
                        <a:gd name="T9" fmla="*/ 0 h 1738"/>
                        <a:gd name="T10" fmla="*/ 0 w 2310"/>
                        <a:gd name="T11" fmla="*/ 0 h 1738"/>
                        <a:gd name="T12" fmla="*/ 0 w 2310"/>
                        <a:gd name="T13" fmla="*/ 0 h 1738"/>
                        <a:gd name="T14" fmla="*/ 0 w 2310"/>
                        <a:gd name="T15" fmla="*/ 0 h 1738"/>
                        <a:gd name="T16" fmla="*/ 0 w 2310"/>
                        <a:gd name="T17" fmla="*/ 0 h 1738"/>
                        <a:gd name="T18" fmla="*/ 0 w 2310"/>
                        <a:gd name="T19" fmla="*/ 0 h 1738"/>
                        <a:gd name="T20" fmla="*/ 0 w 2310"/>
                        <a:gd name="T21" fmla="*/ 0 h 1738"/>
                        <a:gd name="T22" fmla="*/ 0 w 2310"/>
                        <a:gd name="T23" fmla="*/ 0 h 1738"/>
                        <a:gd name="T24" fmla="*/ 0 w 2310"/>
                        <a:gd name="T25" fmla="*/ 0 h 1738"/>
                        <a:gd name="T26" fmla="*/ 0 w 2310"/>
                        <a:gd name="T27" fmla="*/ 0 h 1738"/>
                        <a:gd name="T28" fmla="*/ 0 w 2310"/>
                        <a:gd name="T29" fmla="*/ 0 h 1738"/>
                        <a:gd name="T30" fmla="*/ 0 w 2310"/>
                        <a:gd name="T31" fmla="*/ 0 h 1738"/>
                        <a:gd name="T32" fmla="*/ 0 w 2310"/>
                        <a:gd name="T33" fmla="*/ 0 h 1738"/>
                        <a:gd name="T34" fmla="*/ 0 w 2310"/>
                        <a:gd name="T35" fmla="*/ 0 h 1738"/>
                        <a:gd name="T36" fmla="*/ 0 w 2310"/>
                        <a:gd name="T37" fmla="*/ 0 h 1738"/>
                        <a:gd name="T38" fmla="*/ 0 w 2310"/>
                        <a:gd name="T39" fmla="*/ 0 h 1738"/>
                        <a:gd name="T40" fmla="*/ 0 w 2310"/>
                        <a:gd name="T41" fmla="*/ 0 h 1738"/>
                        <a:gd name="T42" fmla="*/ 0 w 2310"/>
                        <a:gd name="T43" fmla="*/ 0 h 1738"/>
                        <a:gd name="T44" fmla="*/ 0 w 2310"/>
                        <a:gd name="T45" fmla="*/ 0 h 1738"/>
                        <a:gd name="T46" fmla="*/ 0 w 2310"/>
                        <a:gd name="T47" fmla="*/ 0 h 1738"/>
                        <a:gd name="T48" fmla="*/ 0 w 2310"/>
                        <a:gd name="T49" fmla="*/ 0 h 1738"/>
                        <a:gd name="T50" fmla="*/ 0 w 2310"/>
                        <a:gd name="T51" fmla="*/ 0 h 1738"/>
                        <a:gd name="T52" fmla="*/ 0 w 2310"/>
                        <a:gd name="T53" fmla="*/ 0 h 1738"/>
                        <a:gd name="T54" fmla="*/ 0 w 2310"/>
                        <a:gd name="T55" fmla="*/ 0 h 1738"/>
                        <a:gd name="T56" fmla="*/ 0 w 2310"/>
                        <a:gd name="T57" fmla="*/ 0 h 1738"/>
                        <a:gd name="T58" fmla="*/ 0 w 2310"/>
                        <a:gd name="T59" fmla="*/ 0 h 1738"/>
                        <a:gd name="T60" fmla="*/ 0 w 2310"/>
                        <a:gd name="T61" fmla="*/ 0 h 1738"/>
                        <a:gd name="T62" fmla="*/ 0 w 2310"/>
                        <a:gd name="T63" fmla="*/ 0 h 1738"/>
                        <a:gd name="T64" fmla="*/ 0 w 2310"/>
                        <a:gd name="T65" fmla="*/ 0 h 1738"/>
                        <a:gd name="T66" fmla="*/ 0 w 2310"/>
                        <a:gd name="T67" fmla="*/ 0 h 1738"/>
                        <a:gd name="T68" fmla="*/ 0 w 2310"/>
                        <a:gd name="T69" fmla="*/ 0 h 1738"/>
                        <a:gd name="T70" fmla="*/ 0 w 2310"/>
                        <a:gd name="T71" fmla="*/ 0 h 1738"/>
                        <a:gd name="T72" fmla="*/ 0 w 2310"/>
                        <a:gd name="T73" fmla="*/ 0 h 1738"/>
                        <a:gd name="T74" fmla="*/ 0 w 2310"/>
                        <a:gd name="T75" fmla="*/ 0 h 1738"/>
                        <a:gd name="T76" fmla="*/ 0 w 2310"/>
                        <a:gd name="T77" fmla="*/ 0 h 1738"/>
                        <a:gd name="T78" fmla="*/ 0 w 2310"/>
                        <a:gd name="T79" fmla="*/ 0 h 1738"/>
                        <a:gd name="T80" fmla="*/ 0 w 2310"/>
                        <a:gd name="T81" fmla="*/ 0 h 1738"/>
                        <a:gd name="T82" fmla="*/ 0 w 2310"/>
                        <a:gd name="T83" fmla="*/ 0 h 1738"/>
                        <a:gd name="T84" fmla="*/ 0 w 2310"/>
                        <a:gd name="T85" fmla="*/ 0 h 1738"/>
                        <a:gd name="T86" fmla="*/ 0 w 2310"/>
                        <a:gd name="T87" fmla="*/ 0 h 1738"/>
                        <a:gd name="T88" fmla="*/ 0 w 2310"/>
                        <a:gd name="T89" fmla="*/ 0 h 1738"/>
                        <a:gd name="T90" fmla="*/ 0 w 2310"/>
                        <a:gd name="T91" fmla="*/ 0 h 1738"/>
                        <a:gd name="T92" fmla="*/ 0 w 2310"/>
                        <a:gd name="T93" fmla="*/ 0 h 1738"/>
                        <a:gd name="T94" fmla="*/ 0 w 2310"/>
                        <a:gd name="T95" fmla="*/ 0 h 1738"/>
                        <a:gd name="T96" fmla="*/ 0 w 2310"/>
                        <a:gd name="T97" fmla="*/ 0 h 1738"/>
                        <a:gd name="T98" fmla="*/ 0 w 2310"/>
                        <a:gd name="T99" fmla="*/ 0 h 1738"/>
                        <a:gd name="T100" fmla="*/ 0 w 2310"/>
                        <a:gd name="T101" fmla="*/ 0 h 1738"/>
                        <a:gd name="T102" fmla="*/ 0 w 2310"/>
                        <a:gd name="T103" fmla="*/ 0 h 1738"/>
                        <a:gd name="T104" fmla="*/ 0 w 2310"/>
                        <a:gd name="T105" fmla="*/ 0 h 1738"/>
                        <a:gd name="T106" fmla="*/ 0 w 2310"/>
                        <a:gd name="T107" fmla="*/ 0 h 1738"/>
                        <a:gd name="T108" fmla="*/ 0 w 2310"/>
                        <a:gd name="T109" fmla="*/ 0 h 1738"/>
                        <a:gd name="T110" fmla="*/ 0 w 2310"/>
                        <a:gd name="T111" fmla="*/ 0 h 17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0"/>
                        <a:gd name="T169" fmla="*/ 0 h 1738"/>
                        <a:gd name="T170" fmla="*/ 2310 w 2310"/>
                        <a:gd name="T171" fmla="*/ 1738 h 17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0" h="1738">
                          <a:moveTo>
                            <a:pt x="2310" y="453"/>
                          </a:moveTo>
                          <a:lnTo>
                            <a:pt x="2152" y="413"/>
                          </a:lnTo>
                          <a:lnTo>
                            <a:pt x="1997" y="373"/>
                          </a:lnTo>
                          <a:lnTo>
                            <a:pt x="1846" y="333"/>
                          </a:lnTo>
                          <a:lnTo>
                            <a:pt x="1699" y="293"/>
                          </a:lnTo>
                          <a:lnTo>
                            <a:pt x="1559" y="254"/>
                          </a:lnTo>
                          <a:lnTo>
                            <a:pt x="1425" y="217"/>
                          </a:lnTo>
                          <a:lnTo>
                            <a:pt x="1299" y="181"/>
                          </a:lnTo>
                          <a:lnTo>
                            <a:pt x="1182" y="148"/>
                          </a:lnTo>
                          <a:lnTo>
                            <a:pt x="1075" y="116"/>
                          </a:lnTo>
                          <a:lnTo>
                            <a:pt x="978" y="88"/>
                          </a:lnTo>
                          <a:lnTo>
                            <a:pt x="895" y="62"/>
                          </a:lnTo>
                          <a:lnTo>
                            <a:pt x="823" y="41"/>
                          </a:lnTo>
                          <a:lnTo>
                            <a:pt x="767" y="24"/>
                          </a:lnTo>
                          <a:lnTo>
                            <a:pt x="724" y="11"/>
                          </a:lnTo>
                          <a:lnTo>
                            <a:pt x="698" y="3"/>
                          </a:lnTo>
                          <a:lnTo>
                            <a:pt x="689" y="0"/>
                          </a:lnTo>
                          <a:lnTo>
                            <a:pt x="691" y="4"/>
                          </a:lnTo>
                          <a:lnTo>
                            <a:pt x="692" y="9"/>
                          </a:lnTo>
                          <a:lnTo>
                            <a:pt x="692" y="14"/>
                          </a:lnTo>
                          <a:lnTo>
                            <a:pt x="692" y="18"/>
                          </a:lnTo>
                          <a:lnTo>
                            <a:pt x="691" y="24"/>
                          </a:lnTo>
                          <a:lnTo>
                            <a:pt x="689" y="26"/>
                          </a:lnTo>
                          <a:lnTo>
                            <a:pt x="696" y="197"/>
                          </a:lnTo>
                          <a:lnTo>
                            <a:pt x="680" y="217"/>
                          </a:lnTo>
                          <a:lnTo>
                            <a:pt x="666" y="237"/>
                          </a:lnTo>
                          <a:lnTo>
                            <a:pt x="655" y="255"/>
                          </a:lnTo>
                          <a:lnTo>
                            <a:pt x="647" y="273"/>
                          </a:lnTo>
                          <a:lnTo>
                            <a:pt x="641" y="288"/>
                          </a:lnTo>
                          <a:lnTo>
                            <a:pt x="634" y="304"/>
                          </a:lnTo>
                          <a:lnTo>
                            <a:pt x="631" y="318"/>
                          </a:lnTo>
                          <a:lnTo>
                            <a:pt x="628" y="330"/>
                          </a:lnTo>
                          <a:lnTo>
                            <a:pt x="627" y="341"/>
                          </a:lnTo>
                          <a:lnTo>
                            <a:pt x="627" y="352"/>
                          </a:lnTo>
                          <a:lnTo>
                            <a:pt x="627" y="361"/>
                          </a:lnTo>
                          <a:lnTo>
                            <a:pt x="627" y="367"/>
                          </a:lnTo>
                          <a:lnTo>
                            <a:pt x="630" y="377"/>
                          </a:lnTo>
                          <a:lnTo>
                            <a:pt x="631" y="380"/>
                          </a:lnTo>
                          <a:lnTo>
                            <a:pt x="644" y="401"/>
                          </a:lnTo>
                          <a:lnTo>
                            <a:pt x="655" y="421"/>
                          </a:lnTo>
                          <a:lnTo>
                            <a:pt x="664" y="440"/>
                          </a:lnTo>
                          <a:lnTo>
                            <a:pt x="670" y="459"/>
                          </a:lnTo>
                          <a:lnTo>
                            <a:pt x="672" y="476"/>
                          </a:lnTo>
                          <a:lnTo>
                            <a:pt x="674" y="492"/>
                          </a:lnTo>
                          <a:lnTo>
                            <a:pt x="674" y="506"/>
                          </a:lnTo>
                          <a:lnTo>
                            <a:pt x="672" y="521"/>
                          </a:lnTo>
                          <a:lnTo>
                            <a:pt x="670" y="533"/>
                          </a:lnTo>
                          <a:lnTo>
                            <a:pt x="666" y="544"/>
                          </a:lnTo>
                          <a:lnTo>
                            <a:pt x="663" y="554"/>
                          </a:lnTo>
                          <a:lnTo>
                            <a:pt x="659" y="563"/>
                          </a:lnTo>
                          <a:lnTo>
                            <a:pt x="653" y="574"/>
                          </a:lnTo>
                          <a:lnTo>
                            <a:pt x="650" y="577"/>
                          </a:lnTo>
                          <a:lnTo>
                            <a:pt x="578" y="748"/>
                          </a:lnTo>
                          <a:lnTo>
                            <a:pt x="572" y="739"/>
                          </a:lnTo>
                          <a:lnTo>
                            <a:pt x="566" y="733"/>
                          </a:lnTo>
                          <a:lnTo>
                            <a:pt x="561" y="729"/>
                          </a:lnTo>
                          <a:lnTo>
                            <a:pt x="556" y="729"/>
                          </a:lnTo>
                          <a:lnTo>
                            <a:pt x="551" y="730"/>
                          </a:lnTo>
                          <a:lnTo>
                            <a:pt x="546" y="734"/>
                          </a:lnTo>
                          <a:lnTo>
                            <a:pt x="543" y="739"/>
                          </a:lnTo>
                          <a:lnTo>
                            <a:pt x="539" y="745"/>
                          </a:lnTo>
                          <a:lnTo>
                            <a:pt x="529" y="772"/>
                          </a:lnTo>
                          <a:lnTo>
                            <a:pt x="525" y="787"/>
                          </a:lnTo>
                          <a:lnTo>
                            <a:pt x="381" y="767"/>
                          </a:lnTo>
                          <a:lnTo>
                            <a:pt x="392" y="741"/>
                          </a:lnTo>
                          <a:lnTo>
                            <a:pt x="401" y="719"/>
                          </a:lnTo>
                          <a:lnTo>
                            <a:pt x="406" y="701"/>
                          </a:lnTo>
                          <a:lnTo>
                            <a:pt x="409" y="684"/>
                          </a:lnTo>
                          <a:lnTo>
                            <a:pt x="412" y="670"/>
                          </a:lnTo>
                          <a:lnTo>
                            <a:pt x="412" y="658"/>
                          </a:lnTo>
                          <a:lnTo>
                            <a:pt x="410" y="648"/>
                          </a:lnTo>
                          <a:lnTo>
                            <a:pt x="409" y="641"/>
                          </a:lnTo>
                          <a:lnTo>
                            <a:pt x="406" y="635"/>
                          </a:lnTo>
                          <a:lnTo>
                            <a:pt x="403" y="631"/>
                          </a:lnTo>
                          <a:lnTo>
                            <a:pt x="399" y="628"/>
                          </a:lnTo>
                          <a:lnTo>
                            <a:pt x="396" y="625"/>
                          </a:lnTo>
                          <a:lnTo>
                            <a:pt x="390" y="624"/>
                          </a:lnTo>
                          <a:lnTo>
                            <a:pt x="387" y="623"/>
                          </a:lnTo>
                          <a:lnTo>
                            <a:pt x="408" y="602"/>
                          </a:lnTo>
                          <a:lnTo>
                            <a:pt x="428" y="582"/>
                          </a:lnTo>
                          <a:lnTo>
                            <a:pt x="447" y="565"/>
                          </a:lnTo>
                          <a:lnTo>
                            <a:pt x="465" y="549"/>
                          </a:lnTo>
                          <a:lnTo>
                            <a:pt x="499" y="521"/>
                          </a:lnTo>
                          <a:lnTo>
                            <a:pt x="528" y="500"/>
                          </a:lnTo>
                          <a:lnTo>
                            <a:pt x="551" y="484"/>
                          </a:lnTo>
                          <a:lnTo>
                            <a:pt x="570" y="473"/>
                          </a:lnTo>
                          <a:lnTo>
                            <a:pt x="581" y="467"/>
                          </a:lnTo>
                          <a:lnTo>
                            <a:pt x="584" y="466"/>
                          </a:lnTo>
                          <a:lnTo>
                            <a:pt x="590" y="347"/>
                          </a:lnTo>
                          <a:lnTo>
                            <a:pt x="567" y="329"/>
                          </a:lnTo>
                          <a:lnTo>
                            <a:pt x="543" y="313"/>
                          </a:lnTo>
                          <a:lnTo>
                            <a:pt x="517" y="298"/>
                          </a:lnTo>
                          <a:lnTo>
                            <a:pt x="492" y="286"/>
                          </a:lnTo>
                          <a:lnTo>
                            <a:pt x="467" y="275"/>
                          </a:lnTo>
                          <a:lnTo>
                            <a:pt x="442" y="266"/>
                          </a:lnTo>
                          <a:lnTo>
                            <a:pt x="419" y="259"/>
                          </a:lnTo>
                          <a:lnTo>
                            <a:pt x="397" y="253"/>
                          </a:lnTo>
                          <a:lnTo>
                            <a:pt x="357" y="243"/>
                          </a:lnTo>
                          <a:lnTo>
                            <a:pt x="325" y="238"/>
                          </a:lnTo>
                          <a:lnTo>
                            <a:pt x="304" y="237"/>
                          </a:lnTo>
                          <a:lnTo>
                            <a:pt x="295" y="236"/>
                          </a:lnTo>
                          <a:lnTo>
                            <a:pt x="286" y="221"/>
                          </a:lnTo>
                          <a:lnTo>
                            <a:pt x="273" y="205"/>
                          </a:lnTo>
                          <a:lnTo>
                            <a:pt x="259" y="188"/>
                          </a:lnTo>
                          <a:lnTo>
                            <a:pt x="241" y="171"/>
                          </a:lnTo>
                          <a:lnTo>
                            <a:pt x="205" y="137"/>
                          </a:lnTo>
                          <a:lnTo>
                            <a:pt x="167" y="105"/>
                          </a:lnTo>
                          <a:lnTo>
                            <a:pt x="131" y="77"/>
                          </a:lnTo>
                          <a:lnTo>
                            <a:pt x="101" y="53"/>
                          </a:lnTo>
                          <a:lnTo>
                            <a:pt x="80" y="39"/>
                          </a:lnTo>
                          <a:lnTo>
                            <a:pt x="73" y="33"/>
                          </a:lnTo>
                          <a:lnTo>
                            <a:pt x="65" y="40"/>
                          </a:lnTo>
                          <a:lnTo>
                            <a:pt x="59" y="47"/>
                          </a:lnTo>
                          <a:lnTo>
                            <a:pt x="53" y="55"/>
                          </a:lnTo>
                          <a:lnTo>
                            <a:pt x="48" y="63"/>
                          </a:lnTo>
                          <a:lnTo>
                            <a:pt x="40" y="80"/>
                          </a:lnTo>
                          <a:lnTo>
                            <a:pt x="33" y="99"/>
                          </a:lnTo>
                          <a:lnTo>
                            <a:pt x="29" y="118"/>
                          </a:lnTo>
                          <a:lnTo>
                            <a:pt x="26" y="137"/>
                          </a:lnTo>
                          <a:lnTo>
                            <a:pt x="24" y="156"/>
                          </a:lnTo>
                          <a:lnTo>
                            <a:pt x="24" y="175"/>
                          </a:lnTo>
                          <a:lnTo>
                            <a:pt x="25" y="209"/>
                          </a:lnTo>
                          <a:lnTo>
                            <a:pt x="29" y="237"/>
                          </a:lnTo>
                          <a:lnTo>
                            <a:pt x="32" y="255"/>
                          </a:lnTo>
                          <a:lnTo>
                            <a:pt x="33" y="263"/>
                          </a:lnTo>
                          <a:lnTo>
                            <a:pt x="38" y="293"/>
                          </a:lnTo>
                          <a:lnTo>
                            <a:pt x="41" y="324"/>
                          </a:lnTo>
                          <a:lnTo>
                            <a:pt x="43" y="352"/>
                          </a:lnTo>
                          <a:lnTo>
                            <a:pt x="46" y="378"/>
                          </a:lnTo>
                          <a:lnTo>
                            <a:pt x="47" y="427"/>
                          </a:lnTo>
                          <a:lnTo>
                            <a:pt x="47" y="467"/>
                          </a:lnTo>
                          <a:lnTo>
                            <a:pt x="44" y="500"/>
                          </a:lnTo>
                          <a:lnTo>
                            <a:pt x="42" y="525"/>
                          </a:lnTo>
                          <a:lnTo>
                            <a:pt x="41" y="539"/>
                          </a:lnTo>
                          <a:lnTo>
                            <a:pt x="40" y="544"/>
                          </a:lnTo>
                          <a:lnTo>
                            <a:pt x="46" y="566"/>
                          </a:lnTo>
                          <a:lnTo>
                            <a:pt x="49" y="588"/>
                          </a:lnTo>
                          <a:lnTo>
                            <a:pt x="52" y="608"/>
                          </a:lnTo>
                          <a:lnTo>
                            <a:pt x="54" y="625"/>
                          </a:lnTo>
                          <a:lnTo>
                            <a:pt x="54" y="642"/>
                          </a:lnTo>
                          <a:lnTo>
                            <a:pt x="54" y="657"/>
                          </a:lnTo>
                          <a:lnTo>
                            <a:pt x="53" y="670"/>
                          </a:lnTo>
                          <a:lnTo>
                            <a:pt x="52" y="683"/>
                          </a:lnTo>
                          <a:lnTo>
                            <a:pt x="48" y="702"/>
                          </a:lnTo>
                          <a:lnTo>
                            <a:pt x="44" y="717"/>
                          </a:lnTo>
                          <a:lnTo>
                            <a:pt x="41" y="726"/>
                          </a:lnTo>
                          <a:lnTo>
                            <a:pt x="40" y="728"/>
                          </a:lnTo>
                          <a:lnTo>
                            <a:pt x="64" y="733"/>
                          </a:lnTo>
                          <a:lnTo>
                            <a:pt x="82" y="739"/>
                          </a:lnTo>
                          <a:lnTo>
                            <a:pt x="88" y="741"/>
                          </a:lnTo>
                          <a:lnTo>
                            <a:pt x="93" y="745"/>
                          </a:lnTo>
                          <a:lnTo>
                            <a:pt x="97" y="749"/>
                          </a:lnTo>
                          <a:lnTo>
                            <a:pt x="100" y="751"/>
                          </a:lnTo>
                          <a:lnTo>
                            <a:pt x="101" y="755"/>
                          </a:lnTo>
                          <a:lnTo>
                            <a:pt x="101" y="757"/>
                          </a:lnTo>
                          <a:lnTo>
                            <a:pt x="100" y="761"/>
                          </a:lnTo>
                          <a:lnTo>
                            <a:pt x="98" y="765"/>
                          </a:lnTo>
                          <a:lnTo>
                            <a:pt x="92" y="771"/>
                          </a:lnTo>
                          <a:lnTo>
                            <a:pt x="84" y="777"/>
                          </a:lnTo>
                          <a:lnTo>
                            <a:pt x="73" y="783"/>
                          </a:lnTo>
                          <a:lnTo>
                            <a:pt x="62" y="789"/>
                          </a:lnTo>
                          <a:lnTo>
                            <a:pt x="51" y="794"/>
                          </a:lnTo>
                          <a:lnTo>
                            <a:pt x="40" y="798"/>
                          </a:lnTo>
                          <a:lnTo>
                            <a:pt x="21" y="804"/>
                          </a:lnTo>
                          <a:lnTo>
                            <a:pt x="14" y="806"/>
                          </a:lnTo>
                          <a:lnTo>
                            <a:pt x="15" y="826"/>
                          </a:lnTo>
                          <a:lnTo>
                            <a:pt x="19" y="842"/>
                          </a:lnTo>
                          <a:lnTo>
                            <a:pt x="22" y="854"/>
                          </a:lnTo>
                          <a:lnTo>
                            <a:pt x="26" y="864"/>
                          </a:lnTo>
                          <a:lnTo>
                            <a:pt x="36" y="879"/>
                          </a:lnTo>
                          <a:lnTo>
                            <a:pt x="46" y="891"/>
                          </a:lnTo>
                          <a:lnTo>
                            <a:pt x="51" y="896"/>
                          </a:lnTo>
                          <a:lnTo>
                            <a:pt x="54" y="903"/>
                          </a:lnTo>
                          <a:lnTo>
                            <a:pt x="57" y="910"/>
                          </a:lnTo>
                          <a:lnTo>
                            <a:pt x="59" y="919"/>
                          </a:lnTo>
                          <a:lnTo>
                            <a:pt x="59" y="931"/>
                          </a:lnTo>
                          <a:lnTo>
                            <a:pt x="59" y="945"/>
                          </a:lnTo>
                          <a:lnTo>
                            <a:pt x="57" y="963"/>
                          </a:lnTo>
                          <a:lnTo>
                            <a:pt x="53" y="984"/>
                          </a:lnTo>
                          <a:lnTo>
                            <a:pt x="46" y="997"/>
                          </a:lnTo>
                          <a:lnTo>
                            <a:pt x="40" y="1006"/>
                          </a:lnTo>
                          <a:lnTo>
                            <a:pt x="36" y="1008"/>
                          </a:lnTo>
                          <a:lnTo>
                            <a:pt x="33" y="1011"/>
                          </a:lnTo>
                          <a:lnTo>
                            <a:pt x="31" y="1011"/>
                          </a:lnTo>
                          <a:lnTo>
                            <a:pt x="29" y="1011"/>
                          </a:lnTo>
                          <a:lnTo>
                            <a:pt x="24" y="1008"/>
                          </a:lnTo>
                          <a:lnTo>
                            <a:pt x="19" y="1002"/>
                          </a:lnTo>
                          <a:lnTo>
                            <a:pt x="15" y="995"/>
                          </a:lnTo>
                          <a:lnTo>
                            <a:pt x="13" y="986"/>
                          </a:lnTo>
                          <a:lnTo>
                            <a:pt x="6" y="965"/>
                          </a:lnTo>
                          <a:lnTo>
                            <a:pt x="3" y="946"/>
                          </a:lnTo>
                          <a:lnTo>
                            <a:pt x="2" y="931"/>
                          </a:lnTo>
                          <a:lnTo>
                            <a:pt x="0" y="925"/>
                          </a:lnTo>
                          <a:lnTo>
                            <a:pt x="0" y="1030"/>
                          </a:lnTo>
                          <a:lnTo>
                            <a:pt x="27" y="1038"/>
                          </a:lnTo>
                          <a:lnTo>
                            <a:pt x="51" y="1045"/>
                          </a:lnTo>
                          <a:lnTo>
                            <a:pt x="69" y="1054"/>
                          </a:lnTo>
                          <a:lnTo>
                            <a:pt x="85" y="1062"/>
                          </a:lnTo>
                          <a:lnTo>
                            <a:pt x="96" y="1070"/>
                          </a:lnTo>
                          <a:lnTo>
                            <a:pt x="106" y="1078"/>
                          </a:lnTo>
                          <a:lnTo>
                            <a:pt x="112" y="1087"/>
                          </a:lnTo>
                          <a:lnTo>
                            <a:pt x="115" y="1094"/>
                          </a:lnTo>
                          <a:lnTo>
                            <a:pt x="118" y="1101"/>
                          </a:lnTo>
                          <a:lnTo>
                            <a:pt x="118" y="1107"/>
                          </a:lnTo>
                          <a:lnTo>
                            <a:pt x="118" y="1114"/>
                          </a:lnTo>
                          <a:lnTo>
                            <a:pt x="117" y="1118"/>
                          </a:lnTo>
                          <a:lnTo>
                            <a:pt x="114" y="1126"/>
                          </a:lnTo>
                          <a:lnTo>
                            <a:pt x="112" y="1128"/>
                          </a:lnTo>
                          <a:lnTo>
                            <a:pt x="191" y="1181"/>
                          </a:lnTo>
                          <a:lnTo>
                            <a:pt x="196" y="1182"/>
                          </a:lnTo>
                          <a:lnTo>
                            <a:pt x="208" y="1186"/>
                          </a:lnTo>
                          <a:lnTo>
                            <a:pt x="217" y="1189"/>
                          </a:lnTo>
                          <a:lnTo>
                            <a:pt x="226" y="1193"/>
                          </a:lnTo>
                          <a:lnTo>
                            <a:pt x="234" y="1198"/>
                          </a:lnTo>
                          <a:lnTo>
                            <a:pt x="243" y="1205"/>
                          </a:lnTo>
                          <a:lnTo>
                            <a:pt x="251" y="1214"/>
                          </a:lnTo>
                          <a:lnTo>
                            <a:pt x="259" y="1223"/>
                          </a:lnTo>
                          <a:lnTo>
                            <a:pt x="265" y="1235"/>
                          </a:lnTo>
                          <a:lnTo>
                            <a:pt x="268" y="1247"/>
                          </a:lnTo>
                          <a:lnTo>
                            <a:pt x="270" y="1254"/>
                          </a:lnTo>
                          <a:lnTo>
                            <a:pt x="270" y="1262"/>
                          </a:lnTo>
                          <a:lnTo>
                            <a:pt x="270" y="1270"/>
                          </a:lnTo>
                          <a:lnTo>
                            <a:pt x="268" y="1279"/>
                          </a:lnTo>
                          <a:lnTo>
                            <a:pt x="267" y="1287"/>
                          </a:lnTo>
                          <a:lnTo>
                            <a:pt x="265" y="1297"/>
                          </a:lnTo>
                          <a:lnTo>
                            <a:pt x="261" y="1308"/>
                          </a:lnTo>
                          <a:lnTo>
                            <a:pt x="256" y="1318"/>
                          </a:lnTo>
                          <a:lnTo>
                            <a:pt x="256" y="1324"/>
                          </a:lnTo>
                          <a:lnTo>
                            <a:pt x="254" y="1340"/>
                          </a:lnTo>
                          <a:lnTo>
                            <a:pt x="254" y="1362"/>
                          </a:lnTo>
                          <a:lnTo>
                            <a:pt x="254" y="1389"/>
                          </a:lnTo>
                          <a:lnTo>
                            <a:pt x="255" y="1404"/>
                          </a:lnTo>
                          <a:lnTo>
                            <a:pt x="257" y="1418"/>
                          </a:lnTo>
                          <a:lnTo>
                            <a:pt x="260" y="1432"/>
                          </a:lnTo>
                          <a:lnTo>
                            <a:pt x="265" y="1445"/>
                          </a:lnTo>
                          <a:lnTo>
                            <a:pt x="270" y="1459"/>
                          </a:lnTo>
                          <a:lnTo>
                            <a:pt x="277" y="1471"/>
                          </a:lnTo>
                          <a:lnTo>
                            <a:pt x="281" y="1476"/>
                          </a:lnTo>
                          <a:lnTo>
                            <a:pt x="286" y="1481"/>
                          </a:lnTo>
                          <a:lnTo>
                            <a:pt x="290" y="1485"/>
                          </a:lnTo>
                          <a:lnTo>
                            <a:pt x="295" y="1489"/>
                          </a:lnTo>
                          <a:lnTo>
                            <a:pt x="308" y="1493"/>
                          </a:lnTo>
                          <a:lnTo>
                            <a:pt x="337" y="1504"/>
                          </a:lnTo>
                          <a:lnTo>
                            <a:pt x="357" y="1514"/>
                          </a:lnTo>
                          <a:lnTo>
                            <a:pt x="376" y="1525"/>
                          </a:lnTo>
                          <a:lnTo>
                            <a:pt x="386" y="1531"/>
                          </a:lnTo>
                          <a:lnTo>
                            <a:pt x="396" y="1538"/>
                          </a:lnTo>
                          <a:lnTo>
                            <a:pt x="406" y="1547"/>
                          </a:lnTo>
                          <a:lnTo>
                            <a:pt x="414" y="1554"/>
                          </a:lnTo>
                          <a:lnTo>
                            <a:pt x="436" y="1553"/>
                          </a:lnTo>
                          <a:lnTo>
                            <a:pt x="456" y="1551"/>
                          </a:lnTo>
                          <a:lnTo>
                            <a:pt x="472" y="1548"/>
                          </a:lnTo>
                          <a:lnTo>
                            <a:pt x="486" y="1546"/>
                          </a:lnTo>
                          <a:lnTo>
                            <a:pt x="507" y="1540"/>
                          </a:lnTo>
                          <a:lnTo>
                            <a:pt x="523" y="1532"/>
                          </a:lnTo>
                          <a:lnTo>
                            <a:pt x="536" y="1526"/>
                          </a:lnTo>
                          <a:lnTo>
                            <a:pt x="551" y="1520"/>
                          </a:lnTo>
                          <a:lnTo>
                            <a:pt x="560" y="1519"/>
                          </a:lnTo>
                          <a:lnTo>
                            <a:pt x="571" y="1516"/>
                          </a:lnTo>
                          <a:lnTo>
                            <a:pt x="583" y="1515"/>
                          </a:lnTo>
                          <a:lnTo>
                            <a:pt x="598" y="1515"/>
                          </a:lnTo>
                          <a:lnTo>
                            <a:pt x="611" y="1520"/>
                          </a:lnTo>
                          <a:lnTo>
                            <a:pt x="623" y="1525"/>
                          </a:lnTo>
                          <a:lnTo>
                            <a:pt x="636" y="1531"/>
                          </a:lnTo>
                          <a:lnTo>
                            <a:pt x="645" y="1537"/>
                          </a:lnTo>
                          <a:lnTo>
                            <a:pt x="663" y="1552"/>
                          </a:lnTo>
                          <a:lnTo>
                            <a:pt x="678" y="1567"/>
                          </a:lnTo>
                          <a:lnTo>
                            <a:pt x="694" y="1580"/>
                          </a:lnTo>
                          <a:lnTo>
                            <a:pt x="712" y="1592"/>
                          </a:lnTo>
                          <a:lnTo>
                            <a:pt x="720" y="1598"/>
                          </a:lnTo>
                          <a:lnTo>
                            <a:pt x="731" y="1602"/>
                          </a:lnTo>
                          <a:lnTo>
                            <a:pt x="742" y="1606"/>
                          </a:lnTo>
                          <a:lnTo>
                            <a:pt x="754" y="1607"/>
                          </a:lnTo>
                          <a:lnTo>
                            <a:pt x="758" y="1604"/>
                          </a:lnTo>
                          <a:lnTo>
                            <a:pt x="767" y="1596"/>
                          </a:lnTo>
                          <a:lnTo>
                            <a:pt x="771" y="1591"/>
                          </a:lnTo>
                          <a:lnTo>
                            <a:pt x="779" y="1586"/>
                          </a:lnTo>
                          <a:lnTo>
                            <a:pt x="786" y="1581"/>
                          </a:lnTo>
                          <a:lnTo>
                            <a:pt x="795" y="1578"/>
                          </a:lnTo>
                          <a:lnTo>
                            <a:pt x="803" y="1574"/>
                          </a:lnTo>
                          <a:lnTo>
                            <a:pt x="813" y="1573"/>
                          </a:lnTo>
                          <a:lnTo>
                            <a:pt x="823" y="1573"/>
                          </a:lnTo>
                          <a:lnTo>
                            <a:pt x="833" y="1574"/>
                          </a:lnTo>
                          <a:lnTo>
                            <a:pt x="842" y="1578"/>
                          </a:lnTo>
                          <a:lnTo>
                            <a:pt x="852" y="1585"/>
                          </a:lnTo>
                          <a:lnTo>
                            <a:pt x="863" y="1595"/>
                          </a:lnTo>
                          <a:lnTo>
                            <a:pt x="873" y="1607"/>
                          </a:lnTo>
                          <a:lnTo>
                            <a:pt x="880" y="1607"/>
                          </a:lnTo>
                          <a:lnTo>
                            <a:pt x="901" y="1608"/>
                          </a:lnTo>
                          <a:lnTo>
                            <a:pt x="917" y="1611"/>
                          </a:lnTo>
                          <a:lnTo>
                            <a:pt x="937" y="1616"/>
                          </a:lnTo>
                          <a:lnTo>
                            <a:pt x="959" y="1623"/>
                          </a:lnTo>
                          <a:lnTo>
                            <a:pt x="984" y="1634"/>
                          </a:lnTo>
                          <a:lnTo>
                            <a:pt x="995" y="1634"/>
                          </a:lnTo>
                          <a:lnTo>
                            <a:pt x="1027" y="1629"/>
                          </a:lnTo>
                          <a:lnTo>
                            <a:pt x="1051" y="1624"/>
                          </a:lnTo>
                          <a:lnTo>
                            <a:pt x="1079" y="1614"/>
                          </a:lnTo>
                          <a:lnTo>
                            <a:pt x="1095" y="1608"/>
                          </a:lnTo>
                          <a:lnTo>
                            <a:pt x="1112" y="1600"/>
                          </a:lnTo>
                          <a:lnTo>
                            <a:pt x="1129" y="1591"/>
                          </a:lnTo>
                          <a:lnTo>
                            <a:pt x="1148" y="1581"/>
                          </a:lnTo>
                          <a:lnTo>
                            <a:pt x="1158" y="1580"/>
                          </a:lnTo>
                          <a:lnTo>
                            <a:pt x="1168" y="1581"/>
                          </a:lnTo>
                          <a:lnTo>
                            <a:pt x="1175" y="1584"/>
                          </a:lnTo>
                          <a:lnTo>
                            <a:pt x="1182" y="1587"/>
                          </a:lnTo>
                          <a:lnTo>
                            <a:pt x="1193" y="1597"/>
                          </a:lnTo>
                          <a:lnTo>
                            <a:pt x="1204" y="1609"/>
                          </a:lnTo>
                          <a:lnTo>
                            <a:pt x="1215" y="1623"/>
                          </a:lnTo>
                          <a:lnTo>
                            <a:pt x="1229" y="1635"/>
                          </a:lnTo>
                          <a:lnTo>
                            <a:pt x="1238" y="1641"/>
                          </a:lnTo>
                          <a:lnTo>
                            <a:pt x="1248" y="1646"/>
                          </a:lnTo>
                          <a:lnTo>
                            <a:pt x="1260" y="1650"/>
                          </a:lnTo>
                          <a:lnTo>
                            <a:pt x="1273" y="1653"/>
                          </a:lnTo>
                          <a:lnTo>
                            <a:pt x="1277" y="1650"/>
                          </a:lnTo>
                          <a:lnTo>
                            <a:pt x="1287" y="1641"/>
                          </a:lnTo>
                          <a:lnTo>
                            <a:pt x="1304" y="1629"/>
                          </a:lnTo>
                          <a:lnTo>
                            <a:pt x="1326" y="1617"/>
                          </a:lnTo>
                          <a:lnTo>
                            <a:pt x="1339" y="1609"/>
                          </a:lnTo>
                          <a:lnTo>
                            <a:pt x="1354" y="1604"/>
                          </a:lnTo>
                          <a:lnTo>
                            <a:pt x="1370" y="1600"/>
                          </a:lnTo>
                          <a:lnTo>
                            <a:pt x="1387" y="1595"/>
                          </a:lnTo>
                          <a:lnTo>
                            <a:pt x="1404" y="1592"/>
                          </a:lnTo>
                          <a:lnTo>
                            <a:pt x="1423" y="1591"/>
                          </a:lnTo>
                          <a:lnTo>
                            <a:pt x="1442" y="1591"/>
                          </a:lnTo>
                          <a:lnTo>
                            <a:pt x="1463" y="1593"/>
                          </a:lnTo>
                          <a:lnTo>
                            <a:pt x="1791" y="1673"/>
                          </a:lnTo>
                          <a:lnTo>
                            <a:pt x="2047" y="1738"/>
                          </a:lnTo>
                          <a:lnTo>
                            <a:pt x="2054" y="1728"/>
                          </a:lnTo>
                          <a:lnTo>
                            <a:pt x="2060" y="1715"/>
                          </a:lnTo>
                          <a:lnTo>
                            <a:pt x="2066" y="1699"/>
                          </a:lnTo>
                          <a:lnTo>
                            <a:pt x="2071" y="1682"/>
                          </a:lnTo>
                          <a:lnTo>
                            <a:pt x="2079" y="1641"/>
                          </a:lnTo>
                          <a:lnTo>
                            <a:pt x="2085" y="1600"/>
                          </a:lnTo>
                          <a:lnTo>
                            <a:pt x="2089" y="1560"/>
                          </a:lnTo>
                          <a:lnTo>
                            <a:pt x="2091" y="1527"/>
                          </a:lnTo>
                          <a:lnTo>
                            <a:pt x="2092" y="1504"/>
                          </a:lnTo>
                          <a:lnTo>
                            <a:pt x="2093" y="1496"/>
                          </a:lnTo>
                          <a:lnTo>
                            <a:pt x="2185" y="1109"/>
                          </a:lnTo>
                          <a:lnTo>
                            <a:pt x="2277" y="714"/>
                          </a:lnTo>
                          <a:lnTo>
                            <a:pt x="2310" y="453"/>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6" name="Freeform 465"/>
                    <p:cNvSpPr>
                      <a:spLocks/>
                    </p:cNvSpPr>
                    <p:nvPr/>
                  </p:nvSpPr>
                  <p:spPr bwMode="auto">
                    <a:xfrm>
                      <a:off x="687" y="452"/>
                      <a:ext cx="577" cy="434"/>
                    </a:xfrm>
                    <a:custGeom>
                      <a:avLst/>
                      <a:gdLst>
                        <a:gd name="T0" fmla="*/ 0 w 2310"/>
                        <a:gd name="T1" fmla="*/ 0 h 1738"/>
                        <a:gd name="T2" fmla="*/ 0 w 2310"/>
                        <a:gd name="T3" fmla="*/ 0 h 1738"/>
                        <a:gd name="T4" fmla="*/ 0 w 2310"/>
                        <a:gd name="T5" fmla="*/ 0 h 1738"/>
                        <a:gd name="T6" fmla="*/ 0 w 2310"/>
                        <a:gd name="T7" fmla="*/ 0 h 1738"/>
                        <a:gd name="T8" fmla="*/ 0 w 2310"/>
                        <a:gd name="T9" fmla="*/ 0 h 1738"/>
                        <a:gd name="T10" fmla="*/ 0 w 2310"/>
                        <a:gd name="T11" fmla="*/ 0 h 1738"/>
                        <a:gd name="T12" fmla="*/ 0 w 2310"/>
                        <a:gd name="T13" fmla="*/ 0 h 1738"/>
                        <a:gd name="T14" fmla="*/ 0 w 2310"/>
                        <a:gd name="T15" fmla="*/ 0 h 1738"/>
                        <a:gd name="T16" fmla="*/ 0 w 2310"/>
                        <a:gd name="T17" fmla="*/ 0 h 1738"/>
                        <a:gd name="T18" fmla="*/ 0 w 2310"/>
                        <a:gd name="T19" fmla="*/ 0 h 1738"/>
                        <a:gd name="T20" fmla="*/ 0 w 2310"/>
                        <a:gd name="T21" fmla="*/ 0 h 1738"/>
                        <a:gd name="T22" fmla="*/ 0 w 2310"/>
                        <a:gd name="T23" fmla="*/ 0 h 1738"/>
                        <a:gd name="T24" fmla="*/ 0 w 2310"/>
                        <a:gd name="T25" fmla="*/ 0 h 1738"/>
                        <a:gd name="T26" fmla="*/ 0 w 2310"/>
                        <a:gd name="T27" fmla="*/ 0 h 1738"/>
                        <a:gd name="T28" fmla="*/ 0 w 2310"/>
                        <a:gd name="T29" fmla="*/ 0 h 1738"/>
                        <a:gd name="T30" fmla="*/ 0 w 2310"/>
                        <a:gd name="T31" fmla="*/ 0 h 1738"/>
                        <a:gd name="T32" fmla="*/ 0 w 2310"/>
                        <a:gd name="T33" fmla="*/ 0 h 1738"/>
                        <a:gd name="T34" fmla="*/ 0 w 2310"/>
                        <a:gd name="T35" fmla="*/ 0 h 1738"/>
                        <a:gd name="T36" fmla="*/ 0 w 2310"/>
                        <a:gd name="T37" fmla="*/ 0 h 1738"/>
                        <a:gd name="T38" fmla="*/ 0 w 2310"/>
                        <a:gd name="T39" fmla="*/ 0 h 1738"/>
                        <a:gd name="T40" fmla="*/ 0 w 2310"/>
                        <a:gd name="T41" fmla="*/ 0 h 1738"/>
                        <a:gd name="T42" fmla="*/ 0 w 2310"/>
                        <a:gd name="T43" fmla="*/ 0 h 1738"/>
                        <a:gd name="T44" fmla="*/ 0 w 2310"/>
                        <a:gd name="T45" fmla="*/ 0 h 1738"/>
                        <a:gd name="T46" fmla="*/ 0 w 2310"/>
                        <a:gd name="T47" fmla="*/ 0 h 1738"/>
                        <a:gd name="T48" fmla="*/ 0 w 2310"/>
                        <a:gd name="T49" fmla="*/ 0 h 1738"/>
                        <a:gd name="T50" fmla="*/ 0 w 2310"/>
                        <a:gd name="T51" fmla="*/ 0 h 1738"/>
                        <a:gd name="T52" fmla="*/ 0 w 2310"/>
                        <a:gd name="T53" fmla="*/ 0 h 1738"/>
                        <a:gd name="T54" fmla="*/ 0 w 2310"/>
                        <a:gd name="T55" fmla="*/ 0 h 1738"/>
                        <a:gd name="T56" fmla="*/ 0 w 2310"/>
                        <a:gd name="T57" fmla="*/ 0 h 1738"/>
                        <a:gd name="T58" fmla="*/ 0 w 2310"/>
                        <a:gd name="T59" fmla="*/ 0 h 1738"/>
                        <a:gd name="T60" fmla="*/ 0 w 2310"/>
                        <a:gd name="T61" fmla="*/ 0 h 1738"/>
                        <a:gd name="T62" fmla="*/ 0 w 2310"/>
                        <a:gd name="T63" fmla="*/ 0 h 1738"/>
                        <a:gd name="T64" fmla="*/ 0 w 2310"/>
                        <a:gd name="T65" fmla="*/ 0 h 1738"/>
                        <a:gd name="T66" fmla="*/ 0 w 2310"/>
                        <a:gd name="T67" fmla="*/ 0 h 1738"/>
                        <a:gd name="T68" fmla="*/ 0 w 2310"/>
                        <a:gd name="T69" fmla="*/ 0 h 1738"/>
                        <a:gd name="T70" fmla="*/ 0 w 2310"/>
                        <a:gd name="T71" fmla="*/ 0 h 1738"/>
                        <a:gd name="T72" fmla="*/ 0 w 2310"/>
                        <a:gd name="T73" fmla="*/ 0 h 1738"/>
                        <a:gd name="T74" fmla="*/ 0 w 2310"/>
                        <a:gd name="T75" fmla="*/ 0 h 1738"/>
                        <a:gd name="T76" fmla="*/ 0 w 2310"/>
                        <a:gd name="T77" fmla="*/ 0 h 1738"/>
                        <a:gd name="T78" fmla="*/ 0 w 2310"/>
                        <a:gd name="T79" fmla="*/ 0 h 1738"/>
                        <a:gd name="T80" fmla="*/ 0 w 2310"/>
                        <a:gd name="T81" fmla="*/ 0 h 1738"/>
                        <a:gd name="T82" fmla="*/ 0 w 2310"/>
                        <a:gd name="T83" fmla="*/ 0 h 1738"/>
                        <a:gd name="T84" fmla="*/ 0 w 2310"/>
                        <a:gd name="T85" fmla="*/ 0 h 1738"/>
                        <a:gd name="T86" fmla="*/ 0 w 2310"/>
                        <a:gd name="T87" fmla="*/ 0 h 1738"/>
                        <a:gd name="T88" fmla="*/ 0 w 2310"/>
                        <a:gd name="T89" fmla="*/ 0 h 1738"/>
                        <a:gd name="T90" fmla="*/ 0 w 2310"/>
                        <a:gd name="T91" fmla="*/ 0 h 1738"/>
                        <a:gd name="T92" fmla="*/ 0 w 2310"/>
                        <a:gd name="T93" fmla="*/ 0 h 1738"/>
                        <a:gd name="T94" fmla="*/ 0 w 2310"/>
                        <a:gd name="T95" fmla="*/ 0 h 1738"/>
                        <a:gd name="T96" fmla="*/ 0 w 2310"/>
                        <a:gd name="T97" fmla="*/ 0 h 1738"/>
                        <a:gd name="T98" fmla="*/ 0 w 2310"/>
                        <a:gd name="T99" fmla="*/ 0 h 1738"/>
                        <a:gd name="T100" fmla="*/ 0 w 2310"/>
                        <a:gd name="T101" fmla="*/ 0 h 1738"/>
                        <a:gd name="T102" fmla="*/ 0 w 2310"/>
                        <a:gd name="T103" fmla="*/ 0 h 1738"/>
                        <a:gd name="T104" fmla="*/ 0 w 2310"/>
                        <a:gd name="T105" fmla="*/ 0 h 1738"/>
                        <a:gd name="T106" fmla="*/ 0 w 2310"/>
                        <a:gd name="T107" fmla="*/ 0 h 1738"/>
                        <a:gd name="T108" fmla="*/ 0 w 2310"/>
                        <a:gd name="T109" fmla="*/ 0 h 1738"/>
                        <a:gd name="T110" fmla="*/ 0 w 2310"/>
                        <a:gd name="T111" fmla="*/ 0 h 1738"/>
                        <a:gd name="T112" fmla="*/ 0 w 2310"/>
                        <a:gd name="T113" fmla="*/ 0 h 1738"/>
                        <a:gd name="T114" fmla="*/ 0 w 2310"/>
                        <a:gd name="T115" fmla="*/ 0 h 1738"/>
                        <a:gd name="T116" fmla="*/ 0 w 2310"/>
                        <a:gd name="T117" fmla="*/ 0 h 1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10"/>
                        <a:gd name="T178" fmla="*/ 0 h 1738"/>
                        <a:gd name="T179" fmla="*/ 2310 w 2310"/>
                        <a:gd name="T180" fmla="*/ 1738 h 17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10" h="1738">
                          <a:moveTo>
                            <a:pt x="2310" y="453"/>
                          </a:moveTo>
                          <a:lnTo>
                            <a:pt x="2152" y="413"/>
                          </a:lnTo>
                          <a:lnTo>
                            <a:pt x="1997" y="373"/>
                          </a:lnTo>
                          <a:lnTo>
                            <a:pt x="1846" y="333"/>
                          </a:lnTo>
                          <a:lnTo>
                            <a:pt x="1699" y="293"/>
                          </a:lnTo>
                          <a:lnTo>
                            <a:pt x="1559" y="254"/>
                          </a:lnTo>
                          <a:lnTo>
                            <a:pt x="1425" y="217"/>
                          </a:lnTo>
                          <a:lnTo>
                            <a:pt x="1299" y="181"/>
                          </a:lnTo>
                          <a:lnTo>
                            <a:pt x="1182" y="148"/>
                          </a:lnTo>
                          <a:lnTo>
                            <a:pt x="1075" y="116"/>
                          </a:lnTo>
                          <a:lnTo>
                            <a:pt x="978" y="88"/>
                          </a:lnTo>
                          <a:lnTo>
                            <a:pt x="895" y="62"/>
                          </a:lnTo>
                          <a:lnTo>
                            <a:pt x="823" y="41"/>
                          </a:lnTo>
                          <a:lnTo>
                            <a:pt x="767" y="24"/>
                          </a:lnTo>
                          <a:lnTo>
                            <a:pt x="724" y="11"/>
                          </a:lnTo>
                          <a:lnTo>
                            <a:pt x="698" y="3"/>
                          </a:lnTo>
                          <a:lnTo>
                            <a:pt x="689" y="0"/>
                          </a:lnTo>
                          <a:lnTo>
                            <a:pt x="691" y="4"/>
                          </a:lnTo>
                          <a:lnTo>
                            <a:pt x="692" y="9"/>
                          </a:lnTo>
                          <a:lnTo>
                            <a:pt x="692" y="14"/>
                          </a:lnTo>
                          <a:lnTo>
                            <a:pt x="692" y="18"/>
                          </a:lnTo>
                          <a:lnTo>
                            <a:pt x="691" y="24"/>
                          </a:lnTo>
                          <a:lnTo>
                            <a:pt x="689" y="26"/>
                          </a:lnTo>
                          <a:lnTo>
                            <a:pt x="696" y="197"/>
                          </a:lnTo>
                          <a:lnTo>
                            <a:pt x="680" y="217"/>
                          </a:lnTo>
                          <a:lnTo>
                            <a:pt x="666" y="237"/>
                          </a:lnTo>
                          <a:lnTo>
                            <a:pt x="655" y="255"/>
                          </a:lnTo>
                          <a:lnTo>
                            <a:pt x="647" y="273"/>
                          </a:lnTo>
                          <a:lnTo>
                            <a:pt x="641" y="288"/>
                          </a:lnTo>
                          <a:lnTo>
                            <a:pt x="634" y="304"/>
                          </a:lnTo>
                          <a:lnTo>
                            <a:pt x="631" y="318"/>
                          </a:lnTo>
                          <a:lnTo>
                            <a:pt x="628" y="330"/>
                          </a:lnTo>
                          <a:lnTo>
                            <a:pt x="627" y="341"/>
                          </a:lnTo>
                          <a:lnTo>
                            <a:pt x="627" y="352"/>
                          </a:lnTo>
                          <a:lnTo>
                            <a:pt x="627" y="361"/>
                          </a:lnTo>
                          <a:lnTo>
                            <a:pt x="627" y="367"/>
                          </a:lnTo>
                          <a:lnTo>
                            <a:pt x="630" y="377"/>
                          </a:lnTo>
                          <a:lnTo>
                            <a:pt x="631" y="380"/>
                          </a:lnTo>
                          <a:lnTo>
                            <a:pt x="644" y="401"/>
                          </a:lnTo>
                          <a:lnTo>
                            <a:pt x="655" y="421"/>
                          </a:lnTo>
                          <a:lnTo>
                            <a:pt x="664" y="440"/>
                          </a:lnTo>
                          <a:lnTo>
                            <a:pt x="670" y="459"/>
                          </a:lnTo>
                          <a:lnTo>
                            <a:pt x="672" y="476"/>
                          </a:lnTo>
                          <a:lnTo>
                            <a:pt x="674" y="492"/>
                          </a:lnTo>
                          <a:lnTo>
                            <a:pt x="674" y="506"/>
                          </a:lnTo>
                          <a:lnTo>
                            <a:pt x="672" y="521"/>
                          </a:lnTo>
                          <a:lnTo>
                            <a:pt x="670" y="533"/>
                          </a:lnTo>
                          <a:lnTo>
                            <a:pt x="666" y="544"/>
                          </a:lnTo>
                          <a:lnTo>
                            <a:pt x="663" y="554"/>
                          </a:lnTo>
                          <a:lnTo>
                            <a:pt x="659" y="563"/>
                          </a:lnTo>
                          <a:lnTo>
                            <a:pt x="653" y="574"/>
                          </a:lnTo>
                          <a:lnTo>
                            <a:pt x="650" y="577"/>
                          </a:lnTo>
                          <a:lnTo>
                            <a:pt x="578" y="748"/>
                          </a:lnTo>
                          <a:lnTo>
                            <a:pt x="572" y="739"/>
                          </a:lnTo>
                          <a:lnTo>
                            <a:pt x="566" y="733"/>
                          </a:lnTo>
                          <a:lnTo>
                            <a:pt x="561" y="729"/>
                          </a:lnTo>
                          <a:lnTo>
                            <a:pt x="556" y="729"/>
                          </a:lnTo>
                          <a:lnTo>
                            <a:pt x="551" y="730"/>
                          </a:lnTo>
                          <a:lnTo>
                            <a:pt x="546" y="734"/>
                          </a:lnTo>
                          <a:lnTo>
                            <a:pt x="543" y="739"/>
                          </a:lnTo>
                          <a:lnTo>
                            <a:pt x="539" y="745"/>
                          </a:lnTo>
                          <a:lnTo>
                            <a:pt x="529" y="772"/>
                          </a:lnTo>
                          <a:lnTo>
                            <a:pt x="525" y="787"/>
                          </a:lnTo>
                          <a:lnTo>
                            <a:pt x="381" y="767"/>
                          </a:lnTo>
                          <a:lnTo>
                            <a:pt x="392" y="741"/>
                          </a:lnTo>
                          <a:lnTo>
                            <a:pt x="401" y="719"/>
                          </a:lnTo>
                          <a:lnTo>
                            <a:pt x="406" y="701"/>
                          </a:lnTo>
                          <a:lnTo>
                            <a:pt x="409" y="684"/>
                          </a:lnTo>
                          <a:lnTo>
                            <a:pt x="412" y="670"/>
                          </a:lnTo>
                          <a:lnTo>
                            <a:pt x="412" y="658"/>
                          </a:lnTo>
                          <a:lnTo>
                            <a:pt x="410" y="648"/>
                          </a:lnTo>
                          <a:lnTo>
                            <a:pt x="409" y="641"/>
                          </a:lnTo>
                          <a:lnTo>
                            <a:pt x="406" y="635"/>
                          </a:lnTo>
                          <a:lnTo>
                            <a:pt x="403" y="631"/>
                          </a:lnTo>
                          <a:lnTo>
                            <a:pt x="399" y="628"/>
                          </a:lnTo>
                          <a:lnTo>
                            <a:pt x="396" y="625"/>
                          </a:lnTo>
                          <a:lnTo>
                            <a:pt x="390" y="624"/>
                          </a:lnTo>
                          <a:lnTo>
                            <a:pt x="387" y="623"/>
                          </a:lnTo>
                          <a:lnTo>
                            <a:pt x="408" y="602"/>
                          </a:lnTo>
                          <a:lnTo>
                            <a:pt x="428" y="582"/>
                          </a:lnTo>
                          <a:lnTo>
                            <a:pt x="447" y="565"/>
                          </a:lnTo>
                          <a:lnTo>
                            <a:pt x="465" y="549"/>
                          </a:lnTo>
                          <a:lnTo>
                            <a:pt x="499" y="521"/>
                          </a:lnTo>
                          <a:lnTo>
                            <a:pt x="528" y="500"/>
                          </a:lnTo>
                          <a:lnTo>
                            <a:pt x="551" y="484"/>
                          </a:lnTo>
                          <a:lnTo>
                            <a:pt x="570" y="473"/>
                          </a:lnTo>
                          <a:lnTo>
                            <a:pt x="581" y="467"/>
                          </a:lnTo>
                          <a:lnTo>
                            <a:pt x="584" y="466"/>
                          </a:lnTo>
                          <a:lnTo>
                            <a:pt x="590" y="347"/>
                          </a:lnTo>
                          <a:lnTo>
                            <a:pt x="567" y="329"/>
                          </a:lnTo>
                          <a:lnTo>
                            <a:pt x="543" y="313"/>
                          </a:lnTo>
                          <a:lnTo>
                            <a:pt x="517" y="298"/>
                          </a:lnTo>
                          <a:lnTo>
                            <a:pt x="492" y="286"/>
                          </a:lnTo>
                          <a:lnTo>
                            <a:pt x="467" y="275"/>
                          </a:lnTo>
                          <a:lnTo>
                            <a:pt x="442" y="266"/>
                          </a:lnTo>
                          <a:lnTo>
                            <a:pt x="419" y="259"/>
                          </a:lnTo>
                          <a:lnTo>
                            <a:pt x="397" y="253"/>
                          </a:lnTo>
                          <a:lnTo>
                            <a:pt x="357" y="243"/>
                          </a:lnTo>
                          <a:lnTo>
                            <a:pt x="325" y="238"/>
                          </a:lnTo>
                          <a:lnTo>
                            <a:pt x="304" y="237"/>
                          </a:lnTo>
                          <a:lnTo>
                            <a:pt x="295" y="236"/>
                          </a:lnTo>
                          <a:lnTo>
                            <a:pt x="286" y="221"/>
                          </a:lnTo>
                          <a:lnTo>
                            <a:pt x="273" y="205"/>
                          </a:lnTo>
                          <a:lnTo>
                            <a:pt x="259" y="188"/>
                          </a:lnTo>
                          <a:lnTo>
                            <a:pt x="241" y="171"/>
                          </a:lnTo>
                          <a:lnTo>
                            <a:pt x="205" y="137"/>
                          </a:lnTo>
                          <a:lnTo>
                            <a:pt x="167" y="105"/>
                          </a:lnTo>
                          <a:lnTo>
                            <a:pt x="131" y="77"/>
                          </a:lnTo>
                          <a:lnTo>
                            <a:pt x="101" y="53"/>
                          </a:lnTo>
                          <a:lnTo>
                            <a:pt x="80" y="39"/>
                          </a:lnTo>
                          <a:lnTo>
                            <a:pt x="73" y="33"/>
                          </a:lnTo>
                          <a:lnTo>
                            <a:pt x="65" y="40"/>
                          </a:lnTo>
                          <a:lnTo>
                            <a:pt x="59" y="47"/>
                          </a:lnTo>
                          <a:lnTo>
                            <a:pt x="53" y="55"/>
                          </a:lnTo>
                          <a:lnTo>
                            <a:pt x="48" y="63"/>
                          </a:lnTo>
                          <a:lnTo>
                            <a:pt x="40" y="80"/>
                          </a:lnTo>
                          <a:lnTo>
                            <a:pt x="33" y="99"/>
                          </a:lnTo>
                          <a:lnTo>
                            <a:pt x="29" y="118"/>
                          </a:lnTo>
                          <a:lnTo>
                            <a:pt x="26" y="137"/>
                          </a:lnTo>
                          <a:lnTo>
                            <a:pt x="24" y="156"/>
                          </a:lnTo>
                          <a:lnTo>
                            <a:pt x="24" y="175"/>
                          </a:lnTo>
                          <a:lnTo>
                            <a:pt x="25" y="209"/>
                          </a:lnTo>
                          <a:lnTo>
                            <a:pt x="29" y="237"/>
                          </a:lnTo>
                          <a:lnTo>
                            <a:pt x="32" y="255"/>
                          </a:lnTo>
                          <a:lnTo>
                            <a:pt x="33" y="263"/>
                          </a:lnTo>
                          <a:lnTo>
                            <a:pt x="38" y="293"/>
                          </a:lnTo>
                          <a:lnTo>
                            <a:pt x="41" y="324"/>
                          </a:lnTo>
                          <a:lnTo>
                            <a:pt x="43" y="352"/>
                          </a:lnTo>
                          <a:lnTo>
                            <a:pt x="46" y="378"/>
                          </a:lnTo>
                          <a:lnTo>
                            <a:pt x="47" y="427"/>
                          </a:lnTo>
                          <a:lnTo>
                            <a:pt x="47" y="467"/>
                          </a:lnTo>
                          <a:lnTo>
                            <a:pt x="44" y="500"/>
                          </a:lnTo>
                          <a:lnTo>
                            <a:pt x="42" y="525"/>
                          </a:lnTo>
                          <a:lnTo>
                            <a:pt x="41" y="539"/>
                          </a:lnTo>
                          <a:lnTo>
                            <a:pt x="40" y="544"/>
                          </a:lnTo>
                          <a:lnTo>
                            <a:pt x="46" y="566"/>
                          </a:lnTo>
                          <a:lnTo>
                            <a:pt x="49" y="588"/>
                          </a:lnTo>
                          <a:lnTo>
                            <a:pt x="52" y="608"/>
                          </a:lnTo>
                          <a:lnTo>
                            <a:pt x="54" y="625"/>
                          </a:lnTo>
                          <a:lnTo>
                            <a:pt x="54" y="642"/>
                          </a:lnTo>
                          <a:lnTo>
                            <a:pt x="54" y="657"/>
                          </a:lnTo>
                          <a:lnTo>
                            <a:pt x="53" y="670"/>
                          </a:lnTo>
                          <a:lnTo>
                            <a:pt x="52" y="683"/>
                          </a:lnTo>
                          <a:lnTo>
                            <a:pt x="48" y="702"/>
                          </a:lnTo>
                          <a:lnTo>
                            <a:pt x="44" y="717"/>
                          </a:lnTo>
                          <a:lnTo>
                            <a:pt x="41" y="726"/>
                          </a:lnTo>
                          <a:lnTo>
                            <a:pt x="40" y="728"/>
                          </a:lnTo>
                          <a:lnTo>
                            <a:pt x="64" y="733"/>
                          </a:lnTo>
                          <a:lnTo>
                            <a:pt x="82" y="739"/>
                          </a:lnTo>
                          <a:lnTo>
                            <a:pt x="88" y="741"/>
                          </a:lnTo>
                          <a:lnTo>
                            <a:pt x="93" y="745"/>
                          </a:lnTo>
                          <a:lnTo>
                            <a:pt x="97" y="749"/>
                          </a:lnTo>
                          <a:lnTo>
                            <a:pt x="100" y="751"/>
                          </a:lnTo>
                          <a:lnTo>
                            <a:pt x="101" y="755"/>
                          </a:lnTo>
                          <a:lnTo>
                            <a:pt x="101" y="757"/>
                          </a:lnTo>
                          <a:lnTo>
                            <a:pt x="100" y="761"/>
                          </a:lnTo>
                          <a:lnTo>
                            <a:pt x="98" y="765"/>
                          </a:lnTo>
                          <a:lnTo>
                            <a:pt x="92" y="771"/>
                          </a:lnTo>
                          <a:lnTo>
                            <a:pt x="84" y="777"/>
                          </a:lnTo>
                          <a:lnTo>
                            <a:pt x="73" y="783"/>
                          </a:lnTo>
                          <a:lnTo>
                            <a:pt x="62" y="789"/>
                          </a:lnTo>
                          <a:lnTo>
                            <a:pt x="51" y="794"/>
                          </a:lnTo>
                          <a:lnTo>
                            <a:pt x="40" y="798"/>
                          </a:lnTo>
                          <a:lnTo>
                            <a:pt x="21" y="804"/>
                          </a:lnTo>
                          <a:lnTo>
                            <a:pt x="14" y="806"/>
                          </a:lnTo>
                          <a:lnTo>
                            <a:pt x="15" y="826"/>
                          </a:lnTo>
                          <a:lnTo>
                            <a:pt x="19" y="842"/>
                          </a:lnTo>
                          <a:lnTo>
                            <a:pt x="22" y="854"/>
                          </a:lnTo>
                          <a:lnTo>
                            <a:pt x="26" y="864"/>
                          </a:lnTo>
                          <a:lnTo>
                            <a:pt x="36" y="879"/>
                          </a:lnTo>
                          <a:lnTo>
                            <a:pt x="46" y="891"/>
                          </a:lnTo>
                          <a:lnTo>
                            <a:pt x="51" y="896"/>
                          </a:lnTo>
                          <a:lnTo>
                            <a:pt x="54" y="903"/>
                          </a:lnTo>
                          <a:lnTo>
                            <a:pt x="57" y="910"/>
                          </a:lnTo>
                          <a:lnTo>
                            <a:pt x="59" y="919"/>
                          </a:lnTo>
                          <a:lnTo>
                            <a:pt x="59" y="931"/>
                          </a:lnTo>
                          <a:lnTo>
                            <a:pt x="59" y="945"/>
                          </a:lnTo>
                          <a:lnTo>
                            <a:pt x="57" y="963"/>
                          </a:lnTo>
                          <a:lnTo>
                            <a:pt x="53" y="984"/>
                          </a:lnTo>
                          <a:lnTo>
                            <a:pt x="46" y="997"/>
                          </a:lnTo>
                          <a:lnTo>
                            <a:pt x="40" y="1006"/>
                          </a:lnTo>
                          <a:lnTo>
                            <a:pt x="36" y="1008"/>
                          </a:lnTo>
                          <a:lnTo>
                            <a:pt x="33" y="1011"/>
                          </a:lnTo>
                          <a:lnTo>
                            <a:pt x="31" y="1011"/>
                          </a:lnTo>
                          <a:lnTo>
                            <a:pt x="29" y="1011"/>
                          </a:lnTo>
                          <a:lnTo>
                            <a:pt x="24" y="1008"/>
                          </a:lnTo>
                          <a:lnTo>
                            <a:pt x="19" y="1002"/>
                          </a:lnTo>
                          <a:lnTo>
                            <a:pt x="15" y="995"/>
                          </a:lnTo>
                          <a:lnTo>
                            <a:pt x="13" y="986"/>
                          </a:lnTo>
                          <a:lnTo>
                            <a:pt x="6" y="965"/>
                          </a:lnTo>
                          <a:lnTo>
                            <a:pt x="3" y="946"/>
                          </a:lnTo>
                          <a:lnTo>
                            <a:pt x="2" y="931"/>
                          </a:lnTo>
                          <a:lnTo>
                            <a:pt x="0" y="925"/>
                          </a:lnTo>
                          <a:lnTo>
                            <a:pt x="0" y="1030"/>
                          </a:lnTo>
                          <a:lnTo>
                            <a:pt x="27" y="1038"/>
                          </a:lnTo>
                          <a:lnTo>
                            <a:pt x="51" y="1045"/>
                          </a:lnTo>
                          <a:lnTo>
                            <a:pt x="69" y="1054"/>
                          </a:lnTo>
                          <a:lnTo>
                            <a:pt x="85" y="1062"/>
                          </a:lnTo>
                          <a:lnTo>
                            <a:pt x="96" y="1070"/>
                          </a:lnTo>
                          <a:lnTo>
                            <a:pt x="106" y="1078"/>
                          </a:lnTo>
                          <a:lnTo>
                            <a:pt x="112" y="1087"/>
                          </a:lnTo>
                          <a:lnTo>
                            <a:pt x="115" y="1094"/>
                          </a:lnTo>
                          <a:lnTo>
                            <a:pt x="118" y="1101"/>
                          </a:lnTo>
                          <a:lnTo>
                            <a:pt x="118" y="1107"/>
                          </a:lnTo>
                          <a:lnTo>
                            <a:pt x="118" y="1114"/>
                          </a:lnTo>
                          <a:lnTo>
                            <a:pt x="117" y="1118"/>
                          </a:lnTo>
                          <a:lnTo>
                            <a:pt x="114" y="1126"/>
                          </a:lnTo>
                          <a:lnTo>
                            <a:pt x="112" y="1128"/>
                          </a:lnTo>
                          <a:lnTo>
                            <a:pt x="191" y="1181"/>
                          </a:lnTo>
                          <a:lnTo>
                            <a:pt x="196" y="1182"/>
                          </a:lnTo>
                          <a:lnTo>
                            <a:pt x="208" y="1186"/>
                          </a:lnTo>
                          <a:lnTo>
                            <a:pt x="217" y="1189"/>
                          </a:lnTo>
                          <a:lnTo>
                            <a:pt x="226" y="1193"/>
                          </a:lnTo>
                          <a:lnTo>
                            <a:pt x="234" y="1198"/>
                          </a:lnTo>
                          <a:lnTo>
                            <a:pt x="243" y="1205"/>
                          </a:lnTo>
                          <a:lnTo>
                            <a:pt x="251" y="1214"/>
                          </a:lnTo>
                          <a:lnTo>
                            <a:pt x="259" y="1223"/>
                          </a:lnTo>
                          <a:lnTo>
                            <a:pt x="265" y="1235"/>
                          </a:lnTo>
                          <a:lnTo>
                            <a:pt x="268" y="1247"/>
                          </a:lnTo>
                          <a:lnTo>
                            <a:pt x="270" y="1254"/>
                          </a:lnTo>
                          <a:lnTo>
                            <a:pt x="270" y="1262"/>
                          </a:lnTo>
                          <a:lnTo>
                            <a:pt x="270" y="1270"/>
                          </a:lnTo>
                          <a:lnTo>
                            <a:pt x="268" y="1279"/>
                          </a:lnTo>
                          <a:lnTo>
                            <a:pt x="267" y="1287"/>
                          </a:lnTo>
                          <a:lnTo>
                            <a:pt x="265" y="1297"/>
                          </a:lnTo>
                          <a:lnTo>
                            <a:pt x="261" y="1308"/>
                          </a:lnTo>
                          <a:lnTo>
                            <a:pt x="256" y="1318"/>
                          </a:lnTo>
                          <a:lnTo>
                            <a:pt x="256" y="1324"/>
                          </a:lnTo>
                          <a:lnTo>
                            <a:pt x="254" y="1340"/>
                          </a:lnTo>
                          <a:lnTo>
                            <a:pt x="254" y="1362"/>
                          </a:lnTo>
                          <a:lnTo>
                            <a:pt x="254" y="1389"/>
                          </a:lnTo>
                          <a:lnTo>
                            <a:pt x="255" y="1404"/>
                          </a:lnTo>
                          <a:lnTo>
                            <a:pt x="257" y="1418"/>
                          </a:lnTo>
                          <a:lnTo>
                            <a:pt x="260" y="1432"/>
                          </a:lnTo>
                          <a:lnTo>
                            <a:pt x="265" y="1445"/>
                          </a:lnTo>
                          <a:lnTo>
                            <a:pt x="270" y="1459"/>
                          </a:lnTo>
                          <a:lnTo>
                            <a:pt x="277" y="1471"/>
                          </a:lnTo>
                          <a:lnTo>
                            <a:pt x="281" y="1476"/>
                          </a:lnTo>
                          <a:lnTo>
                            <a:pt x="286" y="1481"/>
                          </a:lnTo>
                          <a:lnTo>
                            <a:pt x="290" y="1485"/>
                          </a:lnTo>
                          <a:lnTo>
                            <a:pt x="295" y="1489"/>
                          </a:lnTo>
                          <a:lnTo>
                            <a:pt x="308" y="1493"/>
                          </a:lnTo>
                          <a:lnTo>
                            <a:pt x="337" y="1504"/>
                          </a:lnTo>
                          <a:lnTo>
                            <a:pt x="357" y="1514"/>
                          </a:lnTo>
                          <a:lnTo>
                            <a:pt x="376" y="1525"/>
                          </a:lnTo>
                          <a:lnTo>
                            <a:pt x="386" y="1531"/>
                          </a:lnTo>
                          <a:lnTo>
                            <a:pt x="396" y="1538"/>
                          </a:lnTo>
                          <a:lnTo>
                            <a:pt x="406" y="1547"/>
                          </a:lnTo>
                          <a:lnTo>
                            <a:pt x="414" y="1554"/>
                          </a:lnTo>
                          <a:lnTo>
                            <a:pt x="436" y="1553"/>
                          </a:lnTo>
                          <a:lnTo>
                            <a:pt x="456" y="1551"/>
                          </a:lnTo>
                          <a:lnTo>
                            <a:pt x="472" y="1548"/>
                          </a:lnTo>
                          <a:lnTo>
                            <a:pt x="486" y="1546"/>
                          </a:lnTo>
                          <a:lnTo>
                            <a:pt x="507" y="1540"/>
                          </a:lnTo>
                          <a:lnTo>
                            <a:pt x="523" y="1532"/>
                          </a:lnTo>
                          <a:lnTo>
                            <a:pt x="536" y="1526"/>
                          </a:lnTo>
                          <a:lnTo>
                            <a:pt x="551" y="1520"/>
                          </a:lnTo>
                          <a:lnTo>
                            <a:pt x="560" y="1519"/>
                          </a:lnTo>
                          <a:lnTo>
                            <a:pt x="571" y="1516"/>
                          </a:lnTo>
                          <a:lnTo>
                            <a:pt x="583" y="1515"/>
                          </a:lnTo>
                          <a:lnTo>
                            <a:pt x="598" y="1515"/>
                          </a:lnTo>
                          <a:lnTo>
                            <a:pt x="611" y="1520"/>
                          </a:lnTo>
                          <a:lnTo>
                            <a:pt x="623" y="1525"/>
                          </a:lnTo>
                          <a:lnTo>
                            <a:pt x="636" y="1531"/>
                          </a:lnTo>
                          <a:lnTo>
                            <a:pt x="645" y="1537"/>
                          </a:lnTo>
                          <a:lnTo>
                            <a:pt x="663" y="1552"/>
                          </a:lnTo>
                          <a:lnTo>
                            <a:pt x="678" y="1567"/>
                          </a:lnTo>
                          <a:lnTo>
                            <a:pt x="694" y="1580"/>
                          </a:lnTo>
                          <a:lnTo>
                            <a:pt x="712" y="1592"/>
                          </a:lnTo>
                          <a:lnTo>
                            <a:pt x="720" y="1598"/>
                          </a:lnTo>
                          <a:lnTo>
                            <a:pt x="731" y="1602"/>
                          </a:lnTo>
                          <a:lnTo>
                            <a:pt x="742" y="1606"/>
                          </a:lnTo>
                          <a:lnTo>
                            <a:pt x="754" y="1607"/>
                          </a:lnTo>
                          <a:lnTo>
                            <a:pt x="758" y="1604"/>
                          </a:lnTo>
                          <a:lnTo>
                            <a:pt x="767" y="1596"/>
                          </a:lnTo>
                          <a:lnTo>
                            <a:pt x="771" y="1591"/>
                          </a:lnTo>
                          <a:lnTo>
                            <a:pt x="779" y="1586"/>
                          </a:lnTo>
                          <a:lnTo>
                            <a:pt x="786" y="1581"/>
                          </a:lnTo>
                          <a:lnTo>
                            <a:pt x="795" y="1578"/>
                          </a:lnTo>
                          <a:lnTo>
                            <a:pt x="803" y="1574"/>
                          </a:lnTo>
                          <a:lnTo>
                            <a:pt x="813" y="1573"/>
                          </a:lnTo>
                          <a:lnTo>
                            <a:pt x="823" y="1573"/>
                          </a:lnTo>
                          <a:lnTo>
                            <a:pt x="833" y="1574"/>
                          </a:lnTo>
                          <a:lnTo>
                            <a:pt x="842" y="1578"/>
                          </a:lnTo>
                          <a:lnTo>
                            <a:pt x="852" y="1585"/>
                          </a:lnTo>
                          <a:lnTo>
                            <a:pt x="863" y="1595"/>
                          </a:lnTo>
                          <a:lnTo>
                            <a:pt x="873" y="1607"/>
                          </a:lnTo>
                          <a:lnTo>
                            <a:pt x="880" y="1607"/>
                          </a:lnTo>
                          <a:lnTo>
                            <a:pt x="901" y="1608"/>
                          </a:lnTo>
                          <a:lnTo>
                            <a:pt x="917" y="1611"/>
                          </a:lnTo>
                          <a:lnTo>
                            <a:pt x="937" y="1616"/>
                          </a:lnTo>
                          <a:lnTo>
                            <a:pt x="959" y="1623"/>
                          </a:lnTo>
                          <a:lnTo>
                            <a:pt x="984" y="1634"/>
                          </a:lnTo>
                          <a:lnTo>
                            <a:pt x="995" y="1634"/>
                          </a:lnTo>
                          <a:lnTo>
                            <a:pt x="1027" y="1629"/>
                          </a:lnTo>
                          <a:lnTo>
                            <a:pt x="1051" y="1624"/>
                          </a:lnTo>
                          <a:lnTo>
                            <a:pt x="1079" y="1614"/>
                          </a:lnTo>
                          <a:lnTo>
                            <a:pt x="1095" y="1608"/>
                          </a:lnTo>
                          <a:lnTo>
                            <a:pt x="1112" y="1600"/>
                          </a:lnTo>
                          <a:lnTo>
                            <a:pt x="1129" y="1591"/>
                          </a:lnTo>
                          <a:lnTo>
                            <a:pt x="1148" y="1581"/>
                          </a:lnTo>
                          <a:lnTo>
                            <a:pt x="1158" y="1580"/>
                          </a:lnTo>
                          <a:lnTo>
                            <a:pt x="1168" y="1581"/>
                          </a:lnTo>
                          <a:lnTo>
                            <a:pt x="1175" y="1584"/>
                          </a:lnTo>
                          <a:lnTo>
                            <a:pt x="1182" y="1587"/>
                          </a:lnTo>
                          <a:lnTo>
                            <a:pt x="1193" y="1597"/>
                          </a:lnTo>
                          <a:lnTo>
                            <a:pt x="1204" y="1609"/>
                          </a:lnTo>
                          <a:lnTo>
                            <a:pt x="1215" y="1623"/>
                          </a:lnTo>
                          <a:lnTo>
                            <a:pt x="1229" y="1635"/>
                          </a:lnTo>
                          <a:lnTo>
                            <a:pt x="1238" y="1641"/>
                          </a:lnTo>
                          <a:lnTo>
                            <a:pt x="1248" y="1646"/>
                          </a:lnTo>
                          <a:lnTo>
                            <a:pt x="1260" y="1650"/>
                          </a:lnTo>
                          <a:lnTo>
                            <a:pt x="1273" y="1653"/>
                          </a:lnTo>
                          <a:lnTo>
                            <a:pt x="1277" y="1650"/>
                          </a:lnTo>
                          <a:lnTo>
                            <a:pt x="1287" y="1641"/>
                          </a:lnTo>
                          <a:lnTo>
                            <a:pt x="1304" y="1629"/>
                          </a:lnTo>
                          <a:lnTo>
                            <a:pt x="1326" y="1617"/>
                          </a:lnTo>
                          <a:lnTo>
                            <a:pt x="1339" y="1609"/>
                          </a:lnTo>
                          <a:lnTo>
                            <a:pt x="1354" y="1604"/>
                          </a:lnTo>
                          <a:lnTo>
                            <a:pt x="1370" y="1600"/>
                          </a:lnTo>
                          <a:lnTo>
                            <a:pt x="1387" y="1595"/>
                          </a:lnTo>
                          <a:lnTo>
                            <a:pt x="1404" y="1592"/>
                          </a:lnTo>
                          <a:lnTo>
                            <a:pt x="1423" y="1591"/>
                          </a:lnTo>
                          <a:lnTo>
                            <a:pt x="1442" y="1591"/>
                          </a:lnTo>
                          <a:lnTo>
                            <a:pt x="1463" y="1593"/>
                          </a:lnTo>
                          <a:lnTo>
                            <a:pt x="1791" y="1673"/>
                          </a:lnTo>
                          <a:lnTo>
                            <a:pt x="2047" y="1738"/>
                          </a:lnTo>
                          <a:lnTo>
                            <a:pt x="2054" y="1728"/>
                          </a:lnTo>
                          <a:lnTo>
                            <a:pt x="2060" y="1715"/>
                          </a:lnTo>
                          <a:lnTo>
                            <a:pt x="2066" y="1699"/>
                          </a:lnTo>
                          <a:lnTo>
                            <a:pt x="2071" y="1682"/>
                          </a:lnTo>
                          <a:lnTo>
                            <a:pt x="2079" y="1641"/>
                          </a:lnTo>
                          <a:lnTo>
                            <a:pt x="2085" y="1600"/>
                          </a:lnTo>
                          <a:lnTo>
                            <a:pt x="2089" y="1560"/>
                          </a:lnTo>
                          <a:lnTo>
                            <a:pt x="2091" y="1527"/>
                          </a:lnTo>
                          <a:lnTo>
                            <a:pt x="2092" y="1504"/>
                          </a:lnTo>
                          <a:lnTo>
                            <a:pt x="2093" y="1496"/>
                          </a:lnTo>
                          <a:lnTo>
                            <a:pt x="2185" y="1109"/>
                          </a:lnTo>
                          <a:lnTo>
                            <a:pt x="2277" y="714"/>
                          </a:lnTo>
                          <a:lnTo>
                            <a:pt x="2310" y="45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7" name="Freeform 466"/>
                    <p:cNvSpPr>
                      <a:spLocks/>
                    </p:cNvSpPr>
                    <p:nvPr/>
                  </p:nvSpPr>
                  <p:spPr bwMode="auto">
                    <a:xfrm>
                      <a:off x="515" y="721"/>
                      <a:ext cx="717" cy="608"/>
                    </a:xfrm>
                    <a:custGeom>
                      <a:avLst/>
                      <a:gdLst>
                        <a:gd name="T0" fmla="*/ 0 w 2868"/>
                        <a:gd name="T1" fmla="*/ 0 h 2432"/>
                        <a:gd name="T2" fmla="*/ 0 w 2868"/>
                        <a:gd name="T3" fmla="*/ 0 h 2432"/>
                        <a:gd name="T4" fmla="*/ 0 w 2868"/>
                        <a:gd name="T5" fmla="*/ 0 h 2432"/>
                        <a:gd name="T6" fmla="*/ 0 w 2868"/>
                        <a:gd name="T7" fmla="*/ 0 h 2432"/>
                        <a:gd name="T8" fmla="*/ 0 w 2868"/>
                        <a:gd name="T9" fmla="*/ 0 h 2432"/>
                        <a:gd name="T10" fmla="*/ 0 w 2868"/>
                        <a:gd name="T11" fmla="*/ 0 h 2432"/>
                        <a:gd name="T12" fmla="*/ 0 w 2868"/>
                        <a:gd name="T13" fmla="*/ 0 h 2432"/>
                        <a:gd name="T14" fmla="*/ 0 w 2868"/>
                        <a:gd name="T15" fmla="*/ 0 h 2432"/>
                        <a:gd name="T16" fmla="*/ 0 w 2868"/>
                        <a:gd name="T17" fmla="*/ 0 h 2432"/>
                        <a:gd name="T18" fmla="*/ 0 w 2868"/>
                        <a:gd name="T19" fmla="*/ 0 h 2432"/>
                        <a:gd name="T20" fmla="*/ 0 w 2868"/>
                        <a:gd name="T21" fmla="*/ 0 h 2432"/>
                        <a:gd name="T22" fmla="*/ 0 w 2868"/>
                        <a:gd name="T23" fmla="*/ 0 h 2432"/>
                        <a:gd name="T24" fmla="*/ 0 w 2868"/>
                        <a:gd name="T25" fmla="*/ 0 h 2432"/>
                        <a:gd name="T26" fmla="*/ 0 w 2868"/>
                        <a:gd name="T27" fmla="*/ 0 h 2432"/>
                        <a:gd name="T28" fmla="*/ 0 w 2868"/>
                        <a:gd name="T29" fmla="*/ 0 h 2432"/>
                        <a:gd name="T30" fmla="*/ 0 w 2868"/>
                        <a:gd name="T31" fmla="*/ 0 h 2432"/>
                        <a:gd name="T32" fmla="*/ 0 w 2868"/>
                        <a:gd name="T33" fmla="*/ 0 h 2432"/>
                        <a:gd name="T34" fmla="*/ 0 w 2868"/>
                        <a:gd name="T35" fmla="*/ 0 h 2432"/>
                        <a:gd name="T36" fmla="*/ 0 w 2868"/>
                        <a:gd name="T37" fmla="*/ 0 h 2432"/>
                        <a:gd name="T38" fmla="*/ 0 w 2868"/>
                        <a:gd name="T39" fmla="*/ 0 h 2432"/>
                        <a:gd name="T40" fmla="*/ 0 w 2868"/>
                        <a:gd name="T41" fmla="*/ 0 h 2432"/>
                        <a:gd name="T42" fmla="*/ 0 w 2868"/>
                        <a:gd name="T43" fmla="*/ 0 h 2432"/>
                        <a:gd name="T44" fmla="*/ 0 w 2868"/>
                        <a:gd name="T45" fmla="*/ 0 h 2432"/>
                        <a:gd name="T46" fmla="*/ 0 w 2868"/>
                        <a:gd name="T47" fmla="*/ 0 h 2432"/>
                        <a:gd name="T48" fmla="*/ 0 w 2868"/>
                        <a:gd name="T49" fmla="*/ 0 h 2432"/>
                        <a:gd name="T50" fmla="*/ 0 w 2868"/>
                        <a:gd name="T51" fmla="*/ 0 h 2432"/>
                        <a:gd name="T52" fmla="*/ 0 w 2868"/>
                        <a:gd name="T53" fmla="*/ 0 h 2432"/>
                        <a:gd name="T54" fmla="*/ 0 w 2868"/>
                        <a:gd name="T55" fmla="*/ 0 h 2432"/>
                        <a:gd name="T56" fmla="*/ 0 w 2868"/>
                        <a:gd name="T57" fmla="*/ 0 h 2432"/>
                        <a:gd name="T58" fmla="*/ 0 w 2868"/>
                        <a:gd name="T59" fmla="*/ 0 h 2432"/>
                        <a:gd name="T60" fmla="*/ 0 w 2868"/>
                        <a:gd name="T61" fmla="*/ 0 h 2432"/>
                        <a:gd name="T62" fmla="*/ 0 w 2868"/>
                        <a:gd name="T63" fmla="*/ 0 h 2432"/>
                        <a:gd name="T64" fmla="*/ 0 w 2868"/>
                        <a:gd name="T65" fmla="*/ 0 h 2432"/>
                        <a:gd name="T66" fmla="*/ 0 w 2868"/>
                        <a:gd name="T67" fmla="*/ 0 h 2432"/>
                        <a:gd name="T68" fmla="*/ 0 w 2868"/>
                        <a:gd name="T69" fmla="*/ 0 h 2432"/>
                        <a:gd name="T70" fmla="*/ 0 w 2868"/>
                        <a:gd name="T71" fmla="*/ 0 h 2432"/>
                        <a:gd name="T72" fmla="*/ 0 w 2868"/>
                        <a:gd name="T73" fmla="*/ 0 h 2432"/>
                        <a:gd name="T74" fmla="*/ 0 w 2868"/>
                        <a:gd name="T75" fmla="*/ 0 h 2432"/>
                        <a:gd name="T76" fmla="*/ 0 w 2868"/>
                        <a:gd name="T77" fmla="*/ 0 h 2432"/>
                        <a:gd name="T78" fmla="*/ 0 w 2868"/>
                        <a:gd name="T79" fmla="*/ 0 h 2432"/>
                        <a:gd name="T80" fmla="*/ 0 w 2868"/>
                        <a:gd name="T81" fmla="*/ 0 h 2432"/>
                        <a:gd name="T82" fmla="*/ 0 w 2868"/>
                        <a:gd name="T83" fmla="*/ 0 h 2432"/>
                        <a:gd name="T84" fmla="*/ 0 w 2868"/>
                        <a:gd name="T85" fmla="*/ 0 h 2432"/>
                        <a:gd name="T86" fmla="*/ 0 w 2868"/>
                        <a:gd name="T87" fmla="*/ 0 h 2432"/>
                        <a:gd name="T88" fmla="*/ 0 w 2868"/>
                        <a:gd name="T89" fmla="*/ 0 h 2432"/>
                        <a:gd name="T90" fmla="*/ 0 w 2868"/>
                        <a:gd name="T91" fmla="*/ 0 h 2432"/>
                        <a:gd name="T92" fmla="*/ 0 w 2868"/>
                        <a:gd name="T93" fmla="*/ 0 h 2432"/>
                        <a:gd name="T94" fmla="*/ 0 w 2868"/>
                        <a:gd name="T95" fmla="*/ 0 h 2432"/>
                        <a:gd name="T96" fmla="*/ 0 w 2868"/>
                        <a:gd name="T97" fmla="*/ 0 h 2432"/>
                        <a:gd name="T98" fmla="*/ 0 w 2868"/>
                        <a:gd name="T99" fmla="*/ 0 h 2432"/>
                        <a:gd name="T100" fmla="*/ 0 w 2868"/>
                        <a:gd name="T101" fmla="*/ 0 h 2432"/>
                        <a:gd name="T102" fmla="*/ 0 w 2868"/>
                        <a:gd name="T103" fmla="*/ 0 h 2432"/>
                        <a:gd name="T104" fmla="*/ 0 w 2868"/>
                        <a:gd name="T105" fmla="*/ 0 h 2432"/>
                        <a:gd name="T106" fmla="*/ 0 w 2868"/>
                        <a:gd name="T107" fmla="*/ 0 h 2432"/>
                        <a:gd name="T108" fmla="*/ 0 w 2868"/>
                        <a:gd name="T109" fmla="*/ 0 h 24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68"/>
                        <a:gd name="T166" fmla="*/ 0 h 2432"/>
                        <a:gd name="T167" fmla="*/ 2868 w 2868"/>
                        <a:gd name="T168" fmla="*/ 2432 h 243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68" h="2432">
                          <a:moveTo>
                            <a:pt x="797" y="51"/>
                          </a:moveTo>
                          <a:lnTo>
                            <a:pt x="796" y="48"/>
                          </a:lnTo>
                          <a:lnTo>
                            <a:pt x="792" y="40"/>
                          </a:lnTo>
                          <a:lnTo>
                            <a:pt x="789" y="35"/>
                          </a:lnTo>
                          <a:lnTo>
                            <a:pt x="785" y="29"/>
                          </a:lnTo>
                          <a:lnTo>
                            <a:pt x="780" y="24"/>
                          </a:lnTo>
                          <a:lnTo>
                            <a:pt x="773" y="18"/>
                          </a:lnTo>
                          <a:lnTo>
                            <a:pt x="766" y="13"/>
                          </a:lnTo>
                          <a:lnTo>
                            <a:pt x="756" y="8"/>
                          </a:lnTo>
                          <a:lnTo>
                            <a:pt x="745" y="5"/>
                          </a:lnTo>
                          <a:lnTo>
                            <a:pt x="733" y="1"/>
                          </a:lnTo>
                          <a:lnTo>
                            <a:pt x="720" y="0"/>
                          </a:lnTo>
                          <a:lnTo>
                            <a:pt x="704" y="0"/>
                          </a:lnTo>
                          <a:lnTo>
                            <a:pt x="685" y="1"/>
                          </a:lnTo>
                          <a:lnTo>
                            <a:pt x="666" y="5"/>
                          </a:lnTo>
                          <a:lnTo>
                            <a:pt x="665" y="35"/>
                          </a:lnTo>
                          <a:lnTo>
                            <a:pt x="662" y="60"/>
                          </a:lnTo>
                          <a:lnTo>
                            <a:pt x="660" y="72"/>
                          </a:lnTo>
                          <a:lnTo>
                            <a:pt x="657" y="82"/>
                          </a:lnTo>
                          <a:lnTo>
                            <a:pt x="654" y="92"/>
                          </a:lnTo>
                          <a:lnTo>
                            <a:pt x="650" y="101"/>
                          </a:lnTo>
                          <a:lnTo>
                            <a:pt x="645" y="110"/>
                          </a:lnTo>
                          <a:lnTo>
                            <a:pt x="640" y="119"/>
                          </a:lnTo>
                          <a:lnTo>
                            <a:pt x="634" y="126"/>
                          </a:lnTo>
                          <a:lnTo>
                            <a:pt x="627" y="133"/>
                          </a:lnTo>
                          <a:lnTo>
                            <a:pt x="612" y="148"/>
                          </a:lnTo>
                          <a:lnTo>
                            <a:pt x="594" y="163"/>
                          </a:lnTo>
                          <a:lnTo>
                            <a:pt x="596" y="180"/>
                          </a:lnTo>
                          <a:lnTo>
                            <a:pt x="597" y="197"/>
                          </a:lnTo>
                          <a:lnTo>
                            <a:pt x="597" y="213"/>
                          </a:lnTo>
                          <a:lnTo>
                            <a:pt x="596" y="229"/>
                          </a:lnTo>
                          <a:lnTo>
                            <a:pt x="594" y="259"/>
                          </a:lnTo>
                          <a:lnTo>
                            <a:pt x="589" y="286"/>
                          </a:lnTo>
                          <a:lnTo>
                            <a:pt x="579" y="325"/>
                          </a:lnTo>
                          <a:lnTo>
                            <a:pt x="574" y="340"/>
                          </a:lnTo>
                          <a:lnTo>
                            <a:pt x="564" y="348"/>
                          </a:lnTo>
                          <a:lnTo>
                            <a:pt x="556" y="356"/>
                          </a:lnTo>
                          <a:lnTo>
                            <a:pt x="548" y="366"/>
                          </a:lnTo>
                          <a:lnTo>
                            <a:pt x="542" y="376"/>
                          </a:lnTo>
                          <a:lnTo>
                            <a:pt x="532" y="400"/>
                          </a:lnTo>
                          <a:lnTo>
                            <a:pt x="525" y="423"/>
                          </a:lnTo>
                          <a:lnTo>
                            <a:pt x="521" y="434"/>
                          </a:lnTo>
                          <a:lnTo>
                            <a:pt x="518" y="445"/>
                          </a:lnTo>
                          <a:lnTo>
                            <a:pt x="513" y="455"/>
                          </a:lnTo>
                          <a:lnTo>
                            <a:pt x="508" y="464"/>
                          </a:lnTo>
                          <a:lnTo>
                            <a:pt x="502" y="470"/>
                          </a:lnTo>
                          <a:lnTo>
                            <a:pt x="494" y="475"/>
                          </a:lnTo>
                          <a:lnTo>
                            <a:pt x="491" y="476"/>
                          </a:lnTo>
                          <a:lnTo>
                            <a:pt x="486" y="477"/>
                          </a:lnTo>
                          <a:lnTo>
                            <a:pt x="481" y="479"/>
                          </a:lnTo>
                          <a:lnTo>
                            <a:pt x="476" y="477"/>
                          </a:lnTo>
                          <a:lnTo>
                            <a:pt x="470" y="504"/>
                          </a:lnTo>
                          <a:lnTo>
                            <a:pt x="465" y="526"/>
                          </a:lnTo>
                          <a:lnTo>
                            <a:pt x="460" y="546"/>
                          </a:lnTo>
                          <a:lnTo>
                            <a:pt x="454" y="562"/>
                          </a:lnTo>
                          <a:lnTo>
                            <a:pt x="444" y="589"/>
                          </a:lnTo>
                          <a:lnTo>
                            <a:pt x="436" y="612"/>
                          </a:lnTo>
                          <a:lnTo>
                            <a:pt x="432" y="623"/>
                          </a:lnTo>
                          <a:lnTo>
                            <a:pt x="431" y="635"/>
                          </a:lnTo>
                          <a:lnTo>
                            <a:pt x="430" y="647"/>
                          </a:lnTo>
                          <a:lnTo>
                            <a:pt x="431" y="662"/>
                          </a:lnTo>
                          <a:lnTo>
                            <a:pt x="432" y="679"/>
                          </a:lnTo>
                          <a:lnTo>
                            <a:pt x="437" y="698"/>
                          </a:lnTo>
                          <a:lnTo>
                            <a:pt x="442" y="721"/>
                          </a:lnTo>
                          <a:lnTo>
                            <a:pt x="449" y="747"/>
                          </a:lnTo>
                          <a:lnTo>
                            <a:pt x="426" y="750"/>
                          </a:lnTo>
                          <a:lnTo>
                            <a:pt x="405" y="754"/>
                          </a:lnTo>
                          <a:lnTo>
                            <a:pt x="388" y="760"/>
                          </a:lnTo>
                          <a:lnTo>
                            <a:pt x="373" y="766"/>
                          </a:lnTo>
                          <a:lnTo>
                            <a:pt x="361" y="774"/>
                          </a:lnTo>
                          <a:lnTo>
                            <a:pt x="351" y="781"/>
                          </a:lnTo>
                          <a:lnTo>
                            <a:pt x="344" y="789"/>
                          </a:lnTo>
                          <a:lnTo>
                            <a:pt x="339" y="798"/>
                          </a:lnTo>
                          <a:lnTo>
                            <a:pt x="335" y="805"/>
                          </a:lnTo>
                          <a:lnTo>
                            <a:pt x="333" y="813"/>
                          </a:lnTo>
                          <a:lnTo>
                            <a:pt x="330" y="820"/>
                          </a:lnTo>
                          <a:lnTo>
                            <a:pt x="330" y="826"/>
                          </a:lnTo>
                          <a:lnTo>
                            <a:pt x="330" y="835"/>
                          </a:lnTo>
                          <a:lnTo>
                            <a:pt x="332" y="838"/>
                          </a:lnTo>
                          <a:lnTo>
                            <a:pt x="332" y="891"/>
                          </a:lnTo>
                          <a:lnTo>
                            <a:pt x="332" y="931"/>
                          </a:lnTo>
                          <a:lnTo>
                            <a:pt x="330" y="949"/>
                          </a:lnTo>
                          <a:lnTo>
                            <a:pt x="329" y="963"/>
                          </a:lnTo>
                          <a:lnTo>
                            <a:pt x="328" y="976"/>
                          </a:lnTo>
                          <a:lnTo>
                            <a:pt x="326" y="987"/>
                          </a:lnTo>
                          <a:lnTo>
                            <a:pt x="322" y="996"/>
                          </a:lnTo>
                          <a:lnTo>
                            <a:pt x="318" y="1005"/>
                          </a:lnTo>
                          <a:lnTo>
                            <a:pt x="313" y="1012"/>
                          </a:lnTo>
                          <a:lnTo>
                            <a:pt x="306" y="1018"/>
                          </a:lnTo>
                          <a:lnTo>
                            <a:pt x="299" y="1025"/>
                          </a:lnTo>
                          <a:lnTo>
                            <a:pt x="289" y="1031"/>
                          </a:lnTo>
                          <a:lnTo>
                            <a:pt x="278" y="1036"/>
                          </a:lnTo>
                          <a:lnTo>
                            <a:pt x="266" y="1042"/>
                          </a:lnTo>
                          <a:lnTo>
                            <a:pt x="269" y="1058"/>
                          </a:lnTo>
                          <a:lnTo>
                            <a:pt x="270" y="1071"/>
                          </a:lnTo>
                          <a:lnTo>
                            <a:pt x="270" y="1081"/>
                          </a:lnTo>
                          <a:lnTo>
                            <a:pt x="270" y="1089"/>
                          </a:lnTo>
                          <a:lnTo>
                            <a:pt x="268" y="1094"/>
                          </a:lnTo>
                          <a:lnTo>
                            <a:pt x="266" y="1099"/>
                          </a:lnTo>
                          <a:lnTo>
                            <a:pt x="263" y="1102"/>
                          </a:lnTo>
                          <a:lnTo>
                            <a:pt x="259" y="1103"/>
                          </a:lnTo>
                          <a:lnTo>
                            <a:pt x="253" y="1102"/>
                          </a:lnTo>
                          <a:lnTo>
                            <a:pt x="246" y="1099"/>
                          </a:lnTo>
                          <a:lnTo>
                            <a:pt x="241" y="1096"/>
                          </a:lnTo>
                          <a:lnTo>
                            <a:pt x="240" y="1094"/>
                          </a:lnTo>
                          <a:lnTo>
                            <a:pt x="217" y="1133"/>
                          </a:lnTo>
                          <a:lnTo>
                            <a:pt x="198" y="1163"/>
                          </a:lnTo>
                          <a:lnTo>
                            <a:pt x="185" y="1180"/>
                          </a:lnTo>
                          <a:lnTo>
                            <a:pt x="181" y="1186"/>
                          </a:lnTo>
                          <a:lnTo>
                            <a:pt x="240" y="1225"/>
                          </a:lnTo>
                          <a:lnTo>
                            <a:pt x="230" y="1235"/>
                          </a:lnTo>
                          <a:lnTo>
                            <a:pt x="204" y="1252"/>
                          </a:lnTo>
                          <a:lnTo>
                            <a:pt x="196" y="1257"/>
                          </a:lnTo>
                          <a:lnTo>
                            <a:pt x="188" y="1261"/>
                          </a:lnTo>
                          <a:lnTo>
                            <a:pt x="179" y="1264"/>
                          </a:lnTo>
                          <a:lnTo>
                            <a:pt x="170" y="1267"/>
                          </a:lnTo>
                          <a:lnTo>
                            <a:pt x="161" y="1268"/>
                          </a:lnTo>
                          <a:lnTo>
                            <a:pt x="152" y="1269"/>
                          </a:lnTo>
                          <a:lnTo>
                            <a:pt x="143" y="1268"/>
                          </a:lnTo>
                          <a:lnTo>
                            <a:pt x="135" y="1264"/>
                          </a:lnTo>
                          <a:lnTo>
                            <a:pt x="121" y="1278"/>
                          </a:lnTo>
                          <a:lnTo>
                            <a:pt x="110" y="1291"/>
                          </a:lnTo>
                          <a:lnTo>
                            <a:pt x="99" y="1305"/>
                          </a:lnTo>
                          <a:lnTo>
                            <a:pt x="89" y="1320"/>
                          </a:lnTo>
                          <a:lnTo>
                            <a:pt x="81" y="1333"/>
                          </a:lnTo>
                          <a:lnTo>
                            <a:pt x="73" y="1348"/>
                          </a:lnTo>
                          <a:lnTo>
                            <a:pt x="67" y="1361"/>
                          </a:lnTo>
                          <a:lnTo>
                            <a:pt x="61" y="1375"/>
                          </a:lnTo>
                          <a:lnTo>
                            <a:pt x="46" y="1417"/>
                          </a:lnTo>
                          <a:lnTo>
                            <a:pt x="43" y="1436"/>
                          </a:lnTo>
                          <a:lnTo>
                            <a:pt x="48" y="1444"/>
                          </a:lnTo>
                          <a:lnTo>
                            <a:pt x="53" y="1453"/>
                          </a:lnTo>
                          <a:lnTo>
                            <a:pt x="55" y="1462"/>
                          </a:lnTo>
                          <a:lnTo>
                            <a:pt x="57" y="1470"/>
                          </a:lnTo>
                          <a:lnTo>
                            <a:pt x="60" y="1480"/>
                          </a:lnTo>
                          <a:lnTo>
                            <a:pt x="61" y="1489"/>
                          </a:lnTo>
                          <a:lnTo>
                            <a:pt x="61" y="1497"/>
                          </a:lnTo>
                          <a:lnTo>
                            <a:pt x="61" y="1506"/>
                          </a:lnTo>
                          <a:lnTo>
                            <a:pt x="60" y="1524"/>
                          </a:lnTo>
                          <a:lnTo>
                            <a:pt x="56" y="1540"/>
                          </a:lnTo>
                          <a:lnTo>
                            <a:pt x="51" y="1556"/>
                          </a:lnTo>
                          <a:lnTo>
                            <a:pt x="45" y="1572"/>
                          </a:lnTo>
                          <a:lnTo>
                            <a:pt x="38" y="1586"/>
                          </a:lnTo>
                          <a:lnTo>
                            <a:pt x="32" y="1599"/>
                          </a:lnTo>
                          <a:lnTo>
                            <a:pt x="24" y="1610"/>
                          </a:lnTo>
                          <a:lnTo>
                            <a:pt x="18" y="1619"/>
                          </a:lnTo>
                          <a:lnTo>
                            <a:pt x="7" y="1634"/>
                          </a:lnTo>
                          <a:lnTo>
                            <a:pt x="4" y="1639"/>
                          </a:lnTo>
                          <a:lnTo>
                            <a:pt x="1" y="1664"/>
                          </a:lnTo>
                          <a:lnTo>
                            <a:pt x="0" y="1686"/>
                          </a:lnTo>
                          <a:lnTo>
                            <a:pt x="0" y="1705"/>
                          </a:lnTo>
                          <a:lnTo>
                            <a:pt x="1" y="1722"/>
                          </a:lnTo>
                          <a:lnTo>
                            <a:pt x="2" y="1738"/>
                          </a:lnTo>
                          <a:lnTo>
                            <a:pt x="4" y="1752"/>
                          </a:lnTo>
                          <a:lnTo>
                            <a:pt x="6" y="1763"/>
                          </a:lnTo>
                          <a:lnTo>
                            <a:pt x="8" y="1773"/>
                          </a:lnTo>
                          <a:lnTo>
                            <a:pt x="13" y="1787"/>
                          </a:lnTo>
                          <a:lnTo>
                            <a:pt x="18" y="1797"/>
                          </a:lnTo>
                          <a:lnTo>
                            <a:pt x="22" y="1802"/>
                          </a:lnTo>
                          <a:lnTo>
                            <a:pt x="23" y="1803"/>
                          </a:lnTo>
                          <a:lnTo>
                            <a:pt x="1381" y="2196"/>
                          </a:lnTo>
                          <a:lnTo>
                            <a:pt x="2332" y="2432"/>
                          </a:lnTo>
                          <a:lnTo>
                            <a:pt x="2378" y="2177"/>
                          </a:lnTo>
                          <a:lnTo>
                            <a:pt x="2470" y="1770"/>
                          </a:lnTo>
                          <a:lnTo>
                            <a:pt x="2475" y="1733"/>
                          </a:lnTo>
                          <a:lnTo>
                            <a:pt x="2482" y="1700"/>
                          </a:lnTo>
                          <a:lnTo>
                            <a:pt x="2491" y="1670"/>
                          </a:lnTo>
                          <a:lnTo>
                            <a:pt x="2499" y="1642"/>
                          </a:lnTo>
                          <a:lnTo>
                            <a:pt x="2509" y="1616"/>
                          </a:lnTo>
                          <a:lnTo>
                            <a:pt x="2519" y="1594"/>
                          </a:lnTo>
                          <a:lnTo>
                            <a:pt x="2529" y="1573"/>
                          </a:lnTo>
                          <a:lnTo>
                            <a:pt x="2539" y="1556"/>
                          </a:lnTo>
                          <a:lnTo>
                            <a:pt x="2548" y="1541"/>
                          </a:lnTo>
                          <a:lnTo>
                            <a:pt x="2557" y="1528"/>
                          </a:lnTo>
                          <a:lnTo>
                            <a:pt x="2565" y="1518"/>
                          </a:lnTo>
                          <a:lnTo>
                            <a:pt x="2573" y="1509"/>
                          </a:lnTo>
                          <a:lnTo>
                            <a:pt x="2584" y="1498"/>
                          </a:lnTo>
                          <a:lnTo>
                            <a:pt x="2587" y="1495"/>
                          </a:lnTo>
                          <a:lnTo>
                            <a:pt x="2590" y="1482"/>
                          </a:lnTo>
                          <a:lnTo>
                            <a:pt x="2591" y="1471"/>
                          </a:lnTo>
                          <a:lnTo>
                            <a:pt x="2591" y="1462"/>
                          </a:lnTo>
                          <a:lnTo>
                            <a:pt x="2591" y="1452"/>
                          </a:lnTo>
                          <a:lnTo>
                            <a:pt x="2590" y="1444"/>
                          </a:lnTo>
                          <a:lnTo>
                            <a:pt x="2589" y="1436"/>
                          </a:lnTo>
                          <a:lnTo>
                            <a:pt x="2586" y="1430"/>
                          </a:lnTo>
                          <a:lnTo>
                            <a:pt x="2584" y="1422"/>
                          </a:lnTo>
                          <a:lnTo>
                            <a:pt x="2580" y="1417"/>
                          </a:lnTo>
                          <a:lnTo>
                            <a:pt x="2576" y="1413"/>
                          </a:lnTo>
                          <a:lnTo>
                            <a:pt x="2573" y="1408"/>
                          </a:lnTo>
                          <a:lnTo>
                            <a:pt x="2568" y="1404"/>
                          </a:lnTo>
                          <a:lnTo>
                            <a:pt x="2559" y="1398"/>
                          </a:lnTo>
                          <a:lnTo>
                            <a:pt x="2548" y="1393"/>
                          </a:lnTo>
                          <a:lnTo>
                            <a:pt x="2539" y="1389"/>
                          </a:lnTo>
                          <a:lnTo>
                            <a:pt x="2527" y="1388"/>
                          </a:lnTo>
                          <a:lnTo>
                            <a:pt x="2518" y="1388"/>
                          </a:lnTo>
                          <a:lnTo>
                            <a:pt x="2508" y="1388"/>
                          </a:lnTo>
                          <a:lnTo>
                            <a:pt x="2494" y="1388"/>
                          </a:lnTo>
                          <a:lnTo>
                            <a:pt x="2490" y="1389"/>
                          </a:lnTo>
                          <a:lnTo>
                            <a:pt x="2486" y="1386"/>
                          </a:lnTo>
                          <a:lnTo>
                            <a:pt x="2482" y="1382"/>
                          </a:lnTo>
                          <a:lnTo>
                            <a:pt x="2481" y="1378"/>
                          </a:lnTo>
                          <a:lnTo>
                            <a:pt x="2480" y="1375"/>
                          </a:lnTo>
                          <a:lnTo>
                            <a:pt x="2480" y="1371"/>
                          </a:lnTo>
                          <a:lnTo>
                            <a:pt x="2480" y="1367"/>
                          </a:lnTo>
                          <a:lnTo>
                            <a:pt x="2481" y="1364"/>
                          </a:lnTo>
                          <a:lnTo>
                            <a:pt x="2482" y="1360"/>
                          </a:lnTo>
                          <a:lnTo>
                            <a:pt x="2488" y="1351"/>
                          </a:lnTo>
                          <a:lnTo>
                            <a:pt x="2494" y="1344"/>
                          </a:lnTo>
                          <a:lnTo>
                            <a:pt x="2503" y="1335"/>
                          </a:lnTo>
                          <a:lnTo>
                            <a:pt x="2513" y="1327"/>
                          </a:lnTo>
                          <a:lnTo>
                            <a:pt x="2535" y="1307"/>
                          </a:lnTo>
                          <a:lnTo>
                            <a:pt x="2554" y="1288"/>
                          </a:lnTo>
                          <a:lnTo>
                            <a:pt x="2564" y="1275"/>
                          </a:lnTo>
                          <a:lnTo>
                            <a:pt x="2572" y="1264"/>
                          </a:lnTo>
                          <a:lnTo>
                            <a:pt x="2578" y="1252"/>
                          </a:lnTo>
                          <a:lnTo>
                            <a:pt x="2581" y="1239"/>
                          </a:lnTo>
                          <a:lnTo>
                            <a:pt x="2605" y="1225"/>
                          </a:lnTo>
                          <a:lnTo>
                            <a:pt x="2623" y="1211"/>
                          </a:lnTo>
                          <a:lnTo>
                            <a:pt x="2640" y="1196"/>
                          </a:lnTo>
                          <a:lnTo>
                            <a:pt x="2654" y="1181"/>
                          </a:lnTo>
                          <a:lnTo>
                            <a:pt x="2663" y="1168"/>
                          </a:lnTo>
                          <a:lnTo>
                            <a:pt x="2672" y="1153"/>
                          </a:lnTo>
                          <a:lnTo>
                            <a:pt x="2678" y="1140"/>
                          </a:lnTo>
                          <a:lnTo>
                            <a:pt x="2683" y="1126"/>
                          </a:lnTo>
                          <a:lnTo>
                            <a:pt x="2685" y="1114"/>
                          </a:lnTo>
                          <a:lnTo>
                            <a:pt x="2688" y="1103"/>
                          </a:lnTo>
                          <a:lnTo>
                            <a:pt x="2688" y="1093"/>
                          </a:lnTo>
                          <a:lnTo>
                            <a:pt x="2688" y="1085"/>
                          </a:lnTo>
                          <a:lnTo>
                            <a:pt x="2687" y="1072"/>
                          </a:lnTo>
                          <a:lnTo>
                            <a:pt x="2687" y="1069"/>
                          </a:lnTo>
                          <a:lnTo>
                            <a:pt x="2693" y="1069"/>
                          </a:lnTo>
                          <a:lnTo>
                            <a:pt x="2699" y="1067"/>
                          </a:lnTo>
                          <a:lnTo>
                            <a:pt x="2705" y="1065"/>
                          </a:lnTo>
                          <a:lnTo>
                            <a:pt x="2711" y="1062"/>
                          </a:lnTo>
                          <a:lnTo>
                            <a:pt x="2723" y="1055"/>
                          </a:lnTo>
                          <a:lnTo>
                            <a:pt x="2737" y="1044"/>
                          </a:lnTo>
                          <a:lnTo>
                            <a:pt x="2749" y="1032"/>
                          </a:lnTo>
                          <a:lnTo>
                            <a:pt x="2761" y="1017"/>
                          </a:lnTo>
                          <a:lnTo>
                            <a:pt x="2772" y="1001"/>
                          </a:lnTo>
                          <a:lnTo>
                            <a:pt x="2783" y="985"/>
                          </a:lnTo>
                          <a:lnTo>
                            <a:pt x="2802" y="954"/>
                          </a:lnTo>
                          <a:lnTo>
                            <a:pt x="2818" y="925"/>
                          </a:lnTo>
                          <a:lnTo>
                            <a:pt x="2827" y="905"/>
                          </a:lnTo>
                          <a:lnTo>
                            <a:pt x="2831" y="897"/>
                          </a:lnTo>
                          <a:lnTo>
                            <a:pt x="2838" y="891"/>
                          </a:lnTo>
                          <a:lnTo>
                            <a:pt x="2846" y="884"/>
                          </a:lnTo>
                          <a:lnTo>
                            <a:pt x="2852" y="878"/>
                          </a:lnTo>
                          <a:lnTo>
                            <a:pt x="2857" y="871"/>
                          </a:lnTo>
                          <a:lnTo>
                            <a:pt x="2860" y="865"/>
                          </a:lnTo>
                          <a:lnTo>
                            <a:pt x="2863" y="860"/>
                          </a:lnTo>
                          <a:lnTo>
                            <a:pt x="2865" y="854"/>
                          </a:lnTo>
                          <a:lnTo>
                            <a:pt x="2868" y="848"/>
                          </a:lnTo>
                          <a:lnTo>
                            <a:pt x="2868" y="838"/>
                          </a:lnTo>
                          <a:lnTo>
                            <a:pt x="2867" y="829"/>
                          </a:lnTo>
                          <a:lnTo>
                            <a:pt x="2863" y="820"/>
                          </a:lnTo>
                          <a:lnTo>
                            <a:pt x="2858" y="812"/>
                          </a:lnTo>
                          <a:lnTo>
                            <a:pt x="2852" y="804"/>
                          </a:lnTo>
                          <a:lnTo>
                            <a:pt x="2846" y="798"/>
                          </a:lnTo>
                          <a:lnTo>
                            <a:pt x="2838" y="792"/>
                          </a:lnTo>
                          <a:lnTo>
                            <a:pt x="2832" y="788"/>
                          </a:lnTo>
                          <a:lnTo>
                            <a:pt x="2821" y="782"/>
                          </a:lnTo>
                          <a:lnTo>
                            <a:pt x="2818" y="780"/>
                          </a:lnTo>
                          <a:lnTo>
                            <a:pt x="2818" y="776"/>
                          </a:lnTo>
                          <a:lnTo>
                            <a:pt x="2815" y="767"/>
                          </a:lnTo>
                          <a:lnTo>
                            <a:pt x="2811" y="754"/>
                          </a:lnTo>
                          <a:lnTo>
                            <a:pt x="2804" y="738"/>
                          </a:lnTo>
                          <a:lnTo>
                            <a:pt x="2799" y="728"/>
                          </a:lnTo>
                          <a:lnTo>
                            <a:pt x="2794" y="718"/>
                          </a:lnTo>
                          <a:lnTo>
                            <a:pt x="2787" y="709"/>
                          </a:lnTo>
                          <a:lnTo>
                            <a:pt x="2778" y="699"/>
                          </a:lnTo>
                          <a:lnTo>
                            <a:pt x="2770" y="689"/>
                          </a:lnTo>
                          <a:lnTo>
                            <a:pt x="2759" y="679"/>
                          </a:lnTo>
                          <a:lnTo>
                            <a:pt x="2747" y="671"/>
                          </a:lnTo>
                          <a:lnTo>
                            <a:pt x="2732" y="661"/>
                          </a:lnTo>
                          <a:lnTo>
                            <a:pt x="2476" y="596"/>
                          </a:lnTo>
                          <a:lnTo>
                            <a:pt x="2148" y="516"/>
                          </a:lnTo>
                          <a:lnTo>
                            <a:pt x="2127" y="514"/>
                          </a:lnTo>
                          <a:lnTo>
                            <a:pt x="2108" y="514"/>
                          </a:lnTo>
                          <a:lnTo>
                            <a:pt x="2089" y="515"/>
                          </a:lnTo>
                          <a:lnTo>
                            <a:pt x="2072" y="518"/>
                          </a:lnTo>
                          <a:lnTo>
                            <a:pt x="2055" y="523"/>
                          </a:lnTo>
                          <a:lnTo>
                            <a:pt x="2039" y="527"/>
                          </a:lnTo>
                          <a:lnTo>
                            <a:pt x="2024" y="532"/>
                          </a:lnTo>
                          <a:lnTo>
                            <a:pt x="2011" y="540"/>
                          </a:lnTo>
                          <a:lnTo>
                            <a:pt x="1989" y="552"/>
                          </a:lnTo>
                          <a:lnTo>
                            <a:pt x="1972" y="564"/>
                          </a:lnTo>
                          <a:lnTo>
                            <a:pt x="1962" y="573"/>
                          </a:lnTo>
                          <a:lnTo>
                            <a:pt x="1958" y="576"/>
                          </a:lnTo>
                          <a:lnTo>
                            <a:pt x="1945" y="573"/>
                          </a:lnTo>
                          <a:lnTo>
                            <a:pt x="1933" y="569"/>
                          </a:lnTo>
                          <a:lnTo>
                            <a:pt x="1923" y="564"/>
                          </a:lnTo>
                          <a:lnTo>
                            <a:pt x="1914" y="558"/>
                          </a:lnTo>
                          <a:lnTo>
                            <a:pt x="1900" y="546"/>
                          </a:lnTo>
                          <a:lnTo>
                            <a:pt x="1889" y="532"/>
                          </a:lnTo>
                          <a:lnTo>
                            <a:pt x="1878" y="520"/>
                          </a:lnTo>
                          <a:lnTo>
                            <a:pt x="1867" y="510"/>
                          </a:lnTo>
                          <a:lnTo>
                            <a:pt x="1860" y="507"/>
                          </a:lnTo>
                          <a:lnTo>
                            <a:pt x="1853" y="504"/>
                          </a:lnTo>
                          <a:lnTo>
                            <a:pt x="1843" y="503"/>
                          </a:lnTo>
                          <a:lnTo>
                            <a:pt x="1833" y="504"/>
                          </a:lnTo>
                          <a:lnTo>
                            <a:pt x="1814" y="514"/>
                          </a:lnTo>
                          <a:lnTo>
                            <a:pt x="1797" y="523"/>
                          </a:lnTo>
                          <a:lnTo>
                            <a:pt x="1780" y="531"/>
                          </a:lnTo>
                          <a:lnTo>
                            <a:pt x="1764" y="537"/>
                          </a:lnTo>
                          <a:lnTo>
                            <a:pt x="1736" y="547"/>
                          </a:lnTo>
                          <a:lnTo>
                            <a:pt x="1712" y="552"/>
                          </a:lnTo>
                          <a:lnTo>
                            <a:pt x="1680" y="557"/>
                          </a:lnTo>
                          <a:lnTo>
                            <a:pt x="1669" y="557"/>
                          </a:lnTo>
                          <a:lnTo>
                            <a:pt x="1644" y="546"/>
                          </a:lnTo>
                          <a:lnTo>
                            <a:pt x="1622" y="539"/>
                          </a:lnTo>
                          <a:lnTo>
                            <a:pt x="1602" y="534"/>
                          </a:lnTo>
                          <a:lnTo>
                            <a:pt x="1586" y="531"/>
                          </a:lnTo>
                          <a:lnTo>
                            <a:pt x="1565" y="530"/>
                          </a:lnTo>
                          <a:lnTo>
                            <a:pt x="1558" y="530"/>
                          </a:lnTo>
                          <a:lnTo>
                            <a:pt x="1548" y="518"/>
                          </a:lnTo>
                          <a:lnTo>
                            <a:pt x="1537" y="508"/>
                          </a:lnTo>
                          <a:lnTo>
                            <a:pt x="1527" y="501"/>
                          </a:lnTo>
                          <a:lnTo>
                            <a:pt x="1518" y="497"/>
                          </a:lnTo>
                          <a:lnTo>
                            <a:pt x="1508" y="496"/>
                          </a:lnTo>
                          <a:lnTo>
                            <a:pt x="1498" y="496"/>
                          </a:lnTo>
                          <a:lnTo>
                            <a:pt x="1488" y="497"/>
                          </a:lnTo>
                          <a:lnTo>
                            <a:pt x="1480" y="501"/>
                          </a:lnTo>
                          <a:lnTo>
                            <a:pt x="1471" y="504"/>
                          </a:lnTo>
                          <a:lnTo>
                            <a:pt x="1464" y="509"/>
                          </a:lnTo>
                          <a:lnTo>
                            <a:pt x="1456" y="514"/>
                          </a:lnTo>
                          <a:lnTo>
                            <a:pt x="1452" y="519"/>
                          </a:lnTo>
                          <a:lnTo>
                            <a:pt x="1443" y="527"/>
                          </a:lnTo>
                          <a:lnTo>
                            <a:pt x="1439" y="530"/>
                          </a:lnTo>
                          <a:lnTo>
                            <a:pt x="1427" y="529"/>
                          </a:lnTo>
                          <a:lnTo>
                            <a:pt x="1416" y="525"/>
                          </a:lnTo>
                          <a:lnTo>
                            <a:pt x="1405" y="521"/>
                          </a:lnTo>
                          <a:lnTo>
                            <a:pt x="1397" y="515"/>
                          </a:lnTo>
                          <a:lnTo>
                            <a:pt x="1379" y="503"/>
                          </a:lnTo>
                          <a:lnTo>
                            <a:pt x="1363" y="490"/>
                          </a:lnTo>
                          <a:lnTo>
                            <a:pt x="1348" y="475"/>
                          </a:lnTo>
                          <a:lnTo>
                            <a:pt x="1330" y="460"/>
                          </a:lnTo>
                          <a:lnTo>
                            <a:pt x="1321" y="454"/>
                          </a:lnTo>
                          <a:lnTo>
                            <a:pt x="1308" y="448"/>
                          </a:lnTo>
                          <a:lnTo>
                            <a:pt x="1296" y="443"/>
                          </a:lnTo>
                          <a:lnTo>
                            <a:pt x="1283" y="438"/>
                          </a:lnTo>
                          <a:lnTo>
                            <a:pt x="1268" y="438"/>
                          </a:lnTo>
                          <a:lnTo>
                            <a:pt x="1256" y="439"/>
                          </a:lnTo>
                          <a:lnTo>
                            <a:pt x="1245" y="442"/>
                          </a:lnTo>
                          <a:lnTo>
                            <a:pt x="1235" y="443"/>
                          </a:lnTo>
                          <a:lnTo>
                            <a:pt x="1220" y="449"/>
                          </a:lnTo>
                          <a:lnTo>
                            <a:pt x="1206" y="455"/>
                          </a:lnTo>
                          <a:lnTo>
                            <a:pt x="1190" y="463"/>
                          </a:lnTo>
                          <a:lnTo>
                            <a:pt x="1168" y="469"/>
                          </a:lnTo>
                          <a:lnTo>
                            <a:pt x="1154" y="471"/>
                          </a:lnTo>
                          <a:lnTo>
                            <a:pt x="1139" y="474"/>
                          </a:lnTo>
                          <a:lnTo>
                            <a:pt x="1120" y="476"/>
                          </a:lnTo>
                          <a:lnTo>
                            <a:pt x="1099" y="477"/>
                          </a:lnTo>
                          <a:lnTo>
                            <a:pt x="1078" y="461"/>
                          </a:lnTo>
                          <a:lnTo>
                            <a:pt x="1059" y="448"/>
                          </a:lnTo>
                          <a:lnTo>
                            <a:pt x="1038" y="437"/>
                          </a:lnTo>
                          <a:lnTo>
                            <a:pt x="1020" y="427"/>
                          </a:lnTo>
                          <a:lnTo>
                            <a:pt x="991" y="416"/>
                          </a:lnTo>
                          <a:lnTo>
                            <a:pt x="980" y="412"/>
                          </a:lnTo>
                          <a:lnTo>
                            <a:pt x="975" y="408"/>
                          </a:lnTo>
                          <a:lnTo>
                            <a:pt x="971" y="404"/>
                          </a:lnTo>
                          <a:lnTo>
                            <a:pt x="966" y="399"/>
                          </a:lnTo>
                          <a:lnTo>
                            <a:pt x="962" y="394"/>
                          </a:lnTo>
                          <a:lnTo>
                            <a:pt x="955" y="382"/>
                          </a:lnTo>
                          <a:lnTo>
                            <a:pt x="950" y="368"/>
                          </a:lnTo>
                          <a:lnTo>
                            <a:pt x="945" y="355"/>
                          </a:lnTo>
                          <a:lnTo>
                            <a:pt x="942" y="341"/>
                          </a:lnTo>
                          <a:lnTo>
                            <a:pt x="940" y="327"/>
                          </a:lnTo>
                          <a:lnTo>
                            <a:pt x="939" y="312"/>
                          </a:lnTo>
                          <a:lnTo>
                            <a:pt x="939" y="285"/>
                          </a:lnTo>
                          <a:lnTo>
                            <a:pt x="939" y="263"/>
                          </a:lnTo>
                          <a:lnTo>
                            <a:pt x="941" y="247"/>
                          </a:lnTo>
                          <a:lnTo>
                            <a:pt x="941" y="241"/>
                          </a:lnTo>
                          <a:lnTo>
                            <a:pt x="946" y="231"/>
                          </a:lnTo>
                          <a:lnTo>
                            <a:pt x="950" y="220"/>
                          </a:lnTo>
                          <a:lnTo>
                            <a:pt x="952" y="210"/>
                          </a:lnTo>
                          <a:lnTo>
                            <a:pt x="953" y="202"/>
                          </a:lnTo>
                          <a:lnTo>
                            <a:pt x="955" y="193"/>
                          </a:lnTo>
                          <a:lnTo>
                            <a:pt x="955" y="185"/>
                          </a:lnTo>
                          <a:lnTo>
                            <a:pt x="955" y="177"/>
                          </a:lnTo>
                          <a:lnTo>
                            <a:pt x="953" y="170"/>
                          </a:lnTo>
                          <a:lnTo>
                            <a:pt x="950" y="158"/>
                          </a:lnTo>
                          <a:lnTo>
                            <a:pt x="944" y="146"/>
                          </a:lnTo>
                          <a:lnTo>
                            <a:pt x="936" y="137"/>
                          </a:lnTo>
                          <a:lnTo>
                            <a:pt x="928" y="128"/>
                          </a:lnTo>
                          <a:lnTo>
                            <a:pt x="919" y="121"/>
                          </a:lnTo>
                          <a:lnTo>
                            <a:pt x="911" y="116"/>
                          </a:lnTo>
                          <a:lnTo>
                            <a:pt x="902" y="112"/>
                          </a:lnTo>
                          <a:lnTo>
                            <a:pt x="893" y="109"/>
                          </a:lnTo>
                          <a:lnTo>
                            <a:pt x="881" y="105"/>
                          </a:lnTo>
                          <a:lnTo>
                            <a:pt x="876" y="104"/>
                          </a:lnTo>
                          <a:lnTo>
                            <a:pt x="797" y="5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18" name="Freeform 467"/>
                    <p:cNvSpPr>
                      <a:spLocks/>
                    </p:cNvSpPr>
                    <p:nvPr/>
                  </p:nvSpPr>
                  <p:spPr bwMode="auto">
                    <a:xfrm>
                      <a:off x="515" y="721"/>
                      <a:ext cx="717" cy="608"/>
                    </a:xfrm>
                    <a:custGeom>
                      <a:avLst/>
                      <a:gdLst>
                        <a:gd name="T0" fmla="*/ 0 w 2868"/>
                        <a:gd name="T1" fmla="*/ 0 h 2432"/>
                        <a:gd name="T2" fmla="*/ 0 w 2868"/>
                        <a:gd name="T3" fmla="*/ 0 h 2432"/>
                        <a:gd name="T4" fmla="*/ 0 w 2868"/>
                        <a:gd name="T5" fmla="*/ 0 h 2432"/>
                        <a:gd name="T6" fmla="*/ 0 w 2868"/>
                        <a:gd name="T7" fmla="*/ 0 h 2432"/>
                        <a:gd name="T8" fmla="*/ 0 w 2868"/>
                        <a:gd name="T9" fmla="*/ 0 h 2432"/>
                        <a:gd name="T10" fmla="*/ 0 w 2868"/>
                        <a:gd name="T11" fmla="*/ 0 h 2432"/>
                        <a:gd name="T12" fmla="*/ 0 w 2868"/>
                        <a:gd name="T13" fmla="*/ 0 h 2432"/>
                        <a:gd name="T14" fmla="*/ 0 w 2868"/>
                        <a:gd name="T15" fmla="*/ 0 h 2432"/>
                        <a:gd name="T16" fmla="*/ 0 w 2868"/>
                        <a:gd name="T17" fmla="*/ 0 h 2432"/>
                        <a:gd name="T18" fmla="*/ 0 w 2868"/>
                        <a:gd name="T19" fmla="*/ 0 h 2432"/>
                        <a:gd name="T20" fmla="*/ 0 w 2868"/>
                        <a:gd name="T21" fmla="*/ 0 h 2432"/>
                        <a:gd name="T22" fmla="*/ 0 w 2868"/>
                        <a:gd name="T23" fmla="*/ 0 h 2432"/>
                        <a:gd name="T24" fmla="*/ 0 w 2868"/>
                        <a:gd name="T25" fmla="*/ 0 h 2432"/>
                        <a:gd name="T26" fmla="*/ 0 w 2868"/>
                        <a:gd name="T27" fmla="*/ 0 h 2432"/>
                        <a:gd name="T28" fmla="*/ 0 w 2868"/>
                        <a:gd name="T29" fmla="*/ 0 h 2432"/>
                        <a:gd name="T30" fmla="*/ 0 w 2868"/>
                        <a:gd name="T31" fmla="*/ 0 h 2432"/>
                        <a:gd name="T32" fmla="*/ 0 w 2868"/>
                        <a:gd name="T33" fmla="*/ 0 h 2432"/>
                        <a:gd name="T34" fmla="*/ 0 w 2868"/>
                        <a:gd name="T35" fmla="*/ 0 h 2432"/>
                        <a:gd name="T36" fmla="*/ 0 w 2868"/>
                        <a:gd name="T37" fmla="*/ 0 h 2432"/>
                        <a:gd name="T38" fmla="*/ 0 w 2868"/>
                        <a:gd name="T39" fmla="*/ 0 h 2432"/>
                        <a:gd name="T40" fmla="*/ 0 w 2868"/>
                        <a:gd name="T41" fmla="*/ 0 h 2432"/>
                        <a:gd name="T42" fmla="*/ 0 w 2868"/>
                        <a:gd name="T43" fmla="*/ 0 h 2432"/>
                        <a:gd name="T44" fmla="*/ 0 w 2868"/>
                        <a:gd name="T45" fmla="*/ 0 h 2432"/>
                        <a:gd name="T46" fmla="*/ 0 w 2868"/>
                        <a:gd name="T47" fmla="*/ 0 h 2432"/>
                        <a:gd name="T48" fmla="*/ 0 w 2868"/>
                        <a:gd name="T49" fmla="*/ 0 h 2432"/>
                        <a:gd name="T50" fmla="*/ 0 w 2868"/>
                        <a:gd name="T51" fmla="*/ 0 h 2432"/>
                        <a:gd name="T52" fmla="*/ 0 w 2868"/>
                        <a:gd name="T53" fmla="*/ 0 h 2432"/>
                        <a:gd name="T54" fmla="*/ 0 w 2868"/>
                        <a:gd name="T55" fmla="*/ 0 h 2432"/>
                        <a:gd name="T56" fmla="*/ 0 w 2868"/>
                        <a:gd name="T57" fmla="*/ 0 h 2432"/>
                        <a:gd name="T58" fmla="*/ 0 w 2868"/>
                        <a:gd name="T59" fmla="*/ 0 h 2432"/>
                        <a:gd name="T60" fmla="*/ 0 w 2868"/>
                        <a:gd name="T61" fmla="*/ 0 h 2432"/>
                        <a:gd name="T62" fmla="*/ 0 w 2868"/>
                        <a:gd name="T63" fmla="*/ 0 h 2432"/>
                        <a:gd name="T64" fmla="*/ 0 w 2868"/>
                        <a:gd name="T65" fmla="*/ 0 h 2432"/>
                        <a:gd name="T66" fmla="*/ 0 w 2868"/>
                        <a:gd name="T67" fmla="*/ 0 h 2432"/>
                        <a:gd name="T68" fmla="*/ 0 w 2868"/>
                        <a:gd name="T69" fmla="*/ 0 h 2432"/>
                        <a:gd name="T70" fmla="*/ 0 w 2868"/>
                        <a:gd name="T71" fmla="*/ 0 h 2432"/>
                        <a:gd name="T72" fmla="*/ 0 w 2868"/>
                        <a:gd name="T73" fmla="*/ 0 h 2432"/>
                        <a:gd name="T74" fmla="*/ 0 w 2868"/>
                        <a:gd name="T75" fmla="*/ 0 h 2432"/>
                        <a:gd name="T76" fmla="*/ 0 w 2868"/>
                        <a:gd name="T77" fmla="*/ 0 h 2432"/>
                        <a:gd name="T78" fmla="*/ 0 w 2868"/>
                        <a:gd name="T79" fmla="*/ 0 h 2432"/>
                        <a:gd name="T80" fmla="*/ 0 w 2868"/>
                        <a:gd name="T81" fmla="*/ 0 h 2432"/>
                        <a:gd name="T82" fmla="*/ 0 w 2868"/>
                        <a:gd name="T83" fmla="*/ 0 h 2432"/>
                        <a:gd name="T84" fmla="*/ 0 w 2868"/>
                        <a:gd name="T85" fmla="*/ 0 h 2432"/>
                        <a:gd name="T86" fmla="*/ 0 w 2868"/>
                        <a:gd name="T87" fmla="*/ 0 h 2432"/>
                        <a:gd name="T88" fmla="*/ 0 w 2868"/>
                        <a:gd name="T89" fmla="*/ 0 h 2432"/>
                        <a:gd name="T90" fmla="*/ 0 w 2868"/>
                        <a:gd name="T91" fmla="*/ 0 h 2432"/>
                        <a:gd name="T92" fmla="*/ 0 w 2868"/>
                        <a:gd name="T93" fmla="*/ 0 h 2432"/>
                        <a:gd name="T94" fmla="*/ 0 w 2868"/>
                        <a:gd name="T95" fmla="*/ 0 h 2432"/>
                        <a:gd name="T96" fmla="*/ 0 w 2868"/>
                        <a:gd name="T97" fmla="*/ 0 h 2432"/>
                        <a:gd name="T98" fmla="*/ 0 w 2868"/>
                        <a:gd name="T99" fmla="*/ 0 h 2432"/>
                        <a:gd name="T100" fmla="*/ 0 w 2868"/>
                        <a:gd name="T101" fmla="*/ 0 h 2432"/>
                        <a:gd name="T102" fmla="*/ 0 w 2868"/>
                        <a:gd name="T103" fmla="*/ 0 h 2432"/>
                        <a:gd name="T104" fmla="*/ 0 w 2868"/>
                        <a:gd name="T105" fmla="*/ 0 h 2432"/>
                        <a:gd name="T106" fmla="*/ 0 w 2868"/>
                        <a:gd name="T107" fmla="*/ 0 h 2432"/>
                        <a:gd name="T108" fmla="*/ 0 w 2868"/>
                        <a:gd name="T109" fmla="*/ 0 h 2432"/>
                        <a:gd name="T110" fmla="*/ 0 w 2868"/>
                        <a:gd name="T111" fmla="*/ 0 h 2432"/>
                        <a:gd name="T112" fmla="*/ 0 w 2868"/>
                        <a:gd name="T113" fmla="*/ 0 h 24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8"/>
                        <a:gd name="T172" fmla="*/ 0 h 2432"/>
                        <a:gd name="T173" fmla="*/ 2868 w 2868"/>
                        <a:gd name="T174" fmla="*/ 2432 h 24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8" h="2432">
                          <a:moveTo>
                            <a:pt x="797" y="51"/>
                          </a:moveTo>
                          <a:lnTo>
                            <a:pt x="796" y="48"/>
                          </a:lnTo>
                          <a:lnTo>
                            <a:pt x="792" y="40"/>
                          </a:lnTo>
                          <a:lnTo>
                            <a:pt x="789" y="35"/>
                          </a:lnTo>
                          <a:lnTo>
                            <a:pt x="785" y="29"/>
                          </a:lnTo>
                          <a:lnTo>
                            <a:pt x="780" y="24"/>
                          </a:lnTo>
                          <a:lnTo>
                            <a:pt x="773" y="18"/>
                          </a:lnTo>
                          <a:lnTo>
                            <a:pt x="766" y="13"/>
                          </a:lnTo>
                          <a:lnTo>
                            <a:pt x="756" y="8"/>
                          </a:lnTo>
                          <a:lnTo>
                            <a:pt x="745" y="5"/>
                          </a:lnTo>
                          <a:lnTo>
                            <a:pt x="733" y="1"/>
                          </a:lnTo>
                          <a:lnTo>
                            <a:pt x="720" y="0"/>
                          </a:lnTo>
                          <a:lnTo>
                            <a:pt x="704" y="0"/>
                          </a:lnTo>
                          <a:lnTo>
                            <a:pt x="685" y="1"/>
                          </a:lnTo>
                          <a:lnTo>
                            <a:pt x="666" y="5"/>
                          </a:lnTo>
                          <a:lnTo>
                            <a:pt x="665" y="35"/>
                          </a:lnTo>
                          <a:lnTo>
                            <a:pt x="662" y="60"/>
                          </a:lnTo>
                          <a:lnTo>
                            <a:pt x="660" y="72"/>
                          </a:lnTo>
                          <a:lnTo>
                            <a:pt x="657" y="82"/>
                          </a:lnTo>
                          <a:lnTo>
                            <a:pt x="654" y="92"/>
                          </a:lnTo>
                          <a:lnTo>
                            <a:pt x="650" y="101"/>
                          </a:lnTo>
                          <a:lnTo>
                            <a:pt x="645" y="110"/>
                          </a:lnTo>
                          <a:lnTo>
                            <a:pt x="640" y="119"/>
                          </a:lnTo>
                          <a:lnTo>
                            <a:pt x="634" y="126"/>
                          </a:lnTo>
                          <a:lnTo>
                            <a:pt x="627" y="133"/>
                          </a:lnTo>
                          <a:lnTo>
                            <a:pt x="612" y="148"/>
                          </a:lnTo>
                          <a:lnTo>
                            <a:pt x="594" y="163"/>
                          </a:lnTo>
                          <a:lnTo>
                            <a:pt x="596" y="180"/>
                          </a:lnTo>
                          <a:lnTo>
                            <a:pt x="597" y="197"/>
                          </a:lnTo>
                          <a:lnTo>
                            <a:pt x="597" y="213"/>
                          </a:lnTo>
                          <a:lnTo>
                            <a:pt x="596" y="229"/>
                          </a:lnTo>
                          <a:lnTo>
                            <a:pt x="594" y="259"/>
                          </a:lnTo>
                          <a:lnTo>
                            <a:pt x="589" y="286"/>
                          </a:lnTo>
                          <a:lnTo>
                            <a:pt x="579" y="325"/>
                          </a:lnTo>
                          <a:lnTo>
                            <a:pt x="574" y="340"/>
                          </a:lnTo>
                          <a:lnTo>
                            <a:pt x="564" y="348"/>
                          </a:lnTo>
                          <a:lnTo>
                            <a:pt x="556" y="356"/>
                          </a:lnTo>
                          <a:lnTo>
                            <a:pt x="548" y="366"/>
                          </a:lnTo>
                          <a:lnTo>
                            <a:pt x="542" y="376"/>
                          </a:lnTo>
                          <a:lnTo>
                            <a:pt x="532" y="400"/>
                          </a:lnTo>
                          <a:lnTo>
                            <a:pt x="525" y="423"/>
                          </a:lnTo>
                          <a:lnTo>
                            <a:pt x="521" y="434"/>
                          </a:lnTo>
                          <a:lnTo>
                            <a:pt x="518" y="445"/>
                          </a:lnTo>
                          <a:lnTo>
                            <a:pt x="513" y="455"/>
                          </a:lnTo>
                          <a:lnTo>
                            <a:pt x="508" y="464"/>
                          </a:lnTo>
                          <a:lnTo>
                            <a:pt x="502" y="470"/>
                          </a:lnTo>
                          <a:lnTo>
                            <a:pt x="494" y="475"/>
                          </a:lnTo>
                          <a:lnTo>
                            <a:pt x="491" y="476"/>
                          </a:lnTo>
                          <a:lnTo>
                            <a:pt x="486" y="477"/>
                          </a:lnTo>
                          <a:lnTo>
                            <a:pt x="481" y="479"/>
                          </a:lnTo>
                          <a:lnTo>
                            <a:pt x="476" y="477"/>
                          </a:lnTo>
                          <a:lnTo>
                            <a:pt x="470" y="504"/>
                          </a:lnTo>
                          <a:lnTo>
                            <a:pt x="465" y="526"/>
                          </a:lnTo>
                          <a:lnTo>
                            <a:pt x="460" y="546"/>
                          </a:lnTo>
                          <a:lnTo>
                            <a:pt x="454" y="562"/>
                          </a:lnTo>
                          <a:lnTo>
                            <a:pt x="444" y="589"/>
                          </a:lnTo>
                          <a:lnTo>
                            <a:pt x="436" y="612"/>
                          </a:lnTo>
                          <a:lnTo>
                            <a:pt x="432" y="623"/>
                          </a:lnTo>
                          <a:lnTo>
                            <a:pt x="431" y="635"/>
                          </a:lnTo>
                          <a:lnTo>
                            <a:pt x="430" y="647"/>
                          </a:lnTo>
                          <a:lnTo>
                            <a:pt x="431" y="662"/>
                          </a:lnTo>
                          <a:lnTo>
                            <a:pt x="432" y="679"/>
                          </a:lnTo>
                          <a:lnTo>
                            <a:pt x="437" y="698"/>
                          </a:lnTo>
                          <a:lnTo>
                            <a:pt x="442" y="721"/>
                          </a:lnTo>
                          <a:lnTo>
                            <a:pt x="449" y="747"/>
                          </a:lnTo>
                          <a:lnTo>
                            <a:pt x="426" y="750"/>
                          </a:lnTo>
                          <a:lnTo>
                            <a:pt x="405" y="754"/>
                          </a:lnTo>
                          <a:lnTo>
                            <a:pt x="388" y="760"/>
                          </a:lnTo>
                          <a:lnTo>
                            <a:pt x="373" y="766"/>
                          </a:lnTo>
                          <a:lnTo>
                            <a:pt x="361" y="774"/>
                          </a:lnTo>
                          <a:lnTo>
                            <a:pt x="351" y="781"/>
                          </a:lnTo>
                          <a:lnTo>
                            <a:pt x="344" y="789"/>
                          </a:lnTo>
                          <a:lnTo>
                            <a:pt x="339" y="798"/>
                          </a:lnTo>
                          <a:lnTo>
                            <a:pt x="335" y="805"/>
                          </a:lnTo>
                          <a:lnTo>
                            <a:pt x="333" y="813"/>
                          </a:lnTo>
                          <a:lnTo>
                            <a:pt x="330" y="820"/>
                          </a:lnTo>
                          <a:lnTo>
                            <a:pt x="330" y="826"/>
                          </a:lnTo>
                          <a:lnTo>
                            <a:pt x="330" y="835"/>
                          </a:lnTo>
                          <a:lnTo>
                            <a:pt x="332" y="838"/>
                          </a:lnTo>
                          <a:lnTo>
                            <a:pt x="332" y="891"/>
                          </a:lnTo>
                          <a:lnTo>
                            <a:pt x="332" y="931"/>
                          </a:lnTo>
                          <a:lnTo>
                            <a:pt x="330" y="949"/>
                          </a:lnTo>
                          <a:lnTo>
                            <a:pt x="329" y="963"/>
                          </a:lnTo>
                          <a:lnTo>
                            <a:pt x="328" y="976"/>
                          </a:lnTo>
                          <a:lnTo>
                            <a:pt x="326" y="987"/>
                          </a:lnTo>
                          <a:lnTo>
                            <a:pt x="322" y="996"/>
                          </a:lnTo>
                          <a:lnTo>
                            <a:pt x="318" y="1005"/>
                          </a:lnTo>
                          <a:lnTo>
                            <a:pt x="313" y="1012"/>
                          </a:lnTo>
                          <a:lnTo>
                            <a:pt x="306" y="1018"/>
                          </a:lnTo>
                          <a:lnTo>
                            <a:pt x="299" y="1025"/>
                          </a:lnTo>
                          <a:lnTo>
                            <a:pt x="289" y="1031"/>
                          </a:lnTo>
                          <a:lnTo>
                            <a:pt x="278" y="1036"/>
                          </a:lnTo>
                          <a:lnTo>
                            <a:pt x="266" y="1042"/>
                          </a:lnTo>
                          <a:lnTo>
                            <a:pt x="269" y="1058"/>
                          </a:lnTo>
                          <a:lnTo>
                            <a:pt x="270" y="1071"/>
                          </a:lnTo>
                          <a:lnTo>
                            <a:pt x="270" y="1081"/>
                          </a:lnTo>
                          <a:lnTo>
                            <a:pt x="270" y="1089"/>
                          </a:lnTo>
                          <a:lnTo>
                            <a:pt x="268" y="1094"/>
                          </a:lnTo>
                          <a:lnTo>
                            <a:pt x="266" y="1099"/>
                          </a:lnTo>
                          <a:lnTo>
                            <a:pt x="263" y="1102"/>
                          </a:lnTo>
                          <a:lnTo>
                            <a:pt x="259" y="1103"/>
                          </a:lnTo>
                          <a:lnTo>
                            <a:pt x="253" y="1102"/>
                          </a:lnTo>
                          <a:lnTo>
                            <a:pt x="246" y="1099"/>
                          </a:lnTo>
                          <a:lnTo>
                            <a:pt x="241" y="1096"/>
                          </a:lnTo>
                          <a:lnTo>
                            <a:pt x="240" y="1094"/>
                          </a:lnTo>
                          <a:lnTo>
                            <a:pt x="217" y="1133"/>
                          </a:lnTo>
                          <a:lnTo>
                            <a:pt x="198" y="1163"/>
                          </a:lnTo>
                          <a:lnTo>
                            <a:pt x="185" y="1180"/>
                          </a:lnTo>
                          <a:lnTo>
                            <a:pt x="181" y="1186"/>
                          </a:lnTo>
                          <a:lnTo>
                            <a:pt x="240" y="1225"/>
                          </a:lnTo>
                          <a:lnTo>
                            <a:pt x="230" y="1235"/>
                          </a:lnTo>
                          <a:lnTo>
                            <a:pt x="204" y="1252"/>
                          </a:lnTo>
                          <a:lnTo>
                            <a:pt x="196" y="1257"/>
                          </a:lnTo>
                          <a:lnTo>
                            <a:pt x="188" y="1261"/>
                          </a:lnTo>
                          <a:lnTo>
                            <a:pt x="179" y="1264"/>
                          </a:lnTo>
                          <a:lnTo>
                            <a:pt x="170" y="1267"/>
                          </a:lnTo>
                          <a:lnTo>
                            <a:pt x="161" y="1268"/>
                          </a:lnTo>
                          <a:lnTo>
                            <a:pt x="152" y="1269"/>
                          </a:lnTo>
                          <a:lnTo>
                            <a:pt x="143" y="1268"/>
                          </a:lnTo>
                          <a:lnTo>
                            <a:pt x="135" y="1264"/>
                          </a:lnTo>
                          <a:lnTo>
                            <a:pt x="121" y="1278"/>
                          </a:lnTo>
                          <a:lnTo>
                            <a:pt x="110" y="1291"/>
                          </a:lnTo>
                          <a:lnTo>
                            <a:pt x="99" y="1305"/>
                          </a:lnTo>
                          <a:lnTo>
                            <a:pt x="89" y="1320"/>
                          </a:lnTo>
                          <a:lnTo>
                            <a:pt x="81" y="1333"/>
                          </a:lnTo>
                          <a:lnTo>
                            <a:pt x="73" y="1348"/>
                          </a:lnTo>
                          <a:lnTo>
                            <a:pt x="67" y="1361"/>
                          </a:lnTo>
                          <a:lnTo>
                            <a:pt x="61" y="1375"/>
                          </a:lnTo>
                          <a:lnTo>
                            <a:pt x="46" y="1417"/>
                          </a:lnTo>
                          <a:lnTo>
                            <a:pt x="43" y="1436"/>
                          </a:lnTo>
                          <a:lnTo>
                            <a:pt x="48" y="1444"/>
                          </a:lnTo>
                          <a:lnTo>
                            <a:pt x="53" y="1453"/>
                          </a:lnTo>
                          <a:lnTo>
                            <a:pt x="55" y="1462"/>
                          </a:lnTo>
                          <a:lnTo>
                            <a:pt x="57" y="1470"/>
                          </a:lnTo>
                          <a:lnTo>
                            <a:pt x="60" y="1480"/>
                          </a:lnTo>
                          <a:lnTo>
                            <a:pt x="61" y="1489"/>
                          </a:lnTo>
                          <a:lnTo>
                            <a:pt x="61" y="1497"/>
                          </a:lnTo>
                          <a:lnTo>
                            <a:pt x="61" y="1506"/>
                          </a:lnTo>
                          <a:lnTo>
                            <a:pt x="60" y="1524"/>
                          </a:lnTo>
                          <a:lnTo>
                            <a:pt x="56" y="1540"/>
                          </a:lnTo>
                          <a:lnTo>
                            <a:pt x="51" y="1556"/>
                          </a:lnTo>
                          <a:lnTo>
                            <a:pt x="45" y="1572"/>
                          </a:lnTo>
                          <a:lnTo>
                            <a:pt x="38" y="1586"/>
                          </a:lnTo>
                          <a:lnTo>
                            <a:pt x="32" y="1599"/>
                          </a:lnTo>
                          <a:lnTo>
                            <a:pt x="24" y="1610"/>
                          </a:lnTo>
                          <a:lnTo>
                            <a:pt x="18" y="1619"/>
                          </a:lnTo>
                          <a:lnTo>
                            <a:pt x="7" y="1634"/>
                          </a:lnTo>
                          <a:lnTo>
                            <a:pt x="4" y="1639"/>
                          </a:lnTo>
                          <a:lnTo>
                            <a:pt x="1" y="1664"/>
                          </a:lnTo>
                          <a:lnTo>
                            <a:pt x="0" y="1686"/>
                          </a:lnTo>
                          <a:lnTo>
                            <a:pt x="0" y="1705"/>
                          </a:lnTo>
                          <a:lnTo>
                            <a:pt x="1" y="1722"/>
                          </a:lnTo>
                          <a:lnTo>
                            <a:pt x="2" y="1738"/>
                          </a:lnTo>
                          <a:lnTo>
                            <a:pt x="4" y="1752"/>
                          </a:lnTo>
                          <a:lnTo>
                            <a:pt x="6" y="1763"/>
                          </a:lnTo>
                          <a:lnTo>
                            <a:pt x="8" y="1773"/>
                          </a:lnTo>
                          <a:lnTo>
                            <a:pt x="13" y="1787"/>
                          </a:lnTo>
                          <a:lnTo>
                            <a:pt x="18" y="1797"/>
                          </a:lnTo>
                          <a:lnTo>
                            <a:pt x="22" y="1802"/>
                          </a:lnTo>
                          <a:lnTo>
                            <a:pt x="23" y="1803"/>
                          </a:lnTo>
                          <a:lnTo>
                            <a:pt x="1381" y="2196"/>
                          </a:lnTo>
                          <a:lnTo>
                            <a:pt x="2332" y="2432"/>
                          </a:lnTo>
                          <a:lnTo>
                            <a:pt x="2378" y="2177"/>
                          </a:lnTo>
                          <a:lnTo>
                            <a:pt x="2470" y="1770"/>
                          </a:lnTo>
                          <a:lnTo>
                            <a:pt x="2475" y="1733"/>
                          </a:lnTo>
                          <a:lnTo>
                            <a:pt x="2482" y="1700"/>
                          </a:lnTo>
                          <a:lnTo>
                            <a:pt x="2491" y="1670"/>
                          </a:lnTo>
                          <a:lnTo>
                            <a:pt x="2499" y="1642"/>
                          </a:lnTo>
                          <a:lnTo>
                            <a:pt x="2509" y="1616"/>
                          </a:lnTo>
                          <a:lnTo>
                            <a:pt x="2519" y="1594"/>
                          </a:lnTo>
                          <a:lnTo>
                            <a:pt x="2529" y="1573"/>
                          </a:lnTo>
                          <a:lnTo>
                            <a:pt x="2539" y="1556"/>
                          </a:lnTo>
                          <a:lnTo>
                            <a:pt x="2548" y="1541"/>
                          </a:lnTo>
                          <a:lnTo>
                            <a:pt x="2557" y="1528"/>
                          </a:lnTo>
                          <a:lnTo>
                            <a:pt x="2565" y="1518"/>
                          </a:lnTo>
                          <a:lnTo>
                            <a:pt x="2573" y="1509"/>
                          </a:lnTo>
                          <a:lnTo>
                            <a:pt x="2584" y="1498"/>
                          </a:lnTo>
                          <a:lnTo>
                            <a:pt x="2587" y="1495"/>
                          </a:lnTo>
                          <a:lnTo>
                            <a:pt x="2590" y="1482"/>
                          </a:lnTo>
                          <a:lnTo>
                            <a:pt x="2591" y="1471"/>
                          </a:lnTo>
                          <a:lnTo>
                            <a:pt x="2591" y="1462"/>
                          </a:lnTo>
                          <a:lnTo>
                            <a:pt x="2591" y="1452"/>
                          </a:lnTo>
                          <a:lnTo>
                            <a:pt x="2590" y="1444"/>
                          </a:lnTo>
                          <a:lnTo>
                            <a:pt x="2589" y="1436"/>
                          </a:lnTo>
                          <a:lnTo>
                            <a:pt x="2586" y="1430"/>
                          </a:lnTo>
                          <a:lnTo>
                            <a:pt x="2584" y="1422"/>
                          </a:lnTo>
                          <a:lnTo>
                            <a:pt x="2580" y="1417"/>
                          </a:lnTo>
                          <a:lnTo>
                            <a:pt x="2576" y="1413"/>
                          </a:lnTo>
                          <a:lnTo>
                            <a:pt x="2573" y="1408"/>
                          </a:lnTo>
                          <a:lnTo>
                            <a:pt x="2568" y="1404"/>
                          </a:lnTo>
                          <a:lnTo>
                            <a:pt x="2559" y="1398"/>
                          </a:lnTo>
                          <a:lnTo>
                            <a:pt x="2548" y="1393"/>
                          </a:lnTo>
                          <a:lnTo>
                            <a:pt x="2539" y="1389"/>
                          </a:lnTo>
                          <a:lnTo>
                            <a:pt x="2527" y="1388"/>
                          </a:lnTo>
                          <a:lnTo>
                            <a:pt x="2518" y="1388"/>
                          </a:lnTo>
                          <a:lnTo>
                            <a:pt x="2508" y="1388"/>
                          </a:lnTo>
                          <a:lnTo>
                            <a:pt x="2494" y="1388"/>
                          </a:lnTo>
                          <a:lnTo>
                            <a:pt x="2490" y="1389"/>
                          </a:lnTo>
                          <a:lnTo>
                            <a:pt x="2486" y="1386"/>
                          </a:lnTo>
                          <a:lnTo>
                            <a:pt x="2482" y="1382"/>
                          </a:lnTo>
                          <a:lnTo>
                            <a:pt x="2481" y="1378"/>
                          </a:lnTo>
                          <a:lnTo>
                            <a:pt x="2480" y="1375"/>
                          </a:lnTo>
                          <a:lnTo>
                            <a:pt x="2480" y="1371"/>
                          </a:lnTo>
                          <a:lnTo>
                            <a:pt x="2480" y="1367"/>
                          </a:lnTo>
                          <a:lnTo>
                            <a:pt x="2481" y="1364"/>
                          </a:lnTo>
                          <a:lnTo>
                            <a:pt x="2482" y="1360"/>
                          </a:lnTo>
                          <a:lnTo>
                            <a:pt x="2488" y="1351"/>
                          </a:lnTo>
                          <a:lnTo>
                            <a:pt x="2494" y="1344"/>
                          </a:lnTo>
                          <a:lnTo>
                            <a:pt x="2503" y="1335"/>
                          </a:lnTo>
                          <a:lnTo>
                            <a:pt x="2513" y="1327"/>
                          </a:lnTo>
                          <a:lnTo>
                            <a:pt x="2535" y="1307"/>
                          </a:lnTo>
                          <a:lnTo>
                            <a:pt x="2554" y="1288"/>
                          </a:lnTo>
                          <a:lnTo>
                            <a:pt x="2564" y="1275"/>
                          </a:lnTo>
                          <a:lnTo>
                            <a:pt x="2572" y="1264"/>
                          </a:lnTo>
                          <a:lnTo>
                            <a:pt x="2578" y="1252"/>
                          </a:lnTo>
                          <a:lnTo>
                            <a:pt x="2581" y="1239"/>
                          </a:lnTo>
                          <a:lnTo>
                            <a:pt x="2605" y="1225"/>
                          </a:lnTo>
                          <a:lnTo>
                            <a:pt x="2623" y="1211"/>
                          </a:lnTo>
                          <a:lnTo>
                            <a:pt x="2640" y="1196"/>
                          </a:lnTo>
                          <a:lnTo>
                            <a:pt x="2654" y="1181"/>
                          </a:lnTo>
                          <a:lnTo>
                            <a:pt x="2663" y="1168"/>
                          </a:lnTo>
                          <a:lnTo>
                            <a:pt x="2672" y="1153"/>
                          </a:lnTo>
                          <a:lnTo>
                            <a:pt x="2678" y="1140"/>
                          </a:lnTo>
                          <a:lnTo>
                            <a:pt x="2683" y="1126"/>
                          </a:lnTo>
                          <a:lnTo>
                            <a:pt x="2685" y="1114"/>
                          </a:lnTo>
                          <a:lnTo>
                            <a:pt x="2688" y="1103"/>
                          </a:lnTo>
                          <a:lnTo>
                            <a:pt x="2688" y="1093"/>
                          </a:lnTo>
                          <a:lnTo>
                            <a:pt x="2688" y="1085"/>
                          </a:lnTo>
                          <a:lnTo>
                            <a:pt x="2687" y="1072"/>
                          </a:lnTo>
                          <a:lnTo>
                            <a:pt x="2687" y="1069"/>
                          </a:lnTo>
                          <a:lnTo>
                            <a:pt x="2693" y="1069"/>
                          </a:lnTo>
                          <a:lnTo>
                            <a:pt x="2699" y="1067"/>
                          </a:lnTo>
                          <a:lnTo>
                            <a:pt x="2705" y="1065"/>
                          </a:lnTo>
                          <a:lnTo>
                            <a:pt x="2711" y="1062"/>
                          </a:lnTo>
                          <a:lnTo>
                            <a:pt x="2723" y="1055"/>
                          </a:lnTo>
                          <a:lnTo>
                            <a:pt x="2737" y="1044"/>
                          </a:lnTo>
                          <a:lnTo>
                            <a:pt x="2749" y="1032"/>
                          </a:lnTo>
                          <a:lnTo>
                            <a:pt x="2761" y="1017"/>
                          </a:lnTo>
                          <a:lnTo>
                            <a:pt x="2772" y="1001"/>
                          </a:lnTo>
                          <a:lnTo>
                            <a:pt x="2783" y="985"/>
                          </a:lnTo>
                          <a:lnTo>
                            <a:pt x="2802" y="954"/>
                          </a:lnTo>
                          <a:lnTo>
                            <a:pt x="2818" y="925"/>
                          </a:lnTo>
                          <a:lnTo>
                            <a:pt x="2827" y="905"/>
                          </a:lnTo>
                          <a:lnTo>
                            <a:pt x="2831" y="897"/>
                          </a:lnTo>
                          <a:lnTo>
                            <a:pt x="2838" y="891"/>
                          </a:lnTo>
                          <a:lnTo>
                            <a:pt x="2846" y="884"/>
                          </a:lnTo>
                          <a:lnTo>
                            <a:pt x="2852" y="878"/>
                          </a:lnTo>
                          <a:lnTo>
                            <a:pt x="2857" y="871"/>
                          </a:lnTo>
                          <a:lnTo>
                            <a:pt x="2860" y="865"/>
                          </a:lnTo>
                          <a:lnTo>
                            <a:pt x="2863" y="860"/>
                          </a:lnTo>
                          <a:lnTo>
                            <a:pt x="2865" y="854"/>
                          </a:lnTo>
                          <a:lnTo>
                            <a:pt x="2868" y="848"/>
                          </a:lnTo>
                          <a:lnTo>
                            <a:pt x="2868" y="838"/>
                          </a:lnTo>
                          <a:lnTo>
                            <a:pt x="2867" y="829"/>
                          </a:lnTo>
                          <a:lnTo>
                            <a:pt x="2863" y="820"/>
                          </a:lnTo>
                          <a:lnTo>
                            <a:pt x="2858" y="812"/>
                          </a:lnTo>
                          <a:lnTo>
                            <a:pt x="2852" y="804"/>
                          </a:lnTo>
                          <a:lnTo>
                            <a:pt x="2846" y="798"/>
                          </a:lnTo>
                          <a:lnTo>
                            <a:pt x="2838" y="792"/>
                          </a:lnTo>
                          <a:lnTo>
                            <a:pt x="2832" y="788"/>
                          </a:lnTo>
                          <a:lnTo>
                            <a:pt x="2821" y="782"/>
                          </a:lnTo>
                          <a:lnTo>
                            <a:pt x="2818" y="780"/>
                          </a:lnTo>
                          <a:lnTo>
                            <a:pt x="2818" y="776"/>
                          </a:lnTo>
                          <a:lnTo>
                            <a:pt x="2815" y="767"/>
                          </a:lnTo>
                          <a:lnTo>
                            <a:pt x="2811" y="754"/>
                          </a:lnTo>
                          <a:lnTo>
                            <a:pt x="2804" y="738"/>
                          </a:lnTo>
                          <a:lnTo>
                            <a:pt x="2799" y="728"/>
                          </a:lnTo>
                          <a:lnTo>
                            <a:pt x="2794" y="718"/>
                          </a:lnTo>
                          <a:lnTo>
                            <a:pt x="2787" y="709"/>
                          </a:lnTo>
                          <a:lnTo>
                            <a:pt x="2778" y="699"/>
                          </a:lnTo>
                          <a:lnTo>
                            <a:pt x="2770" y="689"/>
                          </a:lnTo>
                          <a:lnTo>
                            <a:pt x="2759" y="679"/>
                          </a:lnTo>
                          <a:lnTo>
                            <a:pt x="2747" y="671"/>
                          </a:lnTo>
                          <a:lnTo>
                            <a:pt x="2732" y="661"/>
                          </a:lnTo>
                          <a:lnTo>
                            <a:pt x="2476" y="596"/>
                          </a:lnTo>
                          <a:lnTo>
                            <a:pt x="2148" y="516"/>
                          </a:lnTo>
                          <a:lnTo>
                            <a:pt x="2127" y="514"/>
                          </a:lnTo>
                          <a:lnTo>
                            <a:pt x="2108" y="514"/>
                          </a:lnTo>
                          <a:lnTo>
                            <a:pt x="2089" y="515"/>
                          </a:lnTo>
                          <a:lnTo>
                            <a:pt x="2072" y="518"/>
                          </a:lnTo>
                          <a:lnTo>
                            <a:pt x="2055" y="523"/>
                          </a:lnTo>
                          <a:lnTo>
                            <a:pt x="2039" y="527"/>
                          </a:lnTo>
                          <a:lnTo>
                            <a:pt x="2024" y="532"/>
                          </a:lnTo>
                          <a:lnTo>
                            <a:pt x="2011" y="540"/>
                          </a:lnTo>
                          <a:lnTo>
                            <a:pt x="1989" y="552"/>
                          </a:lnTo>
                          <a:lnTo>
                            <a:pt x="1972" y="564"/>
                          </a:lnTo>
                          <a:lnTo>
                            <a:pt x="1962" y="573"/>
                          </a:lnTo>
                          <a:lnTo>
                            <a:pt x="1958" y="576"/>
                          </a:lnTo>
                          <a:lnTo>
                            <a:pt x="1945" y="573"/>
                          </a:lnTo>
                          <a:lnTo>
                            <a:pt x="1933" y="569"/>
                          </a:lnTo>
                          <a:lnTo>
                            <a:pt x="1923" y="564"/>
                          </a:lnTo>
                          <a:lnTo>
                            <a:pt x="1914" y="558"/>
                          </a:lnTo>
                          <a:lnTo>
                            <a:pt x="1900" y="546"/>
                          </a:lnTo>
                          <a:lnTo>
                            <a:pt x="1889" y="532"/>
                          </a:lnTo>
                          <a:lnTo>
                            <a:pt x="1878" y="520"/>
                          </a:lnTo>
                          <a:lnTo>
                            <a:pt x="1867" y="510"/>
                          </a:lnTo>
                          <a:lnTo>
                            <a:pt x="1860" y="507"/>
                          </a:lnTo>
                          <a:lnTo>
                            <a:pt x="1853" y="504"/>
                          </a:lnTo>
                          <a:lnTo>
                            <a:pt x="1843" y="503"/>
                          </a:lnTo>
                          <a:lnTo>
                            <a:pt x="1833" y="504"/>
                          </a:lnTo>
                          <a:lnTo>
                            <a:pt x="1814" y="514"/>
                          </a:lnTo>
                          <a:lnTo>
                            <a:pt x="1797" y="523"/>
                          </a:lnTo>
                          <a:lnTo>
                            <a:pt x="1780" y="531"/>
                          </a:lnTo>
                          <a:lnTo>
                            <a:pt x="1764" y="537"/>
                          </a:lnTo>
                          <a:lnTo>
                            <a:pt x="1736" y="547"/>
                          </a:lnTo>
                          <a:lnTo>
                            <a:pt x="1712" y="552"/>
                          </a:lnTo>
                          <a:lnTo>
                            <a:pt x="1680" y="557"/>
                          </a:lnTo>
                          <a:lnTo>
                            <a:pt x="1669" y="557"/>
                          </a:lnTo>
                          <a:lnTo>
                            <a:pt x="1644" y="546"/>
                          </a:lnTo>
                          <a:lnTo>
                            <a:pt x="1622" y="539"/>
                          </a:lnTo>
                          <a:lnTo>
                            <a:pt x="1602" y="534"/>
                          </a:lnTo>
                          <a:lnTo>
                            <a:pt x="1586" y="531"/>
                          </a:lnTo>
                          <a:lnTo>
                            <a:pt x="1565" y="530"/>
                          </a:lnTo>
                          <a:lnTo>
                            <a:pt x="1558" y="530"/>
                          </a:lnTo>
                          <a:lnTo>
                            <a:pt x="1548" y="518"/>
                          </a:lnTo>
                          <a:lnTo>
                            <a:pt x="1537" y="508"/>
                          </a:lnTo>
                          <a:lnTo>
                            <a:pt x="1527" y="501"/>
                          </a:lnTo>
                          <a:lnTo>
                            <a:pt x="1518" y="497"/>
                          </a:lnTo>
                          <a:lnTo>
                            <a:pt x="1508" y="496"/>
                          </a:lnTo>
                          <a:lnTo>
                            <a:pt x="1498" y="496"/>
                          </a:lnTo>
                          <a:lnTo>
                            <a:pt x="1488" y="497"/>
                          </a:lnTo>
                          <a:lnTo>
                            <a:pt x="1480" y="501"/>
                          </a:lnTo>
                          <a:lnTo>
                            <a:pt x="1471" y="504"/>
                          </a:lnTo>
                          <a:lnTo>
                            <a:pt x="1464" y="509"/>
                          </a:lnTo>
                          <a:lnTo>
                            <a:pt x="1456" y="514"/>
                          </a:lnTo>
                          <a:lnTo>
                            <a:pt x="1452" y="519"/>
                          </a:lnTo>
                          <a:lnTo>
                            <a:pt x="1443" y="527"/>
                          </a:lnTo>
                          <a:lnTo>
                            <a:pt x="1439" y="530"/>
                          </a:lnTo>
                          <a:lnTo>
                            <a:pt x="1427" y="529"/>
                          </a:lnTo>
                          <a:lnTo>
                            <a:pt x="1416" y="525"/>
                          </a:lnTo>
                          <a:lnTo>
                            <a:pt x="1405" y="521"/>
                          </a:lnTo>
                          <a:lnTo>
                            <a:pt x="1397" y="515"/>
                          </a:lnTo>
                          <a:lnTo>
                            <a:pt x="1379" y="503"/>
                          </a:lnTo>
                          <a:lnTo>
                            <a:pt x="1363" y="490"/>
                          </a:lnTo>
                          <a:lnTo>
                            <a:pt x="1348" y="475"/>
                          </a:lnTo>
                          <a:lnTo>
                            <a:pt x="1330" y="460"/>
                          </a:lnTo>
                          <a:lnTo>
                            <a:pt x="1321" y="454"/>
                          </a:lnTo>
                          <a:lnTo>
                            <a:pt x="1308" y="448"/>
                          </a:lnTo>
                          <a:lnTo>
                            <a:pt x="1296" y="443"/>
                          </a:lnTo>
                          <a:lnTo>
                            <a:pt x="1283" y="438"/>
                          </a:lnTo>
                          <a:lnTo>
                            <a:pt x="1268" y="438"/>
                          </a:lnTo>
                          <a:lnTo>
                            <a:pt x="1256" y="439"/>
                          </a:lnTo>
                          <a:lnTo>
                            <a:pt x="1245" y="442"/>
                          </a:lnTo>
                          <a:lnTo>
                            <a:pt x="1235" y="443"/>
                          </a:lnTo>
                          <a:lnTo>
                            <a:pt x="1220" y="449"/>
                          </a:lnTo>
                          <a:lnTo>
                            <a:pt x="1206" y="455"/>
                          </a:lnTo>
                          <a:lnTo>
                            <a:pt x="1190" y="463"/>
                          </a:lnTo>
                          <a:lnTo>
                            <a:pt x="1168" y="469"/>
                          </a:lnTo>
                          <a:lnTo>
                            <a:pt x="1154" y="471"/>
                          </a:lnTo>
                          <a:lnTo>
                            <a:pt x="1139" y="474"/>
                          </a:lnTo>
                          <a:lnTo>
                            <a:pt x="1120" y="476"/>
                          </a:lnTo>
                          <a:lnTo>
                            <a:pt x="1099" y="477"/>
                          </a:lnTo>
                          <a:lnTo>
                            <a:pt x="1078" y="461"/>
                          </a:lnTo>
                          <a:lnTo>
                            <a:pt x="1059" y="448"/>
                          </a:lnTo>
                          <a:lnTo>
                            <a:pt x="1038" y="437"/>
                          </a:lnTo>
                          <a:lnTo>
                            <a:pt x="1020" y="427"/>
                          </a:lnTo>
                          <a:lnTo>
                            <a:pt x="991" y="416"/>
                          </a:lnTo>
                          <a:lnTo>
                            <a:pt x="980" y="412"/>
                          </a:lnTo>
                          <a:lnTo>
                            <a:pt x="975" y="408"/>
                          </a:lnTo>
                          <a:lnTo>
                            <a:pt x="971" y="404"/>
                          </a:lnTo>
                          <a:lnTo>
                            <a:pt x="966" y="399"/>
                          </a:lnTo>
                          <a:lnTo>
                            <a:pt x="962" y="394"/>
                          </a:lnTo>
                          <a:lnTo>
                            <a:pt x="955" y="382"/>
                          </a:lnTo>
                          <a:lnTo>
                            <a:pt x="950" y="368"/>
                          </a:lnTo>
                          <a:lnTo>
                            <a:pt x="945" y="355"/>
                          </a:lnTo>
                          <a:lnTo>
                            <a:pt x="942" y="341"/>
                          </a:lnTo>
                          <a:lnTo>
                            <a:pt x="940" y="327"/>
                          </a:lnTo>
                          <a:lnTo>
                            <a:pt x="939" y="312"/>
                          </a:lnTo>
                          <a:lnTo>
                            <a:pt x="939" y="285"/>
                          </a:lnTo>
                          <a:lnTo>
                            <a:pt x="939" y="263"/>
                          </a:lnTo>
                          <a:lnTo>
                            <a:pt x="941" y="247"/>
                          </a:lnTo>
                          <a:lnTo>
                            <a:pt x="941" y="241"/>
                          </a:lnTo>
                          <a:lnTo>
                            <a:pt x="946" y="231"/>
                          </a:lnTo>
                          <a:lnTo>
                            <a:pt x="950" y="220"/>
                          </a:lnTo>
                          <a:lnTo>
                            <a:pt x="952" y="210"/>
                          </a:lnTo>
                          <a:lnTo>
                            <a:pt x="953" y="202"/>
                          </a:lnTo>
                          <a:lnTo>
                            <a:pt x="955" y="193"/>
                          </a:lnTo>
                          <a:lnTo>
                            <a:pt x="955" y="185"/>
                          </a:lnTo>
                          <a:lnTo>
                            <a:pt x="955" y="177"/>
                          </a:lnTo>
                          <a:lnTo>
                            <a:pt x="953" y="170"/>
                          </a:lnTo>
                          <a:lnTo>
                            <a:pt x="950" y="158"/>
                          </a:lnTo>
                          <a:lnTo>
                            <a:pt x="944" y="146"/>
                          </a:lnTo>
                          <a:lnTo>
                            <a:pt x="936" y="137"/>
                          </a:lnTo>
                          <a:lnTo>
                            <a:pt x="928" y="128"/>
                          </a:lnTo>
                          <a:lnTo>
                            <a:pt x="919" y="121"/>
                          </a:lnTo>
                          <a:lnTo>
                            <a:pt x="911" y="116"/>
                          </a:lnTo>
                          <a:lnTo>
                            <a:pt x="902" y="112"/>
                          </a:lnTo>
                          <a:lnTo>
                            <a:pt x="893" y="109"/>
                          </a:lnTo>
                          <a:lnTo>
                            <a:pt x="881" y="105"/>
                          </a:lnTo>
                          <a:lnTo>
                            <a:pt x="876" y="104"/>
                          </a:lnTo>
                          <a:lnTo>
                            <a:pt x="797" y="5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19" name="Freeform 468"/>
                    <p:cNvSpPr>
                      <a:spLocks/>
                    </p:cNvSpPr>
                    <p:nvPr/>
                  </p:nvSpPr>
                  <p:spPr bwMode="auto">
                    <a:xfrm>
                      <a:off x="3971" y="1656"/>
                      <a:ext cx="684" cy="405"/>
                    </a:xfrm>
                    <a:custGeom>
                      <a:avLst/>
                      <a:gdLst>
                        <a:gd name="T0" fmla="*/ 0 w 2735"/>
                        <a:gd name="T1" fmla="*/ 0 h 1619"/>
                        <a:gd name="T2" fmla="*/ 0 w 2735"/>
                        <a:gd name="T3" fmla="*/ 0 h 1619"/>
                        <a:gd name="T4" fmla="*/ 0 w 2735"/>
                        <a:gd name="T5" fmla="*/ 0 h 1619"/>
                        <a:gd name="T6" fmla="*/ 0 w 2735"/>
                        <a:gd name="T7" fmla="*/ 0 h 1619"/>
                        <a:gd name="T8" fmla="*/ 0 w 2735"/>
                        <a:gd name="T9" fmla="*/ 0 h 1619"/>
                        <a:gd name="T10" fmla="*/ 0 w 2735"/>
                        <a:gd name="T11" fmla="*/ 0 h 1619"/>
                        <a:gd name="T12" fmla="*/ 0 w 2735"/>
                        <a:gd name="T13" fmla="*/ 0 h 1619"/>
                        <a:gd name="T14" fmla="*/ 0 w 2735"/>
                        <a:gd name="T15" fmla="*/ 0 h 1619"/>
                        <a:gd name="T16" fmla="*/ 0 w 2735"/>
                        <a:gd name="T17" fmla="*/ 0 h 1619"/>
                        <a:gd name="T18" fmla="*/ 0 w 2735"/>
                        <a:gd name="T19" fmla="*/ 0 h 1619"/>
                        <a:gd name="T20" fmla="*/ 0 w 2735"/>
                        <a:gd name="T21" fmla="*/ 0 h 1619"/>
                        <a:gd name="T22" fmla="*/ 0 w 2735"/>
                        <a:gd name="T23" fmla="*/ 0 h 1619"/>
                        <a:gd name="T24" fmla="*/ 0 w 2735"/>
                        <a:gd name="T25" fmla="*/ 0 h 1619"/>
                        <a:gd name="T26" fmla="*/ 0 w 2735"/>
                        <a:gd name="T27" fmla="*/ 0 h 1619"/>
                        <a:gd name="T28" fmla="*/ 0 w 2735"/>
                        <a:gd name="T29" fmla="*/ 0 h 1619"/>
                        <a:gd name="T30" fmla="*/ 0 w 2735"/>
                        <a:gd name="T31" fmla="*/ 0 h 1619"/>
                        <a:gd name="T32" fmla="*/ 0 w 2735"/>
                        <a:gd name="T33" fmla="*/ 0 h 1619"/>
                        <a:gd name="T34" fmla="*/ 0 w 2735"/>
                        <a:gd name="T35" fmla="*/ 0 h 1619"/>
                        <a:gd name="T36" fmla="*/ 0 w 2735"/>
                        <a:gd name="T37" fmla="*/ 0 h 1619"/>
                        <a:gd name="T38" fmla="*/ 0 w 2735"/>
                        <a:gd name="T39" fmla="*/ 0 h 1619"/>
                        <a:gd name="T40" fmla="*/ 0 w 2735"/>
                        <a:gd name="T41" fmla="*/ 0 h 1619"/>
                        <a:gd name="T42" fmla="*/ 0 w 2735"/>
                        <a:gd name="T43" fmla="*/ 0 h 1619"/>
                        <a:gd name="T44" fmla="*/ 0 w 2735"/>
                        <a:gd name="T45" fmla="*/ 0 h 1619"/>
                        <a:gd name="T46" fmla="*/ 0 w 2735"/>
                        <a:gd name="T47" fmla="*/ 0 h 1619"/>
                        <a:gd name="T48" fmla="*/ 0 w 2735"/>
                        <a:gd name="T49" fmla="*/ 0 h 1619"/>
                        <a:gd name="T50" fmla="*/ 0 w 2735"/>
                        <a:gd name="T51" fmla="*/ 0 h 1619"/>
                        <a:gd name="T52" fmla="*/ 0 w 2735"/>
                        <a:gd name="T53" fmla="*/ 0 h 1619"/>
                        <a:gd name="T54" fmla="*/ 0 w 2735"/>
                        <a:gd name="T55" fmla="*/ 0 h 1619"/>
                        <a:gd name="T56" fmla="*/ 0 w 2735"/>
                        <a:gd name="T57" fmla="*/ 0 h 1619"/>
                        <a:gd name="T58" fmla="*/ 0 w 2735"/>
                        <a:gd name="T59" fmla="*/ 0 h 1619"/>
                        <a:gd name="T60" fmla="*/ 0 w 2735"/>
                        <a:gd name="T61" fmla="*/ 0 h 1619"/>
                        <a:gd name="T62" fmla="*/ 0 w 2735"/>
                        <a:gd name="T63" fmla="*/ 0 h 1619"/>
                        <a:gd name="T64" fmla="*/ 0 w 2735"/>
                        <a:gd name="T65" fmla="*/ 0 h 1619"/>
                        <a:gd name="T66" fmla="*/ 0 w 2735"/>
                        <a:gd name="T67" fmla="*/ 0 h 1619"/>
                        <a:gd name="T68" fmla="*/ 0 w 2735"/>
                        <a:gd name="T69" fmla="*/ 0 h 1619"/>
                        <a:gd name="T70" fmla="*/ 0 w 2735"/>
                        <a:gd name="T71" fmla="*/ 0 h 1619"/>
                        <a:gd name="T72" fmla="*/ 0 w 2735"/>
                        <a:gd name="T73" fmla="*/ 0 h 1619"/>
                        <a:gd name="T74" fmla="*/ 0 w 2735"/>
                        <a:gd name="T75" fmla="*/ 0 h 1619"/>
                        <a:gd name="T76" fmla="*/ 0 w 2735"/>
                        <a:gd name="T77" fmla="*/ 0 h 1619"/>
                        <a:gd name="T78" fmla="*/ 0 w 2735"/>
                        <a:gd name="T79" fmla="*/ 0 h 1619"/>
                        <a:gd name="T80" fmla="*/ 0 w 2735"/>
                        <a:gd name="T81" fmla="*/ 0 h 1619"/>
                        <a:gd name="T82" fmla="*/ 0 w 2735"/>
                        <a:gd name="T83" fmla="*/ 0 h 1619"/>
                        <a:gd name="T84" fmla="*/ 0 w 2735"/>
                        <a:gd name="T85" fmla="*/ 0 h 1619"/>
                        <a:gd name="T86" fmla="*/ 0 w 2735"/>
                        <a:gd name="T87" fmla="*/ 0 h 1619"/>
                        <a:gd name="T88" fmla="*/ 0 w 2735"/>
                        <a:gd name="T89" fmla="*/ 0 h 1619"/>
                        <a:gd name="T90" fmla="*/ 0 w 2735"/>
                        <a:gd name="T91" fmla="*/ 0 h 1619"/>
                        <a:gd name="T92" fmla="*/ 0 w 2735"/>
                        <a:gd name="T93" fmla="*/ 0 h 1619"/>
                        <a:gd name="T94" fmla="*/ 0 w 2735"/>
                        <a:gd name="T95" fmla="*/ 0 h 1619"/>
                        <a:gd name="T96" fmla="*/ 0 w 2735"/>
                        <a:gd name="T97" fmla="*/ 0 h 1619"/>
                        <a:gd name="T98" fmla="*/ 0 w 2735"/>
                        <a:gd name="T99" fmla="*/ 0 h 1619"/>
                        <a:gd name="T100" fmla="*/ 0 w 2735"/>
                        <a:gd name="T101" fmla="*/ 0 h 1619"/>
                        <a:gd name="T102" fmla="*/ 0 w 2735"/>
                        <a:gd name="T103" fmla="*/ 0 h 1619"/>
                        <a:gd name="T104" fmla="*/ 0 w 2735"/>
                        <a:gd name="T105" fmla="*/ 0 h 1619"/>
                        <a:gd name="T106" fmla="*/ 0 w 2735"/>
                        <a:gd name="T107" fmla="*/ 0 h 1619"/>
                        <a:gd name="T108" fmla="*/ 0 w 2735"/>
                        <a:gd name="T109" fmla="*/ 0 h 1619"/>
                        <a:gd name="T110" fmla="*/ 0 w 2735"/>
                        <a:gd name="T111" fmla="*/ 0 h 1619"/>
                        <a:gd name="T112" fmla="*/ 0 w 2735"/>
                        <a:gd name="T113" fmla="*/ 0 h 1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35"/>
                        <a:gd name="T172" fmla="*/ 0 h 1619"/>
                        <a:gd name="T173" fmla="*/ 2735 w 2735"/>
                        <a:gd name="T174" fmla="*/ 1619 h 16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35" h="1619">
                          <a:moveTo>
                            <a:pt x="0" y="1619"/>
                          </a:moveTo>
                          <a:lnTo>
                            <a:pt x="119" y="1606"/>
                          </a:lnTo>
                          <a:lnTo>
                            <a:pt x="230" y="1594"/>
                          </a:lnTo>
                          <a:lnTo>
                            <a:pt x="336" y="1581"/>
                          </a:lnTo>
                          <a:lnTo>
                            <a:pt x="434" y="1570"/>
                          </a:lnTo>
                          <a:lnTo>
                            <a:pt x="524" y="1559"/>
                          </a:lnTo>
                          <a:lnTo>
                            <a:pt x="604" y="1548"/>
                          </a:lnTo>
                          <a:lnTo>
                            <a:pt x="641" y="1542"/>
                          </a:lnTo>
                          <a:lnTo>
                            <a:pt x="675" y="1535"/>
                          </a:lnTo>
                          <a:lnTo>
                            <a:pt x="706" y="1529"/>
                          </a:lnTo>
                          <a:lnTo>
                            <a:pt x="735" y="1521"/>
                          </a:lnTo>
                          <a:lnTo>
                            <a:pt x="1300" y="1455"/>
                          </a:lnTo>
                          <a:lnTo>
                            <a:pt x="1948" y="1338"/>
                          </a:lnTo>
                          <a:lnTo>
                            <a:pt x="2029" y="1327"/>
                          </a:lnTo>
                          <a:lnTo>
                            <a:pt x="2105" y="1314"/>
                          </a:lnTo>
                          <a:lnTo>
                            <a:pt x="2177" y="1302"/>
                          </a:lnTo>
                          <a:lnTo>
                            <a:pt x="2245" y="1289"/>
                          </a:lnTo>
                          <a:lnTo>
                            <a:pt x="2307" y="1276"/>
                          </a:lnTo>
                          <a:lnTo>
                            <a:pt x="2366" y="1264"/>
                          </a:lnTo>
                          <a:lnTo>
                            <a:pt x="2420" y="1252"/>
                          </a:lnTo>
                          <a:lnTo>
                            <a:pt x="2467" y="1240"/>
                          </a:lnTo>
                          <a:lnTo>
                            <a:pt x="2548" y="1219"/>
                          </a:lnTo>
                          <a:lnTo>
                            <a:pt x="2608" y="1202"/>
                          </a:lnTo>
                          <a:lnTo>
                            <a:pt x="2645" y="1191"/>
                          </a:lnTo>
                          <a:lnTo>
                            <a:pt x="2657" y="1187"/>
                          </a:lnTo>
                          <a:lnTo>
                            <a:pt x="2662" y="1174"/>
                          </a:lnTo>
                          <a:lnTo>
                            <a:pt x="2666" y="1161"/>
                          </a:lnTo>
                          <a:lnTo>
                            <a:pt x="2667" y="1152"/>
                          </a:lnTo>
                          <a:lnTo>
                            <a:pt x="2668" y="1144"/>
                          </a:lnTo>
                          <a:lnTo>
                            <a:pt x="2667" y="1138"/>
                          </a:lnTo>
                          <a:lnTo>
                            <a:pt x="2666" y="1133"/>
                          </a:lnTo>
                          <a:lnTo>
                            <a:pt x="2663" y="1130"/>
                          </a:lnTo>
                          <a:lnTo>
                            <a:pt x="2660" y="1127"/>
                          </a:lnTo>
                          <a:lnTo>
                            <a:pt x="2652" y="1126"/>
                          </a:lnTo>
                          <a:lnTo>
                            <a:pt x="2645" y="1126"/>
                          </a:lnTo>
                          <a:lnTo>
                            <a:pt x="2640" y="1127"/>
                          </a:lnTo>
                          <a:lnTo>
                            <a:pt x="2638" y="1127"/>
                          </a:lnTo>
                          <a:lnTo>
                            <a:pt x="2641" y="1123"/>
                          </a:lnTo>
                          <a:lnTo>
                            <a:pt x="2645" y="1121"/>
                          </a:lnTo>
                          <a:lnTo>
                            <a:pt x="2649" y="1119"/>
                          </a:lnTo>
                          <a:lnTo>
                            <a:pt x="2653" y="1119"/>
                          </a:lnTo>
                          <a:lnTo>
                            <a:pt x="2657" y="1119"/>
                          </a:lnTo>
                          <a:lnTo>
                            <a:pt x="2662" y="1120"/>
                          </a:lnTo>
                          <a:lnTo>
                            <a:pt x="2667" y="1122"/>
                          </a:lnTo>
                          <a:lnTo>
                            <a:pt x="2671" y="1126"/>
                          </a:lnTo>
                          <a:lnTo>
                            <a:pt x="2680" y="1134"/>
                          </a:lnTo>
                          <a:lnTo>
                            <a:pt x="2690" y="1147"/>
                          </a:lnTo>
                          <a:lnTo>
                            <a:pt x="2700" y="1159"/>
                          </a:lnTo>
                          <a:lnTo>
                            <a:pt x="2710" y="1174"/>
                          </a:lnTo>
                          <a:lnTo>
                            <a:pt x="2735" y="1154"/>
                          </a:lnTo>
                          <a:lnTo>
                            <a:pt x="2731" y="1138"/>
                          </a:lnTo>
                          <a:lnTo>
                            <a:pt x="2723" y="1123"/>
                          </a:lnTo>
                          <a:lnTo>
                            <a:pt x="2717" y="1111"/>
                          </a:lnTo>
                          <a:lnTo>
                            <a:pt x="2710" y="1098"/>
                          </a:lnTo>
                          <a:lnTo>
                            <a:pt x="2704" y="1087"/>
                          </a:lnTo>
                          <a:lnTo>
                            <a:pt x="2695" y="1076"/>
                          </a:lnTo>
                          <a:lnTo>
                            <a:pt x="2688" y="1066"/>
                          </a:lnTo>
                          <a:lnTo>
                            <a:pt x="2680" y="1057"/>
                          </a:lnTo>
                          <a:lnTo>
                            <a:pt x="2664" y="1041"/>
                          </a:lnTo>
                          <a:lnTo>
                            <a:pt x="2647" y="1029"/>
                          </a:lnTo>
                          <a:lnTo>
                            <a:pt x="2631" y="1019"/>
                          </a:lnTo>
                          <a:lnTo>
                            <a:pt x="2615" y="1011"/>
                          </a:lnTo>
                          <a:lnTo>
                            <a:pt x="2600" y="1006"/>
                          </a:lnTo>
                          <a:lnTo>
                            <a:pt x="2586" y="1001"/>
                          </a:lnTo>
                          <a:lnTo>
                            <a:pt x="2573" y="999"/>
                          </a:lnTo>
                          <a:lnTo>
                            <a:pt x="2562" y="997"/>
                          </a:lnTo>
                          <a:lnTo>
                            <a:pt x="2544" y="996"/>
                          </a:lnTo>
                          <a:lnTo>
                            <a:pt x="2538" y="996"/>
                          </a:lnTo>
                          <a:lnTo>
                            <a:pt x="2524" y="1019"/>
                          </a:lnTo>
                          <a:lnTo>
                            <a:pt x="2510" y="1038"/>
                          </a:lnTo>
                          <a:lnTo>
                            <a:pt x="2499" y="1050"/>
                          </a:lnTo>
                          <a:lnTo>
                            <a:pt x="2488" y="1059"/>
                          </a:lnTo>
                          <a:lnTo>
                            <a:pt x="2485" y="1061"/>
                          </a:lnTo>
                          <a:lnTo>
                            <a:pt x="2480" y="1063"/>
                          </a:lnTo>
                          <a:lnTo>
                            <a:pt x="2476" y="1065"/>
                          </a:lnTo>
                          <a:lnTo>
                            <a:pt x="2472" y="1066"/>
                          </a:lnTo>
                          <a:lnTo>
                            <a:pt x="2466" y="1065"/>
                          </a:lnTo>
                          <a:lnTo>
                            <a:pt x="2461" y="1061"/>
                          </a:lnTo>
                          <a:lnTo>
                            <a:pt x="2456" y="1056"/>
                          </a:lnTo>
                          <a:lnTo>
                            <a:pt x="2454" y="1051"/>
                          </a:lnTo>
                          <a:lnTo>
                            <a:pt x="2451" y="1044"/>
                          </a:lnTo>
                          <a:lnTo>
                            <a:pt x="2449" y="1038"/>
                          </a:lnTo>
                          <a:lnTo>
                            <a:pt x="2448" y="1027"/>
                          </a:lnTo>
                          <a:lnTo>
                            <a:pt x="2447" y="1023"/>
                          </a:lnTo>
                          <a:lnTo>
                            <a:pt x="2368" y="984"/>
                          </a:lnTo>
                          <a:lnTo>
                            <a:pt x="2368" y="977"/>
                          </a:lnTo>
                          <a:lnTo>
                            <a:pt x="2368" y="969"/>
                          </a:lnTo>
                          <a:lnTo>
                            <a:pt x="2367" y="964"/>
                          </a:lnTo>
                          <a:lnTo>
                            <a:pt x="2366" y="958"/>
                          </a:lnTo>
                          <a:lnTo>
                            <a:pt x="2363" y="953"/>
                          </a:lnTo>
                          <a:lnTo>
                            <a:pt x="2360" y="948"/>
                          </a:lnTo>
                          <a:lnTo>
                            <a:pt x="2356" y="945"/>
                          </a:lnTo>
                          <a:lnTo>
                            <a:pt x="2352" y="941"/>
                          </a:lnTo>
                          <a:lnTo>
                            <a:pt x="2344" y="935"/>
                          </a:lnTo>
                          <a:lnTo>
                            <a:pt x="2334" y="930"/>
                          </a:lnTo>
                          <a:lnTo>
                            <a:pt x="2323" y="926"/>
                          </a:lnTo>
                          <a:lnTo>
                            <a:pt x="2312" y="924"/>
                          </a:lnTo>
                          <a:lnTo>
                            <a:pt x="2290" y="923"/>
                          </a:lnTo>
                          <a:lnTo>
                            <a:pt x="2269" y="923"/>
                          </a:lnTo>
                          <a:lnTo>
                            <a:pt x="2256" y="924"/>
                          </a:lnTo>
                          <a:lnTo>
                            <a:pt x="2251" y="924"/>
                          </a:lnTo>
                          <a:lnTo>
                            <a:pt x="2279" y="919"/>
                          </a:lnTo>
                          <a:lnTo>
                            <a:pt x="2306" y="915"/>
                          </a:lnTo>
                          <a:lnTo>
                            <a:pt x="2328" y="914"/>
                          </a:lnTo>
                          <a:lnTo>
                            <a:pt x="2349" y="915"/>
                          </a:lnTo>
                          <a:lnTo>
                            <a:pt x="2366" y="919"/>
                          </a:lnTo>
                          <a:lnTo>
                            <a:pt x="2380" y="924"/>
                          </a:lnTo>
                          <a:lnTo>
                            <a:pt x="2393" y="929"/>
                          </a:lnTo>
                          <a:lnTo>
                            <a:pt x="2404" y="936"/>
                          </a:lnTo>
                          <a:lnTo>
                            <a:pt x="2412" y="942"/>
                          </a:lnTo>
                          <a:lnTo>
                            <a:pt x="2420" y="950"/>
                          </a:lnTo>
                          <a:lnTo>
                            <a:pt x="2425" y="957"/>
                          </a:lnTo>
                          <a:lnTo>
                            <a:pt x="2428" y="963"/>
                          </a:lnTo>
                          <a:lnTo>
                            <a:pt x="2433" y="973"/>
                          </a:lnTo>
                          <a:lnTo>
                            <a:pt x="2434" y="977"/>
                          </a:lnTo>
                          <a:lnTo>
                            <a:pt x="2526" y="970"/>
                          </a:lnTo>
                          <a:lnTo>
                            <a:pt x="2526" y="966"/>
                          </a:lnTo>
                          <a:lnTo>
                            <a:pt x="2524" y="961"/>
                          </a:lnTo>
                          <a:lnTo>
                            <a:pt x="2521" y="954"/>
                          </a:lnTo>
                          <a:lnTo>
                            <a:pt x="2516" y="950"/>
                          </a:lnTo>
                          <a:lnTo>
                            <a:pt x="2504" y="940"/>
                          </a:lnTo>
                          <a:lnTo>
                            <a:pt x="2488" y="929"/>
                          </a:lnTo>
                          <a:lnTo>
                            <a:pt x="2467" y="918"/>
                          </a:lnTo>
                          <a:lnTo>
                            <a:pt x="2445" y="908"/>
                          </a:lnTo>
                          <a:lnTo>
                            <a:pt x="2422" y="898"/>
                          </a:lnTo>
                          <a:lnTo>
                            <a:pt x="2398" y="888"/>
                          </a:lnTo>
                          <a:lnTo>
                            <a:pt x="2349" y="871"/>
                          </a:lnTo>
                          <a:lnTo>
                            <a:pt x="2306" y="858"/>
                          </a:lnTo>
                          <a:lnTo>
                            <a:pt x="2275" y="849"/>
                          </a:lnTo>
                          <a:lnTo>
                            <a:pt x="2263" y="846"/>
                          </a:lnTo>
                          <a:lnTo>
                            <a:pt x="2286" y="841"/>
                          </a:lnTo>
                          <a:lnTo>
                            <a:pt x="2307" y="837"/>
                          </a:lnTo>
                          <a:lnTo>
                            <a:pt x="2325" y="836"/>
                          </a:lnTo>
                          <a:lnTo>
                            <a:pt x="2343" y="836"/>
                          </a:lnTo>
                          <a:lnTo>
                            <a:pt x="2358" y="837"/>
                          </a:lnTo>
                          <a:lnTo>
                            <a:pt x="2372" y="839"/>
                          </a:lnTo>
                          <a:lnTo>
                            <a:pt x="2384" y="843"/>
                          </a:lnTo>
                          <a:lnTo>
                            <a:pt x="2395" y="847"/>
                          </a:lnTo>
                          <a:lnTo>
                            <a:pt x="2405" y="850"/>
                          </a:lnTo>
                          <a:lnTo>
                            <a:pt x="2412" y="855"/>
                          </a:lnTo>
                          <a:lnTo>
                            <a:pt x="2420" y="859"/>
                          </a:lnTo>
                          <a:lnTo>
                            <a:pt x="2425" y="863"/>
                          </a:lnTo>
                          <a:lnTo>
                            <a:pt x="2432" y="869"/>
                          </a:lnTo>
                          <a:lnTo>
                            <a:pt x="2434" y="871"/>
                          </a:lnTo>
                          <a:lnTo>
                            <a:pt x="2507" y="871"/>
                          </a:lnTo>
                          <a:lnTo>
                            <a:pt x="2505" y="849"/>
                          </a:lnTo>
                          <a:lnTo>
                            <a:pt x="2502" y="830"/>
                          </a:lnTo>
                          <a:lnTo>
                            <a:pt x="2498" y="812"/>
                          </a:lnTo>
                          <a:lnTo>
                            <a:pt x="2492" y="799"/>
                          </a:lnTo>
                          <a:lnTo>
                            <a:pt x="2485" y="788"/>
                          </a:lnTo>
                          <a:lnTo>
                            <a:pt x="2477" y="779"/>
                          </a:lnTo>
                          <a:lnTo>
                            <a:pt x="2469" y="772"/>
                          </a:lnTo>
                          <a:lnTo>
                            <a:pt x="2460" y="767"/>
                          </a:lnTo>
                          <a:lnTo>
                            <a:pt x="2451" y="764"/>
                          </a:lnTo>
                          <a:lnTo>
                            <a:pt x="2443" y="761"/>
                          </a:lnTo>
                          <a:lnTo>
                            <a:pt x="2436" y="760"/>
                          </a:lnTo>
                          <a:lnTo>
                            <a:pt x="2428" y="760"/>
                          </a:lnTo>
                          <a:lnTo>
                            <a:pt x="2418" y="760"/>
                          </a:lnTo>
                          <a:lnTo>
                            <a:pt x="2415" y="760"/>
                          </a:lnTo>
                          <a:lnTo>
                            <a:pt x="2377" y="738"/>
                          </a:lnTo>
                          <a:lnTo>
                            <a:pt x="2345" y="717"/>
                          </a:lnTo>
                          <a:lnTo>
                            <a:pt x="2319" y="699"/>
                          </a:lnTo>
                          <a:lnTo>
                            <a:pt x="2297" y="681"/>
                          </a:lnTo>
                          <a:lnTo>
                            <a:pt x="2280" y="666"/>
                          </a:lnTo>
                          <a:lnTo>
                            <a:pt x="2268" y="652"/>
                          </a:lnTo>
                          <a:lnTo>
                            <a:pt x="2258" y="639"/>
                          </a:lnTo>
                          <a:lnTo>
                            <a:pt x="2251" y="629"/>
                          </a:lnTo>
                          <a:lnTo>
                            <a:pt x="2247" y="619"/>
                          </a:lnTo>
                          <a:lnTo>
                            <a:pt x="2245" y="610"/>
                          </a:lnTo>
                          <a:lnTo>
                            <a:pt x="2245" y="604"/>
                          </a:lnTo>
                          <a:lnTo>
                            <a:pt x="2246" y="598"/>
                          </a:lnTo>
                          <a:lnTo>
                            <a:pt x="2248" y="592"/>
                          </a:lnTo>
                          <a:lnTo>
                            <a:pt x="2251" y="590"/>
                          </a:lnTo>
                          <a:lnTo>
                            <a:pt x="2447" y="728"/>
                          </a:lnTo>
                          <a:lnTo>
                            <a:pt x="2450" y="689"/>
                          </a:lnTo>
                          <a:lnTo>
                            <a:pt x="2450" y="658"/>
                          </a:lnTo>
                          <a:lnTo>
                            <a:pt x="2449" y="634"/>
                          </a:lnTo>
                          <a:lnTo>
                            <a:pt x="2447" y="614"/>
                          </a:lnTo>
                          <a:lnTo>
                            <a:pt x="2444" y="607"/>
                          </a:lnTo>
                          <a:lnTo>
                            <a:pt x="2442" y="599"/>
                          </a:lnTo>
                          <a:lnTo>
                            <a:pt x="2439" y="595"/>
                          </a:lnTo>
                          <a:lnTo>
                            <a:pt x="2437" y="590"/>
                          </a:lnTo>
                          <a:lnTo>
                            <a:pt x="2434" y="587"/>
                          </a:lnTo>
                          <a:lnTo>
                            <a:pt x="2431" y="584"/>
                          </a:lnTo>
                          <a:lnTo>
                            <a:pt x="2428" y="582"/>
                          </a:lnTo>
                          <a:lnTo>
                            <a:pt x="2425" y="581"/>
                          </a:lnTo>
                          <a:lnTo>
                            <a:pt x="2418" y="581"/>
                          </a:lnTo>
                          <a:lnTo>
                            <a:pt x="2412" y="584"/>
                          </a:lnTo>
                          <a:lnTo>
                            <a:pt x="2406" y="587"/>
                          </a:lnTo>
                          <a:lnTo>
                            <a:pt x="2400" y="591"/>
                          </a:lnTo>
                          <a:lnTo>
                            <a:pt x="2391" y="599"/>
                          </a:lnTo>
                          <a:lnTo>
                            <a:pt x="2388" y="603"/>
                          </a:lnTo>
                          <a:lnTo>
                            <a:pt x="2388" y="595"/>
                          </a:lnTo>
                          <a:lnTo>
                            <a:pt x="2385" y="588"/>
                          </a:lnTo>
                          <a:lnTo>
                            <a:pt x="2383" y="582"/>
                          </a:lnTo>
                          <a:lnTo>
                            <a:pt x="2379" y="577"/>
                          </a:lnTo>
                          <a:lnTo>
                            <a:pt x="2374" y="574"/>
                          </a:lnTo>
                          <a:lnTo>
                            <a:pt x="2369" y="570"/>
                          </a:lnTo>
                          <a:lnTo>
                            <a:pt x="2365" y="568"/>
                          </a:lnTo>
                          <a:lnTo>
                            <a:pt x="2358" y="566"/>
                          </a:lnTo>
                          <a:lnTo>
                            <a:pt x="2339" y="563"/>
                          </a:lnTo>
                          <a:lnTo>
                            <a:pt x="2329" y="564"/>
                          </a:lnTo>
                          <a:lnTo>
                            <a:pt x="2329" y="558"/>
                          </a:lnTo>
                          <a:lnTo>
                            <a:pt x="2328" y="553"/>
                          </a:lnTo>
                          <a:lnTo>
                            <a:pt x="2325" y="549"/>
                          </a:lnTo>
                          <a:lnTo>
                            <a:pt x="2323" y="544"/>
                          </a:lnTo>
                          <a:lnTo>
                            <a:pt x="2317" y="538"/>
                          </a:lnTo>
                          <a:lnTo>
                            <a:pt x="2308" y="532"/>
                          </a:lnTo>
                          <a:lnTo>
                            <a:pt x="2298" y="528"/>
                          </a:lnTo>
                          <a:lnTo>
                            <a:pt x="2287" y="525"/>
                          </a:lnTo>
                          <a:lnTo>
                            <a:pt x="2275" y="522"/>
                          </a:lnTo>
                          <a:lnTo>
                            <a:pt x="2263" y="521"/>
                          </a:lnTo>
                          <a:lnTo>
                            <a:pt x="2240" y="521"/>
                          </a:lnTo>
                          <a:lnTo>
                            <a:pt x="2219" y="522"/>
                          </a:lnTo>
                          <a:lnTo>
                            <a:pt x="2203" y="524"/>
                          </a:lnTo>
                          <a:lnTo>
                            <a:pt x="2198" y="524"/>
                          </a:lnTo>
                          <a:lnTo>
                            <a:pt x="2186" y="506"/>
                          </a:lnTo>
                          <a:lnTo>
                            <a:pt x="2175" y="493"/>
                          </a:lnTo>
                          <a:lnTo>
                            <a:pt x="2164" y="481"/>
                          </a:lnTo>
                          <a:lnTo>
                            <a:pt x="2155" y="470"/>
                          </a:lnTo>
                          <a:lnTo>
                            <a:pt x="2145" y="462"/>
                          </a:lnTo>
                          <a:lnTo>
                            <a:pt x="2138" y="456"/>
                          </a:lnTo>
                          <a:lnTo>
                            <a:pt x="2131" y="451"/>
                          </a:lnTo>
                          <a:lnTo>
                            <a:pt x="2125" y="448"/>
                          </a:lnTo>
                          <a:lnTo>
                            <a:pt x="2114" y="444"/>
                          </a:lnTo>
                          <a:lnTo>
                            <a:pt x="2105" y="444"/>
                          </a:lnTo>
                          <a:lnTo>
                            <a:pt x="2101" y="445"/>
                          </a:lnTo>
                          <a:lnTo>
                            <a:pt x="2099" y="445"/>
                          </a:lnTo>
                          <a:lnTo>
                            <a:pt x="2094" y="450"/>
                          </a:lnTo>
                          <a:lnTo>
                            <a:pt x="2089" y="453"/>
                          </a:lnTo>
                          <a:lnTo>
                            <a:pt x="2084" y="455"/>
                          </a:lnTo>
                          <a:lnTo>
                            <a:pt x="2079" y="457"/>
                          </a:lnTo>
                          <a:lnTo>
                            <a:pt x="2074" y="457"/>
                          </a:lnTo>
                          <a:lnTo>
                            <a:pt x="2071" y="457"/>
                          </a:lnTo>
                          <a:lnTo>
                            <a:pt x="2066" y="456"/>
                          </a:lnTo>
                          <a:lnTo>
                            <a:pt x="2062" y="455"/>
                          </a:lnTo>
                          <a:lnTo>
                            <a:pt x="2055" y="450"/>
                          </a:lnTo>
                          <a:lnTo>
                            <a:pt x="2049" y="444"/>
                          </a:lnTo>
                          <a:lnTo>
                            <a:pt x="2043" y="435"/>
                          </a:lnTo>
                          <a:lnTo>
                            <a:pt x="2038" y="426"/>
                          </a:lnTo>
                          <a:lnTo>
                            <a:pt x="2030" y="405"/>
                          </a:lnTo>
                          <a:lnTo>
                            <a:pt x="2024" y="386"/>
                          </a:lnTo>
                          <a:lnTo>
                            <a:pt x="2022" y="372"/>
                          </a:lnTo>
                          <a:lnTo>
                            <a:pt x="2021" y="367"/>
                          </a:lnTo>
                          <a:lnTo>
                            <a:pt x="2022" y="356"/>
                          </a:lnTo>
                          <a:lnTo>
                            <a:pt x="2023" y="345"/>
                          </a:lnTo>
                          <a:lnTo>
                            <a:pt x="2026" y="334"/>
                          </a:lnTo>
                          <a:lnTo>
                            <a:pt x="2028" y="323"/>
                          </a:lnTo>
                          <a:lnTo>
                            <a:pt x="2035" y="303"/>
                          </a:lnTo>
                          <a:lnTo>
                            <a:pt x="2044" y="285"/>
                          </a:lnTo>
                          <a:lnTo>
                            <a:pt x="2060" y="259"/>
                          </a:lnTo>
                          <a:lnTo>
                            <a:pt x="2067" y="248"/>
                          </a:lnTo>
                          <a:lnTo>
                            <a:pt x="2068" y="242"/>
                          </a:lnTo>
                          <a:lnTo>
                            <a:pt x="2066" y="236"/>
                          </a:lnTo>
                          <a:lnTo>
                            <a:pt x="2063" y="230"/>
                          </a:lnTo>
                          <a:lnTo>
                            <a:pt x="2057" y="224"/>
                          </a:lnTo>
                          <a:lnTo>
                            <a:pt x="2051" y="218"/>
                          </a:lnTo>
                          <a:lnTo>
                            <a:pt x="2044" y="211"/>
                          </a:lnTo>
                          <a:lnTo>
                            <a:pt x="2035" y="205"/>
                          </a:lnTo>
                          <a:lnTo>
                            <a:pt x="2026" y="200"/>
                          </a:lnTo>
                          <a:lnTo>
                            <a:pt x="1991" y="183"/>
                          </a:lnTo>
                          <a:lnTo>
                            <a:pt x="1975" y="176"/>
                          </a:lnTo>
                          <a:lnTo>
                            <a:pt x="1784" y="64"/>
                          </a:lnTo>
                          <a:lnTo>
                            <a:pt x="1706" y="0"/>
                          </a:lnTo>
                          <a:lnTo>
                            <a:pt x="1697" y="22"/>
                          </a:lnTo>
                          <a:lnTo>
                            <a:pt x="1677" y="72"/>
                          </a:lnTo>
                          <a:lnTo>
                            <a:pt x="1669" y="85"/>
                          </a:lnTo>
                          <a:lnTo>
                            <a:pt x="1662" y="100"/>
                          </a:lnTo>
                          <a:lnTo>
                            <a:pt x="1653" y="113"/>
                          </a:lnTo>
                          <a:lnTo>
                            <a:pt x="1645" y="127"/>
                          </a:lnTo>
                          <a:lnTo>
                            <a:pt x="1636" y="138"/>
                          </a:lnTo>
                          <a:lnTo>
                            <a:pt x="1626" y="149"/>
                          </a:lnTo>
                          <a:lnTo>
                            <a:pt x="1617" y="158"/>
                          </a:lnTo>
                          <a:lnTo>
                            <a:pt x="1607" y="164"/>
                          </a:lnTo>
                          <a:lnTo>
                            <a:pt x="1606" y="167"/>
                          </a:lnTo>
                          <a:lnTo>
                            <a:pt x="1602" y="180"/>
                          </a:lnTo>
                          <a:lnTo>
                            <a:pt x="1596" y="197"/>
                          </a:lnTo>
                          <a:lnTo>
                            <a:pt x="1585" y="216"/>
                          </a:lnTo>
                          <a:lnTo>
                            <a:pt x="1579" y="227"/>
                          </a:lnTo>
                          <a:lnTo>
                            <a:pt x="1571" y="237"/>
                          </a:lnTo>
                          <a:lnTo>
                            <a:pt x="1564" y="246"/>
                          </a:lnTo>
                          <a:lnTo>
                            <a:pt x="1555" y="254"/>
                          </a:lnTo>
                          <a:lnTo>
                            <a:pt x="1544" y="262"/>
                          </a:lnTo>
                          <a:lnTo>
                            <a:pt x="1533" y="268"/>
                          </a:lnTo>
                          <a:lnTo>
                            <a:pt x="1522" y="273"/>
                          </a:lnTo>
                          <a:lnTo>
                            <a:pt x="1509" y="275"/>
                          </a:lnTo>
                          <a:lnTo>
                            <a:pt x="1507" y="280"/>
                          </a:lnTo>
                          <a:lnTo>
                            <a:pt x="1499" y="292"/>
                          </a:lnTo>
                          <a:lnTo>
                            <a:pt x="1488" y="309"/>
                          </a:lnTo>
                          <a:lnTo>
                            <a:pt x="1475" y="326"/>
                          </a:lnTo>
                          <a:lnTo>
                            <a:pt x="1467" y="334"/>
                          </a:lnTo>
                          <a:lnTo>
                            <a:pt x="1459" y="341"/>
                          </a:lnTo>
                          <a:lnTo>
                            <a:pt x="1451" y="346"/>
                          </a:lnTo>
                          <a:lnTo>
                            <a:pt x="1443" y="350"/>
                          </a:lnTo>
                          <a:lnTo>
                            <a:pt x="1438" y="350"/>
                          </a:lnTo>
                          <a:lnTo>
                            <a:pt x="1434" y="350"/>
                          </a:lnTo>
                          <a:lnTo>
                            <a:pt x="1431" y="350"/>
                          </a:lnTo>
                          <a:lnTo>
                            <a:pt x="1426" y="349"/>
                          </a:lnTo>
                          <a:lnTo>
                            <a:pt x="1422" y="346"/>
                          </a:lnTo>
                          <a:lnTo>
                            <a:pt x="1418" y="342"/>
                          </a:lnTo>
                          <a:lnTo>
                            <a:pt x="1415" y="339"/>
                          </a:lnTo>
                          <a:lnTo>
                            <a:pt x="1411" y="334"/>
                          </a:lnTo>
                          <a:lnTo>
                            <a:pt x="1409" y="334"/>
                          </a:lnTo>
                          <a:lnTo>
                            <a:pt x="1406" y="336"/>
                          </a:lnTo>
                          <a:lnTo>
                            <a:pt x="1404" y="337"/>
                          </a:lnTo>
                          <a:lnTo>
                            <a:pt x="1401" y="341"/>
                          </a:lnTo>
                          <a:lnTo>
                            <a:pt x="1398" y="350"/>
                          </a:lnTo>
                          <a:lnTo>
                            <a:pt x="1394" y="361"/>
                          </a:lnTo>
                          <a:lnTo>
                            <a:pt x="1389" y="388"/>
                          </a:lnTo>
                          <a:lnTo>
                            <a:pt x="1384" y="420"/>
                          </a:lnTo>
                          <a:lnTo>
                            <a:pt x="1379" y="478"/>
                          </a:lnTo>
                          <a:lnTo>
                            <a:pt x="1378" y="504"/>
                          </a:lnTo>
                          <a:lnTo>
                            <a:pt x="1376" y="509"/>
                          </a:lnTo>
                          <a:lnTo>
                            <a:pt x="1368" y="521"/>
                          </a:lnTo>
                          <a:lnTo>
                            <a:pt x="1362" y="528"/>
                          </a:lnTo>
                          <a:lnTo>
                            <a:pt x="1356" y="537"/>
                          </a:lnTo>
                          <a:lnTo>
                            <a:pt x="1350" y="544"/>
                          </a:lnTo>
                          <a:lnTo>
                            <a:pt x="1341" y="552"/>
                          </a:lnTo>
                          <a:lnTo>
                            <a:pt x="1334" y="558"/>
                          </a:lnTo>
                          <a:lnTo>
                            <a:pt x="1324" y="563"/>
                          </a:lnTo>
                          <a:lnTo>
                            <a:pt x="1320" y="564"/>
                          </a:lnTo>
                          <a:lnTo>
                            <a:pt x="1316" y="565"/>
                          </a:lnTo>
                          <a:lnTo>
                            <a:pt x="1311" y="565"/>
                          </a:lnTo>
                          <a:lnTo>
                            <a:pt x="1306" y="565"/>
                          </a:lnTo>
                          <a:lnTo>
                            <a:pt x="1301" y="564"/>
                          </a:lnTo>
                          <a:lnTo>
                            <a:pt x="1296" y="563"/>
                          </a:lnTo>
                          <a:lnTo>
                            <a:pt x="1291" y="559"/>
                          </a:lnTo>
                          <a:lnTo>
                            <a:pt x="1286" y="555"/>
                          </a:lnTo>
                          <a:lnTo>
                            <a:pt x="1281" y="552"/>
                          </a:lnTo>
                          <a:lnTo>
                            <a:pt x="1276" y="546"/>
                          </a:lnTo>
                          <a:lnTo>
                            <a:pt x="1272" y="538"/>
                          </a:lnTo>
                          <a:lnTo>
                            <a:pt x="1267" y="531"/>
                          </a:lnTo>
                          <a:lnTo>
                            <a:pt x="1265" y="528"/>
                          </a:lnTo>
                          <a:lnTo>
                            <a:pt x="1261" y="521"/>
                          </a:lnTo>
                          <a:lnTo>
                            <a:pt x="1254" y="513"/>
                          </a:lnTo>
                          <a:lnTo>
                            <a:pt x="1247" y="505"/>
                          </a:lnTo>
                          <a:lnTo>
                            <a:pt x="1242" y="503"/>
                          </a:lnTo>
                          <a:lnTo>
                            <a:pt x="1237" y="500"/>
                          </a:lnTo>
                          <a:lnTo>
                            <a:pt x="1232" y="499"/>
                          </a:lnTo>
                          <a:lnTo>
                            <a:pt x="1227" y="500"/>
                          </a:lnTo>
                          <a:lnTo>
                            <a:pt x="1223" y="503"/>
                          </a:lnTo>
                          <a:lnTo>
                            <a:pt x="1218" y="508"/>
                          </a:lnTo>
                          <a:lnTo>
                            <a:pt x="1213" y="515"/>
                          </a:lnTo>
                          <a:lnTo>
                            <a:pt x="1208" y="524"/>
                          </a:lnTo>
                          <a:lnTo>
                            <a:pt x="1204" y="525"/>
                          </a:lnTo>
                          <a:lnTo>
                            <a:pt x="1201" y="527"/>
                          </a:lnTo>
                          <a:lnTo>
                            <a:pt x="1198" y="528"/>
                          </a:lnTo>
                          <a:lnTo>
                            <a:pt x="1196" y="532"/>
                          </a:lnTo>
                          <a:lnTo>
                            <a:pt x="1191" y="539"/>
                          </a:lnTo>
                          <a:lnTo>
                            <a:pt x="1188" y="548"/>
                          </a:lnTo>
                          <a:lnTo>
                            <a:pt x="1182" y="571"/>
                          </a:lnTo>
                          <a:lnTo>
                            <a:pt x="1178" y="598"/>
                          </a:lnTo>
                          <a:lnTo>
                            <a:pt x="1176" y="613"/>
                          </a:lnTo>
                          <a:lnTo>
                            <a:pt x="1174" y="629"/>
                          </a:lnTo>
                          <a:lnTo>
                            <a:pt x="1170" y="644"/>
                          </a:lnTo>
                          <a:lnTo>
                            <a:pt x="1166" y="658"/>
                          </a:lnTo>
                          <a:lnTo>
                            <a:pt x="1160" y="672"/>
                          </a:lnTo>
                          <a:lnTo>
                            <a:pt x="1154" y="685"/>
                          </a:lnTo>
                          <a:lnTo>
                            <a:pt x="1145" y="697"/>
                          </a:lnTo>
                          <a:lnTo>
                            <a:pt x="1136" y="707"/>
                          </a:lnTo>
                          <a:lnTo>
                            <a:pt x="1127" y="721"/>
                          </a:lnTo>
                          <a:lnTo>
                            <a:pt x="1106" y="756"/>
                          </a:lnTo>
                          <a:lnTo>
                            <a:pt x="1094" y="781"/>
                          </a:lnTo>
                          <a:lnTo>
                            <a:pt x="1083" y="810"/>
                          </a:lnTo>
                          <a:lnTo>
                            <a:pt x="1077" y="826"/>
                          </a:lnTo>
                          <a:lnTo>
                            <a:pt x="1072" y="843"/>
                          </a:lnTo>
                          <a:lnTo>
                            <a:pt x="1067" y="860"/>
                          </a:lnTo>
                          <a:lnTo>
                            <a:pt x="1063" y="879"/>
                          </a:lnTo>
                          <a:lnTo>
                            <a:pt x="1050" y="1023"/>
                          </a:lnTo>
                          <a:lnTo>
                            <a:pt x="1050" y="1025"/>
                          </a:lnTo>
                          <a:lnTo>
                            <a:pt x="1051" y="1034"/>
                          </a:lnTo>
                          <a:lnTo>
                            <a:pt x="1051" y="1045"/>
                          </a:lnTo>
                          <a:lnTo>
                            <a:pt x="1049" y="1057"/>
                          </a:lnTo>
                          <a:lnTo>
                            <a:pt x="1046" y="1063"/>
                          </a:lnTo>
                          <a:lnTo>
                            <a:pt x="1043" y="1068"/>
                          </a:lnTo>
                          <a:lnTo>
                            <a:pt x="1038" y="1074"/>
                          </a:lnTo>
                          <a:lnTo>
                            <a:pt x="1030" y="1078"/>
                          </a:lnTo>
                          <a:lnTo>
                            <a:pt x="1022" y="1081"/>
                          </a:lnTo>
                          <a:lnTo>
                            <a:pt x="1012" y="1083"/>
                          </a:lnTo>
                          <a:lnTo>
                            <a:pt x="999" y="1083"/>
                          </a:lnTo>
                          <a:lnTo>
                            <a:pt x="984" y="1082"/>
                          </a:lnTo>
                          <a:lnTo>
                            <a:pt x="981" y="1082"/>
                          </a:lnTo>
                          <a:lnTo>
                            <a:pt x="973" y="1082"/>
                          </a:lnTo>
                          <a:lnTo>
                            <a:pt x="967" y="1083"/>
                          </a:lnTo>
                          <a:lnTo>
                            <a:pt x="959" y="1084"/>
                          </a:lnTo>
                          <a:lnTo>
                            <a:pt x="951" y="1087"/>
                          </a:lnTo>
                          <a:lnTo>
                            <a:pt x="942" y="1090"/>
                          </a:lnTo>
                          <a:lnTo>
                            <a:pt x="934" y="1096"/>
                          </a:lnTo>
                          <a:lnTo>
                            <a:pt x="924" y="1103"/>
                          </a:lnTo>
                          <a:lnTo>
                            <a:pt x="914" y="1112"/>
                          </a:lnTo>
                          <a:lnTo>
                            <a:pt x="904" y="1123"/>
                          </a:lnTo>
                          <a:lnTo>
                            <a:pt x="895" y="1137"/>
                          </a:lnTo>
                          <a:lnTo>
                            <a:pt x="885" y="1153"/>
                          </a:lnTo>
                          <a:lnTo>
                            <a:pt x="875" y="1171"/>
                          </a:lnTo>
                          <a:lnTo>
                            <a:pt x="866" y="1193"/>
                          </a:lnTo>
                          <a:lnTo>
                            <a:pt x="864" y="1198"/>
                          </a:lnTo>
                          <a:lnTo>
                            <a:pt x="857" y="1208"/>
                          </a:lnTo>
                          <a:lnTo>
                            <a:pt x="850" y="1214"/>
                          </a:lnTo>
                          <a:lnTo>
                            <a:pt x="844" y="1221"/>
                          </a:lnTo>
                          <a:lnTo>
                            <a:pt x="837" y="1227"/>
                          </a:lnTo>
                          <a:lnTo>
                            <a:pt x="830" y="1232"/>
                          </a:lnTo>
                          <a:lnTo>
                            <a:pt x="821" y="1237"/>
                          </a:lnTo>
                          <a:lnTo>
                            <a:pt x="811" y="1240"/>
                          </a:lnTo>
                          <a:lnTo>
                            <a:pt x="806" y="1240"/>
                          </a:lnTo>
                          <a:lnTo>
                            <a:pt x="802" y="1240"/>
                          </a:lnTo>
                          <a:lnTo>
                            <a:pt x="797" y="1239"/>
                          </a:lnTo>
                          <a:lnTo>
                            <a:pt x="792" y="1237"/>
                          </a:lnTo>
                          <a:lnTo>
                            <a:pt x="787" y="1235"/>
                          </a:lnTo>
                          <a:lnTo>
                            <a:pt x="781" y="1232"/>
                          </a:lnTo>
                          <a:lnTo>
                            <a:pt x="776" y="1229"/>
                          </a:lnTo>
                          <a:lnTo>
                            <a:pt x="770" y="1224"/>
                          </a:lnTo>
                          <a:lnTo>
                            <a:pt x="765" y="1218"/>
                          </a:lnTo>
                          <a:lnTo>
                            <a:pt x="759" y="1210"/>
                          </a:lnTo>
                          <a:lnTo>
                            <a:pt x="754" y="1203"/>
                          </a:lnTo>
                          <a:lnTo>
                            <a:pt x="748" y="1193"/>
                          </a:lnTo>
                          <a:lnTo>
                            <a:pt x="636" y="1272"/>
                          </a:lnTo>
                          <a:lnTo>
                            <a:pt x="635" y="1272"/>
                          </a:lnTo>
                          <a:lnTo>
                            <a:pt x="628" y="1270"/>
                          </a:lnTo>
                          <a:lnTo>
                            <a:pt x="617" y="1267"/>
                          </a:lnTo>
                          <a:lnTo>
                            <a:pt x="600" y="1259"/>
                          </a:lnTo>
                          <a:lnTo>
                            <a:pt x="578" y="1246"/>
                          </a:lnTo>
                          <a:lnTo>
                            <a:pt x="551" y="1227"/>
                          </a:lnTo>
                          <a:lnTo>
                            <a:pt x="535" y="1215"/>
                          </a:lnTo>
                          <a:lnTo>
                            <a:pt x="518" y="1202"/>
                          </a:lnTo>
                          <a:lnTo>
                            <a:pt x="499" y="1186"/>
                          </a:lnTo>
                          <a:lnTo>
                            <a:pt x="480" y="1168"/>
                          </a:lnTo>
                          <a:lnTo>
                            <a:pt x="473" y="1170"/>
                          </a:lnTo>
                          <a:lnTo>
                            <a:pt x="456" y="1176"/>
                          </a:lnTo>
                          <a:lnTo>
                            <a:pt x="433" y="1188"/>
                          </a:lnTo>
                          <a:lnTo>
                            <a:pt x="404" y="1204"/>
                          </a:lnTo>
                          <a:lnTo>
                            <a:pt x="388" y="1214"/>
                          </a:lnTo>
                          <a:lnTo>
                            <a:pt x="372" y="1225"/>
                          </a:lnTo>
                          <a:lnTo>
                            <a:pt x="356" y="1237"/>
                          </a:lnTo>
                          <a:lnTo>
                            <a:pt x="341" y="1250"/>
                          </a:lnTo>
                          <a:lnTo>
                            <a:pt x="327" y="1264"/>
                          </a:lnTo>
                          <a:lnTo>
                            <a:pt x="312" y="1279"/>
                          </a:lnTo>
                          <a:lnTo>
                            <a:pt x="300" y="1295"/>
                          </a:lnTo>
                          <a:lnTo>
                            <a:pt x="289" y="1312"/>
                          </a:lnTo>
                          <a:lnTo>
                            <a:pt x="285" y="1323"/>
                          </a:lnTo>
                          <a:lnTo>
                            <a:pt x="273" y="1354"/>
                          </a:lnTo>
                          <a:lnTo>
                            <a:pt x="263" y="1373"/>
                          </a:lnTo>
                          <a:lnTo>
                            <a:pt x="251" y="1394"/>
                          </a:lnTo>
                          <a:lnTo>
                            <a:pt x="243" y="1405"/>
                          </a:lnTo>
                          <a:lnTo>
                            <a:pt x="235" y="1416"/>
                          </a:lnTo>
                          <a:lnTo>
                            <a:pt x="226" y="1426"/>
                          </a:lnTo>
                          <a:lnTo>
                            <a:pt x="216" y="1436"/>
                          </a:lnTo>
                          <a:lnTo>
                            <a:pt x="208" y="1444"/>
                          </a:lnTo>
                          <a:lnTo>
                            <a:pt x="182" y="1465"/>
                          </a:lnTo>
                          <a:lnTo>
                            <a:pt x="161" y="1478"/>
                          </a:lnTo>
                          <a:lnTo>
                            <a:pt x="137" y="1494"/>
                          </a:lnTo>
                          <a:lnTo>
                            <a:pt x="107" y="1510"/>
                          </a:lnTo>
                          <a:lnTo>
                            <a:pt x="72" y="1527"/>
                          </a:lnTo>
                          <a:lnTo>
                            <a:pt x="63" y="1534"/>
                          </a:lnTo>
                          <a:lnTo>
                            <a:pt x="41" y="1552"/>
                          </a:lnTo>
                          <a:lnTo>
                            <a:pt x="29" y="1564"/>
                          </a:lnTo>
                          <a:lnTo>
                            <a:pt x="17" y="1580"/>
                          </a:lnTo>
                          <a:lnTo>
                            <a:pt x="12" y="1590"/>
                          </a:lnTo>
                          <a:lnTo>
                            <a:pt x="7" y="1598"/>
                          </a:lnTo>
                          <a:lnTo>
                            <a:pt x="3" y="1609"/>
                          </a:lnTo>
                          <a:lnTo>
                            <a:pt x="0" y="1619"/>
                          </a:lnTo>
                          <a:close/>
                        </a:path>
                      </a:pathLst>
                    </a:custGeom>
                    <a:solidFill>
                      <a:srgbClr val="FF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0" name="Freeform 469"/>
                    <p:cNvSpPr>
                      <a:spLocks/>
                    </p:cNvSpPr>
                    <p:nvPr/>
                  </p:nvSpPr>
                  <p:spPr bwMode="auto">
                    <a:xfrm>
                      <a:off x="3971" y="1656"/>
                      <a:ext cx="684" cy="405"/>
                    </a:xfrm>
                    <a:custGeom>
                      <a:avLst/>
                      <a:gdLst>
                        <a:gd name="T0" fmla="*/ 0 w 2735"/>
                        <a:gd name="T1" fmla="*/ 0 h 1619"/>
                        <a:gd name="T2" fmla="*/ 0 w 2735"/>
                        <a:gd name="T3" fmla="*/ 0 h 1619"/>
                        <a:gd name="T4" fmla="*/ 0 w 2735"/>
                        <a:gd name="T5" fmla="*/ 0 h 1619"/>
                        <a:gd name="T6" fmla="*/ 0 w 2735"/>
                        <a:gd name="T7" fmla="*/ 0 h 1619"/>
                        <a:gd name="T8" fmla="*/ 0 w 2735"/>
                        <a:gd name="T9" fmla="*/ 0 h 1619"/>
                        <a:gd name="T10" fmla="*/ 0 w 2735"/>
                        <a:gd name="T11" fmla="*/ 0 h 1619"/>
                        <a:gd name="T12" fmla="*/ 0 w 2735"/>
                        <a:gd name="T13" fmla="*/ 0 h 1619"/>
                        <a:gd name="T14" fmla="*/ 0 w 2735"/>
                        <a:gd name="T15" fmla="*/ 0 h 1619"/>
                        <a:gd name="T16" fmla="*/ 0 w 2735"/>
                        <a:gd name="T17" fmla="*/ 0 h 1619"/>
                        <a:gd name="T18" fmla="*/ 0 w 2735"/>
                        <a:gd name="T19" fmla="*/ 0 h 1619"/>
                        <a:gd name="T20" fmla="*/ 0 w 2735"/>
                        <a:gd name="T21" fmla="*/ 0 h 1619"/>
                        <a:gd name="T22" fmla="*/ 0 w 2735"/>
                        <a:gd name="T23" fmla="*/ 0 h 1619"/>
                        <a:gd name="T24" fmla="*/ 0 w 2735"/>
                        <a:gd name="T25" fmla="*/ 0 h 1619"/>
                        <a:gd name="T26" fmla="*/ 0 w 2735"/>
                        <a:gd name="T27" fmla="*/ 0 h 1619"/>
                        <a:gd name="T28" fmla="*/ 0 w 2735"/>
                        <a:gd name="T29" fmla="*/ 0 h 1619"/>
                        <a:gd name="T30" fmla="*/ 0 w 2735"/>
                        <a:gd name="T31" fmla="*/ 0 h 1619"/>
                        <a:gd name="T32" fmla="*/ 0 w 2735"/>
                        <a:gd name="T33" fmla="*/ 0 h 1619"/>
                        <a:gd name="T34" fmla="*/ 0 w 2735"/>
                        <a:gd name="T35" fmla="*/ 0 h 1619"/>
                        <a:gd name="T36" fmla="*/ 0 w 2735"/>
                        <a:gd name="T37" fmla="*/ 0 h 1619"/>
                        <a:gd name="T38" fmla="*/ 0 w 2735"/>
                        <a:gd name="T39" fmla="*/ 0 h 1619"/>
                        <a:gd name="T40" fmla="*/ 0 w 2735"/>
                        <a:gd name="T41" fmla="*/ 0 h 1619"/>
                        <a:gd name="T42" fmla="*/ 0 w 2735"/>
                        <a:gd name="T43" fmla="*/ 0 h 1619"/>
                        <a:gd name="T44" fmla="*/ 0 w 2735"/>
                        <a:gd name="T45" fmla="*/ 0 h 1619"/>
                        <a:gd name="T46" fmla="*/ 0 w 2735"/>
                        <a:gd name="T47" fmla="*/ 0 h 1619"/>
                        <a:gd name="T48" fmla="*/ 0 w 2735"/>
                        <a:gd name="T49" fmla="*/ 0 h 1619"/>
                        <a:gd name="T50" fmla="*/ 0 w 2735"/>
                        <a:gd name="T51" fmla="*/ 0 h 1619"/>
                        <a:gd name="T52" fmla="*/ 0 w 2735"/>
                        <a:gd name="T53" fmla="*/ 0 h 1619"/>
                        <a:gd name="T54" fmla="*/ 0 w 2735"/>
                        <a:gd name="T55" fmla="*/ 0 h 1619"/>
                        <a:gd name="T56" fmla="*/ 0 w 2735"/>
                        <a:gd name="T57" fmla="*/ 0 h 1619"/>
                        <a:gd name="T58" fmla="*/ 0 w 2735"/>
                        <a:gd name="T59" fmla="*/ 0 h 1619"/>
                        <a:gd name="T60" fmla="*/ 0 w 2735"/>
                        <a:gd name="T61" fmla="*/ 0 h 1619"/>
                        <a:gd name="T62" fmla="*/ 0 w 2735"/>
                        <a:gd name="T63" fmla="*/ 0 h 1619"/>
                        <a:gd name="T64" fmla="*/ 0 w 2735"/>
                        <a:gd name="T65" fmla="*/ 0 h 1619"/>
                        <a:gd name="T66" fmla="*/ 0 w 2735"/>
                        <a:gd name="T67" fmla="*/ 0 h 1619"/>
                        <a:gd name="T68" fmla="*/ 0 w 2735"/>
                        <a:gd name="T69" fmla="*/ 0 h 1619"/>
                        <a:gd name="T70" fmla="*/ 0 w 2735"/>
                        <a:gd name="T71" fmla="*/ 0 h 1619"/>
                        <a:gd name="T72" fmla="*/ 0 w 2735"/>
                        <a:gd name="T73" fmla="*/ 0 h 1619"/>
                        <a:gd name="T74" fmla="*/ 0 w 2735"/>
                        <a:gd name="T75" fmla="*/ 0 h 1619"/>
                        <a:gd name="T76" fmla="*/ 0 w 2735"/>
                        <a:gd name="T77" fmla="*/ 0 h 1619"/>
                        <a:gd name="T78" fmla="*/ 0 w 2735"/>
                        <a:gd name="T79" fmla="*/ 0 h 1619"/>
                        <a:gd name="T80" fmla="*/ 0 w 2735"/>
                        <a:gd name="T81" fmla="*/ 0 h 1619"/>
                        <a:gd name="T82" fmla="*/ 0 w 2735"/>
                        <a:gd name="T83" fmla="*/ 0 h 1619"/>
                        <a:gd name="T84" fmla="*/ 0 w 2735"/>
                        <a:gd name="T85" fmla="*/ 0 h 1619"/>
                        <a:gd name="T86" fmla="*/ 0 w 2735"/>
                        <a:gd name="T87" fmla="*/ 0 h 1619"/>
                        <a:gd name="T88" fmla="*/ 0 w 2735"/>
                        <a:gd name="T89" fmla="*/ 0 h 1619"/>
                        <a:gd name="T90" fmla="*/ 0 w 2735"/>
                        <a:gd name="T91" fmla="*/ 0 h 1619"/>
                        <a:gd name="T92" fmla="*/ 0 w 2735"/>
                        <a:gd name="T93" fmla="*/ 0 h 1619"/>
                        <a:gd name="T94" fmla="*/ 0 w 2735"/>
                        <a:gd name="T95" fmla="*/ 0 h 1619"/>
                        <a:gd name="T96" fmla="*/ 0 w 2735"/>
                        <a:gd name="T97" fmla="*/ 0 h 1619"/>
                        <a:gd name="T98" fmla="*/ 0 w 2735"/>
                        <a:gd name="T99" fmla="*/ 0 h 1619"/>
                        <a:gd name="T100" fmla="*/ 0 w 2735"/>
                        <a:gd name="T101" fmla="*/ 0 h 1619"/>
                        <a:gd name="T102" fmla="*/ 0 w 2735"/>
                        <a:gd name="T103" fmla="*/ 0 h 1619"/>
                        <a:gd name="T104" fmla="*/ 0 w 2735"/>
                        <a:gd name="T105" fmla="*/ 0 h 1619"/>
                        <a:gd name="T106" fmla="*/ 0 w 2735"/>
                        <a:gd name="T107" fmla="*/ 0 h 1619"/>
                        <a:gd name="T108" fmla="*/ 0 w 2735"/>
                        <a:gd name="T109" fmla="*/ 0 h 1619"/>
                        <a:gd name="T110" fmla="*/ 0 w 2735"/>
                        <a:gd name="T111" fmla="*/ 0 h 1619"/>
                        <a:gd name="T112" fmla="*/ 0 w 2735"/>
                        <a:gd name="T113" fmla="*/ 0 h 1619"/>
                        <a:gd name="T114" fmla="*/ 0 w 2735"/>
                        <a:gd name="T115" fmla="*/ 0 h 1619"/>
                        <a:gd name="T116" fmla="*/ 0 w 2735"/>
                        <a:gd name="T117" fmla="*/ 0 h 1619"/>
                        <a:gd name="T118" fmla="*/ 0 w 2735"/>
                        <a:gd name="T119" fmla="*/ 0 h 16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5"/>
                        <a:gd name="T181" fmla="*/ 0 h 1619"/>
                        <a:gd name="T182" fmla="*/ 2735 w 2735"/>
                        <a:gd name="T183" fmla="*/ 1619 h 16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5" h="1619">
                          <a:moveTo>
                            <a:pt x="0" y="1619"/>
                          </a:moveTo>
                          <a:lnTo>
                            <a:pt x="119" y="1606"/>
                          </a:lnTo>
                          <a:lnTo>
                            <a:pt x="230" y="1594"/>
                          </a:lnTo>
                          <a:lnTo>
                            <a:pt x="336" y="1581"/>
                          </a:lnTo>
                          <a:lnTo>
                            <a:pt x="434" y="1570"/>
                          </a:lnTo>
                          <a:lnTo>
                            <a:pt x="524" y="1559"/>
                          </a:lnTo>
                          <a:lnTo>
                            <a:pt x="604" y="1548"/>
                          </a:lnTo>
                          <a:lnTo>
                            <a:pt x="641" y="1542"/>
                          </a:lnTo>
                          <a:lnTo>
                            <a:pt x="675" y="1535"/>
                          </a:lnTo>
                          <a:lnTo>
                            <a:pt x="706" y="1529"/>
                          </a:lnTo>
                          <a:lnTo>
                            <a:pt x="735" y="1521"/>
                          </a:lnTo>
                          <a:lnTo>
                            <a:pt x="1300" y="1455"/>
                          </a:lnTo>
                          <a:lnTo>
                            <a:pt x="1948" y="1338"/>
                          </a:lnTo>
                          <a:lnTo>
                            <a:pt x="2029" y="1327"/>
                          </a:lnTo>
                          <a:lnTo>
                            <a:pt x="2105" y="1314"/>
                          </a:lnTo>
                          <a:lnTo>
                            <a:pt x="2177" y="1302"/>
                          </a:lnTo>
                          <a:lnTo>
                            <a:pt x="2245" y="1289"/>
                          </a:lnTo>
                          <a:lnTo>
                            <a:pt x="2307" y="1276"/>
                          </a:lnTo>
                          <a:lnTo>
                            <a:pt x="2366" y="1264"/>
                          </a:lnTo>
                          <a:lnTo>
                            <a:pt x="2420" y="1252"/>
                          </a:lnTo>
                          <a:lnTo>
                            <a:pt x="2467" y="1240"/>
                          </a:lnTo>
                          <a:lnTo>
                            <a:pt x="2548" y="1219"/>
                          </a:lnTo>
                          <a:lnTo>
                            <a:pt x="2608" y="1202"/>
                          </a:lnTo>
                          <a:lnTo>
                            <a:pt x="2645" y="1191"/>
                          </a:lnTo>
                          <a:lnTo>
                            <a:pt x="2657" y="1187"/>
                          </a:lnTo>
                          <a:lnTo>
                            <a:pt x="2662" y="1174"/>
                          </a:lnTo>
                          <a:lnTo>
                            <a:pt x="2666" y="1161"/>
                          </a:lnTo>
                          <a:lnTo>
                            <a:pt x="2667" y="1152"/>
                          </a:lnTo>
                          <a:lnTo>
                            <a:pt x="2668" y="1144"/>
                          </a:lnTo>
                          <a:lnTo>
                            <a:pt x="2667" y="1138"/>
                          </a:lnTo>
                          <a:lnTo>
                            <a:pt x="2666" y="1133"/>
                          </a:lnTo>
                          <a:lnTo>
                            <a:pt x="2663" y="1130"/>
                          </a:lnTo>
                          <a:lnTo>
                            <a:pt x="2660" y="1127"/>
                          </a:lnTo>
                          <a:lnTo>
                            <a:pt x="2652" y="1126"/>
                          </a:lnTo>
                          <a:lnTo>
                            <a:pt x="2645" y="1126"/>
                          </a:lnTo>
                          <a:lnTo>
                            <a:pt x="2640" y="1127"/>
                          </a:lnTo>
                          <a:lnTo>
                            <a:pt x="2638" y="1127"/>
                          </a:lnTo>
                          <a:lnTo>
                            <a:pt x="2641" y="1123"/>
                          </a:lnTo>
                          <a:lnTo>
                            <a:pt x="2645" y="1121"/>
                          </a:lnTo>
                          <a:lnTo>
                            <a:pt x="2649" y="1119"/>
                          </a:lnTo>
                          <a:lnTo>
                            <a:pt x="2653" y="1119"/>
                          </a:lnTo>
                          <a:lnTo>
                            <a:pt x="2657" y="1119"/>
                          </a:lnTo>
                          <a:lnTo>
                            <a:pt x="2662" y="1120"/>
                          </a:lnTo>
                          <a:lnTo>
                            <a:pt x="2667" y="1122"/>
                          </a:lnTo>
                          <a:lnTo>
                            <a:pt x="2671" y="1126"/>
                          </a:lnTo>
                          <a:lnTo>
                            <a:pt x="2680" y="1134"/>
                          </a:lnTo>
                          <a:lnTo>
                            <a:pt x="2690" y="1147"/>
                          </a:lnTo>
                          <a:lnTo>
                            <a:pt x="2700" y="1159"/>
                          </a:lnTo>
                          <a:lnTo>
                            <a:pt x="2710" y="1174"/>
                          </a:lnTo>
                          <a:lnTo>
                            <a:pt x="2735" y="1154"/>
                          </a:lnTo>
                          <a:lnTo>
                            <a:pt x="2731" y="1138"/>
                          </a:lnTo>
                          <a:lnTo>
                            <a:pt x="2723" y="1123"/>
                          </a:lnTo>
                          <a:lnTo>
                            <a:pt x="2717" y="1111"/>
                          </a:lnTo>
                          <a:lnTo>
                            <a:pt x="2710" y="1098"/>
                          </a:lnTo>
                          <a:lnTo>
                            <a:pt x="2704" y="1087"/>
                          </a:lnTo>
                          <a:lnTo>
                            <a:pt x="2695" y="1076"/>
                          </a:lnTo>
                          <a:lnTo>
                            <a:pt x="2688" y="1066"/>
                          </a:lnTo>
                          <a:lnTo>
                            <a:pt x="2680" y="1057"/>
                          </a:lnTo>
                          <a:lnTo>
                            <a:pt x="2664" y="1041"/>
                          </a:lnTo>
                          <a:lnTo>
                            <a:pt x="2647" y="1029"/>
                          </a:lnTo>
                          <a:lnTo>
                            <a:pt x="2631" y="1019"/>
                          </a:lnTo>
                          <a:lnTo>
                            <a:pt x="2615" y="1011"/>
                          </a:lnTo>
                          <a:lnTo>
                            <a:pt x="2600" y="1006"/>
                          </a:lnTo>
                          <a:lnTo>
                            <a:pt x="2586" y="1001"/>
                          </a:lnTo>
                          <a:lnTo>
                            <a:pt x="2573" y="999"/>
                          </a:lnTo>
                          <a:lnTo>
                            <a:pt x="2562" y="997"/>
                          </a:lnTo>
                          <a:lnTo>
                            <a:pt x="2544" y="996"/>
                          </a:lnTo>
                          <a:lnTo>
                            <a:pt x="2538" y="996"/>
                          </a:lnTo>
                          <a:lnTo>
                            <a:pt x="2524" y="1019"/>
                          </a:lnTo>
                          <a:lnTo>
                            <a:pt x="2510" y="1038"/>
                          </a:lnTo>
                          <a:lnTo>
                            <a:pt x="2499" y="1050"/>
                          </a:lnTo>
                          <a:lnTo>
                            <a:pt x="2488" y="1059"/>
                          </a:lnTo>
                          <a:lnTo>
                            <a:pt x="2485" y="1061"/>
                          </a:lnTo>
                          <a:lnTo>
                            <a:pt x="2480" y="1063"/>
                          </a:lnTo>
                          <a:lnTo>
                            <a:pt x="2476" y="1065"/>
                          </a:lnTo>
                          <a:lnTo>
                            <a:pt x="2472" y="1066"/>
                          </a:lnTo>
                          <a:lnTo>
                            <a:pt x="2466" y="1065"/>
                          </a:lnTo>
                          <a:lnTo>
                            <a:pt x="2461" y="1061"/>
                          </a:lnTo>
                          <a:lnTo>
                            <a:pt x="2456" y="1056"/>
                          </a:lnTo>
                          <a:lnTo>
                            <a:pt x="2454" y="1051"/>
                          </a:lnTo>
                          <a:lnTo>
                            <a:pt x="2451" y="1044"/>
                          </a:lnTo>
                          <a:lnTo>
                            <a:pt x="2449" y="1038"/>
                          </a:lnTo>
                          <a:lnTo>
                            <a:pt x="2448" y="1027"/>
                          </a:lnTo>
                          <a:lnTo>
                            <a:pt x="2447" y="1023"/>
                          </a:lnTo>
                          <a:lnTo>
                            <a:pt x="2368" y="984"/>
                          </a:lnTo>
                          <a:lnTo>
                            <a:pt x="2368" y="977"/>
                          </a:lnTo>
                          <a:lnTo>
                            <a:pt x="2368" y="969"/>
                          </a:lnTo>
                          <a:lnTo>
                            <a:pt x="2367" y="964"/>
                          </a:lnTo>
                          <a:lnTo>
                            <a:pt x="2366" y="958"/>
                          </a:lnTo>
                          <a:lnTo>
                            <a:pt x="2363" y="953"/>
                          </a:lnTo>
                          <a:lnTo>
                            <a:pt x="2360" y="948"/>
                          </a:lnTo>
                          <a:lnTo>
                            <a:pt x="2356" y="945"/>
                          </a:lnTo>
                          <a:lnTo>
                            <a:pt x="2352" y="941"/>
                          </a:lnTo>
                          <a:lnTo>
                            <a:pt x="2344" y="935"/>
                          </a:lnTo>
                          <a:lnTo>
                            <a:pt x="2334" y="930"/>
                          </a:lnTo>
                          <a:lnTo>
                            <a:pt x="2323" y="926"/>
                          </a:lnTo>
                          <a:lnTo>
                            <a:pt x="2312" y="924"/>
                          </a:lnTo>
                          <a:lnTo>
                            <a:pt x="2290" y="923"/>
                          </a:lnTo>
                          <a:lnTo>
                            <a:pt x="2269" y="923"/>
                          </a:lnTo>
                          <a:lnTo>
                            <a:pt x="2256" y="924"/>
                          </a:lnTo>
                          <a:lnTo>
                            <a:pt x="2251" y="924"/>
                          </a:lnTo>
                          <a:lnTo>
                            <a:pt x="2279" y="919"/>
                          </a:lnTo>
                          <a:lnTo>
                            <a:pt x="2306" y="915"/>
                          </a:lnTo>
                          <a:lnTo>
                            <a:pt x="2328" y="914"/>
                          </a:lnTo>
                          <a:lnTo>
                            <a:pt x="2349" y="915"/>
                          </a:lnTo>
                          <a:lnTo>
                            <a:pt x="2366" y="919"/>
                          </a:lnTo>
                          <a:lnTo>
                            <a:pt x="2380" y="924"/>
                          </a:lnTo>
                          <a:lnTo>
                            <a:pt x="2393" y="929"/>
                          </a:lnTo>
                          <a:lnTo>
                            <a:pt x="2404" y="936"/>
                          </a:lnTo>
                          <a:lnTo>
                            <a:pt x="2412" y="942"/>
                          </a:lnTo>
                          <a:lnTo>
                            <a:pt x="2420" y="950"/>
                          </a:lnTo>
                          <a:lnTo>
                            <a:pt x="2425" y="957"/>
                          </a:lnTo>
                          <a:lnTo>
                            <a:pt x="2428" y="963"/>
                          </a:lnTo>
                          <a:lnTo>
                            <a:pt x="2433" y="973"/>
                          </a:lnTo>
                          <a:lnTo>
                            <a:pt x="2434" y="977"/>
                          </a:lnTo>
                          <a:lnTo>
                            <a:pt x="2526" y="970"/>
                          </a:lnTo>
                          <a:lnTo>
                            <a:pt x="2526" y="966"/>
                          </a:lnTo>
                          <a:lnTo>
                            <a:pt x="2524" y="961"/>
                          </a:lnTo>
                          <a:lnTo>
                            <a:pt x="2521" y="954"/>
                          </a:lnTo>
                          <a:lnTo>
                            <a:pt x="2516" y="950"/>
                          </a:lnTo>
                          <a:lnTo>
                            <a:pt x="2504" y="940"/>
                          </a:lnTo>
                          <a:lnTo>
                            <a:pt x="2488" y="929"/>
                          </a:lnTo>
                          <a:lnTo>
                            <a:pt x="2467" y="918"/>
                          </a:lnTo>
                          <a:lnTo>
                            <a:pt x="2445" y="908"/>
                          </a:lnTo>
                          <a:lnTo>
                            <a:pt x="2422" y="898"/>
                          </a:lnTo>
                          <a:lnTo>
                            <a:pt x="2398" y="888"/>
                          </a:lnTo>
                          <a:lnTo>
                            <a:pt x="2349" y="871"/>
                          </a:lnTo>
                          <a:lnTo>
                            <a:pt x="2306" y="858"/>
                          </a:lnTo>
                          <a:lnTo>
                            <a:pt x="2275" y="849"/>
                          </a:lnTo>
                          <a:lnTo>
                            <a:pt x="2263" y="846"/>
                          </a:lnTo>
                          <a:lnTo>
                            <a:pt x="2286" y="841"/>
                          </a:lnTo>
                          <a:lnTo>
                            <a:pt x="2307" y="837"/>
                          </a:lnTo>
                          <a:lnTo>
                            <a:pt x="2325" y="836"/>
                          </a:lnTo>
                          <a:lnTo>
                            <a:pt x="2343" y="836"/>
                          </a:lnTo>
                          <a:lnTo>
                            <a:pt x="2358" y="837"/>
                          </a:lnTo>
                          <a:lnTo>
                            <a:pt x="2372" y="839"/>
                          </a:lnTo>
                          <a:lnTo>
                            <a:pt x="2384" y="843"/>
                          </a:lnTo>
                          <a:lnTo>
                            <a:pt x="2395" y="847"/>
                          </a:lnTo>
                          <a:lnTo>
                            <a:pt x="2405" y="850"/>
                          </a:lnTo>
                          <a:lnTo>
                            <a:pt x="2412" y="855"/>
                          </a:lnTo>
                          <a:lnTo>
                            <a:pt x="2420" y="859"/>
                          </a:lnTo>
                          <a:lnTo>
                            <a:pt x="2425" y="863"/>
                          </a:lnTo>
                          <a:lnTo>
                            <a:pt x="2432" y="869"/>
                          </a:lnTo>
                          <a:lnTo>
                            <a:pt x="2434" y="871"/>
                          </a:lnTo>
                          <a:lnTo>
                            <a:pt x="2507" y="871"/>
                          </a:lnTo>
                          <a:lnTo>
                            <a:pt x="2505" y="849"/>
                          </a:lnTo>
                          <a:lnTo>
                            <a:pt x="2502" y="830"/>
                          </a:lnTo>
                          <a:lnTo>
                            <a:pt x="2498" y="812"/>
                          </a:lnTo>
                          <a:lnTo>
                            <a:pt x="2492" y="799"/>
                          </a:lnTo>
                          <a:lnTo>
                            <a:pt x="2485" y="788"/>
                          </a:lnTo>
                          <a:lnTo>
                            <a:pt x="2477" y="779"/>
                          </a:lnTo>
                          <a:lnTo>
                            <a:pt x="2469" y="772"/>
                          </a:lnTo>
                          <a:lnTo>
                            <a:pt x="2460" y="767"/>
                          </a:lnTo>
                          <a:lnTo>
                            <a:pt x="2451" y="764"/>
                          </a:lnTo>
                          <a:lnTo>
                            <a:pt x="2443" y="761"/>
                          </a:lnTo>
                          <a:lnTo>
                            <a:pt x="2436" y="760"/>
                          </a:lnTo>
                          <a:lnTo>
                            <a:pt x="2428" y="760"/>
                          </a:lnTo>
                          <a:lnTo>
                            <a:pt x="2418" y="760"/>
                          </a:lnTo>
                          <a:lnTo>
                            <a:pt x="2415" y="760"/>
                          </a:lnTo>
                          <a:lnTo>
                            <a:pt x="2377" y="738"/>
                          </a:lnTo>
                          <a:lnTo>
                            <a:pt x="2345" y="717"/>
                          </a:lnTo>
                          <a:lnTo>
                            <a:pt x="2319" y="699"/>
                          </a:lnTo>
                          <a:lnTo>
                            <a:pt x="2297" y="681"/>
                          </a:lnTo>
                          <a:lnTo>
                            <a:pt x="2280" y="666"/>
                          </a:lnTo>
                          <a:lnTo>
                            <a:pt x="2268" y="652"/>
                          </a:lnTo>
                          <a:lnTo>
                            <a:pt x="2258" y="639"/>
                          </a:lnTo>
                          <a:lnTo>
                            <a:pt x="2251" y="629"/>
                          </a:lnTo>
                          <a:lnTo>
                            <a:pt x="2247" y="619"/>
                          </a:lnTo>
                          <a:lnTo>
                            <a:pt x="2245" y="610"/>
                          </a:lnTo>
                          <a:lnTo>
                            <a:pt x="2245" y="604"/>
                          </a:lnTo>
                          <a:lnTo>
                            <a:pt x="2246" y="598"/>
                          </a:lnTo>
                          <a:lnTo>
                            <a:pt x="2248" y="592"/>
                          </a:lnTo>
                          <a:lnTo>
                            <a:pt x="2251" y="590"/>
                          </a:lnTo>
                          <a:lnTo>
                            <a:pt x="2447" y="728"/>
                          </a:lnTo>
                          <a:lnTo>
                            <a:pt x="2450" y="689"/>
                          </a:lnTo>
                          <a:lnTo>
                            <a:pt x="2450" y="658"/>
                          </a:lnTo>
                          <a:lnTo>
                            <a:pt x="2449" y="634"/>
                          </a:lnTo>
                          <a:lnTo>
                            <a:pt x="2447" y="614"/>
                          </a:lnTo>
                          <a:lnTo>
                            <a:pt x="2444" y="607"/>
                          </a:lnTo>
                          <a:lnTo>
                            <a:pt x="2442" y="599"/>
                          </a:lnTo>
                          <a:lnTo>
                            <a:pt x="2439" y="595"/>
                          </a:lnTo>
                          <a:lnTo>
                            <a:pt x="2437" y="590"/>
                          </a:lnTo>
                          <a:lnTo>
                            <a:pt x="2434" y="587"/>
                          </a:lnTo>
                          <a:lnTo>
                            <a:pt x="2431" y="584"/>
                          </a:lnTo>
                          <a:lnTo>
                            <a:pt x="2428" y="582"/>
                          </a:lnTo>
                          <a:lnTo>
                            <a:pt x="2425" y="581"/>
                          </a:lnTo>
                          <a:lnTo>
                            <a:pt x="2418" y="581"/>
                          </a:lnTo>
                          <a:lnTo>
                            <a:pt x="2412" y="584"/>
                          </a:lnTo>
                          <a:lnTo>
                            <a:pt x="2406" y="587"/>
                          </a:lnTo>
                          <a:lnTo>
                            <a:pt x="2400" y="591"/>
                          </a:lnTo>
                          <a:lnTo>
                            <a:pt x="2391" y="599"/>
                          </a:lnTo>
                          <a:lnTo>
                            <a:pt x="2388" y="603"/>
                          </a:lnTo>
                          <a:lnTo>
                            <a:pt x="2388" y="595"/>
                          </a:lnTo>
                          <a:lnTo>
                            <a:pt x="2385" y="588"/>
                          </a:lnTo>
                          <a:lnTo>
                            <a:pt x="2383" y="582"/>
                          </a:lnTo>
                          <a:lnTo>
                            <a:pt x="2379" y="577"/>
                          </a:lnTo>
                          <a:lnTo>
                            <a:pt x="2374" y="574"/>
                          </a:lnTo>
                          <a:lnTo>
                            <a:pt x="2369" y="570"/>
                          </a:lnTo>
                          <a:lnTo>
                            <a:pt x="2365" y="568"/>
                          </a:lnTo>
                          <a:lnTo>
                            <a:pt x="2358" y="566"/>
                          </a:lnTo>
                          <a:lnTo>
                            <a:pt x="2339" y="563"/>
                          </a:lnTo>
                          <a:lnTo>
                            <a:pt x="2329" y="564"/>
                          </a:lnTo>
                          <a:lnTo>
                            <a:pt x="2329" y="558"/>
                          </a:lnTo>
                          <a:lnTo>
                            <a:pt x="2328" y="553"/>
                          </a:lnTo>
                          <a:lnTo>
                            <a:pt x="2325" y="549"/>
                          </a:lnTo>
                          <a:lnTo>
                            <a:pt x="2323" y="544"/>
                          </a:lnTo>
                          <a:lnTo>
                            <a:pt x="2317" y="538"/>
                          </a:lnTo>
                          <a:lnTo>
                            <a:pt x="2308" y="532"/>
                          </a:lnTo>
                          <a:lnTo>
                            <a:pt x="2298" y="528"/>
                          </a:lnTo>
                          <a:lnTo>
                            <a:pt x="2287" y="525"/>
                          </a:lnTo>
                          <a:lnTo>
                            <a:pt x="2275" y="522"/>
                          </a:lnTo>
                          <a:lnTo>
                            <a:pt x="2263" y="521"/>
                          </a:lnTo>
                          <a:lnTo>
                            <a:pt x="2240" y="521"/>
                          </a:lnTo>
                          <a:lnTo>
                            <a:pt x="2219" y="522"/>
                          </a:lnTo>
                          <a:lnTo>
                            <a:pt x="2203" y="524"/>
                          </a:lnTo>
                          <a:lnTo>
                            <a:pt x="2198" y="524"/>
                          </a:lnTo>
                          <a:lnTo>
                            <a:pt x="2186" y="506"/>
                          </a:lnTo>
                          <a:lnTo>
                            <a:pt x="2175" y="493"/>
                          </a:lnTo>
                          <a:lnTo>
                            <a:pt x="2164" y="481"/>
                          </a:lnTo>
                          <a:lnTo>
                            <a:pt x="2155" y="470"/>
                          </a:lnTo>
                          <a:lnTo>
                            <a:pt x="2145" y="462"/>
                          </a:lnTo>
                          <a:lnTo>
                            <a:pt x="2138" y="456"/>
                          </a:lnTo>
                          <a:lnTo>
                            <a:pt x="2131" y="451"/>
                          </a:lnTo>
                          <a:lnTo>
                            <a:pt x="2125" y="448"/>
                          </a:lnTo>
                          <a:lnTo>
                            <a:pt x="2114" y="444"/>
                          </a:lnTo>
                          <a:lnTo>
                            <a:pt x="2105" y="444"/>
                          </a:lnTo>
                          <a:lnTo>
                            <a:pt x="2101" y="445"/>
                          </a:lnTo>
                          <a:lnTo>
                            <a:pt x="2099" y="445"/>
                          </a:lnTo>
                          <a:lnTo>
                            <a:pt x="2094" y="450"/>
                          </a:lnTo>
                          <a:lnTo>
                            <a:pt x="2089" y="453"/>
                          </a:lnTo>
                          <a:lnTo>
                            <a:pt x="2084" y="455"/>
                          </a:lnTo>
                          <a:lnTo>
                            <a:pt x="2079" y="457"/>
                          </a:lnTo>
                          <a:lnTo>
                            <a:pt x="2074" y="457"/>
                          </a:lnTo>
                          <a:lnTo>
                            <a:pt x="2071" y="457"/>
                          </a:lnTo>
                          <a:lnTo>
                            <a:pt x="2066" y="456"/>
                          </a:lnTo>
                          <a:lnTo>
                            <a:pt x="2062" y="455"/>
                          </a:lnTo>
                          <a:lnTo>
                            <a:pt x="2055" y="450"/>
                          </a:lnTo>
                          <a:lnTo>
                            <a:pt x="2049" y="444"/>
                          </a:lnTo>
                          <a:lnTo>
                            <a:pt x="2043" y="435"/>
                          </a:lnTo>
                          <a:lnTo>
                            <a:pt x="2038" y="426"/>
                          </a:lnTo>
                          <a:lnTo>
                            <a:pt x="2030" y="405"/>
                          </a:lnTo>
                          <a:lnTo>
                            <a:pt x="2024" y="386"/>
                          </a:lnTo>
                          <a:lnTo>
                            <a:pt x="2022" y="372"/>
                          </a:lnTo>
                          <a:lnTo>
                            <a:pt x="2021" y="367"/>
                          </a:lnTo>
                          <a:lnTo>
                            <a:pt x="2022" y="356"/>
                          </a:lnTo>
                          <a:lnTo>
                            <a:pt x="2023" y="345"/>
                          </a:lnTo>
                          <a:lnTo>
                            <a:pt x="2026" y="334"/>
                          </a:lnTo>
                          <a:lnTo>
                            <a:pt x="2028" y="323"/>
                          </a:lnTo>
                          <a:lnTo>
                            <a:pt x="2035" y="303"/>
                          </a:lnTo>
                          <a:lnTo>
                            <a:pt x="2044" y="285"/>
                          </a:lnTo>
                          <a:lnTo>
                            <a:pt x="2060" y="259"/>
                          </a:lnTo>
                          <a:lnTo>
                            <a:pt x="2067" y="248"/>
                          </a:lnTo>
                          <a:lnTo>
                            <a:pt x="2068" y="242"/>
                          </a:lnTo>
                          <a:lnTo>
                            <a:pt x="2066" y="236"/>
                          </a:lnTo>
                          <a:lnTo>
                            <a:pt x="2063" y="230"/>
                          </a:lnTo>
                          <a:lnTo>
                            <a:pt x="2057" y="224"/>
                          </a:lnTo>
                          <a:lnTo>
                            <a:pt x="2051" y="218"/>
                          </a:lnTo>
                          <a:lnTo>
                            <a:pt x="2044" y="211"/>
                          </a:lnTo>
                          <a:lnTo>
                            <a:pt x="2035" y="205"/>
                          </a:lnTo>
                          <a:lnTo>
                            <a:pt x="2026" y="200"/>
                          </a:lnTo>
                          <a:lnTo>
                            <a:pt x="1991" y="183"/>
                          </a:lnTo>
                          <a:lnTo>
                            <a:pt x="1975" y="176"/>
                          </a:lnTo>
                          <a:lnTo>
                            <a:pt x="1784" y="64"/>
                          </a:lnTo>
                          <a:lnTo>
                            <a:pt x="1706" y="0"/>
                          </a:lnTo>
                          <a:lnTo>
                            <a:pt x="1697" y="22"/>
                          </a:lnTo>
                          <a:lnTo>
                            <a:pt x="1677" y="72"/>
                          </a:lnTo>
                          <a:lnTo>
                            <a:pt x="1669" y="85"/>
                          </a:lnTo>
                          <a:lnTo>
                            <a:pt x="1662" y="100"/>
                          </a:lnTo>
                          <a:lnTo>
                            <a:pt x="1653" y="113"/>
                          </a:lnTo>
                          <a:lnTo>
                            <a:pt x="1645" y="127"/>
                          </a:lnTo>
                          <a:lnTo>
                            <a:pt x="1636" y="138"/>
                          </a:lnTo>
                          <a:lnTo>
                            <a:pt x="1626" y="149"/>
                          </a:lnTo>
                          <a:lnTo>
                            <a:pt x="1617" y="158"/>
                          </a:lnTo>
                          <a:lnTo>
                            <a:pt x="1607" y="164"/>
                          </a:lnTo>
                          <a:lnTo>
                            <a:pt x="1606" y="167"/>
                          </a:lnTo>
                          <a:lnTo>
                            <a:pt x="1602" y="180"/>
                          </a:lnTo>
                          <a:lnTo>
                            <a:pt x="1596" y="197"/>
                          </a:lnTo>
                          <a:lnTo>
                            <a:pt x="1585" y="216"/>
                          </a:lnTo>
                          <a:lnTo>
                            <a:pt x="1579" y="227"/>
                          </a:lnTo>
                          <a:lnTo>
                            <a:pt x="1571" y="237"/>
                          </a:lnTo>
                          <a:lnTo>
                            <a:pt x="1564" y="246"/>
                          </a:lnTo>
                          <a:lnTo>
                            <a:pt x="1555" y="254"/>
                          </a:lnTo>
                          <a:lnTo>
                            <a:pt x="1544" y="262"/>
                          </a:lnTo>
                          <a:lnTo>
                            <a:pt x="1533" y="268"/>
                          </a:lnTo>
                          <a:lnTo>
                            <a:pt x="1522" y="273"/>
                          </a:lnTo>
                          <a:lnTo>
                            <a:pt x="1509" y="275"/>
                          </a:lnTo>
                          <a:lnTo>
                            <a:pt x="1507" y="280"/>
                          </a:lnTo>
                          <a:lnTo>
                            <a:pt x="1499" y="292"/>
                          </a:lnTo>
                          <a:lnTo>
                            <a:pt x="1488" y="309"/>
                          </a:lnTo>
                          <a:lnTo>
                            <a:pt x="1475" y="326"/>
                          </a:lnTo>
                          <a:lnTo>
                            <a:pt x="1467" y="334"/>
                          </a:lnTo>
                          <a:lnTo>
                            <a:pt x="1459" y="341"/>
                          </a:lnTo>
                          <a:lnTo>
                            <a:pt x="1451" y="346"/>
                          </a:lnTo>
                          <a:lnTo>
                            <a:pt x="1443" y="350"/>
                          </a:lnTo>
                          <a:lnTo>
                            <a:pt x="1438" y="350"/>
                          </a:lnTo>
                          <a:lnTo>
                            <a:pt x="1434" y="350"/>
                          </a:lnTo>
                          <a:lnTo>
                            <a:pt x="1431" y="350"/>
                          </a:lnTo>
                          <a:lnTo>
                            <a:pt x="1426" y="349"/>
                          </a:lnTo>
                          <a:lnTo>
                            <a:pt x="1422" y="346"/>
                          </a:lnTo>
                          <a:lnTo>
                            <a:pt x="1418" y="342"/>
                          </a:lnTo>
                          <a:lnTo>
                            <a:pt x="1415" y="339"/>
                          </a:lnTo>
                          <a:lnTo>
                            <a:pt x="1411" y="334"/>
                          </a:lnTo>
                          <a:lnTo>
                            <a:pt x="1409" y="334"/>
                          </a:lnTo>
                          <a:lnTo>
                            <a:pt x="1406" y="336"/>
                          </a:lnTo>
                          <a:lnTo>
                            <a:pt x="1404" y="337"/>
                          </a:lnTo>
                          <a:lnTo>
                            <a:pt x="1401" y="341"/>
                          </a:lnTo>
                          <a:lnTo>
                            <a:pt x="1398" y="350"/>
                          </a:lnTo>
                          <a:lnTo>
                            <a:pt x="1394" y="361"/>
                          </a:lnTo>
                          <a:lnTo>
                            <a:pt x="1389" y="388"/>
                          </a:lnTo>
                          <a:lnTo>
                            <a:pt x="1384" y="420"/>
                          </a:lnTo>
                          <a:lnTo>
                            <a:pt x="1379" y="478"/>
                          </a:lnTo>
                          <a:lnTo>
                            <a:pt x="1378" y="504"/>
                          </a:lnTo>
                          <a:lnTo>
                            <a:pt x="1376" y="509"/>
                          </a:lnTo>
                          <a:lnTo>
                            <a:pt x="1368" y="521"/>
                          </a:lnTo>
                          <a:lnTo>
                            <a:pt x="1362" y="528"/>
                          </a:lnTo>
                          <a:lnTo>
                            <a:pt x="1356" y="537"/>
                          </a:lnTo>
                          <a:lnTo>
                            <a:pt x="1350" y="544"/>
                          </a:lnTo>
                          <a:lnTo>
                            <a:pt x="1341" y="552"/>
                          </a:lnTo>
                          <a:lnTo>
                            <a:pt x="1334" y="558"/>
                          </a:lnTo>
                          <a:lnTo>
                            <a:pt x="1324" y="563"/>
                          </a:lnTo>
                          <a:lnTo>
                            <a:pt x="1320" y="564"/>
                          </a:lnTo>
                          <a:lnTo>
                            <a:pt x="1316" y="565"/>
                          </a:lnTo>
                          <a:lnTo>
                            <a:pt x="1311" y="565"/>
                          </a:lnTo>
                          <a:lnTo>
                            <a:pt x="1306" y="565"/>
                          </a:lnTo>
                          <a:lnTo>
                            <a:pt x="1301" y="564"/>
                          </a:lnTo>
                          <a:lnTo>
                            <a:pt x="1296" y="563"/>
                          </a:lnTo>
                          <a:lnTo>
                            <a:pt x="1291" y="559"/>
                          </a:lnTo>
                          <a:lnTo>
                            <a:pt x="1286" y="555"/>
                          </a:lnTo>
                          <a:lnTo>
                            <a:pt x="1281" y="552"/>
                          </a:lnTo>
                          <a:lnTo>
                            <a:pt x="1276" y="546"/>
                          </a:lnTo>
                          <a:lnTo>
                            <a:pt x="1272" y="538"/>
                          </a:lnTo>
                          <a:lnTo>
                            <a:pt x="1267" y="531"/>
                          </a:lnTo>
                          <a:lnTo>
                            <a:pt x="1265" y="528"/>
                          </a:lnTo>
                          <a:lnTo>
                            <a:pt x="1261" y="521"/>
                          </a:lnTo>
                          <a:lnTo>
                            <a:pt x="1254" y="513"/>
                          </a:lnTo>
                          <a:lnTo>
                            <a:pt x="1247" y="505"/>
                          </a:lnTo>
                          <a:lnTo>
                            <a:pt x="1242" y="503"/>
                          </a:lnTo>
                          <a:lnTo>
                            <a:pt x="1237" y="500"/>
                          </a:lnTo>
                          <a:lnTo>
                            <a:pt x="1232" y="499"/>
                          </a:lnTo>
                          <a:lnTo>
                            <a:pt x="1227" y="500"/>
                          </a:lnTo>
                          <a:lnTo>
                            <a:pt x="1223" y="503"/>
                          </a:lnTo>
                          <a:lnTo>
                            <a:pt x="1218" y="508"/>
                          </a:lnTo>
                          <a:lnTo>
                            <a:pt x="1213" y="515"/>
                          </a:lnTo>
                          <a:lnTo>
                            <a:pt x="1208" y="524"/>
                          </a:lnTo>
                          <a:lnTo>
                            <a:pt x="1204" y="525"/>
                          </a:lnTo>
                          <a:lnTo>
                            <a:pt x="1201" y="527"/>
                          </a:lnTo>
                          <a:lnTo>
                            <a:pt x="1198" y="528"/>
                          </a:lnTo>
                          <a:lnTo>
                            <a:pt x="1196" y="532"/>
                          </a:lnTo>
                          <a:lnTo>
                            <a:pt x="1191" y="539"/>
                          </a:lnTo>
                          <a:lnTo>
                            <a:pt x="1188" y="548"/>
                          </a:lnTo>
                          <a:lnTo>
                            <a:pt x="1182" y="571"/>
                          </a:lnTo>
                          <a:lnTo>
                            <a:pt x="1178" y="598"/>
                          </a:lnTo>
                          <a:lnTo>
                            <a:pt x="1176" y="613"/>
                          </a:lnTo>
                          <a:lnTo>
                            <a:pt x="1174" y="629"/>
                          </a:lnTo>
                          <a:lnTo>
                            <a:pt x="1170" y="644"/>
                          </a:lnTo>
                          <a:lnTo>
                            <a:pt x="1166" y="658"/>
                          </a:lnTo>
                          <a:lnTo>
                            <a:pt x="1160" y="672"/>
                          </a:lnTo>
                          <a:lnTo>
                            <a:pt x="1154" y="685"/>
                          </a:lnTo>
                          <a:lnTo>
                            <a:pt x="1145" y="697"/>
                          </a:lnTo>
                          <a:lnTo>
                            <a:pt x="1136" y="707"/>
                          </a:lnTo>
                          <a:lnTo>
                            <a:pt x="1127" y="721"/>
                          </a:lnTo>
                          <a:lnTo>
                            <a:pt x="1106" y="756"/>
                          </a:lnTo>
                          <a:lnTo>
                            <a:pt x="1094" y="781"/>
                          </a:lnTo>
                          <a:lnTo>
                            <a:pt x="1083" y="810"/>
                          </a:lnTo>
                          <a:lnTo>
                            <a:pt x="1077" y="826"/>
                          </a:lnTo>
                          <a:lnTo>
                            <a:pt x="1072" y="843"/>
                          </a:lnTo>
                          <a:lnTo>
                            <a:pt x="1067" y="860"/>
                          </a:lnTo>
                          <a:lnTo>
                            <a:pt x="1063" y="879"/>
                          </a:lnTo>
                          <a:lnTo>
                            <a:pt x="1050" y="1023"/>
                          </a:lnTo>
                          <a:lnTo>
                            <a:pt x="1050" y="1025"/>
                          </a:lnTo>
                          <a:lnTo>
                            <a:pt x="1051" y="1034"/>
                          </a:lnTo>
                          <a:lnTo>
                            <a:pt x="1051" y="1045"/>
                          </a:lnTo>
                          <a:lnTo>
                            <a:pt x="1049" y="1057"/>
                          </a:lnTo>
                          <a:lnTo>
                            <a:pt x="1046" y="1063"/>
                          </a:lnTo>
                          <a:lnTo>
                            <a:pt x="1043" y="1068"/>
                          </a:lnTo>
                          <a:lnTo>
                            <a:pt x="1038" y="1074"/>
                          </a:lnTo>
                          <a:lnTo>
                            <a:pt x="1030" y="1078"/>
                          </a:lnTo>
                          <a:lnTo>
                            <a:pt x="1022" y="1081"/>
                          </a:lnTo>
                          <a:lnTo>
                            <a:pt x="1012" y="1083"/>
                          </a:lnTo>
                          <a:lnTo>
                            <a:pt x="999" y="1083"/>
                          </a:lnTo>
                          <a:lnTo>
                            <a:pt x="984" y="1082"/>
                          </a:lnTo>
                          <a:lnTo>
                            <a:pt x="981" y="1082"/>
                          </a:lnTo>
                          <a:lnTo>
                            <a:pt x="973" y="1082"/>
                          </a:lnTo>
                          <a:lnTo>
                            <a:pt x="967" y="1083"/>
                          </a:lnTo>
                          <a:lnTo>
                            <a:pt x="959" y="1084"/>
                          </a:lnTo>
                          <a:lnTo>
                            <a:pt x="951" y="1087"/>
                          </a:lnTo>
                          <a:lnTo>
                            <a:pt x="942" y="1090"/>
                          </a:lnTo>
                          <a:lnTo>
                            <a:pt x="934" y="1096"/>
                          </a:lnTo>
                          <a:lnTo>
                            <a:pt x="924" y="1103"/>
                          </a:lnTo>
                          <a:lnTo>
                            <a:pt x="914" y="1112"/>
                          </a:lnTo>
                          <a:lnTo>
                            <a:pt x="904" y="1123"/>
                          </a:lnTo>
                          <a:lnTo>
                            <a:pt x="895" y="1137"/>
                          </a:lnTo>
                          <a:lnTo>
                            <a:pt x="885" y="1153"/>
                          </a:lnTo>
                          <a:lnTo>
                            <a:pt x="875" y="1171"/>
                          </a:lnTo>
                          <a:lnTo>
                            <a:pt x="866" y="1193"/>
                          </a:lnTo>
                          <a:lnTo>
                            <a:pt x="864" y="1198"/>
                          </a:lnTo>
                          <a:lnTo>
                            <a:pt x="857" y="1208"/>
                          </a:lnTo>
                          <a:lnTo>
                            <a:pt x="850" y="1214"/>
                          </a:lnTo>
                          <a:lnTo>
                            <a:pt x="844" y="1221"/>
                          </a:lnTo>
                          <a:lnTo>
                            <a:pt x="837" y="1227"/>
                          </a:lnTo>
                          <a:lnTo>
                            <a:pt x="830" y="1232"/>
                          </a:lnTo>
                          <a:lnTo>
                            <a:pt x="821" y="1237"/>
                          </a:lnTo>
                          <a:lnTo>
                            <a:pt x="811" y="1240"/>
                          </a:lnTo>
                          <a:lnTo>
                            <a:pt x="806" y="1240"/>
                          </a:lnTo>
                          <a:lnTo>
                            <a:pt x="802" y="1240"/>
                          </a:lnTo>
                          <a:lnTo>
                            <a:pt x="797" y="1239"/>
                          </a:lnTo>
                          <a:lnTo>
                            <a:pt x="792" y="1237"/>
                          </a:lnTo>
                          <a:lnTo>
                            <a:pt x="787" y="1235"/>
                          </a:lnTo>
                          <a:lnTo>
                            <a:pt x="781" y="1232"/>
                          </a:lnTo>
                          <a:lnTo>
                            <a:pt x="776" y="1229"/>
                          </a:lnTo>
                          <a:lnTo>
                            <a:pt x="770" y="1224"/>
                          </a:lnTo>
                          <a:lnTo>
                            <a:pt x="765" y="1218"/>
                          </a:lnTo>
                          <a:lnTo>
                            <a:pt x="759" y="1210"/>
                          </a:lnTo>
                          <a:lnTo>
                            <a:pt x="754" y="1203"/>
                          </a:lnTo>
                          <a:lnTo>
                            <a:pt x="748" y="1193"/>
                          </a:lnTo>
                          <a:lnTo>
                            <a:pt x="636" y="1272"/>
                          </a:lnTo>
                          <a:lnTo>
                            <a:pt x="635" y="1272"/>
                          </a:lnTo>
                          <a:lnTo>
                            <a:pt x="628" y="1270"/>
                          </a:lnTo>
                          <a:lnTo>
                            <a:pt x="617" y="1267"/>
                          </a:lnTo>
                          <a:lnTo>
                            <a:pt x="600" y="1259"/>
                          </a:lnTo>
                          <a:lnTo>
                            <a:pt x="578" y="1246"/>
                          </a:lnTo>
                          <a:lnTo>
                            <a:pt x="551" y="1227"/>
                          </a:lnTo>
                          <a:lnTo>
                            <a:pt x="535" y="1215"/>
                          </a:lnTo>
                          <a:lnTo>
                            <a:pt x="518" y="1202"/>
                          </a:lnTo>
                          <a:lnTo>
                            <a:pt x="499" y="1186"/>
                          </a:lnTo>
                          <a:lnTo>
                            <a:pt x="480" y="1168"/>
                          </a:lnTo>
                          <a:lnTo>
                            <a:pt x="473" y="1170"/>
                          </a:lnTo>
                          <a:lnTo>
                            <a:pt x="456" y="1176"/>
                          </a:lnTo>
                          <a:lnTo>
                            <a:pt x="433" y="1188"/>
                          </a:lnTo>
                          <a:lnTo>
                            <a:pt x="404" y="1204"/>
                          </a:lnTo>
                          <a:lnTo>
                            <a:pt x="388" y="1214"/>
                          </a:lnTo>
                          <a:lnTo>
                            <a:pt x="372" y="1225"/>
                          </a:lnTo>
                          <a:lnTo>
                            <a:pt x="356" y="1237"/>
                          </a:lnTo>
                          <a:lnTo>
                            <a:pt x="341" y="1250"/>
                          </a:lnTo>
                          <a:lnTo>
                            <a:pt x="327" y="1264"/>
                          </a:lnTo>
                          <a:lnTo>
                            <a:pt x="312" y="1279"/>
                          </a:lnTo>
                          <a:lnTo>
                            <a:pt x="300" y="1295"/>
                          </a:lnTo>
                          <a:lnTo>
                            <a:pt x="289" y="1312"/>
                          </a:lnTo>
                          <a:lnTo>
                            <a:pt x="285" y="1323"/>
                          </a:lnTo>
                          <a:lnTo>
                            <a:pt x="273" y="1354"/>
                          </a:lnTo>
                          <a:lnTo>
                            <a:pt x="263" y="1373"/>
                          </a:lnTo>
                          <a:lnTo>
                            <a:pt x="251" y="1394"/>
                          </a:lnTo>
                          <a:lnTo>
                            <a:pt x="243" y="1405"/>
                          </a:lnTo>
                          <a:lnTo>
                            <a:pt x="235" y="1416"/>
                          </a:lnTo>
                          <a:lnTo>
                            <a:pt x="226" y="1426"/>
                          </a:lnTo>
                          <a:lnTo>
                            <a:pt x="216" y="1436"/>
                          </a:lnTo>
                          <a:lnTo>
                            <a:pt x="208" y="1444"/>
                          </a:lnTo>
                          <a:lnTo>
                            <a:pt x="182" y="1465"/>
                          </a:lnTo>
                          <a:lnTo>
                            <a:pt x="161" y="1478"/>
                          </a:lnTo>
                          <a:lnTo>
                            <a:pt x="137" y="1494"/>
                          </a:lnTo>
                          <a:lnTo>
                            <a:pt x="107" y="1510"/>
                          </a:lnTo>
                          <a:lnTo>
                            <a:pt x="72" y="1527"/>
                          </a:lnTo>
                          <a:lnTo>
                            <a:pt x="63" y="1534"/>
                          </a:lnTo>
                          <a:lnTo>
                            <a:pt x="41" y="1552"/>
                          </a:lnTo>
                          <a:lnTo>
                            <a:pt x="29" y="1564"/>
                          </a:lnTo>
                          <a:lnTo>
                            <a:pt x="17" y="1580"/>
                          </a:lnTo>
                          <a:lnTo>
                            <a:pt x="12" y="1590"/>
                          </a:lnTo>
                          <a:lnTo>
                            <a:pt x="7" y="1598"/>
                          </a:lnTo>
                          <a:lnTo>
                            <a:pt x="3" y="1609"/>
                          </a:lnTo>
                          <a:lnTo>
                            <a:pt x="0" y="1619"/>
                          </a:lnTo>
                        </a:path>
                      </a:pathLst>
                    </a:custGeom>
                    <a:solidFill>
                      <a:schemeClr val="bg1">
                        <a:lumMod val="8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21" name="Freeform 470"/>
                    <p:cNvSpPr>
                      <a:spLocks/>
                    </p:cNvSpPr>
                    <p:nvPr/>
                  </p:nvSpPr>
                  <p:spPr bwMode="auto">
                    <a:xfrm>
                      <a:off x="3371" y="2035"/>
                      <a:ext cx="784" cy="272"/>
                    </a:xfrm>
                    <a:custGeom>
                      <a:avLst/>
                      <a:gdLst>
                        <a:gd name="T0" fmla="*/ 0 w 3135"/>
                        <a:gd name="T1" fmla="*/ 0 h 1089"/>
                        <a:gd name="T2" fmla="*/ 0 w 3135"/>
                        <a:gd name="T3" fmla="*/ 0 h 1089"/>
                        <a:gd name="T4" fmla="*/ 0 w 3135"/>
                        <a:gd name="T5" fmla="*/ 0 h 1089"/>
                        <a:gd name="T6" fmla="*/ 0 w 3135"/>
                        <a:gd name="T7" fmla="*/ 0 h 1089"/>
                        <a:gd name="T8" fmla="*/ 0 w 3135"/>
                        <a:gd name="T9" fmla="*/ 0 h 1089"/>
                        <a:gd name="T10" fmla="*/ 0 w 3135"/>
                        <a:gd name="T11" fmla="*/ 0 h 1089"/>
                        <a:gd name="T12" fmla="*/ 0 w 3135"/>
                        <a:gd name="T13" fmla="*/ 0 h 1089"/>
                        <a:gd name="T14" fmla="*/ 0 w 3135"/>
                        <a:gd name="T15" fmla="*/ 0 h 1089"/>
                        <a:gd name="T16" fmla="*/ 0 w 3135"/>
                        <a:gd name="T17" fmla="*/ 0 h 1089"/>
                        <a:gd name="T18" fmla="*/ 0 w 3135"/>
                        <a:gd name="T19" fmla="*/ 0 h 1089"/>
                        <a:gd name="T20" fmla="*/ 0 w 3135"/>
                        <a:gd name="T21" fmla="*/ 0 h 1089"/>
                        <a:gd name="T22" fmla="*/ 0 w 3135"/>
                        <a:gd name="T23" fmla="*/ 0 h 1089"/>
                        <a:gd name="T24" fmla="*/ 0 w 3135"/>
                        <a:gd name="T25" fmla="*/ 0 h 1089"/>
                        <a:gd name="T26" fmla="*/ 0 w 3135"/>
                        <a:gd name="T27" fmla="*/ 0 h 1089"/>
                        <a:gd name="T28" fmla="*/ 0 w 3135"/>
                        <a:gd name="T29" fmla="*/ 0 h 1089"/>
                        <a:gd name="T30" fmla="*/ 0 w 3135"/>
                        <a:gd name="T31" fmla="*/ 0 h 1089"/>
                        <a:gd name="T32" fmla="*/ 0 w 3135"/>
                        <a:gd name="T33" fmla="*/ 0 h 1089"/>
                        <a:gd name="T34" fmla="*/ 0 w 3135"/>
                        <a:gd name="T35" fmla="*/ 0 h 1089"/>
                        <a:gd name="T36" fmla="*/ 0 w 3135"/>
                        <a:gd name="T37" fmla="*/ 0 h 1089"/>
                        <a:gd name="T38" fmla="*/ 0 w 3135"/>
                        <a:gd name="T39" fmla="*/ 0 h 1089"/>
                        <a:gd name="T40" fmla="*/ 0 w 3135"/>
                        <a:gd name="T41" fmla="*/ 0 h 1089"/>
                        <a:gd name="T42" fmla="*/ 0 w 3135"/>
                        <a:gd name="T43" fmla="*/ 0 h 1089"/>
                        <a:gd name="T44" fmla="*/ 0 w 3135"/>
                        <a:gd name="T45" fmla="*/ 0 h 1089"/>
                        <a:gd name="T46" fmla="*/ 0 w 3135"/>
                        <a:gd name="T47" fmla="*/ 0 h 1089"/>
                        <a:gd name="T48" fmla="*/ 0 w 3135"/>
                        <a:gd name="T49" fmla="*/ 0 h 1089"/>
                        <a:gd name="T50" fmla="*/ 0 w 3135"/>
                        <a:gd name="T51" fmla="*/ 0 h 1089"/>
                        <a:gd name="T52" fmla="*/ 0 w 3135"/>
                        <a:gd name="T53" fmla="*/ 0 h 1089"/>
                        <a:gd name="T54" fmla="*/ 0 w 3135"/>
                        <a:gd name="T55" fmla="*/ 0 h 1089"/>
                        <a:gd name="T56" fmla="*/ 0 w 3135"/>
                        <a:gd name="T57" fmla="*/ 0 h 1089"/>
                        <a:gd name="T58" fmla="*/ 0 w 3135"/>
                        <a:gd name="T59" fmla="*/ 0 h 1089"/>
                        <a:gd name="T60" fmla="*/ 0 w 3135"/>
                        <a:gd name="T61" fmla="*/ 0 h 1089"/>
                        <a:gd name="T62" fmla="*/ 0 w 3135"/>
                        <a:gd name="T63" fmla="*/ 0 h 1089"/>
                        <a:gd name="T64" fmla="*/ 0 w 3135"/>
                        <a:gd name="T65" fmla="*/ 0 h 1089"/>
                        <a:gd name="T66" fmla="*/ 0 w 3135"/>
                        <a:gd name="T67" fmla="*/ 0 h 1089"/>
                        <a:gd name="T68" fmla="*/ 0 w 3135"/>
                        <a:gd name="T69" fmla="*/ 0 h 1089"/>
                        <a:gd name="T70" fmla="*/ 0 w 3135"/>
                        <a:gd name="T71" fmla="*/ 0 h 1089"/>
                        <a:gd name="T72" fmla="*/ 0 w 3135"/>
                        <a:gd name="T73" fmla="*/ 0 h 1089"/>
                        <a:gd name="T74" fmla="*/ 0 w 3135"/>
                        <a:gd name="T75" fmla="*/ 0 h 1089"/>
                        <a:gd name="T76" fmla="*/ 0 w 3135"/>
                        <a:gd name="T77" fmla="*/ 0 h 1089"/>
                        <a:gd name="T78" fmla="*/ 0 w 3135"/>
                        <a:gd name="T79" fmla="*/ 0 h 1089"/>
                        <a:gd name="T80" fmla="*/ 0 w 3135"/>
                        <a:gd name="T81" fmla="*/ 0 h 1089"/>
                        <a:gd name="T82" fmla="*/ 0 w 3135"/>
                        <a:gd name="T83" fmla="*/ 0 h 1089"/>
                        <a:gd name="T84" fmla="*/ 0 w 3135"/>
                        <a:gd name="T85" fmla="*/ 0 h 1089"/>
                        <a:gd name="T86" fmla="*/ 0 w 3135"/>
                        <a:gd name="T87" fmla="*/ 0 h 1089"/>
                        <a:gd name="T88" fmla="*/ 0 w 3135"/>
                        <a:gd name="T89" fmla="*/ 0 h 1089"/>
                        <a:gd name="T90" fmla="*/ 0 w 3135"/>
                        <a:gd name="T91" fmla="*/ 0 h 1089"/>
                        <a:gd name="T92" fmla="*/ 0 w 3135"/>
                        <a:gd name="T93" fmla="*/ 0 h 1089"/>
                        <a:gd name="T94" fmla="*/ 0 w 3135"/>
                        <a:gd name="T95" fmla="*/ 0 h 1089"/>
                        <a:gd name="T96" fmla="*/ 0 w 3135"/>
                        <a:gd name="T97" fmla="*/ 0 h 1089"/>
                        <a:gd name="T98" fmla="*/ 0 w 3135"/>
                        <a:gd name="T99" fmla="*/ 0 h 1089"/>
                        <a:gd name="T100" fmla="*/ 0 w 3135"/>
                        <a:gd name="T101" fmla="*/ 0 h 10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35"/>
                        <a:gd name="T154" fmla="*/ 0 h 1089"/>
                        <a:gd name="T155" fmla="*/ 3135 w 3135"/>
                        <a:gd name="T156" fmla="*/ 1089 h 10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35" h="1089">
                          <a:moveTo>
                            <a:pt x="189" y="610"/>
                          </a:moveTo>
                          <a:lnTo>
                            <a:pt x="189" y="662"/>
                          </a:lnTo>
                          <a:lnTo>
                            <a:pt x="186" y="665"/>
                          </a:lnTo>
                          <a:lnTo>
                            <a:pt x="173" y="672"/>
                          </a:lnTo>
                          <a:lnTo>
                            <a:pt x="166" y="678"/>
                          </a:lnTo>
                          <a:lnTo>
                            <a:pt x="159" y="686"/>
                          </a:lnTo>
                          <a:lnTo>
                            <a:pt x="150" y="696"/>
                          </a:lnTo>
                          <a:lnTo>
                            <a:pt x="142" y="705"/>
                          </a:lnTo>
                          <a:lnTo>
                            <a:pt x="133" y="718"/>
                          </a:lnTo>
                          <a:lnTo>
                            <a:pt x="126" y="732"/>
                          </a:lnTo>
                          <a:lnTo>
                            <a:pt x="119" y="747"/>
                          </a:lnTo>
                          <a:lnTo>
                            <a:pt x="115" y="765"/>
                          </a:lnTo>
                          <a:lnTo>
                            <a:pt x="112" y="784"/>
                          </a:lnTo>
                          <a:lnTo>
                            <a:pt x="111" y="804"/>
                          </a:lnTo>
                          <a:lnTo>
                            <a:pt x="112" y="816"/>
                          </a:lnTo>
                          <a:lnTo>
                            <a:pt x="113" y="828"/>
                          </a:lnTo>
                          <a:lnTo>
                            <a:pt x="115" y="840"/>
                          </a:lnTo>
                          <a:lnTo>
                            <a:pt x="118" y="852"/>
                          </a:lnTo>
                          <a:lnTo>
                            <a:pt x="115" y="852"/>
                          </a:lnTo>
                          <a:lnTo>
                            <a:pt x="107" y="852"/>
                          </a:lnTo>
                          <a:lnTo>
                            <a:pt x="96" y="853"/>
                          </a:lnTo>
                          <a:lnTo>
                            <a:pt x="84" y="857"/>
                          </a:lnTo>
                          <a:lnTo>
                            <a:pt x="78" y="860"/>
                          </a:lnTo>
                          <a:lnTo>
                            <a:pt x="73" y="864"/>
                          </a:lnTo>
                          <a:lnTo>
                            <a:pt x="68" y="871"/>
                          </a:lnTo>
                          <a:lnTo>
                            <a:pt x="66" y="878"/>
                          </a:lnTo>
                          <a:lnTo>
                            <a:pt x="63" y="887"/>
                          </a:lnTo>
                          <a:lnTo>
                            <a:pt x="62" y="898"/>
                          </a:lnTo>
                          <a:lnTo>
                            <a:pt x="62" y="910"/>
                          </a:lnTo>
                          <a:lnTo>
                            <a:pt x="66" y="924"/>
                          </a:lnTo>
                          <a:lnTo>
                            <a:pt x="66" y="929"/>
                          </a:lnTo>
                          <a:lnTo>
                            <a:pt x="67" y="942"/>
                          </a:lnTo>
                          <a:lnTo>
                            <a:pt x="67" y="961"/>
                          </a:lnTo>
                          <a:lnTo>
                            <a:pt x="64" y="984"/>
                          </a:lnTo>
                          <a:lnTo>
                            <a:pt x="62" y="998"/>
                          </a:lnTo>
                          <a:lnTo>
                            <a:pt x="58" y="1011"/>
                          </a:lnTo>
                          <a:lnTo>
                            <a:pt x="52" y="1025"/>
                          </a:lnTo>
                          <a:lnTo>
                            <a:pt x="46" y="1038"/>
                          </a:lnTo>
                          <a:lnTo>
                            <a:pt x="37" y="1052"/>
                          </a:lnTo>
                          <a:lnTo>
                            <a:pt x="26" y="1065"/>
                          </a:lnTo>
                          <a:lnTo>
                            <a:pt x="14" y="1077"/>
                          </a:lnTo>
                          <a:lnTo>
                            <a:pt x="0" y="1089"/>
                          </a:lnTo>
                          <a:lnTo>
                            <a:pt x="177" y="1079"/>
                          </a:lnTo>
                          <a:lnTo>
                            <a:pt x="329" y="1070"/>
                          </a:lnTo>
                          <a:lnTo>
                            <a:pt x="456" y="1063"/>
                          </a:lnTo>
                          <a:lnTo>
                            <a:pt x="560" y="1055"/>
                          </a:lnTo>
                          <a:lnTo>
                            <a:pt x="640" y="1051"/>
                          </a:lnTo>
                          <a:lnTo>
                            <a:pt x="696" y="1047"/>
                          </a:lnTo>
                          <a:lnTo>
                            <a:pt x="730" y="1043"/>
                          </a:lnTo>
                          <a:lnTo>
                            <a:pt x="741" y="1043"/>
                          </a:lnTo>
                          <a:lnTo>
                            <a:pt x="1718" y="951"/>
                          </a:lnTo>
                          <a:lnTo>
                            <a:pt x="2165" y="885"/>
                          </a:lnTo>
                          <a:lnTo>
                            <a:pt x="2162" y="862"/>
                          </a:lnTo>
                          <a:lnTo>
                            <a:pt x="2162" y="842"/>
                          </a:lnTo>
                          <a:lnTo>
                            <a:pt x="2165" y="824"/>
                          </a:lnTo>
                          <a:lnTo>
                            <a:pt x="2168" y="809"/>
                          </a:lnTo>
                          <a:lnTo>
                            <a:pt x="2173" y="797"/>
                          </a:lnTo>
                          <a:lnTo>
                            <a:pt x="2181" y="786"/>
                          </a:lnTo>
                          <a:lnTo>
                            <a:pt x="2188" y="778"/>
                          </a:lnTo>
                          <a:lnTo>
                            <a:pt x="2197" y="770"/>
                          </a:lnTo>
                          <a:lnTo>
                            <a:pt x="2205" y="765"/>
                          </a:lnTo>
                          <a:lnTo>
                            <a:pt x="2213" y="762"/>
                          </a:lnTo>
                          <a:lnTo>
                            <a:pt x="2221" y="758"/>
                          </a:lnTo>
                          <a:lnTo>
                            <a:pt x="2228" y="757"/>
                          </a:lnTo>
                          <a:lnTo>
                            <a:pt x="2238" y="754"/>
                          </a:lnTo>
                          <a:lnTo>
                            <a:pt x="2243" y="754"/>
                          </a:lnTo>
                          <a:lnTo>
                            <a:pt x="2244" y="737"/>
                          </a:lnTo>
                          <a:lnTo>
                            <a:pt x="2246" y="721"/>
                          </a:lnTo>
                          <a:lnTo>
                            <a:pt x="2249" y="707"/>
                          </a:lnTo>
                          <a:lnTo>
                            <a:pt x="2253" y="692"/>
                          </a:lnTo>
                          <a:lnTo>
                            <a:pt x="2258" y="680"/>
                          </a:lnTo>
                          <a:lnTo>
                            <a:pt x="2263" y="667"/>
                          </a:lnTo>
                          <a:lnTo>
                            <a:pt x="2269" y="658"/>
                          </a:lnTo>
                          <a:lnTo>
                            <a:pt x="2275" y="648"/>
                          </a:lnTo>
                          <a:lnTo>
                            <a:pt x="2282" y="638"/>
                          </a:lnTo>
                          <a:lnTo>
                            <a:pt x="2290" y="631"/>
                          </a:lnTo>
                          <a:lnTo>
                            <a:pt x="2298" y="623"/>
                          </a:lnTo>
                          <a:lnTo>
                            <a:pt x="2306" y="617"/>
                          </a:lnTo>
                          <a:lnTo>
                            <a:pt x="2314" y="611"/>
                          </a:lnTo>
                          <a:lnTo>
                            <a:pt x="2323" y="606"/>
                          </a:lnTo>
                          <a:lnTo>
                            <a:pt x="2331" y="601"/>
                          </a:lnTo>
                          <a:lnTo>
                            <a:pt x="2341" y="598"/>
                          </a:lnTo>
                          <a:lnTo>
                            <a:pt x="2358" y="591"/>
                          </a:lnTo>
                          <a:lnTo>
                            <a:pt x="2375" y="588"/>
                          </a:lnTo>
                          <a:lnTo>
                            <a:pt x="2390" y="585"/>
                          </a:lnTo>
                          <a:lnTo>
                            <a:pt x="2405" y="584"/>
                          </a:lnTo>
                          <a:lnTo>
                            <a:pt x="2425" y="583"/>
                          </a:lnTo>
                          <a:lnTo>
                            <a:pt x="2433" y="584"/>
                          </a:lnTo>
                          <a:lnTo>
                            <a:pt x="2443" y="579"/>
                          </a:lnTo>
                          <a:lnTo>
                            <a:pt x="2454" y="573"/>
                          </a:lnTo>
                          <a:lnTo>
                            <a:pt x="2465" y="566"/>
                          </a:lnTo>
                          <a:lnTo>
                            <a:pt x="2474" y="557"/>
                          </a:lnTo>
                          <a:lnTo>
                            <a:pt x="2495" y="538"/>
                          </a:lnTo>
                          <a:lnTo>
                            <a:pt x="2515" y="517"/>
                          </a:lnTo>
                          <a:lnTo>
                            <a:pt x="2545" y="481"/>
                          </a:lnTo>
                          <a:lnTo>
                            <a:pt x="2558" y="465"/>
                          </a:lnTo>
                          <a:lnTo>
                            <a:pt x="2570" y="457"/>
                          </a:lnTo>
                          <a:lnTo>
                            <a:pt x="2583" y="446"/>
                          </a:lnTo>
                          <a:lnTo>
                            <a:pt x="2596" y="435"/>
                          </a:lnTo>
                          <a:lnTo>
                            <a:pt x="2608" y="423"/>
                          </a:lnTo>
                          <a:lnTo>
                            <a:pt x="2632" y="398"/>
                          </a:lnTo>
                          <a:lnTo>
                            <a:pt x="2654" y="372"/>
                          </a:lnTo>
                          <a:lnTo>
                            <a:pt x="2689" y="332"/>
                          </a:lnTo>
                          <a:lnTo>
                            <a:pt x="2702" y="315"/>
                          </a:lnTo>
                          <a:lnTo>
                            <a:pt x="2707" y="312"/>
                          </a:lnTo>
                          <a:lnTo>
                            <a:pt x="2712" y="311"/>
                          </a:lnTo>
                          <a:lnTo>
                            <a:pt x="2718" y="311"/>
                          </a:lnTo>
                          <a:lnTo>
                            <a:pt x="2723" y="314"/>
                          </a:lnTo>
                          <a:lnTo>
                            <a:pt x="2729" y="316"/>
                          </a:lnTo>
                          <a:lnTo>
                            <a:pt x="2734" y="321"/>
                          </a:lnTo>
                          <a:lnTo>
                            <a:pt x="2740" y="325"/>
                          </a:lnTo>
                          <a:lnTo>
                            <a:pt x="2745" y="331"/>
                          </a:lnTo>
                          <a:lnTo>
                            <a:pt x="2761" y="350"/>
                          </a:lnTo>
                          <a:lnTo>
                            <a:pt x="2768" y="360"/>
                          </a:lnTo>
                          <a:lnTo>
                            <a:pt x="2773" y="360"/>
                          </a:lnTo>
                          <a:lnTo>
                            <a:pt x="2777" y="358"/>
                          </a:lnTo>
                          <a:lnTo>
                            <a:pt x="2782" y="355"/>
                          </a:lnTo>
                          <a:lnTo>
                            <a:pt x="2785" y="353"/>
                          </a:lnTo>
                          <a:lnTo>
                            <a:pt x="2794" y="345"/>
                          </a:lnTo>
                          <a:lnTo>
                            <a:pt x="2801" y="336"/>
                          </a:lnTo>
                          <a:lnTo>
                            <a:pt x="2817" y="314"/>
                          </a:lnTo>
                          <a:lnTo>
                            <a:pt x="2833" y="288"/>
                          </a:lnTo>
                          <a:lnTo>
                            <a:pt x="2842" y="277"/>
                          </a:lnTo>
                          <a:lnTo>
                            <a:pt x="2850" y="265"/>
                          </a:lnTo>
                          <a:lnTo>
                            <a:pt x="2861" y="255"/>
                          </a:lnTo>
                          <a:lnTo>
                            <a:pt x="2872" y="246"/>
                          </a:lnTo>
                          <a:lnTo>
                            <a:pt x="2878" y="243"/>
                          </a:lnTo>
                          <a:lnTo>
                            <a:pt x="2884" y="240"/>
                          </a:lnTo>
                          <a:lnTo>
                            <a:pt x="2892" y="238"/>
                          </a:lnTo>
                          <a:lnTo>
                            <a:pt x="2898" y="235"/>
                          </a:lnTo>
                          <a:lnTo>
                            <a:pt x="2907" y="234"/>
                          </a:lnTo>
                          <a:lnTo>
                            <a:pt x="2914" y="234"/>
                          </a:lnTo>
                          <a:lnTo>
                            <a:pt x="2922" y="234"/>
                          </a:lnTo>
                          <a:lnTo>
                            <a:pt x="2932" y="236"/>
                          </a:lnTo>
                          <a:lnTo>
                            <a:pt x="2942" y="214"/>
                          </a:lnTo>
                          <a:lnTo>
                            <a:pt x="2953" y="194"/>
                          </a:lnTo>
                          <a:lnTo>
                            <a:pt x="2968" y="173"/>
                          </a:lnTo>
                          <a:lnTo>
                            <a:pt x="2982" y="152"/>
                          </a:lnTo>
                          <a:lnTo>
                            <a:pt x="3000" y="131"/>
                          </a:lnTo>
                          <a:lnTo>
                            <a:pt x="3017" y="112"/>
                          </a:lnTo>
                          <a:lnTo>
                            <a:pt x="3034" y="93"/>
                          </a:lnTo>
                          <a:lnTo>
                            <a:pt x="3051" y="76"/>
                          </a:lnTo>
                          <a:lnTo>
                            <a:pt x="3083" y="45"/>
                          </a:lnTo>
                          <a:lnTo>
                            <a:pt x="3110" y="21"/>
                          </a:lnTo>
                          <a:lnTo>
                            <a:pt x="3128" y="5"/>
                          </a:lnTo>
                          <a:lnTo>
                            <a:pt x="3135" y="0"/>
                          </a:lnTo>
                          <a:lnTo>
                            <a:pt x="3106" y="8"/>
                          </a:lnTo>
                          <a:lnTo>
                            <a:pt x="3075" y="16"/>
                          </a:lnTo>
                          <a:lnTo>
                            <a:pt x="3041" y="23"/>
                          </a:lnTo>
                          <a:lnTo>
                            <a:pt x="3004" y="30"/>
                          </a:lnTo>
                          <a:lnTo>
                            <a:pt x="2924" y="43"/>
                          </a:lnTo>
                          <a:lnTo>
                            <a:pt x="2834" y="55"/>
                          </a:lnTo>
                          <a:lnTo>
                            <a:pt x="2736" y="66"/>
                          </a:lnTo>
                          <a:lnTo>
                            <a:pt x="2630" y="79"/>
                          </a:lnTo>
                          <a:lnTo>
                            <a:pt x="2519" y="91"/>
                          </a:lnTo>
                          <a:lnTo>
                            <a:pt x="2400" y="104"/>
                          </a:lnTo>
                          <a:lnTo>
                            <a:pt x="2132" y="137"/>
                          </a:lnTo>
                          <a:lnTo>
                            <a:pt x="2119" y="139"/>
                          </a:lnTo>
                          <a:lnTo>
                            <a:pt x="2084" y="142"/>
                          </a:lnTo>
                          <a:lnTo>
                            <a:pt x="2024" y="150"/>
                          </a:lnTo>
                          <a:lnTo>
                            <a:pt x="1936" y="159"/>
                          </a:lnTo>
                          <a:lnTo>
                            <a:pt x="1821" y="173"/>
                          </a:lnTo>
                          <a:lnTo>
                            <a:pt x="1678" y="190"/>
                          </a:lnTo>
                          <a:lnTo>
                            <a:pt x="1504" y="211"/>
                          </a:lnTo>
                          <a:lnTo>
                            <a:pt x="1298" y="236"/>
                          </a:lnTo>
                          <a:lnTo>
                            <a:pt x="1291" y="235"/>
                          </a:lnTo>
                          <a:lnTo>
                            <a:pt x="1269" y="234"/>
                          </a:lnTo>
                          <a:lnTo>
                            <a:pt x="1237" y="234"/>
                          </a:lnTo>
                          <a:lnTo>
                            <a:pt x="1198" y="234"/>
                          </a:lnTo>
                          <a:lnTo>
                            <a:pt x="1177" y="235"/>
                          </a:lnTo>
                          <a:lnTo>
                            <a:pt x="1155" y="236"/>
                          </a:lnTo>
                          <a:lnTo>
                            <a:pt x="1133" y="239"/>
                          </a:lnTo>
                          <a:lnTo>
                            <a:pt x="1110" y="241"/>
                          </a:lnTo>
                          <a:lnTo>
                            <a:pt x="1089" y="245"/>
                          </a:lnTo>
                          <a:lnTo>
                            <a:pt x="1067" y="250"/>
                          </a:lnTo>
                          <a:lnTo>
                            <a:pt x="1047" y="255"/>
                          </a:lnTo>
                          <a:lnTo>
                            <a:pt x="1029" y="262"/>
                          </a:lnTo>
                          <a:lnTo>
                            <a:pt x="1028" y="265"/>
                          </a:lnTo>
                          <a:lnTo>
                            <a:pt x="1020" y="270"/>
                          </a:lnTo>
                          <a:lnTo>
                            <a:pt x="1015" y="273"/>
                          </a:lnTo>
                          <a:lnTo>
                            <a:pt x="1009" y="277"/>
                          </a:lnTo>
                          <a:lnTo>
                            <a:pt x="1001" y="281"/>
                          </a:lnTo>
                          <a:lnTo>
                            <a:pt x="991" y="284"/>
                          </a:lnTo>
                          <a:lnTo>
                            <a:pt x="979" y="288"/>
                          </a:lnTo>
                          <a:lnTo>
                            <a:pt x="965" y="290"/>
                          </a:lnTo>
                          <a:lnTo>
                            <a:pt x="951" y="292"/>
                          </a:lnTo>
                          <a:lnTo>
                            <a:pt x="932" y="293"/>
                          </a:lnTo>
                          <a:lnTo>
                            <a:pt x="913" y="293"/>
                          </a:lnTo>
                          <a:lnTo>
                            <a:pt x="891" y="290"/>
                          </a:lnTo>
                          <a:lnTo>
                            <a:pt x="866" y="287"/>
                          </a:lnTo>
                          <a:lnTo>
                            <a:pt x="839" y="282"/>
                          </a:lnTo>
                          <a:lnTo>
                            <a:pt x="834" y="278"/>
                          </a:lnTo>
                          <a:lnTo>
                            <a:pt x="820" y="270"/>
                          </a:lnTo>
                          <a:lnTo>
                            <a:pt x="811" y="265"/>
                          </a:lnTo>
                          <a:lnTo>
                            <a:pt x="800" y="260"/>
                          </a:lnTo>
                          <a:lnTo>
                            <a:pt x="789" y="256"/>
                          </a:lnTo>
                          <a:lnTo>
                            <a:pt x="778" y="255"/>
                          </a:lnTo>
                          <a:lnTo>
                            <a:pt x="773" y="255"/>
                          </a:lnTo>
                          <a:lnTo>
                            <a:pt x="768" y="255"/>
                          </a:lnTo>
                          <a:lnTo>
                            <a:pt x="762" y="256"/>
                          </a:lnTo>
                          <a:lnTo>
                            <a:pt x="757" y="257"/>
                          </a:lnTo>
                          <a:lnTo>
                            <a:pt x="752" y="261"/>
                          </a:lnTo>
                          <a:lnTo>
                            <a:pt x="747" y="263"/>
                          </a:lnTo>
                          <a:lnTo>
                            <a:pt x="744" y="268"/>
                          </a:lnTo>
                          <a:lnTo>
                            <a:pt x="740" y="273"/>
                          </a:lnTo>
                          <a:lnTo>
                            <a:pt x="736" y="281"/>
                          </a:lnTo>
                          <a:lnTo>
                            <a:pt x="733" y="288"/>
                          </a:lnTo>
                          <a:lnTo>
                            <a:pt x="730" y="296"/>
                          </a:lnTo>
                          <a:lnTo>
                            <a:pt x="729" y="306"/>
                          </a:lnTo>
                          <a:lnTo>
                            <a:pt x="728" y="317"/>
                          </a:lnTo>
                          <a:lnTo>
                            <a:pt x="727" y="331"/>
                          </a:lnTo>
                          <a:lnTo>
                            <a:pt x="727" y="344"/>
                          </a:lnTo>
                          <a:lnTo>
                            <a:pt x="728" y="360"/>
                          </a:lnTo>
                          <a:lnTo>
                            <a:pt x="691" y="358"/>
                          </a:lnTo>
                          <a:lnTo>
                            <a:pt x="657" y="358"/>
                          </a:lnTo>
                          <a:lnTo>
                            <a:pt x="624" y="359"/>
                          </a:lnTo>
                          <a:lnTo>
                            <a:pt x="591" y="361"/>
                          </a:lnTo>
                          <a:lnTo>
                            <a:pt x="560" y="365"/>
                          </a:lnTo>
                          <a:lnTo>
                            <a:pt x="530" y="369"/>
                          </a:lnTo>
                          <a:lnTo>
                            <a:pt x="500" y="375"/>
                          </a:lnTo>
                          <a:lnTo>
                            <a:pt x="471" y="380"/>
                          </a:lnTo>
                          <a:lnTo>
                            <a:pt x="443" y="385"/>
                          </a:lnTo>
                          <a:lnTo>
                            <a:pt x="414" y="389"/>
                          </a:lnTo>
                          <a:lnTo>
                            <a:pt x="388" y="393"/>
                          </a:lnTo>
                          <a:lnTo>
                            <a:pt x="359" y="397"/>
                          </a:lnTo>
                          <a:lnTo>
                            <a:pt x="332" y="398"/>
                          </a:lnTo>
                          <a:lnTo>
                            <a:pt x="304" y="399"/>
                          </a:lnTo>
                          <a:lnTo>
                            <a:pt x="277" y="397"/>
                          </a:lnTo>
                          <a:lnTo>
                            <a:pt x="249" y="393"/>
                          </a:lnTo>
                          <a:lnTo>
                            <a:pt x="246" y="393"/>
                          </a:lnTo>
                          <a:lnTo>
                            <a:pt x="239" y="396"/>
                          </a:lnTo>
                          <a:lnTo>
                            <a:pt x="235" y="397"/>
                          </a:lnTo>
                          <a:lnTo>
                            <a:pt x="230" y="399"/>
                          </a:lnTo>
                          <a:lnTo>
                            <a:pt x="225" y="403"/>
                          </a:lnTo>
                          <a:lnTo>
                            <a:pt x="220" y="408"/>
                          </a:lnTo>
                          <a:lnTo>
                            <a:pt x="216" y="413"/>
                          </a:lnTo>
                          <a:lnTo>
                            <a:pt x="212" y="420"/>
                          </a:lnTo>
                          <a:lnTo>
                            <a:pt x="209" y="430"/>
                          </a:lnTo>
                          <a:lnTo>
                            <a:pt x="208" y="441"/>
                          </a:lnTo>
                          <a:lnTo>
                            <a:pt x="206" y="453"/>
                          </a:lnTo>
                          <a:lnTo>
                            <a:pt x="208" y="468"/>
                          </a:lnTo>
                          <a:lnTo>
                            <a:pt x="211" y="485"/>
                          </a:lnTo>
                          <a:lnTo>
                            <a:pt x="216" y="505"/>
                          </a:lnTo>
                          <a:lnTo>
                            <a:pt x="212" y="505"/>
                          </a:lnTo>
                          <a:lnTo>
                            <a:pt x="201" y="506"/>
                          </a:lnTo>
                          <a:lnTo>
                            <a:pt x="195" y="507"/>
                          </a:lnTo>
                          <a:lnTo>
                            <a:pt x="189" y="508"/>
                          </a:lnTo>
                          <a:lnTo>
                            <a:pt x="182" y="512"/>
                          </a:lnTo>
                          <a:lnTo>
                            <a:pt x="176" y="516"/>
                          </a:lnTo>
                          <a:lnTo>
                            <a:pt x="171" y="520"/>
                          </a:lnTo>
                          <a:lnTo>
                            <a:pt x="166" y="528"/>
                          </a:lnTo>
                          <a:lnTo>
                            <a:pt x="164" y="536"/>
                          </a:lnTo>
                          <a:lnTo>
                            <a:pt x="164" y="546"/>
                          </a:lnTo>
                          <a:lnTo>
                            <a:pt x="166" y="558"/>
                          </a:lnTo>
                          <a:lnTo>
                            <a:pt x="170" y="573"/>
                          </a:lnTo>
                          <a:lnTo>
                            <a:pt x="178" y="590"/>
                          </a:lnTo>
                          <a:lnTo>
                            <a:pt x="189" y="61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2" name="Freeform 471"/>
                    <p:cNvSpPr>
                      <a:spLocks/>
                    </p:cNvSpPr>
                    <p:nvPr/>
                  </p:nvSpPr>
                  <p:spPr bwMode="auto">
                    <a:xfrm>
                      <a:off x="3371" y="2035"/>
                      <a:ext cx="784" cy="272"/>
                    </a:xfrm>
                    <a:custGeom>
                      <a:avLst/>
                      <a:gdLst>
                        <a:gd name="T0" fmla="*/ 0 w 3135"/>
                        <a:gd name="T1" fmla="*/ 0 h 1089"/>
                        <a:gd name="T2" fmla="*/ 0 w 3135"/>
                        <a:gd name="T3" fmla="*/ 0 h 1089"/>
                        <a:gd name="T4" fmla="*/ 0 w 3135"/>
                        <a:gd name="T5" fmla="*/ 0 h 1089"/>
                        <a:gd name="T6" fmla="*/ 0 w 3135"/>
                        <a:gd name="T7" fmla="*/ 0 h 1089"/>
                        <a:gd name="T8" fmla="*/ 0 w 3135"/>
                        <a:gd name="T9" fmla="*/ 0 h 1089"/>
                        <a:gd name="T10" fmla="*/ 0 w 3135"/>
                        <a:gd name="T11" fmla="*/ 0 h 1089"/>
                        <a:gd name="T12" fmla="*/ 0 w 3135"/>
                        <a:gd name="T13" fmla="*/ 0 h 1089"/>
                        <a:gd name="T14" fmla="*/ 0 w 3135"/>
                        <a:gd name="T15" fmla="*/ 0 h 1089"/>
                        <a:gd name="T16" fmla="*/ 0 w 3135"/>
                        <a:gd name="T17" fmla="*/ 0 h 1089"/>
                        <a:gd name="T18" fmla="*/ 0 w 3135"/>
                        <a:gd name="T19" fmla="*/ 0 h 1089"/>
                        <a:gd name="T20" fmla="*/ 0 w 3135"/>
                        <a:gd name="T21" fmla="*/ 0 h 1089"/>
                        <a:gd name="T22" fmla="*/ 0 w 3135"/>
                        <a:gd name="T23" fmla="*/ 0 h 1089"/>
                        <a:gd name="T24" fmla="*/ 0 w 3135"/>
                        <a:gd name="T25" fmla="*/ 0 h 1089"/>
                        <a:gd name="T26" fmla="*/ 0 w 3135"/>
                        <a:gd name="T27" fmla="*/ 0 h 1089"/>
                        <a:gd name="T28" fmla="*/ 0 w 3135"/>
                        <a:gd name="T29" fmla="*/ 0 h 1089"/>
                        <a:gd name="T30" fmla="*/ 0 w 3135"/>
                        <a:gd name="T31" fmla="*/ 0 h 1089"/>
                        <a:gd name="T32" fmla="*/ 0 w 3135"/>
                        <a:gd name="T33" fmla="*/ 0 h 1089"/>
                        <a:gd name="T34" fmla="*/ 0 w 3135"/>
                        <a:gd name="T35" fmla="*/ 0 h 1089"/>
                        <a:gd name="T36" fmla="*/ 0 w 3135"/>
                        <a:gd name="T37" fmla="*/ 0 h 1089"/>
                        <a:gd name="T38" fmla="*/ 0 w 3135"/>
                        <a:gd name="T39" fmla="*/ 0 h 1089"/>
                        <a:gd name="T40" fmla="*/ 0 w 3135"/>
                        <a:gd name="T41" fmla="*/ 0 h 1089"/>
                        <a:gd name="T42" fmla="*/ 0 w 3135"/>
                        <a:gd name="T43" fmla="*/ 0 h 1089"/>
                        <a:gd name="T44" fmla="*/ 0 w 3135"/>
                        <a:gd name="T45" fmla="*/ 0 h 1089"/>
                        <a:gd name="T46" fmla="*/ 0 w 3135"/>
                        <a:gd name="T47" fmla="*/ 0 h 1089"/>
                        <a:gd name="T48" fmla="*/ 0 w 3135"/>
                        <a:gd name="T49" fmla="*/ 0 h 1089"/>
                        <a:gd name="T50" fmla="*/ 0 w 3135"/>
                        <a:gd name="T51" fmla="*/ 0 h 1089"/>
                        <a:gd name="T52" fmla="*/ 0 w 3135"/>
                        <a:gd name="T53" fmla="*/ 0 h 1089"/>
                        <a:gd name="T54" fmla="*/ 0 w 3135"/>
                        <a:gd name="T55" fmla="*/ 0 h 1089"/>
                        <a:gd name="T56" fmla="*/ 0 w 3135"/>
                        <a:gd name="T57" fmla="*/ 0 h 1089"/>
                        <a:gd name="T58" fmla="*/ 0 w 3135"/>
                        <a:gd name="T59" fmla="*/ 0 h 1089"/>
                        <a:gd name="T60" fmla="*/ 0 w 3135"/>
                        <a:gd name="T61" fmla="*/ 0 h 1089"/>
                        <a:gd name="T62" fmla="*/ 0 w 3135"/>
                        <a:gd name="T63" fmla="*/ 0 h 1089"/>
                        <a:gd name="T64" fmla="*/ 0 w 3135"/>
                        <a:gd name="T65" fmla="*/ 0 h 1089"/>
                        <a:gd name="T66" fmla="*/ 0 w 3135"/>
                        <a:gd name="T67" fmla="*/ 0 h 1089"/>
                        <a:gd name="T68" fmla="*/ 0 w 3135"/>
                        <a:gd name="T69" fmla="*/ 0 h 1089"/>
                        <a:gd name="T70" fmla="*/ 0 w 3135"/>
                        <a:gd name="T71" fmla="*/ 0 h 1089"/>
                        <a:gd name="T72" fmla="*/ 0 w 3135"/>
                        <a:gd name="T73" fmla="*/ 0 h 1089"/>
                        <a:gd name="T74" fmla="*/ 0 w 3135"/>
                        <a:gd name="T75" fmla="*/ 0 h 1089"/>
                        <a:gd name="T76" fmla="*/ 0 w 3135"/>
                        <a:gd name="T77" fmla="*/ 0 h 1089"/>
                        <a:gd name="T78" fmla="*/ 0 w 3135"/>
                        <a:gd name="T79" fmla="*/ 0 h 1089"/>
                        <a:gd name="T80" fmla="*/ 0 w 3135"/>
                        <a:gd name="T81" fmla="*/ 0 h 1089"/>
                        <a:gd name="T82" fmla="*/ 0 w 3135"/>
                        <a:gd name="T83" fmla="*/ 0 h 1089"/>
                        <a:gd name="T84" fmla="*/ 0 w 3135"/>
                        <a:gd name="T85" fmla="*/ 0 h 1089"/>
                        <a:gd name="T86" fmla="*/ 0 w 3135"/>
                        <a:gd name="T87" fmla="*/ 0 h 1089"/>
                        <a:gd name="T88" fmla="*/ 0 w 3135"/>
                        <a:gd name="T89" fmla="*/ 0 h 1089"/>
                        <a:gd name="T90" fmla="*/ 0 w 3135"/>
                        <a:gd name="T91" fmla="*/ 0 h 1089"/>
                        <a:gd name="T92" fmla="*/ 0 w 3135"/>
                        <a:gd name="T93" fmla="*/ 0 h 1089"/>
                        <a:gd name="T94" fmla="*/ 0 w 3135"/>
                        <a:gd name="T95" fmla="*/ 0 h 1089"/>
                        <a:gd name="T96" fmla="*/ 0 w 3135"/>
                        <a:gd name="T97" fmla="*/ 0 h 1089"/>
                        <a:gd name="T98" fmla="*/ 0 w 3135"/>
                        <a:gd name="T99" fmla="*/ 0 h 1089"/>
                        <a:gd name="T100" fmla="*/ 0 w 3135"/>
                        <a:gd name="T101" fmla="*/ 0 h 1089"/>
                        <a:gd name="T102" fmla="*/ 0 w 3135"/>
                        <a:gd name="T103" fmla="*/ 0 h 10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35"/>
                        <a:gd name="T157" fmla="*/ 0 h 1089"/>
                        <a:gd name="T158" fmla="*/ 3135 w 3135"/>
                        <a:gd name="T159" fmla="*/ 1089 h 10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35" h="1089">
                          <a:moveTo>
                            <a:pt x="189" y="610"/>
                          </a:moveTo>
                          <a:lnTo>
                            <a:pt x="189" y="662"/>
                          </a:lnTo>
                          <a:lnTo>
                            <a:pt x="186" y="665"/>
                          </a:lnTo>
                          <a:lnTo>
                            <a:pt x="173" y="672"/>
                          </a:lnTo>
                          <a:lnTo>
                            <a:pt x="166" y="678"/>
                          </a:lnTo>
                          <a:lnTo>
                            <a:pt x="159" y="686"/>
                          </a:lnTo>
                          <a:lnTo>
                            <a:pt x="150" y="696"/>
                          </a:lnTo>
                          <a:lnTo>
                            <a:pt x="142" y="705"/>
                          </a:lnTo>
                          <a:lnTo>
                            <a:pt x="133" y="718"/>
                          </a:lnTo>
                          <a:lnTo>
                            <a:pt x="126" y="732"/>
                          </a:lnTo>
                          <a:lnTo>
                            <a:pt x="119" y="747"/>
                          </a:lnTo>
                          <a:lnTo>
                            <a:pt x="115" y="765"/>
                          </a:lnTo>
                          <a:lnTo>
                            <a:pt x="112" y="784"/>
                          </a:lnTo>
                          <a:lnTo>
                            <a:pt x="111" y="804"/>
                          </a:lnTo>
                          <a:lnTo>
                            <a:pt x="112" y="816"/>
                          </a:lnTo>
                          <a:lnTo>
                            <a:pt x="113" y="828"/>
                          </a:lnTo>
                          <a:lnTo>
                            <a:pt x="115" y="840"/>
                          </a:lnTo>
                          <a:lnTo>
                            <a:pt x="118" y="852"/>
                          </a:lnTo>
                          <a:lnTo>
                            <a:pt x="115" y="852"/>
                          </a:lnTo>
                          <a:lnTo>
                            <a:pt x="107" y="852"/>
                          </a:lnTo>
                          <a:lnTo>
                            <a:pt x="96" y="853"/>
                          </a:lnTo>
                          <a:lnTo>
                            <a:pt x="84" y="857"/>
                          </a:lnTo>
                          <a:lnTo>
                            <a:pt x="78" y="860"/>
                          </a:lnTo>
                          <a:lnTo>
                            <a:pt x="73" y="864"/>
                          </a:lnTo>
                          <a:lnTo>
                            <a:pt x="68" y="871"/>
                          </a:lnTo>
                          <a:lnTo>
                            <a:pt x="66" y="878"/>
                          </a:lnTo>
                          <a:lnTo>
                            <a:pt x="63" y="887"/>
                          </a:lnTo>
                          <a:lnTo>
                            <a:pt x="62" y="898"/>
                          </a:lnTo>
                          <a:lnTo>
                            <a:pt x="62" y="910"/>
                          </a:lnTo>
                          <a:lnTo>
                            <a:pt x="66" y="924"/>
                          </a:lnTo>
                          <a:lnTo>
                            <a:pt x="66" y="929"/>
                          </a:lnTo>
                          <a:lnTo>
                            <a:pt x="67" y="942"/>
                          </a:lnTo>
                          <a:lnTo>
                            <a:pt x="67" y="961"/>
                          </a:lnTo>
                          <a:lnTo>
                            <a:pt x="64" y="984"/>
                          </a:lnTo>
                          <a:lnTo>
                            <a:pt x="62" y="998"/>
                          </a:lnTo>
                          <a:lnTo>
                            <a:pt x="58" y="1011"/>
                          </a:lnTo>
                          <a:lnTo>
                            <a:pt x="52" y="1025"/>
                          </a:lnTo>
                          <a:lnTo>
                            <a:pt x="46" y="1038"/>
                          </a:lnTo>
                          <a:lnTo>
                            <a:pt x="37" y="1052"/>
                          </a:lnTo>
                          <a:lnTo>
                            <a:pt x="26" y="1065"/>
                          </a:lnTo>
                          <a:lnTo>
                            <a:pt x="14" y="1077"/>
                          </a:lnTo>
                          <a:lnTo>
                            <a:pt x="0" y="1089"/>
                          </a:lnTo>
                          <a:lnTo>
                            <a:pt x="177" y="1079"/>
                          </a:lnTo>
                          <a:lnTo>
                            <a:pt x="329" y="1070"/>
                          </a:lnTo>
                          <a:lnTo>
                            <a:pt x="456" y="1063"/>
                          </a:lnTo>
                          <a:lnTo>
                            <a:pt x="560" y="1055"/>
                          </a:lnTo>
                          <a:lnTo>
                            <a:pt x="640" y="1051"/>
                          </a:lnTo>
                          <a:lnTo>
                            <a:pt x="696" y="1047"/>
                          </a:lnTo>
                          <a:lnTo>
                            <a:pt x="730" y="1043"/>
                          </a:lnTo>
                          <a:lnTo>
                            <a:pt x="741" y="1043"/>
                          </a:lnTo>
                          <a:lnTo>
                            <a:pt x="1718" y="951"/>
                          </a:lnTo>
                          <a:lnTo>
                            <a:pt x="2165" y="885"/>
                          </a:lnTo>
                          <a:lnTo>
                            <a:pt x="2162" y="862"/>
                          </a:lnTo>
                          <a:lnTo>
                            <a:pt x="2162" y="842"/>
                          </a:lnTo>
                          <a:lnTo>
                            <a:pt x="2165" y="824"/>
                          </a:lnTo>
                          <a:lnTo>
                            <a:pt x="2168" y="809"/>
                          </a:lnTo>
                          <a:lnTo>
                            <a:pt x="2173" y="797"/>
                          </a:lnTo>
                          <a:lnTo>
                            <a:pt x="2181" y="786"/>
                          </a:lnTo>
                          <a:lnTo>
                            <a:pt x="2188" y="778"/>
                          </a:lnTo>
                          <a:lnTo>
                            <a:pt x="2197" y="770"/>
                          </a:lnTo>
                          <a:lnTo>
                            <a:pt x="2205" y="765"/>
                          </a:lnTo>
                          <a:lnTo>
                            <a:pt x="2213" y="762"/>
                          </a:lnTo>
                          <a:lnTo>
                            <a:pt x="2221" y="758"/>
                          </a:lnTo>
                          <a:lnTo>
                            <a:pt x="2228" y="757"/>
                          </a:lnTo>
                          <a:lnTo>
                            <a:pt x="2238" y="754"/>
                          </a:lnTo>
                          <a:lnTo>
                            <a:pt x="2243" y="754"/>
                          </a:lnTo>
                          <a:lnTo>
                            <a:pt x="2244" y="737"/>
                          </a:lnTo>
                          <a:lnTo>
                            <a:pt x="2246" y="721"/>
                          </a:lnTo>
                          <a:lnTo>
                            <a:pt x="2249" y="707"/>
                          </a:lnTo>
                          <a:lnTo>
                            <a:pt x="2253" y="692"/>
                          </a:lnTo>
                          <a:lnTo>
                            <a:pt x="2258" y="680"/>
                          </a:lnTo>
                          <a:lnTo>
                            <a:pt x="2263" y="667"/>
                          </a:lnTo>
                          <a:lnTo>
                            <a:pt x="2269" y="658"/>
                          </a:lnTo>
                          <a:lnTo>
                            <a:pt x="2275" y="648"/>
                          </a:lnTo>
                          <a:lnTo>
                            <a:pt x="2282" y="638"/>
                          </a:lnTo>
                          <a:lnTo>
                            <a:pt x="2290" y="631"/>
                          </a:lnTo>
                          <a:lnTo>
                            <a:pt x="2298" y="623"/>
                          </a:lnTo>
                          <a:lnTo>
                            <a:pt x="2306" y="617"/>
                          </a:lnTo>
                          <a:lnTo>
                            <a:pt x="2314" y="611"/>
                          </a:lnTo>
                          <a:lnTo>
                            <a:pt x="2323" y="606"/>
                          </a:lnTo>
                          <a:lnTo>
                            <a:pt x="2331" y="601"/>
                          </a:lnTo>
                          <a:lnTo>
                            <a:pt x="2341" y="598"/>
                          </a:lnTo>
                          <a:lnTo>
                            <a:pt x="2358" y="591"/>
                          </a:lnTo>
                          <a:lnTo>
                            <a:pt x="2375" y="588"/>
                          </a:lnTo>
                          <a:lnTo>
                            <a:pt x="2390" y="585"/>
                          </a:lnTo>
                          <a:lnTo>
                            <a:pt x="2405" y="584"/>
                          </a:lnTo>
                          <a:lnTo>
                            <a:pt x="2425" y="583"/>
                          </a:lnTo>
                          <a:lnTo>
                            <a:pt x="2433" y="584"/>
                          </a:lnTo>
                          <a:lnTo>
                            <a:pt x="2443" y="579"/>
                          </a:lnTo>
                          <a:lnTo>
                            <a:pt x="2454" y="573"/>
                          </a:lnTo>
                          <a:lnTo>
                            <a:pt x="2465" y="566"/>
                          </a:lnTo>
                          <a:lnTo>
                            <a:pt x="2474" y="557"/>
                          </a:lnTo>
                          <a:lnTo>
                            <a:pt x="2495" y="538"/>
                          </a:lnTo>
                          <a:lnTo>
                            <a:pt x="2515" y="517"/>
                          </a:lnTo>
                          <a:lnTo>
                            <a:pt x="2545" y="481"/>
                          </a:lnTo>
                          <a:lnTo>
                            <a:pt x="2558" y="465"/>
                          </a:lnTo>
                          <a:lnTo>
                            <a:pt x="2570" y="457"/>
                          </a:lnTo>
                          <a:lnTo>
                            <a:pt x="2583" y="446"/>
                          </a:lnTo>
                          <a:lnTo>
                            <a:pt x="2596" y="435"/>
                          </a:lnTo>
                          <a:lnTo>
                            <a:pt x="2608" y="423"/>
                          </a:lnTo>
                          <a:lnTo>
                            <a:pt x="2632" y="398"/>
                          </a:lnTo>
                          <a:lnTo>
                            <a:pt x="2654" y="372"/>
                          </a:lnTo>
                          <a:lnTo>
                            <a:pt x="2689" y="332"/>
                          </a:lnTo>
                          <a:lnTo>
                            <a:pt x="2702" y="315"/>
                          </a:lnTo>
                          <a:lnTo>
                            <a:pt x="2707" y="312"/>
                          </a:lnTo>
                          <a:lnTo>
                            <a:pt x="2712" y="311"/>
                          </a:lnTo>
                          <a:lnTo>
                            <a:pt x="2718" y="311"/>
                          </a:lnTo>
                          <a:lnTo>
                            <a:pt x="2723" y="314"/>
                          </a:lnTo>
                          <a:lnTo>
                            <a:pt x="2729" y="316"/>
                          </a:lnTo>
                          <a:lnTo>
                            <a:pt x="2734" y="321"/>
                          </a:lnTo>
                          <a:lnTo>
                            <a:pt x="2740" y="325"/>
                          </a:lnTo>
                          <a:lnTo>
                            <a:pt x="2745" y="331"/>
                          </a:lnTo>
                          <a:lnTo>
                            <a:pt x="2761" y="350"/>
                          </a:lnTo>
                          <a:lnTo>
                            <a:pt x="2768" y="360"/>
                          </a:lnTo>
                          <a:lnTo>
                            <a:pt x="2773" y="360"/>
                          </a:lnTo>
                          <a:lnTo>
                            <a:pt x="2777" y="358"/>
                          </a:lnTo>
                          <a:lnTo>
                            <a:pt x="2782" y="355"/>
                          </a:lnTo>
                          <a:lnTo>
                            <a:pt x="2785" y="353"/>
                          </a:lnTo>
                          <a:lnTo>
                            <a:pt x="2794" y="345"/>
                          </a:lnTo>
                          <a:lnTo>
                            <a:pt x="2801" y="336"/>
                          </a:lnTo>
                          <a:lnTo>
                            <a:pt x="2817" y="314"/>
                          </a:lnTo>
                          <a:lnTo>
                            <a:pt x="2833" y="288"/>
                          </a:lnTo>
                          <a:lnTo>
                            <a:pt x="2842" y="277"/>
                          </a:lnTo>
                          <a:lnTo>
                            <a:pt x="2850" y="265"/>
                          </a:lnTo>
                          <a:lnTo>
                            <a:pt x="2861" y="255"/>
                          </a:lnTo>
                          <a:lnTo>
                            <a:pt x="2872" y="246"/>
                          </a:lnTo>
                          <a:lnTo>
                            <a:pt x="2878" y="243"/>
                          </a:lnTo>
                          <a:lnTo>
                            <a:pt x="2884" y="240"/>
                          </a:lnTo>
                          <a:lnTo>
                            <a:pt x="2892" y="238"/>
                          </a:lnTo>
                          <a:lnTo>
                            <a:pt x="2898" y="235"/>
                          </a:lnTo>
                          <a:lnTo>
                            <a:pt x="2907" y="234"/>
                          </a:lnTo>
                          <a:lnTo>
                            <a:pt x="2914" y="234"/>
                          </a:lnTo>
                          <a:lnTo>
                            <a:pt x="2922" y="234"/>
                          </a:lnTo>
                          <a:lnTo>
                            <a:pt x="2932" y="236"/>
                          </a:lnTo>
                          <a:lnTo>
                            <a:pt x="2942" y="214"/>
                          </a:lnTo>
                          <a:lnTo>
                            <a:pt x="2953" y="194"/>
                          </a:lnTo>
                          <a:lnTo>
                            <a:pt x="2968" y="173"/>
                          </a:lnTo>
                          <a:lnTo>
                            <a:pt x="2982" y="152"/>
                          </a:lnTo>
                          <a:lnTo>
                            <a:pt x="3000" y="131"/>
                          </a:lnTo>
                          <a:lnTo>
                            <a:pt x="3017" y="112"/>
                          </a:lnTo>
                          <a:lnTo>
                            <a:pt x="3034" y="93"/>
                          </a:lnTo>
                          <a:lnTo>
                            <a:pt x="3051" y="76"/>
                          </a:lnTo>
                          <a:lnTo>
                            <a:pt x="3083" y="45"/>
                          </a:lnTo>
                          <a:lnTo>
                            <a:pt x="3110" y="21"/>
                          </a:lnTo>
                          <a:lnTo>
                            <a:pt x="3128" y="5"/>
                          </a:lnTo>
                          <a:lnTo>
                            <a:pt x="3135" y="0"/>
                          </a:lnTo>
                          <a:lnTo>
                            <a:pt x="3106" y="8"/>
                          </a:lnTo>
                          <a:lnTo>
                            <a:pt x="3075" y="16"/>
                          </a:lnTo>
                          <a:lnTo>
                            <a:pt x="3041" y="23"/>
                          </a:lnTo>
                          <a:lnTo>
                            <a:pt x="3004" y="30"/>
                          </a:lnTo>
                          <a:lnTo>
                            <a:pt x="2924" y="43"/>
                          </a:lnTo>
                          <a:lnTo>
                            <a:pt x="2834" y="55"/>
                          </a:lnTo>
                          <a:lnTo>
                            <a:pt x="2736" y="66"/>
                          </a:lnTo>
                          <a:lnTo>
                            <a:pt x="2630" y="79"/>
                          </a:lnTo>
                          <a:lnTo>
                            <a:pt x="2519" y="91"/>
                          </a:lnTo>
                          <a:lnTo>
                            <a:pt x="2400" y="104"/>
                          </a:lnTo>
                          <a:lnTo>
                            <a:pt x="2132" y="137"/>
                          </a:lnTo>
                          <a:lnTo>
                            <a:pt x="2119" y="139"/>
                          </a:lnTo>
                          <a:lnTo>
                            <a:pt x="2084" y="142"/>
                          </a:lnTo>
                          <a:lnTo>
                            <a:pt x="2024" y="150"/>
                          </a:lnTo>
                          <a:lnTo>
                            <a:pt x="1936" y="159"/>
                          </a:lnTo>
                          <a:lnTo>
                            <a:pt x="1821" y="173"/>
                          </a:lnTo>
                          <a:lnTo>
                            <a:pt x="1678" y="190"/>
                          </a:lnTo>
                          <a:lnTo>
                            <a:pt x="1504" y="211"/>
                          </a:lnTo>
                          <a:lnTo>
                            <a:pt x="1298" y="236"/>
                          </a:lnTo>
                          <a:lnTo>
                            <a:pt x="1291" y="235"/>
                          </a:lnTo>
                          <a:lnTo>
                            <a:pt x="1269" y="234"/>
                          </a:lnTo>
                          <a:lnTo>
                            <a:pt x="1237" y="234"/>
                          </a:lnTo>
                          <a:lnTo>
                            <a:pt x="1198" y="234"/>
                          </a:lnTo>
                          <a:lnTo>
                            <a:pt x="1177" y="235"/>
                          </a:lnTo>
                          <a:lnTo>
                            <a:pt x="1155" y="236"/>
                          </a:lnTo>
                          <a:lnTo>
                            <a:pt x="1133" y="239"/>
                          </a:lnTo>
                          <a:lnTo>
                            <a:pt x="1110" y="241"/>
                          </a:lnTo>
                          <a:lnTo>
                            <a:pt x="1089" y="245"/>
                          </a:lnTo>
                          <a:lnTo>
                            <a:pt x="1067" y="250"/>
                          </a:lnTo>
                          <a:lnTo>
                            <a:pt x="1047" y="255"/>
                          </a:lnTo>
                          <a:lnTo>
                            <a:pt x="1029" y="262"/>
                          </a:lnTo>
                          <a:lnTo>
                            <a:pt x="1028" y="265"/>
                          </a:lnTo>
                          <a:lnTo>
                            <a:pt x="1020" y="270"/>
                          </a:lnTo>
                          <a:lnTo>
                            <a:pt x="1015" y="273"/>
                          </a:lnTo>
                          <a:lnTo>
                            <a:pt x="1009" y="277"/>
                          </a:lnTo>
                          <a:lnTo>
                            <a:pt x="1001" y="281"/>
                          </a:lnTo>
                          <a:lnTo>
                            <a:pt x="991" y="284"/>
                          </a:lnTo>
                          <a:lnTo>
                            <a:pt x="979" y="288"/>
                          </a:lnTo>
                          <a:lnTo>
                            <a:pt x="965" y="290"/>
                          </a:lnTo>
                          <a:lnTo>
                            <a:pt x="951" y="292"/>
                          </a:lnTo>
                          <a:lnTo>
                            <a:pt x="932" y="293"/>
                          </a:lnTo>
                          <a:lnTo>
                            <a:pt x="913" y="293"/>
                          </a:lnTo>
                          <a:lnTo>
                            <a:pt x="891" y="290"/>
                          </a:lnTo>
                          <a:lnTo>
                            <a:pt x="866" y="287"/>
                          </a:lnTo>
                          <a:lnTo>
                            <a:pt x="839" y="282"/>
                          </a:lnTo>
                          <a:lnTo>
                            <a:pt x="834" y="278"/>
                          </a:lnTo>
                          <a:lnTo>
                            <a:pt x="820" y="270"/>
                          </a:lnTo>
                          <a:lnTo>
                            <a:pt x="811" y="265"/>
                          </a:lnTo>
                          <a:lnTo>
                            <a:pt x="800" y="260"/>
                          </a:lnTo>
                          <a:lnTo>
                            <a:pt x="789" y="256"/>
                          </a:lnTo>
                          <a:lnTo>
                            <a:pt x="778" y="255"/>
                          </a:lnTo>
                          <a:lnTo>
                            <a:pt x="773" y="255"/>
                          </a:lnTo>
                          <a:lnTo>
                            <a:pt x="768" y="255"/>
                          </a:lnTo>
                          <a:lnTo>
                            <a:pt x="762" y="256"/>
                          </a:lnTo>
                          <a:lnTo>
                            <a:pt x="757" y="257"/>
                          </a:lnTo>
                          <a:lnTo>
                            <a:pt x="752" y="261"/>
                          </a:lnTo>
                          <a:lnTo>
                            <a:pt x="747" y="263"/>
                          </a:lnTo>
                          <a:lnTo>
                            <a:pt x="744" y="268"/>
                          </a:lnTo>
                          <a:lnTo>
                            <a:pt x="740" y="273"/>
                          </a:lnTo>
                          <a:lnTo>
                            <a:pt x="736" y="281"/>
                          </a:lnTo>
                          <a:lnTo>
                            <a:pt x="733" y="288"/>
                          </a:lnTo>
                          <a:lnTo>
                            <a:pt x="730" y="296"/>
                          </a:lnTo>
                          <a:lnTo>
                            <a:pt x="729" y="306"/>
                          </a:lnTo>
                          <a:lnTo>
                            <a:pt x="728" y="317"/>
                          </a:lnTo>
                          <a:lnTo>
                            <a:pt x="727" y="331"/>
                          </a:lnTo>
                          <a:lnTo>
                            <a:pt x="727" y="344"/>
                          </a:lnTo>
                          <a:lnTo>
                            <a:pt x="728" y="360"/>
                          </a:lnTo>
                          <a:lnTo>
                            <a:pt x="691" y="358"/>
                          </a:lnTo>
                          <a:lnTo>
                            <a:pt x="657" y="358"/>
                          </a:lnTo>
                          <a:lnTo>
                            <a:pt x="624" y="359"/>
                          </a:lnTo>
                          <a:lnTo>
                            <a:pt x="591" y="361"/>
                          </a:lnTo>
                          <a:lnTo>
                            <a:pt x="560" y="365"/>
                          </a:lnTo>
                          <a:lnTo>
                            <a:pt x="530" y="369"/>
                          </a:lnTo>
                          <a:lnTo>
                            <a:pt x="500" y="375"/>
                          </a:lnTo>
                          <a:lnTo>
                            <a:pt x="471" y="380"/>
                          </a:lnTo>
                          <a:lnTo>
                            <a:pt x="443" y="385"/>
                          </a:lnTo>
                          <a:lnTo>
                            <a:pt x="414" y="389"/>
                          </a:lnTo>
                          <a:lnTo>
                            <a:pt x="388" y="393"/>
                          </a:lnTo>
                          <a:lnTo>
                            <a:pt x="359" y="397"/>
                          </a:lnTo>
                          <a:lnTo>
                            <a:pt x="332" y="398"/>
                          </a:lnTo>
                          <a:lnTo>
                            <a:pt x="304" y="399"/>
                          </a:lnTo>
                          <a:lnTo>
                            <a:pt x="277" y="397"/>
                          </a:lnTo>
                          <a:lnTo>
                            <a:pt x="249" y="393"/>
                          </a:lnTo>
                          <a:lnTo>
                            <a:pt x="246" y="393"/>
                          </a:lnTo>
                          <a:lnTo>
                            <a:pt x="239" y="396"/>
                          </a:lnTo>
                          <a:lnTo>
                            <a:pt x="235" y="397"/>
                          </a:lnTo>
                          <a:lnTo>
                            <a:pt x="230" y="399"/>
                          </a:lnTo>
                          <a:lnTo>
                            <a:pt x="225" y="403"/>
                          </a:lnTo>
                          <a:lnTo>
                            <a:pt x="220" y="408"/>
                          </a:lnTo>
                          <a:lnTo>
                            <a:pt x="216" y="413"/>
                          </a:lnTo>
                          <a:lnTo>
                            <a:pt x="212" y="420"/>
                          </a:lnTo>
                          <a:lnTo>
                            <a:pt x="209" y="430"/>
                          </a:lnTo>
                          <a:lnTo>
                            <a:pt x="208" y="441"/>
                          </a:lnTo>
                          <a:lnTo>
                            <a:pt x="206" y="453"/>
                          </a:lnTo>
                          <a:lnTo>
                            <a:pt x="208" y="468"/>
                          </a:lnTo>
                          <a:lnTo>
                            <a:pt x="211" y="485"/>
                          </a:lnTo>
                          <a:lnTo>
                            <a:pt x="216" y="505"/>
                          </a:lnTo>
                          <a:lnTo>
                            <a:pt x="212" y="505"/>
                          </a:lnTo>
                          <a:lnTo>
                            <a:pt x="201" y="506"/>
                          </a:lnTo>
                          <a:lnTo>
                            <a:pt x="195" y="507"/>
                          </a:lnTo>
                          <a:lnTo>
                            <a:pt x="189" y="508"/>
                          </a:lnTo>
                          <a:lnTo>
                            <a:pt x="182" y="512"/>
                          </a:lnTo>
                          <a:lnTo>
                            <a:pt x="176" y="516"/>
                          </a:lnTo>
                          <a:lnTo>
                            <a:pt x="171" y="520"/>
                          </a:lnTo>
                          <a:lnTo>
                            <a:pt x="166" y="528"/>
                          </a:lnTo>
                          <a:lnTo>
                            <a:pt x="164" y="536"/>
                          </a:lnTo>
                          <a:lnTo>
                            <a:pt x="164" y="546"/>
                          </a:lnTo>
                          <a:lnTo>
                            <a:pt x="166" y="558"/>
                          </a:lnTo>
                          <a:lnTo>
                            <a:pt x="170" y="573"/>
                          </a:lnTo>
                          <a:lnTo>
                            <a:pt x="178" y="590"/>
                          </a:lnTo>
                          <a:lnTo>
                            <a:pt x="189" y="61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3" name="Freeform 472"/>
                    <p:cNvSpPr>
                      <a:spLocks/>
                    </p:cNvSpPr>
                    <p:nvPr/>
                  </p:nvSpPr>
                  <p:spPr bwMode="auto">
                    <a:xfrm>
                      <a:off x="3912" y="1953"/>
                      <a:ext cx="761" cy="345"/>
                    </a:xfrm>
                    <a:custGeom>
                      <a:avLst/>
                      <a:gdLst>
                        <a:gd name="T0" fmla="*/ 0 w 3047"/>
                        <a:gd name="T1" fmla="*/ 0 h 1383"/>
                        <a:gd name="T2" fmla="*/ 0 w 3047"/>
                        <a:gd name="T3" fmla="*/ 0 h 1383"/>
                        <a:gd name="T4" fmla="*/ 0 w 3047"/>
                        <a:gd name="T5" fmla="*/ 0 h 1383"/>
                        <a:gd name="T6" fmla="*/ 0 w 3047"/>
                        <a:gd name="T7" fmla="*/ 0 h 1383"/>
                        <a:gd name="T8" fmla="*/ 0 w 3047"/>
                        <a:gd name="T9" fmla="*/ 0 h 1383"/>
                        <a:gd name="T10" fmla="*/ 0 w 3047"/>
                        <a:gd name="T11" fmla="*/ 0 h 1383"/>
                        <a:gd name="T12" fmla="*/ 0 w 3047"/>
                        <a:gd name="T13" fmla="*/ 0 h 1383"/>
                        <a:gd name="T14" fmla="*/ 0 w 3047"/>
                        <a:gd name="T15" fmla="*/ 0 h 1383"/>
                        <a:gd name="T16" fmla="*/ 0 w 3047"/>
                        <a:gd name="T17" fmla="*/ 0 h 1383"/>
                        <a:gd name="T18" fmla="*/ 0 w 3047"/>
                        <a:gd name="T19" fmla="*/ 0 h 1383"/>
                        <a:gd name="T20" fmla="*/ 0 w 3047"/>
                        <a:gd name="T21" fmla="*/ 0 h 1383"/>
                        <a:gd name="T22" fmla="*/ 0 w 3047"/>
                        <a:gd name="T23" fmla="*/ 0 h 1383"/>
                        <a:gd name="T24" fmla="*/ 0 w 3047"/>
                        <a:gd name="T25" fmla="*/ 0 h 1383"/>
                        <a:gd name="T26" fmla="*/ 0 w 3047"/>
                        <a:gd name="T27" fmla="*/ 0 h 1383"/>
                        <a:gd name="T28" fmla="*/ 0 w 3047"/>
                        <a:gd name="T29" fmla="*/ 0 h 1383"/>
                        <a:gd name="T30" fmla="*/ 0 w 3047"/>
                        <a:gd name="T31" fmla="*/ 0 h 1383"/>
                        <a:gd name="T32" fmla="*/ 0 w 3047"/>
                        <a:gd name="T33" fmla="*/ 0 h 1383"/>
                        <a:gd name="T34" fmla="*/ 0 w 3047"/>
                        <a:gd name="T35" fmla="*/ 0 h 1383"/>
                        <a:gd name="T36" fmla="*/ 0 w 3047"/>
                        <a:gd name="T37" fmla="*/ 0 h 1383"/>
                        <a:gd name="T38" fmla="*/ 0 w 3047"/>
                        <a:gd name="T39" fmla="*/ 0 h 1383"/>
                        <a:gd name="T40" fmla="*/ 0 w 3047"/>
                        <a:gd name="T41" fmla="*/ 0 h 1383"/>
                        <a:gd name="T42" fmla="*/ 0 w 3047"/>
                        <a:gd name="T43" fmla="*/ 0 h 1383"/>
                        <a:gd name="T44" fmla="*/ 0 w 3047"/>
                        <a:gd name="T45" fmla="*/ 0 h 1383"/>
                        <a:gd name="T46" fmla="*/ 0 w 3047"/>
                        <a:gd name="T47" fmla="*/ 0 h 1383"/>
                        <a:gd name="T48" fmla="*/ 0 w 3047"/>
                        <a:gd name="T49" fmla="*/ 0 h 1383"/>
                        <a:gd name="T50" fmla="*/ 0 w 3047"/>
                        <a:gd name="T51" fmla="*/ 0 h 1383"/>
                        <a:gd name="T52" fmla="*/ 0 w 3047"/>
                        <a:gd name="T53" fmla="*/ 0 h 1383"/>
                        <a:gd name="T54" fmla="*/ 0 w 3047"/>
                        <a:gd name="T55" fmla="*/ 0 h 1383"/>
                        <a:gd name="T56" fmla="*/ 0 w 3047"/>
                        <a:gd name="T57" fmla="*/ 0 h 1383"/>
                        <a:gd name="T58" fmla="*/ 0 w 3047"/>
                        <a:gd name="T59" fmla="*/ 0 h 1383"/>
                        <a:gd name="T60" fmla="*/ 0 w 3047"/>
                        <a:gd name="T61" fmla="*/ 0 h 1383"/>
                        <a:gd name="T62" fmla="*/ 0 w 3047"/>
                        <a:gd name="T63" fmla="*/ 0 h 1383"/>
                        <a:gd name="T64" fmla="*/ 0 w 3047"/>
                        <a:gd name="T65" fmla="*/ 0 h 1383"/>
                        <a:gd name="T66" fmla="*/ 0 w 3047"/>
                        <a:gd name="T67" fmla="*/ 0 h 1383"/>
                        <a:gd name="T68" fmla="*/ 0 w 3047"/>
                        <a:gd name="T69" fmla="*/ 0 h 1383"/>
                        <a:gd name="T70" fmla="*/ 0 w 3047"/>
                        <a:gd name="T71" fmla="*/ 0 h 1383"/>
                        <a:gd name="T72" fmla="*/ 0 w 3047"/>
                        <a:gd name="T73" fmla="*/ 0 h 1383"/>
                        <a:gd name="T74" fmla="*/ 0 w 3047"/>
                        <a:gd name="T75" fmla="*/ 0 h 1383"/>
                        <a:gd name="T76" fmla="*/ 0 w 3047"/>
                        <a:gd name="T77" fmla="*/ 0 h 1383"/>
                        <a:gd name="T78" fmla="*/ 0 w 3047"/>
                        <a:gd name="T79" fmla="*/ 0 h 1383"/>
                        <a:gd name="T80" fmla="*/ 0 w 3047"/>
                        <a:gd name="T81" fmla="*/ 0 h 1383"/>
                        <a:gd name="T82" fmla="*/ 0 w 3047"/>
                        <a:gd name="T83" fmla="*/ 0 h 1383"/>
                        <a:gd name="T84" fmla="*/ 0 w 3047"/>
                        <a:gd name="T85" fmla="*/ 0 h 1383"/>
                        <a:gd name="T86" fmla="*/ 0 w 3047"/>
                        <a:gd name="T87" fmla="*/ 0 h 1383"/>
                        <a:gd name="T88" fmla="*/ 0 w 3047"/>
                        <a:gd name="T89" fmla="*/ 0 h 1383"/>
                        <a:gd name="T90" fmla="*/ 0 w 3047"/>
                        <a:gd name="T91" fmla="*/ 0 h 1383"/>
                        <a:gd name="T92" fmla="*/ 0 w 3047"/>
                        <a:gd name="T93" fmla="*/ 0 h 1383"/>
                        <a:gd name="T94" fmla="*/ 0 w 3047"/>
                        <a:gd name="T95" fmla="*/ 0 h 1383"/>
                        <a:gd name="T96" fmla="*/ 0 w 3047"/>
                        <a:gd name="T97" fmla="*/ 0 h 1383"/>
                        <a:gd name="T98" fmla="*/ 0 w 3047"/>
                        <a:gd name="T99" fmla="*/ 0 h 1383"/>
                        <a:gd name="T100" fmla="*/ 0 w 3047"/>
                        <a:gd name="T101" fmla="*/ 0 h 1383"/>
                        <a:gd name="T102" fmla="*/ 0 w 3047"/>
                        <a:gd name="T103" fmla="*/ 0 h 1383"/>
                        <a:gd name="T104" fmla="*/ 0 w 3047"/>
                        <a:gd name="T105" fmla="*/ 0 h 1383"/>
                        <a:gd name="T106" fmla="*/ 0 w 3047"/>
                        <a:gd name="T107" fmla="*/ 0 h 1383"/>
                        <a:gd name="T108" fmla="*/ 0 w 3047"/>
                        <a:gd name="T109" fmla="*/ 0 h 1383"/>
                        <a:gd name="T110" fmla="*/ 0 w 3047"/>
                        <a:gd name="T111" fmla="*/ 0 h 1383"/>
                        <a:gd name="T112" fmla="*/ 0 w 3047"/>
                        <a:gd name="T113" fmla="*/ 0 h 1383"/>
                        <a:gd name="T114" fmla="*/ 0 w 3047"/>
                        <a:gd name="T115" fmla="*/ 0 h 1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7"/>
                        <a:gd name="T175" fmla="*/ 0 h 1383"/>
                        <a:gd name="T176" fmla="*/ 3047 w 3047"/>
                        <a:gd name="T177" fmla="*/ 1383 h 1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7" h="1383">
                          <a:moveTo>
                            <a:pt x="3" y="1213"/>
                          </a:moveTo>
                          <a:lnTo>
                            <a:pt x="31" y="1217"/>
                          </a:lnTo>
                          <a:lnTo>
                            <a:pt x="59" y="1218"/>
                          </a:lnTo>
                          <a:lnTo>
                            <a:pt x="87" y="1217"/>
                          </a:lnTo>
                          <a:lnTo>
                            <a:pt x="115" y="1215"/>
                          </a:lnTo>
                          <a:lnTo>
                            <a:pt x="142" y="1211"/>
                          </a:lnTo>
                          <a:lnTo>
                            <a:pt x="170" y="1206"/>
                          </a:lnTo>
                          <a:lnTo>
                            <a:pt x="197" y="1200"/>
                          </a:lnTo>
                          <a:lnTo>
                            <a:pt x="224" y="1195"/>
                          </a:lnTo>
                          <a:lnTo>
                            <a:pt x="251" y="1189"/>
                          </a:lnTo>
                          <a:lnTo>
                            <a:pt x="277" y="1184"/>
                          </a:lnTo>
                          <a:lnTo>
                            <a:pt x="303" y="1179"/>
                          </a:lnTo>
                          <a:lnTo>
                            <a:pt x="328" y="1175"/>
                          </a:lnTo>
                          <a:lnTo>
                            <a:pt x="353" y="1174"/>
                          </a:lnTo>
                          <a:lnTo>
                            <a:pt x="376" y="1174"/>
                          </a:lnTo>
                          <a:lnTo>
                            <a:pt x="388" y="1174"/>
                          </a:lnTo>
                          <a:lnTo>
                            <a:pt x="399" y="1175"/>
                          </a:lnTo>
                          <a:lnTo>
                            <a:pt x="410" y="1178"/>
                          </a:lnTo>
                          <a:lnTo>
                            <a:pt x="423" y="1180"/>
                          </a:lnTo>
                          <a:lnTo>
                            <a:pt x="424" y="1174"/>
                          </a:lnTo>
                          <a:lnTo>
                            <a:pt x="425" y="1168"/>
                          </a:lnTo>
                          <a:lnTo>
                            <a:pt x="428" y="1163"/>
                          </a:lnTo>
                          <a:lnTo>
                            <a:pt x="431" y="1158"/>
                          </a:lnTo>
                          <a:lnTo>
                            <a:pt x="439" y="1148"/>
                          </a:lnTo>
                          <a:lnTo>
                            <a:pt x="448" y="1141"/>
                          </a:lnTo>
                          <a:lnTo>
                            <a:pt x="459" y="1135"/>
                          </a:lnTo>
                          <a:lnTo>
                            <a:pt x="472" y="1130"/>
                          </a:lnTo>
                          <a:lnTo>
                            <a:pt x="485" y="1124"/>
                          </a:lnTo>
                          <a:lnTo>
                            <a:pt x="501" y="1119"/>
                          </a:lnTo>
                          <a:lnTo>
                            <a:pt x="535" y="1108"/>
                          </a:lnTo>
                          <a:lnTo>
                            <a:pt x="573" y="1093"/>
                          </a:lnTo>
                          <a:lnTo>
                            <a:pt x="594" y="1084"/>
                          </a:lnTo>
                          <a:lnTo>
                            <a:pt x="615" y="1073"/>
                          </a:lnTo>
                          <a:lnTo>
                            <a:pt x="637" y="1059"/>
                          </a:lnTo>
                          <a:lnTo>
                            <a:pt x="658" y="1043"/>
                          </a:lnTo>
                          <a:lnTo>
                            <a:pt x="740" y="1036"/>
                          </a:lnTo>
                          <a:lnTo>
                            <a:pt x="808" y="1027"/>
                          </a:lnTo>
                          <a:lnTo>
                            <a:pt x="863" y="1020"/>
                          </a:lnTo>
                          <a:lnTo>
                            <a:pt x="907" y="1013"/>
                          </a:lnTo>
                          <a:lnTo>
                            <a:pt x="940" y="1006"/>
                          </a:lnTo>
                          <a:lnTo>
                            <a:pt x="962" y="1001"/>
                          </a:lnTo>
                          <a:lnTo>
                            <a:pt x="976" y="998"/>
                          </a:lnTo>
                          <a:lnTo>
                            <a:pt x="980" y="997"/>
                          </a:lnTo>
                          <a:lnTo>
                            <a:pt x="1222" y="984"/>
                          </a:lnTo>
                          <a:lnTo>
                            <a:pt x="1288" y="1082"/>
                          </a:lnTo>
                          <a:lnTo>
                            <a:pt x="1344" y="1081"/>
                          </a:lnTo>
                          <a:lnTo>
                            <a:pt x="1394" y="1080"/>
                          </a:lnTo>
                          <a:lnTo>
                            <a:pt x="1440" y="1077"/>
                          </a:lnTo>
                          <a:lnTo>
                            <a:pt x="1480" y="1075"/>
                          </a:lnTo>
                          <a:lnTo>
                            <a:pt x="1550" y="1066"/>
                          </a:lnTo>
                          <a:lnTo>
                            <a:pt x="1605" y="1059"/>
                          </a:lnTo>
                          <a:lnTo>
                            <a:pt x="1650" y="1053"/>
                          </a:lnTo>
                          <a:lnTo>
                            <a:pt x="1689" y="1049"/>
                          </a:lnTo>
                          <a:lnTo>
                            <a:pt x="1707" y="1049"/>
                          </a:lnTo>
                          <a:lnTo>
                            <a:pt x="1725" y="1049"/>
                          </a:lnTo>
                          <a:lnTo>
                            <a:pt x="1742" y="1052"/>
                          </a:lnTo>
                          <a:lnTo>
                            <a:pt x="1760" y="1055"/>
                          </a:lnTo>
                          <a:lnTo>
                            <a:pt x="1818" y="1092"/>
                          </a:lnTo>
                          <a:lnTo>
                            <a:pt x="1866" y="1123"/>
                          </a:lnTo>
                          <a:lnTo>
                            <a:pt x="1904" y="1147"/>
                          </a:lnTo>
                          <a:lnTo>
                            <a:pt x="1932" y="1168"/>
                          </a:lnTo>
                          <a:lnTo>
                            <a:pt x="1953" y="1183"/>
                          </a:lnTo>
                          <a:lnTo>
                            <a:pt x="1967" y="1192"/>
                          </a:lnTo>
                          <a:lnTo>
                            <a:pt x="1975" y="1199"/>
                          </a:lnTo>
                          <a:lnTo>
                            <a:pt x="1977" y="1200"/>
                          </a:lnTo>
                          <a:lnTo>
                            <a:pt x="1986" y="1206"/>
                          </a:lnTo>
                          <a:lnTo>
                            <a:pt x="2011" y="1223"/>
                          </a:lnTo>
                          <a:lnTo>
                            <a:pt x="2046" y="1246"/>
                          </a:lnTo>
                          <a:lnTo>
                            <a:pt x="2087" y="1274"/>
                          </a:lnTo>
                          <a:lnTo>
                            <a:pt x="2129" y="1305"/>
                          </a:lnTo>
                          <a:lnTo>
                            <a:pt x="2168" y="1336"/>
                          </a:lnTo>
                          <a:lnTo>
                            <a:pt x="2184" y="1350"/>
                          </a:lnTo>
                          <a:lnTo>
                            <a:pt x="2197" y="1363"/>
                          </a:lnTo>
                          <a:lnTo>
                            <a:pt x="2207" y="1375"/>
                          </a:lnTo>
                          <a:lnTo>
                            <a:pt x="2213" y="1383"/>
                          </a:lnTo>
                          <a:lnTo>
                            <a:pt x="2243" y="1368"/>
                          </a:lnTo>
                          <a:lnTo>
                            <a:pt x="2273" y="1353"/>
                          </a:lnTo>
                          <a:lnTo>
                            <a:pt x="2304" y="1341"/>
                          </a:lnTo>
                          <a:lnTo>
                            <a:pt x="2334" y="1331"/>
                          </a:lnTo>
                          <a:lnTo>
                            <a:pt x="2363" y="1322"/>
                          </a:lnTo>
                          <a:lnTo>
                            <a:pt x="2390" y="1316"/>
                          </a:lnTo>
                          <a:lnTo>
                            <a:pt x="2414" y="1312"/>
                          </a:lnTo>
                          <a:lnTo>
                            <a:pt x="2436" y="1311"/>
                          </a:lnTo>
                          <a:lnTo>
                            <a:pt x="2432" y="1304"/>
                          </a:lnTo>
                          <a:lnTo>
                            <a:pt x="2430" y="1297"/>
                          </a:lnTo>
                          <a:lnTo>
                            <a:pt x="2428" y="1288"/>
                          </a:lnTo>
                          <a:lnTo>
                            <a:pt x="2426" y="1279"/>
                          </a:lnTo>
                          <a:lnTo>
                            <a:pt x="2428" y="1271"/>
                          </a:lnTo>
                          <a:lnTo>
                            <a:pt x="2428" y="1262"/>
                          </a:lnTo>
                          <a:lnTo>
                            <a:pt x="2430" y="1252"/>
                          </a:lnTo>
                          <a:lnTo>
                            <a:pt x="2432" y="1244"/>
                          </a:lnTo>
                          <a:lnTo>
                            <a:pt x="2439" y="1226"/>
                          </a:lnTo>
                          <a:lnTo>
                            <a:pt x="2447" y="1207"/>
                          </a:lnTo>
                          <a:lnTo>
                            <a:pt x="2457" y="1189"/>
                          </a:lnTo>
                          <a:lnTo>
                            <a:pt x="2468" y="1170"/>
                          </a:lnTo>
                          <a:lnTo>
                            <a:pt x="2491" y="1139"/>
                          </a:lnTo>
                          <a:lnTo>
                            <a:pt x="2512" y="1113"/>
                          </a:lnTo>
                          <a:lnTo>
                            <a:pt x="2528" y="1095"/>
                          </a:lnTo>
                          <a:lnTo>
                            <a:pt x="2534" y="1088"/>
                          </a:lnTo>
                          <a:lnTo>
                            <a:pt x="2555" y="1057"/>
                          </a:lnTo>
                          <a:lnTo>
                            <a:pt x="2571" y="1031"/>
                          </a:lnTo>
                          <a:lnTo>
                            <a:pt x="2577" y="1021"/>
                          </a:lnTo>
                          <a:lnTo>
                            <a:pt x="2582" y="1011"/>
                          </a:lnTo>
                          <a:lnTo>
                            <a:pt x="2585" y="1004"/>
                          </a:lnTo>
                          <a:lnTo>
                            <a:pt x="2588" y="997"/>
                          </a:lnTo>
                          <a:lnTo>
                            <a:pt x="2589" y="989"/>
                          </a:lnTo>
                          <a:lnTo>
                            <a:pt x="2589" y="983"/>
                          </a:lnTo>
                          <a:lnTo>
                            <a:pt x="2588" y="976"/>
                          </a:lnTo>
                          <a:lnTo>
                            <a:pt x="2584" y="970"/>
                          </a:lnTo>
                          <a:lnTo>
                            <a:pt x="2579" y="962"/>
                          </a:lnTo>
                          <a:lnTo>
                            <a:pt x="2572" y="955"/>
                          </a:lnTo>
                          <a:lnTo>
                            <a:pt x="2565" y="948"/>
                          </a:lnTo>
                          <a:lnTo>
                            <a:pt x="2554" y="938"/>
                          </a:lnTo>
                          <a:lnTo>
                            <a:pt x="2552" y="932"/>
                          </a:lnTo>
                          <a:lnTo>
                            <a:pt x="2552" y="926"/>
                          </a:lnTo>
                          <a:lnTo>
                            <a:pt x="2552" y="922"/>
                          </a:lnTo>
                          <a:lnTo>
                            <a:pt x="2555" y="918"/>
                          </a:lnTo>
                          <a:lnTo>
                            <a:pt x="2557" y="916"/>
                          </a:lnTo>
                          <a:lnTo>
                            <a:pt x="2561" y="915"/>
                          </a:lnTo>
                          <a:lnTo>
                            <a:pt x="2565" y="913"/>
                          </a:lnTo>
                          <a:lnTo>
                            <a:pt x="2568" y="913"/>
                          </a:lnTo>
                          <a:lnTo>
                            <a:pt x="2585" y="916"/>
                          </a:lnTo>
                          <a:lnTo>
                            <a:pt x="2593" y="918"/>
                          </a:lnTo>
                          <a:lnTo>
                            <a:pt x="2594" y="929"/>
                          </a:lnTo>
                          <a:lnTo>
                            <a:pt x="2598" y="939"/>
                          </a:lnTo>
                          <a:lnTo>
                            <a:pt x="2603" y="946"/>
                          </a:lnTo>
                          <a:lnTo>
                            <a:pt x="2609" y="951"/>
                          </a:lnTo>
                          <a:lnTo>
                            <a:pt x="2616" y="955"/>
                          </a:lnTo>
                          <a:lnTo>
                            <a:pt x="2625" y="956"/>
                          </a:lnTo>
                          <a:lnTo>
                            <a:pt x="2633" y="957"/>
                          </a:lnTo>
                          <a:lnTo>
                            <a:pt x="2642" y="956"/>
                          </a:lnTo>
                          <a:lnTo>
                            <a:pt x="2650" y="954"/>
                          </a:lnTo>
                          <a:lnTo>
                            <a:pt x="2659" y="950"/>
                          </a:lnTo>
                          <a:lnTo>
                            <a:pt x="2666" y="945"/>
                          </a:lnTo>
                          <a:lnTo>
                            <a:pt x="2674" y="939"/>
                          </a:lnTo>
                          <a:lnTo>
                            <a:pt x="2680" y="932"/>
                          </a:lnTo>
                          <a:lnTo>
                            <a:pt x="2683" y="923"/>
                          </a:lnTo>
                          <a:lnTo>
                            <a:pt x="2685" y="915"/>
                          </a:lnTo>
                          <a:lnTo>
                            <a:pt x="2685" y="905"/>
                          </a:lnTo>
                          <a:lnTo>
                            <a:pt x="2705" y="904"/>
                          </a:lnTo>
                          <a:lnTo>
                            <a:pt x="2725" y="901"/>
                          </a:lnTo>
                          <a:lnTo>
                            <a:pt x="2742" y="897"/>
                          </a:lnTo>
                          <a:lnTo>
                            <a:pt x="2759" y="893"/>
                          </a:lnTo>
                          <a:lnTo>
                            <a:pt x="2774" y="889"/>
                          </a:lnTo>
                          <a:lnTo>
                            <a:pt x="2789" y="884"/>
                          </a:lnTo>
                          <a:lnTo>
                            <a:pt x="2801" y="878"/>
                          </a:lnTo>
                          <a:lnTo>
                            <a:pt x="2812" y="873"/>
                          </a:lnTo>
                          <a:lnTo>
                            <a:pt x="2831" y="863"/>
                          </a:lnTo>
                          <a:lnTo>
                            <a:pt x="2845" y="855"/>
                          </a:lnTo>
                          <a:lnTo>
                            <a:pt x="2853" y="848"/>
                          </a:lnTo>
                          <a:lnTo>
                            <a:pt x="2856" y="846"/>
                          </a:lnTo>
                          <a:lnTo>
                            <a:pt x="2869" y="830"/>
                          </a:lnTo>
                          <a:lnTo>
                            <a:pt x="2880" y="815"/>
                          </a:lnTo>
                          <a:lnTo>
                            <a:pt x="2890" y="802"/>
                          </a:lnTo>
                          <a:lnTo>
                            <a:pt x="2899" y="790"/>
                          </a:lnTo>
                          <a:lnTo>
                            <a:pt x="2906" y="779"/>
                          </a:lnTo>
                          <a:lnTo>
                            <a:pt x="2912" y="768"/>
                          </a:lnTo>
                          <a:lnTo>
                            <a:pt x="2916" y="758"/>
                          </a:lnTo>
                          <a:lnTo>
                            <a:pt x="2920" y="749"/>
                          </a:lnTo>
                          <a:lnTo>
                            <a:pt x="2921" y="741"/>
                          </a:lnTo>
                          <a:lnTo>
                            <a:pt x="2922" y="733"/>
                          </a:lnTo>
                          <a:lnTo>
                            <a:pt x="2921" y="727"/>
                          </a:lnTo>
                          <a:lnTo>
                            <a:pt x="2920" y="721"/>
                          </a:lnTo>
                          <a:lnTo>
                            <a:pt x="2917" y="717"/>
                          </a:lnTo>
                          <a:lnTo>
                            <a:pt x="2915" y="713"/>
                          </a:lnTo>
                          <a:lnTo>
                            <a:pt x="2910" y="710"/>
                          </a:lnTo>
                          <a:lnTo>
                            <a:pt x="2906" y="708"/>
                          </a:lnTo>
                          <a:lnTo>
                            <a:pt x="2900" y="705"/>
                          </a:lnTo>
                          <a:lnTo>
                            <a:pt x="2894" y="705"/>
                          </a:lnTo>
                          <a:lnTo>
                            <a:pt x="2888" y="705"/>
                          </a:lnTo>
                          <a:lnTo>
                            <a:pt x="2880" y="705"/>
                          </a:lnTo>
                          <a:lnTo>
                            <a:pt x="2866" y="709"/>
                          </a:lnTo>
                          <a:lnTo>
                            <a:pt x="2850" y="714"/>
                          </a:lnTo>
                          <a:lnTo>
                            <a:pt x="2833" y="722"/>
                          </a:lnTo>
                          <a:lnTo>
                            <a:pt x="2816" y="733"/>
                          </a:lnTo>
                          <a:lnTo>
                            <a:pt x="2798" y="746"/>
                          </a:lnTo>
                          <a:lnTo>
                            <a:pt x="2784" y="760"/>
                          </a:lnTo>
                          <a:lnTo>
                            <a:pt x="2775" y="765"/>
                          </a:lnTo>
                          <a:lnTo>
                            <a:pt x="2767" y="768"/>
                          </a:lnTo>
                          <a:lnTo>
                            <a:pt x="2759" y="768"/>
                          </a:lnTo>
                          <a:lnTo>
                            <a:pt x="2752" y="768"/>
                          </a:lnTo>
                          <a:lnTo>
                            <a:pt x="2745" y="766"/>
                          </a:lnTo>
                          <a:lnTo>
                            <a:pt x="2738" y="764"/>
                          </a:lnTo>
                          <a:lnTo>
                            <a:pt x="2732" y="762"/>
                          </a:lnTo>
                          <a:lnTo>
                            <a:pt x="2727" y="758"/>
                          </a:lnTo>
                          <a:lnTo>
                            <a:pt x="2710" y="742"/>
                          </a:lnTo>
                          <a:lnTo>
                            <a:pt x="2705" y="735"/>
                          </a:lnTo>
                          <a:lnTo>
                            <a:pt x="2711" y="737"/>
                          </a:lnTo>
                          <a:lnTo>
                            <a:pt x="2718" y="738"/>
                          </a:lnTo>
                          <a:lnTo>
                            <a:pt x="2724" y="738"/>
                          </a:lnTo>
                          <a:lnTo>
                            <a:pt x="2731" y="738"/>
                          </a:lnTo>
                          <a:lnTo>
                            <a:pt x="2745" y="735"/>
                          </a:lnTo>
                          <a:lnTo>
                            <a:pt x="2758" y="730"/>
                          </a:lnTo>
                          <a:lnTo>
                            <a:pt x="2771" y="722"/>
                          </a:lnTo>
                          <a:lnTo>
                            <a:pt x="2785" y="713"/>
                          </a:lnTo>
                          <a:lnTo>
                            <a:pt x="2797" y="702"/>
                          </a:lnTo>
                          <a:lnTo>
                            <a:pt x="2809" y="689"/>
                          </a:lnTo>
                          <a:lnTo>
                            <a:pt x="2819" y="676"/>
                          </a:lnTo>
                          <a:lnTo>
                            <a:pt x="2829" y="662"/>
                          </a:lnTo>
                          <a:lnTo>
                            <a:pt x="2838" y="649"/>
                          </a:lnTo>
                          <a:lnTo>
                            <a:pt x="2844" y="635"/>
                          </a:lnTo>
                          <a:lnTo>
                            <a:pt x="2849" y="623"/>
                          </a:lnTo>
                          <a:lnTo>
                            <a:pt x="2851" y="611"/>
                          </a:lnTo>
                          <a:lnTo>
                            <a:pt x="2851" y="605"/>
                          </a:lnTo>
                          <a:lnTo>
                            <a:pt x="2851" y="600"/>
                          </a:lnTo>
                          <a:lnTo>
                            <a:pt x="2851" y="595"/>
                          </a:lnTo>
                          <a:lnTo>
                            <a:pt x="2849" y="590"/>
                          </a:lnTo>
                          <a:lnTo>
                            <a:pt x="2845" y="586"/>
                          </a:lnTo>
                          <a:lnTo>
                            <a:pt x="2840" y="584"/>
                          </a:lnTo>
                          <a:lnTo>
                            <a:pt x="2834" y="582"/>
                          </a:lnTo>
                          <a:lnTo>
                            <a:pt x="2828" y="579"/>
                          </a:lnTo>
                          <a:lnTo>
                            <a:pt x="2813" y="575"/>
                          </a:lnTo>
                          <a:lnTo>
                            <a:pt x="2797" y="573"/>
                          </a:lnTo>
                          <a:lnTo>
                            <a:pt x="2759" y="569"/>
                          </a:lnTo>
                          <a:lnTo>
                            <a:pt x="2720" y="567"/>
                          </a:lnTo>
                          <a:lnTo>
                            <a:pt x="2702" y="564"/>
                          </a:lnTo>
                          <a:lnTo>
                            <a:pt x="2683" y="562"/>
                          </a:lnTo>
                          <a:lnTo>
                            <a:pt x="2667" y="558"/>
                          </a:lnTo>
                          <a:lnTo>
                            <a:pt x="2653" y="555"/>
                          </a:lnTo>
                          <a:lnTo>
                            <a:pt x="2647" y="551"/>
                          </a:lnTo>
                          <a:lnTo>
                            <a:pt x="2640" y="549"/>
                          </a:lnTo>
                          <a:lnTo>
                            <a:pt x="2636" y="545"/>
                          </a:lnTo>
                          <a:lnTo>
                            <a:pt x="2632" y="540"/>
                          </a:lnTo>
                          <a:lnTo>
                            <a:pt x="2629" y="535"/>
                          </a:lnTo>
                          <a:lnTo>
                            <a:pt x="2627" y="530"/>
                          </a:lnTo>
                          <a:lnTo>
                            <a:pt x="2626" y="524"/>
                          </a:lnTo>
                          <a:lnTo>
                            <a:pt x="2626" y="518"/>
                          </a:lnTo>
                          <a:lnTo>
                            <a:pt x="2653" y="524"/>
                          </a:lnTo>
                          <a:lnTo>
                            <a:pt x="2677" y="528"/>
                          </a:lnTo>
                          <a:lnTo>
                            <a:pt x="2698" y="530"/>
                          </a:lnTo>
                          <a:lnTo>
                            <a:pt x="2716" y="529"/>
                          </a:lnTo>
                          <a:lnTo>
                            <a:pt x="2732" y="528"/>
                          </a:lnTo>
                          <a:lnTo>
                            <a:pt x="2746" y="525"/>
                          </a:lnTo>
                          <a:lnTo>
                            <a:pt x="2758" y="522"/>
                          </a:lnTo>
                          <a:lnTo>
                            <a:pt x="2768" y="517"/>
                          </a:lnTo>
                          <a:lnTo>
                            <a:pt x="2776" y="512"/>
                          </a:lnTo>
                          <a:lnTo>
                            <a:pt x="2782" y="506"/>
                          </a:lnTo>
                          <a:lnTo>
                            <a:pt x="2787" y="501"/>
                          </a:lnTo>
                          <a:lnTo>
                            <a:pt x="2791" y="496"/>
                          </a:lnTo>
                          <a:lnTo>
                            <a:pt x="2796" y="489"/>
                          </a:lnTo>
                          <a:lnTo>
                            <a:pt x="2797" y="485"/>
                          </a:lnTo>
                          <a:lnTo>
                            <a:pt x="2805" y="484"/>
                          </a:lnTo>
                          <a:lnTo>
                            <a:pt x="2811" y="482"/>
                          </a:lnTo>
                          <a:lnTo>
                            <a:pt x="2816" y="482"/>
                          </a:lnTo>
                          <a:lnTo>
                            <a:pt x="2819" y="484"/>
                          </a:lnTo>
                          <a:lnTo>
                            <a:pt x="2825" y="489"/>
                          </a:lnTo>
                          <a:lnTo>
                            <a:pt x="2831" y="497"/>
                          </a:lnTo>
                          <a:lnTo>
                            <a:pt x="2842" y="509"/>
                          </a:lnTo>
                          <a:lnTo>
                            <a:pt x="2858" y="525"/>
                          </a:lnTo>
                          <a:lnTo>
                            <a:pt x="2869" y="534"/>
                          </a:lnTo>
                          <a:lnTo>
                            <a:pt x="2884" y="544"/>
                          </a:lnTo>
                          <a:lnTo>
                            <a:pt x="2901" y="553"/>
                          </a:lnTo>
                          <a:lnTo>
                            <a:pt x="2921" y="564"/>
                          </a:lnTo>
                          <a:lnTo>
                            <a:pt x="2934" y="552"/>
                          </a:lnTo>
                          <a:lnTo>
                            <a:pt x="2946" y="541"/>
                          </a:lnTo>
                          <a:lnTo>
                            <a:pt x="2958" y="530"/>
                          </a:lnTo>
                          <a:lnTo>
                            <a:pt x="2969" y="519"/>
                          </a:lnTo>
                          <a:lnTo>
                            <a:pt x="2987" y="497"/>
                          </a:lnTo>
                          <a:lnTo>
                            <a:pt x="3002" y="475"/>
                          </a:lnTo>
                          <a:lnTo>
                            <a:pt x="3014" y="454"/>
                          </a:lnTo>
                          <a:lnTo>
                            <a:pt x="3024" y="433"/>
                          </a:lnTo>
                          <a:lnTo>
                            <a:pt x="3032" y="414"/>
                          </a:lnTo>
                          <a:lnTo>
                            <a:pt x="3037" y="396"/>
                          </a:lnTo>
                          <a:lnTo>
                            <a:pt x="3042" y="378"/>
                          </a:lnTo>
                          <a:lnTo>
                            <a:pt x="3044" y="362"/>
                          </a:lnTo>
                          <a:lnTo>
                            <a:pt x="3046" y="349"/>
                          </a:lnTo>
                          <a:lnTo>
                            <a:pt x="3047" y="337"/>
                          </a:lnTo>
                          <a:lnTo>
                            <a:pt x="3047" y="321"/>
                          </a:lnTo>
                          <a:lnTo>
                            <a:pt x="3046" y="315"/>
                          </a:lnTo>
                          <a:lnTo>
                            <a:pt x="3037" y="293"/>
                          </a:lnTo>
                          <a:lnTo>
                            <a:pt x="3030" y="277"/>
                          </a:lnTo>
                          <a:lnTo>
                            <a:pt x="3025" y="271"/>
                          </a:lnTo>
                          <a:lnTo>
                            <a:pt x="3021" y="266"/>
                          </a:lnTo>
                          <a:lnTo>
                            <a:pt x="3017" y="262"/>
                          </a:lnTo>
                          <a:lnTo>
                            <a:pt x="3014" y="260"/>
                          </a:lnTo>
                          <a:lnTo>
                            <a:pt x="3010" y="257"/>
                          </a:lnTo>
                          <a:lnTo>
                            <a:pt x="3008" y="256"/>
                          </a:lnTo>
                          <a:lnTo>
                            <a:pt x="3004" y="256"/>
                          </a:lnTo>
                          <a:lnTo>
                            <a:pt x="3000" y="257"/>
                          </a:lnTo>
                          <a:lnTo>
                            <a:pt x="2994" y="260"/>
                          </a:lnTo>
                          <a:lnTo>
                            <a:pt x="2989" y="266"/>
                          </a:lnTo>
                          <a:lnTo>
                            <a:pt x="2984" y="272"/>
                          </a:lnTo>
                          <a:lnTo>
                            <a:pt x="2980" y="280"/>
                          </a:lnTo>
                          <a:lnTo>
                            <a:pt x="2976" y="288"/>
                          </a:lnTo>
                          <a:lnTo>
                            <a:pt x="2973" y="296"/>
                          </a:lnTo>
                          <a:lnTo>
                            <a:pt x="2969" y="310"/>
                          </a:lnTo>
                          <a:lnTo>
                            <a:pt x="2967" y="315"/>
                          </a:lnTo>
                          <a:lnTo>
                            <a:pt x="3006" y="387"/>
                          </a:lnTo>
                          <a:lnTo>
                            <a:pt x="3006" y="393"/>
                          </a:lnTo>
                          <a:lnTo>
                            <a:pt x="3004" y="399"/>
                          </a:lnTo>
                          <a:lnTo>
                            <a:pt x="3003" y="404"/>
                          </a:lnTo>
                          <a:lnTo>
                            <a:pt x="2999" y="408"/>
                          </a:lnTo>
                          <a:lnTo>
                            <a:pt x="2995" y="410"/>
                          </a:lnTo>
                          <a:lnTo>
                            <a:pt x="2992" y="413"/>
                          </a:lnTo>
                          <a:lnTo>
                            <a:pt x="2988" y="414"/>
                          </a:lnTo>
                          <a:lnTo>
                            <a:pt x="2983" y="415"/>
                          </a:lnTo>
                          <a:lnTo>
                            <a:pt x="2967" y="414"/>
                          </a:lnTo>
                          <a:lnTo>
                            <a:pt x="2961" y="413"/>
                          </a:lnTo>
                          <a:lnTo>
                            <a:pt x="2962" y="404"/>
                          </a:lnTo>
                          <a:lnTo>
                            <a:pt x="2964" y="393"/>
                          </a:lnTo>
                          <a:lnTo>
                            <a:pt x="2964" y="382"/>
                          </a:lnTo>
                          <a:lnTo>
                            <a:pt x="2962" y="369"/>
                          </a:lnTo>
                          <a:lnTo>
                            <a:pt x="2958" y="343"/>
                          </a:lnTo>
                          <a:lnTo>
                            <a:pt x="2953" y="317"/>
                          </a:lnTo>
                          <a:lnTo>
                            <a:pt x="2940" y="274"/>
                          </a:lnTo>
                          <a:lnTo>
                            <a:pt x="2934" y="256"/>
                          </a:lnTo>
                          <a:lnTo>
                            <a:pt x="2924" y="249"/>
                          </a:lnTo>
                          <a:lnTo>
                            <a:pt x="2916" y="244"/>
                          </a:lnTo>
                          <a:lnTo>
                            <a:pt x="2909" y="242"/>
                          </a:lnTo>
                          <a:lnTo>
                            <a:pt x="2902" y="242"/>
                          </a:lnTo>
                          <a:lnTo>
                            <a:pt x="2896" y="245"/>
                          </a:lnTo>
                          <a:lnTo>
                            <a:pt x="2890" y="247"/>
                          </a:lnTo>
                          <a:lnTo>
                            <a:pt x="2885" y="252"/>
                          </a:lnTo>
                          <a:lnTo>
                            <a:pt x="2882" y="258"/>
                          </a:lnTo>
                          <a:lnTo>
                            <a:pt x="2876" y="271"/>
                          </a:lnTo>
                          <a:lnTo>
                            <a:pt x="2872" y="283"/>
                          </a:lnTo>
                          <a:lnTo>
                            <a:pt x="2869" y="291"/>
                          </a:lnTo>
                          <a:lnTo>
                            <a:pt x="2869" y="295"/>
                          </a:lnTo>
                          <a:lnTo>
                            <a:pt x="2853" y="295"/>
                          </a:lnTo>
                          <a:lnTo>
                            <a:pt x="2840" y="296"/>
                          </a:lnTo>
                          <a:lnTo>
                            <a:pt x="2828" y="299"/>
                          </a:lnTo>
                          <a:lnTo>
                            <a:pt x="2817" y="301"/>
                          </a:lnTo>
                          <a:lnTo>
                            <a:pt x="2798" y="306"/>
                          </a:lnTo>
                          <a:lnTo>
                            <a:pt x="2781" y="312"/>
                          </a:lnTo>
                          <a:lnTo>
                            <a:pt x="2764" y="317"/>
                          </a:lnTo>
                          <a:lnTo>
                            <a:pt x="2746" y="320"/>
                          </a:lnTo>
                          <a:lnTo>
                            <a:pt x="2736" y="320"/>
                          </a:lnTo>
                          <a:lnTo>
                            <a:pt x="2725" y="320"/>
                          </a:lnTo>
                          <a:lnTo>
                            <a:pt x="2713" y="317"/>
                          </a:lnTo>
                          <a:lnTo>
                            <a:pt x="2698" y="315"/>
                          </a:lnTo>
                          <a:lnTo>
                            <a:pt x="2698" y="306"/>
                          </a:lnTo>
                          <a:lnTo>
                            <a:pt x="2697" y="299"/>
                          </a:lnTo>
                          <a:lnTo>
                            <a:pt x="2694" y="291"/>
                          </a:lnTo>
                          <a:lnTo>
                            <a:pt x="2691" y="284"/>
                          </a:lnTo>
                          <a:lnTo>
                            <a:pt x="2685" y="271"/>
                          </a:lnTo>
                          <a:lnTo>
                            <a:pt x="2677" y="258"/>
                          </a:lnTo>
                          <a:lnTo>
                            <a:pt x="2670" y="245"/>
                          </a:lnTo>
                          <a:lnTo>
                            <a:pt x="2665" y="230"/>
                          </a:lnTo>
                          <a:lnTo>
                            <a:pt x="2664" y="223"/>
                          </a:lnTo>
                          <a:lnTo>
                            <a:pt x="2663" y="214"/>
                          </a:lnTo>
                          <a:lnTo>
                            <a:pt x="2664" y="206"/>
                          </a:lnTo>
                          <a:lnTo>
                            <a:pt x="2665" y="196"/>
                          </a:lnTo>
                          <a:lnTo>
                            <a:pt x="2674" y="189"/>
                          </a:lnTo>
                          <a:lnTo>
                            <a:pt x="2681" y="184"/>
                          </a:lnTo>
                          <a:lnTo>
                            <a:pt x="2687" y="181"/>
                          </a:lnTo>
                          <a:lnTo>
                            <a:pt x="2692" y="182"/>
                          </a:lnTo>
                          <a:lnTo>
                            <a:pt x="2697" y="185"/>
                          </a:lnTo>
                          <a:lnTo>
                            <a:pt x="2700" y="190"/>
                          </a:lnTo>
                          <a:lnTo>
                            <a:pt x="2703" y="196"/>
                          </a:lnTo>
                          <a:lnTo>
                            <a:pt x="2705" y="203"/>
                          </a:lnTo>
                          <a:lnTo>
                            <a:pt x="2710" y="234"/>
                          </a:lnTo>
                          <a:lnTo>
                            <a:pt x="2711" y="249"/>
                          </a:lnTo>
                          <a:lnTo>
                            <a:pt x="2724" y="256"/>
                          </a:lnTo>
                          <a:lnTo>
                            <a:pt x="2736" y="262"/>
                          </a:lnTo>
                          <a:lnTo>
                            <a:pt x="2747" y="267"/>
                          </a:lnTo>
                          <a:lnTo>
                            <a:pt x="2757" y="271"/>
                          </a:lnTo>
                          <a:lnTo>
                            <a:pt x="2765" y="273"/>
                          </a:lnTo>
                          <a:lnTo>
                            <a:pt x="2773" y="276"/>
                          </a:lnTo>
                          <a:lnTo>
                            <a:pt x="2780" y="276"/>
                          </a:lnTo>
                          <a:lnTo>
                            <a:pt x="2785" y="276"/>
                          </a:lnTo>
                          <a:lnTo>
                            <a:pt x="2791" y="274"/>
                          </a:lnTo>
                          <a:lnTo>
                            <a:pt x="2795" y="273"/>
                          </a:lnTo>
                          <a:lnTo>
                            <a:pt x="2798" y="271"/>
                          </a:lnTo>
                          <a:lnTo>
                            <a:pt x="2802" y="268"/>
                          </a:lnTo>
                          <a:lnTo>
                            <a:pt x="2805" y="265"/>
                          </a:lnTo>
                          <a:lnTo>
                            <a:pt x="2806" y="261"/>
                          </a:lnTo>
                          <a:lnTo>
                            <a:pt x="2807" y="256"/>
                          </a:lnTo>
                          <a:lnTo>
                            <a:pt x="2808" y="251"/>
                          </a:lnTo>
                          <a:lnTo>
                            <a:pt x="2808" y="241"/>
                          </a:lnTo>
                          <a:lnTo>
                            <a:pt x="2808" y="231"/>
                          </a:lnTo>
                          <a:lnTo>
                            <a:pt x="2806" y="220"/>
                          </a:lnTo>
                          <a:lnTo>
                            <a:pt x="2803" y="211"/>
                          </a:lnTo>
                          <a:lnTo>
                            <a:pt x="2798" y="196"/>
                          </a:lnTo>
                          <a:lnTo>
                            <a:pt x="2797" y="190"/>
                          </a:lnTo>
                          <a:lnTo>
                            <a:pt x="2811" y="190"/>
                          </a:lnTo>
                          <a:lnTo>
                            <a:pt x="2824" y="189"/>
                          </a:lnTo>
                          <a:lnTo>
                            <a:pt x="2835" y="186"/>
                          </a:lnTo>
                          <a:lnTo>
                            <a:pt x="2846" y="184"/>
                          </a:lnTo>
                          <a:lnTo>
                            <a:pt x="2864" y="178"/>
                          </a:lnTo>
                          <a:lnTo>
                            <a:pt x="2879" y="170"/>
                          </a:lnTo>
                          <a:lnTo>
                            <a:pt x="2896" y="157"/>
                          </a:lnTo>
                          <a:lnTo>
                            <a:pt x="2901" y="151"/>
                          </a:lnTo>
                          <a:lnTo>
                            <a:pt x="2902" y="147"/>
                          </a:lnTo>
                          <a:lnTo>
                            <a:pt x="2904" y="137"/>
                          </a:lnTo>
                          <a:lnTo>
                            <a:pt x="2905" y="126"/>
                          </a:lnTo>
                          <a:lnTo>
                            <a:pt x="2909" y="116"/>
                          </a:lnTo>
                          <a:lnTo>
                            <a:pt x="2911" y="113"/>
                          </a:lnTo>
                          <a:lnTo>
                            <a:pt x="2915" y="113"/>
                          </a:lnTo>
                          <a:lnTo>
                            <a:pt x="2917" y="114"/>
                          </a:lnTo>
                          <a:lnTo>
                            <a:pt x="2921" y="118"/>
                          </a:lnTo>
                          <a:lnTo>
                            <a:pt x="2926" y="125"/>
                          </a:lnTo>
                          <a:lnTo>
                            <a:pt x="2929" y="136"/>
                          </a:lnTo>
                          <a:lnTo>
                            <a:pt x="2935" y="151"/>
                          </a:lnTo>
                          <a:lnTo>
                            <a:pt x="2940" y="170"/>
                          </a:lnTo>
                          <a:lnTo>
                            <a:pt x="2949" y="162"/>
                          </a:lnTo>
                          <a:lnTo>
                            <a:pt x="2955" y="154"/>
                          </a:lnTo>
                          <a:lnTo>
                            <a:pt x="2961" y="146"/>
                          </a:lnTo>
                          <a:lnTo>
                            <a:pt x="2965" y="138"/>
                          </a:lnTo>
                          <a:lnTo>
                            <a:pt x="2969" y="131"/>
                          </a:lnTo>
                          <a:lnTo>
                            <a:pt x="2971" y="123"/>
                          </a:lnTo>
                          <a:lnTo>
                            <a:pt x="2972" y="115"/>
                          </a:lnTo>
                          <a:lnTo>
                            <a:pt x="2972" y="108"/>
                          </a:lnTo>
                          <a:lnTo>
                            <a:pt x="2972" y="100"/>
                          </a:lnTo>
                          <a:lnTo>
                            <a:pt x="2971" y="93"/>
                          </a:lnTo>
                          <a:lnTo>
                            <a:pt x="2970" y="86"/>
                          </a:lnTo>
                          <a:lnTo>
                            <a:pt x="2967" y="78"/>
                          </a:lnTo>
                          <a:lnTo>
                            <a:pt x="2960" y="65"/>
                          </a:lnTo>
                          <a:lnTo>
                            <a:pt x="2953" y="53"/>
                          </a:lnTo>
                          <a:lnTo>
                            <a:pt x="2943" y="42"/>
                          </a:lnTo>
                          <a:lnTo>
                            <a:pt x="2934" y="31"/>
                          </a:lnTo>
                          <a:lnTo>
                            <a:pt x="2924" y="22"/>
                          </a:lnTo>
                          <a:lnTo>
                            <a:pt x="2915" y="15"/>
                          </a:lnTo>
                          <a:lnTo>
                            <a:pt x="2901" y="4"/>
                          </a:lnTo>
                          <a:lnTo>
                            <a:pt x="2895" y="0"/>
                          </a:lnTo>
                          <a:lnTo>
                            <a:pt x="2883" y="4"/>
                          </a:lnTo>
                          <a:lnTo>
                            <a:pt x="2846" y="15"/>
                          </a:lnTo>
                          <a:lnTo>
                            <a:pt x="2786" y="32"/>
                          </a:lnTo>
                          <a:lnTo>
                            <a:pt x="2705" y="53"/>
                          </a:lnTo>
                          <a:lnTo>
                            <a:pt x="2658" y="65"/>
                          </a:lnTo>
                          <a:lnTo>
                            <a:pt x="2604" y="77"/>
                          </a:lnTo>
                          <a:lnTo>
                            <a:pt x="2545" y="89"/>
                          </a:lnTo>
                          <a:lnTo>
                            <a:pt x="2483" y="102"/>
                          </a:lnTo>
                          <a:lnTo>
                            <a:pt x="2415" y="115"/>
                          </a:lnTo>
                          <a:lnTo>
                            <a:pt x="2343" y="127"/>
                          </a:lnTo>
                          <a:lnTo>
                            <a:pt x="2267" y="140"/>
                          </a:lnTo>
                          <a:lnTo>
                            <a:pt x="2186" y="151"/>
                          </a:lnTo>
                          <a:lnTo>
                            <a:pt x="1538" y="268"/>
                          </a:lnTo>
                          <a:lnTo>
                            <a:pt x="966" y="334"/>
                          </a:lnTo>
                          <a:lnTo>
                            <a:pt x="960" y="339"/>
                          </a:lnTo>
                          <a:lnTo>
                            <a:pt x="942" y="354"/>
                          </a:lnTo>
                          <a:lnTo>
                            <a:pt x="916" y="377"/>
                          </a:lnTo>
                          <a:lnTo>
                            <a:pt x="885" y="408"/>
                          </a:lnTo>
                          <a:lnTo>
                            <a:pt x="869" y="424"/>
                          </a:lnTo>
                          <a:lnTo>
                            <a:pt x="852" y="442"/>
                          </a:lnTo>
                          <a:lnTo>
                            <a:pt x="835" y="462"/>
                          </a:lnTo>
                          <a:lnTo>
                            <a:pt x="820" y="481"/>
                          </a:lnTo>
                          <a:lnTo>
                            <a:pt x="804" y="501"/>
                          </a:lnTo>
                          <a:lnTo>
                            <a:pt x="791" y="522"/>
                          </a:lnTo>
                          <a:lnTo>
                            <a:pt x="780" y="542"/>
                          </a:lnTo>
                          <a:lnTo>
                            <a:pt x="770" y="564"/>
                          </a:lnTo>
                          <a:lnTo>
                            <a:pt x="760" y="562"/>
                          </a:lnTo>
                          <a:lnTo>
                            <a:pt x="752" y="562"/>
                          </a:lnTo>
                          <a:lnTo>
                            <a:pt x="745" y="562"/>
                          </a:lnTo>
                          <a:lnTo>
                            <a:pt x="736" y="563"/>
                          </a:lnTo>
                          <a:lnTo>
                            <a:pt x="730" y="566"/>
                          </a:lnTo>
                          <a:lnTo>
                            <a:pt x="722" y="568"/>
                          </a:lnTo>
                          <a:lnTo>
                            <a:pt x="716" y="571"/>
                          </a:lnTo>
                          <a:lnTo>
                            <a:pt x="710" y="574"/>
                          </a:lnTo>
                          <a:lnTo>
                            <a:pt x="699" y="583"/>
                          </a:lnTo>
                          <a:lnTo>
                            <a:pt x="688" y="593"/>
                          </a:lnTo>
                          <a:lnTo>
                            <a:pt x="680" y="605"/>
                          </a:lnTo>
                          <a:lnTo>
                            <a:pt x="671" y="616"/>
                          </a:lnTo>
                          <a:lnTo>
                            <a:pt x="655" y="642"/>
                          </a:lnTo>
                          <a:lnTo>
                            <a:pt x="639" y="664"/>
                          </a:lnTo>
                          <a:lnTo>
                            <a:pt x="632" y="673"/>
                          </a:lnTo>
                          <a:lnTo>
                            <a:pt x="623" y="681"/>
                          </a:lnTo>
                          <a:lnTo>
                            <a:pt x="620" y="683"/>
                          </a:lnTo>
                          <a:lnTo>
                            <a:pt x="615" y="686"/>
                          </a:lnTo>
                          <a:lnTo>
                            <a:pt x="611" y="688"/>
                          </a:lnTo>
                          <a:lnTo>
                            <a:pt x="606" y="688"/>
                          </a:lnTo>
                          <a:lnTo>
                            <a:pt x="599" y="678"/>
                          </a:lnTo>
                          <a:lnTo>
                            <a:pt x="583" y="659"/>
                          </a:lnTo>
                          <a:lnTo>
                            <a:pt x="578" y="653"/>
                          </a:lnTo>
                          <a:lnTo>
                            <a:pt x="572" y="649"/>
                          </a:lnTo>
                          <a:lnTo>
                            <a:pt x="567" y="644"/>
                          </a:lnTo>
                          <a:lnTo>
                            <a:pt x="561" y="642"/>
                          </a:lnTo>
                          <a:lnTo>
                            <a:pt x="556" y="639"/>
                          </a:lnTo>
                          <a:lnTo>
                            <a:pt x="550" y="639"/>
                          </a:lnTo>
                          <a:lnTo>
                            <a:pt x="545" y="640"/>
                          </a:lnTo>
                          <a:lnTo>
                            <a:pt x="540" y="643"/>
                          </a:lnTo>
                          <a:lnTo>
                            <a:pt x="527" y="660"/>
                          </a:lnTo>
                          <a:lnTo>
                            <a:pt x="492" y="700"/>
                          </a:lnTo>
                          <a:lnTo>
                            <a:pt x="470" y="726"/>
                          </a:lnTo>
                          <a:lnTo>
                            <a:pt x="446" y="751"/>
                          </a:lnTo>
                          <a:lnTo>
                            <a:pt x="434" y="763"/>
                          </a:lnTo>
                          <a:lnTo>
                            <a:pt x="421" y="774"/>
                          </a:lnTo>
                          <a:lnTo>
                            <a:pt x="408" y="785"/>
                          </a:lnTo>
                          <a:lnTo>
                            <a:pt x="396" y="793"/>
                          </a:lnTo>
                          <a:lnTo>
                            <a:pt x="383" y="809"/>
                          </a:lnTo>
                          <a:lnTo>
                            <a:pt x="353" y="845"/>
                          </a:lnTo>
                          <a:lnTo>
                            <a:pt x="333" y="866"/>
                          </a:lnTo>
                          <a:lnTo>
                            <a:pt x="312" y="885"/>
                          </a:lnTo>
                          <a:lnTo>
                            <a:pt x="303" y="894"/>
                          </a:lnTo>
                          <a:lnTo>
                            <a:pt x="292" y="901"/>
                          </a:lnTo>
                          <a:lnTo>
                            <a:pt x="281" y="907"/>
                          </a:lnTo>
                          <a:lnTo>
                            <a:pt x="271" y="912"/>
                          </a:lnTo>
                          <a:lnTo>
                            <a:pt x="263" y="911"/>
                          </a:lnTo>
                          <a:lnTo>
                            <a:pt x="243" y="912"/>
                          </a:lnTo>
                          <a:lnTo>
                            <a:pt x="228" y="913"/>
                          </a:lnTo>
                          <a:lnTo>
                            <a:pt x="213" y="916"/>
                          </a:lnTo>
                          <a:lnTo>
                            <a:pt x="196" y="919"/>
                          </a:lnTo>
                          <a:lnTo>
                            <a:pt x="179" y="926"/>
                          </a:lnTo>
                          <a:lnTo>
                            <a:pt x="169" y="929"/>
                          </a:lnTo>
                          <a:lnTo>
                            <a:pt x="161" y="934"/>
                          </a:lnTo>
                          <a:lnTo>
                            <a:pt x="152" y="939"/>
                          </a:lnTo>
                          <a:lnTo>
                            <a:pt x="144" y="945"/>
                          </a:lnTo>
                          <a:lnTo>
                            <a:pt x="136" y="951"/>
                          </a:lnTo>
                          <a:lnTo>
                            <a:pt x="128" y="959"/>
                          </a:lnTo>
                          <a:lnTo>
                            <a:pt x="120" y="966"/>
                          </a:lnTo>
                          <a:lnTo>
                            <a:pt x="113" y="976"/>
                          </a:lnTo>
                          <a:lnTo>
                            <a:pt x="107" y="986"/>
                          </a:lnTo>
                          <a:lnTo>
                            <a:pt x="101" y="995"/>
                          </a:lnTo>
                          <a:lnTo>
                            <a:pt x="96" y="1008"/>
                          </a:lnTo>
                          <a:lnTo>
                            <a:pt x="91" y="1020"/>
                          </a:lnTo>
                          <a:lnTo>
                            <a:pt x="87" y="1035"/>
                          </a:lnTo>
                          <a:lnTo>
                            <a:pt x="84" y="1049"/>
                          </a:lnTo>
                          <a:lnTo>
                            <a:pt x="82" y="1065"/>
                          </a:lnTo>
                          <a:lnTo>
                            <a:pt x="81" y="1082"/>
                          </a:lnTo>
                          <a:lnTo>
                            <a:pt x="76" y="1082"/>
                          </a:lnTo>
                          <a:lnTo>
                            <a:pt x="66" y="1085"/>
                          </a:lnTo>
                          <a:lnTo>
                            <a:pt x="59" y="1086"/>
                          </a:lnTo>
                          <a:lnTo>
                            <a:pt x="51" y="1090"/>
                          </a:lnTo>
                          <a:lnTo>
                            <a:pt x="43" y="1093"/>
                          </a:lnTo>
                          <a:lnTo>
                            <a:pt x="35" y="1098"/>
                          </a:lnTo>
                          <a:lnTo>
                            <a:pt x="26" y="1106"/>
                          </a:lnTo>
                          <a:lnTo>
                            <a:pt x="19" y="1114"/>
                          </a:lnTo>
                          <a:lnTo>
                            <a:pt x="11" y="1125"/>
                          </a:lnTo>
                          <a:lnTo>
                            <a:pt x="6" y="1137"/>
                          </a:lnTo>
                          <a:lnTo>
                            <a:pt x="3" y="1152"/>
                          </a:lnTo>
                          <a:lnTo>
                            <a:pt x="0" y="1170"/>
                          </a:lnTo>
                          <a:lnTo>
                            <a:pt x="0" y="1190"/>
                          </a:lnTo>
                          <a:lnTo>
                            <a:pt x="3" y="1213"/>
                          </a:lnTo>
                          <a:close/>
                        </a:path>
                      </a:pathLst>
                    </a:custGeom>
                    <a:solidFill>
                      <a:srgbClr val="FF66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4" name="Freeform 473"/>
                    <p:cNvSpPr>
                      <a:spLocks/>
                    </p:cNvSpPr>
                    <p:nvPr/>
                  </p:nvSpPr>
                  <p:spPr bwMode="auto">
                    <a:xfrm>
                      <a:off x="3912" y="1953"/>
                      <a:ext cx="761" cy="345"/>
                    </a:xfrm>
                    <a:custGeom>
                      <a:avLst/>
                      <a:gdLst>
                        <a:gd name="T0" fmla="*/ 0 w 3047"/>
                        <a:gd name="T1" fmla="*/ 0 h 1383"/>
                        <a:gd name="T2" fmla="*/ 0 w 3047"/>
                        <a:gd name="T3" fmla="*/ 0 h 1383"/>
                        <a:gd name="T4" fmla="*/ 0 w 3047"/>
                        <a:gd name="T5" fmla="*/ 0 h 1383"/>
                        <a:gd name="T6" fmla="*/ 0 w 3047"/>
                        <a:gd name="T7" fmla="*/ 0 h 1383"/>
                        <a:gd name="T8" fmla="*/ 0 w 3047"/>
                        <a:gd name="T9" fmla="*/ 0 h 1383"/>
                        <a:gd name="T10" fmla="*/ 0 w 3047"/>
                        <a:gd name="T11" fmla="*/ 0 h 1383"/>
                        <a:gd name="T12" fmla="*/ 0 w 3047"/>
                        <a:gd name="T13" fmla="*/ 0 h 1383"/>
                        <a:gd name="T14" fmla="*/ 0 w 3047"/>
                        <a:gd name="T15" fmla="*/ 0 h 1383"/>
                        <a:gd name="T16" fmla="*/ 0 w 3047"/>
                        <a:gd name="T17" fmla="*/ 0 h 1383"/>
                        <a:gd name="T18" fmla="*/ 0 w 3047"/>
                        <a:gd name="T19" fmla="*/ 0 h 1383"/>
                        <a:gd name="T20" fmla="*/ 0 w 3047"/>
                        <a:gd name="T21" fmla="*/ 0 h 1383"/>
                        <a:gd name="T22" fmla="*/ 0 w 3047"/>
                        <a:gd name="T23" fmla="*/ 0 h 1383"/>
                        <a:gd name="T24" fmla="*/ 0 w 3047"/>
                        <a:gd name="T25" fmla="*/ 0 h 1383"/>
                        <a:gd name="T26" fmla="*/ 0 w 3047"/>
                        <a:gd name="T27" fmla="*/ 0 h 1383"/>
                        <a:gd name="T28" fmla="*/ 0 w 3047"/>
                        <a:gd name="T29" fmla="*/ 0 h 1383"/>
                        <a:gd name="T30" fmla="*/ 0 w 3047"/>
                        <a:gd name="T31" fmla="*/ 0 h 1383"/>
                        <a:gd name="T32" fmla="*/ 0 w 3047"/>
                        <a:gd name="T33" fmla="*/ 0 h 1383"/>
                        <a:gd name="T34" fmla="*/ 0 w 3047"/>
                        <a:gd name="T35" fmla="*/ 0 h 1383"/>
                        <a:gd name="T36" fmla="*/ 0 w 3047"/>
                        <a:gd name="T37" fmla="*/ 0 h 1383"/>
                        <a:gd name="T38" fmla="*/ 0 w 3047"/>
                        <a:gd name="T39" fmla="*/ 0 h 1383"/>
                        <a:gd name="T40" fmla="*/ 0 w 3047"/>
                        <a:gd name="T41" fmla="*/ 0 h 1383"/>
                        <a:gd name="T42" fmla="*/ 0 w 3047"/>
                        <a:gd name="T43" fmla="*/ 0 h 1383"/>
                        <a:gd name="T44" fmla="*/ 0 w 3047"/>
                        <a:gd name="T45" fmla="*/ 0 h 1383"/>
                        <a:gd name="T46" fmla="*/ 0 w 3047"/>
                        <a:gd name="T47" fmla="*/ 0 h 1383"/>
                        <a:gd name="T48" fmla="*/ 0 w 3047"/>
                        <a:gd name="T49" fmla="*/ 0 h 1383"/>
                        <a:gd name="T50" fmla="*/ 0 w 3047"/>
                        <a:gd name="T51" fmla="*/ 0 h 1383"/>
                        <a:gd name="T52" fmla="*/ 0 w 3047"/>
                        <a:gd name="T53" fmla="*/ 0 h 1383"/>
                        <a:gd name="T54" fmla="*/ 0 w 3047"/>
                        <a:gd name="T55" fmla="*/ 0 h 1383"/>
                        <a:gd name="T56" fmla="*/ 0 w 3047"/>
                        <a:gd name="T57" fmla="*/ 0 h 1383"/>
                        <a:gd name="T58" fmla="*/ 0 w 3047"/>
                        <a:gd name="T59" fmla="*/ 0 h 1383"/>
                        <a:gd name="T60" fmla="*/ 0 w 3047"/>
                        <a:gd name="T61" fmla="*/ 0 h 1383"/>
                        <a:gd name="T62" fmla="*/ 0 w 3047"/>
                        <a:gd name="T63" fmla="*/ 0 h 1383"/>
                        <a:gd name="T64" fmla="*/ 0 w 3047"/>
                        <a:gd name="T65" fmla="*/ 0 h 1383"/>
                        <a:gd name="T66" fmla="*/ 0 w 3047"/>
                        <a:gd name="T67" fmla="*/ 0 h 1383"/>
                        <a:gd name="T68" fmla="*/ 0 w 3047"/>
                        <a:gd name="T69" fmla="*/ 0 h 1383"/>
                        <a:gd name="T70" fmla="*/ 0 w 3047"/>
                        <a:gd name="T71" fmla="*/ 0 h 1383"/>
                        <a:gd name="T72" fmla="*/ 0 w 3047"/>
                        <a:gd name="T73" fmla="*/ 0 h 1383"/>
                        <a:gd name="T74" fmla="*/ 0 w 3047"/>
                        <a:gd name="T75" fmla="*/ 0 h 1383"/>
                        <a:gd name="T76" fmla="*/ 0 w 3047"/>
                        <a:gd name="T77" fmla="*/ 0 h 1383"/>
                        <a:gd name="T78" fmla="*/ 0 w 3047"/>
                        <a:gd name="T79" fmla="*/ 0 h 1383"/>
                        <a:gd name="T80" fmla="*/ 0 w 3047"/>
                        <a:gd name="T81" fmla="*/ 0 h 1383"/>
                        <a:gd name="T82" fmla="*/ 0 w 3047"/>
                        <a:gd name="T83" fmla="*/ 0 h 1383"/>
                        <a:gd name="T84" fmla="*/ 0 w 3047"/>
                        <a:gd name="T85" fmla="*/ 0 h 1383"/>
                        <a:gd name="T86" fmla="*/ 0 w 3047"/>
                        <a:gd name="T87" fmla="*/ 0 h 1383"/>
                        <a:gd name="T88" fmla="*/ 0 w 3047"/>
                        <a:gd name="T89" fmla="*/ 0 h 1383"/>
                        <a:gd name="T90" fmla="*/ 0 w 3047"/>
                        <a:gd name="T91" fmla="*/ 0 h 1383"/>
                        <a:gd name="T92" fmla="*/ 0 w 3047"/>
                        <a:gd name="T93" fmla="*/ 0 h 1383"/>
                        <a:gd name="T94" fmla="*/ 0 w 3047"/>
                        <a:gd name="T95" fmla="*/ 0 h 1383"/>
                        <a:gd name="T96" fmla="*/ 0 w 3047"/>
                        <a:gd name="T97" fmla="*/ 0 h 1383"/>
                        <a:gd name="T98" fmla="*/ 0 w 3047"/>
                        <a:gd name="T99" fmla="*/ 0 h 1383"/>
                        <a:gd name="T100" fmla="*/ 0 w 3047"/>
                        <a:gd name="T101" fmla="*/ 0 h 1383"/>
                        <a:gd name="T102" fmla="*/ 0 w 3047"/>
                        <a:gd name="T103" fmla="*/ 0 h 1383"/>
                        <a:gd name="T104" fmla="*/ 0 w 3047"/>
                        <a:gd name="T105" fmla="*/ 0 h 1383"/>
                        <a:gd name="T106" fmla="*/ 0 w 3047"/>
                        <a:gd name="T107" fmla="*/ 0 h 1383"/>
                        <a:gd name="T108" fmla="*/ 0 w 3047"/>
                        <a:gd name="T109" fmla="*/ 0 h 1383"/>
                        <a:gd name="T110" fmla="*/ 0 w 3047"/>
                        <a:gd name="T111" fmla="*/ 0 h 1383"/>
                        <a:gd name="T112" fmla="*/ 0 w 3047"/>
                        <a:gd name="T113" fmla="*/ 0 h 1383"/>
                        <a:gd name="T114" fmla="*/ 0 w 3047"/>
                        <a:gd name="T115" fmla="*/ 0 h 1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7"/>
                        <a:gd name="T175" fmla="*/ 0 h 1383"/>
                        <a:gd name="T176" fmla="*/ 3047 w 3047"/>
                        <a:gd name="T177" fmla="*/ 1383 h 1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7" h="1383">
                          <a:moveTo>
                            <a:pt x="3" y="1213"/>
                          </a:moveTo>
                          <a:lnTo>
                            <a:pt x="31" y="1217"/>
                          </a:lnTo>
                          <a:lnTo>
                            <a:pt x="59" y="1218"/>
                          </a:lnTo>
                          <a:lnTo>
                            <a:pt x="87" y="1217"/>
                          </a:lnTo>
                          <a:lnTo>
                            <a:pt x="115" y="1215"/>
                          </a:lnTo>
                          <a:lnTo>
                            <a:pt x="142" y="1211"/>
                          </a:lnTo>
                          <a:lnTo>
                            <a:pt x="170" y="1206"/>
                          </a:lnTo>
                          <a:lnTo>
                            <a:pt x="197" y="1200"/>
                          </a:lnTo>
                          <a:lnTo>
                            <a:pt x="224" y="1195"/>
                          </a:lnTo>
                          <a:lnTo>
                            <a:pt x="251" y="1189"/>
                          </a:lnTo>
                          <a:lnTo>
                            <a:pt x="277" y="1184"/>
                          </a:lnTo>
                          <a:lnTo>
                            <a:pt x="303" y="1179"/>
                          </a:lnTo>
                          <a:lnTo>
                            <a:pt x="328" y="1175"/>
                          </a:lnTo>
                          <a:lnTo>
                            <a:pt x="353" y="1174"/>
                          </a:lnTo>
                          <a:lnTo>
                            <a:pt x="376" y="1174"/>
                          </a:lnTo>
                          <a:lnTo>
                            <a:pt x="388" y="1174"/>
                          </a:lnTo>
                          <a:lnTo>
                            <a:pt x="399" y="1175"/>
                          </a:lnTo>
                          <a:lnTo>
                            <a:pt x="410" y="1178"/>
                          </a:lnTo>
                          <a:lnTo>
                            <a:pt x="423" y="1180"/>
                          </a:lnTo>
                          <a:lnTo>
                            <a:pt x="424" y="1174"/>
                          </a:lnTo>
                          <a:lnTo>
                            <a:pt x="425" y="1168"/>
                          </a:lnTo>
                          <a:lnTo>
                            <a:pt x="428" y="1163"/>
                          </a:lnTo>
                          <a:lnTo>
                            <a:pt x="431" y="1158"/>
                          </a:lnTo>
                          <a:lnTo>
                            <a:pt x="439" y="1148"/>
                          </a:lnTo>
                          <a:lnTo>
                            <a:pt x="448" y="1141"/>
                          </a:lnTo>
                          <a:lnTo>
                            <a:pt x="459" y="1135"/>
                          </a:lnTo>
                          <a:lnTo>
                            <a:pt x="472" y="1130"/>
                          </a:lnTo>
                          <a:lnTo>
                            <a:pt x="485" y="1124"/>
                          </a:lnTo>
                          <a:lnTo>
                            <a:pt x="501" y="1119"/>
                          </a:lnTo>
                          <a:lnTo>
                            <a:pt x="535" y="1108"/>
                          </a:lnTo>
                          <a:lnTo>
                            <a:pt x="573" y="1093"/>
                          </a:lnTo>
                          <a:lnTo>
                            <a:pt x="594" y="1084"/>
                          </a:lnTo>
                          <a:lnTo>
                            <a:pt x="615" y="1073"/>
                          </a:lnTo>
                          <a:lnTo>
                            <a:pt x="637" y="1059"/>
                          </a:lnTo>
                          <a:lnTo>
                            <a:pt x="658" y="1043"/>
                          </a:lnTo>
                          <a:lnTo>
                            <a:pt x="740" y="1036"/>
                          </a:lnTo>
                          <a:lnTo>
                            <a:pt x="808" y="1027"/>
                          </a:lnTo>
                          <a:lnTo>
                            <a:pt x="863" y="1020"/>
                          </a:lnTo>
                          <a:lnTo>
                            <a:pt x="907" y="1013"/>
                          </a:lnTo>
                          <a:lnTo>
                            <a:pt x="940" y="1006"/>
                          </a:lnTo>
                          <a:lnTo>
                            <a:pt x="962" y="1001"/>
                          </a:lnTo>
                          <a:lnTo>
                            <a:pt x="976" y="998"/>
                          </a:lnTo>
                          <a:lnTo>
                            <a:pt x="980" y="997"/>
                          </a:lnTo>
                          <a:lnTo>
                            <a:pt x="1222" y="984"/>
                          </a:lnTo>
                          <a:lnTo>
                            <a:pt x="1288" y="1082"/>
                          </a:lnTo>
                          <a:lnTo>
                            <a:pt x="1344" y="1081"/>
                          </a:lnTo>
                          <a:lnTo>
                            <a:pt x="1394" y="1080"/>
                          </a:lnTo>
                          <a:lnTo>
                            <a:pt x="1440" y="1077"/>
                          </a:lnTo>
                          <a:lnTo>
                            <a:pt x="1480" y="1075"/>
                          </a:lnTo>
                          <a:lnTo>
                            <a:pt x="1550" y="1066"/>
                          </a:lnTo>
                          <a:lnTo>
                            <a:pt x="1605" y="1059"/>
                          </a:lnTo>
                          <a:lnTo>
                            <a:pt x="1650" y="1053"/>
                          </a:lnTo>
                          <a:lnTo>
                            <a:pt x="1689" y="1049"/>
                          </a:lnTo>
                          <a:lnTo>
                            <a:pt x="1707" y="1049"/>
                          </a:lnTo>
                          <a:lnTo>
                            <a:pt x="1725" y="1049"/>
                          </a:lnTo>
                          <a:lnTo>
                            <a:pt x="1742" y="1052"/>
                          </a:lnTo>
                          <a:lnTo>
                            <a:pt x="1760" y="1055"/>
                          </a:lnTo>
                          <a:lnTo>
                            <a:pt x="1818" y="1092"/>
                          </a:lnTo>
                          <a:lnTo>
                            <a:pt x="1866" y="1123"/>
                          </a:lnTo>
                          <a:lnTo>
                            <a:pt x="1904" y="1147"/>
                          </a:lnTo>
                          <a:lnTo>
                            <a:pt x="1932" y="1168"/>
                          </a:lnTo>
                          <a:lnTo>
                            <a:pt x="1953" y="1183"/>
                          </a:lnTo>
                          <a:lnTo>
                            <a:pt x="1967" y="1192"/>
                          </a:lnTo>
                          <a:lnTo>
                            <a:pt x="1975" y="1199"/>
                          </a:lnTo>
                          <a:lnTo>
                            <a:pt x="1977" y="1200"/>
                          </a:lnTo>
                          <a:lnTo>
                            <a:pt x="1986" y="1206"/>
                          </a:lnTo>
                          <a:lnTo>
                            <a:pt x="2011" y="1223"/>
                          </a:lnTo>
                          <a:lnTo>
                            <a:pt x="2046" y="1246"/>
                          </a:lnTo>
                          <a:lnTo>
                            <a:pt x="2087" y="1274"/>
                          </a:lnTo>
                          <a:lnTo>
                            <a:pt x="2129" y="1305"/>
                          </a:lnTo>
                          <a:lnTo>
                            <a:pt x="2168" y="1336"/>
                          </a:lnTo>
                          <a:lnTo>
                            <a:pt x="2184" y="1350"/>
                          </a:lnTo>
                          <a:lnTo>
                            <a:pt x="2197" y="1363"/>
                          </a:lnTo>
                          <a:lnTo>
                            <a:pt x="2207" y="1375"/>
                          </a:lnTo>
                          <a:lnTo>
                            <a:pt x="2213" y="1383"/>
                          </a:lnTo>
                          <a:lnTo>
                            <a:pt x="2243" y="1368"/>
                          </a:lnTo>
                          <a:lnTo>
                            <a:pt x="2273" y="1353"/>
                          </a:lnTo>
                          <a:lnTo>
                            <a:pt x="2304" y="1341"/>
                          </a:lnTo>
                          <a:lnTo>
                            <a:pt x="2334" y="1331"/>
                          </a:lnTo>
                          <a:lnTo>
                            <a:pt x="2363" y="1322"/>
                          </a:lnTo>
                          <a:lnTo>
                            <a:pt x="2390" y="1316"/>
                          </a:lnTo>
                          <a:lnTo>
                            <a:pt x="2414" y="1312"/>
                          </a:lnTo>
                          <a:lnTo>
                            <a:pt x="2436" y="1311"/>
                          </a:lnTo>
                          <a:lnTo>
                            <a:pt x="2432" y="1304"/>
                          </a:lnTo>
                          <a:lnTo>
                            <a:pt x="2430" y="1297"/>
                          </a:lnTo>
                          <a:lnTo>
                            <a:pt x="2428" y="1288"/>
                          </a:lnTo>
                          <a:lnTo>
                            <a:pt x="2426" y="1279"/>
                          </a:lnTo>
                          <a:lnTo>
                            <a:pt x="2428" y="1271"/>
                          </a:lnTo>
                          <a:lnTo>
                            <a:pt x="2428" y="1262"/>
                          </a:lnTo>
                          <a:lnTo>
                            <a:pt x="2430" y="1252"/>
                          </a:lnTo>
                          <a:lnTo>
                            <a:pt x="2432" y="1244"/>
                          </a:lnTo>
                          <a:lnTo>
                            <a:pt x="2439" y="1226"/>
                          </a:lnTo>
                          <a:lnTo>
                            <a:pt x="2447" y="1207"/>
                          </a:lnTo>
                          <a:lnTo>
                            <a:pt x="2457" y="1189"/>
                          </a:lnTo>
                          <a:lnTo>
                            <a:pt x="2468" y="1170"/>
                          </a:lnTo>
                          <a:lnTo>
                            <a:pt x="2491" y="1139"/>
                          </a:lnTo>
                          <a:lnTo>
                            <a:pt x="2512" y="1113"/>
                          </a:lnTo>
                          <a:lnTo>
                            <a:pt x="2528" y="1095"/>
                          </a:lnTo>
                          <a:lnTo>
                            <a:pt x="2534" y="1088"/>
                          </a:lnTo>
                          <a:lnTo>
                            <a:pt x="2555" y="1057"/>
                          </a:lnTo>
                          <a:lnTo>
                            <a:pt x="2571" y="1031"/>
                          </a:lnTo>
                          <a:lnTo>
                            <a:pt x="2577" y="1021"/>
                          </a:lnTo>
                          <a:lnTo>
                            <a:pt x="2582" y="1011"/>
                          </a:lnTo>
                          <a:lnTo>
                            <a:pt x="2585" y="1004"/>
                          </a:lnTo>
                          <a:lnTo>
                            <a:pt x="2588" y="997"/>
                          </a:lnTo>
                          <a:lnTo>
                            <a:pt x="2589" y="989"/>
                          </a:lnTo>
                          <a:lnTo>
                            <a:pt x="2589" y="983"/>
                          </a:lnTo>
                          <a:lnTo>
                            <a:pt x="2588" y="976"/>
                          </a:lnTo>
                          <a:lnTo>
                            <a:pt x="2584" y="970"/>
                          </a:lnTo>
                          <a:lnTo>
                            <a:pt x="2579" y="962"/>
                          </a:lnTo>
                          <a:lnTo>
                            <a:pt x="2572" y="955"/>
                          </a:lnTo>
                          <a:lnTo>
                            <a:pt x="2565" y="948"/>
                          </a:lnTo>
                          <a:lnTo>
                            <a:pt x="2554" y="938"/>
                          </a:lnTo>
                          <a:lnTo>
                            <a:pt x="2552" y="932"/>
                          </a:lnTo>
                          <a:lnTo>
                            <a:pt x="2552" y="926"/>
                          </a:lnTo>
                          <a:lnTo>
                            <a:pt x="2552" y="922"/>
                          </a:lnTo>
                          <a:lnTo>
                            <a:pt x="2555" y="918"/>
                          </a:lnTo>
                          <a:lnTo>
                            <a:pt x="2557" y="916"/>
                          </a:lnTo>
                          <a:lnTo>
                            <a:pt x="2561" y="915"/>
                          </a:lnTo>
                          <a:lnTo>
                            <a:pt x="2565" y="913"/>
                          </a:lnTo>
                          <a:lnTo>
                            <a:pt x="2568" y="913"/>
                          </a:lnTo>
                          <a:lnTo>
                            <a:pt x="2585" y="916"/>
                          </a:lnTo>
                          <a:lnTo>
                            <a:pt x="2593" y="918"/>
                          </a:lnTo>
                          <a:lnTo>
                            <a:pt x="2594" y="929"/>
                          </a:lnTo>
                          <a:lnTo>
                            <a:pt x="2598" y="939"/>
                          </a:lnTo>
                          <a:lnTo>
                            <a:pt x="2603" y="946"/>
                          </a:lnTo>
                          <a:lnTo>
                            <a:pt x="2609" y="951"/>
                          </a:lnTo>
                          <a:lnTo>
                            <a:pt x="2616" y="955"/>
                          </a:lnTo>
                          <a:lnTo>
                            <a:pt x="2625" y="956"/>
                          </a:lnTo>
                          <a:lnTo>
                            <a:pt x="2633" y="957"/>
                          </a:lnTo>
                          <a:lnTo>
                            <a:pt x="2642" y="956"/>
                          </a:lnTo>
                          <a:lnTo>
                            <a:pt x="2650" y="954"/>
                          </a:lnTo>
                          <a:lnTo>
                            <a:pt x="2659" y="950"/>
                          </a:lnTo>
                          <a:lnTo>
                            <a:pt x="2666" y="945"/>
                          </a:lnTo>
                          <a:lnTo>
                            <a:pt x="2674" y="939"/>
                          </a:lnTo>
                          <a:lnTo>
                            <a:pt x="2680" y="932"/>
                          </a:lnTo>
                          <a:lnTo>
                            <a:pt x="2683" y="923"/>
                          </a:lnTo>
                          <a:lnTo>
                            <a:pt x="2685" y="915"/>
                          </a:lnTo>
                          <a:lnTo>
                            <a:pt x="2685" y="905"/>
                          </a:lnTo>
                          <a:lnTo>
                            <a:pt x="2705" y="904"/>
                          </a:lnTo>
                          <a:lnTo>
                            <a:pt x="2725" y="901"/>
                          </a:lnTo>
                          <a:lnTo>
                            <a:pt x="2742" y="897"/>
                          </a:lnTo>
                          <a:lnTo>
                            <a:pt x="2759" y="893"/>
                          </a:lnTo>
                          <a:lnTo>
                            <a:pt x="2774" y="889"/>
                          </a:lnTo>
                          <a:lnTo>
                            <a:pt x="2789" y="884"/>
                          </a:lnTo>
                          <a:lnTo>
                            <a:pt x="2801" y="878"/>
                          </a:lnTo>
                          <a:lnTo>
                            <a:pt x="2812" y="873"/>
                          </a:lnTo>
                          <a:lnTo>
                            <a:pt x="2831" y="863"/>
                          </a:lnTo>
                          <a:lnTo>
                            <a:pt x="2845" y="855"/>
                          </a:lnTo>
                          <a:lnTo>
                            <a:pt x="2853" y="848"/>
                          </a:lnTo>
                          <a:lnTo>
                            <a:pt x="2856" y="846"/>
                          </a:lnTo>
                          <a:lnTo>
                            <a:pt x="2869" y="830"/>
                          </a:lnTo>
                          <a:lnTo>
                            <a:pt x="2880" y="815"/>
                          </a:lnTo>
                          <a:lnTo>
                            <a:pt x="2890" y="802"/>
                          </a:lnTo>
                          <a:lnTo>
                            <a:pt x="2899" y="790"/>
                          </a:lnTo>
                          <a:lnTo>
                            <a:pt x="2906" y="779"/>
                          </a:lnTo>
                          <a:lnTo>
                            <a:pt x="2912" y="768"/>
                          </a:lnTo>
                          <a:lnTo>
                            <a:pt x="2916" y="758"/>
                          </a:lnTo>
                          <a:lnTo>
                            <a:pt x="2920" y="749"/>
                          </a:lnTo>
                          <a:lnTo>
                            <a:pt x="2921" y="741"/>
                          </a:lnTo>
                          <a:lnTo>
                            <a:pt x="2922" y="733"/>
                          </a:lnTo>
                          <a:lnTo>
                            <a:pt x="2921" y="727"/>
                          </a:lnTo>
                          <a:lnTo>
                            <a:pt x="2920" y="721"/>
                          </a:lnTo>
                          <a:lnTo>
                            <a:pt x="2917" y="717"/>
                          </a:lnTo>
                          <a:lnTo>
                            <a:pt x="2915" y="713"/>
                          </a:lnTo>
                          <a:lnTo>
                            <a:pt x="2910" y="710"/>
                          </a:lnTo>
                          <a:lnTo>
                            <a:pt x="2906" y="708"/>
                          </a:lnTo>
                          <a:lnTo>
                            <a:pt x="2900" y="705"/>
                          </a:lnTo>
                          <a:lnTo>
                            <a:pt x="2894" y="705"/>
                          </a:lnTo>
                          <a:lnTo>
                            <a:pt x="2888" y="705"/>
                          </a:lnTo>
                          <a:lnTo>
                            <a:pt x="2880" y="705"/>
                          </a:lnTo>
                          <a:lnTo>
                            <a:pt x="2866" y="709"/>
                          </a:lnTo>
                          <a:lnTo>
                            <a:pt x="2850" y="714"/>
                          </a:lnTo>
                          <a:lnTo>
                            <a:pt x="2833" y="722"/>
                          </a:lnTo>
                          <a:lnTo>
                            <a:pt x="2816" y="733"/>
                          </a:lnTo>
                          <a:lnTo>
                            <a:pt x="2798" y="746"/>
                          </a:lnTo>
                          <a:lnTo>
                            <a:pt x="2784" y="760"/>
                          </a:lnTo>
                          <a:lnTo>
                            <a:pt x="2775" y="765"/>
                          </a:lnTo>
                          <a:lnTo>
                            <a:pt x="2767" y="768"/>
                          </a:lnTo>
                          <a:lnTo>
                            <a:pt x="2759" y="768"/>
                          </a:lnTo>
                          <a:lnTo>
                            <a:pt x="2752" y="768"/>
                          </a:lnTo>
                          <a:lnTo>
                            <a:pt x="2745" y="766"/>
                          </a:lnTo>
                          <a:lnTo>
                            <a:pt x="2738" y="764"/>
                          </a:lnTo>
                          <a:lnTo>
                            <a:pt x="2732" y="762"/>
                          </a:lnTo>
                          <a:lnTo>
                            <a:pt x="2727" y="758"/>
                          </a:lnTo>
                          <a:lnTo>
                            <a:pt x="2710" y="742"/>
                          </a:lnTo>
                          <a:lnTo>
                            <a:pt x="2705" y="735"/>
                          </a:lnTo>
                          <a:lnTo>
                            <a:pt x="2711" y="737"/>
                          </a:lnTo>
                          <a:lnTo>
                            <a:pt x="2718" y="738"/>
                          </a:lnTo>
                          <a:lnTo>
                            <a:pt x="2724" y="738"/>
                          </a:lnTo>
                          <a:lnTo>
                            <a:pt x="2731" y="738"/>
                          </a:lnTo>
                          <a:lnTo>
                            <a:pt x="2745" y="735"/>
                          </a:lnTo>
                          <a:lnTo>
                            <a:pt x="2758" y="730"/>
                          </a:lnTo>
                          <a:lnTo>
                            <a:pt x="2771" y="722"/>
                          </a:lnTo>
                          <a:lnTo>
                            <a:pt x="2785" y="713"/>
                          </a:lnTo>
                          <a:lnTo>
                            <a:pt x="2797" y="702"/>
                          </a:lnTo>
                          <a:lnTo>
                            <a:pt x="2809" y="689"/>
                          </a:lnTo>
                          <a:lnTo>
                            <a:pt x="2819" y="676"/>
                          </a:lnTo>
                          <a:lnTo>
                            <a:pt x="2829" y="662"/>
                          </a:lnTo>
                          <a:lnTo>
                            <a:pt x="2838" y="649"/>
                          </a:lnTo>
                          <a:lnTo>
                            <a:pt x="2844" y="635"/>
                          </a:lnTo>
                          <a:lnTo>
                            <a:pt x="2849" y="623"/>
                          </a:lnTo>
                          <a:lnTo>
                            <a:pt x="2851" y="611"/>
                          </a:lnTo>
                          <a:lnTo>
                            <a:pt x="2851" y="605"/>
                          </a:lnTo>
                          <a:lnTo>
                            <a:pt x="2851" y="600"/>
                          </a:lnTo>
                          <a:lnTo>
                            <a:pt x="2851" y="595"/>
                          </a:lnTo>
                          <a:lnTo>
                            <a:pt x="2849" y="590"/>
                          </a:lnTo>
                          <a:lnTo>
                            <a:pt x="2845" y="586"/>
                          </a:lnTo>
                          <a:lnTo>
                            <a:pt x="2840" y="584"/>
                          </a:lnTo>
                          <a:lnTo>
                            <a:pt x="2834" y="582"/>
                          </a:lnTo>
                          <a:lnTo>
                            <a:pt x="2828" y="579"/>
                          </a:lnTo>
                          <a:lnTo>
                            <a:pt x="2813" y="575"/>
                          </a:lnTo>
                          <a:lnTo>
                            <a:pt x="2797" y="573"/>
                          </a:lnTo>
                          <a:lnTo>
                            <a:pt x="2759" y="569"/>
                          </a:lnTo>
                          <a:lnTo>
                            <a:pt x="2720" y="567"/>
                          </a:lnTo>
                          <a:lnTo>
                            <a:pt x="2702" y="564"/>
                          </a:lnTo>
                          <a:lnTo>
                            <a:pt x="2683" y="562"/>
                          </a:lnTo>
                          <a:lnTo>
                            <a:pt x="2667" y="558"/>
                          </a:lnTo>
                          <a:lnTo>
                            <a:pt x="2653" y="555"/>
                          </a:lnTo>
                          <a:lnTo>
                            <a:pt x="2647" y="551"/>
                          </a:lnTo>
                          <a:lnTo>
                            <a:pt x="2640" y="549"/>
                          </a:lnTo>
                          <a:lnTo>
                            <a:pt x="2636" y="545"/>
                          </a:lnTo>
                          <a:lnTo>
                            <a:pt x="2632" y="540"/>
                          </a:lnTo>
                          <a:lnTo>
                            <a:pt x="2629" y="535"/>
                          </a:lnTo>
                          <a:lnTo>
                            <a:pt x="2627" y="530"/>
                          </a:lnTo>
                          <a:lnTo>
                            <a:pt x="2626" y="524"/>
                          </a:lnTo>
                          <a:lnTo>
                            <a:pt x="2626" y="518"/>
                          </a:lnTo>
                          <a:lnTo>
                            <a:pt x="2653" y="524"/>
                          </a:lnTo>
                          <a:lnTo>
                            <a:pt x="2677" y="528"/>
                          </a:lnTo>
                          <a:lnTo>
                            <a:pt x="2698" y="530"/>
                          </a:lnTo>
                          <a:lnTo>
                            <a:pt x="2716" y="529"/>
                          </a:lnTo>
                          <a:lnTo>
                            <a:pt x="2732" y="528"/>
                          </a:lnTo>
                          <a:lnTo>
                            <a:pt x="2746" y="525"/>
                          </a:lnTo>
                          <a:lnTo>
                            <a:pt x="2758" y="522"/>
                          </a:lnTo>
                          <a:lnTo>
                            <a:pt x="2768" y="517"/>
                          </a:lnTo>
                          <a:lnTo>
                            <a:pt x="2776" y="512"/>
                          </a:lnTo>
                          <a:lnTo>
                            <a:pt x="2782" y="506"/>
                          </a:lnTo>
                          <a:lnTo>
                            <a:pt x="2787" y="501"/>
                          </a:lnTo>
                          <a:lnTo>
                            <a:pt x="2791" y="496"/>
                          </a:lnTo>
                          <a:lnTo>
                            <a:pt x="2796" y="489"/>
                          </a:lnTo>
                          <a:lnTo>
                            <a:pt x="2797" y="485"/>
                          </a:lnTo>
                          <a:lnTo>
                            <a:pt x="2805" y="484"/>
                          </a:lnTo>
                          <a:lnTo>
                            <a:pt x="2811" y="482"/>
                          </a:lnTo>
                          <a:lnTo>
                            <a:pt x="2816" y="482"/>
                          </a:lnTo>
                          <a:lnTo>
                            <a:pt x="2819" y="484"/>
                          </a:lnTo>
                          <a:lnTo>
                            <a:pt x="2825" y="489"/>
                          </a:lnTo>
                          <a:lnTo>
                            <a:pt x="2831" y="497"/>
                          </a:lnTo>
                          <a:lnTo>
                            <a:pt x="2842" y="509"/>
                          </a:lnTo>
                          <a:lnTo>
                            <a:pt x="2858" y="525"/>
                          </a:lnTo>
                          <a:lnTo>
                            <a:pt x="2869" y="534"/>
                          </a:lnTo>
                          <a:lnTo>
                            <a:pt x="2884" y="544"/>
                          </a:lnTo>
                          <a:lnTo>
                            <a:pt x="2901" y="553"/>
                          </a:lnTo>
                          <a:lnTo>
                            <a:pt x="2921" y="564"/>
                          </a:lnTo>
                          <a:lnTo>
                            <a:pt x="2934" y="552"/>
                          </a:lnTo>
                          <a:lnTo>
                            <a:pt x="2946" y="541"/>
                          </a:lnTo>
                          <a:lnTo>
                            <a:pt x="2958" y="530"/>
                          </a:lnTo>
                          <a:lnTo>
                            <a:pt x="2969" y="519"/>
                          </a:lnTo>
                          <a:lnTo>
                            <a:pt x="2987" y="497"/>
                          </a:lnTo>
                          <a:lnTo>
                            <a:pt x="3002" y="475"/>
                          </a:lnTo>
                          <a:lnTo>
                            <a:pt x="3014" y="454"/>
                          </a:lnTo>
                          <a:lnTo>
                            <a:pt x="3024" y="433"/>
                          </a:lnTo>
                          <a:lnTo>
                            <a:pt x="3032" y="414"/>
                          </a:lnTo>
                          <a:lnTo>
                            <a:pt x="3037" y="396"/>
                          </a:lnTo>
                          <a:lnTo>
                            <a:pt x="3042" y="378"/>
                          </a:lnTo>
                          <a:lnTo>
                            <a:pt x="3044" y="362"/>
                          </a:lnTo>
                          <a:lnTo>
                            <a:pt x="3046" y="349"/>
                          </a:lnTo>
                          <a:lnTo>
                            <a:pt x="3047" y="337"/>
                          </a:lnTo>
                          <a:lnTo>
                            <a:pt x="3047" y="321"/>
                          </a:lnTo>
                          <a:lnTo>
                            <a:pt x="3046" y="315"/>
                          </a:lnTo>
                          <a:lnTo>
                            <a:pt x="3037" y="293"/>
                          </a:lnTo>
                          <a:lnTo>
                            <a:pt x="3030" y="277"/>
                          </a:lnTo>
                          <a:lnTo>
                            <a:pt x="3025" y="271"/>
                          </a:lnTo>
                          <a:lnTo>
                            <a:pt x="3021" y="266"/>
                          </a:lnTo>
                          <a:lnTo>
                            <a:pt x="3017" y="262"/>
                          </a:lnTo>
                          <a:lnTo>
                            <a:pt x="3014" y="260"/>
                          </a:lnTo>
                          <a:lnTo>
                            <a:pt x="3010" y="257"/>
                          </a:lnTo>
                          <a:lnTo>
                            <a:pt x="3008" y="256"/>
                          </a:lnTo>
                          <a:lnTo>
                            <a:pt x="3004" y="256"/>
                          </a:lnTo>
                          <a:lnTo>
                            <a:pt x="3000" y="257"/>
                          </a:lnTo>
                          <a:lnTo>
                            <a:pt x="2994" y="260"/>
                          </a:lnTo>
                          <a:lnTo>
                            <a:pt x="2989" y="266"/>
                          </a:lnTo>
                          <a:lnTo>
                            <a:pt x="2984" y="272"/>
                          </a:lnTo>
                          <a:lnTo>
                            <a:pt x="2980" y="280"/>
                          </a:lnTo>
                          <a:lnTo>
                            <a:pt x="2976" y="288"/>
                          </a:lnTo>
                          <a:lnTo>
                            <a:pt x="2973" y="296"/>
                          </a:lnTo>
                          <a:lnTo>
                            <a:pt x="2969" y="310"/>
                          </a:lnTo>
                          <a:lnTo>
                            <a:pt x="2967" y="315"/>
                          </a:lnTo>
                          <a:lnTo>
                            <a:pt x="3006" y="387"/>
                          </a:lnTo>
                          <a:lnTo>
                            <a:pt x="3006" y="393"/>
                          </a:lnTo>
                          <a:lnTo>
                            <a:pt x="3004" y="399"/>
                          </a:lnTo>
                          <a:lnTo>
                            <a:pt x="3003" y="404"/>
                          </a:lnTo>
                          <a:lnTo>
                            <a:pt x="2999" y="408"/>
                          </a:lnTo>
                          <a:lnTo>
                            <a:pt x="2995" y="410"/>
                          </a:lnTo>
                          <a:lnTo>
                            <a:pt x="2992" y="413"/>
                          </a:lnTo>
                          <a:lnTo>
                            <a:pt x="2988" y="414"/>
                          </a:lnTo>
                          <a:lnTo>
                            <a:pt x="2983" y="415"/>
                          </a:lnTo>
                          <a:lnTo>
                            <a:pt x="2967" y="414"/>
                          </a:lnTo>
                          <a:lnTo>
                            <a:pt x="2961" y="413"/>
                          </a:lnTo>
                          <a:lnTo>
                            <a:pt x="2962" y="404"/>
                          </a:lnTo>
                          <a:lnTo>
                            <a:pt x="2964" y="393"/>
                          </a:lnTo>
                          <a:lnTo>
                            <a:pt x="2964" y="382"/>
                          </a:lnTo>
                          <a:lnTo>
                            <a:pt x="2962" y="369"/>
                          </a:lnTo>
                          <a:lnTo>
                            <a:pt x="2958" y="343"/>
                          </a:lnTo>
                          <a:lnTo>
                            <a:pt x="2953" y="317"/>
                          </a:lnTo>
                          <a:lnTo>
                            <a:pt x="2940" y="274"/>
                          </a:lnTo>
                          <a:lnTo>
                            <a:pt x="2934" y="256"/>
                          </a:lnTo>
                          <a:lnTo>
                            <a:pt x="2924" y="249"/>
                          </a:lnTo>
                          <a:lnTo>
                            <a:pt x="2916" y="244"/>
                          </a:lnTo>
                          <a:lnTo>
                            <a:pt x="2909" y="242"/>
                          </a:lnTo>
                          <a:lnTo>
                            <a:pt x="2902" y="242"/>
                          </a:lnTo>
                          <a:lnTo>
                            <a:pt x="2896" y="245"/>
                          </a:lnTo>
                          <a:lnTo>
                            <a:pt x="2890" y="247"/>
                          </a:lnTo>
                          <a:lnTo>
                            <a:pt x="2885" y="252"/>
                          </a:lnTo>
                          <a:lnTo>
                            <a:pt x="2882" y="258"/>
                          </a:lnTo>
                          <a:lnTo>
                            <a:pt x="2876" y="271"/>
                          </a:lnTo>
                          <a:lnTo>
                            <a:pt x="2872" y="283"/>
                          </a:lnTo>
                          <a:lnTo>
                            <a:pt x="2869" y="291"/>
                          </a:lnTo>
                          <a:lnTo>
                            <a:pt x="2869" y="295"/>
                          </a:lnTo>
                          <a:lnTo>
                            <a:pt x="2853" y="295"/>
                          </a:lnTo>
                          <a:lnTo>
                            <a:pt x="2840" y="296"/>
                          </a:lnTo>
                          <a:lnTo>
                            <a:pt x="2828" y="299"/>
                          </a:lnTo>
                          <a:lnTo>
                            <a:pt x="2817" y="301"/>
                          </a:lnTo>
                          <a:lnTo>
                            <a:pt x="2798" y="306"/>
                          </a:lnTo>
                          <a:lnTo>
                            <a:pt x="2781" y="312"/>
                          </a:lnTo>
                          <a:lnTo>
                            <a:pt x="2764" y="317"/>
                          </a:lnTo>
                          <a:lnTo>
                            <a:pt x="2746" y="320"/>
                          </a:lnTo>
                          <a:lnTo>
                            <a:pt x="2736" y="320"/>
                          </a:lnTo>
                          <a:lnTo>
                            <a:pt x="2725" y="320"/>
                          </a:lnTo>
                          <a:lnTo>
                            <a:pt x="2713" y="317"/>
                          </a:lnTo>
                          <a:lnTo>
                            <a:pt x="2698" y="315"/>
                          </a:lnTo>
                          <a:lnTo>
                            <a:pt x="2698" y="306"/>
                          </a:lnTo>
                          <a:lnTo>
                            <a:pt x="2697" y="299"/>
                          </a:lnTo>
                          <a:lnTo>
                            <a:pt x="2694" y="291"/>
                          </a:lnTo>
                          <a:lnTo>
                            <a:pt x="2691" y="284"/>
                          </a:lnTo>
                          <a:lnTo>
                            <a:pt x="2685" y="271"/>
                          </a:lnTo>
                          <a:lnTo>
                            <a:pt x="2677" y="258"/>
                          </a:lnTo>
                          <a:lnTo>
                            <a:pt x="2670" y="245"/>
                          </a:lnTo>
                          <a:lnTo>
                            <a:pt x="2665" y="230"/>
                          </a:lnTo>
                          <a:lnTo>
                            <a:pt x="2664" y="223"/>
                          </a:lnTo>
                          <a:lnTo>
                            <a:pt x="2663" y="214"/>
                          </a:lnTo>
                          <a:lnTo>
                            <a:pt x="2664" y="206"/>
                          </a:lnTo>
                          <a:lnTo>
                            <a:pt x="2665" y="196"/>
                          </a:lnTo>
                          <a:lnTo>
                            <a:pt x="2674" y="189"/>
                          </a:lnTo>
                          <a:lnTo>
                            <a:pt x="2681" y="184"/>
                          </a:lnTo>
                          <a:lnTo>
                            <a:pt x="2687" y="181"/>
                          </a:lnTo>
                          <a:lnTo>
                            <a:pt x="2692" y="182"/>
                          </a:lnTo>
                          <a:lnTo>
                            <a:pt x="2697" y="185"/>
                          </a:lnTo>
                          <a:lnTo>
                            <a:pt x="2700" y="190"/>
                          </a:lnTo>
                          <a:lnTo>
                            <a:pt x="2703" y="196"/>
                          </a:lnTo>
                          <a:lnTo>
                            <a:pt x="2705" y="203"/>
                          </a:lnTo>
                          <a:lnTo>
                            <a:pt x="2710" y="234"/>
                          </a:lnTo>
                          <a:lnTo>
                            <a:pt x="2711" y="249"/>
                          </a:lnTo>
                          <a:lnTo>
                            <a:pt x="2724" y="256"/>
                          </a:lnTo>
                          <a:lnTo>
                            <a:pt x="2736" y="262"/>
                          </a:lnTo>
                          <a:lnTo>
                            <a:pt x="2747" y="267"/>
                          </a:lnTo>
                          <a:lnTo>
                            <a:pt x="2757" y="271"/>
                          </a:lnTo>
                          <a:lnTo>
                            <a:pt x="2765" y="273"/>
                          </a:lnTo>
                          <a:lnTo>
                            <a:pt x="2773" y="276"/>
                          </a:lnTo>
                          <a:lnTo>
                            <a:pt x="2780" y="276"/>
                          </a:lnTo>
                          <a:lnTo>
                            <a:pt x="2785" y="276"/>
                          </a:lnTo>
                          <a:lnTo>
                            <a:pt x="2791" y="274"/>
                          </a:lnTo>
                          <a:lnTo>
                            <a:pt x="2795" y="273"/>
                          </a:lnTo>
                          <a:lnTo>
                            <a:pt x="2798" y="271"/>
                          </a:lnTo>
                          <a:lnTo>
                            <a:pt x="2802" y="268"/>
                          </a:lnTo>
                          <a:lnTo>
                            <a:pt x="2805" y="265"/>
                          </a:lnTo>
                          <a:lnTo>
                            <a:pt x="2806" y="261"/>
                          </a:lnTo>
                          <a:lnTo>
                            <a:pt x="2807" y="256"/>
                          </a:lnTo>
                          <a:lnTo>
                            <a:pt x="2808" y="251"/>
                          </a:lnTo>
                          <a:lnTo>
                            <a:pt x="2808" y="241"/>
                          </a:lnTo>
                          <a:lnTo>
                            <a:pt x="2808" y="231"/>
                          </a:lnTo>
                          <a:lnTo>
                            <a:pt x="2806" y="220"/>
                          </a:lnTo>
                          <a:lnTo>
                            <a:pt x="2803" y="211"/>
                          </a:lnTo>
                          <a:lnTo>
                            <a:pt x="2798" y="196"/>
                          </a:lnTo>
                          <a:lnTo>
                            <a:pt x="2797" y="190"/>
                          </a:lnTo>
                          <a:lnTo>
                            <a:pt x="2811" y="190"/>
                          </a:lnTo>
                          <a:lnTo>
                            <a:pt x="2824" y="189"/>
                          </a:lnTo>
                          <a:lnTo>
                            <a:pt x="2835" y="186"/>
                          </a:lnTo>
                          <a:lnTo>
                            <a:pt x="2846" y="184"/>
                          </a:lnTo>
                          <a:lnTo>
                            <a:pt x="2864" y="178"/>
                          </a:lnTo>
                          <a:lnTo>
                            <a:pt x="2879" y="170"/>
                          </a:lnTo>
                          <a:lnTo>
                            <a:pt x="2896" y="157"/>
                          </a:lnTo>
                          <a:lnTo>
                            <a:pt x="2901" y="151"/>
                          </a:lnTo>
                          <a:lnTo>
                            <a:pt x="2902" y="147"/>
                          </a:lnTo>
                          <a:lnTo>
                            <a:pt x="2904" y="137"/>
                          </a:lnTo>
                          <a:lnTo>
                            <a:pt x="2905" y="126"/>
                          </a:lnTo>
                          <a:lnTo>
                            <a:pt x="2909" y="116"/>
                          </a:lnTo>
                          <a:lnTo>
                            <a:pt x="2911" y="113"/>
                          </a:lnTo>
                          <a:lnTo>
                            <a:pt x="2915" y="113"/>
                          </a:lnTo>
                          <a:lnTo>
                            <a:pt x="2917" y="114"/>
                          </a:lnTo>
                          <a:lnTo>
                            <a:pt x="2921" y="118"/>
                          </a:lnTo>
                          <a:lnTo>
                            <a:pt x="2926" y="125"/>
                          </a:lnTo>
                          <a:lnTo>
                            <a:pt x="2929" y="136"/>
                          </a:lnTo>
                          <a:lnTo>
                            <a:pt x="2935" y="151"/>
                          </a:lnTo>
                          <a:lnTo>
                            <a:pt x="2940" y="170"/>
                          </a:lnTo>
                          <a:lnTo>
                            <a:pt x="2949" y="162"/>
                          </a:lnTo>
                          <a:lnTo>
                            <a:pt x="2955" y="154"/>
                          </a:lnTo>
                          <a:lnTo>
                            <a:pt x="2961" y="146"/>
                          </a:lnTo>
                          <a:lnTo>
                            <a:pt x="2965" y="138"/>
                          </a:lnTo>
                          <a:lnTo>
                            <a:pt x="2969" y="131"/>
                          </a:lnTo>
                          <a:lnTo>
                            <a:pt x="2971" y="123"/>
                          </a:lnTo>
                          <a:lnTo>
                            <a:pt x="2972" y="115"/>
                          </a:lnTo>
                          <a:lnTo>
                            <a:pt x="2972" y="108"/>
                          </a:lnTo>
                          <a:lnTo>
                            <a:pt x="2972" y="100"/>
                          </a:lnTo>
                          <a:lnTo>
                            <a:pt x="2971" y="93"/>
                          </a:lnTo>
                          <a:lnTo>
                            <a:pt x="2970" y="86"/>
                          </a:lnTo>
                          <a:lnTo>
                            <a:pt x="2967" y="78"/>
                          </a:lnTo>
                          <a:lnTo>
                            <a:pt x="2960" y="65"/>
                          </a:lnTo>
                          <a:lnTo>
                            <a:pt x="2953" y="53"/>
                          </a:lnTo>
                          <a:lnTo>
                            <a:pt x="2943" y="42"/>
                          </a:lnTo>
                          <a:lnTo>
                            <a:pt x="2934" y="31"/>
                          </a:lnTo>
                          <a:lnTo>
                            <a:pt x="2924" y="22"/>
                          </a:lnTo>
                          <a:lnTo>
                            <a:pt x="2915" y="15"/>
                          </a:lnTo>
                          <a:lnTo>
                            <a:pt x="2901" y="4"/>
                          </a:lnTo>
                          <a:lnTo>
                            <a:pt x="2895" y="0"/>
                          </a:lnTo>
                          <a:lnTo>
                            <a:pt x="2883" y="4"/>
                          </a:lnTo>
                          <a:lnTo>
                            <a:pt x="2846" y="15"/>
                          </a:lnTo>
                          <a:lnTo>
                            <a:pt x="2786" y="32"/>
                          </a:lnTo>
                          <a:lnTo>
                            <a:pt x="2705" y="53"/>
                          </a:lnTo>
                          <a:lnTo>
                            <a:pt x="2658" y="65"/>
                          </a:lnTo>
                          <a:lnTo>
                            <a:pt x="2604" y="77"/>
                          </a:lnTo>
                          <a:lnTo>
                            <a:pt x="2545" y="89"/>
                          </a:lnTo>
                          <a:lnTo>
                            <a:pt x="2483" y="102"/>
                          </a:lnTo>
                          <a:lnTo>
                            <a:pt x="2415" y="115"/>
                          </a:lnTo>
                          <a:lnTo>
                            <a:pt x="2343" y="127"/>
                          </a:lnTo>
                          <a:lnTo>
                            <a:pt x="2267" y="140"/>
                          </a:lnTo>
                          <a:lnTo>
                            <a:pt x="2186" y="151"/>
                          </a:lnTo>
                          <a:lnTo>
                            <a:pt x="1538" y="268"/>
                          </a:lnTo>
                          <a:lnTo>
                            <a:pt x="966" y="334"/>
                          </a:lnTo>
                          <a:lnTo>
                            <a:pt x="960" y="339"/>
                          </a:lnTo>
                          <a:lnTo>
                            <a:pt x="942" y="354"/>
                          </a:lnTo>
                          <a:lnTo>
                            <a:pt x="916" y="377"/>
                          </a:lnTo>
                          <a:lnTo>
                            <a:pt x="885" y="408"/>
                          </a:lnTo>
                          <a:lnTo>
                            <a:pt x="869" y="424"/>
                          </a:lnTo>
                          <a:lnTo>
                            <a:pt x="852" y="442"/>
                          </a:lnTo>
                          <a:lnTo>
                            <a:pt x="835" y="462"/>
                          </a:lnTo>
                          <a:lnTo>
                            <a:pt x="820" y="481"/>
                          </a:lnTo>
                          <a:lnTo>
                            <a:pt x="804" y="501"/>
                          </a:lnTo>
                          <a:lnTo>
                            <a:pt x="791" y="522"/>
                          </a:lnTo>
                          <a:lnTo>
                            <a:pt x="780" y="542"/>
                          </a:lnTo>
                          <a:lnTo>
                            <a:pt x="770" y="564"/>
                          </a:lnTo>
                          <a:lnTo>
                            <a:pt x="760" y="562"/>
                          </a:lnTo>
                          <a:lnTo>
                            <a:pt x="752" y="562"/>
                          </a:lnTo>
                          <a:lnTo>
                            <a:pt x="745" y="562"/>
                          </a:lnTo>
                          <a:lnTo>
                            <a:pt x="736" y="563"/>
                          </a:lnTo>
                          <a:lnTo>
                            <a:pt x="730" y="566"/>
                          </a:lnTo>
                          <a:lnTo>
                            <a:pt x="722" y="568"/>
                          </a:lnTo>
                          <a:lnTo>
                            <a:pt x="716" y="571"/>
                          </a:lnTo>
                          <a:lnTo>
                            <a:pt x="710" y="574"/>
                          </a:lnTo>
                          <a:lnTo>
                            <a:pt x="699" y="583"/>
                          </a:lnTo>
                          <a:lnTo>
                            <a:pt x="688" y="593"/>
                          </a:lnTo>
                          <a:lnTo>
                            <a:pt x="680" y="605"/>
                          </a:lnTo>
                          <a:lnTo>
                            <a:pt x="671" y="616"/>
                          </a:lnTo>
                          <a:lnTo>
                            <a:pt x="655" y="642"/>
                          </a:lnTo>
                          <a:lnTo>
                            <a:pt x="639" y="664"/>
                          </a:lnTo>
                          <a:lnTo>
                            <a:pt x="632" y="673"/>
                          </a:lnTo>
                          <a:lnTo>
                            <a:pt x="623" y="681"/>
                          </a:lnTo>
                          <a:lnTo>
                            <a:pt x="620" y="683"/>
                          </a:lnTo>
                          <a:lnTo>
                            <a:pt x="615" y="686"/>
                          </a:lnTo>
                          <a:lnTo>
                            <a:pt x="611" y="688"/>
                          </a:lnTo>
                          <a:lnTo>
                            <a:pt x="606" y="688"/>
                          </a:lnTo>
                          <a:lnTo>
                            <a:pt x="599" y="678"/>
                          </a:lnTo>
                          <a:lnTo>
                            <a:pt x="583" y="659"/>
                          </a:lnTo>
                          <a:lnTo>
                            <a:pt x="578" y="653"/>
                          </a:lnTo>
                          <a:lnTo>
                            <a:pt x="572" y="649"/>
                          </a:lnTo>
                          <a:lnTo>
                            <a:pt x="567" y="644"/>
                          </a:lnTo>
                          <a:lnTo>
                            <a:pt x="561" y="642"/>
                          </a:lnTo>
                          <a:lnTo>
                            <a:pt x="556" y="639"/>
                          </a:lnTo>
                          <a:lnTo>
                            <a:pt x="550" y="639"/>
                          </a:lnTo>
                          <a:lnTo>
                            <a:pt x="545" y="640"/>
                          </a:lnTo>
                          <a:lnTo>
                            <a:pt x="540" y="643"/>
                          </a:lnTo>
                          <a:lnTo>
                            <a:pt x="527" y="660"/>
                          </a:lnTo>
                          <a:lnTo>
                            <a:pt x="492" y="700"/>
                          </a:lnTo>
                          <a:lnTo>
                            <a:pt x="470" y="726"/>
                          </a:lnTo>
                          <a:lnTo>
                            <a:pt x="446" y="751"/>
                          </a:lnTo>
                          <a:lnTo>
                            <a:pt x="434" y="763"/>
                          </a:lnTo>
                          <a:lnTo>
                            <a:pt x="421" y="774"/>
                          </a:lnTo>
                          <a:lnTo>
                            <a:pt x="408" y="785"/>
                          </a:lnTo>
                          <a:lnTo>
                            <a:pt x="396" y="793"/>
                          </a:lnTo>
                          <a:lnTo>
                            <a:pt x="383" y="809"/>
                          </a:lnTo>
                          <a:lnTo>
                            <a:pt x="353" y="845"/>
                          </a:lnTo>
                          <a:lnTo>
                            <a:pt x="333" y="866"/>
                          </a:lnTo>
                          <a:lnTo>
                            <a:pt x="312" y="885"/>
                          </a:lnTo>
                          <a:lnTo>
                            <a:pt x="303" y="894"/>
                          </a:lnTo>
                          <a:lnTo>
                            <a:pt x="292" y="901"/>
                          </a:lnTo>
                          <a:lnTo>
                            <a:pt x="281" y="907"/>
                          </a:lnTo>
                          <a:lnTo>
                            <a:pt x="271" y="912"/>
                          </a:lnTo>
                          <a:lnTo>
                            <a:pt x="263" y="911"/>
                          </a:lnTo>
                          <a:lnTo>
                            <a:pt x="243" y="912"/>
                          </a:lnTo>
                          <a:lnTo>
                            <a:pt x="228" y="913"/>
                          </a:lnTo>
                          <a:lnTo>
                            <a:pt x="213" y="916"/>
                          </a:lnTo>
                          <a:lnTo>
                            <a:pt x="196" y="919"/>
                          </a:lnTo>
                          <a:lnTo>
                            <a:pt x="179" y="926"/>
                          </a:lnTo>
                          <a:lnTo>
                            <a:pt x="169" y="929"/>
                          </a:lnTo>
                          <a:lnTo>
                            <a:pt x="161" y="934"/>
                          </a:lnTo>
                          <a:lnTo>
                            <a:pt x="152" y="939"/>
                          </a:lnTo>
                          <a:lnTo>
                            <a:pt x="144" y="945"/>
                          </a:lnTo>
                          <a:lnTo>
                            <a:pt x="136" y="951"/>
                          </a:lnTo>
                          <a:lnTo>
                            <a:pt x="128" y="959"/>
                          </a:lnTo>
                          <a:lnTo>
                            <a:pt x="120" y="966"/>
                          </a:lnTo>
                          <a:lnTo>
                            <a:pt x="113" y="976"/>
                          </a:lnTo>
                          <a:lnTo>
                            <a:pt x="107" y="986"/>
                          </a:lnTo>
                          <a:lnTo>
                            <a:pt x="101" y="995"/>
                          </a:lnTo>
                          <a:lnTo>
                            <a:pt x="96" y="1008"/>
                          </a:lnTo>
                          <a:lnTo>
                            <a:pt x="91" y="1020"/>
                          </a:lnTo>
                          <a:lnTo>
                            <a:pt x="87" y="1035"/>
                          </a:lnTo>
                          <a:lnTo>
                            <a:pt x="84" y="1049"/>
                          </a:lnTo>
                          <a:lnTo>
                            <a:pt x="82" y="1065"/>
                          </a:lnTo>
                          <a:lnTo>
                            <a:pt x="81" y="1082"/>
                          </a:lnTo>
                          <a:lnTo>
                            <a:pt x="76" y="1082"/>
                          </a:lnTo>
                          <a:lnTo>
                            <a:pt x="66" y="1085"/>
                          </a:lnTo>
                          <a:lnTo>
                            <a:pt x="59" y="1086"/>
                          </a:lnTo>
                          <a:lnTo>
                            <a:pt x="51" y="1090"/>
                          </a:lnTo>
                          <a:lnTo>
                            <a:pt x="43" y="1093"/>
                          </a:lnTo>
                          <a:lnTo>
                            <a:pt x="35" y="1098"/>
                          </a:lnTo>
                          <a:lnTo>
                            <a:pt x="26" y="1106"/>
                          </a:lnTo>
                          <a:lnTo>
                            <a:pt x="19" y="1114"/>
                          </a:lnTo>
                          <a:lnTo>
                            <a:pt x="11" y="1125"/>
                          </a:lnTo>
                          <a:lnTo>
                            <a:pt x="6" y="1137"/>
                          </a:lnTo>
                          <a:lnTo>
                            <a:pt x="3" y="1152"/>
                          </a:lnTo>
                          <a:lnTo>
                            <a:pt x="0" y="1170"/>
                          </a:lnTo>
                          <a:lnTo>
                            <a:pt x="0" y="1190"/>
                          </a:lnTo>
                          <a:lnTo>
                            <a:pt x="3" y="1213"/>
                          </a:lnTo>
                          <a:close/>
                        </a:path>
                      </a:pathLst>
                    </a:custGeom>
                    <a:solidFill>
                      <a:schemeClr val="bg1">
                        <a:lumMod val="8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25" name="Freeform 474"/>
                    <p:cNvSpPr>
                      <a:spLocks/>
                    </p:cNvSpPr>
                    <p:nvPr/>
                  </p:nvSpPr>
                  <p:spPr bwMode="auto">
                    <a:xfrm>
                      <a:off x="2302" y="1734"/>
                      <a:ext cx="661" cy="360"/>
                    </a:xfrm>
                    <a:custGeom>
                      <a:avLst/>
                      <a:gdLst>
                        <a:gd name="T0" fmla="*/ 0 w 2644"/>
                        <a:gd name="T1" fmla="*/ 0 h 1440"/>
                        <a:gd name="T2" fmla="*/ 0 w 2644"/>
                        <a:gd name="T3" fmla="*/ 0 h 1440"/>
                        <a:gd name="T4" fmla="*/ 0 w 2644"/>
                        <a:gd name="T5" fmla="*/ 0 h 1440"/>
                        <a:gd name="T6" fmla="*/ 0 w 2644"/>
                        <a:gd name="T7" fmla="*/ 0 h 1440"/>
                        <a:gd name="T8" fmla="*/ 0 w 2644"/>
                        <a:gd name="T9" fmla="*/ 0 h 1440"/>
                        <a:gd name="T10" fmla="*/ 0 w 2644"/>
                        <a:gd name="T11" fmla="*/ 0 h 1440"/>
                        <a:gd name="T12" fmla="*/ 0 w 2644"/>
                        <a:gd name="T13" fmla="*/ 0 h 1440"/>
                        <a:gd name="T14" fmla="*/ 0 w 2644"/>
                        <a:gd name="T15" fmla="*/ 0 h 1440"/>
                        <a:gd name="T16" fmla="*/ 0 w 2644"/>
                        <a:gd name="T17" fmla="*/ 0 h 1440"/>
                        <a:gd name="T18" fmla="*/ 0 w 2644"/>
                        <a:gd name="T19" fmla="*/ 0 h 1440"/>
                        <a:gd name="T20" fmla="*/ 0 w 2644"/>
                        <a:gd name="T21" fmla="*/ 0 h 1440"/>
                        <a:gd name="T22" fmla="*/ 0 w 2644"/>
                        <a:gd name="T23" fmla="*/ 0 h 1440"/>
                        <a:gd name="T24" fmla="*/ 0 w 2644"/>
                        <a:gd name="T25" fmla="*/ 0 h 1440"/>
                        <a:gd name="T26" fmla="*/ 0 w 2644"/>
                        <a:gd name="T27" fmla="*/ 0 h 1440"/>
                        <a:gd name="T28" fmla="*/ 0 w 2644"/>
                        <a:gd name="T29" fmla="*/ 0 h 1440"/>
                        <a:gd name="T30" fmla="*/ 0 w 2644"/>
                        <a:gd name="T31" fmla="*/ 0 h 1440"/>
                        <a:gd name="T32" fmla="*/ 0 w 2644"/>
                        <a:gd name="T33" fmla="*/ 0 h 1440"/>
                        <a:gd name="T34" fmla="*/ 0 w 2644"/>
                        <a:gd name="T35" fmla="*/ 0 h 1440"/>
                        <a:gd name="T36" fmla="*/ 0 w 2644"/>
                        <a:gd name="T37" fmla="*/ 0 h 1440"/>
                        <a:gd name="T38" fmla="*/ 0 w 2644"/>
                        <a:gd name="T39" fmla="*/ 0 h 1440"/>
                        <a:gd name="T40" fmla="*/ 0 w 2644"/>
                        <a:gd name="T41" fmla="*/ 0 h 1440"/>
                        <a:gd name="T42" fmla="*/ 0 w 2644"/>
                        <a:gd name="T43" fmla="*/ 0 h 1440"/>
                        <a:gd name="T44" fmla="*/ 0 w 2644"/>
                        <a:gd name="T45" fmla="*/ 0 h 1440"/>
                        <a:gd name="T46" fmla="*/ 0 w 2644"/>
                        <a:gd name="T47" fmla="*/ 0 h 1440"/>
                        <a:gd name="T48" fmla="*/ 0 w 2644"/>
                        <a:gd name="T49" fmla="*/ 0 h 1440"/>
                        <a:gd name="T50" fmla="*/ 0 w 2644"/>
                        <a:gd name="T51" fmla="*/ 0 h 1440"/>
                        <a:gd name="T52" fmla="*/ 0 w 2644"/>
                        <a:gd name="T53" fmla="*/ 0 h 1440"/>
                        <a:gd name="T54" fmla="*/ 0 w 2644"/>
                        <a:gd name="T55" fmla="*/ 0 h 1440"/>
                        <a:gd name="T56" fmla="*/ 0 w 2644"/>
                        <a:gd name="T57" fmla="*/ 0 h 1440"/>
                        <a:gd name="T58" fmla="*/ 0 w 2644"/>
                        <a:gd name="T59" fmla="*/ 0 h 1440"/>
                        <a:gd name="T60" fmla="*/ 0 w 2644"/>
                        <a:gd name="T61" fmla="*/ 0 h 1440"/>
                        <a:gd name="T62" fmla="*/ 0 w 2644"/>
                        <a:gd name="T63" fmla="*/ 0 h 1440"/>
                        <a:gd name="T64" fmla="*/ 0 w 2644"/>
                        <a:gd name="T65" fmla="*/ 0 h 1440"/>
                        <a:gd name="T66" fmla="*/ 0 w 2644"/>
                        <a:gd name="T67" fmla="*/ 0 h 1440"/>
                        <a:gd name="T68" fmla="*/ 0 w 2644"/>
                        <a:gd name="T69" fmla="*/ 0 h 1440"/>
                        <a:gd name="T70" fmla="*/ 0 w 2644"/>
                        <a:gd name="T71" fmla="*/ 0 h 1440"/>
                        <a:gd name="T72" fmla="*/ 0 w 2644"/>
                        <a:gd name="T73" fmla="*/ 0 h 1440"/>
                        <a:gd name="T74" fmla="*/ 0 w 2644"/>
                        <a:gd name="T75" fmla="*/ 0 h 1440"/>
                        <a:gd name="T76" fmla="*/ 0 w 2644"/>
                        <a:gd name="T77" fmla="*/ 0 h 1440"/>
                        <a:gd name="T78" fmla="*/ 0 w 2644"/>
                        <a:gd name="T79" fmla="*/ 0 h 1440"/>
                        <a:gd name="T80" fmla="*/ 0 w 2644"/>
                        <a:gd name="T81" fmla="*/ 0 h 1440"/>
                        <a:gd name="T82" fmla="*/ 0 w 2644"/>
                        <a:gd name="T83" fmla="*/ 0 h 1440"/>
                        <a:gd name="T84" fmla="*/ 0 w 2644"/>
                        <a:gd name="T85" fmla="*/ 0 h 1440"/>
                        <a:gd name="T86" fmla="*/ 0 w 2644"/>
                        <a:gd name="T87" fmla="*/ 0 h 14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44"/>
                        <a:gd name="T133" fmla="*/ 0 h 1440"/>
                        <a:gd name="T134" fmla="*/ 2644 w 2644"/>
                        <a:gd name="T135" fmla="*/ 1440 h 14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44" h="1440">
                          <a:moveTo>
                            <a:pt x="78" y="0"/>
                          </a:moveTo>
                          <a:lnTo>
                            <a:pt x="0" y="1358"/>
                          </a:lnTo>
                          <a:lnTo>
                            <a:pt x="122" y="1368"/>
                          </a:lnTo>
                          <a:lnTo>
                            <a:pt x="246" y="1376"/>
                          </a:lnTo>
                          <a:lnTo>
                            <a:pt x="368" y="1385"/>
                          </a:lnTo>
                          <a:lnTo>
                            <a:pt x="489" y="1392"/>
                          </a:lnTo>
                          <a:lnTo>
                            <a:pt x="731" y="1404"/>
                          </a:lnTo>
                          <a:lnTo>
                            <a:pt x="967" y="1414"/>
                          </a:lnTo>
                          <a:lnTo>
                            <a:pt x="1194" y="1423"/>
                          </a:lnTo>
                          <a:lnTo>
                            <a:pt x="1412" y="1429"/>
                          </a:lnTo>
                          <a:lnTo>
                            <a:pt x="1619" y="1434"/>
                          </a:lnTo>
                          <a:lnTo>
                            <a:pt x="1814" y="1437"/>
                          </a:lnTo>
                          <a:lnTo>
                            <a:pt x="1991" y="1439"/>
                          </a:lnTo>
                          <a:lnTo>
                            <a:pt x="2153" y="1440"/>
                          </a:lnTo>
                          <a:lnTo>
                            <a:pt x="2295" y="1440"/>
                          </a:lnTo>
                          <a:lnTo>
                            <a:pt x="2415" y="1440"/>
                          </a:lnTo>
                          <a:lnTo>
                            <a:pt x="2512" y="1439"/>
                          </a:lnTo>
                          <a:lnTo>
                            <a:pt x="2584" y="1437"/>
                          </a:lnTo>
                          <a:lnTo>
                            <a:pt x="2628" y="1437"/>
                          </a:lnTo>
                          <a:lnTo>
                            <a:pt x="2644" y="1437"/>
                          </a:lnTo>
                          <a:lnTo>
                            <a:pt x="2644" y="426"/>
                          </a:lnTo>
                          <a:lnTo>
                            <a:pt x="2631" y="424"/>
                          </a:lnTo>
                          <a:lnTo>
                            <a:pt x="2605" y="414"/>
                          </a:lnTo>
                          <a:lnTo>
                            <a:pt x="2586" y="407"/>
                          </a:lnTo>
                          <a:lnTo>
                            <a:pt x="2568" y="397"/>
                          </a:lnTo>
                          <a:lnTo>
                            <a:pt x="2558" y="391"/>
                          </a:lnTo>
                          <a:lnTo>
                            <a:pt x="2549" y="385"/>
                          </a:lnTo>
                          <a:lnTo>
                            <a:pt x="2540" y="377"/>
                          </a:lnTo>
                          <a:lnTo>
                            <a:pt x="2532" y="370"/>
                          </a:lnTo>
                          <a:lnTo>
                            <a:pt x="2524" y="361"/>
                          </a:lnTo>
                          <a:lnTo>
                            <a:pt x="2516" y="353"/>
                          </a:lnTo>
                          <a:lnTo>
                            <a:pt x="2510" y="343"/>
                          </a:lnTo>
                          <a:lnTo>
                            <a:pt x="2504" y="333"/>
                          </a:lnTo>
                          <a:lnTo>
                            <a:pt x="2499" y="322"/>
                          </a:lnTo>
                          <a:lnTo>
                            <a:pt x="2497" y="311"/>
                          </a:lnTo>
                          <a:lnTo>
                            <a:pt x="2494" y="299"/>
                          </a:lnTo>
                          <a:lnTo>
                            <a:pt x="2494" y="285"/>
                          </a:lnTo>
                          <a:lnTo>
                            <a:pt x="2494" y="272"/>
                          </a:lnTo>
                          <a:lnTo>
                            <a:pt x="2498" y="257"/>
                          </a:lnTo>
                          <a:lnTo>
                            <a:pt x="2502" y="241"/>
                          </a:lnTo>
                          <a:lnTo>
                            <a:pt x="2509" y="225"/>
                          </a:lnTo>
                          <a:lnTo>
                            <a:pt x="2518" y="208"/>
                          </a:lnTo>
                          <a:lnTo>
                            <a:pt x="2529" y="190"/>
                          </a:lnTo>
                          <a:lnTo>
                            <a:pt x="2542" y="170"/>
                          </a:lnTo>
                          <a:lnTo>
                            <a:pt x="2558" y="151"/>
                          </a:lnTo>
                          <a:lnTo>
                            <a:pt x="2558" y="148"/>
                          </a:lnTo>
                          <a:lnTo>
                            <a:pt x="2558" y="142"/>
                          </a:lnTo>
                          <a:lnTo>
                            <a:pt x="2557" y="134"/>
                          </a:lnTo>
                          <a:lnTo>
                            <a:pt x="2553" y="124"/>
                          </a:lnTo>
                          <a:lnTo>
                            <a:pt x="2551" y="119"/>
                          </a:lnTo>
                          <a:lnTo>
                            <a:pt x="2547" y="114"/>
                          </a:lnTo>
                          <a:lnTo>
                            <a:pt x="2542" y="109"/>
                          </a:lnTo>
                          <a:lnTo>
                            <a:pt x="2536" y="104"/>
                          </a:lnTo>
                          <a:lnTo>
                            <a:pt x="2529" y="99"/>
                          </a:lnTo>
                          <a:lnTo>
                            <a:pt x="2520" y="97"/>
                          </a:lnTo>
                          <a:lnTo>
                            <a:pt x="2510" y="93"/>
                          </a:lnTo>
                          <a:lnTo>
                            <a:pt x="2499" y="92"/>
                          </a:lnTo>
                          <a:lnTo>
                            <a:pt x="2496" y="94"/>
                          </a:lnTo>
                          <a:lnTo>
                            <a:pt x="2486" y="102"/>
                          </a:lnTo>
                          <a:lnTo>
                            <a:pt x="2478" y="107"/>
                          </a:lnTo>
                          <a:lnTo>
                            <a:pt x="2471" y="110"/>
                          </a:lnTo>
                          <a:lnTo>
                            <a:pt x="2463" y="114"/>
                          </a:lnTo>
                          <a:lnTo>
                            <a:pt x="2453" y="118"/>
                          </a:lnTo>
                          <a:lnTo>
                            <a:pt x="2442" y="120"/>
                          </a:lnTo>
                          <a:lnTo>
                            <a:pt x="2431" y="120"/>
                          </a:lnTo>
                          <a:lnTo>
                            <a:pt x="2420" y="120"/>
                          </a:lnTo>
                          <a:lnTo>
                            <a:pt x="2407" y="117"/>
                          </a:lnTo>
                          <a:lnTo>
                            <a:pt x="2395" y="112"/>
                          </a:lnTo>
                          <a:lnTo>
                            <a:pt x="2384" y="104"/>
                          </a:lnTo>
                          <a:lnTo>
                            <a:pt x="2378" y="99"/>
                          </a:lnTo>
                          <a:lnTo>
                            <a:pt x="2372" y="93"/>
                          </a:lnTo>
                          <a:lnTo>
                            <a:pt x="2367" y="86"/>
                          </a:lnTo>
                          <a:lnTo>
                            <a:pt x="2361" y="79"/>
                          </a:lnTo>
                          <a:lnTo>
                            <a:pt x="2344" y="79"/>
                          </a:lnTo>
                          <a:lnTo>
                            <a:pt x="2294" y="79"/>
                          </a:lnTo>
                          <a:lnTo>
                            <a:pt x="2214" y="77"/>
                          </a:lnTo>
                          <a:lnTo>
                            <a:pt x="2109" y="76"/>
                          </a:lnTo>
                          <a:lnTo>
                            <a:pt x="1982" y="74"/>
                          </a:lnTo>
                          <a:lnTo>
                            <a:pt x="1835" y="71"/>
                          </a:lnTo>
                          <a:lnTo>
                            <a:pt x="1672" y="68"/>
                          </a:lnTo>
                          <a:lnTo>
                            <a:pt x="1498" y="64"/>
                          </a:lnTo>
                          <a:lnTo>
                            <a:pt x="1314" y="59"/>
                          </a:lnTo>
                          <a:lnTo>
                            <a:pt x="1126" y="54"/>
                          </a:lnTo>
                          <a:lnTo>
                            <a:pt x="936" y="48"/>
                          </a:lnTo>
                          <a:lnTo>
                            <a:pt x="748" y="41"/>
                          </a:lnTo>
                          <a:lnTo>
                            <a:pt x="564" y="32"/>
                          </a:lnTo>
                          <a:lnTo>
                            <a:pt x="389" y="22"/>
                          </a:lnTo>
                          <a:lnTo>
                            <a:pt x="226" y="11"/>
                          </a:lnTo>
                          <a:lnTo>
                            <a:pt x="78" y="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6" name="Freeform 475"/>
                    <p:cNvSpPr>
                      <a:spLocks/>
                    </p:cNvSpPr>
                    <p:nvPr/>
                  </p:nvSpPr>
                  <p:spPr bwMode="auto">
                    <a:xfrm>
                      <a:off x="2302" y="1734"/>
                      <a:ext cx="661" cy="360"/>
                    </a:xfrm>
                    <a:custGeom>
                      <a:avLst/>
                      <a:gdLst>
                        <a:gd name="T0" fmla="*/ 0 w 2644"/>
                        <a:gd name="T1" fmla="*/ 0 h 1440"/>
                        <a:gd name="T2" fmla="*/ 0 w 2644"/>
                        <a:gd name="T3" fmla="*/ 0 h 1440"/>
                        <a:gd name="T4" fmla="*/ 0 w 2644"/>
                        <a:gd name="T5" fmla="*/ 0 h 1440"/>
                        <a:gd name="T6" fmla="*/ 0 w 2644"/>
                        <a:gd name="T7" fmla="*/ 0 h 1440"/>
                        <a:gd name="T8" fmla="*/ 0 w 2644"/>
                        <a:gd name="T9" fmla="*/ 0 h 1440"/>
                        <a:gd name="T10" fmla="*/ 0 w 2644"/>
                        <a:gd name="T11" fmla="*/ 0 h 1440"/>
                        <a:gd name="T12" fmla="*/ 0 w 2644"/>
                        <a:gd name="T13" fmla="*/ 0 h 1440"/>
                        <a:gd name="T14" fmla="*/ 0 w 2644"/>
                        <a:gd name="T15" fmla="*/ 0 h 1440"/>
                        <a:gd name="T16" fmla="*/ 0 w 2644"/>
                        <a:gd name="T17" fmla="*/ 0 h 1440"/>
                        <a:gd name="T18" fmla="*/ 0 w 2644"/>
                        <a:gd name="T19" fmla="*/ 0 h 1440"/>
                        <a:gd name="T20" fmla="*/ 0 w 2644"/>
                        <a:gd name="T21" fmla="*/ 0 h 1440"/>
                        <a:gd name="T22" fmla="*/ 0 w 2644"/>
                        <a:gd name="T23" fmla="*/ 0 h 1440"/>
                        <a:gd name="T24" fmla="*/ 0 w 2644"/>
                        <a:gd name="T25" fmla="*/ 0 h 1440"/>
                        <a:gd name="T26" fmla="*/ 0 w 2644"/>
                        <a:gd name="T27" fmla="*/ 0 h 1440"/>
                        <a:gd name="T28" fmla="*/ 0 w 2644"/>
                        <a:gd name="T29" fmla="*/ 0 h 1440"/>
                        <a:gd name="T30" fmla="*/ 0 w 2644"/>
                        <a:gd name="T31" fmla="*/ 0 h 1440"/>
                        <a:gd name="T32" fmla="*/ 0 w 2644"/>
                        <a:gd name="T33" fmla="*/ 0 h 1440"/>
                        <a:gd name="T34" fmla="*/ 0 w 2644"/>
                        <a:gd name="T35" fmla="*/ 0 h 1440"/>
                        <a:gd name="T36" fmla="*/ 0 w 2644"/>
                        <a:gd name="T37" fmla="*/ 0 h 1440"/>
                        <a:gd name="T38" fmla="*/ 0 w 2644"/>
                        <a:gd name="T39" fmla="*/ 0 h 1440"/>
                        <a:gd name="T40" fmla="*/ 0 w 2644"/>
                        <a:gd name="T41" fmla="*/ 0 h 1440"/>
                        <a:gd name="T42" fmla="*/ 0 w 2644"/>
                        <a:gd name="T43" fmla="*/ 0 h 1440"/>
                        <a:gd name="T44" fmla="*/ 0 w 2644"/>
                        <a:gd name="T45" fmla="*/ 0 h 1440"/>
                        <a:gd name="T46" fmla="*/ 0 w 2644"/>
                        <a:gd name="T47" fmla="*/ 0 h 1440"/>
                        <a:gd name="T48" fmla="*/ 0 w 2644"/>
                        <a:gd name="T49" fmla="*/ 0 h 1440"/>
                        <a:gd name="T50" fmla="*/ 0 w 2644"/>
                        <a:gd name="T51" fmla="*/ 0 h 1440"/>
                        <a:gd name="T52" fmla="*/ 0 w 2644"/>
                        <a:gd name="T53" fmla="*/ 0 h 1440"/>
                        <a:gd name="T54" fmla="*/ 0 w 2644"/>
                        <a:gd name="T55" fmla="*/ 0 h 1440"/>
                        <a:gd name="T56" fmla="*/ 0 w 2644"/>
                        <a:gd name="T57" fmla="*/ 0 h 1440"/>
                        <a:gd name="T58" fmla="*/ 0 w 2644"/>
                        <a:gd name="T59" fmla="*/ 0 h 1440"/>
                        <a:gd name="T60" fmla="*/ 0 w 2644"/>
                        <a:gd name="T61" fmla="*/ 0 h 1440"/>
                        <a:gd name="T62" fmla="*/ 0 w 2644"/>
                        <a:gd name="T63" fmla="*/ 0 h 1440"/>
                        <a:gd name="T64" fmla="*/ 0 w 2644"/>
                        <a:gd name="T65" fmla="*/ 0 h 1440"/>
                        <a:gd name="T66" fmla="*/ 0 w 2644"/>
                        <a:gd name="T67" fmla="*/ 0 h 1440"/>
                        <a:gd name="T68" fmla="*/ 0 w 2644"/>
                        <a:gd name="T69" fmla="*/ 0 h 1440"/>
                        <a:gd name="T70" fmla="*/ 0 w 2644"/>
                        <a:gd name="T71" fmla="*/ 0 h 1440"/>
                        <a:gd name="T72" fmla="*/ 0 w 2644"/>
                        <a:gd name="T73" fmla="*/ 0 h 1440"/>
                        <a:gd name="T74" fmla="*/ 0 w 2644"/>
                        <a:gd name="T75" fmla="*/ 0 h 1440"/>
                        <a:gd name="T76" fmla="*/ 0 w 2644"/>
                        <a:gd name="T77" fmla="*/ 0 h 1440"/>
                        <a:gd name="T78" fmla="*/ 0 w 2644"/>
                        <a:gd name="T79" fmla="*/ 0 h 1440"/>
                        <a:gd name="T80" fmla="*/ 0 w 2644"/>
                        <a:gd name="T81" fmla="*/ 0 h 1440"/>
                        <a:gd name="T82" fmla="*/ 0 w 2644"/>
                        <a:gd name="T83" fmla="*/ 0 h 1440"/>
                        <a:gd name="T84" fmla="*/ 0 w 2644"/>
                        <a:gd name="T85" fmla="*/ 0 h 1440"/>
                        <a:gd name="T86" fmla="*/ 0 w 2644"/>
                        <a:gd name="T87" fmla="*/ 0 h 1440"/>
                        <a:gd name="T88" fmla="*/ 0 w 2644"/>
                        <a:gd name="T89" fmla="*/ 0 h 1440"/>
                        <a:gd name="T90" fmla="*/ 0 w 2644"/>
                        <a:gd name="T91" fmla="*/ 0 h 1440"/>
                        <a:gd name="T92" fmla="*/ 0 w 2644"/>
                        <a:gd name="T93" fmla="*/ 0 h 14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44"/>
                        <a:gd name="T142" fmla="*/ 0 h 1440"/>
                        <a:gd name="T143" fmla="*/ 2644 w 2644"/>
                        <a:gd name="T144" fmla="*/ 1440 h 14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44" h="1440">
                          <a:moveTo>
                            <a:pt x="78" y="0"/>
                          </a:moveTo>
                          <a:lnTo>
                            <a:pt x="0" y="1358"/>
                          </a:lnTo>
                          <a:lnTo>
                            <a:pt x="122" y="1368"/>
                          </a:lnTo>
                          <a:lnTo>
                            <a:pt x="246" y="1376"/>
                          </a:lnTo>
                          <a:lnTo>
                            <a:pt x="368" y="1385"/>
                          </a:lnTo>
                          <a:lnTo>
                            <a:pt x="489" y="1392"/>
                          </a:lnTo>
                          <a:lnTo>
                            <a:pt x="731" y="1404"/>
                          </a:lnTo>
                          <a:lnTo>
                            <a:pt x="967" y="1414"/>
                          </a:lnTo>
                          <a:lnTo>
                            <a:pt x="1194" y="1423"/>
                          </a:lnTo>
                          <a:lnTo>
                            <a:pt x="1412" y="1429"/>
                          </a:lnTo>
                          <a:lnTo>
                            <a:pt x="1619" y="1434"/>
                          </a:lnTo>
                          <a:lnTo>
                            <a:pt x="1814" y="1437"/>
                          </a:lnTo>
                          <a:lnTo>
                            <a:pt x="1991" y="1439"/>
                          </a:lnTo>
                          <a:lnTo>
                            <a:pt x="2153" y="1440"/>
                          </a:lnTo>
                          <a:lnTo>
                            <a:pt x="2295" y="1440"/>
                          </a:lnTo>
                          <a:lnTo>
                            <a:pt x="2415" y="1440"/>
                          </a:lnTo>
                          <a:lnTo>
                            <a:pt x="2512" y="1439"/>
                          </a:lnTo>
                          <a:lnTo>
                            <a:pt x="2584" y="1437"/>
                          </a:lnTo>
                          <a:lnTo>
                            <a:pt x="2628" y="1437"/>
                          </a:lnTo>
                          <a:lnTo>
                            <a:pt x="2644" y="1437"/>
                          </a:lnTo>
                          <a:lnTo>
                            <a:pt x="2644" y="426"/>
                          </a:lnTo>
                          <a:lnTo>
                            <a:pt x="2631" y="424"/>
                          </a:lnTo>
                          <a:lnTo>
                            <a:pt x="2605" y="414"/>
                          </a:lnTo>
                          <a:lnTo>
                            <a:pt x="2586" y="407"/>
                          </a:lnTo>
                          <a:lnTo>
                            <a:pt x="2568" y="397"/>
                          </a:lnTo>
                          <a:lnTo>
                            <a:pt x="2558" y="391"/>
                          </a:lnTo>
                          <a:lnTo>
                            <a:pt x="2549" y="385"/>
                          </a:lnTo>
                          <a:lnTo>
                            <a:pt x="2540" y="377"/>
                          </a:lnTo>
                          <a:lnTo>
                            <a:pt x="2532" y="370"/>
                          </a:lnTo>
                          <a:lnTo>
                            <a:pt x="2524" y="361"/>
                          </a:lnTo>
                          <a:lnTo>
                            <a:pt x="2516" y="353"/>
                          </a:lnTo>
                          <a:lnTo>
                            <a:pt x="2510" y="343"/>
                          </a:lnTo>
                          <a:lnTo>
                            <a:pt x="2504" y="333"/>
                          </a:lnTo>
                          <a:lnTo>
                            <a:pt x="2499" y="322"/>
                          </a:lnTo>
                          <a:lnTo>
                            <a:pt x="2497" y="311"/>
                          </a:lnTo>
                          <a:lnTo>
                            <a:pt x="2494" y="299"/>
                          </a:lnTo>
                          <a:lnTo>
                            <a:pt x="2494" y="285"/>
                          </a:lnTo>
                          <a:lnTo>
                            <a:pt x="2494" y="272"/>
                          </a:lnTo>
                          <a:lnTo>
                            <a:pt x="2498" y="257"/>
                          </a:lnTo>
                          <a:lnTo>
                            <a:pt x="2502" y="241"/>
                          </a:lnTo>
                          <a:lnTo>
                            <a:pt x="2509" y="225"/>
                          </a:lnTo>
                          <a:lnTo>
                            <a:pt x="2518" y="208"/>
                          </a:lnTo>
                          <a:lnTo>
                            <a:pt x="2529" y="190"/>
                          </a:lnTo>
                          <a:lnTo>
                            <a:pt x="2542" y="170"/>
                          </a:lnTo>
                          <a:lnTo>
                            <a:pt x="2558" y="151"/>
                          </a:lnTo>
                          <a:lnTo>
                            <a:pt x="2558" y="148"/>
                          </a:lnTo>
                          <a:lnTo>
                            <a:pt x="2558" y="142"/>
                          </a:lnTo>
                          <a:lnTo>
                            <a:pt x="2557" y="134"/>
                          </a:lnTo>
                          <a:lnTo>
                            <a:pt x="2553" y="124"/>
                          </a:lnTo>
                          <a:lnTo>
                            <a:pt x="2551" y="119"/>
                          </a:lnTo>
                          <a:lnTo>
                            <a:pt x="2547" y="114"/>
                          </a:lnTo>
                          <a:lnTo>
                            <a:pt x="2542" y="109"/>
                          </a:lnTo>
                          <a:lnTo>
                            <a:pt x="2536" y="104"/>
                          </a:lnTo>
                          <a:lnTo>
                            <a:pt x="2529" y="99"/>
                          </a:lnTo>
                          <a:lnTo>
                            <a:pt x="2520" y="97"/>
                          </a:lnTo>
                          <a:lnTo>
                            <a:pt x="2510" y="93"/>
                          </a:lnTo>
                          <a:lnTo>
                            <a:pt x="2499" y="92"/>
                          </a:lnTo>
                          <a:lnTo>
                            <a:pt x="2496" y="94"/>
                          </a:lnTo>
                          <a:lnTo>
                            <a:pt x="2486" y="102"/>
                          </a:lnTo>
                          <a:lnTo>
                            <a:pt x="2478" y="107"/>
                          </a:lnTo>
                          <a:lnTo>
                            <a:pt x="2471" y="110"/>
                          </a:lnTo>
                          <a:lnTo>
                            <a:pt x="2463" y="114"/>
                          </a:lnTo>
                          <a:lnTo>
                            <a:pt x="2453" y="118"/>
                          </a:lnTo>
                          <a:lnTo>
                            <a:pt x="2442" y="120"/>
                          </a:lnTo>
                          <a:lnTo>
                            <a:pt x="2431" y="120"/>
                          </a:lnTo>
                          <a:lnTo>
                            <a:pt x="2420" y="120"/>
                          </a:lnTo>
                          <a:lnTo>
                            <a:pt x="2407" y="117"/>
                          </a:lnTo>
                          <a:lnTo>
                            <a:pt x="2395" y="112"/>
                          </a:lnTo>
                          <a:lnTo>
                            <a:pt x="2384" y="104"/>
                          </a:lnTo>
                          <a:lnTo>
                            <a:pt x="2378" y="99"/>
                          </a:lnTo>
                          <a:lnTo>
                            <a:pt x="2372" y="93"/>
                          </a:lnTo>
                          <a:lnTo>
                            <a:pt x="2367" y="86"/>
                          </a:lnTo>
                          <a:lnTo>
                            <a:pt x="2361" y="79"/>
                          </a:lnTo>
                          <a:lnTo>
                            <a:pt x="2344" y="79"/>
                          </a:lnTo>
                          <a:lnTo>
                            <a:pt x="2294" y="79"/>
                          </a:lnTo>
                          <a:lnTo>
                            <a:pt x="2214" y="77"/>
                          </a:lnTo>
                          <a:lnTo>
                            <a:pt x="2109" y="76"/>
                          </a:lnTo>
                          <a:lnTo>
                            <a:pt x="1982" y="74"/>
                          </a:lnTo>
                          <a:lnTo>
                            <a:pt x="1835" y="71"/>
                          </a:lnTo>
                          <a:lnTo>
                            <a:pt x="1672" y="68"/>
                          </a:lnTo>
                          <a:lnTo>
                            <a:pt x="1498" y="64"/>
                          </a:lnTo>
                          <a:lnTo>
                            <a:pt x="1314" y="59"/>
                          </a:lnTo>
                          <a:lnTo>
                            <a:pt x="1126" y="54"/>
                          </a:lnTo>
                          <a:lnTo>
                            <a:pt x="936" y="48"/>
                          </a:lnTo>
                          <a:lnTo>
                            <a:pt x="748" y="41"/>
                          </a:lnTo>
                          <a:lnTo>
                            <a:pt x="564" y="32"/>
                          </a:lnTo>
                          <a:lnTo>
                            <a:pt x="389" y="22"/>
                          </a:lnTo>
                          <a:lnTo>
                            <a:pt x="226" y="11"/>
                          </a:lnTo>
                          <a:lnTo>
                            <a:pt x="7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7" name="Freeform 476"/>
                    <p:cNvSpPr>
                      <a:spLocks/>
                    </p:cNvSpPr>
                    <p:nvPr/>
                  </p:nvSpPr>
                  <p:spPr bwMode="auto">
                    <a:xfrm>
                      <a:off x="2968" y="2137"/>
                      <a:ext cx="451" cy="406"/>
                    </a:xfrm>
                    <a:custGeom>
                      <a:avLst/>
                      <a:gdLst>
                        <a:gd name="T0" fmla="*/ 0 w 1803"/>
                        <a:gd name="T1" fmla="*/ 0 h 1625"/>
                        <a:gd name="T2" fmla="*/ 0 w 1803"/>
                        <a:gd name="T3" fmla="*/ 0 h 1625"/>
                        <a:gd name="T4" fmla="*/ 0 w 1803"/>
                        <a:gd name="T5" fmla="*/ 0 h 1625"/>
                        <a:gd name="T6" fmla="*/ 0 w 1803"/>
                        <a:gd name="T7" fmla="*/ 0 h 1625"/>
                        <a:gd name="T8" fmla="*/ 0 w 1803"/>
                        <a:gd name="T9" fmla="*/ 0 h 1625"/>
                        <a:gd name="T10" fmla="*/ 0 w 1803"/>
                        <a:gd name="T11" fmla="*/ 0 h 1625"/>
                        <a:gd name="T12" fmla="*/ 0 w 1803"/>
                        <a:gd name="T13" fmla="*/ 0 h 1625"/>
                        <a:gd name="T14" fmla="*/ 0 w 1803"/>
                        <a:gd name="T15" fmla="*/ 0 h 1625"/>
                        <a:gd name="T16" fmla="*/ 0 w 1803"/>
                        <a:gd name="T17" fmla="*/ 0 h 1625"/>
                        <a:gd name="T18" fmla="*/ 0 w 1803"/>
                        <a:gd name="T19" fmla="*/ 0 h 1625"/>
                        <a:gd name="T20" fmla="*/ 0 w 1803"/>
                        <a:gd name="T21" fmla="*/ 0 h 1625"/>
                        <a:gd name="T22" fmla="*/ 0 w 1803"/>
                        <a:gd name="T23" fmla="*/ 0 h 1625"/>
                        <a:gd name="T24" fmla="*/ 0 w 1803"/>
                        <a:gd name="T25" fmla="*/ 0 h 1625"/>
                        <a:gd name="T26" fmla="*/ 0 w 1803"/>
                        <a:gd name="T27" fmla="*/ 0 h 1625"/>
                        <a:gd name="T28" fmla="*/ 0 w 1803"/>
                        <a:gd name="T29" fmla="*/ 0 h 1625"/>
                        <a:gd name="T30" fmla="*/ 0 w 1803"/>
                        <a:gd name="T31" fmla="*/ 0 h 1625"/>
                        <a:gd name="T32" fmla="*/ 0 w 1803"/>
                        <a:gd name="T33" fmla="*/ 0 h 1625"/>
                        <a:gd name="T34" fmla="*/ 0 w 1803"/>
                        <a:gd name="T35" fmla="*/ 0 h 1625"/>
                        <a:gd name="T36" fmla="*/ 0 w 1803"/>
                        <a:gd name="T37" fmla="*/ 0 h 1625"/>
                        <a:gd name="T38" fmla="*/ 0 w 1803"/>
                        <a:gd name="T39" fmla="*/ 0 h 1625"/>
                        <a:gd name="T40" fmla="*/ 0 w 1803"/>
                        <a:gd name="T41" fmla="*/ 0 h 1625"/>
                        <a:gd name="T42" fmla="*/ 0 w 1803"/>
                        <a:gd name="T43" fmla="*/ 0 h 1625"/>
                        <a:gd name="T44" fmla="*/ 0 w 1803"/>
                        <a:gd name="T45" fmla="*/ 0 h 1625"/>
                        <a:gd name="T46" fmla="*/ 0 w 1803"/>
                        <a:gd name="T47" fmla="*/ 0 h 1625"/>
                        <a:gd name="T48" fmla="*/ 0 w 1803"/>
                        <a:gd name="T49" fmla="*/ 0 h 1625"/>
                        <a:gd name="T50" fmla="*/ 0 w 1803"/>
                        <a:gd name="T51" fmla="*/ 0 h 1625"/>
                        <a:gd name="T52" fmla="*/ 0 w 1803"/>
                        <a:gd name="T53" fmla="*/ 0 h 1625"/>
                        <a:gd name="T54" fmla="*/ 0 w 1803"/>
                        <a:gd name="T55" fmla="*/ 0 h 1625"/>
                        <a:gd name="T56" fmla="*/ 0 w 1803"/>
                        <a:gd name="T57" fmla="*/ 0 h 1625"/>
                        <a:gd name="T58" fmla="*/ 0 w 1803"/>
                        <a:gd name="T59" fmla="*/ 0 h 1625"/>
                        <a:gd name="T60" fmla="*/ 0 w 1803"/>
                        <a:gd name="T61" fmla="*/ 0 h 1625"/>
                        <a:gd name="T62" fmla="*/ 0 w 1803"/>
                        <a:gd name="T63" fmla="*/ 0 h 1625"/>
                        <a:gd name="T64" fmla="*/ 0 w 1803"/>
                        <a:gd name="T65" fmla="*/ 0 h 1625"/>
                        <a:gd name="T66" fmla="*/ 0 w 1803"/>
                        <a:gd name="T67" fmla="*/ 0 h 1625"/>
                        <a:gd name="T68" fmla="*/ 0 w 1803"/>
                        <a:gd name="T69" fmla="*/ 0 h 1625"/>
                        <a:gd name="T70" fmla="*/ 0 w 1803"/>
                        <a:gd name="T71" fmla="*/ 0 h 1625"/>
                        <a:gd name="T72" fmla="*/ 0 w 1803"/>
                        <a:gd name="T73" fmla="*/ 0 h 1625"/>
                        <a:gd name="T74" fmla="*/ 0 w 1803"/>
                        <a:gd name="T75" fmla="*/ 0 h 1625"/>
                        <a:gd name="T76" fmla="*/ 0 w 1803"/>
                        <a:gd name="T77" fmla="*/ 0 h 1625"/>
                        <a:gd name="T78" fmla="*/ 0 w 1803"/>
                        <a:gd name="T79" fmla="*/ 0 h 1625"/>
                        <a:gd name="T80" fmla="*/ 0 w 1803"/>
                        <a:gd name="T81" fmla="*/ 0 h 1625"/>
                        <a:gd name="T82" fmla="*/ 0 w 1803"/>
                        <a:gd name="T83" fmla="*/ 0 h 1625"/>
                        <a:gd name="T84" fmla="*/ 0 w 1803"/>
                        <a:gd name="T85" fmla="*/ 0 h 1625"/>
                        <a:gd name="T86" fmla="*/ 0 w 1803"/>
                        <a:gd name="T87" fmla="*/ 0 h 1625"/>
                        <a:gd name="T88" fmla="*/ 0 w 1803"/>
                        <a:gd name="T89" fmla="*/ 0 h 1625"/>
                        <a:gd name="T90" fmla="*/ 0 w 1803"/>
                        <a:gd name="T91" fmla="*/ 0 h 1625"/>
                        <a:gd name="T92" fmla="*/ 0 w 1803"/>
                        <a:gd name="T93" fmla="*/ 0 h 1625"/>
                        <a:gd name="T94" fmla="*/ 0 w 1803"/>
                        <a:gd name="T95" fmla="*/ 0 h 1625"/>
                        <a:gd name="T96" fmla="*/ 0 w 1803"/>
                        <a:gd name="T97" fmla="*/ 0 h 1625"/>
                        <a:gd name="T98" fmla="*/ 0 w 1803"/>
                        <a:gd name="T99" fmla="*/ 0 h 1625"/>
                        <a:gd name="T100" fmla="*/ 0 w 1803"/>
                        <a:gd name="T101" fmla="*/ 0 h 1625"/>
                        <a:gd name="T102" fmla="*/ 0 w 1803"/>
                        <a:gd name="T103" fmla="*/ 0 h 1625"/>
                        <a:gd name="T104" fmla="*/ 0 w 1803"/>
                        <a:gd name="T105" fmla="*/ 0 h 1625"/>
                        <a:gd name="T106" fmla="*/ 0 w 1803"/>
                        <a:gd name="T107" fmla="*/ 0 h 1625"/>
                        <a:gd name="T108" fmla="*/ 0 w 1803"/>
                        <a:gd name="T109" fmla="*/ 0 h 1625"/>
                        <a:gd name="T110" fmla="*/ 0 w 1803"/>
                        <a:gd name="T111" fmla="*/ 0 h 1625"/>
                        <a:gd name="T112" fmla="*/ 0 w 1803"/>
                        <a:gd name="T113" fmla="*/ 0 h 1625"/>
                        <a:gd name="T114" fmla="*/ 0 w 1803"/>
                        <a:gd name="T115" fmla="*/ 0 h 1625"/>
                        <a:gd name="T116" fmla="*/ 0 w 1803"/>
                        <a:gd name="T117" fmla="*/ 0 h 1625"/>
                        <a:gd name="T118" fmla="*/ 0 w 1803"/>
                        <a:gd name="T119" fmla="*/ 0 h 16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03"/>
                        <a:gd name="T181" fmla="*/ 0 h 1625"/>
                        <a:gd name="T182" fmla="*/ 1803 w 1803"/>
                        <a:gd name="T183" fmla="*/ 1625 h 16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03" h="1625">
                          <a:moveTo>
                            <a:pt x="223" y="1625"/>
                          </a:moveTo>
                          <a:lnTo>
                            <a:pt x="1319" y="1605"/>
                          </a:lnTo>
                          <a:lnTo>
                            <a:pt x="1322" y="1595"/>
                          </a:lnTo>
                          <a:lnTo>
                            <a:pt x="1326" y="1585"/>
                          </a:lnTo>
                          <a:lnTo>
                            <a:pt x="1328" y="1574"/>
                          </a:lnTo>
                          <a:lnTo>
                            <a:pt x="1331" y="1565"/>
                          </a:lnTo>
                          <a:lnTo>
                            <a:pt x="1332" y="1544"/>
                          </a:lnTo>
                          <a:lnTo>
                            <a:pt x="1333" y="1524"/>
                          </a:lnTo>
                          <a:lnTo>
                            <a:pt x="1331" y="1503"/>
                          </a:lnTo>
                          <a:lnTo>
                            <a:pt x="1328" y="1484"/>
                          </a:lnTo>
                          <a:lnTo>
                            <a:pt x="1325" y="1465"/>
                          </a:lnTo>
                          <a:lnTo>
                            <a:pt x="1320" y="1447"/>
                          </a:lnTo>
                          <a:lnTo>
                            <a:pt x="1308" y="1415"/>
                          </a:lnTo>
                          <a:lnTo>
                            <a:pt x="1298" y="1391"/>
                          </a:lnTo>
                          <a:lnTo>
                            <a:pt x="1289" y="1375"/>
                          </a:lnTo>
                          <a:lnTo>
                            <a:pt x="1285" y="1369"/>
                          </a:lnTo>
                          <a:lnTo>
                            <a:pt x="1281" y="1352"/>
                          </a:lnTo>
                          <a:lnTo>
                            <a:pt x="1278" y="1336"/>
                          </a:lnTo>
                          <a:lnTo>
                            <a:pt x="1277" y="1322"/>
                          </a:lnTo>
                          <a:lnTo>
                            <a:pt x="1278" y="1310"/>
                          </a:lnTo>
                          <a:lnTo>
                            <a:pt x="1281" y="1299"/>
                          </a:lnTo>
                          <a:lnTo>
                            <a:pt x="1283" y="1290"/>
                          </a:lnTo>
                          <a:lnTo>
                            <a:pt x="1288" y="1282"/>
                          </a:lnTo>
                          <a:lnTo>
                            <a:pt x="1293" y="1276"/>
                          </a:lnTo>
                          <a:lnTo>
                            <a:pt x="1299" y="1271"/>
                          </a:lnTo>
                          <a:lnTo>
                            <a:pt x="1304" y="1266"/>
                          </a:lnTo>
                          <a:lnTo>
                            <a:pt x="1309" y="1263"/>
                          </a:lnTo>
                          <a:lnTo>
                            <a:pt x="1314" y="1261"/>
                          </a:lnTo>
                          <a:lnTo>
                            <a:pt x="1322" y="1257"/>
                          </a:lnTo>
                          <a:lnTo>
                            <a:pt x="1325" y="1257"/>
                          </a:lnTo>
                          <a:lnTo>
                            <a:pt x="1391" y="1066"/>
                          </a:lnTo>
                          <a:lnTo>
                            <a:pt x="1396" y="1066"/>
                          </a:lnTo>
                          <a:lnTo>
                            <a:pt x="1401" y="1064"/>
                          </a:lnTo>
                          <a:lnTo>
                            <a:pt x="1404" y="1063"/>
                          </a:lnTo>
                          <a:lnTo>
                            <a:pt x="1409" y="1059"/>
                          </a:lnTo>
                          <a:lnTo>
                            <a:pt x="1415" y="1053"/>
                          </a:lnTo>
                          <a:lnTo>
                            <a:pt x="1420" y="1044"/>
                          </a:lnTo>
                          <a:lnTo>
                            <a:pt x="1430" y="1024"/>
                          </a:lnTo>
                          <a:lnTo>
                            <a:pt x="1438" y="999"/>
                          </a:lnTo>
                          <a:lnTo>
                            <a:pt x="1445" y="986"/>
                          </a:lnTo>
                          <a:lnTo>
                            <a:pt x="1452" y="973"/>
                          </a:lnTo>
                          <a:lnTo>
                            <a:pt x="1461" y="961"/>
                          </a:lnTo>
                          <a:lnTo>
                            <a:pt x="1470" y="950"/>
                          </a:lnTo>
                          <a:lnTo>
                            <a:pt x="1476" y="944"/>
                          </a:lnTo>
                          <a:lnTo>
                            <a:pt x="1484" y="939"/>
                          </a:lnTo>
                          <a:lnTo>
                            <a:pt x="1491" y="934"/>
                          </a:lnTo>
                          <a:lnTo>
                            <a:pt x="1500" y="929"/>
                          </a:lnTo>
                          <a:lnTo>
                            <a:pt x="1508" y="926"/>
                          </a:lnTo>
                          <a:lnTo>
                            <a:pt x="1519" y="922"/>
                          </a:lnTo>
                          <a:lnTo>
                            <a:pt x="1529" y="918"/>
                          </a:lnTo>
                          <a:lnTo>
                            <a:pt x="1541" y="916"/>
                          </a:lnTo>
                          <a:lnTo>
                            <a:pt x="1535" y="889"/>
                          </a:lnTo>
                          <a:lnTo>
                            <a:pt x="1532" y="863"/>
                          </a:lnTo>
                          <a:lnTo>
                            <a:pt x="1530" y="839"/>
                          </a:lnTo>
                          <a:lnTo>
                            <a:pt x="1530" y="817"/>
                          </a:lnTo>
                          <a:lnTo>
                            <a:pt x="1533" y="784"/>
                          </a:lnTo>
                          <a:lnTo>
                            <a:pt x="1535" y="771"/>
                          </a:lnTo>
                          <a:lnTo>
                            <a:pt x="1547" y="768"/>
                          </a:lnTo>
                          <a:lnTo>
                            <a:pt x="1558" y="762"/>
                          </a:lnTo>
                          <a:lnTo>
                            <a:pt x="1569" y="755"/>
                          </a:lnTo>
                          <a:lnTo>
                            <a:pt x="1578" y="749"/>
                          </a:lnTo>
                          <a:lnTo>
                            <a:pt x="1585" y="742"/>
                          </a:lnTo>
                          <a:lnTo>
                            <a:pt x="1591" y="733"/>
                          </a:lnTo>
                          <a:lnTo>
                            <a:pt x="1596" y="726"/>
                          </a:lnTo>
                          <a:lnTo>
                            <a:pt x="1601" y="719"/>
                          </a:lnTo>
                          <a:lnTo>
                            <a:pt x="1607" y="704"/>
                          </a:lnTo>
                          <a:lnTo>
                            <a:pt x="1611" y="692"/>
                          </a:lnTo>
                          <a:lnTo>
                            <a:pt x="1614" y="683"/>
                          </a:lnTo>
                          <a:lnTo>
                            <a:pt x="1614" y="680"/>
                          </a:lnTo>
                          <a:lnTo>
                            <a:pt x="1628" y="668"/>
                          </a:lnTo>
                          <a:lnTo>
                            <a:pt x="1640" y="656"/>
                          </a:lnTo>
                          <a:lnTo>
                            <a:pt x="1651" y="643"/>
                          </a:lnTo>
                          <a:lnTo>
                            <a:pt x="1660" y="629"/>
                          </a:lnTo>
                          <a:lnTo>
                            <a:pt x="1666" y="616"/>
                          </a:lnTo>
                          <a:lnTo>
                            <a:pt x="1672" y="602"/>
                          </a:lnTo>
                          <a:lnTo>
                            <a:pt x="1676" y="589"/>
                          </a:lnTo>
                          <a:lnTo>
                            <a:pt x="1678" y="575"/>
                          </a:lnTo>
                          <a:lnTo>
                            <a:pt x="1681" y="552"/>
                          </a:lnTo>
                          <a:lnTo>
                            <a:pt x="1681" y="533"/>
                          </a:lnTo>
                          <a:lnTo>
                            <a:pt x="1680" y="520"/>
                          </a:lnTo>
                          <a:lnTo>
                            <a:pt x="1680" y="515"/>
                          </a:lnTo>
                          <a:lnTo>
                            <a:pt x="1676" y="501"/>
                          </a:lnTo>
                          <a:lnTo>
                            <a:pt x="1676" y="489"/>
                          </a:lnTo>
                          <a:lnTo>
                            <a:pt x="1677" y="478"/>
                          </a:lnTo>
                          <a:lnTo>
                            <a:pt x="1680" y="469"/>
                          </a:lnTo>
                          <a:lnTo>
                            <a:pt x="1682" y="462"/>
                          </a:lnTo>
                          <a:lnTo>
                            <a:pt x="1687" y="455"/>
                          </a:lnTo>
                          <a:lnTo>
                            <a:pt x="1692" y="451"/>
                          </a:lnTo>
                          <a:lnTo>
                            <a:pt x="1698" y="448"/>
                          </a:lnTo>
                          <a:lnTo>
                            <a:pt x="1710" y="444"/>
                          </a:lnTo>
                          <a:lnTo>
                            <a:pt x="1721" y="443"/>
                          </a:lnTo>
                          <a:lnTo>
                            <a:pt x="1729" y="443"/>
                          </a:lnTo>
                          <a:lnTo>
                            <a:pt x="1732" y="443"/>
                          </a:lnTo>
                          <a:lnTo>
                            <a:pt x="1729" y="431"/>
                          </a:lnTo>
                          <a:lnTo>
                            <a:pt x="1727" y="419"/>
                          </a:lnTo>
                          <a:lnTo>
                            <a:pt x="1726" y="407"/>
                          </a:lnTo>
                          <a:lnTo>
                            <a:pt x="1725" y="395"/>
                          </a:lnTo>
                          <a:lnTo>
                            <a:pt x="1726" y="375"/>
                          </a:lnTo>
                          <a:lnTo>
                            <a:pt x="1729" y="356"/>
                          </a:lnTo>
                          <a:lnTo>
                            <a:pt x="1733" y="338"/>
                          </a:lnTo>
                          <a:lnTo>
                            <a:pt x="1740" y="323"/>
                          </a:lnTo>
                          <a:lnTo>
                            <a:pt x="1747" y="309"/>
                          </a:lnTo>
                          <a:lnTo>
                            <a:pt x="1756" y="296"/>
                          </a:lnTo>
                          <a:lnTo>
                            <a:pt x="1764" y="287"/>
                          </a:lnTo>
                          <a:lnTo>
                            <a:pt x="1773" y="277"/>
                          </a:lnTo>
                          <a:lnTo>
                            <a:pt x="1780" y="269"/>
                          </a:lnTo>
                          <a:lnTo>
                            <a:pt x="1787" y="263"/>
                          </a:lnTo>
                          <a:lnTo>
                            <a:pt x="1800" y="256"/>
                          </a:lnTo>
                          <a:lnTo>
                            <a:pt x="1803" y="253"/>
                          </a:lnTo>
                          <a:lnTo>
                            <a:pt x="1803" y="201"/>
                          </a:lnTo>
                          <a:lnTo>
                            <a:pt x="1547" y="201"/>
                          </a:lnTo>
                          <a:lnTo>
                            <a:pt x="1620" y="96"/>
                          </a:lnTo>
                          <a:lnTo>
                            <a:pt x="1623" y="91"/>
                          </a:lnTo>
                          <a:lnTo>
                            <a:pt x="1631" y="78"/>
                          </a:lnTo>
                          <a:lnTo>
                            <a:pt x="1634" y="70"/>
                          </a:lnTo>
                          <a:lnTo>
                            <a:pt x="1639" y="60"/>
                          </a:lnTo>
                          <a:lnTo>
                            <a:pt x="1642" y="50"/>
                          </a:lnTo>
                          <a:lnTo>
                            <a:pt x="1645" y="40"/>
                          </a:lnTo>
                          <a:lnTo>
                            <a:pt x="1645" y="31"/>
                          </a:lnTo>
                          <a:lnTo>
                            <a:pt x="1645" y="22"/>
                          </a:lnTo>
                          <a:lnTo>
                            <a:pt x="1644" y="17"/>
                          </a:lnTo>
                          <a:lnTo>
                            <a:pt x="1642" y="14"/>
                          </a:lnTo>
                          <a:lnTo>
                            <a:pt x="1639" y="10"/>
                          </a:lnTo>
                          <a:lnTo>
                            <a:pt x="1637" y="7"/>
                          </a:lnTo>
                          <a:lnTo>
                            <a:pt x="1633" y="5"/>
                          </a:lnTo>
                          <a:lnTo>
                            <a:pt x="1628" y="3"/>
                          </a:lnTo>
                          <a:lnTo>
                            <a:pt x="1623" y="1"/>
                          </a:lnTo>
                          <a:lnTo>
                            <a:pt x="1616" y="0"/>
                          </a:lnTo>
                          <a:lnTo>
                            <a:pt x="1609" y="0"/>
                          </a:lnTo>
                          <a:lnTo>
                            <a:pt x="1601" y="1"/>
                          </a:lnTo>
                          <a:lnTo>
                            <a:pt x="1591" y="3"/>
                          </a:lnTo>
                          <a:lnTo>
                            <a:pt x="1580" y="4"/>
                          </a:lnTo>
                          <a:lnTo>
                            <a:pt x="1576" y="5"/>
                          </a:lnTo>
                          <a:lnTo>
                            <a:pt x="1558" y="6"/>
                          </a:lnTo>
                          <a:lnTo>
                            <a:pt x="1530" y="7"/>
                          </a:lnTo>
                          <a:lnTo>
                            <a:pt x="1491" y="11"/>
                          </a:lnTo>
                          <a:lnTo>
                            <a:pt x="1438" y="14"/>
                          </a:lnTo>
                          <a:lnTo>
                            <a:pt x="1375" y="17"/>
                          </a:lnTo>
                          <a:lnTo>
                            <a:pt x="1298" y="22"/>
                          </a:lnTo>
                          <a:lnTo>
                            <a:pt x="1208" y="26"/>
                          </a:lnTo>
                          <a:lnTo>
                            <a:pt x="1106" y="31"/>
                          </a:lnTo>
                          <a:lnTo>
                            <a:pt x="991" y="36"/>
                          </a:lnTo>
                          <a:lnTo>
                            <a:pt x="861" y="40"/>
                          </a:lnTo>
                          <a:lnTo>
                            <a:pt x="718" y="45"/>
                          </a:lnTo>
                          <a:lnTo>
                            <a:pt x="560" y="50"/>
                          </a:lnTo>
                          <a:lnTo>
                            <a:pt x="388" y="55"/>
                          </a:lnTo>
                          <a:lnTo>
                            <a:pt x="201" y="59"/>
                          </a:lnTo>
                          <a:lnTo>
                            <a:pt x="0" y="63"/>
                          </a:lnTo>
                          <a:lnTo>
                            <a:pt x="8" y="100"/>
                          </a:lnTo>
                          <a:lnTo>
                            <a:pt x="14" y="142"/>
                          </a:lnTo>
                          <a:lnTo>
                            <a:pt x="20" y="185"/>
                          </a:lnTo>
                          <a:lnTo>
                            <a:pt x="26" y="231"/>
                          </a:lnTo>
                          <a:lnTo>
                            <a:pt x="36" y="329"/>
                          </a:lnTo>
                          <a:lnTo>
                            <a:pt x="44" y="433"/>
                          </a:lnTo>
                          <a:lnTo>
                            <a:pt x="52" y="542"/>
                          </a:lnTo>
                          <a:lnTo>
                            <a:pt x="58" y="653"/>
                          </a:lnTo>
                          <a:lnTo>
                            <a:pt x="61" y="763"/>
                          </a:lnTo>
                          <a:lnTo>
                            <a:pt x="65" y="870"/>
                          </a:lnTo>
                          <a:lnTo>
                            <a:pt x="68" y="975"/>
                          </a:lnTo>
                          <a:lnTo>
                            <a:pt x="70" y="1071"/>
                          </a:lnTo>
                          <a:lnTo>
                            <a:pt x="71" y="1159"/>
                          </a:lnTo>
                          <a:lnTo>
                            <a:pt x="71" y="1235"/>
                          </a:lnTo>
                          <a:lnTo>
                            <a:pt x="73" y="1299"/>
                          </a:lnTo>
                          <a:lnTo>
                            <a:pt x="73" y="1347"/>
                          </a:lnTo>
                          <a:lnTo>
                            <a:pt x="73" y="1377"/>
                          </a:lnTo>
                          <a:lnTo>
                            <a:pt x="73" y="1388"/>
                          </a:lnTo>
                          <a:lnTo>
                            <a:pt x="96" y="1387"/>
                          </a:lnTo>
                          <a:lnTo>
                            <a:pt x="115" y="1386"/>
                          </a:lnTo>
                          <a:lnTo>
                            <a:pt x="134" y="1387"/>
                          </a:lnTo>
                          <a:lnTo>
                            <a:pt x="150" y="1388"/>
                          </a:lnTo>
                          <a:lnTo>
                            <a:pt x="163" y="1392"/>
                          </a:lnTo>
                          <a:lnTo>
                            <a:pt x="175" y="1394"/>
                          </a:lnTo>
                          <a:lnTo>
                            <a:pt x="185" y="1399"/>
                          </a:lnTo>
                          <a:lnTo>
                            <a:pt x="194" y="1403"/>
                          </a:lnTo>
                          <a:lnTo>
                            <a:pt x="200" y="1408"/>
                          </a:lnTo>
                          <a:lnTo>
                            <a:pt x="206" y="1412"/>
                          </a:lnTo>
                          <a:lnTo>
                            <a:pt x="210" y="1416"/>
                          </a:lnTo>
                          <a:lnTo>
                            <a:pt x="212" y="1420"/>
                          </a:lnTo>
                          <a:lnTo>
                            <a:pt x="216" y="1425"/>
                          </a:lnTo>
                          <a:lnTo>
                            <a:pt x="217" y="1427"/>
                          </a:lnTo>
                          <a:lnTo>
                            <a:pt x="223" y="1625"/>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28" name="Freeform 477"/>
                    <p:cNvSpPr>
                      <a:spLocks/>
                    </p:cNvSpPr>
                    <p:nvPr/>
                  </p:nvSpPr>
                  <p:spPr bwMode="auto">
                    <a:xfrm>
                      <a:off x="2968" y="2137"/>
                      <a:ext cx="451" cy="406"/>
                    </a:xfrm>
                    <a:custGeom>
                      <a:avLst/>
                      <a:gdLst>
                        <a:gd name="T0" fmla="*/ 0 w 1803"/>
                        <a:gd name="T1" fmla="*/ 0 h 1625"/>
                        <a:gd name="T2" fmla="*/ 0 w 1803"/>
                        <a:gd name="T3" fmla="*/ 0 h 1625"/>
                        <a:gd name="T4" fmla="*/ 0 w 1803"/>
                        <a:gd name="T5" fmla="*/ 0 h 1625"/>
                        <a:gd name="T6" fmla="*/ 0 w 1803"/>
                        <a:gd name="T7" fmla="*/ 0 h 1625"/>
                        <a:gd name="T8" fmla="*/ 0 w 1803"/>
                        <a:gd name="T9" fmla="*/ 0 h 1625"/>
                        <a:gd name="T10" fmla="*/ 0 w 1803"/>
                        <a:gd name="T11" fmla="*/ 0 h 1625"/>
                        <a:gd name="T12" fmla="*/ 0 w 1803"/>
                        <a:gd name="T13" fmla="*/ 0 h 1625"/>
                        <a:gd name="T14" fmla="*/ 0 w 1803"/>
                        <a:gd name="T15" fmla="*/ 0 h 1625"/>
                        <a:gd name="T16" fmla="*/ 0 w 1803"/>
                        <a:gd name="T17" fmla="*/ 0 h 1625"/>
                        <a:gd name="T18" fmla="*/ 0 w 1803"/>
                        <a:gd name="T19" fmla="*/ 0 h 1625"/>
                        <a:gd name="T20" fmla="*/ 0 w 1803"/>
                        <a:gd name="T21" fmla="*/ 0 h 1625"/>
                        <a:gd name="T22" fmla="*/ 0 w 1803"/>
                        <a:gd name="T23" fmla="*/ 0 h 1625"/>
                        <a:gd name="T24" fmla="*/ 0 w 1803"/>
                        <a:gd name="T25" fmla="*/ 0 h 1625"/>
                        <a:gd name="T26" fmla="*/ 0 w 1803"/>
                        <a:gd name="T27" fmla="*/ 0 h 1625"/>
                        <a:gd name="T28" fmla="*/ 0 w 1803"/>
                        <a:gd name="T29" fmla="*/ 0 h 1625"/>
                        <a:gd name="T30" fmla="*/ 0 w 1803"/>
                        <a:gd name="T31" fmla="*/ 0 h 1625"/>
                        <a:gd name="T32" fmla="*/ 0 w 1803"/>
                        <a:gd name="T33" fmla="*/ 0 h 1625"/>
                        <a:gd name="T34" fmla="*/ 0 w 1803"/>
                        <a:gd name="T35" fmla="*/ 0 h 1625"/>
                        <a:gd name="T36" fmla="*/ 0 w 1803"/>
                        <a:gd name="T37" fmla="*/ 0 h 1625"/>
                        <a:gd name="T38" fmla="*/ 0 w 1803"/>
                        <a:gd name="T39" fmla="*/ 0 h 1625"/>
                        <a:gd name="T40" fmla="*/ 0 w 1803"/>
                        <a:gd name="T41" fmla="*/ 0 h 1625"/>
                        <a:gd name="T42" fmla="*/ 0 w 1803"/>
                        <a:gd name="T43" fmla="*/ 0 h 1625"/>
                        <a:gd name="T44" fmla="*/ 0 w 1803"/>
                        <a:gd name="T45" fmla="*/ 0 h 1625"/>
                        <a:gd name="T46" fmla="*/ 0 w 1803"/>
                        <a:gd name="T47" fmla="*/ 0 h 1625"/>
                        <a:gd name="T48" fmla="*/ 0 w 1803"/>
                        <a:gd name="T49" fmla="*/ 0 h 1625"/>
                        <a:gd name="T50" fmla="*/ 0 w 1803"/>
                        <a:gd name="T51" fmla="*/ 0 h 1625"/>
                        <a:gd name="T52" fmla="*/ 0 w 1803"/>
                        <a:gd name="T53" fmla="*/ 0 h 1625"/>
                        <a:gd name="T54" fmla="*/ 0 w 1803"/>
                        <a:gd name="T55" fmla="*/ 0 h 1625"/>
                        <a:gd name="T56" fmla="*/ 0 w 1803"/>
                        <a:gd name="T57" fmla="*/ 0 h 1625"/>
                        <a:gd name="T58" fmla="*/ 0 w 1803"/>
                        <a:gd name="T59" fmla="*/ 0 h 1625"/>
                        <a:gd name="T60" fmla="*/ 0 w 1803"/>
                        <a:gd name="T61" fmla="*/ 0 h 1625"/>
                        <a:gd name="T62" fmla="*/ 0 w 1803"/>
                        <a:gd name="T63" fmla="*/ 0 h 1625"/>
                        <a:gd name="T64" fmla="*/ 0 w 1803"/>
                        <a:gd name="T65" fmla="*/ 0 h 1625"/>
                        <a:gd name="T66" fmla="*/ 0 w 1803"/>
                        <a:gd name="T67" fmla="*/ 0 h 1625"/>
                        <a:gd name="T68" fmla="*/ 0 w 1803"/>
                        <a:gd name="T69" fmla="*/ 0 h 1625"/>
                        <a:gd name="T70" fmla="*/ 0 w 1803"/>
                        <a:gd name="T71" fmla="*/ 0 h 1625"/>
                        <a:gd name="T72" fmla="*/ 0 w 1803"/>
                        <a:gd name="T73" fmla="*/ 0 h 1625"/>
                        <a:gd name="T74" fmla="*/ 0 w 1803"/>
                        <a:gd name="T75" fmla="*/ 0 h 1625"/>
                        <a:gd name="T76" fmla="*/ 0 w 1803"/>
                        <a:gd name="T77" fmla="*/ 0 h 1625"/>
                        <a:gd name="T78" fmla="*/ 0 w 1803"/>
                        <a:gd name="T79" fmla="*/ 0 h 1625"/>
                        <a:gd name="T80" fmla="*/ 0 w 1803"/>
                        <a:gd name="T81" fmla="*/ 0 h 1625"/>
                        <a:gd name="T82" fmla="*/ 0 w 1803"/>
                        <a:gd name="T83" fmla="*/ 0 h 1625"/>
                        <a:gd name="T84" fmla="*/ 0 w 1803"/>
                        <a:gd name="T85" fmla="*/ 0 h 1625"/>
                        <a:gd name="T86" fmla="*/ 0 w 1803"/>
                        <a:gd name="T87" fmla="*/ 0 h 1625"/>
                        <a:gd name="T88" fmla="*/ 0 w 1803"/>
                        <a:gd name="T89" fmla="*/ 0 h 1625"/>
                        <a:gd name="T90" fmla="*/ 0 w 1803"/>
                        <a:gd name="T91" fmla="*/ 0 h 1625"/>
                        <a:gd name="T92" fmla="*/ 0 w 1803"/>
                        <a:gd name="T93" fmla="*/ 0 h 1625"/>
                        <a:gd name="T94" fmla="*/ 0 w 1803"/>
                        <a:gd name="T95" fmla="*/ 0 h 1625"/>
                        <a:gd name="T96" fmla="*/ 0 w 1803"/>
                        <a:gd name="T97" fmla="*/ 0 h 1625"/>
                        <a:gd name="T98" fmla="*/ 0 w 1803"/>
                        <a:gd name="T99" fmla="*/ 0 h 1625"/>
                        <a:gd name="T100" fmla="*/ 0 w 1803"/>
                        <a:gd name="T101" fmla="*/ 0 h 1625"/>
                        <a:gd name="T102" fmla="*/ 0 w 1803"/>
                        <a:gd name="T103" fmla="*/ 0 h 1625"/>
                        <a:gd name="T104" fmla="*/ 0 w 1803"/>
                        <a:gd name="T105" fmla="*/ 0 h 1625"/>
                        <a:gd name="T106" fmla="*/ 0 w 1803"/>
                        <a:gd name="T107" fmla="*/ 0 h 1625"/>
                        <a:gd name="T108" fmla="*/ 0 w 1803"/>
                        <a:gd name="T109" fmla="*/ 0 h 1625"/>
                        <a:gd name="T110" fmla="*/ 0 w 1803"/>
                        <a:gd name="T111" fmla="*/ 0 h 1625"/>
                        <a:gd name="T112" fmla="*/ 0 w 1803"/>
                        <a:gd name="T113" fmla="*/ 0 h 1625"/>
                        <a:gd name="T114" fmla="*/ 0 w 1803"/>
                        <a:gd name="T115" fmla="*/ 0 h 1625"/>
                        <a:gd name="T116" fmla="*/ 0 w 1803"/>
                        <a:gd name="T117" fmla="*/ 0 h 1625"/>
                        <a:gd name="T118" fmla="*/ 0 w 1803"/>
                        <a:gd name="T119" fmla="*/ 0 h 1625"/>
                        <a:gd name="T120" fmla="*/ 0 w 1803"/>
                        <a:gd name="T121" fmla="*/ 0 h 1625"/>
                        <a:gd name="T122" fmla="*/ 0 w 1803"/>
                        <a:gd name="T123" fmla="*/ 0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03"/>
                        <a:gd name="T187" fmla="*/ 0 h 1625"/>
                        <a:gd name="T188" fmla="*/ 1803 w 1803"/>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03" h="1625">
                          <a:moveTo>
                            <a:pt x="223" y="1625"/>
                          </a:moveTo>
                          <a:lnTo>
                            <a:pt x="1319" y="1605"/>
                          </a:lnTo>
                          <a:lnTo>
                            <a:pt x="1322" y="1595"/>
                          </a:lnTo>
                          <a:lnTo>
                            <a:pt x="1326" y="1585"/>
                          </a:lnTo>
                          <a:lnTo>
                            <a:pt x="1328" y="1574"/>
                          </a:lnTo>
                          <a:lnTo>
                            <a:pt x="1331" y="1565"/>
                          </a:lnTo>
                          <a:lnTo>
                            <a:pt x="1332" y="1544"/>
                          </a:lnTo>
                          <a:lnTo>
                            <a:pt x="1333" y="1524"/>
                          </a:lnTo>
                          <a:lnTo>
                            <a:pt x="1331" y="1503"/>
                          </a:lnTo>
                          <a:lnTo>
                            <a:pt x="1328" y="1484"/>
                          </a:lnTo>
                          <a:lnTo>
                            <a:pt x="1325" y="1465"/>
                          </a:lnTo>
                          <a:lnTo>
                            <a:pt x="1320" y="1447"/>
                          </a:lnTo>
                          <a:lnTo>
                            <a:pt x="1308" y="1415"/>
                          </a:lnTo>
                          <a:lnTo>
                            <a:pt x="1298" y="1391"/>
                          </a:lnTo>
                          <a:lnTo>
                            <a:pt x="1289" y="1375"/>
                          </a:lnTo>
                          <a:lnTo>
                            <a:pt x="1285" y="1369"/>
                          </a:lnTo>
                          <a:lnTo>
                            <a:pt x="1281" y="1352"/>
                          </a:lnTo>
                          <a:lnTo>
                            <a:pt x="1278" y="1336"/>
                          </a:lnTo>
                          <a:lnTo>
                            <a:pt x="1277" y="1322"/>
                          </a:lnTo>
                          <a:lnTo>
                            <a:pt x="1278" y="1310"/>
                          </a:lnTo>
                          <a:lnTo>
                            <a:pt x="1281" y="1299"/>
                          </a:lnTo>
                          <a:lnTo>
                            <a:pt x="1283" y="1290"/>
                          </a:lnTo>
                          <a:lnTo>
                            <a:pt x="1288" y="1282"/>
                          </a:lnTo>
                          <a:lnTo>
                            <a:pt x="1293" y="1276"/>
                          </a:lnTo>
                          <a:lnTo>
                            <a:pt x="1299" y="1271"/>
                          </a:lnTo>
                          <a:lnTo>
                            <a:pt x="1304" y="1266"/>
                          </a:lnTo>
                          <a:lnTo>
                            <a:pt x="1309" y="1263"/>
                          </a:lnTo>
                          <a:lnTo>
                            <a:pt x="1314" y="1261"/>
                          </a:lnTo>
                          <a:lnTo>
                            <a:pt x="1322" y="1257"/>
                          </a:lnTo>
                          <a:lnTo>
                            <a:pt x="1325" y="1257"/>
                          </a:lnTo>
                          <a:lnTo>
                            <a:pt x="1391" y="1066"/>
                          </a:lnTo>
                          <a:lnTo>
                            <a:pt x="1396" y="1066"/>
                          </a:lnTo>
                          <a:lnTo>
                            <a:pt x="1401" y="1064"/>
                          </a:lnTo>
                          <a:lnTo>
                            <a:pt x="1404" y="1063"/>
                          </a:lnTo>
                          <a:lnTo>
                            <a:pt x="1409" y="1059"/>
                          </a:lnTo>
                          <a:lnTo>
                            <a:pt x="1415" y="1053"/>
                          </a:lnTo>
                          <a:lnTo>
                            <a:pt x="1420" y="1044"/>
                          </a:lnTo>
                          <a:lnTo>
                            <a:pt x="1430" y="1024"/>
                          </a:lnTo>
                          <a:lnTo>
                            <a:pt x="1438" y="999"/>
                          </a:lnTo>
                          <a:lnTo>
                            <a:pt x="1445" y="986"/>
                          </a:lnTo>
                          <a:lnTo>
                            <a:pt x="1452" y="973"/>
                          </a:lnTo>
                          <a:lnTo>
                            <a:pt x="1461" y="961"/>
                          </a:lnTo>
                          <a:lnTo>
                            <a:pt x="1470" y="950"/>
                          </a:lnTo>
                          <a:lnTo>
                            <a:pt x="1476" y="944"/>
                          </a:lnTo>
                          <a:lnTo>
                            <a:pt x="1484" y="939"/>
                          </a:lnTo>
                          <a:lnTo>
                            <a:pt x="1491" y="934"/>
                          </a:lnTo>
                          <a:lnTo>
                            <a:pt x="1500" y="929"/>
                          </a:lnTo>
                          <a:lnTo>
                            <a:pt x="1508" y="926"/>
                          </a:lnTo>
                          <a:lnTo>
                            <a:pt x="1519" y="922"/>
                          </a:lnTo>
                          <a:lnTo>
                            <a:pt x="1529" y="918"/>
                          </a:lnTo>
                          <a:lnTo>
                            <a:pt x="1541" y="916"/>
                          </a:lnTo>
                          <a:lnTo>
                            <a:pt x="1535" y="889"/>
                          </a:lnTo>
                          <a:lnTo>
                            <a:pt x="1532" y="863"/>
                          </a:lnTo>
                          <a:lnTo>
                            <a:pt x="1530" y="839"/>
                          </a:lnTo>
                          <a:lnTo>
                            <a:pt x="1530" y="817"/>
                          </a:lnTo>
                          <a:lnTo>
                            <a:pt x="1533" y="784"/>
                          </a:lnTo>
                          <a:lnTo>
                            <a:pt x="1535" y="771"/>
                          </a:lnTo>
                          <a:lnTo>
                            <a:pt x="1547" y="768"/>
                          </a:lnTo>
                          <a:lnTo>
                            <a:pt x="1558" y="762"/>
                          </a:lnTo>
                          <a:lnTo>
                            <a:pt x="1569" y="755"/>
                          </a:lnTo>
                          <a:lnTo>
                            <a:pt x="1578" y="749"/>
                          </a:lnTo>
                          <a:lnTo>
                            <a:pt x="1585" y="742"/>
                          </a:lnTo>
                          <a:lnTo>
                            <a:pt x="1591" y="733"/>
                          </a:lnTo>
                          <a:lnTo>
                            <a:pt x="1596" y="726"/>
                          </a:lnTo>
                          <a:lnTo>
                            <a:pt x="1601" y="719"/>
                          </a:lnTo>
                          <a:lnTo>
                            <a:pt x="1607" y="704"/>
                          </a:lnTo>
                          <a:lnTo>
                            <a:pt x="1611" y="692"/>
                          </a:lnTo>
                          <a:lnTo>
                            <a:pt x="1614" y="683"/>
                          </a:lnTo>
                          <a:lnTo>
                            <a:pt x="1614" y="680"/>
                          </a:lnTo>
                          <a:lnTo>
                            <a:pt x="1628" y="668"/>
                          </a:lnTo>
                          <a:lnTo>
                            <a:pt x="1640" y="656"/>
                          </a:lnTo>
                          <a:lnTo>
                            <a:pt x="1651" y="643"/>
                          </a:lnTo>
                          <a:lnTo>
                            <a:pt x="1660" y="629"/>
                          </a:lnTo>
                          <a:lnTo>
                            <a:pt x="1666" y="616"/>
                          </a:lnTo>
                          <a:lnTo>
                            <a:pt x="1672" y="602"/>
                          </a:lnTo>
                          <a:lnTo>
                            <a:pt x="1676" y="589"/>
                          </a:lnTo>
                          <a:lnTo>
                            <a:pt x="1678" y="575"/>
                          </a:lnTo>
                          <a:lnTo>
                            <a:pt x="1681" y="552"/>
                          </a:lnTo>
                          <a:lnTo>
                            <a:pt x="1681" y="533"/>
                          </a:lnTo>
                          <a:lnTo>
                            <a:pt x="1680" y="520"/>
                          </a:lnTo>
                          <a:lnTo>
                            <a:pt x="1680" y="515"/>
                          </a:lnTo>
                          <a:lnTo>
                            <a:pt x="1676" y="501"/>
                          </a:lnTo>
                          <a:lnTo>
                            <a:pt x="1676" y="489"/>
                          </a:lnTo>
                          <a:lnTo>
                            <a:pt x="1677" y="478"/>
                          </a:lnTo>
                          <a:lnTo>
                            <a:pt x="1680" y="469"/>
                          </a:lnTo>
                          <a:lnTo>
                            <a:pt x="1682" y="462"/>
                          </a:lnTo>
                          <a:lnTo>
                            <a:pt x="1687" y="455"/>
                          </a:lnTo>
                          <a:lnTo>
                            <a:pt x="1692" y="451"/>
                          </a:lnTo>
                          <a:lnTo>
                            <a:pt x="1698" y="448"/>
                          </a:lnTo>
                          <a:lnTo>
                            <a:pt x="1710" y="444"/>
                          </a:lnTo>
                          <a:lnTo>
                            <a:pt x="1721" y="443"/>
                          </a:lnTo>
                          <a:lnTo>
                            <a:pt x="1729" y="443"/>
                          </a:lnTo>
                          <a:lnTo>
                            <a:pt x="1732" y="443"/>
                          </a:lnTo>
                          <a:lnTo>
                            <a:pt x="1729" y="431"/>
                          </a:lnTo>
                          <a:lnTo>
                            <a:pt x="1727" y="419"/>
                          </a:lnTo>
                          <a:lnTo>
                            <a:pt x="1726" y="407"/>
                          </a:lnTo>
                          <a:lnTo>
                            <a:pt x="1725" y="395"/>
                          </a:lnTo>
                          <a:lnTo>
                            <a:pt x="1726" y="375"/>
                          </a:lnTo>
                          <a:lnTo>
                            <a:pt x="1729" y="356"/>
                          </a:lnTo>
                          <a:lnTo>
                            <a:pt x="1733" y="338"/>
                          </a:lnTo>
                          <a:lnTo>
                            <a:pt x="1740" y="323"/>
                          </a:lnTo>
                          <a:lnTo>
                            <a:pt x="1747" y="309"/>
                          </a:lnTo>
                          <a:lnTo>
                            <a:pt x="1756" y="296"/>
                          </a:lnTo>
                          <a:lnTo>
                            <a:pt x="1764" y="287"/>
                          </a:lnTo>
                          <a:lnTo>
                            <a:pt x="1773" y="277"/>
                          </a:lnTo>
                          <a:lnTo>
                            <a:pt x="1780" y="269"/>
                          </a:lnTo>
                          <a:lnTo>
                            <a:pt x="1787" y="263"/>
                          </a:lnTo>
                          <a:lnTo>
                            <a:pt x="1800" y="256"/>
                          </a:lnTo>
                          <a:lnTo>
                            <a:pt x="1803" y="253"/>
                          </a:lnTo>
                          <a:lnTo>
                            <a:pt x="1803" y="201"/>
                          </a:lnTo>
                          <a:lnTo>
                            <a:pt x="1547" y="201"/>
                          </a:lnTo>
                          <a:lnTo>
                            <a:pt x="1620" y="96"/>
                          </a:lnTo>
                          <a:lnTo>
                            <a:pt x="1623" y="91"/>
                          </a:lnTo>
                          <a:lnTo>
                            <a:pt x="1631" y="78"/>
                          </a:lnTo>
                          <a:lnTo>
                            <a:pt x="1634" y="70"/>
                          </a:lnTo>
                          <a:lnTo>
                            <a:pt x="1639" y="60"/>
                          </a:lnTo>
                          <a:lnTo>
                            <a:pt x="1642" y="50"/>
                          </a:lnTo>
                          <a:lnTo>
                            <a:pt x="1645" y="40"/>
                          </a:lnTo>
                          <a:lnTo>
                            <a:pt x="1645" y="31"/>
                          </a:lnTo>
                          <a:lnTo>
                            <a:pt x="1645" y="22"/>
                          </a:lnTo>
                          <a:lnTo>
                            <a:pt x="1644" y="17"/>
                          </a:lnTo>
                          <a:lnTo>
                            <a:pt x="1642" y="14"/>
                          </a:lnTo>
                          <a:lnTo>
                            <a:pt x="1639" y="10"/>
                          </a:lnTo>
                          <a:lnTo>
                            <a:pt x="1637" y="7"/>
                          </a:lnTo>
                          <a:lnTo>
                            <a:pt x="1633" y="5"/>
                          </a:lnTo>
                          <a:lnTo>
                            <a:pt x="1628" y="3"/>
                          </a:lnTo>
                          <a:lnTo>
                            <a:pt x="1623" y="1"/>
                          </a:lnTo>
                          <a:lnTo>
                            <a:pt x="1616" y="0"/>
                          </a:lnTo>
                          <a:lnTo>
                            <a:pt x="1609" y="0"/>
                          </a:lnTo>
                          <a:lnTo>
                            <a:pt x="1601" y="1"/>
                          </a:lnTo>
                          <a:lnTo>
                            <a:pt x="1591" y="3"/>
                          </a:lnTo>
                          <a:lnTo>
                            <a:pt x="1580" y="4"/>
                          </a:lnTo>
                          <a:lnTo>
                            <a:pt x="1576" y="5"/>
                          </a:lnTo>
                          <a:lnTo>
                            <a:pt x="1558" y="6"/>
                          </a:lnTo>
                          <a:lnTo>
                            <a:pt x="1530" y="7"/>
                          </a:lnTo>
                          <a:lnTo>
                            <a:pt x="1491" y="11"/>
                          </a:lnTo>
                          <a:lnTo>
                            <a:pt x="1438" y="14"/>
                          </a:lnTo>
                          <a:lnTo>
                            <a:pt x="1375" y="17"/>
                          </a:lnTo>
                          <a:lnTo>
                            <a:pt x="1298" y="22"/>
                          </a:lnTo>
                          <a:lnTo>
                            <a:pt x="1208" y="26"/>
                          </a:lnTo>
                          <a:lnTo>
                            <a:pt x="1106" y="31"/>
                          </a:lnTo>
                          <a:lnTo>
                            <a:pt x="991" y="36"/>
                          </a:lnTo>
                          <a:lnTo>
                            <a:pt x="861" y="40"/>
                          </a:lnTo>
                          <a:lnTo>
                            <a:pt x="718" y="45"/>
                          </a:lnTo>
                          <a:lnTo>
                            <a:pt x="560" y="50"/>
                          </a:lnTo>
                          <a:lnTo>
                            <a:pt x="388" y="55"/>
                          </a:lnTo>
                          <a:lnTo>
                            <a:pt x="201" y="59"/>
                          </a:lnTo>
                          <a:lnTo>
                            <a:pt x="0" y="63"/>
                          </a:lnTo>
                          <a:lnTo>
                            <a:pt x="8" y="100"/>
                          </a:lnTo>
                          <a:lnTo>
                            <a:pt x="14" y="142"/>
                          </a:lnTo>
                          <a:lnTo>
                            <a:pt x="20" y="185"/>
                          </a:lnTo>
                          <a:lnTo>
                            <a:pt x="26" y="231"/>
                          </a:lnTo>
                          <a:lnTo>
                            <a:pt x="36" y="329"/>
                          </a:lnTo>
                          <a:lnTo>
                            <a:pt x="44" y="433"/>
                          </a:lnTo>
                          <a:lnTo>
                            <a:pt x="52" y="542"/>
                          </a:lnTo>
                          <a:lnTo>
                            <a:pt x="58" y="653"/>
                          </a:lnTo>
                          <a:lnTo>
                            <a:pt x="61" y="763"/>
                          </a:lnTo>
                          <a:lnTo>
                            <a:pt x="65" y="870"/>
                          </a:lnTo>
                          <a:lnTo>
                            <a:pt x="68" y="975"/>
                          </a:lnTo>
                          <a:lnTo>
                            <a:pt x="70" y="1071"/>
                          </a:lnTo>
                          <a:lnTo>
                            <a:pt x="71" y="1159"/>
                          </a:lnTo>
                          <a:lnTo>
                            <a:pt x="71" y="1235"/>
                          </a:lnTo>
                          <a:lnTo>
                            <a:pt x="73" y="1299"/>
                          </a:lnTo>
                          <a:lnTo>
                            <a:pt x="73" y="1347"/>
                          </a:lnTo>
                          <a:lnTo>
                            <a:pt x="73" y="1377"/>
                          </a:lnTo>
                          <a:lnTo>
                            <a:pt x="73" y="1388"/>
                          </a:lnTo>
                          <a:lnTo>
                            <a:pt x="96" y="1387"/>
                          </a:lnTo>
                          <a:lnTo>
                            <a:pt x="115" y="1386"/>
                          </a:lnTo>
                          <a:lnTo>
                            <a:pt x="134" y="1387"/>
                          </a:lnTo>
                          <a:lnTo>
                            <a:pt x="150" y="1388"/>
                          </a:lnTo>
                          <a:lnTo>
                            <a:pt x="163" y="1392"/>
                          </a:lnTo>
                          <a:lnTo>
                            <a:pt x="175" y="1394"/>
                          </a:lnTo>
                          <a:lnTo>
                            <a:pt x="185" y="1399"/>
                          </a:lnTo>
                          <a:lnTo>
                            <a:pt x="194" y="1403"/>
                          </a:lnTo>
                          <a:lnTo>
                            <a:pt x="200" y="1408"/>
                          </a:lnTo>
                          <a:lnTo>
                            <a:pt x="206" y="1412"/>
                          </a:lnTo>
                          <a:lnTo>
                            <a:pt x="210" y="1416"/>
                          </a:lnTo>
                          <a:lnTo>
                            <a:pt x="212" y="1420"/>
                          </a:lnTo>
                          <a:lnTo>
                            <a:pt x="216" y="1425"/>
                          </a:lnTo>
                          <a:lnTo>
                            <a:pt x="217" y="1427"/>
                          </a:lnTo>
                          <a:lnTo>
                            <a:pt x="223" y="162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29" name="Freeform 478"/>
                    <p:cNvSpPr>
                      <a:spLocks/>
                    </p:cNvSpPr>
                    <p:nvPr/>
                  </p:nvSpPr>
                  <p:spPr bwMode="auto">
                    <a:xfrm>
                      <a:off x="1676" y="1564"/>
                      <a:ext cx="650" cy="510"/>
                    </a:xfrm>
                    <a:custGeom>
                      <a:avLst/>
                      <a:gdLst>
                        <a:gd name="T0" fmla="*/ 0 w 2604"/>
                        <a:gd name="T1" fmla="*/ 0 h 2040"/>
                        <a:gd name="T2" fmla="*/ 0 w 2604"/>
                        <a:gd name="T3" fmla="*/ 0 h 2040"/>
                        <a:gd name="T4" fmla="*/ 0 w 2604"/>
                        <a:gd name="T5" fmla="*/ 0 h 2040"/>
                        <a:gd name="T6" fmla="*/ 0 w 2604"/>
                        <a:gd name="T7" fmla="*/ 0 h 2040"/>
                        <a:gd name="T8" fmla="*/ 0 w 2604"/>
                        <a:gd name="T9" fmla="*/ 0 h 2040"/>
                        <a:gd name="T10" fmla="*/ 0 w 2604"/>
                        <a:gd name="T11" fmla="*/ 0 h 2040"/>
                        <a:gd name="T12" fmla="*/ 0 w 2604"/>
                        <a:gd name="T13" fmla="*/ 0 h 2040"/>
                        <a:gd name="T14" fmla="*/ 0 w 2604"/>
                        <a:gd name="T15" fmla="*/ 0 h 2040"/>
                        <a:gd name="T16" fmla="*/ 0 w 2604"/>
                        <a:gd name="T17" fmla="*/ 0 h 2040"/>
                        <a:gd name="T18" fmla="*/ 0 w 2604"/>
                        <a:gd name="T19" fmla="*/ 0 h 2040"/>
                        <a:gd name="T20" fmla="*/ 0 w 2604"/>
                        <a:gd name="T21" fmla="*/ 0 h 2040"/>
                        <a:gd name="T22" fmla="*/ 0 w 2604"/>
                        <a:gd name="T23" fmla="*/ 0 h 2040"/>
                        <a:gd name="T24" fmla="*/ 0 w 2604"/>
                        <a:gd name="T25" fmla="*/ 0 h 2040"/>
                        <a:gd name="T26" fmla="*/ 0 w 2604"/>
                        <a:gd name="T27" fmla="*/ 0 h 2040"/>
                        <a:gd name="T28" fmla="*/ 0 w 2604"/>
                        <a:gd name="T29" fmla="*/ 0 h 2040"/>
                        <a:gd name="T30" fmla="*/ 0 w 2604"/>
                        <a:gd name="T31" fmla="*/ 0 h 2040"/>
                        <a:gd name="T32" fmla="*/ 0 w 2604"/>
                        <a:gd name="T33" fmla="*/ 0 h 2040"/>
                        <a:gd name="T34" fmla="*/ 0 w 2604"/>
                        <a:gd name="T35" fmla="*/ 0 h 2040"/>
                        <a:gd name="T36" fmla="*/ 0 w 2604"/>
                        <a:gd name="T37" fmla="*/ 0 h 2040"/>
                        <a:gd name="T38" fmla="*/ 0 w 2604"/>
                        <a:gd name="T39" fmla="*/ 0 h 2040"/>
                        <a:gd name="T40" fmla="*/ 0 w 2604"/>
                        <a:gd name="T41" fmla="*/ 0 h 2040"/>
                        <a:gd name="T42" fmla="*/ 0 w 2604"/>
                        <a:gd name="T43" fmla="*/ 0 h 2040"/>
                        <a:gd name="T44" fmla="*/ 0 w 2604"/>
                        <a:gd name="T45" fmla="*/ 0 h 2040"/>
                        <a:gd name="T46" fmla="*/ 0 w 2604"/>
                        <a:gd name="T47" fmla="*/ 0 h 2040"/>
                        <a:gd name="T48" fmla="*/ 0 w 2604"/>
                        <a:gd name="T49" fmla="*/ 0 h 2040"/>
                        <a:gd name="T50" fmla="*/ 0 w 2604"/>
                        <a:gd name="T51" fmla="*/ 0 h 2040"/>
                        <a:gd name="T52" fmla="*/ 0 w 2604"/>
                        <a:gd name="T53" fmla="*/ 0 h 2040"/>
                        <a:gd name="T54" fmla="*/ 0 w 2604"/>
                        <a:gd name="T55" fmla="*/ 0 h 2040"/>
                        <a:gd name="T56" fmla="*/ 0 w 2604"/>
                        <a:gd name="T57" fmla="*/ 0 h 2040"/>
                        <a:gd name="T58" fmla="*/ 0 w 2604"/>
                        <a:gd name="T59" fmla="*/ 0 h 2040"/>
                        <a:gd name="T60" fmla="*/ 0 w 2604"/>
                        <a:gd name="T61" fmla="*/ 0 h 2040"/>
                        <a:gd name="T62" fmla="*/ 0 w 2604"/>
                        <a:gd name="T63" fmla="*/ 0 h 2040"/>
                        <a:gd name="T64" fmla="*/ 0 w 2604"/>
                        <a:gd name="T65" fmla="*/ 0 h 2040"/>
                        <a:gd name="T66" fmla="*/ 0 w 2604"/>
                        <a:gd name="T67" fmla="*/ 0 h 2040"/>
                        <a:gd name="T68" fmla="*/ 0 w 2604"/>
                        <a:gd name="T69" fmla="*/ 0 h 2040"/>
                        <a:gd name="T70" fmla="*/ 0 w 2604"/>
                        <a:gd name="T71" fmla="*/ 0 h 2040"/>
                        <a:gd name="T72" fmla="*/ 0 w 2604"/>
                        <a:gd name="T73" fmla="*/ 0 h 2040"/>
                        <a:gd name="T74" fmla="*/ 0 w 2604"/>
                        <a:gd name="T75" fmla="*/ 0 h 2040"/>
                        <a:gd name="T76" fmla="*/ 0 w 2604"/>
                        <a:gd name="T77" fmla="*/ 0 h 2040"/>
                        <a:gd name="T78" fmla="*/ 0 w 2604"/>
                        <a:gd name="T79" fmla="*/ 0 h 2040"/>
                        <a:gd name="T80" fmla="*/ 0 w 2604"/>
                        <a:gd name="T81" fmla="*/ 0 h 2040"/>
                        <a:gd name="T82" fmla="*/ 0 w 2604"/>
                        <a:gd name="T83" fmla="*/ 0 h 2040"/>
                        <a:gd name="T84" fmla="*/ 0 w 2604"/>
                        <a:gd name="T85" fmla="*/ 0 h 2040"/>
                        <a:gd name="T86" fmla="*/ 0 w 2604"/>
                        <a:gd name="T87" fmla="*/ 0 h 2040"/>
                        <a:gd name="T88" fmla="*/ 0 w 2604"/>
                        <a:gd name="T89" fmla="*/ 0 h 2040"/>
                        <a:gd name="T90" fmla="*/ 0 w 2604"/>
                        <a:gd name="T91" fmla="*/ 0 h 2040"/>
                        <a:gd name="T92" fmla="*/ 0 w 2604"/>
                        <a:gd name="T93" fmla="*/ 0 h 2040"/>
                        <a:gd name="T94" fmla="*/ 0 w 2604"/>
                        <a:gd name="T95" fmla="*/ 0 h 2040"/>
                        <a:gd name="T96" fmla="*/ 0 w 2604"/>
                        <a:gd name="T97" fmla="*/ 0 h 2040"/>
                        <a:gd name="T98" fmla="*/ 0 w 2604"/>
                        <a:gd name="T99" fmla="*/ 0 h 2040"/>
                        <a:gd name="T100" fmla="*/ 0 w 2604"/>
                        <a:gd name="T101" fmla="*/ 0 h 2040"/>
                        <a:gd name="T102" fmla="*/ 0 w 2604"/>
                        <a:gd name="T103" fmla="*/ 0 h 2040"/>
                        <a:gd name="T104" fmla="*/ 0 w 2604"/>
                        <a:gd name="T105" fmla="*/ 0 h 2040"/>
                        <a:gd name="T106" fmla="*/ 0 w 2604"/>
                        <a:gd name="T107" fmla="*/ 0 h 2040"/>
                        <a:gd name="T108" fmla="*/ 0 w 2604"/>
                        <a:gd name="T109" fmla="*/ 0 h 20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4"/>
                        <a:gd name="T166" fmla="*/ 0 h 2040"/>
                        <a:gd name="T167" fmla="*/ 2604 w 2604"/>
                        <a:gd name="T168" fmla="*/ 2040 h 20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4" h="2040">
                          <a:moveTo>
                            <a:pt x="237" y="0"/>
                          </a:moveTo>
                          <a:lnTo>
                            <a:pt x="222" y="153"/>
                          </a:lnTo>
                          <a:lnTo>
                            <a:pt x="205" y="309"/>
                          </a:lnTo>
                          <a:lnTo>
                            <a:pt x="188" y="466"/>
                          </a:lnTo>
                          <a:lnTo>
                            <a:pt x="169" y="621"/>
                          </a:lnTo>
                          <a:lnTo>
                            <a:pt x="150" y="774"/>
                          </a:lnTo>
                          <a:lnTo>
                            <a:pt x="130" y="923"/>
                          </a:lnTo>
                          <a:lnTo>
                            <a:pt x="110" y="1067"/>
                          </a:lnTo>
                          <a:lnTo>
                            <a:pt x="91" y="1201"/>
                          </a:lnTo>
                          <a:lnTo>
                            <a:pt x="73" y="1327"/>
                          </a:lnTo>
                          <a:lnTo>
                            <a:pt x="55" y="1441"/>
                          </a:lnTo>
                          <a:lnTo>
                            <a:pt x="41" y="1543"/>
                          </a:lnTo>
                          <a:lnTo>
                            <a:pt x="27" y="1630"/>
                          </a:lnTo>
                          <a:lnTo>
                            <a:pt x="15" y="1701"/>
                          </a:lnTo>
                          <a:lnTo>
                            <a:pt x="8" y="1753"/>
                          </a:lnTo>
                          <a:lnTo>
                            <a:pt x="2" y="1786"/>
                          </a:lnTo>
                          <a:lnTo>
                            <a:pt x="0" y="1797"/>
                          </a:lnTo>
                          <a:lnTo>
                            <a:pt x="44" y="1805"/>
                          </a:lnTo>
                          <a:lnTo>
                            <a:pt x="96" y="1813"/>
                          </a:lnTo>
                          <a:lnTo>
                            <a:pt x="155" y="1821"/>
                          </a:lnTo>
                          <a:lnTo>
                            <a:pt x="218" y="1829"/>
                          </a:lnTo>
                          <a:lnTo>
                            <a:pt x="360" y="1848"/>
                          </a:lnTo>
                          <a:lnTo>
                            <a:pt x="518" y="1866"/>
                          </a:lnTo>
                          <a:lnTo>
                            <a:pt x="689" y="1884"/>
                          </a:lnTo>
                          <a:lnTo>
                            <a:pt x="868" y="1903"/>
                          </a:lnTo>
                          <a:lnTo>
                            <a:pt x="1049" y="1921"/>
                          </a:lnTo>
                          <a:lnTo>
                            <a:pt x="1230" y="1938"/>
                          </a:lnTo>
                          <a:lnTo>
                            <a:pt x="1407" y="1955"/>
                          </a:lnTo>
                          <a:lnTo>
                            <a:pt x="1573" y="1970"/>
                          </a:lnTo>
                          <a:lnTo>
                            <a:pt x="1726" y="1985"/>
                          </a:lnTo>
                          <a:lnTo>
                            <a:pt x="1861" y="1997"/>
                          </a:lnTo>
                          <a:lnTo>
                            <a:pt x="1972" y="2007"/>
                          </a:lnTo>
                          <a:lnTo>
                            <a:pt x="2058" y="2014"/>
                          </a:lnTo>
                          <a:lnTo>
                            <a:pt x="2113" y="2019"/>
                          </a:lnTo>
                          <a:lnTo>
                            <a:pt x="2131" y="2020"/>
                          </a:lnTo>
                          <a:lnTo>
                            <a:pt x="2506" y="2040"/>
                          </a:lnTo>
                          <a:lnTo>
                            <a:pt x="2584" y="682"/>
                          </a:lnTo>
                          <a:lnTo>
                            <a:pt x="2604" y="229"/>
                          </a:lnTo>
                          <a:lnTo>
                            <a:pt x="1935" y="171"/>
                          </a:lnTo>
                          <a:lnTo>
                            <a:pt x="1927" y="171"/>
                          </a:lnTo>
                          <a:lnTo>
                            <a:pt x="1905" y="169"/>
                          </a:lnTo>
                          <a:lnTo>
                            <a:pt x="1868" y="167"/>
                          </a:lnTo>
                          <a:lnTo>
                            <a:pt x="1817" y="163"/>
                          </a:lnTo>
                          <a:lnTo>
                            <a:pt x="1752" y="158"/>
                          </a:lnTo>
                          <a:lnTo>
                            <a:pt x="1675" y="153"/>
                          </a:lnTo>
                          <a:lnTo>
                            <a:pt x="1583" y="146"/>
                          </a:lnTo>
                          <a:lnTo>
                            <a:pt x="1479" y="136"/>
                          </a:lnTo>
                          <a:lnTo>
                            <a:pt x="1363" y="126"/>
                          </a:lnTo>
                          <a:lnTo>
                            <a:pt x="1235" y="114"/>
                          </a:lnTo>
                          <a:lnTo>
                            <a:pt x="1096" y="101"/>
                          </a:lnTo>
                          <a:lnTo>
                            <a:pt x="944" y="85"/>
                          </a:lnTo>
                          <a:lnTo>
                            <a:pt x="782" y="66"/>
                          </a:lnTo>
                          <a:lnTo>
                            <a:pt x="610" y="47"/>
                          </a:lnTo>
                          <a:lnTo>
                            <a:pt x="429" y="25"/>
                          </a:lnTo>
                          <a:lnTo>
                            <a:pt x="237"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0" name="Freeform 479"/>
                    <p:cNvSpPr>
                      <a:spLocks/>
                    </p:cNvSpPr>
                    <p:nvPr/>
                  </p:nvSpPr>
                  <p:spPr bwMode="auto">
                    <a:xfrm>
                      <a:off x="1676" y="1564"/>
                      <a:ext cx="650" cy="510"/>
                    </a:xfrm>
                    <a:custGeom>
                      <a:avLst/>
                      <a:gdLst>
                        <a:gd name="T0" fmla="*/ 0 w 2604"/>
                        <a:gd name="T1" fmla="*/ 0 h 2040"/>
                        <a:gd name="T2" fmla="*/ 0 w 2604"/>
                        <a:gd name="T3" fmla="*/ 0 h 2040"/>
                        <a:gd name="T4" fmla="*/ 0 w 2604"/>
                        <a:gd name="T5" fmla="*/ 0 h 2040"/>
                        <a:gd name="T6" fmla="*/ 0 w 2604"/>
                        <a:gd name="T7" fmla="*/ 0 h 2040"/>
                        <a:gd name="T8" fmla="*/ 0 w 2604"/>
                        <a:gd name="T9" fmla="*/ 0 h 2040"/>
                        <a:gd name="T10" fmla="*/ 0 w 2604"/>
                        <a:gd name="T11" fmla="*/ 0 h 2040"/>
                        <a:gd name="T12" fmla="*/ 0 w 2604"/>
                        <a:gd name="T13" fmla="*/ 0 h 2040"/>
                        <a:gd name="T14" fmla="*/ 0 w 2604"/>
                        <a:gd name="T15" fmla="*/ 0 h 2040"/>
                        <a:gd name="T16" fmla="*/ 0 w 2604"/>
                        <a:gd name="T17" fmla="*/ 0 h 2040"/>
                        <a:gd name="T18" fmla="*/ 0 w 2604"/>
                        <a:gd name="T19" fmla="*/ 0 h 2040"/>
                        <a:gd name="T20" fmla="*/ 0 w 2604"/>
                        <a:gd name="T21" fmla="*/ 0 h 2040"/>
                        <a:gd name="T22" fmla="*/ 0 w 2604"/>
                        <a:gd name="T23" fmla="*/ 0 h 2040"/>
                        <a:gd name="T24" fmla="*/ 0 w 2604"/>
                        <a:gd name="T25" fmla="*/ 0 h 2040"/>
                        <a:gd name="T26" fmla="*/ 0 w 2604"/>
                        <a:gd name="T27" fmla="*/ 0 h 2040"/>
                        <a:gd name="T28" fmla="*/ 0 w 2604"/>
                        <a:gd name="T29" fmla="*/ 0 h 2040"/>
                        <a:gd name="T30" fmla="*/ 0 w 2604"/>
                        <a:gd name="T31" fmla="*/ 0 h 2040"/>
                        <a:gd name="T32" fmla="*/ 0 w 2604"/>
                        <a:gd name="T33" fmla="*/ 0 h 2040"/>
                        <a:gd name="T34" fmla="*/ 0 w 2604"/>
                        <a:gd name="T35" fmla="*/ 0 h 2040"/>
                        <a:gd name="T36" fmla="*/ 0 w 2604"/>
                        <a:gd name="T37" fmla="*/ 0 h 2040"/>
                        <a:gd name="T38" fmla="*/ 0 w 2604"/>
                        <a:gd name="T39" fmla="*/ 0 h 2040"/>
                        <a:gd name="T40" fmla="*/ 0 w 2604"/>
                        <a:gd name="T41" fmla="*/ 0 h 2040"/>
                        <a:gd name="T42" fmla="*/ 0 w 2604"/>
                        <a:gd name="T43" fmla="*/ 0 h 2040"/>
                        <a:gd name="T44" fmla="*/ 0 w 2604"/>
                        <a:gd name="T45" fmla="*/ 0 h 2040"/>
                        <a:gd name="T46" fmla="*/ 0 w 2604"/>
                        <a:gd name="T47" fmla="*/ 0 h 2040"/>
                        <a:gd name="T48" fmla="*/ 0 w 2604"/>
                        <a:gd name="T49" fmla="*/ 0 h 2040"/>
                        <a:gd name="T50" fmla="*/ 0 w 2604"/>
                        <a:gd name="T51" fmla="*/ 0 h 2040"/>
                        <a:gd name="T52" fmla="*/ 0 w 2604"/>
                        <a:gd name="T53" fmla="*/ 0 h 2040"/>
                        <a:gd name="T54" fmla="*/ 0 w 2604"/>
                        <a:gd name="T55" fmla="*/ 0 h 2040"/>
                        <a:gd name="T56" fmla="*/ 0 w 2604"/>
                        <a:gd name="T57" fmla="*/ 0 h 2040"/>
                        <a:gd name="T58" fmla="*/ 0 w 2604"/>
                        <a:gd name="T59" fmla="*/ 0 h 2040"/>
                        <a:gd name="T60" fmla="*/ 0 w 2604"/>
                        <a:gd name="T61" fmla="*/ 0 h 2040"/>
                        <a:gd name="T62" fmla="*/ 0 w 2604"/>
                        <a:gd name="T63" fmla="*/ 0 h 2040"/>
                        <a:gd name="T64" fmla="*/ 0 w 2604"/>
                        <a:gd name="T65" fmla="*/ 0 h 2040"/>
                        <a:gd name="T66" fmla="*/ 0 w 2604"/>
                        <a:gd name="T67" fmla="*/ 0 h 2040"/>
                        <a:gd name="T68" fmla="*/ 0 w 2604"/>
                        <a:gd name="T69" fmla="*/ 0 h 2040"/>
                        <a:gd name="T70" fmla="*/ 0 w 2604"/>
                        <a:gd name="T71" fmla="*/ 0 h 2040"/>
                        <a:gd name="T72" fmla="*/ 0 w 2604"/>
                        <a:gd name="T73" fmla="*/ 0 h 2040"/>
                        <a:gd name="T74" fmla="*/ 0 w 2604"/>
                        <a:gd name="T75" fmla="*/ 0 h 2040"/>
                        <a:gd name="T76" fmla="*/ 0 w 2604"/>
                        <a:gd name="T77" fmla="*/ 0 h 2040"/>
                        <a:gd name="T78" fmla="*/ 0 w 2604"/>
                        <a:gd name="T79" fmla="*/ 0 h 2040"/>
                        <a:gd name="T80" fmla="*/ 0 w 2604"/>
                        <a:gd name="T81" fmla="*/ 0 h 2040"/>
                        <a:gd name="T82" fmla="*/ 0 w 2604"/>
                        <a:gd name="T83" fmla="*/ 0 h 2040"/>
                        <a:gd name="T84" fmla="*/ 0 w 2604"/>
                        <a:gd name="T85" fmla="*/ 0 h 2040"/>
                        <a:gd name="T86" fmla="*/ 0 w 2604"/>
                        <a:gd name="T87" fmla="*/ 0 h 2040"/>
                        <a:gd name="T88" fmla="*/ 0 w 2604"/>
                        <a:gd name="T89" fmla="*/ 0 h 2040"/>
                        <a:gd name="T90" fmla="*/ 0 w 2604"/>
                        <a:gd name="T91" fmla="*/ 0 h 2040"/>
                        <a:gd name="T92" fmla="*/ 0 w 2604"/>
                        <a:gd name="T93" fmla="*/ 0 h 2040"/>
                        <a:gd name="T94" fmla="*/ 0 w 2604"/>
                        <a:gd name="T95" fmla="*/ 0 h 2040"/>
                        <a:gd name="T96" fmla="*/ 0 w 2604"/>
                        <a:gd name="T97" fmla="*/ 0 h 2040"/>
                        <a:gd name="T98" fmla="*/ 0 w 2604"/>
                        <a:gd name="T99" fmla="*/ 0 h 2040"/>
                        <a:gd name="T100" fmla="*/ 0 w 2604"/>
                        <a:gd name="T101" fmla="*/ 0 h 2040"/>
                        <a:gd name="T102" fmla="*/ 0 w 2604"/>
                        <a:gd name="T103" fmla="*/ 0 h 2040"/>
                        <a:gd name="T104" fmla="*/ 0 w 2604"/>
                        <a:gd name="T105" fmla="*/ 0 h 2040"/>
                        <a:gd name="T106" fmla="*/ 0 w 2604"/>
                        <a:gd name="T107" fmla="*/ 0 h 2040"/>
                        <a:gd name="T108" fmla="*/ 0 w 2604"/>
                        <a:gd name="T109" fmla="*/ 0 h 2040"/>
                        <a:gd name="T110" fmla="*/ 0 w 2604"/>
                        <a:gd name="T111" fmla="*/ 0 h 2040"/>
                        <a:gd name="T112" fmla="*/ 0 w 2604"/>
                        <a:gd name="T113" fmla="*/ 0 h 2040"/>
                        <a:gd name="T114" fmla="*/ 0 w 2604"/>
                        <a:gd name="T115" fmla="*/ 0 h 2040"/>
                        <a:gd name="T116" fmla="*/ 0 w 2604"/>
                        <a:gd name="T117" fmla="*/ 0 h 20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04"/>
                        <a:gd name="T178" fmla="*/ 0 h 2040"/>
                        <a:gd name="T179" fmla="*/ 2604 w 2604"/>
                        <a:gd name="T180" fmla="*/ 2040 h 20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04" h="2040">
                          <a:moveTo>
                            <a:pt x="237" y="0"/>
                          </a:moveTo>
                          <a:lnTo>
                            <a:pt x="222" y="153"/>
                          </a:lnTo>
                          <a:lnTo>
                            <a:pt x="205" y="309"/>
                          </a:lnTo>
                          <a:lnTo>
                            <a:pt x="188" y="466"/>
                          </a:lnTo>
                          <a:lnTo>
                            <a:pt x="169" y="621"/>
                          </a:lnTo>
                          <a:lnTo>
                            <a:pt x="150" y="774"/>
                          </a:lnTo>
                          <a:lnTo>
                            <a:pt x="130" y="923"/>
                          </a:lnTo>
                          <a:lnTo>
                            <a:pt x="110" y="1067"/>
                          </a:lnTo>
                          <a:lnTo>
                            <a:pt x="91" y="1201"/>
                          </a:lnTo>
                          <a:lnTo>
                            <a:pt x="73" y="1327"/>
                          </a:lnTo>
                          <a:lnTo>
                            <a:pt x="55" y="1441"/>
                          </a:lnTo>
                          <a:lnTo>
                            <a:pt x="41" y="1543"/>
                          </a:lnTo>
                          <a:lnTo>
                            <a:pt x="27" y="1630"/>
                          </a:lnTo>
                          <a:lnTo>
                            <a:pt x="15" y="1701"/>
                          </a:lnTo>
                          <a:lnTo>
                            <a:pt x="8" y="1753"/>
                          </a:lnTo>
                          <a:lnTo>
                            <a:pt x="2" y="1786"/>
                          </a:lnTo>
                          <a:lnTo>
                            <a:pt x="0" y="1797"/>
                          </a:lnTo>
                          <a:lnTo>
                            <a:pt x="44" y="1805"/>
                          </a:lnTo>
                          <a:lnTo>
                            <a:pt x="96" y="1813"/>
                          </a:lnTo>
                          <a:lnTo>
                            <a:pt x="155" y="1821"/>
                          </a:lnTo>
                          <a:lnTo>
                            <a:pt x="218" y="1829"/>
                          </a:lnTo>
                          <a:lnTo>
                            <a:pt x="360" y="1848"/>
                          </a:lnTo>
                          <a:lnTo>
                            <a:pt x="518" y="1866"/>
                          </a:lnTo>
                          <a:lnTo>
                            <a:pt x="689" y="1884"/>
                          </a:lnTo>
                          <a:lnTo>
                            <a:pt x="868" y="1903"/>
                          </a:lnTo>
                          <a:lnTo>
                            <a:pt x="1049" y="1921"/>
                          </a:lnTo>
                          <a:lnTo>
                            <a:pt x="1230" y="1938"/>
                          </a:lnTo>
                          <a:lnTo>
                            <a:pt x="1407" y="1955"/>
                          </a:lnTo>
                          <a:lnTo>
                            <a:pt x="1573" y="1970"/>
                          </a:lnTo>
                          <a:lnTo>
                            <a:pt x="1726" y="1985"/>
                          </a:lnTo>
                          <a:lnTo>
                            <a:pt x="1861" y="1997"/>
                          </a:lnTo>
                          <a:lnTo>
                            <a:pt x="1972" y="2007"/>
                          </a:lnTo>
                          <a:lnTo>
                            <a:pt x="2058" y="2014"/>
                          </a:lnTo>
                          <a:lnTo>
                            <a:pt x="2113" y="2019"/>
                          </a:lnTo>
                          <a:lnTo>
                            <a:pt x="2131" y="2020"/>
                          </a:lnTo>
                          <a:lnTo>
                            <a:pt x="2506" y="2040"/>
                          </a:lnTo>
                          <a:lnTo>
                            <a:pt x="2584" y="682"/>
                          </a:lnTo>
                          <a:lnTo>
                            <a:pt x="2604" y="229"/>
                          </a:lnTo>
                          <a:lnTo>
                            <a:pt x="1935" y="171"/>
                          </a:lnTo>
                          <a:lnTo>
                            <a:pt x="1927" y="171"/>
                          </a:lnTo>
                          <a:lnTo>
                            <a:pt x="1905" y="169"/>
                          </a:lnTo>
                          <a:lnTo>
                            <a:pt x="1868" y="167"/>
                          </a:lnTo>
                          <a:lnTo>
                            <a:pt x="1817" y="163"/>
                          </a:lnTo>
                          <a:lnTo>
                            <a:pt x="1752" y="158"/>
                          </a:lnTo>
                          <a:lnTo>
                            <a:pt x="1675" y="153"/>
                          </a:lnTo>
                          <a:lnTo>
                            <a:pt x="1583" y="146"/>
                          </a:lnTo>
                          <a:lnTo>
                            <a:pt x="1479" y="136"/>
                          </a:lnTo>
                          <a:lnTo>
                            <a:pt x="1363" y="126"/>
                          </a:lnTo>
                          <a:lnTo>
                            <a:pt x="1235" y="114"/>
                          </a:lnTo>
                          <a:lnTo>
                            <a:pt x="1096" y="101"/>
                          </a:lnTo>
                          <a:lnTo>
                            <a:pt x="944" y="85"/>
                          </a:lnTo>
                          <a:lnTo>
                            <a:pt x="782" y="66"/>
                          </a:lnTo>
                          <a:lnTo>
                            <a:pt x="610" y="47"/>
                          </a:lnTo>
                          <a:lnTo>
                            <a:pt x="429" y="25"/>
                          </a:lnTo>
                          <a:lnTo>
                            <a:pt x="23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1" name="Freeform 480"/>
                    <p:cNvSpPr>
                      <a:spLocks/>
                    </p:cNvSpPr>
                    <p:nvPr/>
                  </p:nvSpPr>
                  <p:spPr bwMode="auto">
                    <a:xfrm>
                      <a:off x="1231" y="1377"/>
                      <a:ext cx="504" cy="636"/>
                    </a:xfrm>
                    <a:custGeom>
                      <a:avLst/>
                      <a:gdLst>
                        <a:gd name="T0" fmla="*/ 0 w 2015"/>
                        <a:gd name="T1" fmla="*/ 0 h 2545"/>
                        <a:gd name="T2" fmla="*/ 0 w 2015"/>
                        <a:gd name="T3" fmla="*/ 0 h 2545"/>
                        <a:gd name="T4" fmla="*/ 0 w 2015"/>
                        <a:gd name="T5" fmla="*/ 0 h 2545"/>
                        <a:gd name="T6" fmla="*/ 0 w 2015"/>
                        <a:gd name="T7" fmla="*/ 0 h 2545"/>
                        <a:gd name="T8" fmla="*/ 0 w 2015"/>
                        <a:gd name="T9" fmla="*/ 0 h 2545"/>
                        <a:gd name="T10" fmla="*/ 0 w 2015"/>
                        <a:gd name="T11" fmla="*/ 0 h 2545"/>
                        <a:gd name="T12" fmla="*/ 0 w 2015"/>
                        <a:gd name="T13" fmla="*/ 0 h 2545"/>
                        <a:gd name="T14" fmla="*/ 0 w 2015"/>
                        <a:gd name="T15" fmla="*/ 0 h 2545"/>
                        <a:gd name="T16" fmla="*/ 0 w 2015"/>
                        <a:gd name="T17" fmla="*/ 0 h 2545"/>
                        <a:gd name="T18" fmla="*/ 0 w 2015"/>
                        <a:gd name="T19" fmla="*/ 0 h 2545"/>
                        <a:gd name="T20" fmla="*/ 0 w 2015"/>
                        <a:gd name="T21" fmla="*/ 0 h 2545"/>
                        <a:gd name="T22" fmla="*/ 0 w 2015"/>
                        <a:gd name="T23" fmla="*/ 0 h 2545"/>
                        <a:gd name="T24" fmla="*/ 0 w 2015"/>
                        <a:gd name="T25" fmla="*/ 0 h 2545"/>
                        <a:gd name="T26" fmla="*/ 0 w 2015"/>
                        <a:gd name="T27" fmla="*/ 0 h 2545"/>
                        <a:gd name="T28" fmla="*/ 0 w 2015"/>
                        <a:gd name="T29" fmla="*/ 0 h 2545"/>
                        <a:gd name="T30" fmla="*/ 0 w 2015"/>
                        <a:gd name="T31" fmla="*/ 0 h 2545"/>
                        <a:gd name="T32" fmla="*/ 0 w 2015"/>
                        <a:gd name="T33" fmla="*/ 0 h 2545"/>
                        <a:gd name="T34" fmla="*/ 0 w 2015"/>
                        <a:gd name="T35" fmla="*/ 0 h 2545"/>
                        <a:gd name="T36" fmla="*/ 0 w 2015"/>
                        <a:gd name="T37" fmla="*/ 0 h 2545"/>
                        <a:gd name="T38" fmla="*/ 0 w 2015"/>
                        <a:gd name="T39" fmla="*/ 0 h 2545"/>
                        <a:gd name="T40" fmla="*/ 0 w 2015"/>
                        <a:gd name="T41" fmla="*/ 0 h 2545"/>
                        <a:gd name="T42" fmla="*/ 0 w 2015"/>
                        <a:gd name="T43" fmla="*/ 0 h 2545"/>
                        <a:gd name="T44" fmla="*/ 0 w 2015"/>
                        <a:gd name="T45" fmla="*/ 0 h 2545"/>
                        <a:gd name="T46" fmla="*/ 0 w 2015"/>
                        <a:gd name="T47" fmla="*/ 0 h 2545"/>
                        <a:gd name="T48" fmla="*/ 0 w 2015"/>
                        <a:gd name="T49" fmla="*/ 0 h 2545"/>
                        <a:gd name="T50" fmla="*/ 0 w 2015"/>
                        <a:gd name="T51" fmla="*/ 0 h 2545"/>
                        <a:gd name="T52" fmla="*/ 0 w 2015"/>
                        <a:gd name="T53" fmla="*/ 0 h 2545"/>
                        <a:gd name="T54" fmla="*/ 0 w 2015"/>
                        <a:gd name="T55" fmla="*/ 0 h 2545"/>
                        <a:gd name="T56" fmla="*/ 0 w 2015"/>
                        <a:gd name="T57" fmla="*/ 0 h 2545"/>
                        <a:gd name="T58" fmla="*/ 0 w 2015"/>
                        <a:gd name="T59" fmla="*/ 0 h 2545"/>
                        <a:gd name="T60" fmla="*/ 0 w 2015"/>
                        <a:gd name="T61" fmla="*/ 0 h 2545"/>
                        <a:gd name="T62" fmla="*/ 0 w 2015"/>
                        <a:gd name="T63" fmla="*/ 0 h 2545"/>
                        <a:gd name="T64" fmla="*/ 0 w 2015"/>
                        <a:gd name="T65" fmla="*/ 0 h 2545"/>
                        <a:gd name="T66" fmla="*/ 0 w 2015"/>
                        <a:gd name="T67" fmla="*/ 0 h 2545"/>
                        <a:gd name="T68" fmla="*/ 0 w 2015"/>
                        <a:gd name="T69" fmla="*/ 0 h 2545"/>
                        <a:gd name="T70" fmla="*/ 0 w 2015"/>
                        <a:gd name="T71" fmla="*/ 0 h 2545"/>
                        <a:gd name="T72" fmla="*/ 0 w 2015"/>
                        <a:gd name="T73" fmla="*/ 0 h 25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5"/>
                        <a:gd name="T112" fmla="*/ 0 h 2545"/>
                        <a:gd name="T113" fmla="*/ 2015 w 2015"/>
                        <a:gd name="T114" fmla="*/ 2545 h 25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5" h="2545">
                          <a:moveTo>
                            <a:pt x="0" y="2237"/>
                          </a:moveTo>
                          <a:lnTo>
                            <a:pt x="414" y="0"/>
                          </a:lnTo>
                          <a:lnTo>
                            <a:pt x="1431" y="190"/>
                          </a:lnTo>
                          <a:lnTo>
                            <a:pt x="1359" y="649"/>
                          </a:lnTo>
                          <a:lnTo>
                            <a:pt x="2015" y="748"/>
                          </a:lnTo>
                          <a:lnTo>
                            <a:pt x="2000" y="901"/>
                          </a:lnTo>
                          <a:lnTo>
                            <a:pt x="1983" y="1057"/>
                          </a:lnTo>
                          <a:lnTo>
                            <a:pt x="1966" y="1214"/>
                          </a:lnTo>
                          <a:lnTo>
                            <a:pt x="1947" y="1369"/>
                          </a:lnTo>
                          <a:lnTo>
                            <a:pt x="1928" y="1522"/>
                          </a:lnTo>
                          <a:lnTo>
                            <a:pt x="1908" y="1671"/>
                          </a:lnTo>
                          <a:lnTo>
                            <a:pt x="1888" y="1815"/>
                          </a:lnTo>
                          <a:lnTo>
                            <a:pt x="1869" y="1949"/>
                          </a:lnTo>
                          <a:lnTo>
                            <a:pt x="1851" y="2075"/>
                          </a:lnTo>
                          <a:lnTo>
                            <a:pt x="1833" y="2189"/>
                          </a:lnTo>
                          <a:lnTo>
                            <a:pt x="1819" y="2291"/>
                          </a:lnTo>
                          <a:lnTo>
                            <a:pt x="1805" y="2378"/>
                          </a:lnTo>
                          <a:lnTo>
                            <a:pt x="1793" y="2449"/>
                          </a:lnTo>
                          <a:lnTo>
                            <a:pt x="1786" y="2501"/>
                          </a:lnTo>
                          <a:lnTo>
                            <a:pt x="1780" y="2534"/>
                          </a:lnTo>
                          <a:lnTo>
                            <a:pt x="1778" y="2545"/>
                          </a:lnTo>
                          <a:lnTo>
                            <a:pt x="1770" y="2544"/>
                          </a:lnTo>
                          <a:lnTo>
                            <a:pt x="1743" y="2541"/>
                          </a:lnTo>
                          <a:lnTo>
                            <a:pt x="1701" y="2534"/>
                          </a:lnTo>
                          <a:lnTo>
                            <a:pt x="1644" y="2527"/>
                          </a:lnTo>
                          <a:lnTo>
                            <a:pt x="1570" y="2516"/>
                          </a:lnTo>
                          <a:lnTo>
                            <a:pt x="1483" y="2503"/>
                          </a:lnTo>
                          <a:lnTo>
                            <a:pt x="1383" y="2488"/>
                          </a:lnTo>
                          <a:lnTo>
                            <a:pt x="1270" y="2470"/>
                          </a:lnTo>
                          <a:lnTo>
                            <a:pt x="1146" y="2450"/>
                          </a:lnTo>
                          <a:lnTo>
                            <a:pt x="1010" y="2427"/>
                          </a:lnTo>
                          <a:lnTo>
                            <a:pt x="863" y="2402"/>
                          </a:lnTo>
                          <a:lnTo>
                            <a:pt x="707" y="2374"/>
                          </a:lnTo>
                          <a:lnTo>
                            <a:pt x="542" y="2343"/>
                          </a:lnTo>
                          <a:lnTo>
                            <a:pt x="368" y="2310"/>
                          </a:lnTo>
                          <a:lnTo>
                            <a:pt x="188" y="2275"/>
                          </a:lnTo>
                          <a:lnTo>
                            <a:pt x="0" y="2237"/>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2" name="Freeform 481"/>
                    <p:cNvSpPr>
                      <a:spLocks/>
                    </p:cNvSpPr>
                    <p:nvPr/>
                  </p:nvSpPr>
                  <p:spPr bwMode="auto">
                    <a:xfrm>
                      <a:off x="1231" y="1377"/>
                      <a:ext cx="504" cy="636"/>
                    </a:xfrm>
                    <a:custGeom>
                      <a:avLst/>
                      <a:gdLst>
                        <a:gd name="T0" fmla="*/ 0 w 2015"/>
                        <a:gd name="T1" fmla="*/ 0 h 2545"/>
                        <a:gd name="T2" fmla="*/ 0 w 2015"/>
                        <a:gd name="T3" fmla="*/ 0 h 2545"/>
                        <a:gd name="T4" fmla="*/ 0 w 2015"/>
                        <a:gd name="T5" fmla="*/ 0 h 2545"/>
                        <a:gd name="T6" fmla="*/ 0 w 2015"/>
                        <a:gd name="T7" fmla="*/ 0 h 2545"/>
                        <a:gd name="T8" fmla="*/ 0 w 2015"/>
                        <a:gd name="T9" fmla="*/ 0 h 2545"/>
                        <a:gd name="T10" fmla="*/ 0 w 2015"/>
                        <a:gd name="T11" fmla="*/ 0 h 2545"/>
                        <a:gd name="T12" fmla="*/ 0 w 2015"/>
                        <a:gd name="T13" fmla="*/ 0 h 2545"/>
                        <a:gd name="T14" fmla="*/ 0 w 2015"/>
                        <a:gd name="T15" fmla="*/ 0 h 2545"/>
                        <a:gd name="T16" fmla="*/ 0 w 2015"/>
                        <a:gd name="T17" fmla="*/ 0 h 2545"/>
                        <a:gd name="T18" fmla="*/ 0 w 2015"/>
                        <a:gd name="T19" fmla="*/ 0 h 2545"/>
                        <a:gd name="T20" fmla="*/ 0 w 2015"/>
                        <a:gd name="T21" fmla="*/ 0 h 2545"/>
                        <a:gd name="T22" fmla="*/ 0 w 2015"/>
                        <a:gd name="T23" fmla="*/ 0 h 2545"/>
                        <a:gd name="T24" fmla="*/ 0 w 2015"/>
                        <a:gd name="T25" fmla="*/ 0 h 2545"/>
                        <a:gd name="T26" fmla="*/ 0 w 2015"/>
                        <a:gd name="T27" fmla="*/ 0 h 2545"/>
                        <a:gd name="T28" fmla="*/ 0 w 2015"/>
                        <a:gd name="T29" fmla="*/ 0 h 2545"/>
                        <a:gd name="T30" fmla="*/ 0 w 2015"/>
                        <a:gd name="T31" fmla="*/ 0 h 2545"/>
                        <a:gd name="T32" fmla="*/ 0 w 2015"/>
                        <a:gd name="T33" fmla="*/ 0 h 2545"/>
                        <a:gd name="T34" fmla="*/ 0 w 2015"/>
                        <a:gd name="T35" fmla="*/ 0 h 2545"/>
                        <a:gd name="T36" fmla="*/ 0 w 2015"/>
                        <a:gd name="T37" fmla="*/ 0 h 2545"/>
                        <a:gd name="T38" fmla="*/ 0 w 2015"/>
                        <a:gd name="T39" fmla="*/ 0 h 2545"/>
                        <a:gd name="T40" fmla="*/ 0 w 2015"/>
                        <a:gd name="T41" fmla="*/ 0 h 2545"/>
                        <a:gd name="T42" fmla="*/ 0 w 2015"/>
                        <a:gd name="T43" fmla="*/ 0 h 2545"/>
                        <a:gd name="T44" fmla="*/ 0 w 2015"/>
                        <a:gd name="T45" fmla="*/ 0 h 2545"/>
                        <a:gd name="T46" fmla="*/ 0 w 2015"/>
                        <a:gd name="T47" fmla="*/ 0 h 2545"/>
                        <a:gd name="T48" fmla="*/ 0 w 2015"/>
                        <a:gd name="T49" fmla="*/ 0 h 2545"/>
                        <a:gd name="T50" fmla="*/ 0 w 2015"/>
                        <a:gd name="T51" fmla="*/ 0 h 2545"/>
                        <a:gd name="T52" fmla="*/ 0 w 2015"/>
                        <a:gd name="T53" fmla="*/ 0 h 2545"/>
                        <a:gd name="T54" fmla="*/ 0 w 2015"/>
                        <a:gd name="T55" fmla="*/ 0 h 2545"/>
                        <a:gd name="T56" fmla="*/ 0 w 2015"/>
                        <a:gd name="T57" fmla="*/ 0 h 2545"/>
                        <a:gd name="T58" fmla="*/ 0 w 2015"/>
                        <a:gd name="T59" fmla="*/ 0 h 2545"/>
                        <a:gd name="T60" fmla="*/ 0 w 2015"/>
                        <a:gd name="T61" fmla="*/ 0 h 2545"/>
                        <a:gd name="T62" fmla="*/ 0 w 2015"/>
                        <a:gd name="T63" fmla="*/ 0 h 2545"/>
                        <a:gd name="T64" fmla="*/ 0 w 2015"/>
                        <a:gd name="T65" fmla="*/ 0 h 2545"/>
                        <a:gd name="T66" fmla="*/ 0 w 2015"/>
                        <a:gd name="T67" fmla="*/ 0 h 2545"/>
                        <a:gd name="T68" fmla="*/ 0 w 2015"/>
                        <a:gd name="T69" fmla="*/ 0 h 2545"/>
                        <a:gd name="T70" fmla="*/ 0 w 2015"/>
                        <a:gd name="T71" fmla="*/ 0 h 2545"/>
                        <a:gd name="T72" fmla="*/ 0 w 2015"/>
                        <a:gd name="T73" fmla="*/ 0 h 2545"/>
                        <a:gd name="T74" fmla="*/ 0 w 2015"/>
                        <a:gd name="T75" fmla="*/ 0 h 2545"/>
                        <a:gd name="T76" fmla="*/ 0 w 2015"/>
                        <a:gd name="T77" fmla="*/ 0 h 2545"/>
                        <a:gd name="T78" fmla="*/ 0 w 2015"/>
                        <a:gd name="T79" fmla="*/ 0 h 2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5"/>
                        <a:gd name="T121" fmla="*/ 0 h 2545"/>
                        <a:gd name="T122" fmla="*/ 2015 w 2015"/>
                        <a:gd name="T123" fmla="*/ 2545 h 25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5" h="2545">
                          <a:moveTo>
                            <a:pt x="0" y="2237"/>
                          </a:moveTo>
                          <a:lnTo>
                            <a:pt x="414" y="0"/>
                          </a:lnTo>
                          <a:lnTo>
                            <a:pt x="1431" y="190"/>
                          </a:lnTo>
                          <a:lnTo>
                            <a:pt x="1359" y="649"/>
                          </a:lnTo>
                          <a:lnTo>
                            <a:pt x="2015" y="748"/>
                          </a:lnTo>
                          <a:lnTo>
                            <a:pt x="2000" y="901"/>
                          </a:lnTo>
                          <a:lnTo>
                            <a:pt x="1983" y="1057"/>
                          </a:lnTo>
                          <a:lnTo>
                            <a:pt x="1966" y="1214"/>
                          </a:lnTo>
                          <a:lnTo>
                            <a:pt x="1947" y="1369"/>
                          </a:lnTo>
                          <a:lnTo>
                            <a:pt x="1928" y="1522"/>
                          </a:lnTo>
                          <a:lnTo>
                            <a:pt x="1908" y="1671"/>
                          </a:lnTo>
                          <a:lnTo>
                            <a:pt x="1888" y="1815"/>
                          </a:lnTo>
                          <a:lnTo>
                            <a:pt x="1869" y="1949"/>
                          </a:lnTo>
                          <a:lnTo>
                            <a:pt x="1851" y="2075"/>
                          </a:lnTo>
                          <a:lnTo>
                            <a:pt x="1833" y="2189"/>
                          </a:lnTo>
                          <a:lnTo>
                            <a:pt x="1819" y="2291"/>
                          </a:lnTo>
                          <a:lnTo>
                            <a:pt x="1805" y="2378"/>
                          </a:lnTo>
                          <a:lnTo>
                            <a:pt x="1793" y="2449"/>
                          </a:lnTo>
                          <a:lnTo>
                            <a:pt x="1786" y="2501"/>
                          </a:lnTo>
                          <a:lnTo>
                            <a:pt x="1780" y="2534"/>
                          </a:lnTo>
                          <a:lnTo>
                            <a:pt x="1778" y="2545"/>
                          </a:lnTo>
                          <a:lnTo>
                            <a:pt x="1770" y="2544"/>
                          </a:lnTo>
                          <a:lnTo>
                            <a:pt x="1743" y="2541"/>
                          </a:lnTo>
                          <a:lnTo>
                            <a:pt x="1701" y="2534"/>
                          </a:lnTo>
                          <a:lnTo>
                            <a:pt x="1644" y="2527"/>
                          </a:lnTo>
                          <a:lnTo>
                            <a:pt x="1570" y="2516"/>
                          </a:lnTo>
                          <a:lnTo>
                            <a:pt x="1483" y="2503"/>
                          </a:lnTo>
                          <a:lnTo>
                            <a:pt x="1383" y="2488"/>
                          </a:lnTo>
                          <a:lnTo>
                            <a:pt x="1270" y="2470"/>
                          </a:lnTo>
                          <a:lnTo>
                            <a:pt x="1146" y="2450"/>
                          </a:lnTo>
                          <a:lnTo>
                            <a:pt x="1010" y="2427"/>
                          </a:lnTo>
                          <a:lnTo>
                            <a:pt x="863" y="2402"/>
                          </a:lnTo>
                          <a:lnTo>
                            <a:pt x="707" y="2374"/>
                          </a:lnTo>
                          <a:lnTo>
                            <a:pt x="542" y="2343"/>
                          </a:lnTo>
                          <a:lnTo>
                            <a:pt x="368" y="2310"/>
                          </a:lnTo>
                          <a:lnTo>
                            <a:pt x="188" y="2275"/>
                          </a:lnTo>
                          <a:lnTo>
                            <a:pt x="0" y="2237"/>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dirty="0">
                        <a:solidFill>
                          <a:prstClr val="black"/>
                        </a:solidFill>
                        <a:latin typeface="Calibri" charset="0"/>
                        <a:ea typeface=""/>
                        <a:cs typeface=""/>
                      </a:endParaRPr>
                    </a:p>
                  </p:txBody>
                </p:sp>
                <p:sp>
                  <p:nvSpPr>
                    <p:cNvPr id="133" name="Freeform 482"/>
                    <p:cNvSpPr>
                      <a:spLocks/>
                    </p:cNvSpPr>
                    <p:nvPr/>
                  </p:nvSpPr>
                  <p:spPr bwMode="auto">
                    <a:xfrm>
                      <a:off x="778" y="1270"/>
                      <a:ext cx="556" cy="874"/>
                    </a:xfrm>
                    <a:custGeom>
                      <a:avLst/>
                      <a:gdLst>
                        <a:gd name="T0" fmla="*/ 0 w 2224"/>
                        <a:gd name="T1" fmla="*/ 0 h 3498"/>
                        <a:gd name="T2" fmla="*/ 0 w 2224"/>
                        <a:gd name="T3" fmla="*/ 0 h 3498"/>
                        <a:gd name="T4" fmla="*/ 0 w 2224"/>
                        <a:gd name="T5" fmla="*/ 0 h 3498"/>
                        <a:gd name="T6" fmla="*/ 0 w 2224"/>
                        <a:gd name="T7" fmla="*/ 0 h 3498"/>
                        <a:gd name="T8" fmla="*/ 0 w 2224"/>
                        <a:gd name="T9" fmla="*/ 0 h 3498"/>
                        <a:gd name="T10" fmla="*/ 0 w 2224"/>
                        <a:gd name="T11" fmla="*/ 0 h 3498"/>
                        <a:gd name="T12" fmla="*/ 0 w 2224"/>
                        <a:gd name="T13" fmla="*/ 0 h 3498"/>
                        <a:gd name="T14" fmla="*/ 0 w 2224"/>
                        <a:gd name="T15" fmla="*/ 0 h 3498"/>
                        <a:gd name="T16" fmla="*/ 0 w 2224"/>
                        <a:gd name="T17" fmla="*/ 0 h 3498"/>
                        <a:gd name="T18" fmla="*/ 0 w 2224"/>
                        <a:gd name="T19" fmla="*/ 0 h 3498"/>
                        <a:gd name="T20" fmla="*/ 0 w 2224"/>
                        <a:gd name="T21" fmla="*/ 0 h 3498"/>
                        <a:gd name="T22" fmla="*/ 0 w 2224"/>
                        <a:gd name="T23" fmla="*/ 0 h 3498"/>
                        <a:gd name="T24" fmla="*/ 0 w 2224"/>
                        <a:gd name="T25" fmla="*/ 0 h 3498"/>
                        <a:gd name="T26" fmla="*/ 0 w 2224"/>
                        <a:gd name="T27" fmla="*/ 0 h 3498"/>
                        <a:gd name="T28" fmla="*/ 0 w 2224"/>
                        <a:gd name="T29" fmla="*/ 0 h 3498"/>
                        <a:gd name="T30" fmla="*/ 0 w 2224"/>
                        <a:gd name="T31" fmla="*/ 0 h 3498"/>
                        <a:gd name="T32" fmla="*/ 0 w 2224"/>
                        <a:gd name="T33" fmla="*/ 0 h 3498"/>
                        <a:gd name="T34" fmla="*/ 0 w 2224"/>
                        <a:gd name="T35" fmla="*/ 0 h 3498"/>
                        <a:gd name="T36" fmla="*/ 0 w 2224"/>
                        <a:gd name="T37" fmla="*/ 0 h 3498"/>
                        <a:gd name="T38" fmla="*/ 0 w 2224"/>
                        <a:gd name="T39" fmla="*/ 0 h 3498"/>
                        <a:gd name="T40" fmla="*/ 0 w 2224"/>
                        <a:gd name="T41" fmla="*/ 0 h 3498"/>
                        <a:gd name="T42" fmla="*/ 0 w 2224"/>
                        <a:gd name="T43" fmla="*/ 0 h 3498"/>
                        <a:gd name="T44" fmla="*/ 0 w 2224"/>
                        <a:gd name="T45" fmla="*/ 0 h 3498"/>
                        <a:gd name="T46" fmla="*/ 0 w 2224"/>
                        <a:gd name="T47" fmla="*/ 0 h 3498"/>
                        <a:gd name="T48" fmla="*/ 0 w 2224"/>
                        <a:gd name="T49" fmla="*/ 0 h 3498"/>
                        <a:gd name="T50" fmla="*/ 0 w 2224"/>
                        <a:gd name="T51" fmla="*/ 0 h 3498"/>
                        <a:gd name="T52" fmla="*/ 0 w 2224"/>
                        <a:gd name="T53" fmla="*/ 0 h 3498"/>
                        <a:gd name="T54" fmla="*/ 0 w 2224"/>
                        <a:gd name="T55" fmla="*/ 0 h 3498"/>
                        <a:gd name="T56" fmla="*/ 0 w 2224"/>
                        <a:gd name="T57" fmla="*/ 0 h 3498"/>
                        <a:gd name="T58" fmla="*/ 0 w 2224"/>
                        <a:gd name="T59" fmla="*/ 0 h 3498"/>
                        <a:gd name="T60" fmla="*/ 0 w 2224"/>
                        <a:gd name="T61" fmla="*/ 0 h 3498"/>
                        <a:gd name="T62" fmla="*/ 0 w 2224"/>
                        <a:gd name="T63" fmla="*/ 0 h 3498"/>
                        <a:gd name="T64" fmla="*/ 0 w 2224"/>
                        <a:gd name="T65" fmla="*/ 0 h 3498"/>
                        <a:gd name="T66" fmla="*/ 0 w 2224"/>
                        <a:gd name="T67" fmla="*/ 0 h 3498"/>
                        <a:gd name="T68" fmla="*/ 0 w 2224"/>
                        <a:gd name="T69" fmla="*/ 0 h 3498"/>
                        <a:gd name="T70" fmla="*/ 0 w 2224"/>
                        <a:gd name="T71" fmla="*/ 0 h 3498"/>
                        <a:gd name="T72" fmla="*/ 0 w 2224"/>
                        <a:gd name="T73" fmla="*/ 0 h 3498"/>
                        <a:gd name="T74" fmla="*/ 0 w 2224"/>
                        <a:gd name="T75" fmla="*/ 0 h 3498"/>
                        <a:gd name="T76" fmla="*/ 0 w 2224"/>
                        <a:gd name="T77" fmla="*/ 0 h 3498"/>
                        <a:gd name="T78" fmla="*/ 0 w 2224"/>
                        <a:gd name="T79" fmla="*/ 0 h 3498"/>
                        <a:gd name="T80" fmla="*/ 0 w 2224"/>
                        <a:gd name="T81" fmla="*/ 0 h 3498"/>
                        <a:gd name="T82" fmla="*/ 0 w 2224"/>
                        <a:gd name="T83" fmla="*/ 0 h 3498"/>
                        <a:gd name="T84" fmla="*/ 0 w 2224"/>
                        <a:gd name="T85" fmla="*/ 0 h 3498"/>
                        <a:gd name="T86" fmla="*/ 0 w 2224"/>
                        <a:gd name="T87" fmla="*/ 0 h 34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24"/>
                        <a:gd name="T133" fmla="*/ 0 h 3498"/>
                        <a:gd name="T134" fmla="*/ 2224 w 2224"/>
                        <a:gd name="T135" fmla="*/ 3498 h 34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24" h="3498">
                          <a:moveTo>
                            <a:pt x="328" y="0"/>
                          </a:moveTo>
                          <a:lnTo>
                            <a:pt x="0" y="1312"/>
                          </a:lnTo>
                          <a:lnTo>
                            <a:pt x="1443" y="3498"/>
                          </a:lnTo>
                          <a:lnTo>
                            <a:pt x="1454" y="3494"/>
                          </a:lnTo>
                          <a:lnTo>
                            <a:pt x="1462" y="3489"/>
                          </a:lnTo>
                          <a:lnTo>
                            <a:pt x="1471" y="3485"/>
                          </a:lnTo>
                          <a:lnTo>
                            <a:pt x="1477" y="3481"/>
                          </a:lnTo>
                          <a:lnTo>
                            <a:pt x="1483" y="3476"/>
                          </a:lnTo>
                          <a:lnTo>
                            <a:pt x="1488" y="3471"/>
                          </a:lnTo>
                          <a:lnTo>
                            <a:pt x="1492" y="3466"/>
                          </a:lnTo>
                          <a:lnTo>
                            <a:pt x="1495" y="3460"/>
                          </a:lnTo>
                          <a:lnTo>
                            <a:pt x="1497" y="3455"/>
                          </a:lnTo>
                          <a:lnTo>
                            <a:pt x="1499" y="3450"/>
                          </a:lnTo>
                          <a:lnTo>
                            <a:pt x="1499" y="3444"/>
                          </a:lnTo>
                          <a:lnTo>
                            <a:pt x="1499" y="3439"/>
                          </a:lnTo>
                          <a:lnTo>
                            <a:pt x="1498" y="3428"/>
                          </a:lnTo>
                          <a:lnTo>
                            <a:pt x="1494" y="3417"/>
                          </a:lnTo>
                          <a:lnTo>
                            <a:pt x="1489" y="3407"/>
                          </a:lnTo>
                          <a:lnTo>
                            <a:pt x="1483" y="3397"/>
                          </a:lnTo>
                          <a:lnTo>
                            <a:pt x="1477" y="3389"/>
                          </a:lnTo>
                          <a:lnTo>
                            <a:pt x="1471" y="3381"/>
                          </a:lnTo>
                          <a:lnTo>
                            <a:pt x="1460" y="3370"/>
                          </a:lnTo>
                          <a:lnTo>
                            <a:pt x="1456" y="3365"/>
                          </a:lnTo>
                          <a:lnTo>
                            <a:pt x="1452" y="3346"/>
                          </a:lnTo>
                          <a:lnTo>
                            <a:pt x="1450" y="3329"/>
                          </a:lnTo>
                          <a:lnTo>
                            <a:pt x="1450" y="3315"/>
                          </a:lnTo>
                          <a:lnTo>
                            <a:pt x="1452" y="3305"/>
                          </a:lnTo>
                          <a:lnTo>
                            <a:pt x="1455" y="3297"/>
                          </a:lnTo>
                          <a:lnTo>
                            <a:pt x="1459" y="3290"/>
                          </a:lnTo>
                          <a:lnTo>
                            <a:pt x="1462" y="3285"/>
                          </a:lnTo>
                          <a:lnTo>
                            <a:pt x="1467" y="3281"/>
                          </a:lnTo>
                          <a:lnTo>
                            <a:pt x="1476" y="3274"/>
                          </a:lnTo>
                          <a:lnTo>
                            <a:pt x="1483" y="3266"/>
                          </a:lnTo>
                          <a:lnTo>
                            <a:pt x="1486" y="3261"/>
                          </a:lnTo>
                          <a:lnTo>
                            <a:pt x="1486" y="3254"/>
                          </a:lnTo>
                          <a:lnTo>
                            <a:pt x="1486" y="3245"/>
                          </a:lnTo>
                          <a:lnTo>
                            <a:pt x="1482" y="3234"/>
                          </a:lnTo>
                          <a:lnTo>
                            <a:pt x="1479" y="3222"/>
                          </a:lnTo>
                          <a:lnTo>
                            <a:pt x="1478" y="3210"/>
                          </a:lnTo>
                          <a:lnTo>
                            <a:pt x="1479" y="3199"/>
                          </a:lnTo>
                          <a:lnTo>
                            <a:pt x="1481" y="3189"/>
                          </a:lnTo>
                          <a:lnTo>
                            <a:pt x="1487" y="3171"/>
                          </a:lnTo>
                          <a:lnTo>
                            <a:pt x="1493" y="3152"/>
                          </a:lnTo>
                          <a:lnTo>
                            <a:pt x="1497" y="3143"/>
                          </a:lnTo>
                          <a:lnTo>
                            <a:pt x="1499" y="3132"/>
                          </a:lnTo>
                          <a:lnTo>
                            <a:pt x="1501" y="3121"/>
                          </a:lnTo>
                          <a:lnTo>
                            <a:pt x="1501" y="3108"/>
                          </a:lnTo>
                          <a:lnTo>
                            <a:pt x="1501" y="3095"/>
                          </a:lnTo>
                          <a:lnTo>
                            <a:pt x="1499" y="3080"/>
                          </a:lnTo>
                          <a:lnTo>
                            <a:pt x="1495" y="3063"/>
                          </a:lnTo>
                          <a:lnTo>
                            <a:pt x="1489" y="3045"/>
                          </a:lnTo>
                          <a:lnTo>
                            <a:pt x="1511" y="3032"/>
                          </a:lnTo>
                          <a:lnTo>
                            <a:pt x="1531" y="3023"/>
                          </a:lnTo>
                          <a:lnTo>
                            <a:pt x="1548" y="3018"/>
                          </a:lnTo>
                          <a:lnTo>
                            <a:pt x="1563" y="3014"/>
                          </a:lnTo>
                          <a:lnTo>
                            <a:pt x="1576" y="3014"/>
                          </a:lnTo>
                          <a:lnTo>
                            <a:pt x="1587" y="3017"/>
                          </a:lnTo>
                          <a:lnTo>
                            <a:pt x="1597" y="3020"/>
                          </a:lnTo>
                          <a:lnTo>
                            <a:pt x="1604" y="3025"/>
                          </a:lnTo>
                          <a:lnTo>
                            <a:pt x="1610" y="3031"/>
                          </a:lnTo>
                          <a:lnTo>
                            <a:pt x="1616" y="3037"/>
                          </a:lnTo>
                          <a:lnTo>
                            <a:pt x="1620" y="3043"/>
                          </a:lnTo>
                          <a:lnTo>
                            <a:pt x="1623" y="3050"/>
                          </a:lnTo>
                          <a:lnTo>
                            <a:pt x="1626" y="3061"/>
                          </a:lnTo>
                          <a:lnTo>
                            <a:pt x="1626" y="3064"/>
                          </a:lnTo>
                          <a:lnTo>
                            <a:pt x="1631" y="3075"/>
                          </a:lnTo>
                          <a:lnTo>
                            <a:pt x="1636" y="3085"/>
                          </a:lnTo>
                          <a:lnTo>
                            <a:pt x="1641" y="3094"/>
                          </a:lnTo>
                          <a:lnTo>
                            <a:pt x="1647" y="3101"/>
                          </a:lnTo>
                          <a:lnTo>
                            <a:pt x="1652" y="3107"/>
                          </a:lnTo>
                          <a:lnTo>
                            <a:pt x="1657" y="3111"/>
                          </a:lnTo>
                          <a:lnTo>
                            <a:pt x="1662" y="3114"/>
                          </a:lnTo>
                          <a:lnTo>
                            <a:pt x="1667" y="3117"/>
                          </a:lnTo>
                          <a:lnTo>
                            <a:pt x="1672" y="3118"/>
                          </a:lnTo>
                          <a:lnTo>
                            <a:pt x="1675" y="3118"/>
                          </a:lnTo>
                          <a:lnTo>
                            <a:pt x="1680" y="3117"/>
                          </a:lnTo>
                          <a:lnTo>
                            <a:pt x="1685" y="3116"/>
                          </a:lnTo>
                          <a:lnTo>
                            <a:pt x="1694" y="3111"/>
                          </a:lnTo>
                          <a:lnTo>
                            <a:pt x="1702" y="3103"/>
                          </a:lnTo>
                          <a:lnTo>
                            <a:pt x="1709" y="3095"/>
                          </a:lnTo>
                          <a:lnTo>
                            <a:pt x="1717" y="3085"/>
                          </a:lnTo>
                          <a:lnTo>
                            <a:pt x="1723" y="3075"/>
                          </a:lnTo>
                          <a:lnTo>
                            <a:pt x="1728" y="3067"/>
                          </a:lnTo>
                          <a:lnTo>
                            <a:pt x="1735" y="3051"/>
                          </a:lnTo>
                          <a:lnTo>
                            <a:pt x="1738" y="3045"/>
                          </a:lnTo>
                          <a:lnTo>
                            <a:pt x="1810" y="2664"/>
                          </a:lnTo>
                          <a:lnTo>
                            <a:pt x="2224" y="427"/>
                          </a:lnTo>
                          <a:lnTo>
                            <a:pt x="1279" y="236"/>
                          </a:lnTo>
                          <a:lnTo>
                            <a:pt x="328" y="0"/>
                          </a:lnTo>
                          <a:close/>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4" name="Freeform 483"/>
                    <p:cNvSpPr>
                      <a:spLocks/>
                    </p:cNvSpPr>
                    <p:nvPr/>
                  </p:nvSpPr>
                  <p:spPr bwMode="auto">
                    <a:xfrm>
                      <a:off x="778" y="1270"/>
                      <a:ext cx="556" cy="874"/>
                    </a:xfrm>
                    <a:custGeom>
                      <a:avLst/>
                      <a:gdLst>
                        <a:gd name="T0" fmla="*/ 0 w 2224"/>
                        <a:gd name="T1" fmla="*/ 0 h 3498"/>
                        <a:gd name="T2" fmla="*/ 0 w 2224"/>
                        <a:gd name="T3" fmla="*/ 0 h 3498"/>
                        <a:gd name="T4" fmla="*/ 0 w 2224"/>
                        <a:gd name="T5" fmla="*/ 0 h 3498"/>
                        <a:gd name="T6" fmla="*/ 0 w 2224"/>
                        <a:gd name="T7" fmla="*/ 0 h 3498"/>
                        <a:gd name="T8" fmla="*/ 0 w 2224"/>
                        <a:gd name="T9" fmla="*/ 0 h 3498"/>
                        <a:gd name="T10" fmla="*/ 0 w 2224"/>
                        <a:gd name="T11" fmla="*/ 0 h 3498"/>
                        <a:gd name="T12" fmla="*/ 0 w 2224"/>
                        <a:gd name="T13" fmla="*/ 0 h 3498"/>
                        <a:gd name="T14" fmla="*/ 0 w 2224"/>
                        <a:gd name="T15" fmla="*/ 0 h 3498"/>
                        <a:gd name="T16" fmla="*/ 0 w 2224"/>
                        <a:gd name="T17" fmla="*/ 0 h 3498"/>
                        <a:gd name="T18" fmla="*/ 0 w 2224"/>
                        <a:gd name="T19" fmla="*/ 0 h 3498"/>
                        <a:gd name="T20" fmla="*/ 0 w 2224"/>
                        <a:gd name="T21" fmla="*/ 0 h 3498"/>
                        <a:gd name="T22" fmla="*/ 0 w 2224"/>
                        <a:gd name="T23" fmla="*/ 0 h 3498"/>
                        <a:gd name="T24" fmla="*/ 0 w 2224"/>
                        <a:gd name="T25" fmla="*/ 0 h 3498"/>
                        <a:gd name="T26" fmla="*/ 0 w 2224"/>
                        <a:gd name="T27" fmla="*/ 0 h 3498"/>
                        <a:gd name="T28" fmla="*/ 0 w 2224"/>
                        <a:gd name="T29" fmla="*/ 0 h 3498"/>
                        <a:gd name="T30" fmla="*/ 0 w 2224"/>
                        <a:gd name="T31" fmla="*/ 0 h 3498"/>
                        <a:gd name="T32" fmla="*/ 0 w 2224"/>
                        <a:gd name="T33" fmla="*/ 0 h 3498"/>
                        <a:gd name="T34" fmla="*/ 0 w 2224"/>
                        <a:gd name="T35" fmla="*/ 0 h 3498"/>
                        <a:gd name="T36" fmla="*/ 0 w 2224"/>
                        <a:gd name="T37" fmla="*/ 0 h 3498"/>
                        <a:gd name="T38" fmla="*/ 0 w 2224"/>
                        <a:gd name="T39" fmla="*/ 0 h 3498"/>
                        <a:gd name="T40" fmla="*/ 0 w 2224"/>
                        <a:gd name="T41" fmla="*/ 0 h 3498"/>
                        <a:gd name="T42" fmla="*/ 0 w 2224"/>
                        <a:gd name="T43" fmla="*/ 0 h 3498"/>
                        <a:gd name="T44" fmla="*/ 0 w 2224"/>
                        <a:gd name="T45" fmla="*/ 0 h 3498"/>
                        <a:gd name="T46" fmla="*/ 0 w 2224"/>
                        <a:gd name="T47" fmla="*/ 0 h 3498"/>
                        <a:gd name="T48" fmla="*/ 0 w 2224"/>
                        <a:gd name="T49" fmla="*/ 0 h 3498"/>
                        <a:gd name="T50" fmla="*/ 0 w 2224"/>
                        <a:gd name="T51" fmla="*/ 0 h 3498"/>
                        <a:gd name="T52" fmla="*/ 0 w 2224"/>
                        <a:gd name="T53" fmla="*/ 0 h 3498"/>
                        <a:gd name="T54" fmla="*/ 0 w 2224"/>
                        <a:gd name="T55" fmla="*/ 0 h 3498"/>
                        <a:gd name="T56" fmla="*/ 0 w 2224"/>
                        <a:gd name="T57" fmla="*/ 0 h 3498"/>
                        <a:gd name="T58" fmla="*/ 0 w 2224"/>
                        <a:gd name="T59" fmla="*/ 0 h 3498"/>
                        <a:gd name="T60" fmla="*/ 0 w 2224"/>
                        <a:gd name="T61" fmla="*/ 0 h 3498"/>
                        <a:gd name="T62" fmla="*/ 0 w 2224"/>
                        <a:gd name="T63" fmla="*/ 0 h 3498"/>
                        <a:gd name="T64" fmla="*/ 0 w 2224"/>
                        <a:gd name="T65" fmla="*/ 0 h 3498"/>
                        <a:gd name="T66" fmla="*/ 0 w 2224"/>
                        <a:gd name="T67" fmla="*/ 0 h 3498"/>
                        <a:gd name="T68" fmla="*/ 0 w 2224"/>
                        <a:gd name="T69" fmla="*/ 0 h 3498"/>
                        <a:gd name="T70" fmla="*/ 0 w 2224"/>
                        <a:gd name="T71" fmla="*/ 0 h 3498"/>
                        <a:gd name="T72" fmla="*/ 0 w 2224"/>
                        <a:gd name="T73" fmla="*/ 0 h 3498"/>
                        <a:gd name="T74" fmla="*/ 0 w 2224"/>
                        <a:gd name="T75" fmla="*/ 0 h 3498"/>
                        <a:gd name="T76" fmla="*/ 0 w 2224"/>
                        <a:gd name="T77" fmla="*/ 0 h 3498"/>
                        <a:gd name="T78" fmla="*/ 0 w 2224"/>
                        <a:gd name="T79" fmla="*/ 0 h 3498"/>
                        <a:gd name="T80" fmla="*/ 0 w 2224"/>
                        <a:gd name="T81" fmla="*/ 0 h 3498"/>
                        <a:gd name="T82" fmla="*/ 0 w 2224"/>
                        <a:gd name="T83" fmla="*/ 0 h 3498"/>
                        <a:gd name="T84" fmla="*/ 0 w 2224"/>
                        <a:gd name="T85" fmla="*/ 0 h 3498"/>
                        <a:gd name="T86" fmla="*/ 0 w 2224"/>
                        <a:gd name="T87" fmla="*/ 0 h 3498"/>
                        <a:gd name="T88" fmla="*/ 0 w 2224"/>
                        <a:gd name="T89" fmla="*/ 0 h 3498"/>
                        <a:gd name="T90" fmla="*/ 0 w 2224"/>
                        <a:gd name="T91" fmla="*/ 0 h 34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24"/>
                        <a:gd name="T139" fmla="*/ 0 h 3498"/>
                        <a:gd name="T140" fmla="*/ 2224 w 2224"/>
                        <a:gd name="T141" fmla="*/ 3498 h 34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24" h="3498">
                          <a:moveTo>
                            <a:pt x="328" y="0"/>
                          </a:moveTo>
                          <a:lnTo>
                            <a:pt x="0" y="1312"/>
                          </a:lnTo>
                          <a:lnTo>
                            <a:pt x="1443" y="3498"/>
                          </a:lnTo>
                          <a:lnTo>
                            <a:pt x="1454" y="3494"/>
                          </a:lnTo>
                          <a:lnTo>
                            <a:pt x="1462" y="3489"/>
                          </a:lnTo>
                          <a:lnTo>
                            <a:pt x="1471" y="3485"/>
                          </a:lnTo>
                          <a:lnTo>
                            <a:pt x="1477" y="3481"/>
                          </a:lnTo>
                          <a:lnTo>
                            <a:pt x="1483" y="3476"/>
                          </a:lnTo>
                          <a:lnTo>
                            <a:pt x="1488" y="3471"/>
                          </a:lnTo>
                          <a:lnTo>
                            <a:pt x="1492" y="3466"/>
                          </a:lnTo>
                          <a:lnTo>
                            <a:pt x="1495" y="3460"/>
                          </a:lnTo>
                          <a:lnTo>
                            <a:pt x="1497" y="3455"/>
                          </a:lnTo>
                          <a:lnTo>
                            <a:pt x="1499" y="3450"/>
                          </a:lnTo>
                          <a:lnTo>
                            <a:pt x="1499" y="3444"/>
                          </a:lnTo>
                          <a:lnTo>
                            <a:pt x="1499" y="3439"/>
                          </a:lnTo>
                          <a:lnTo>
                            <a:pt x="1498" y="3428"/>
                          </a:lnTo>
                          <a:lnTo>
                            <a:pt x="1494" y="3417"/>
                          </a:lnTo>
                          <a:lnTo>
                            <a:pt x="1489" y="3407"/>
                          </a:lnTo>
                          <a:lnTo>
                            <a:pt x="1483" y="3397"/>
                          </a:lnTo>
                          <a:lnTo>
                            <a:pt x="1477" y="3389"/>
                          </a:lnTo>
                          <a:lnTo>
                            <a:pt x="1471" y="3381"/>
                          </a:lnTo>
                          <a:lnTo>
                            <a:pt x="1460" y="3370"/>
                          </a:lnTo>
                          <a:lnTo>
                            <a:pt x="1456" y="3365"/>
                          </a:lnTo>
                          <a:lnTo>
                            <a:pt x="1452" y="3346"/>
                          </a:lnTo>
                          <a:lnTo>
                            <a:pt x="1450" y="3329"/>
                          </a:lnTo>
                          <a:lnTo>
                            <a:pt x="1450" y="3315"/>
                          </a:lnTo>
                          <a:lnTo>
                            <a:pt x="1452" y="3305"/>
                          </a:lnTo>
                          <a:lnTo>
                            <a:pt x="1455" y="3297"/>
                          </a:lnTo>
                          <a:lnTo>
                            <a:pt x="1459" y="3290"/>
                          </a:lnTo>
                          <a:lnTo>
                            <a:pt x="1462" y="3285"/>
                          </a:lnTo>
                          <a:lnTo>
                            <a:pt x="1467" y="3281"/>
                          </a:lnTo>
                          <a:lnTo>
                            <a:pt x="1476" y="3274"/>
                          </a:lnTo>
                          <a:lnTo>
                            <a:pt x="1483" y="3266"/>
                          </a:lnTo>
                          <a:lnTo>
                            <a:pt x="1486" y="3261"/>
                          </a:lnTo>
                          <a:lnTo>
                            <a:pt x="1486" y="3254"/>
                          </a:lnTo>
                          <a:lnTo>
                            <a:pt x="1486" y="3245"/>
                          </a:lnTo>
                          <a:lnTo>
                            <a:pt x="1482" y="3234"/>
                          </a:lnTo>
                          <a:lnTo>
                            <a:pt x="1479" y="3222"/>
                          </a:lnTo>
                          <a:lnTo>
                            <a:pt x="1478" y="3210"/>
                          </a:lnTo>
                          <a:lnTo>
                            <a:pt x="1479" y="3199"/>
                          </a:lnTo>
                          <a:lnTo>
                            <a:pt x="1481" y="3189"/>
                          </a:lnTo>
                          <a:lnTo>
                            <a:pt x="1487" y="3171"/>
                          </a:lnTo>
                          <a:lnTo>
                            <a:pt x="1493" y="3152"/>
                          </a:lnTo>
                          <a:lnTo>
                            <a:pt x="1497" y="3143"/>
                          </a:lnTo>
                          <a:lnTo>
                            <a:pt x="1499" y="3132"/>
                          </a:lnTo>
                          <a:lnTo>
                            <a:pt x="1501" y="3121"/>
                          </a:lnTo>
                          <a:lnTo>
                            <a:pt x="1501" y="3108"/>
                          </a:lnTo>
                          <a:lnTo>
                            <a:pt x="1501" y="3095"/>
                          </a:lnTo>
                          <a:lnTo>
                            <a:pt x="1499" y="3080"/>
                          </a:lnTo>
                          <a:lnTo>
                            <a:pt x="1495" y="3063"/>
                          </a:lnTo>
                          <a:lnTo>
                            <a:pt x="1489" y="3045"/>
                          </a:lnTo>
                          <a:lnTo>
                            <a:pt x="1511" y="3032"/>
                          </a:lnTo>
                          <a:lnTo>
                            <a:pt x="1531" y="3023"/>
                          </a:lnTo>
                          <a:lnTo>
                            <a:pt x="1548" y="3018"/>
                          </a:lnTo>
                          <a:lnTo>
                            <a:pt x="1563" y="3014"/>
                          </a:lnTo>
                          <a:lnTo>
                            <a:pt x="1576" y="3014"/>
                          </a:lnTo>
                          <a:lnTo>
                            <a:pt x="1587" y="3017"/>
                          </a:lnTo>
                          <a:lnTo>
                            <a:pt x="1597" y="3020"/>
                          </a:lnTo>
                          <a:lnTo>
                            <a:pt x="1604" y="3025"/>
                          </a:lnTo>
                          <a:lnTo>
                            <a:pt x="1610" y="3031"/>
                          </a:lnTo>
                          <a:lnTo>
                            <a:pt x="1616" y="3037"/>
                          </a:lnTo>
                          <a:lnTo>
                            <a:pt x="1620" y="3043"/>
                          </a:lnTo>
                          <a:lnTo>
                            <a:pt x="1623" y="3050"/>
                          </a:lnTo>
                          <a:lnTo>
                            <a:pt x="1626" y="3061"/>
                          </a:lnTo>
                          <a:lnTo>
                            <a:pt x="1626" y="3064"/>
                          </a:lnTo>
                          <a:lnTo>
                            <a:pt x="1631" y="3075"/>
                          </a:lnTo>
                          <a:lnTo>
                            <a:pt x="1636" y="3085"/>
                          </a:lnTo>
                          <a:lnTo>
                            <a:pt x="1641" y="3094"/>
                          </a:lnTo>
                          <a:lnTo>
                            <a:pt x="1647" y="3101"/>
                          </a:lnTo>
                          <a:lnTo>
                            <a:pt x="1652" y="3107"/>
                          </a:lnTo>
                          <a:lnTo>
                            <a:pt x="1657" y="3111"/>
                          </a:lnTo>
                          <a:lnTo>
                            <a:pt x="1662" y="3114"/>
                          </a:lnTo>
                          <a:lnTo>
                            <a:pt x="1667" y="3117"/>
                          </a:lnTo>
                          <a:lnTo>
                            <a:pt x="1672" y="3118"/>
                          </a:lnTo>
                          <a:lnTo>
                            <a:pt x="1675" y="3118"/>
                          </a:lnTo>
                          <a:lnTo>
                            <a:pt x="1680" y="3117"/>
                          </a:lnTo>
                          <a:lnTo>
                            <a:pt x="1685" y="3116"/>
                          </a:lnTo>
                          <a:lnTo>
                            <a:pt x="1694" y="3111"/>
                          </a:lnTo>
                          <a:lnTo>
                            <a:pt x="1702" y="3103"/>
                          </a:lnTo>
                          <a:lnTo>
                            <a:pt x="1709" y="3095"/>
                          </a:lnTo>
                          <a:lnTo>
                            <a:pt x="1717" y="3085"/>
                          </a:lnTo>
                          <a:lnTo>
                            <a:pt x="1723" y="3075"/>
                          </a:lnTo>
                          <a:lnTo>
                            <a:pt x="1728" y="3067"/>
                          </a:lnTo>
                          <a:lnTo>
                            <a:pt x="1735" y="3051"/>
                          </a:lnTo>
                          <a:lnTo>
                            <a:pt x="1738" y="3045"/>
                          </a:lnTo>
                          <a:lnTo>
                            <a:pt x="1810" y="2664"/>
                          </a:lnTo>
                          <a:lnTo>
                            <a:pt x="2224" y="427"/>
                          </a:lnTo>
                          <a:lnTo>
                            <a:pt x="1279" y="236"/>
                          </a:lnTo>
                          <a:lnTo>
                            <a:pt x="328" y="0"/>
                          </a:lnTo>
                        </a:path>
                      </a:pathLst>
                    </a:custGeom>
                    <a:solidFill>
                      <a:schemeClr val="bg1">
                        <a:lumMod val="85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5" name="Freeform 484"/>
                    <p:cNvSpPr>
                      <a:spLocks/>
                    </p:cNvSpPr>
                    <p:nvPr/>
                  </p:nvSpPr>
                  <p:spPr bwMode="auto">
                    <a:xfrm>
                      <a:off x="453" y="1172"/>
                      <a:ext cx="713" cy="1238"/>
                    </a:xfrm>
                    <a:custGeom>
                      <a:avLst/>
                      <a:gdLst>
                        <a:gd name="T0" fmla="*/ 0 w 2851"/>
                        <a:gd name="T1" fmla="*/ 0 h 4953"/>
                        <a:gd name="T2" fmla="*/ 0 w 2851"/>
                        <a:gd name="T3" fmla="*/ 0 h 4953"/>
                        <a:gd name="T4" fmla="*/ 0 w 2851"/>
                        <a:gd name="T5" fmla="*/ 0 h 4953"/>
                        <a:gd name="T6" fmla="*/ 0 w 2851"/>
                        <a:gd name="T7" fmla="*/ 0 h 4953"/>
                        <a:gd name="T8" fmla="*/ 0 w 2851"/>
                        <a:gd name="T9" fmla="*/ 0 h 4953"/>
                        <a:gd name="T10" fmla="*/ 0 w 2851"/>
                        <a:gd name="T11" fmla="*/ 0 h 4953"/>
                        <a:gd name="T12" fmla="*/ 0 w 2851"/>
                        <a:gd name="T13" fmla="*/ 0 h 4953"/>
                        <a:gd name="T14" fmla="*/ 0 w 2851"/>
                        <a:gd name="T15" fmla="*/ 0 h 4953"/>
                        <a:gd name="T16" fmla="*/ 0 w 2851"/>
                        <a:gd name="T17" fmla="*/ 0 h 4953"/>
                        <a:gd name="T18" fmla="*/ 0 w 2851"/>
                        <a:gd name="T19" fmla="*/ 0 h 4953"/>
                        <a:gd name="T20" fmla="*/ 0 w 2851"/>
                        <a:gd name="T21" fmla="*/ 0 h 4953"/>
                        <a:gd name="T22" fmla="*/ 0 w 2851"/>
                        <a:gd name="T23" fmla="*/ 0 h 4953"/>
                        <a:gd name="T24" fmla="*/ 0 w 2851"/>
                        <a:gd name="T25" fmla="*/ 0 h 4953"/>
                        <a:gd name="T26" fmla="*/ 0 w 2851"/>
                        <a:gd name="T27" fmla="*/ 0 h 4953"/>
                        <a:gd name="T28" fmla="*/ 0 w 2851"/>
                        <a:gd name="T29" fmla="*/ 0 h 4953"/>
                        <a:gd name="T30" fmla="*/ 0 w 2851"/>
                        <a:gd name="T31" fmla="*/ 0 h 4953"/>
                        <a:gd name="T32" fmla="*/ 0 w 2851"/>
                        <a:gd name="T33" fmla="*/ 0 h 4953"/>
                        <a:gd name="T34" fmla="*/ 0 w 2851"/>
                        <a:gd name="T35" fmla="*/ 0 h 4953"/>
                        <a:gd name="T36" fmla="*/ 0 w 2851"/>
                        <a:gd name="T37" fmla="*/ 0 h 4953"/>
                        <a:gd name="T38" fmla="*/ 0 w 2851"/>
                        <a:gd name="T39" fmla="*/ 0 h 4953"/>
                        <a:gd name="T40" fmla="*/ 0 w 2851"/>
                        <a:gd name="T41" fmla="*/ 0 h 4953"/>
                        <a:gd name="T42" fmla="*/ 0 w 2851"/>
                        <a:gd name="T43" fmla="*/ 0 h 4953"/>
                        <a:gd name="T44" fmla="*/ 0 w 2851"/>
                        <a:gd name="T45" fmla="*/ 0 h 4953"/>
                        <a:gd name="T46" fmla="*/ 0 w 2851"/>
                        <a:gd name="T47" fmla="*/ 0 h 4953"/>
                        <a:gd name="T48" fmla="*/ 0 w 2851"/>
                        <a:gd name="T49" fmla="*/ 0 h 4953"/>
                        <a:gd name="T50" fmla="*/ 0 w 2851"/>
                        <a:gd name="T51" fmla="*/ 0 h 4953"/>
                        <a:gd name="T52" fmla="*/ 0 w 2851"/>
                        <a:gd name="T53" fmla="*/ 0 h 4953"/>
                        <a:gd name="T54" fmla="*/ 0 w 2851"/>
                        <a:gd name="T55" fmla="*/ 0 h 4953"/>
                        <a:gd name="T56" fmla="*/ 0 w 2851"/>
                        <a:gd name="T57" fmla="*/ 0 h 4953"/>
                        <a:gd name="T58" fmla="*/ 0 w 2851"/>
                        <a:gd name="T59" fmla="*/ 0 h 4953"/>
                        <a:gd name="T60" fmla="*/ 0 w 2851"/>
                        <a:gd name="T61" fmla="*/ 0 h 4953"/>
                        <a:gd name="T62" fmla="*/ 0 w 2851"/>
                        <a:gd name="T63" fmla="*/ 0 h 4953"/>
                        <a:gd name="T64" fmla="*/ 0 w 2851"/>
                        <a:gd name="T65" fmla="*/ 0 h 4953"/>
                        <a:gd name="T66" fmla="*/ 0 w 2851"/>
                        <a:gd name="T67" fmla="*/ 0 h 4953"/>
                        <a:gd name="T68" fmla="*/ 0 w 2851"/>
                        <a:gd name="T69" fmla="*/ 0 h 4953"/>
                        <a:gd name="T70" fmla="*/ 0 w 2851"/>
                        <a:gd name="T71" fmla="*/ 0 h 4953"/>
                        <a:gd name="T72" fmla="*/ 0 w 2851"/>
                        <a:gd name="T73" fmla="*/ 0 h 4953"/>
                        <a:gd name="T74" fmla="*/ 0 w 2851"/>
                        <a:gd name="T75" fmla="*/ 0 h 4953"/>
                        <a:gd name="T76" fmla="*/ 0 w 2851"/>
                        <a:gd name="T77" fmla="*/ 0 h 4953"/>
                        <a:gd name="T78" fmla="*/ 0 w 2851"/>
                        <a:gd name="T79" fmla="*/ 0 h 4953"/>
                        <a:gd name="T80" fmla="*/ 0 w 2851"/>
                        <a:gd name="T81" fmla="*/ 0 h 4953"/>
                        <a:gd name="T82" fmla="*/ 0 w 2851"/>
                        <a:gd name="T83" fmla="*/ 0 h 4953"/>
                        <a:gd name="T84" fmla="*/ 0 w 2851"/>
                        <a:gd name="T85" fmla="*/ 0 h 4953"/>
                        <a:gd name="T86" fmla="*/ 0 w 2851"/>
                        <a:gd name="T87" fmla="*/ 0 h 4953"/>
                        <a:gd name="T88" fmla="*/ 0 w 2851"/>
                        <a:gd name="T89" fmla="*/ 0 h 4953"/>
                        <a:gd name="T90" fmla="*/ 0 w 2851"/>
                        <a:gd name="T91" fmla="*/ 0 h 4953"/>
                        <a:gd name="T92" fmla="*/ 0 w 2851"/>
                        <a:gd name="T93" fmla="*/ 0 h 4953"/>
                        <a:gd name="T94" fmla="*/ 0 w 2851"/>
                        <a:gd name="T95" fmla="*/ 0 h 4953"/>
                        <a:gd name="T96" fmla="*/ 0 w 2851"/>
                        <a:gd name="T97" fmla="*/ 0 h 4953"/>
                        <a:gd name="T98" fmla="*/ 0 w 2851"/>
                        <a:gd name="T99" fmla="*/ 0 h 4953"/>
                        <a:gd name="T100" fmla="*/ 0 w 2851"/>
                        <a:gd name="T101" fmla="*/ 0 h 4953"/>
                        <a:gd name="T102" fmla="*/ 0 w 2851"/>
                        <a:gd name="T103" fmla="*/ 0 h 4953"/>
                        <a:gd name="T104" fmla="*/ 0 w 2851"/>
                        <a:gd name="T105" fmla="*/ 0 h 4953"/>
                        <a:gd name="T106" fmla="*/ 0 w 2851"/>
                        <a:gd name="T107" fmla="*/ 0 h 4953"/>
                        <a:gd name="T108" fmla="*/ 0 w 2851"/>
                        <a:gd name="T109" fmla="*/ 0 h 4953"/>
                        <a:gd name="T110" fmla="*/ 0 w 2851"/>
                        <a:gd name="T111" fmla="*/ 0 h 4953"/>
                        <a:gd name="T112" fmla="*/ 0 w 2851"/>
                        <a:gd name="T113" fmla="*/ 0 h 4953"/>
                        <a:gd name="T114" fmla="*/ 0 w 2851"/>
                        <a:gd name="T115" fmla="*/ 0 h 4953"/>
                        <a:gd name="T116" fmla="*/ 0 w 2851"/>
                        <a:gd name="T117" fmla="*/ 0 h 4953"/>
                        <a:gd name="T118" fmla="*/ 0 w 2851"/>
                        <a:gd name="T119" fmla="*/ 0 h 49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51"/>
                        <a:gd name="T181" fmla="*/ 0 h 4953"/>
                        <a:gd name="T182" fmla="*/ 2851 w 2851"/>
                        <a:gd name="T183" fmla="*/ 4953 h 49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51" h="4953">
                          <a:moveTo>
                            <a:pt x="272" y="0"/>
                          </a:moveTo>
                          <a:lnTo>
                            <a:pt x="276" y="12"/>
                          </a:lnTo>
                          <a:lnTo>
                            <a:pt x="280" y="23"/>
                          </a:lnTo>
                          <a:lnTo>
                            <a:pt x="281" y="36"/>
                          </a:lnTo>
                          <a:lnTo>
                            <a:pt x="281" y="45"/>
                          </a:lnTo>
                          <a:lnTo>
                            <a:pt x="281" y="56"/>
                          </a:lnTo>
                          <a:lnTo>
                            <a:pt x="280" y="66"/>
                          </a:lnTo>
                          <a:lnTo>
                            <a:pt x="277" y="75"/>
                          </a:lnTo>
                          <a:lnTo>
                            <a:pt x="276" y="83"/>
                          </a:lnTo>
                          <a:lnTo>
                            <a:pt x="265" y="109"/>
                          </a:lnTo>
                          <a:lnTo>
                            <a:pt x="259" y="118"/>
                          </a:lnTo>
                          <a:lnTo>
                            <a:pt x="272" y="236"/>
                          </a:lnTo>
                          <a:lnTo>
                            <a:pt x="255" y="287"/>
                          </a:lnTo>
                          <a:lnTo>
                            <a:pt x="240" y="326"/>
                          </a:lnTo>
                          <a:lnTo>
                            <a:pt x="228" y="358"/>
                          </a:lnTo>
                          <a:lnTo>
                            <a:pt x="217" y="386"/>
                          </a:lnTo>
                          <a:lnTo>
                            <a:pt x="205" y="410"/>
                          </a:lnTo>
                          <a:lnTo>
                            <a:pt x="190" y="437"/>
                          </a:lnTo>
                          <a:lnTo>
                            <a:pt x="172" y="468"/>
                          </a:lnTo>
                          <a:lnTo>
                            <a:pt x="147" y="504"/>
                          </a:lnTo>
                          <a:lnTo>
                            <a:pt x="145" y="511"/>
                          </a:lnTo>
                          <a:lnTo>
                            <a:pt x="144" y="516"/>
                          </a:lnTo>
                          <a:lnTo>
                            <a:pt x="144" y="518"/>
                          </a:lnTo>
                          <a:lnTo>
                            <a:pt x="144" y="520"/>
                          </a:lnTo>
                          <a:lnTo>
                            <a:pt x="146" y="523"/>
                          </a:lnTo>
                          <a:lnTo>
                            <a:pt x="149" y="524"/>
                          </a:lnTo>
                          <a:lnTo>
                            <a:pt x="152" y="524"/>
                          </a:lnTo>
                          <a:lnTo>
                            <a:pt x="156" y="524"/>
                          </a:lnTo>
                          <a:lnTo>
                            <a:pt x="172" y="520"/>
                          </a:lnTo>
                          <a:lnTo>
                            <a:pt x="180" y="518"/>
                          </a:lnTo>
                          <a:lnTo>
                            <a:pt x="173" y="530"/>
                          </a:lnTo>
                          <a:lnTo>
                            <a:pt x="164" y="542"/>
                          </a:lnTo>
                          <a:lnTo>
                            <a:pt x="155" y="553"/>
                          </a:lnTo>
                          <a:lnTo>
                            <a:pt x="142" y="566"/>
                          </a:lnTo>
                          <a:lnTo>
                            <a:pt x="130" y="577"/>
                          </a:lnTo>
                          <a:lnTo>
                            <a:pt x="118" y="587"/>
                          </a:lnTo>
                          <a:lnTo>
                            <a:pt x="106" y="596"/>
                          </a:lnTo>
                          <a:lnTo>
                            <a:pt x="92" y="605"/>
                          </a:lnTo>
                          <a:lnTo>
                            <a:pt x="48" y="633"/>
                          </a:lnTo>
                          <a:lnTo>
                            <a:pt x="30" y="643"/>
                          </a:lnTo>
                          <a:lnTo>
                            <a:pt x="19" y="660"/>
                          </a:lnTo>
                          <a:lnTo>
                            <a:pt x="10" y="676"/>
                          </a:lnTo>
                          <a:lnTo>
                            <a:pt x="5" y="692"/>
                          </a:lnTo>
                          <a:lnTo>
                            <a:pt x="2" y="706"/>
                          </a:lnTo>
                          <a:lnTo>
                            <a:pt x="0" y="720"/>
                          </a:lnTo>
                          <a:lnTo>
                            <a:pt x="0" y="733"/>
                          </a:lnTo>
                          <a:lnTo>
                            <a:pt x="2" y="744"/>
                          </a:lnTo>
                          <a:lnTo>
                            <a:pt x="5" y="755"/>
                          </a:lnTo>
                          <a:lnTo>
                            <a:pt x="8" y="766"/>
                          </a:lnTo>
                          <a:lnTo>
                            <a:pt x="11" y="775"/>
                          </a:lnTo>
                          <a:lnTo>
                            <a:pt x="16" y="782"/>
                          </a:lnTo>
                          <a:lnTo>
                            <a:pt x="20" y="789"/>
                          </a:lnTo>
                          <a:lnTo>
                            <a:pt x="26" y="797"/>
                          </a:lnTo>
                          <a:lnTo>
                            <a:pt x="30" y="801"/>
                          </a:lnTo>
                          <a:lnTo>
                            <a:pt x="40" y="811"/>
                          </a:lnTo>
                          <a:lnTo>
                            <a:pt x="49" y="823"/>
                          </a:lnTo>
                          <a:lnTo>
                            <a:pt x="59" y="834"/>
                          </a:lnTo>
                          <a:lnTo>
                            <a:pt x="68" y="846"/>
                          </a:lnTo>
                          <a:lnTo>
                            <a:pt x="75" y="858"/>
                          </a:lnTo>
                          <a:lnTo>
                            <a:pt x="81" y="871"/>
                          </a:lnTo>
                          <a:lnTo>
                            <a:pt x="87" y="884"/>
                          </a:lnTo>
                          <a:lnTo>
                            <a:pt x="93" y="896"/>
                          </a:lnTo>
                          <a:lnTo>
                            <a:pt x="103" y="923"/>
                          </a:lnTo>
                          <a:lnTo>
                            <a:pt x="111" y="949"/>
                          </a:lnTo>
                          <a:lnTo>
                            <a:pt x="116" y="975"/>
                          </a:lnTo>
                          <a:lnTo>
                            <a:pt x="119" y="999"/>
                          </a:lnTo>
                          <a:lnTo>
                            <a:pt x="122" y="1024"/>
                          </a:lnTo>
                          <a:lnTo>
                            <a:pt x="123" y="1044"/>
                          </a:lnTo>
                          <a:lnTo>
                            <a:pt x="124" y="1065"/>
                          </a:lnTo>
                          <a:lnTo>
                            <a:pt x="123" y="1081"/>
                          </a:lnTo>
                          <a:lnTo>
                            <a:pt x="122" y="1107"/>
                          </a:lnTo>
                          <a:lnTo>
                            <a:pt x="122" y="1115"/>
                          </a:lnTo>
                          <a:lnTo>
                            <a:pt x="103" y="1147"/>
                          </a:lnTo>
                          <a:lnTo>
                            <a:pt x="90" y="1175"/>
                          </a:lnTo>
                          <a:lnTo>
                            <a:pt x="79" y="1199"/>
                          </a:lnTo>
                          <a:lnTo>
                            <a:pt x="70" y="1219"/>
                          </a:lnTo>
                          <a:lnTo>
                            <a:pt x="65" y="1237"/>
                          </a:lnTo>
                          <a:lnTo>
                            <a:pt x="63" y="1250"/>
                          </a:lnTo>
                          <a:lnTo>
                            <a:pt x="62" y="1261"/>
                          </a:lnTo>
                          <a:lnTo>
                            <a:pt x="62" y="1270"/>
                          </a:lnTo>
                          <a:lnTo>
                            <a:pt x="64" y="1276"/>
                          </a:lnTo>
                          <a:lnTo>
                            <a:pt x="67" y="1281"/>
                          </a:lnTo>
                          <a:lnTo>
                            <a:pt x="70" y="1283"/>
                          </a:lnTo>
                          <a:lnTo>
                            <a:pt x="73" y="1286"/>
                          </a:lnTo>
                          <a:lnTo>
                            <a:pt x="79" y="1286"/>
                          </a:lnTo>
                          <a:lnTo>
                            <a:pt x="81" y="1286"/>
                          </a:lnTo>
                          <a:lnTo>
                            <a:pt x="75" y="1316"/>
                          </a:lnTo>
                          <a:lnTo>
                            <a:pt x="70" y="1344"/>
                          </a:lnTo>
                          <a:lnTo>
                            <a:pt x="68" y="1370"/>
                          </a:lnTo>
                          <a:lnTo>
                            <a:pt x="67" y="1393"/>
                          </a:lnTo>
                          <a:lnTo>
                            <a:pt x="65" y="1414"/>
                          </a:lnTo>
                          <a:lnTo>
                            <a:pt x="67" y="1434"/>
                          </a:lnTo>
                          <a:lnTo>
                            <a:pt x="68" y="1450"/>
                          </a:lnTo>
                          <a:lnTo>
                            <a:pt x="70" y="1464"/>
                          </a:lnTo>
                          <a:lnTo>
                            <a:pt x="76" y="1488"/>
                          </a:lnTo>
                          <a:lnTo>
                            <a:pt x="81" y="1503"/>
                          </a:lnTo>
                          <a:lnTo>
                            <a:pt x="86" y="1512"/>
                          </a:lnTo>
                          <a:lnTo>
                            <a:pt x="89" y="1516"/>
                          </a:lnTo>
                          <a:lnTo>
                            <a:pt x="102" y="1545"/>
                          </a:lnTo>
                          <a:lnTo>
                            <a:pt x="114" y="1571"/>
                          </a:lnTo>
                          <a:lnTo>
                            <a:pt x="125" y="1593"/>
                          </a:lnTo>
                          <a:lnTo>
                            <a:pt x="136" y="1612"/>
                          </a:lnTo>
                          <a:lnTo>
                            <a:pt x="146" y="1627"/>
                          </a:lnTo>
                          <a:lnTo>
                            <a:pt x="156" y="1641"/>
                          </a:lnTo>
                          <a:lnTo>
                            <a:pt x="163" y="1650"/>
                          </a:lnTo>
                          <a:lnTo>
                            <a:pt x="171" y="1658"/>
                          </a:lnTo>
                          <a:lnTo>
                            <a:pt x="178" y="1664"/>
                          </a:lnTo>
                          <a:lnTo>
                            <a:pt x="184" y="1668"/>
                          </a:lnTo>
                          <a:lnTo>
                            <a:pt x="189" y="1671"/>
                          </a:lnTo>
                          <a:lnTo>
                            <a:pt x="193" y="1672"/>
                          </a:lnTo>
                          <a:lnTo>
                            <a:pt x="198" y="1674"/>
                          </a:lnTo>
                          <a:lnTo>
                            <a:pt x="200" y="1672"/>
                          </a:lnTo>
                          <a:lnTo>
                            <a:pt x="220" y="1916"/>
                          </a:lnTo>
                          <a:lnTo>
                            <a:pt x="229" y="1929"/>
                          </a:lnTo>
                          <a:lnTo>
                            <a:pt x="239" y="1941"/>
                          </a:lnTo>
                          <a:lnTo>
                            <a:pt x="249" y="1949"/>
                          </a:lnTo>
                          <a:lnTo>
                            <a:pt x="257" y="1956"/>
                          </a:lnTo>
                          <a:lnTo>
                            <a:pt x="267" y="1961"/>
                          </a:lnTo>
                          <a:lnTo>
                            <a:pt x="276" y="1965"/>
                          </a:lnTo>
                          <a:lnTo>
                            <a:pt x="284" y="1967"/>
                          </a:lnTo>
                          <a:lnTo>
                            <a:pt x="292" y="1969"/>
                          </a:lnTo>
                          <a:lnTo>
                            <a:pt x="305" y="1967"/>
                          </a:lnTo>
                          <a:lnTo>
                            <a:pt x="315" y="1965"/>
                          </a:lnTo>
                          <a:lnTo>
                            <a:pt x="322" y="1963"/>
                          </a:lnTo>
                          <a:lnTo>
                            <a:pt x="325" y="1961"/>
                          </a:lnTo>
                          <a:lnTo>
                            <a:pt x="324" y="1953"/>
                          </a:lnTo>
                          <a:lnTo>
                            <a:pt x="322" y="1945"/>
                          </a:lnTo>
                          <a:lnTo>
                            <a:pt x="322" y="1938"/>
                          </a:lnTo>
                          <a:lnTo>
                            <a:pt x="322" y="1931"/>
                          </a:lnTo>
                          <a:lnTo>
                            <a:pt x="325" y="1918"/>
                          </a:lnTo>
                          <a:lnTo>
                            <a:pt x="330" y="1907"/>
                          </a:lnTo>
                          <a:lnTo>
                            <a:pt x="336" y="1898"/>
                          </a:lnTo>
                          <a:lnTo>
                            <a:pt x="343" y="1890"/>
                          </a:lnTo>
                          <a:lnTo>
                            <a:pt x="351" y="1883"/>
                          </a:lnTo>
                          <a:lnTo>
                            <a:pt x="360" y="1878"/>
                          </a:lnTo>
                          <a:lnTo>
                            <a:pt x="369" y="1873"/>
                          </a:lnTo>
                          <a:lnTo>
                            <a:pt x="377" y="1869"/>
                          </a:lnTo>
                          <a:lnTo>
                            <a:pt x="386" y="1867"/>
                          </a:lnTo>
                          <a:lnTo>
                            <a:pt x="393" y="1866"/>
                          </a:lnTo>
                          <a:lnTo>
                            <a:pt x="406" y="1863"/>
                          </a:lnTo>
                          <a:lnTo>
                            <a:pt x="409" y="1863"/>
                          </a:lnTo>
                          <a:lnTo>
                            <a:pt x="409" y="1871"/>
                          </a:lnTo>
                          <a:lnTo>
                            <a:pt x="409" y="1877"/>
                          </a:lnTo>
                          <a:lnTo>
                            <a:pt x="409" y="1883"/>
                          </a:lnTo>
                          <a:lnTo>
                            <a:pt x="410" y="1889"/>
                          </a:lnTo>
                          <a:lnTo>
                            <a:pt x="414" y="1899"/>
                          </a:lnTo>
                          <a:lnTo>
                            <a:pt x="419" y="1907"/>
                          </a:lnTo>
                          <a:lnTo>
                            <a:pt x="426" y="1915"/>
                          </a:lnTo>
                          <a:lnTo>
                            <a:pt x="435" y="1921"/>
                          </a:lnTo>
                          <a:lnTo>
                            <a:pt x="445" y="1925"/>
                          </a:lnTo>
                          <a:lnTo>
                            <a:pt x="455" y="1928"/>
                          </a:lnTo>
                          <a:lnTo>
                            <a:pt x="474" y="1933"/>
                          </a:lnTo>
                          <a:lnTo>
                            <a:pt x="491" y="1936"/>
                          </a:lnTo>
                          <a:lnTo>
                            <a:pt x="504" y="1936"/>
                          </a:lnTo>
                          <a:lnTo>
                            <a:pt x="508" y="1936"/>
                          </a:lnTo>
                          <a:lnTo>
                            <a:pt x="377" y="1955"/>
                          </a:lnTo>
                          <a:lnTo>
                            <a:pt x="371" y="1971"/>
                          </a:lnTo>
                          <a:lnTo>
                            <a:pt x="368" y="1986"/>
                          </a:lnTo>
                          <a:lnTo>
                            <a:pt x="366" y="1998"/>
                          </a:lnTo>
                          <a:lnTo>
                            <a:pt x="366" y="2010"/>
                          </a:lnTo>
                          <a:lnTo>
                            <a:pt x="369" y="2020"/>
                          </a:lnTo>
                          <a:lnTo>
                            <a:pt x="371" y="2030"/>
                          </a:lnTo>
                          <a:lnTo>
                            <a:pt x="376" y="2040"/>
                          </a:lnTo>
                          <a:lnTo>
                            <a:pt x="381" y="2049"/>
                          </a:lnTo>
                          <a:lnTo>
                            <a:pt x="392" y="2069"/>
                          </a:lnTo>
                          <a:lnTo>
                            <a:pt x="402" y="2092"/>
                          </a:lnTo>
                          <a:lnTo>
                            <a:pt x="406" y="2106"/>
                          </a:lnTo>
                          <a:lnTo>
                            <a:pt x="408" y="2122"/>
                          </a:lnTo>
                          <a:lnTo>
                            <a:pt x="410" y="2139"/>
                          </a:lnTo>
                          <a:lnTo>
                            <a:pt x="409" y="2158"/>
                          </a:lnTo>
                          <a:lnTo>
                            <a:pt x="408" y="2162"/>
                          </a:lnTo>
                          <a:lnTo>
                            <a:pt x="407" y="2165"/>
                          </a:lnTo>
                          <a:lnTo>
                            <a:pt x="404" y="2167"/>
                          </a:lnTo>
                          <a:lnTo>
                            <a:pt x="402" y="2167"/>
                          </a:lnTo>
                          <a:lnTo>
                            <a:pt x="398" y="2168"/>
                          </a:lnTo>
                          <a:lnTo>
                            <a:pt x="396" y="2167"/>
                          </a:lnTo>
                          <a:lnTo>
                            <a:pt x="392" y="2166"/>
                          </a:lnTo>
                          <a:lnTo>
                            <a:pt x="388" y="2163"/>
                          </a:lnTo>
                          <a:lnTo>
                            <a:pt x="380" y="2157"/>
                          </a:lnTo>
                          <a:lnTo>
                            <a:pt x="371" y="2150"/>
                          </a:lnTo>
                          <a:lnTo>
                            <a:pt x="362" y="2140"/>
                          </a:lnTo>
                          <a:lnTo>
                            <a:pt x="353" y="2129"/>
                          </a:lnTo>
                          <a:lnTo>
                            <a:pt x="335" y="2108"/>
                          </a:lnTo>
                          <a:lnTo>
                            <a:pt x="320" y="2087"/>
                          </a:lnTo>
                          <a:lnTo>
                            <a:pt x="309" y="2073"/>
                          </a:lnTo>
                          <a:lnTo>
                            <a:pt x="305" y="2067"/>
                          </a:lnTo>
                          <a:lnTo>
                            <a:pt x="298" y="2091"/>
                          </a:lnTo>
                          <a:lnTo>
                            <a:pt x="292" y="2116"/>
                          </a:lnTo>
                          <a:lnTo>
                            <a:pt x="288" y="2139"/>
                          </a:lnTo>
                          <a:lnTo>
                            <a:pt x="287" y="2163"/>
                          </a:lnTo>
                          <a:lnTo>
                            <a:pt x="286" y="2185"/>
                          </a:lnTo>
                          <a:lnTo>
                            <a:pt x="287" y="2207"/>
                          </a:lnTo>
                          <a:lnTo>
                            <a:pt x="288" y="2228"/>
                          </a:lnTo>
                          <a:lnTo>
                            <a:pt x="291" y="2247"/>
                          </a:lnTo>
                          <a:lnTo>
                            <a:pt x="297" y="2281"/>
                          </a:lnTo>
                          <a:lnTo>
                            <a:pt x="304" y="2307"/>
                          </a:lnTo>
                          <a:lnTo>
                            <a:pt x="309" y="2322"/>
                          </a:lnTo>
                          <a:lnTo>
                            <a:pt x="311" y="2329"/>
                          </a:lnTo>
                          <a:lnTo>
                            <a:pt x="316" y="2352"/>
                          </a:lnTo>
                          <a:lnTo>
                            <a:pt x="322" y="2370"/>
                          </a:lnTo>
                          <a:lnTo>
                            <a:pt x="328" y="2385"/>
                          </a:lnTo>
                          <a:lnTo>
                            <a:pt x="335" y="2397"/>
                          </a:lnTo>
                          <a:lnTo>
                            <a:pt x="341" y="2407"/>
                          </a:lnTo>
                          <a:lnTo>
                            <a:pt x="348" y="2413"/>
                          </a:lnTo>
                          <a:lnTo>
                            <a:pt x="354" y="2418"/>
                          </a:lnTo>
                          <a:lnTo>
                            <a:pt x="360" y="2420"/>
                          </a:lnTo>
                          <a:lnTo>
                            <a:pt x="366" y="2422"/>
                          </a:lnTo>
                          <a:lnTo>
                            <a:pt x="373" y="2422"/>
                          </a:lnTo>
                          <a:lnTo>
                            <a:pt x="377" y="2420"/>
                          </a:lnTo>
                          <a:lnTo>
                            <a:pt x="381" y="2419"/>
                          </a:lnTo>
                          <a:lnTo>
                            <a:pt x="387" y="2415"/>
                          </a:lnTo>
                          <a:lnTo>
                            <a:pt x="390" y="2414"/>
                          </a:lnTo>
                          <a:lnTo>
                            <a:pt x="398" y="2430"/>
                          </a:lnTo>
                          <a:lnTo>
                            <a:pt x="406" y="2445"/>
                          </a:lnTo>
                          <a:lnTo>
                            <a:pt x="410" y="2460"/>
                          </a:lnTo>
                          <a:lnTo>
                            <a:pt x="415" y="2474"/>
                          </a:lnTo>
                          <a:lnTo>
                            <a:pt x="423" y="2500"/>
                          </a:lnTo>
                          <a:lnTo>
                            <a:pt x="428" y="2522"/>
                          </a:lnTo>
                          <a:lnTo>
                            <a:pt x="430" y="2554"/>
                          </a:lnTo>
                          <a:lnTo>
                            <a:pt x="430" y="2565"/>
                          </a:lnTo>
                          <a:lnTo>
                            <a:pt x="413" y="2569"/>
                          </a:lnTo>
                          <a:lnTo>
                            <a:pt x="397" y="2572"/>
                          </a:lnTo>
                          <a:lnTo>
                            <a:pt x="384" y="2576"/>
                          </a:lnTo>
                          <a:lnTo>
                            <a:pt x="373" y="2581"/>
                          </a:lnTo>
                          <a:lnTo>
                            <a:pt x="362" y="2587"/>
                          </a:lnTo>
                          <a:lnTo>
                            <a:pt x="353" y="2593"/>
                          </a:lnTo>
                          <a:lnTo>
                            <a:pt x="346" y="2600"/>
                          </a:lnTo>
                          <a:lnTo>
                            <a:pt x="340" y="2608"/>
                          </a:lnTo>
                          <a:lnTo>
                            <a:pt x="335" y="2616"/>
                          </a:lnTo>
                          <a:lnTo>
                            <a:pt x="331" y="2624"/>
                          </a:lnTo>
                          <a:lnTo>
                            <a:pt x="328" y="2632"/>
                          </a:lnTo>
                          <a:lnTo>
                            <a:pt x="327" y="2641"/>
                          </a:lnTo>
                          <a:lnTo>
                            <a:pt x="326" y="2649"/>
                          </a:lnTo>
                          <a:lnTo>
                            <a:pt x="326" y="2659"/>
                          </a:lnTo>
                          <a:lnTo>
                            <a:pt x="327" y="2668"/>
                          </a:lnTo>
                          <a:lnTo>
                            <a:pt x="328" y="2676"/>
                          </a:lnTo>
                          <a:lnTo>
                            <a:pt x="333" y="2695"/>
                          </a:lnTo>
                          <a:lnTo>
                            <a:pt x="340" y="2711"/>
                          </a:lnTo>
                          <a:lnTo>
                            <a:pt x="346" y="2726"/>
                          </a:lnTo>
                          <a:lnTo>
                            <a:pt x="353" y="2740"/>
                          </a:lnTo>
                          <a:lnTo>
                            <a:pt x="365" y="2761"/>
                          </a:lnTo>
                          <a:lnTo>
                            <a:pt x="370" y="2768"/>
                          </a:lnTo>
                          <a:lnTo>
                            <a:pt x="381" y="2784"/>
                          </a:lnTo>
                          <a:lnTo>
                            <a:pt x="391" y="2804"/>
                          </a:lnTo>
                          <a:lnTo>
                            <a:pt x="403" y="2827"/>
                          </a:lnTo>
                          <a:lnTo>
                            <a:pt x="414" y="2854"/>
                          </a:lnTo>
                          <a:lnTo>
                            <a:pt x="437" y="2910"/>
                          </a:lnTo>
                          <a:lnTo>
                            <a:pt x="459" y="2969"/>
                          </a:lnTo>
                          <a:lnTo>
                            <a:pt x="479" y="3025"/>
                          </a:lnTo>
                          <a:lnTo>
                            <a:pt x="494" y="3072"/>
                          </a:lnTo>
                          <a:lnTo>
                            <a:pt x="505" y="3105"/>
                          </a:lnTo>
                          <a:lnTo>
                            <a:pt x="508" y="3116"/>
                          </a:lnTo>
                          <a:lnTo>
                            <a:pt x="513" y="3129"/>
                          </a:lnTo>
                          <a:lnTo>
                            <a:pt x="519" y="3141"/>
                          </a:lnTo>
                          <a:lnTo>
                            <a:pt x="527" y="3151"/>
                          </a:lnTo>
                          <a:lnTo>
                            <a:pt x="533" y="3159"/>
                          </a:lnTo>
                          <a:lnTo>
                            <a:pt x="548" y="3172"/>
                          </a:lnTo>
                          <a:lnTo>
                            <a:pt x="562" y="3183"/>
                          </a:lnTo>
                          <a:lnTo>
                            <a:pt x="568" y="3188"/>
                          </a:lnTo>
                          <a:lnTo>
                            <a:pt x="575" y="3194"/>
                          </a:lnTo>
                          <a:lnTo>
                            <a:pt x="579" y="3200"/>
                          </a:lnTo>
                          <a:lnTo>
                            <a:pt x="584" y="3208"/>
                          </a:lnTo>
                          <a:lnTo>
                            <a:pt x="587" y="3216"/>
                          </a:lnTo>
                          <a:lnTo>
                            <a:pt x="588" y="3227"/>
                          </a:lnTo>
                          <a:lnTo>
                            <a:pt x="588" y="3239"/>
                          </a:lnTo>
                          <a:lnTo>
                            <a:pt x="587" y="3254"/>
                          </a:lnTo>
                          <a:lnTo>
                            <a:pt x="570" y="3261"/>
                          </a:lnTo>
                          <a:lnTo>
                            <a:pt x="559" y="3269"/>
                          </a:lnTo>
                          <a:lnTo>
                            <a:pt x="555" y="3272"/>
                          </a:lnTo>
                          <a:lnTo>
                            <a:pt x="551" y="3276"/>
                          </a:lnTo>
                          <a:lnTo>
                            <a:pt x="550" y="3280"/>
                          </a:lnTo>
                          <a:lnTo>
                            <a:pt x="549" y="3282"/>
                          </a:lnTo>
                          <a:lnTo>
                            <a:pt x="549" y="3286"/>
                          </a:lnTo>
                          <a:lnTo>
                            <a:pt x="550" y="3290"/>
                          </a:lnTo>
                          <a:lnTo>
                            <a:pt x="551" y="3293"/>
                          </a:lnTo>
                          <a:lnTo>
                            <a:pt x="554" y="3296"/>
                          </a:lnTo>
                          <a:lnTo>
                            <a:pt x="560" y="3302"/>
                          </a:lnTo>
                          <a:lnTo>
                            <a:pt x="567" y="3308"/>
                          </a:lnTo>
                          <a:lnTo>
                            <a:pt x="586" y="3318"/>
                          </a:lnTo>
                          <a:lnTo>
                            <a:pt x="605" y="3326"/>
                          </a:lnTo>
                          <a:lnTo>
                            <a:pt x="620" y="3331"/>
                          </a:lnTo>
                          <a:lnTo>
                            <a:pt x="626" y="3332"/>
                          </a:lnTo>
                          <a:lnTo>
                            <a:pt x="632" y="3337"/>
                          </a:lnTo>
                          <a:lnTo>
                            <a:pt x="636" y="3342"/>
                          </a:lnTo>
                          <a:lnTo>
                            <a:pt x="638" y="3348"/>
                          </a:lnTo>
                          <a:lnTo>
                            <a:pt x="639" y="3354"/>
                          </a:lnTo>
                          <a:lnTo>
                            <a:pt x="639" y="3361"/>
                          </a:lnTo>
                          <a:lnTo>
                            <a:pt x="638" y="3368"/>
                          </a:lnTo>
                          <a:lnTo>
                            <a:pt x="637" y="3375"/>
                          </a:lnTo>
                          <a:lnTo>
                            <a:pt x="636" y="3383"/>
                          </a:lnTo>
                          <a:lnTo>
                            <a:pt x="626" y="3407"/>
                          </a:lnTo>
                          <a:lnTo>
                            <a:pt x="620" y="3418"/>
                          </a:lnTo>
                          <a:lnTo>
                            <a:pt x="621" y="3432"/>
                          </a:lnTo>
                          <a:lnTo>
                            <a:pt x="622" y="3446"/>
                          </a:lnTo>
                          <a:lnTo>
                            <a:pt x="621" y="3461"/>
                          </a:lnTo>
                          <a:lnTo>
                            <a:pt x="620" y="3474"/>
                          </a:lnTo>
                          <a:lnTo>
                            <a:pt x="615" y="3504"/>
                          </a:lnTo>
                          <a:lnTo>
                            <a:pt x="609" y="3531"/>
                          </a:lnTo>
                          <a:lnTo>
                            <a:pt x="594" y="3572"/>
                          </a:lnTo>
                          <a:lnTo>
                            <a:pt x="587" y="3588"/>
                          </a:lnTo>
                          <a:lnTo>
                            <a:pt x="594" y="3596"/>
                          </a:lnTo>
                          <a:lnTo>
                            <a:pt x="600" y="3603"/>
                          </a:lnTo>
                          <a:lnTo>
                            <a:pt x="605" y="3612"/>
                          </a:lnTo>
                          <a:lnTo>
                            <a:pt x="610" y="3619"/>
                          </a:lnTo>
                          <a:lnTo>
                            <a:pt x="616" y="3632"/>
                          </a:lnTo>
                          <a:lnTo>
                            <a:pt x="621" y="3646"/>
                          </a:lnTo>
                          <a:lnTo>
                            <a:pt x="626" y="3665"/>
                          </a:lnTo>
                          <a:lnTo>
                            <a:pt x="626" y="3674"/>
                          </a:lnTo>
                          <a:lnTo>
                            <a:pt x="638" y="3674"/>
                          </a:lnTo>
                          <a:lnTo>
                            <a:pt x="650" y="3674"/>
                          </a:lnTo>
                          <a:lnTo>
                            <a:pt x="661" y="3675"/>
                          </a:lnTo>
                          <a:lnTo>
                            <a:pt x="674" y="3676"/>
                          </a:lnTo>
                          <a:lnTo>
                            <a:pt x="696" y="3681"/>
                          </a:lnTo>
                          <a:lnTo>
                            <a:pt x="716" y="3687"/>
                          </a:lnTo>
                          <a:lnTo>
                            <a:pt x="736" y="3696"/>
                          </a:lnTo>
                          <a:lnTo>
                            <a:pt x="757" y="3705"/>
                          </a:lnTo>
                          <a:lnTo>
                            <a:pt x="776" y="3714"/>
                          </a:lnTo>
                          <a:lnTo>
                            <a:pt x="795" y="3724"/>
                          </a:lnTo>
                          <a:lnTo>
                            <a:pt x="814" y="3733"/>
                          </a:lnTo>
                          <a:lnTo>
                            <a:pt x="833" y="3741"/>
                          </a:lnTo>
                          <a:lnTo>
                            <a:pt x="852" y="3750"/>
                          </a:lnTo>
                          <a:lnTo>
                            <a:pt x="872" y="3756"/>
                          </a:lnTo>
                          <a:lnTo>
                            <a:pt x="892" y="3761"/>
                          </a:lnTo>
                          <a:lnTo>
                            <a:pt x="911" y="3762"/>
                          </a:lnTo>
                          <a:lnTo>
                            <a:pt x="922" y="3763"/>
                          </a:lnTo>
                          <a:lnTo>
                            <a:pt x="933" y="3762"/>
                          </a:lnTo>
                          <a:lnTo>
                            <a:pt x="943" y="3761"/>
                          </a:lnTo>
                          <a:lnTo>
                            <a:pt x="954" y="3758"/>
                          </a:lnTo>
                          <a:lnTo>
                            <a:pt x="983" y="3820"/>
                          </a:lnTo>
                          <a:lnTo>
                            <a:pt x="1004" y="3866"/>
                          </a:lnTo>
                          <a:lnTo>
                            <a:pt x="1013" y="3885"/>
                          </a:lnTo>
                          <a:lnTo>
                            <a:pt x="1021" y="3900"/>
                          </a:lnTo>
                          <a:lnTo>
                            <a:pt x="1030" y="3915"/>
                          </a:lnTo>
                          <a:lnTo>
                            <a:pt x="1040" y="3927"/>
                          </a:lnTo>
                          <a:lnTo>
                            <a:pt x="1051" y="3938"/>
                          </a:lnTo>
                          <a:lnTo>
                            <a:pt x="1064" y="3949"/>
                          </a:lnTo>
                          <a:lnTo>
                            <a:pt x="1080" y="3960"/>
                          </a:lnTo>
                          <a:lnTo>
                            <a:pt x="1100" y="3970"/>
                          </a:lnTo>
                          <a:lnTo>
                            <a:pt x="1123" y="3981"/>
                          </a:lnTo>
                          <a:lnTo>
                            <a:pt x="1151" y="3994"/>
                          </a:lnTo>
                          <a:lnTo>
                            <a:pt x="1184" y="4007"/>
                          </a:lnTo>
                          <a:lnTo>
                            <a:pt x="1223" y="4022"/>
                          </a:lnTo>
                          <a:lnTo>
                            <a:pt x="1237" y="4020"/>
                          </a:lnTo>
                          <a:lnTo>
                            <a:pt x="1249" y="4022"/>
                          </a:lnTo>
                          <a:lnTo>
                            <a:pt x="1260" y="4023"/>
                          </a:lnTo>
                          <a:lnTo>
                            <a:pt x="1271" y="4025"/>
                          </a:lnTo>
                          <a:lnTo>
                            <a:pt x="1280" y="4028"/>
                          </a:lnTo>
                          <a:lnTo>
                            <a:pt x="1288" y="4033"/>
                          </a:lnTo>
                          <a:lnTo>
                            <a:pt x="1295" y="4038"/>
                          </a:lnTo>
                          <a:lnTo>
                            <a:pt x="1302" y="4042"/>
                          </a:lnTo>
                          <a:lnTo>
                            <a:pt x="1305" y="4050"/>
                          </a:lnTo>
                          <a:lnTo>
                            <a:pt x="1309" y="4057"/>
                          </a:lnTo>
                          <a:lnTo>
                            <a:pt x="1310" y="4065"/>
                          </a:lnTo>
                          <a:lnTo>
                            <a:pt x="1311" y="4073"/>
                          </a:lnTo>
                          <a:lnTo>
                            <a:pt x="1309" y="4083"/>
                          </a:lnTo>
                          <a:lnTo>
                            <a:pt x="1306" y="4093"/>
                          </a:lnTo>
                          <a:lnTo>
                            <a:pt x="1302" y="4102"/>
                          </a:lnTo>
                          <a:lnTo>
                            <a:pt x="1295" y="4113"/>
                          </a:lnTo>
                          <a:lnTo>
                            <a:pt x="1294" y="4120"/>
                          </a:lnTo>
                          <a:lnTo>
                            <a:pt x="1294" y="4126"/>
                          </a:lnTo>
                          <a:lnTo>
                            <a:pt x="1294" y="4132"/>
                          </a:lnTo>
                          <a:lnTo>
                            <a:pt x="1295" y="4138"/>
                          </a:lnTo>
                          <a:lnTo>
                            <a:pt x="1299" y="4148"/>
                          </a:lnTo>
                          <a:lnTo>
                            <a:pt x="1304" y="4156"/>
                          </a:lnTo>
                          <a:lnTo>
                            <a:pt x="1311" y="4164"/>
                          </a:lnTo>
                          <a:lnTo>
                            <a:pt x="1319" y="4170"/>
                          </a:lnTo>
                          <a:lnTo>
                            <a:pt x="1327" y="4176"/>
                          </a:lnTo>
                          <a:lnTo>
                            <a:pt x="1336" y="4180"/>
                          </a:lnTo>
                          <a:lnTo>
                            <a:pt x="1354" y="4186"/>
                          </a:lnTo>
                          <a:lnTo>
                            <a:pt x="1371" y="4189"/>
                          </a:lnTo>
                          <a:lnTo>
                            <a:pt x="1382" y="4192"/>
                          </a:lnTo>
                          <a:lnTo>
                            <a:pt x="1387" y="4192"/>
                          </a:lnTo>
                          <a:lnTo>
                            <a:pt x="1392" y="4193"/>
                          </a:lnTo>
                          <a:lnTo>
                            <a:pt x="1398" y="4196"/>
                          </a:lnTo>
                          <a:lnTo>
                            <a:pt x="1404" y="4198"/>
                          </a:lnTo>
                          <a:lnTo>
                            <a:pt x="1412" y="4203"/>
                          </a:lnTo>
                          <a:lnTo>
                            <a:pt x="1426" y="4215"/>
                          </a:lnTo>
                          <a:lnTo>
                            <a:pt x="1444" y="4232"/>
                          </a:lnTo>
                          <a:lnTo>
                            <a:pt x="1461" y="4252"/>
                          </a:lnTo>
                          <a:lnTo>
                            <a:pt x="1479" y="4273"/>
                          </a:lnTo>
                          <a:lnTo>
                            <a:pt x="1497" y="4296"/>
                          </a:lnTo>
                          <a:lnTo>
                            <a:pt x="1515" y="4320"/>
                          </a:lnTo>
                          <a:lnTo>
                            <a:pt x="1549" y="4367"/>
                          </a:lnTo>
                          <a:lnTo>
                            <a:pt x="1577" y="4409"/>
                          </a:lnTo>
                          <a:lnTo>
                            <a:pt x="1597" y="4437"/>
                          </a:lnTo>
                          <a:lnTo>
                            <a:pt x="1604" y="4448"/>
                          </a:lnTo>
                          <a:lnTo>
                            <a:pt x="1606" y="4461"/>
                          </a:lnTo>
                          <a:lnTo>
                            <a:pt x="1610" y="4478"/>
                          </a:lnTo>
                          <a:lnTo>
                            <a:pt x="1611" y="4497"/>
                          </a:lnTo>
                          <a:lnTo>
                            <a:pt x="1612" y="4517"/>
                          </a:lnTo>
                          <a:lnTo>
                            <a:pt x="1615" y="4562"/>
                          </a:lnTo>
                          <a:lnTo>
                            <a:pt x="1615" y="4607"/>
                          </a:lnTo>
                          <a:lnTo>
                            <a:pt x="1614" y="4650"/>
                          </a:lnTo>
                          <a:lnTo>
                            <a:pt x="1612" y="4684"/>
                          </a:lnTo>
                          <a:lnTo>
                            <a:pt x="1611" y="4708"/>
                          </a:lnTo>
                          <a:lnTo>
                            <a:pt x="1610" y="4717"/>
                          </a:lnTo>
                          <a:lnTo>
                            <a:pt x="1663" y="4737"/>
                          </a:lnTo>
                          <a:lnTo>
                            <a:pt x="1650" y="4744"/>
                          </a:lnTo>
                          <a:lnTo>
                            <a:pt x="1641" y="4751"/>
                          </a:lnTo>
                          <a:lnTo>
                            <a:pt x="1631" y="4759"/>
                          </a:lnTo>
                          <a:lnTo>
                            <a:pt x="1622" y="4766"/>
                          </a:lnTo>
                          <a:lnTo>
                            <a:pt x="1609" y="4781"/>
                          </a:lnTo>
                          <a:lnTo>
                            <a:pt x="1597" y="4795"/>
                          </a:lnTo>
                          <a:lnTo>
                            <a:pt x="1615" y="4805"/>
                          </a:lnTo>
                          <a:lnTo>
                            <a:pt x="1632" y="4811"/>
                          </a:lnTo>
                          <a:lnTo>
                            <a:pt x="1650" y="4817"/>
                          </a:lnTo>
                          <a:lnTo>
                            <a:pt x="1668" y="4822"/>
                          </a:lnTo>
                          <a:lnTo>
                            <a:pt x="1685" y="4825"/>
                          </a:lnTo>
                          <a:lnTo>
                            <a:pt x="1702" y="4827"/>
                          </a:lnTo>
                          <a:lnTo>
                            <a:pt x="1718" y="4828"/>
                          </a:lnTo>
                          <a:lnTo>
                            <a:pt x="1734" y="4828"/>
                          </a:lnTo>
                          <a:lnTo>
                            <a:pt x="1761" y="4827"/>
                          </a:lnTo>
                          <a:lnTo>
                            <a:pt x="1781" y="4825"/>
                          </a:lnTo>
                          <a:lnTo>
                            <a:pt x="1795" y="4824"/>
                          </a:lnTo>
                          <a:lnTo>
                            <a:pt x="1801" y="4822"/>
                          </a:lnTo>
                          <a:lnTo>
                            <a:pt x="1872" y="4837"/>
                          </a:lnTo>
                          <a:lnTo>
                            <a:pt x="1940" y="4850"/>
                          </a:lnTo>
                          <a:lnTo>
                            <a:pt x="2005" y="4861"/>
                          </a:lnTo>
                          <a:lnTo>
                            <a:pt x="2068" y="4871"/>
                          </a:lnTo>
                          <a:lnTo>
                            <a:pt x="2127" y="4880"/>
                          </a:lnTo>
                          <a:lnTo>
                            <a:pt x="2182" y="4886"/>
                          </a:lnTo>
                          <a:lnTo>
                            <a:pt x="2233" y="4892"/>
                          </a:lnTo>
                          <a:lnTo>
                            <a:pt x="2280" y="4897"/>
                          </a:lnTo>
                          <a:lnTo>
                            <a:pt x="2360" y="4903"/>
                          </a:lnTo>
                          <a:lnTo>
                            <a:pt x="2419" y="4906"/>
                          </a:lnTo>
                          <a:lnTo>
                            <a:pt x="2457" y="4907"/>
                          </a:lnTo>
                          <a:lnTo>
                            <a:pt x="2469" y="4907"/>
                          </a:lnTo>
                          <a:lnTo>
                            <a:pt x="2463" y="4912"/>
                          </a:lnTo>
                          <a:lnTo>
                            <a:pt x="2458" y="4917"/>
                          </a:lnTo>
                          <a:lnTo>
                            <a:pt x="2455" y="4923"/>
                          </a:lnTo>
                          <a:lnTo>
                            <a:pt x="2452" y="4928"/>
                          </a:lnTo>
                          <a:lnTo>
                            <a:pt x="2450" y="4940"/>
                          </a:lnTo>
                          <a:lnTo>
                            <a:pt x="2450" y="4953"/>
                          </a:lnTo>
                          <a:lnTo>
                            <a:pt x="2482" y="4946"/>
                          </a:lnTo>
                          <a:lnTo>
                            <a:pt x="2508" y="4939"/>
                          </a:lnTo>
                          <a:lnTo>
                            <a:pt x="2532" y="4930"/>
                          </a:lnTo>
                          <a:lnTo>
                            <a:pt x="2551" y="4921"/>
                          </a:lnTo>
                          <a:lnTo>
                            <a:pt x="2568" y="4913"/>
                          </a:lnTo>
                          <a:lnTo>
                            <a:pt x="2582" y="4903"/>
                          </a:lnTo>
                          <a:lnTo>
                            <a:pt x="2593" y="4895"/>
                          </a:lnTo>
                          <a:lnTo>
                            <a:pt x="2601" y="4885"/>
                          </a:lnTo>
                          <a:lnTo>
                            <a:pt x="2609" y="4876"/>
                          </a:lnTo>
                          <a:lnTo>
                            <a:pt x="2614" y="4869"/>
                          </a:lnTo>
                          <a:lnTo>
                            <a:pt x="2616" y="4860"/>
                          </a:lnTo>
                          <a:lnTo>
                            <a:pt x="2619" y="4854"/>
                          </a:lnTo>
                          <a:lnTo>
                            <a:pt x="2620" y="4846"/>
                          </a:lnTo>
                          <a:lnTo>
                            <a:pt x="2620" y="4842"/>
                          </a:lnTo>
                          <a:lnTo>
                            <a:pt x="2622" y="4835"/>
                          </a:lnTo>
                          <a:lnTo>
                            <a:pt x="2623" y="4830"/>
                          </a:lnTo>
                          <a:lnTo>
                            <a:pt x="2622" y="4824"/>
                          </a:lnTo>
                          <a:lnTo>
                            <a:pt x="2621" y="4819"/>
                          </a:lnTo>
                          <a:lnTo>
                            <a:pt x="2619" y="4815"/>
                          </a:lnTo>
                          <a:lnTo>
                            <a:pt x="2616" y="4811"/>
                          </a:lnTo>
                          <a:lnTo>
                            <a:pt x="2612" y="4808"/>
                          </a:lnTo>
                          <a:lnTo>
                            <a:pt x="2609" y="4804"/>
                          </a:lnTo>
                          <a:lnTo>
                            <a:pt x="2587" y="4793"/>
                          </a:lnTo>
                          <a:lnTo>
                            <a:pt x="2564" y="4782"/>
                          </a:lnTo>
                          <a:lnTo>
                            <a:pt x="2551" y="4776"/>
                          </a:lnTo>
                          <a:lnTo>
                            <a:pt x="2541" y="4768"/>
                          </a:lnTo>
                          <a:lnTo>
                            <a:pt x="2538" y="4764"/>
                          </a:lnTo>
                          <a:lnTo>
                            <a:pt x="2534" y="4759"/>
                          </a:lnTo>
                          <a:lnTo>
                            <a:pt x="2532" y="4754"/>
                          </a:lnTo>
                          <a:lnTo>
                            <a:pt x="2530" y="4749"/>
                          </a:lnTo>
                          <a:lnTo>
                            <a:pt x="2529" y="4743"/>
                          </a:lnTo>
                          <a:lnTo>
                            <a:pt x="2529" y="4735"/>
                          </a:lnTo>
                          <a:lnTo>
                            <a:pt x="2530" y="4728"/>
                          </a:lnTo>
                          <a:lnTo>
                            <a:pt x="2533" y="4719"/>
                          </a:lnTo>
                          <a:lnTo>
                            <a:pt x="2535" y="4710"/>
                          </a:lnTo>
                          <a:lnTo>
                            <a:pt x="2540" y="4700"/>
                          </a:lnTo>
                          <a:lnTo>
                            <a:pt x="2546" y="4689"/>
                          </a:lnTo>
                          <a:lnTo>
                            <a:pt x="2555" y="4678"/>
                          </a:lnTo>
                          <a:lnTo>
                            <a:pt x="2566" y="4661"/>
                          </a:lnTo>
                          <a:lnTo>
                            <a:pt x="2577" y="4646"/>
                          </a:lnTo>
                          <a:lnTo>
                            <a:pt x="2587" y="4634"/>
                          </a:lnTo>
                          <a:lnTo>
                            <a:pt x="2597" y="4624"/>
                          </a:lnTo>
                          <a:lnTo>
                            <a:pt x="2616" y="4606"/>
                          </a:lnTo>
                          <a:lnTo>
                            <a:pt x="2633" y="4588"/>
                          </a:lnTo>
                          <a:lnTo>
                            <a:pt x="2639" y="4580"/>
                          </a:lnTo>
                          <a:lnTo>
                            <a:pt x="2647" y="4570"/>
                          </a:lnTo>
                          <a:lnTo>
                            <a:pt x="2653" y="4558"/>
                          </a:lnTo>
                          <a:lnTo>
                            <a:pt x="2658" y="4544"/>
                          </a:lnTo>
                          <a:lnTo>
                            <a:pt x="2661" y="4528"/>
                          </a:lnTo>
                          <a:lnTo>
                            <a:pt x="2664" y="4510"/>
                          </a:lnTo>
                          <a:lnTo>
                            <a:pt x="2665" y="4487"/>
                          </a:lnTo>
                          <a:lnTo>
                            <a:pt x="2666" y="4461"/>
                          </a:lnTo>
                          <a:lnTo>
                            <a:pt x="2663" y="4453"/>
                          </a:lnTo>
                          <a:lnTo>
                            <a:pt x="2660" y="4444"/>
                          </a:lnTo>
                          <a:lnTo>
                            <a:pt x="2659" y="4437"/>
                          </a:lnTo>
                          <a:lnTo>
                            <a:pt x="2659" y="4428"/>
                          </a:lnTo>
                          <a:lnTo>
                            <a:pt x="2660" y="4421"/>
                          </a:lnTo>
                          <a:lnTo>
                            <a:pt x="2664" y="4412"/>
                          </a:lnTo>
                          <a:lnTo>
                            <a:pt x="2668" y="4405"/>
                          </a:lnTo>
                          <a:lnTo>
                            <a:pt x="2672" y="4397"/>
                          </a:lnTo>
                          <a:lnTo>
                            <a:pt x="2686" y="4384"/>
                          </a:lnTo>
                          <a:lnTo>
                            <a:pt x="2702" y="4369"/>
                          </a:lnTo>
                          <a:lnTo>
                            <a:pt x="2719" y="4357"/>
                          </a:lnTo>
                          <a:lnTo>
                            <a:pt x="2739" y="4344"/>
                          </a:lnTo>
                          <a:lnTo>
                            <a:pt x="2778" y="4319"/>
                          </a:lnTo>
                          <a:lnTo>
                            <a:pt x="2814" y="4296"/>
                          </a:lnTo>
                          <a:lnTo>
                            <a:pt x="2829" y="4285"/>
                          </a:lnTo>
                          <a:lnTo>
                            <a:pt x="2840" y="4274"/>
                          </a:lnTo>
                          <a:lnTo>
                            <a:pt x="2844" y="4268"/>
                          </a:lnTo>
                          <a:lnTo>
                            <a:pt x="2847" y="4262"/>
                          </a:lnTo>
                          <a:lnTo>
                            <a:pt x="2849" y="4257"/>
                          </a:lnTo>
                          <a:lnTo>
                            <a:pt x="2850" y="4251"/>
                          </a:lnTo>
                          <a:lnTo>
                            <a:pt x="2851" y="4242"/>
                          </a:lnTo>
                          <a:lnTo>
                            <a:pt x="2851" y="4232"/>
                          </a:lnTo>
                          <a:lnTo>
                            <a:pt x="2850" y="4225"/>
                          </a:lnTo>
                          <a:lnTo>
                            <a:pt x="2846" y="4216"/>
                          </a:lnTo>
                          <a:lnTo>
                            <a:pt x="2843" y="4210"/>
                          </a:lnTo>
                          <a:lnTo>
                            <a:pt x="2836" y="4203"/>
                          </a:lnTo>
                          <a:lnTo>
                            <a:pt x="2832" y="4197"/>
                          </a:lnTo>
                          <a:lnTo>
                            <a:pt x="2825" y="4192"/>
                          </a:lnTo>
                          <a:lnTo>
                            <a:pt x="2802" y="4177"/>
                          </a:lnTo>
                          <a:lnTo>
                            <a:pt x="2791" y="4172"/>
                          </a:lnTo>
                          <a:lnTo>
                            <a:pt x="2786" y="4162"/>
                          </a:lnTo>
                          <a:lnTo>
                            <a:pt x="2784" y="4154"/>
                          </a:lnTo>
                          <a:lnTo>
                            <a:pt x="2783" y="4147"/>
                          </a:lnTo>
                          <a:lnTo>
                            <a:pt x="2784" y="4138"/>
                          </a:lnTo>
                          <a:lnTo>
                            <a:pt x="2790" y="4124"/>
                          </a:lnTo>
                          <a:lnTo>
                            <a:pt x="2797" y="4112"/>
                          </a:lnTo>
                          <a:lnTo>
                            <a:pt x="2801" y="4106"/>
                          </a:lnTo>
                          <a:lnTo>
                            <a:pt x="2803" y="4100"/>
                          </a:lnTo>
                          <a:lnTo>
                            <a:pt x="2806" y="4094"/>
                          </a:lnTo>
                          <a:lnTo>
                            <a:pt x="2806" y="4088"/>
                          </a:lnTo>
                          <a:lnTo>
                            <a:pt x="2805" y="4082"/>
                          </a:lnTo>
                          <a:lnTo>
                            <a:pt x="2800" y="4074"/>
                          </a:lnTo>
                          <a:lnTo>
                            <a:pt x="2794" y="4068"/>
                          </a:lnTo>
                          <a:lnTo>
                            <a:pt x="2784" y="4061"/>
                          </a:lnTo>
                          <a:lnTo>
                            <a:pt x="2765" y="4042"/>
                          </a:lnTo>
                          <a:lnTo>
                            <a:pt x="2751" y="4025"/>
                          </a:lnTo>
                          <a:lnTo>
                            <a:pt x="2740" y="4008"/>
                          </a:lnTo>
                          <a:lnTo>
                            <a:pt x="2731" y="3992"/>
                          </a:lnTo>
                          <a:lnTo>
                            <a:pt x="2726" y="3978"/>
                          </a:lnTo>
                          <a:lnTo>
                            <a:pt x="2723" y="3964"/>
                          </a:lnTo>
                          <a:lnTo>
                            <a:pt x="2723" y="3951"/>
                          </a:lnTo>
                          <a:lnTo>
                            <a:pt x="2723" y="3938"/>
                          </a:lnTo>
                          <a:lnTo>
                            <a:pt x="2725" y="3927"/>
                          </a:lnTo>
                          <a:lnTo>
                            <a:pt x="2728" y="3919"/>
                          </a:lnTo>
                          <a:lnTo>
                            <a:pt x="2731" y="3910"/>
                          </a:lnTo>
                          <a:lnTo>
                            <a:pt x="2735" y="3903"/>
                          </a:lnTo>
                          <a:lnTo>
                            <a:pt x="2742" y="3893"/>
                          </a:lnTo>
                          <a:lnTo>
                            <a:pt x="2745" y="3891"/>
                          </a:lnTo>
                          <a:lnTo>
                            <a:pt x="1302" y="1705"/>
                          </a:lnTo>
                          <a:lnTo>
                            <a:pt x="1630" y="393"/>
                          </a:lnTo>
                          <a:lnTo>
                            <a:pt x="27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6" name="Freeform 485"/>
                    <p:cNvSpPr>
                      <a:spLocks/>
                    </p:cNvSpPr>
                    <p:nvPr/>
                  </p:nvSpPr>
                  <p:spPr bwMode="auto">
                    <a:xfrm>
                      <a:off x="453" y="1172"/>
                      <a:ext cx="713" cy="1238"/>
                    </a:xfrm>
                    <a:custGeom>
                      <a:avLst/>
                      <a:gdLst>
                        <a:gd name="T0" fmla="*/ 0 w 2851"/>
                        <a:gd name="T1" fmla="*/ 0 h 4953"/>
                        <a:gd name="T2" fmla="*/ 0 w 2851"/>
                        <a:gd name="T3" fmla="*/ 0 h 4953"/>
                        <a:gd name="T4" fmla="*/ 0 w 2851"/>
                        <a:gd name="T5" fmla="*/ 0 h 4953"/>
                        <a:gd name="T6" fmla="*/ 0 w 2851"/>
                        <a:gd name="T7" fmla="*/ 0 h 4953"/>
                        <a:gd name="T8" fmla="*/ 0 w 2851"/>
                        <a:gd name="T9" fmla="*/ 0 h 4953"/>
                        <a:gd name="T10" fmla="*/ 0 w 2851"/>
                        <a:gd name="T11" fmla="*/ 0 h 4953"/>
                        <a:gd name="T12" fmla="*/ 0 w 2851"/>
                        <a:gd name="T13" fmla="*/ 0 h 4953"/>
                        <a:gd name="T14" fmla="*/ 0 w 2851"/>
                        <a:gd name="T15" fmla="*/ 0 h 4953"/>
                        <a:gd name="T16" fmla="*/ 0 w 2851"/>
                        <a:gd name="T17" fmla="*/ 0 h 4953"/>
                        <a:gd name="T18" fmla="*/ 0 w 2851"/>
                        <a:gd name="T19" fmla="*/ 0 h 4953"/>
                        <a:gd name="T20" fmla="*/ 0 w 2851"/>
                        <a:gd name="T21" fmla="*/ 0 h 4953"/>
                        <a:gd name="T22" fmla="*/ 0 w 2851"/>
                        <a:gd name="T23" fmla="*/ 0 h 4953"/>
                        <a:gd name="T24" fmla="*/ 0 w 2851"/>
                        <a:gd name="T25" fmla="*/ 0 h 4953"/>
                        <a:gd name="T26" fmla="*/ 0 w 2851"/>
                        <a:gd name="T27" fmla="*/ 0 h 4953"/>
                        <a:gd name="T28" fmla="*/ 0 w 2851"/>
                        <a:gd name="T29" fmla="*/ 0 h 4953"/>
                        <a:gd name="T30" fmla="*/ 0 w 2851"/>
                        <a:gd name="T31" fmla="*/ 0 h 4953"/>
                        <a:gd name="T32" fmla="*/ 0 w 2851"/>
                        <a:gd name="T33" fmla="*/ 0 h 4953"/>
                        <a:gd name="T34" fmla="*/ 0 w 2851"/>
                        <a:gd name="T35" fmla="*/ 0 h 4953"/>
                        <a:gd name="T36" fmla="*/ 0 w 2851"/>
                        <a:gd name="T37" fmla="*/ 0 h 4953"/>
                        <a:gd name="T38" fmla="*/ 0 w 2851"/>
                        <a:gd name="T39" fmla="*/ 0 h 4953"/>
                        <a:gd name="T40" fmla="*/ 0 w 2851"/>
                        <a:gd name="T41" fmla="*/ 0 h 4953"/>
                        <a:gd name="T42" fmla="*/ 0 w 2851"/>
                        <a:gd name="T43" fmla="*/ 0 h 4953"/>
                        <a:gd name="T44" fmla="*/ 0 w 2851"/>
                        <a:gd name="T45" fmla="*/ 0 h 4953"/>
                        <a:gd name="T46" fmla="*/ 0 w 2851"/>
                        <a:gd name="T47" fmla="*/ 0 h 4953"/>
                        <a:gd name="T48" fmla="*/ 0 w 2851"/>
                        <a:gd name="T49" fmla="*/ 0 h 4953"/>
                        <a:gd name="T50" fmla="*/ 0 w 2851"/>
                        <a:gd name="T51" fmla="*/ 0 h 4953"/>
                        <a:gd name="T52" fmla="*/ 0 w 2851"/>
                        <a:gd name="T53" fmla="*/ 0 h 4953"/>
                        <a:gd name="T54" fmla="*/ 0 w 2851"/>
                        <a:gd name="T55" fmla="*/ 0 h 4953"/>
                        <a:gd name="T56" fmla="*/ 0 w 2851"/>
                        <a:gd name="T57" fmla="*/ 0 h 4953"/>
                        <a:gd name="T58" fmla="*/ 0 w 2851"/>
                        <a:gd name="T59" fmla="*/ 0 h 4953"/>
                        <a:gd name="T60" fmla="*/ 0 w 2851"/>
                        <a:gd name="T61" fmla="*/ 0 h 4953"/>
                        <a:gd name="T62" fmla="*/ 0 w 2851"/>
                        <a:gd name="T63" fmla="*/ 0 h 4953"/>
                        <a:gd name="T64" fmla="*/ 0 w 2851"/>
                        <a:gd name="T65" fmla="*/ 0 h 4953"/>
                        <a:gd name="T66" fmla="*/ 0 w 2851"/>
                        <a:gd name="T67" fmla="*/ 0 h 4953"/>
                        <a:gd name="T68" fmla="*/ 0 w 2851"/>
                        <a:gd name="T69" fmla="*/ 0 h 4953"/>
                        <a:gd name="T70" fmla="*/ 0 w 2851"/>
                        <a:gd name="T71" fmla="*/ 0 h 4953"/>
                        <a:gd name="T72" fmla="*/ 0 w 2851"/>
                        <a:gd name="T73" fmla="*/ 0 h 4953"/>
                        <a:gd name="T74" fmla="*/ 0 w 2851"/>
                        <a:gd name="T75" fmla="*/ 0 h 4953"/>
                        <a:gd name="T76" fmla="*/ 0 w 2851"/>
                        <a:gd name="T77" fmla="*/ 0 h 4953"/>
                        <a:gd name="T78" fmla="*/ 0 w 2851"/>
                        <a:gd name="T79" fmla="*/ 0 h 4953"/>
                        <a:gd name="T80" fmla="*/ 0 w 2851"/>
                        <a:gd name="T81" fmla="*/ 0 h 4953"/>
                        <a:gd name="T82" fmla="*/ 0 w 2851"/>
                        <a:gd name="T83" fmla="*/ 0 h 4953"/>
                        <a:gd name="T84" fmla="*/ 0 w 2851"/>
                        <a:gd name="T85" fmla="*/ 0 h 4953"/>
                        <a:gd name="T86" fmla="*/ 0 w 2851"/>
                        <a:gd name="T87" fmla="*/ 0 h 4953"/>
                        <a:gd name="T88" fmla="*/ 0 w 2851"/>
                        <a:gd name="T89" fmla="*/ 0 h 4953"/>
                        <a:gd name="T90" fmla="*/ 0 w 2851"/>
                        <a:gd name="T91" fmla="*/ 0 h 4953"/>
                        <a:gd name="T92" fmla="*/ 0 w 2851"/>
                        <a:gd name="T93" fmla="*/ 0 h 4953"/>
                        <a:gd name="T94" fmla="*/ 0 w 2851"/>
                        <a:gd name="T95" fmla="*/ 0 h 4953"/>
                        <a:gd name="T96" fmla="*/ 0 w 2851"/>
                        <a:gd name="T97" fmla="*/ 0 h 4953"/>
                        <a:gd name="T98" fmla="*/ 0 w 2851"/>
                        <a:gd name="T99" fmla="*/ 0 h 4953"/>
                        <a:gd name="T100" fmla="*/ 0 w 2851"/>
                        <a:gd name="T101" fmla="*/ 0 h 4953"/>
                        <a:gd name="T102" fmla="*/ 0 w 2851"/>
                        <a:gd name="T103" fmla="*/ 0 h 4953"/>
                        <a:gd name="T104" fmla="*/ 0 w 2851"/>
                        <a:gd name="T105" fmla="*/ 0 h 4953"/>
                        <a:gd name="T106" fmla="*/ 0 w 2851"/>
                        <a:gd name="T107" fmla="*/ 0 h 4953"/>
                        <a:gd name="T108" fmla="*/ 0 w 2851"/>
                        <a:gd name="T109" fmla="*/ 0 h 4953"/>
                        <a:gd name="T110" fmla="*/ 0 w 2851"/>
                        <a:gd name="T111" fmla="*/ 0 h 4953"/>
                        <a:gd name="T112" fmla="*/ 0 w 2851"/>
                        <a:gd name="T113" fmla="*/ 0 h 4953"/>
                        <a:gd name="T114" fmla="*/ 0 w 2851"/>
                        <a:gd name="T115" fmla="*/ 0 h 4953"/>
                        <a:gd name="T116" fmla="*/ 0 w 2851"/>
                        <a:gd name="T117" fmla="*/ 0 h 4953"/>
                        <a:gd name="T118" fmla="*/ 0 w 2851"/>
                        <a:gd name="T119" fmla="*/ 0 h 4953"/>
                        <a:gd name="T120" fmla="*/ 0 w 2851"/>
                        <a:gd name="T121" fmla="*/ 0 h 49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51"/>
                        <a:gd name="T184" fmla="*/ 0 h 4953"/>
                        <a:gd name="T185" fmla="*/ 2851 w 2851"/>
                        <a:gd name="T186" fmla="*/ 4953 h 49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51" h="4953">
                          <a:moveTo>
                            <a:pt x="272" y="0"/>
                          </a:moveTo>
                          <a:lnTo>
                            <a:pt x="276" y="12"/>
                          </a:lnTo>
                          <a:lnTo>
                            <a:pt x="280" y="23"/>
                          </a:lnTo>
                          <a:lnTo>
                            <a:pt x="281" y="36"/>
                          </a:lnTo>
                          <a:lnTo>
                            <a:pt x="281" y="45"/>
                          </a:lnTo>
                          <a:lnTo>
                            <a:pt x="281" y="56"/>
                          </a:lnTo>
                          <a:lnTo>
                            <a:pt x="280" y="66"/>
                          </a:lnTo>
                          <a:lnTo>
                            <a:pt x="277" y="75"/>
                          </a:lnTo>
                          <a:lnTo>
                            <a:pt x="276" y="83"/>
                          </a:lnTo>
                          <a:lnTo>
                            <a:pt x="265" y="109"/>
                          </a:lnTo>
                          <a:lnTo>
                            <a:pt x="259" y="118"/>
                          </a:lnTo>
                          <a:lnTo>
                            <a:pt x="272" y="236"/>
                          </a:lnTo>
                          <a:lnTo>
                            <a:pt x="255" y="287"/>
                          </a:lnTo>
                          <a:lnTo>
                            <a:pt x="240" y="326"/>
                          </a:lnTo>
                          <a:lnTo>
                            <a:pt x="228" y="358"/>
                          </a:lnTo>
                          <a:lnTo>
                            <a:pt x="217" y="386"/>
                          </a:lnTo>
                          <a:lnTo>
                            <a:pt x="205" y="410"/>
                          </a:lnTo>
                          <a:lnTo>
                            <a:pt x="190" y="437"/>
                          </a:lnTo>
                          <a:lnTo>
                            <a:pt x="172" y="468"/>
                          </a:lnTo>
                          <a:lnTo>
                            <a:pt x="147" y="504"/>
                          </a:lnTo>
                          <a:lnTo>
                            <a:pt x="145" y="511"/>
                          </a:lnTo>
                          <a:lnTo>
                            <a:pt x="144" y="516"/>
                          </a:lnTo>
                          <a:lnTo>
                            <a:pt x="144" y="518"/>
                          </a:lnTo>
                          <a:lnTo>
                            <a:pt x="144" y="520"/>
                          </a:lnTo>
                          <a:lnTo>
                            <a:pt x="146" y="523"/>
                          </a:lnTo>
                          <a:lnTo>
                            <a:pt x="149" y="524"/>
                          </a:lnTo>
                          <a:lnTo>
                            <a:pt x="152" y="524"/>
                          </a:lnTo>
                          <a:lnTo>
                            <a:pt x="156" y="524"/>
                          </a:lnTo>
                          <a:lnTo>
                            <a:pt x="172" y="520"/>
                          </a:lnTo>
                          <a:lnTo>
                            <a:pt x="180" y="518"/>
                          </a:lnTo>
                          <a:lnTo>
                            <a:pt x="173" y="530"/>
                          </a:lnTo>
                          <a:lnTo>
                            <a:pt x="164" y="542"/>
                          </a:lnTo>
                          <a:lnTo>
                            <a:pt x="155" y="553"/>
                          </a:lnTo>
                          <a:lnTo>
                            <a:pt x="142" y="566"/>
                          </a:lnTo>
                          <a:lnTo>
                            <a:pt x="130" y="577"/>
                          </a:lnTo>
                          <a:lnTo>
                            <a:pt x="118" y="587"/>
                          </a:lnTo>
                          <a:lnTo>
                            <a:pt x="106" y="596"/>
                          </a:lnTo>
                          <a:lnTo>
                            <a:pt x="92" y="605"/>
                          </a:lnTo>
                          <a:lnTo>
                            <a:pt x="48" y="633"/>
                          </a:lnTo>
                          <a:lnTo>
                            <a:pt x="30" y="643"/>
                          </a:lnTo>
                          <a:lnTo>
                            <a:pt x="19" y="660"/>
                          </a:lnTo>
                          <a:lnTo>
                            <a:pt x="10" y="676"/>
                          </a:lnTo>
                          <a:lnTo>
                            <a:pt x="5" y="692"/>
                          </a:lnTo>
                          <a:lnTo>
                            <a:pt x="2" y="706"/>
                          </a:lnTo>
                          <a:lnTo>
                            <a:pt x="0" y="720"/>
                          </a:lnTo>
                          <a:lnTo>
                            <a:pt x="0" y="733"/>
                          </a:lnTo>
                          <a:lnTo>
                            <a:pt x="2" y="744"/>
                          </a:lnTo>
                          <a:lnTo>
                            <a:pt x="5" y="755"/>
                          </a:lnTo>
                          <a:lnTo>
                            <a:pt x="8" y="766"/>
                          </a:lnTo>
                          <a:lnTo>
                            <a:pt x="11" y="775"/>
                          </a:lnTo>
                          <a:lnTo>
                            <a:pt x="16" y="782"/>
                          </a:lnTo>
                          <a:lnTo>
                            <a:pt x="20" y="789"/>
                          </a:lnTo>
                          <a:lnTo>
                            <a:pt x="26" y="797"/>
                          </a:lnTo>
                          <a:lnTo>
                            <a:pt x="30" y="801"/>
                          </a:lnTo>
                          <a:lnTo>
                            <a:pt x="40" y="811"/>
                          </a:lnTo>
                          <a:lnTo>
                            <a:pt x="49" y="823"/>
                          </a:lnTo>
                          <a:lnTo>
                            <a:pt x="59" y="834"/>
                          </a:lnTo>
                          <a:lnTo>
                            <a:pt x="68" y="846"/>
                          </a:lnTo>
                          <a:lnTo>
                            <a:pt x="75" y="858"/>
                          </a:lnTo>
                          <a:lnTo>
                            <a:pt x="81" y="871"/>
                          </a:lnTo>
                          <a:lnTo>
                            <a:pt x="87" y="884"/>
                          </a:lnTo>
                          <a:lnTo>
                            <a:pt x="93" y="896"/>
                          </a:lnTo>
                          <a:lnTo>
                            <a:pt x="103" y="923"/>
                          </a:lnTo>
                          <a:lnTo>
                            <a:pt x="111" y="949"/>
                          </a:lnTo>
                          <a:lnTo>
                            <a:pt x="116" y="975"/>
                          </a:lnTo>
                          <a:lnTo>
                            <a:pt x="119" y="999"/>
                          </a:lnTo>
                          <a:lnTo>
                            <a:pt x="122" y="1024"/>
                          </a:lnTo>
                          <a:lnTo>
                            <a:pt x="123" y="1044"/>
                          </a:lnTo>
                          <a:lnTo>
                            <a:pt x="124" y="1065"/>
                          </a:lnTo>
                          <a:lnTo>
                            <a:pt x="123" y="1081"/>
                          </a:lnTo>
                          <a:lnTo>
                            <a:pt x="122" y="1107"/>
                          </a:lnTo>
                          <a:lnTo>
                            <a:pt x="122" y="1115"/>
                          </a:lnTo>
                          <a:lnTo>
                            <a:pt x="103" y="1147"/>
                          </a:lnTo>
                          <a:lnTo>
                            <a:pt x="90" y="1175"/>
                          </a:lnTo>
                          <a:lnTo>
                            <a:pt x="79" y="1199"/>
                          </a:lnTo>
                          <a:lnTo>
                            <a:pt x="70" y="1219"/>
                          </a:lnTo>
                          <a:lnTo>
                            <a:pt x="65" y="1237"/>
                          </a:lnTo>
                          <a:lnTo>
                            <a:pt x="63" y="1250"/>
                          </a:lnTo>
                          <a:lnTo>
                            <a:pt x="62" y="1261"/>
                          </a:lnTo>
                          <a:lnTo>
                            <a:pt x="62" y="1270"/>
                          </a:lnTo>
                          <a:lnTo>
                            <a:pt x="64" y="1276"/>
                          </a:lnTo>
                          <a:lnTo>
                            <a:pt x="67" y="1281"/>
                          </a:lnTo>
                          <a:lnTo>
                            <a:pt x="70" y="1283"/>
                          </a:lnTo>
                          <a:lnTo>
                            <a:pt x="73" y="1286"/>
                          </a:lnTo>
                          <a:lnTo>
                            <a:pt x="79" y="1286"/>
                          </a:lnTo>
                          <a:lnTo>
                            <a:pt x="81" y="1286"/>
                          </a:lnTo>
                          <a:lnTo>
                            <a:pt x="75" y="1316"/>
                          </a:lnTo>
                          <a:lnTo>
                            <a:pt x="70" y="1344"/>
                          </a:lnTo>
                          <a:lnTo>
                            <a:pt x="68" y="1370"/>
                          </a:lnTo>
                          <a:lnTo>
                            <a:pt x="67" y="1393"/>
                          </a:lnTo>
                          <a:lnTo>
                            <a:pt x="65" y="1414"/>
                          </a:lnTo>
                          <a:lnTo>
                            <a:pt x="67" y="1434"/>
                          </a:lnTo>
                          <a:lnTo>
                            <a:pt x="68" y="1450"/>
                          </a:lnTo>
                          <a:lnTo>
                            <a:pt x="70" y="1464"/>
                          </a:lnTo>
                          <a:lnTo>
                            <a:pt x="76" y="1488"/>
                          </a:lnTo>
                          <a:lnTo>
                            <a:pt x="81" y="1503"/>
                          </a:lnTo>
                          <a:lnTo>
                            <a:pt x="86" y="1512"/>
                          </a:lnTo>
                          <a:lnTo>
                            <a:pt x="89" y="1516"/>
                          </a:lnTo>
                          <a:lnTo>
                            <a:pt x="102" y="1545"/>
                          </a:lnTo>
                          <a:lnTo>
                            <a:pt x="114" y="1571"/>
                          </a:lnTo>
                          <a:lnTo>
                            <a:pt x="125" y="1593"/>
                          </a:lnTo>
                          <a:lnTo>
                            <a:pt x="136" y="1612"/>
                          </a:lnTo>
                          <a:lnTo>
                            <a:pt x="146" y="1627"/>
                          </a:lnTo>
                          <a:lnTo>
                            <a:pt x="156" y="1641"/>
                          </a:lnTo>
                          <a:lnTo>
                            <a:pt x="163" y="1650"/>
                          </a:lnTo>
                          <a:lnTo>
                            <a:pt x="171" y="1658"/>
                          </a:lnTo>
                          <a:lnTo>
                            <a:pt x="178" y="1664"/>
                          </a:lnTo>
                          <a:lnTo>
                            <a:pt x="184" y="1668"/>
                          </a:lnTo>
                          <a:lnTo>
                            <a:pt x="189" y="1671"/>
                          </a:lnTo>
                          <a:lnTo>
                            <a:pt x="193" y="1672"/>
                          </a:lnTo>
                          <a:lnTo>
                            <a:pt x="198" y="1674"/>
                          </a:lnTo>
                          <a:lnTo>
                            <a:pt x="200" y="1672"/>
                          </a:lnTo>
                          <a:lnTo>
                            <a:pt x="220" y="1916"/>
                          </a:lnTo>
                          <a:lnTo>
                            <a:pt x="229" y="1929"/>
                          </a:lnTo>
                          <a:lnTo>
                            <a:pt x="239" y="1941"/>
                          </a:lnTo>
                          <a:lnTo>
                            <a:pt x="249" y="1949"/>
                          </a:lnTo>
                          <a:lnTo>
                            <a:pt x="257" y="1956"/>
                          </a:lnTo>
                          <a:lnTo>
                            <a:pt x="267" y="1961"/>
                          </a:lnTo>
                          <a:lnTo>
                            <a:pt x="276" y="1965"/>
                          </a:lnTo>
                          <a:lnTo>
                            <a:pt x="284" y="1967"/>
                          </a:lnTo>
                          <a:lnTo>
                            <a:pt x="292" y="1969"/>
                          </a:lnTo>
                          <a:lnTo>
                            <a:pt x="305" y="1967"/>
                          </a:lnTo>
                          <a:lnTo>
                            <a:pt x="315" y="1965"/>
                          </a:lnTo>
                          <a:lnTo>
                            <a:pt x="322" y="1963"/>
                          </a:lnTo>
                          <a:lnTo>
                            <a:pt x="325" y="1961"/>
                          </a:lnTo>
                          <a:lnTo>
                            <a:pt x="324" y="1953"/>
                          </a:lnTo>
                          <a:lnTo>
                            <a:pt x="322" y="1945"/>
                          </a:lnTo>
                          <a:lnTo>
                            <a:pt x="322" y="1938"/>
                          </a:lnTo>
                          <a:lnTo>
                            <a:pt x="322" y="1931"/>
                          </a:lnTo>
                          <a:lnTo>
                            <a:pt x="325" y="1918"/>
                          </a:lnTo>
                          <a:lnTo>
                            <a:pt x="330" y="1907"/>
                          </a:lnTo>
                          <a:lnTo>
                            <a:pt x="336" y="1898"/>
                          </a:lnTo>
                          <a:lnTo>
                            <a:pt x="343" y="1890"/>
                          </a:lnTo>
                          <a:lnTo>
                            <a:pt x="351" y="1883"/>
                          </a:lnTo>
                          <a:lnTo>
                            <a:pt x="360" y="1878"/>
                          </a:lnTo>
                          <a:lnTo>
                            <a:pt x="369" y="1873"/>
                          </a:lnTo>
                          <a:lnTo>
                            <a:pt x="377" y="1869"/>
                          </a:lnTo>
                          <a:lnTo>
                            <a:pt x="386" y="1867"/>
                          </a:lnTo>
                          <a:lnTo>
                            <a:pt x="393" y="1866"/>
                          </a:lnTo>
                          <a:lnTo>
                            <a:pt x="406" y="1863"/>
                          </a:lnTo>
                          <a:lnTo>
                            <a:pt x="409" y="1863"/>
                          </a:lnTo>
                          <a:lnTo>
                            <a:pt x="409" y="1871"/>
                          </a:lnTo>
                          <a:lnTo>
                            <a:pt x="409" y="1877"/>
                          </a:lnTo>
                          <a:lnTo>
                            <a:pt x="409" y="1883"/>
                          </a:lnTo>
                          <a:lnTo>
                            <a:pt x="410" y="1889"/>
                          </a:lnTo>
                          <a:lnTo>
                            <a:pt x="414" y="1899"/>
                          </a:lnTo>
                          <a:lnTo>
                            <a:pt x="419" y="1907"/>
                          </a:lnTo>
                          <a:lnTo>
                            <a:pt x="426" y="1915"/>
                          </a:lnTo>
                          <a:lnTo>
                            <a:pt x="435" y="1921"/>
                          </a:lnTo>
                          <a:lnTo>
                            <a:pt x="445" y="1925"/>
                          </a:lnTo>
                          <a:lnTo>
                            <a:pt x="455" y="1928"/>
                          </a:lnTo>
                          <a:lnTo>
                            <a:pt x="474" y="1933"/>
                          </a:lnTo>
                          <a:lnTo>
                            <a:pt x="491" y="1936"/>
                          </a:lnTo>
                          <a:lnTo>
                            <a:pt x="504" y="1936"/>
                          </a:lnTo>
                          <a:lnTo>
                            <a:pt x="508" y="1936"/>
                          </a:lnTo>
                          <a:lnTo>
                            <a:pt x="377" y="1955"/>
                          </a:lnTo>
                          <a:lnTo>
                            <a:pt x="371" y="1971"/>
                          </a:lnTo>
                          <a:lnTo>
                            <a:pt x="368" y="1986"/>
                          </a:lnTo>
                          <a:lnTo>
                            <a:pt x="366" y="1998"/>
                          </a:lnTo>
                          <a:lnTo>
                            <a:pt x="366" y="2010"/>
                          </a:lnTo>
                          <a:lnTo>
                            <a:pt x="369" y="2020"/>
                          </a:lnTo>
                          <a:lnTo>
                            <a:pt x="371" y="2030"/>
                          </a:lnTo>
                          <a:lnTo>
                            <a:pt x="376" y="2040"/>
                          </a:lnTo>
                          <a:lnTo>
                            <a:pt x="381" y="2049"/>
                          </a:lnTo>
                          <a:lnTo>
                            <a:pt x="392" y="2069"/>
                          </a:lnTo>
                          <a:lnTo>
                            <a:pt x="402" y="2092"/>
                          </a:lnTo>
                          <a:lnTo>
                            <a:pt x="406" y="2106"/>
                          </a:lnTo>
                          <a:lnTo>
                            <a:pt x="408" y="2122"/>
                          </a:lnTo>
                          <a:lnTo>
                            <a:pt x="410" y="2139"/>
                          </a:lnTo>
                          <a:lnTo>
                            <a:pt x="409" y="2158"/>
                          </a:lnTo>
                          <a:lnTo>
                            <a:pt x="408" y="2162"/>
                          </a:lnTo>
                          <a:lnTo>
                            <a:pt x="407" y="2165"/>
                          </a:lnTo>
                          <a:lnTo>
                            <a:pt x="404" y="2167"/>
                          </a:lnTo>
                          <a:lnTo>
                            <a:pt x="402" y="2167"/>
                          </a:lnTo>
                          <a:lnTo>
                            <a:pt x="398" y="2168"/>
                          </a:lnTo>
                          <a:lnTo>
                            <a:pt x="396" y="2167"/>
                          </a:lnTo>
                          <a:lnTo>
                            <a:pt x="392" y="2166"/>
                          </a:lnTo>
                          <a:lnTo>
                            <a:pt x="388" y="2163"/>
                          </a:lnTo>
                          <a:lnTo>
                            <a:pt x="380" y="2157"/>
                          </a:lnTo>
                          <a:lnTo>
                            <a:pt x="371" y="2150"/>
                          </a:lnTo>
                          <a:lnTo>
                            <a:pt x="362" y="2140"/>
                          </a:lnTo>
                          <a:lnTo>
                            <a:pt x="353" y="2129"/>
                          </a:lnTo>
                          <a:lnTo>
                            <a:pt x="335" y="2108"/>
                          </a:lnTo>
                          <a:lnTo>
                            <a:pt x="320" y="2087"/>
                          </a:lnTo>
                          <a:lnTo>
                            <a:pt x="309" y="2073"/>
                          </a:lnTo>
                          <a:lnTo>
                            <a:pt x="305" y="2067"/>
                          </a:lnTo>
                          <a:lnTo>
                            <a:pt x="298" y="2091"/>
                          </a:lnTo>
                          <a:lnTo>
                            <a:pt x="292" y="2116"/>
                          </a:lnTo>
                          <a:lnTo>
                            <a:pt x="288" y="2139"/>
                          </a:lnTo>
                          <a:lnTo>
                            <a:pt x="287" y="2163"/>
                          </a:lnTo>
                          <a:lnTo>
                            <a:pt x="286" y="2185"/>
                          </a:lnTo>
                          <a:lnTo>
                            <a:pt x="287" y="2207"/>
                          </a:lnTo>
                          <a:lnTo>
                            <a:pt x="288" y="2228"/>
                          </a:lnTo>
                          <a:lnTo>
                            <a:pt x="291" y="2247"/>
                          </a:lnTo>
                          <a:lnTo>
                            <a:pt x="297" y="2281"/>
                          </a:lnTo>
                          <a:lnTo>
                            <a:pt x="304" y="2307"/>
                          </a:lnTo>
                          <a:lnTo>
                            <a:pt x="309" y="2322"/>
                          </a:lnTo>
                          <a:lnTo>
                            <a:pt x="311" y="2329"/>
                          </a:lnTo>
                          <a:lnTo>
                            <a:pt x="316" y="2352"/>
                          </a:lnTo>
                          <a:lnTo>
                            <a:pt x="322" y="2370"/>
                          </a:lnTo>
                          <a:lnTo>
                            <a:pt x="328" y="2385"/>
                          </a:lnTo>
                          <a:lnTo>
                            <a:pt x="335" y="2397"/>
                          </a:lnTo>
                          <a:lnTo>
                            <a:pt x="341" y="2407"/>
                          </a:lnTo>
                          <a:lnTo>
                            <a:pt x="348" y="2413"/>
                          </a:lnTo>
                          <a:lnTo>
                            <a:pt x="354" y="2418"/>
                          </a:lnTo>
                          <a:lnTo>
                            <a:pt x="360" y="2420"/>
                          </a:lnTo>
                          <a:lnTo>
                            <a:pt x="366" y="2422"/>
                          </a:lnTo>
                          <a:lnTo>
                            <a:pt x="373" y="2422"/>
                          </a:lnTo>
                          <a:lnTo>
                            <a:pt x="377" y="2420"/>
                          </a:lnTo>
                          <a:lnTo>
                            <a:pt x="381" y="2419"/>
                          </a:lnTo>
                          <a:lnTo>
                            <a:pt x="387" y="2415"/>
                          </a:lnTo>
                          <a:lnTo>
                            <a:pt x="390" y="2414"/>
                          </a:lnTo>
                          <a:lnTo>
                            <a:pt x="398" y="2430"/>
                          </a:lnTo>
                          <a:lnTo>
                            <a:pt x="406" y="2445"/>
                          </a:lnTo>
                          <a:lnTo>
                            <a:pt x="410" y="2460"/>
                          </a:lnTo>
                          <a:lnTo>
                            <a:pt x="415" y="2474"/>
                          </a:lnTo>
                          <a:lnTo>
                            <a:pt x="423" y="2500"/>
                          </a:lnTo>
                          <a:lnTo>
                            <a:pt x="428" y="2522"/>
                          </a:lnTo>
                          <a:lnTo>
                            <a:pt x="430" y="2554"/>
                          </a:lnTo>
                          <a:lnTo>
                            <a:pt x="430" y="2565"/>
                          </a:lnTo>
                          <a:lnTo>
                            <a:pt x="413" y="2569"/>
                          </a:lnTo>
                          <a:lnTo>
                            <a:pt x="397" y="2572"/>
                          </a:lnTo>
                          <a:lnTo>
                            <a:pt x="384" y="2576"/>
                          </a:lnTo>
                          <a:lnTo>
                            <a:pt x="373" y="2581"/>
                          </a:lnTo>
                          <a:lnTo>
                            <a:pt x="362" y="2587"/>
                          </a:lnTo>
                          <a:lnTo>
                            <a:pt x="353" y="2593"/>
                          </a:lnTo>
                          <a:lnTo>
                            <a:pt x="346" y="2600"/>
                          </a:lnTo>
                          <a:lnTo>
                            <a:pt x="340" y="2608"/>
                          </a:lnTo>
                          <a:lnTo>
                            <a:pt x="335" y="2616"/>
                          </a:lnTo>
                          <a:lnTo>
                            <a:pt x="331" y="2624"/>
                          </a:lnTo>
                          <a:lnTo>
                            <a:pt x="328" y="2632"/>
                          </a:lnTo>
                          <a:lnTo>
                            <a:pt x="327" y="2641"/>
                          </a:lnTo>
                          <a:lnTo>
                            <a:pt x="326" y="2649"/>
                          </a:lnTo>
                          <a:lnTo>
                            <a:pt x="326" y="2659"/>
                          </a:lnTo>
                          <a:lnTo>
                            <a:pt x="327" y="2668"/>
                          </a:lnTo>
                          <a:lnTo>
                            <a:pt x="328" y="2676"/>
                          </a:lnTo>
                          <a:lnTo>
                            <a:pt x="333" y="2695"/>
                          </a:lnTo>
                          <a:lnTo>
                            <a:pt x="340" y="2711"/>
                          </a:lnTo>
                          <a:lnTo>
                            <a:pt x="346" y="2726"/>
                          </a:lnTo>
                          <a:lnTo>
                            <a:pt x="353" y="2740"/>
                          </a:lnTo>
                          <a:lnTo>
                            <a:pt x="365" y="2761"/>
                          </a:lnTo>
                          <a:lnTo>
                            <a:pt x="370" y="2768"/>
                          </a:lnTo>
                          <a:lnTo>
                            <a:pt x="381" y="2784"/>
                          </a:lnTo>
                          <a:lnTo>
                            <a:pt x="391" y="2804"/>
                          </a:lnTo>
                          <a:lnTo>
                            <a:pt x="403" y="2827"/>
                          </a:lnTo>
                          <a:lnTo>
                            <a:pt x="414" y="2854"/>
                          </a:lnTo>
                          <a:lnTo>
                            <a:pt x="437" y="2910"/>
                          </a:lnTo>
                          <a:lnTo>
                            <a:pt x="459" y="2969"/>
                          </a:lnTo>
                          <a:lnTo>
                            <a:pt x="479" y="3025"/>
                          </a:lnTo>
                          <a:lnTo>
                            <a:pt x="494" y="3072"/>
                          </a:lnTo>
                          <a:lnTo>
                            <a:pt x="505" y="3105"/>
                          </a:lnTo>
                          <a:lnTo>
                            <a:pt x="508" y="3116"/>
                          </a:lnTo>
                          <a:lnTo>
                            <a:pt x="513" y="3129"/>
                          </a:lnTo>
                          <a:lnTo>
                            <a:pt x="519" y="3141"/>
                          </a:lnTo>
                          <a:lnTo>
                            <a:pt x="527" y="3151"/>
                          </a:lnTo>
                          <a:lnTo>
                            <a:pt x="533" y="3159"/>
                          </a:lnTo>
                          <a:lnTo>
                            <a:pt x="548" y="3172"/>
                          </a:lnTo>
                          <a:lnTo>
                            <a:pt x="562" y="3183"/>
                          </a:lnTo>
                          <a:lnTo>
                            <a:pt x="568" y="3188"/>
                          </a:lnTo>
                          <a:lnTo>
                            <a:pt x="575" y="3194"/>
                          </a:lnTo>
                          <a:lnTo>
                            <a:pt x="579" y="3200"/>
                          </a:lnTo>
                          <a:lnTo>
                            <a:pt x="584" y="3208"/>
                          </a:lnTo>
                          <a:lnTo>
                            <a:pt x="587" y="3216"/>
                          </a:lnTo>
                          <a:lnTo>
                            <a:pt x="588" y="3227"/>
                          </a:lnTo>
                          <a:lnTo>
                            <a:pt x="588" y="3239"/>
                          </a:lnTo>
                          <a:lnTo>
                            <a:pt x="587" y="3254"/>
                          </a:lnTo>
                          <a:lnTo>
                            <a:pt x="570" y="3261"/>
                          </a:lnTo>
                          <a:lnTo>
                            <a:pt x="559" y="3269"/>
                          </a:lnTo>
                          <a:lnTo>
                            <a:pt x="555" y="3272"/>
                          </a:lnTo>
                          <a:lnTo>
                            <a:pt x="551" y="3276"/>
                          </a:lnTo>
                          <a:lnTo>
                            <a:pt x="550" y="3280"/>
                          </a:lnTo>
                          <a:lnTo>
                            <a:pt x="549" y="3282"/>
                          </a:lnTo>
                          <a:lnTo>
                            <a:pt x="549" y="3286"/>
                          </a:lnTo>
                          <a:lnTo>
                            <a:pt x="550" y="3290"/>
                          </a:lnTo>
                          <a:lnTo>
                            <a:pt x="551" y="3293"/>
                          </a:lnTo>
                          <a:lnTo>
                            <a:pt x="554" y="3296"/>
                          </a:lnTo>
                          <a:lnTo>
                            <a:pt x="560" y="3302"/>
                          </a:lnTo>
                          <a:lnTo>
                            <a:pt x="567" y="3308"/>
                          </a:lnTo>
                          <a:lnTo>
                            <a:pt x="586" y="3318"/>
                          </a:lnTo>
                          <a:lnTo>
                            <a:pt x="605" y="3326"/>
                          </a:lnTo>
                          <a:lnTo>
                            <a:pt x="620" y="3331"/>
                          </a:lnTo>
                          <a:lnTo>
                            <a:pt x="626" y="3332"/>
                          </a:lnTo>
                          <a:lnTo>
                            <a:pt x="632" y="3337"/>
                          </a:lnTo>
                          <a:lnTo>
                            <a:pt x="636" y="3342"/>
                          </a:lnTo>
                          <a:lnTo>
                            <a:pt x="638" y="3348"/>
                          </a:lnTo>
                          <a:lnTo>
                            <a:pt x="639" y="3354"/>
                          </a:lnTo>
                          <a:lnTo>
                            <a:pt x="639" y="3361"/>
                          </a:lnTo>
                          <a:lnTo>
                            <a:pt x="638" y="3368"/>
                          </a:lnTo>
                          <a:lnTo>
                            <a:pt x="637" y="3375"/>
                          </a:lnTo>
                          <a:lnTo>
                            <a:pt x="636" y="3383"/>
                          </a:lnTo>
                          <a:lnTo>
                            <a:pt x="626" y="3407"/>
                          </a:lnTo>
                          <a:lnTo>
                            <a:pt x="620" y="3418"/>
                          </a:lnTo>
                          <a:lnTo>
                            <a:pt x="621" y="3432"/>
                          </a:lnTo>
                          <a:lnTo>
                            <a:pt x="622" y="3446"/>
                          </a:lnTo>
                          <a:lnTo>
                            <a:pt x="621" y="3461"/>
                          </a:lnTo>
                          <a:lnTo>
                            <a:pt x="620" y="3474"/>
                          </a:lnTo>
                          <a:lnTo>
                            <a:pt x="615" y="3504"/>
                          </a:lnTo>
                          <a:lnTo>
                            <a:pt x="609" y="3531"/>
                          </a:lnTo>
                          <a:lnTo>
                            <a:pt x="594" y="3572"/>
                          </a:lnTo>
                          <a:lnTo>
                            <a:pt x="587" y="3588"/>
                          </a:lnTo>
                          <a:lnTo>
                            <a:pt x="594" y="3596"/>
                          </a:lnTo>
                          <a:lnTo>
                            <a:pt x="600" y="3603"/>
                          </a:lnTo>
                          <a:lnTo>
                            <a:pt x="605" y="3612"/>
                          </a:lnTo>
                          <a:lnTo>
                            <a:pt x="610" y="3619"/>
                          </a:lnTo>
                          <a:lnTo>
                            <a:pt x="616" y="3632"/>
                          </a:lnTo>
                          <a:lnTo>
                            <a:pt x="621" y="3646"/>
                          </a:lnTo>
                          <a:lnTo>
                            <a:pt x="626" y="3665"/>
                          </a:lnTo>
                          <a:lnTo>
                            <a:pt x="626" y="3674"/>
                          </a:lnTo>
                          <a:lnTo>
                            <a:pt x="638" y="3674"/>
                          </a:lnTo>
                          <a:lnTo>
                            <a:pt x="650" y="3674"/>
                          </a:lnTo>
                          <a:lnTo>
                            <a:pt x="661" y="3675"/>
                          </a:lnTo>
                          <a:lnTo>
                            <a:pt x="674" y="3676"/>
                          </a:lnTo>
                          <a:lnTo>
                            <a:pt x="696" y="3681"/>
                          </a:lnTo>
                          <a:lnTo>
                            <a:pt x="716" y="3687"/>
                          </a:lnTo>
                          <a:lnTo>
                            <a:pt x="736" y="3696"/>
                          </a:lnTo>
                          <a:lnTo>
                            <a:pt x="757" y="3705"/>
                          </a:lnTo>
                          <a:lnTo>
                            <a:pt x="776" y="3714"/>
                          </a:lnTo>
                          <a:lnTo>
                            <a:pt x="795" y="3724"/>
                          </a:lnTo>
                          <a:lnTo>
                            <a:pt x="814" y="3733"/>
                          </a:lnTo>
                          <a:lnTo>
                            <a:pt x="833" y="3741"/>
                          </a:lnTo>
                          <a:lnTo>
                            <a:pt x="852" y="3750"/>
                          </a:lnTo>
                          <a:lnTo>
                            <a:pt x="872" y="3756"/>
                          </a:lnTo>
                          <a:lnTo>
                            <a:pt x="892" y="3761"/>
                          </a:lnTo>
                          <a:lnTo>
                            <a:pt x="911" y="3762"/>
                          </a:lnTo>
                          <a:lnTo>
                            <a:pt x="922" y="3763"/>
                          </a:lnTo>
                          <a:lnTo>
                            <a:pt x="933" y="3762"/>
                          </a:lnTo>
                          <a:lnTo>
                            <a:pt x="943" y="3761"/>
                          </a:lnTo>
                          <a:lnTo>
                            <a:pt x="954" y="3758"/>
                          </a:lnTo>
                          <a:lnTo>
                            <a:pt x="983" y="3820"/>
                          </a:lnTo>
                          <a:lnTo>
                            <a:pt x="1004" y="3866"/>
                          </a:lnTo>
                          <a:lnTo>
                            <a:pt x="1013" y="3885"/>
                          </a:lnTo>
                          <a:lnTo>
                            <a:pt x="1021" y="3900"/>
                          </a:lnTo>
                          <a:lnTo>
                            <a:pt x="1030" y="3915"/>
                          </a:lnTo>
                          <a:lnTo>
                            <a:pt x="1040" y="3927"/>
                          </a:lnTo>
                          <a:lnTo>
                            <a:pt x="1051" y="3938"/>
                          </a:lnTo>
                          <a:lnTo>
                            <a:pt x="1064" y="3949"/>
                          </a:lnTo>
                          <a:lnTo>
                            <a:pt x="1080" y="3960"/>
                          </a:lnTo>
                          <a:lnTo>
                            <a:pt x="1100" y="3970"/>
                          </a:lnTo>
                          <a:lnTo>
                            <a:pt x="1123" y="3981"/>
                          </a:lnTo>
                          <a:lnTo>
                            <a:pt x="1151" y="3994"/>
                          </a:lnTo>
                          <a:lnTo>
                            <a:pt x="1184" y="4007"/>
                          </a:lnTo>
                          <a:lnTo>
                            <a:pt x="1223" y="4022"/>
                          </a:lnTo>
                          <a:lnTo>
                            <a:pt x="1237" y="4020"/>
                          </a:lnTo>
                          <a:lnTo>
                            <a:pt x="1249" y="4022"/>
                          </a:lnTo>
                          <a:lnTo>
                            <a:pt x="1260" y="4023"/>
                          </a:lnTo>
                          <a:lnTo>
                            <a:pt x="1271" y="4025"/>
                          </a:lnTo>
                          <a:lnTo>
                            <a:pt x="1280" y="4028"/>
                          </a:lnTo>
                          <a:lnTo>
                            <a:pt x="1288" y="4033"/>
                          </a:lnTo>
                          <a:lnTo>
                            <a:pt x="1295" y="4038"/>
                          </a:lnTo>
                          <a:lnTo>
                            <a:pt x="1302" y="4042"/>
                          </a:lnTo>
                          <a:lnTo>
                            <a:pt x="1305" y="4050"/>
                          </a:lnTo>
                          <a:lnTo>
                            <a:pt x="1309" y="4057"/>
                          </a:lnTo>
                          <a:lnTo>
                            <a:pt x="1310" y="4065"/>
                          </a:lnTo>
                          <a:lnTo>
                            <a:pt x="1311" y="4073"/>
                          </a:lnTo>
                          <a:lnTo>
                            <a:pt x="1309" y="4083"/>
                          </a:lnTo>
                          <a:lnTo>
                            <a:pt x="1306" y="4093"/>
                          </a:lnTo>
                          <a:lnTo>
                            <a:pt x="1302" y="4102"/>
                          </a:lnTo>
                          <a:lnTo>
                            <a:pt x="1295" y="4113"/>
                          </a:lnTo>
                          <a:lnTo>
                            <a:pt x="1294" y="4120"/>
                          </a:lnTo>
                          <a:lnTo>
                            <a:pt x="1294" y="4126"/>
                          </a:lnTo>
                          <a:lnTo>
                            <a:pt x="1294" y="4132"/>
                          </a:lnTo>
                          <a:lnTo>
                            <a:pt x="1295" y="4138"/>
                          </a:lnTo>
                          <a:lnTo>
                            <a:pt x="1299" y="4148"/>
                          </a:lnTo>
                          <a:lnTo>
                            <a:pt x="1304" y="4156"/>
                          </a:lnTo>
                          <a:lnTo>
                            <a:pt x="1311" y="4164"/>
                          </a:lnTo>
                          <a:lnTo>
                            <a:pt x="1319" y="4170"/>
                          </a:lnTo>
                          <a:lnTo>
                            <a:pt x="1327" y="4176"/>
                          </a:lnTo>
                          <a:lnTo>
                            <a:pt x="1336" y="4180"/>
                          </a:lnTo>
                          <a:lnTo>
                            <a:pt x="1354" y="4186"/>
                          </a:lnTo>
                          <a:lnTo>
                            <a:pt x="1371" y="4189"/>
                          </a:lnTo>
                          <a:lnTo>
                            <a:pt x="1382" y="4192"/>
                          </a:lnTo>
                          <a:lnTo>
                            <a:pt x="1387" y="4192"/>
                          </a:lnTo>
                          <a:lnTo>
                            <a:pt x="1392" y="4193"/>
                          </a:lnTo>
                          <a:lnTo>
                            <a:pt x="1398" y="4196"/>
                          </a:lnTo>
                          <a:lnTo>
                            <a:pt x="1404" y="4198"/>
                          </a:lnTo>
                          <a:lnTo>
                            <a:pt x="1412" y="4203"/>
                          </a:lnTo>
                          <a:lnTo>
                            <a:pt x="1426" y="4215"/>
                          </a:lnTo>
                          <a:lnTo>
                            <a:pt x="1444" y="4232"/>
                          </a:lnTo>
                          <a:lnTo>
                            <a:pt x="1461" y="4252"/>
                          </a:lnTo>
                          <a:lnTo>
                            <a:pt x="1479" y="4273"/>
                          </a:lnTo>
                          <a:lnTo>
                            <a:pt x="1497" y="4296"/>
                          </a:lnTo>
                          <a:lnTo>
                            <a:pt x="1515" y="4320"/>
                          </a:lnTo>
                          <a:lnTo>
                            <a:pt x="1549" y="4367"/>
                          </a:lnTo>
                          <a:lnTo>
                            <a:pt x="1577" y="4409"/>
                          </a:lnTo>
                          <a:lnTo>
                            <a:pt x="1597" y="4437"/>
                          </a:lnTo>
                          <a:lnTo>
                            <a:pt x="1604" y="4448"/>
                          </a:lnTo>
                          <a:lnTo>
                            <a:pt x="1606" y="4461"/>
                          </a:lnTo>
                          <a:lnTo>
                            <a:pt x="1610" y="4478"/>
                          </a:lnTo>
                          <a:lnTo>
                            <a:pt x="1611" y="4497"/>
                          </a:lnTo>
                          <a:lnTo>
                            <a:pt x="1612" y="4517"/>
                          </a:lnTo>
                          <a:lnTo>
                            <a:pt x="1615" y="4562"/>
                          </a:lnTo>
                          <a:lnTo>
                            <a:pt x="1615" y="4607"/>
                          </a:lnTo>
                          <a:lnTo>
                            <a:pt x="1614" y="4650"/>
                          </a:lnTo>
                          <a:lnTo>
                            <a:pt x="1612" y="4684"/>
                          </a:lnTo>
                          <a:lnTo>
                            <a:pt x="1611" y="4708"/>
                          </a:lnTo>
                          <a:lnTo>
                            <a:pt x="1610" y="4717"/>
                          </a:lnTo>
                          <a:lnTo>
                            <a:pt x="1663" y="4737"/>
                          </a:lnTo>
                          <a:lnTo>
                            <a:pt x="1650" y="4744"/>
                          </a:lnTo>
                          <a:lnTo>
                            <a:pt x="1641" y="4751"/>
                          </a:lnTo>
                          <a:lnTo>
                            <a:pt x="1631" y="4759"/>
                          </a:lnTo>
                          <a:lnTo>
                            <a:pt x="1622" y="4766"/>
                          </a:lnTo>
                          <a:lnTo>
                            <a:pt x="1609" y="4781"/>
                          </a:lnTo>
                          <a:lnTo>
                            <a:pt x="1597" y="4795"/>
                          </a:lnTo>
                          <a:lnTo>
                            <a:pt x="1615" y="4805"/>
                          </a:lnTo>
                          <a:lnTo>
                            <a:pt x="1632" y="4811"/>
                          </a:lnTo>
                          <a:lnTo>
                            <a:pt x="1650" y="4817"/>
                          </a:lnTo>
                          <a:lnTo>
                            <a:pt x="1668" y="4822"/>
                          </a:lnTo>
                          <a:lnTo>
                            <a:pt x="1685" y="4825"/>
                          </a:lnTo>
                          <a:lnTo>
                            <a:pt x="1702" y="4827"/>
                          </a:lnTo>
                          <a:lnTo>
                            <a:pt x="1718" y="4828"/>
                          </a:lnTo>
                          <a:lnTo>
                            <a:pt x="1734" y="4828"/>
                          </a:lnTo>
                          <a:lnTo>
                            <a:pt x="1761" y="4827"/>
                          </a:lnTo>
                          <a:lnTo>
                            <a:pt x="1781" y="4825"/>
                          </a:lnTo>
                          <a:lnTo>
                            <a:pt x="1795" y="4824"/>
                          </a:lnTo>
                          <a:lnTo>
                            <a:pt x="1801" y="4822"/>
                          </a:lnTo>
                          <a:lnTo>
                            <a:pt x="1872" y="4837"/>
                          </a:lnTo>
                          <a:lnTo>
                            <a:pt x="1940" y="4850"/>
                          </a:lnTo>
                          <a:lnTo>
                            <a:pt x="2005" y="4861"/>
                          </a:lnTo>
                          <a:lnTo>
                            <a:pt x="2068" y="4871"/>
                          </a:lnTo>
                          <a:lnTo>
                            <a:pt x="2127" y="4880"/>
                          </a:lnTo>
                          <a:lnTo>
                            <a:pt x="2182" y="4886"/>
                          </a:lnTo>
                          <a:lnTo>
                            <a:pt x="2233" y="4892"/>
                          </a:lnTo>
                          <a:lnTo>
                            <a:pt x="2280" y="4897"/>
                          </a:lnTo>
                          <a:lnTo>
                            <a:pt x="2360" y="4903"/>
                          </a:lnTo>
                          <a:lnTo>
                            <a:pt x="2419" y="4906"/>
                          </a:lnTo>
                          <a:lnTo>
                            <a:pt x="2457" y="4907"/>
                          </a:lnTo>
                          <a:lnTo>
                            <a:pt x="2469" y="4907"/>
                          </a:lnTo>
                          <a:lnTo>
                            <a:pt x="2463" y="4912"/>
                          </a:lnTo>
                          <a:lnTo>
                            <a:pt x="2458" y="4917"/>
                          </a:lnTo>
                          <a:lnTo>
                            <a:pt x="2455" y="4923"/>
                          </a:lnTo>
                          <a:lnTo>
                            <a:pt x="2452" y="4928"/>
                          </a:lnTo>
                          <a:lnTo>
                            <a:pt x="2450" y="4940"/>
                          </a:lnTo>
                          <a:lnTo>
                            <a:pt x="2450" y="4953"/>
                          </a:lnTo>
                          <a:lnTo>
                            <a:pt x="2482" y="4946"/>
                          </a:lnTo>
                          <a:lnTo>
                            <a:pt x="2508" y="4939"/>
                          </a:lnTo>
                          <a:lnTo>
                            <a:pt x="2532" y="4930"/>
                          </a:lnTo>
                          <a:lnTo>
                            <a:pt x="2551" y="4921"/>
                          </a:lnTo>
                          <a:lnTo>
                            <a:pt x="2568" y="4913"/>
                          </a:lnTo>
                          <a:lnTo>
                            <a:pt x="2582" y="4903"/>
                          </a:lnTo>
                          <a:lnTo>
                            <a:pt x="2593" y="4895"/>
                          </a:lnTo>
                          <a:lnTo>
                            <a:pt x="2601" y="4885"/>
                          </a:lnTo>
                          <a:lnTo>
                            <a:pt x="2609" y="4876"/>
                          </a:lnTo>
                          <a:lnTo>
                            <a:pt x="2614" y="4869"/>
                          </a:lnTo>
                          <a:lnTo>
                            <a:pt x="2616" y="4860"/>
                          </a:lnTo>
                          <a:lnTo>
                            <a:pt x="2619" y="4854"/>
                          </a:lnTo>
                          <a:lnTo>
                            <a:pt x="2620" y="4846"/>
                          </a:lnTo>
                          <a:lnTo>
                            <a:pt x="2620" y="4842"/>
                          </a:lnTo>
                          <a:lnTo>
                            <a:pt x="2622" y="4835"/>
                          </a:lnTo>
                          <a:lnTo>
                            <a:pt x="2623" y="4830"/>
                          </a:lnTo>
                          <a:lnTo>
                            <a:pt x="2622" y="4824"/>
                          </a:lnTo>
                          <a:lnTo>
                            <a:pt x="2621" y="4819"/>
                          </a:lnTo>
                          <a:lnTo>
                            <a:pt x="2619" y="4815"/>
                          </a:lnTo>
                          <a:lnTo>
                            <a:pt x="2616" y="4811"/>
                          </a:lnTo>
                          <a:lnTo>
                            <a:pt x="2612" y="4808"/>
                          </a:lnTo>
                          <a:lnTo>
                            <a:pt x="2609" y="4804"/>
                          </a:lnTo>
                          <a:lnTo>
                            <a:pt x="2587" y="4793"/>
                          </a:lnTo>
                          <a:lnTo>
                            <a:pt x="2564" y="4782"/>
                          </a:lnTo>
                          <a:lnTo>
                            <a:pt x="2551" y="4776"/>
                          </a:lnTo>
                          <a:lnTo>
                            <a:pt x="2541" y="4768"/>
                          </a:lnTo>
                          <a:lnTo>
                            <a:pt x="2538" y="4764"/>
                          </a:lnTo>
                          <a:lnTo>
                            <a:pt x="2534" y="4759"/>
                          </a:lnTo>
                          <a:lnTo>
                            <a:pt x="2532" y="4754"/>
                          </a:lnTo>
                          <a:lnTo>
                            <a:pt x="2530" y="4749"/>
                          </a:lnTo>
                          <a:lnTo>
                            <a:pt x="2529" y="4743"/>
                          </a:lnTo>
                          <a:lnTo>
                            <a:pt x="2529" y="4735"/>
                          </a:lnTo>
                          <a:lnTo>
                            <a:pt x="2530" y="4728"/>
                          </a:lnTo>
                          <a:lnTo>
                            <a:pt x="2533" y="4719"/>
                          </a:lnTo>
                          <a:lnTo>
                            <a:pt x="2535" y="4710"/>
                          </a:lnTo>
                          <a:lnTo>
                            <a:pt x="2540" y="4700"/>
                          </a:lnTo>
                          <a:lnTo>
                            <a:pt x="2546" y="4689"/>
                          </a:lnTo>
                          <a:lnTo>
                            <a:pt x="2555" y="4678"/>
                          </a:lnTo>
                          <a:lnTo>
                            <a:pt x="2566" y="4661"/>
                          </a:lnTo>
                          <a:lnTo>
                            <a:pt x="2577" y="4646"/>
                          </a:lnTo>
                          <a:lnTo>
                            <a:pt x="2587" y="4634"/>
                          </a:lnTo>
                          <a:lnTo>
                            <a:pt x="2597" y="4624"/>
                          </a:lnTo>
                          <a:lnTo>
                            <a:pt x="2616" y="4606"/>
                          </a:lnTo>
                          <a:lnTo>
                            <a:pt x="2633" y="4588"/>
                          </a:lnTo>
                          <a:lnTo>
                            <a:pt x="2639" y="4580"/>
                          </a:lnTo>
                          <a:lnTo>
                            <a:pt x="2647" y="4570"/>
                          </a:lnTo>
                          <a:lnTo>
                            <a:pt x="2653" y="4558"/>
                          </a:lnTo>
                          <a:lnTo>
                            <a:pt x="2658" y="4544"/>
                          </a:lnTo>
                          <a:lnTo>
                            <a:pt x="2661" y="4528"/>
                          </a:lnTo>
                          <a:lnTo>
                            <a:pt x="2664" y="4510"/>
                          </a:lnTo>
                          <a:lnTo>
                            <a:pt x="2665" y="4487"/>
                          </a:lnTo>
                          <a:lnTo>
                            <a:pt x="2666" y="4461"/>
                          </a:lnTo>
                          <a:lnTo>
                            <a:pt x="2663" y="4453"/>
                          </a:lnTo>
                          <a:lnTo>
                            <a:pt x="2660" y="4444"/>
                          </a:lnTo>
                          <a:lnTo>
                            <a:pt x="2659" y="4437"/>
                          </a:lnTo>
                          <a:lnTo>
                            <a:pt x="2659" y="4428"/>
                          </a:lnTo>
                          <a:lnTo>
                            <a:pt x="2660" y="4421"/>
                          </a:lnTo>
                          <a:lnTo>
                            <a:pt x="2664" y="4412"/>
                          </a:lnTo>
                          <a:lnTo>
                            <a:pt x="2668" y="4405"/>
                          </a:lnTo>
                          <a:lnTo>
                            <a:pt x="2672" y="4397"/>
                          </a:lnTo>
                          <a:lnTo>
                            <a:pt x="2686" y="4384"/>
                          </a:lnTo>
                          <a:lnTo>
                            <a:pt x="2702" y="4369"/>
                          </a:lnTo>
                          <a:lnTo>
                            <a:pt x="2719" y="4357"/>
                          </a:lnTo>
                          <a:lnTo>
                            <a:pt x="2739" y="4344"/>
                          </a:lnTo>
                          <a:lnTo>
                            <a:pt x="2778" y="4319"/>
                          </a:lnTo>
                          <a:lnTo>
                            <a:pt x="2814" y="4296"/>
                          </a:lnTo>
                          <a:lnTo>
                            <a:pt x="2829" y="4285"/>
                          </a:lnTo>
                          <a:lnTo>
                            <a:pt x="2840" y="4274"/>
                          </a:lnTo>
                          <a:lnTo>
                            <a:pt x="2844" y="4268"/>
                          </a:lnTo>
                          <a:lnTo>
                            <a:pt x="2847" y="4262"/>
                          </a:lnTo>
                          <a:lnTo>
                            <a:pt x="2849" y="4257"/>
                          </a:lnTo>
                          <a:lnTo>
                            <a:pt x="2850" y="4251"/>
                          </a:lnTo>
                          <a:lnTo>
                            <a:pt x="2851" y="4242"/>
                          </a:lnTo>
                          <a:lnTo>
                            <a:pt x="2851" y="4232"/>
                          </a:lnTo>
                          <a:lnTo>
                            <a:pt x="2850" y="4225"/>
                          </a:lnTo>
                          <a:lnTo>
                            <a:pt x="2846" y="4216"/>
                          </a:lnTo>
                          <a:lnTo>
                            <a:pt x="2843" y="4210"/>
                          </a:lnTo>
                          <a:lnTo>
                            <a:pt x="2836" y="4203"/>
                          </a:lnTo>
                          <a:lnTo>
                            <a:pt x="2832" y="4197"/>
                          </a:lnTo>
                          <a:lnTo>
                            <a:pt x="2825" y="4192"/>
                          </a:lnTo>
                          <a:lnTo>
                            <a:pt x="2802" y="4177"/>
                          </a:lnTo>
                          <a:lnTo>
                            <a:pt x="2791" y="4172"/>
                          </a:lnTo>
                          <a:lnTo>
                            <a:pt x="2786" y="4162"/>
                          </a:lnTo>
                          <a:lnTo>
                            <a:pt x="2784" y="4154"/>
                          </a:lnTo>
                          <a:lnTo>
                            <a:pt x="2783" y="4147"/>
                          </a:lnTo>
                          <a:lnTo>
                            <a:pt x="2784" y="4138"/>
                          </a:lnTo>
                          <a:lnTo>
                            <a:pt x="2790" y="4124"/>
                          </a:lnTo>
                          <a:lnTo>
                            <a:pt x="2797" y="4112"/>
                          </a:lnTo>
                          <a:lnTo>
                            <a:pt x="2801" y="4106"/>
                          </a:lnTo>
                          <a:lnTo>
                            <a:pt x="2803" y="4100"/>
                          </a:lnTo>
                          <a:lnTo>
                            <a:pt x="2806" y="4094"/>
                          </a:lnTo>
                          <a:lnTo>
                            <a:pt x="2806" y="4088"/>
                          </a:lnTo>
                          <a:lnTo>
                            <a:pt x="2805" y="4082"/>
                          </a:lnTo>
                          <a:lnTo>
                            <a:pt x="2800" y="4074"/>
                          </a:lnTo>
                          <a:lnTo>
                            <a:pt x="2794" y="4068"/>
                          </a:lnTo>
                          <a:lnTo>
                            <a:pt x="2784" y="4061"/>
                          </a:lnTo>
                          <a:lnTo>
                            <a:pt x="2765" y="4042"/>
                          </a:lnTo>
                          <a:lnTo>
                            <a:pt x="2751" y="4025"/>
                          </a:lnTo>
                          <a:lnTo>
                            <a:pt x="2740" y="4008"/>
                          </a:lnTo>
                          <a:lnTo>
                            <a:pt x="2731" y="3992"/>
                          </a:lnTo>
                          <a:lnTo>
                            <a:pt x="2726" y="3978"/>
                          </a:lnTo>
                          <a:lnTo>
                            <a:pt x="2723" y="3964"/>
                          </a:lnTo>
                          <a:lnTo>
                            <a:pt x="2723" y="3951"/>
                          </a:lnTo>
                          <a:lnTo>
                            <a:pt x="2723" y="3938"/>
                          </a:lnTo>
                          <a:lnTo>
                            <a:pt x="2725" y="3927"/>
                          </a:lnTo>
                          <a:lnTo>
                            <a:pt x="2728" y="3919"/>
                          </a:lnTo>
                          <a:lnTo>
                            <a:pt x="2731" y="3910"/>
                          </a:lnTo>
                          <a:lnTo>
                            <a:pt x="2735" y="3903"/>
                          </a:lnTo>
                          <a:lnTo>
                            <a:pt x="2742" y="3893"/>
                          </a:lnTo>
                          <a:lnTo>
                            <a:pt x="2745" y="3891"/>
                          </a:lnTo>
                          <a:lnTo>
                            <a:pt x="1302" y="1705"/>
                          </a:lnTo>
                          <a:lnTo>
                            <a:pt x="1630" y="393"/>
                          </a:lnTo>
                          <a:lnTo>
                            <a:pt x="272"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7" name="Freeform 486"/>
                    <p:cNvSpPr>
                      <a:spLocks/>
                    </p:cNvSpPr>
                    <p:nvPr/>
                  </p:nvSpPr>
                  <p:spPr bwMode="auto">
                    <a:xfrm>
                      <a:off x="1065" y="1936"/>
                      <a:ext cx="611" cy="717"/>
                    </a:xfrm>
                    <a:custGeom>
                      <a:avLst/>
                      <a:gdLst>
                        <a:gd name="T0" fmla="*/ 0 w 2440"/>
                        <a:gd name="T1" fmla="*/ 0 h 2867"/>
                        <a:gd name="T2" fmla="*/ 0 w 2440"/>
                        <a:gd name="T3" fmla="*/ 0 h 2867"/>
                        <a:gd name="T4" fmla="*/ 0 w 2440"/>
                        <a:gd name="T5" fmla="*/ 0 h 2867"/>
                        <a:gd name="T6" fmla="*/ 0 w 2440"/>
                        <a:gd name="T7" fmla="*/ 0 h 2867"/>
                        <a:gd name="T8" fmla="*/ 0 w 2440"/>
                        <a:gd name="T9" fmla="*/ 0 h 2867"/>
                        <a:gd name="T10" fmla="*/ 0 w 2440"/>
                        <a:gd name="T11" fmla="*/ 0 h 2867"/>
                        <a:gd name="T12" fmla="*/ 0 w 2440"/>
                        <a:gd name="T13" fmla="*/ 0 h 2867"/>
                        <a:gd name="T14" fmla="*/ 0 w 2440"/>
                        <a:gd name="T15" fmla="*/ 0 h 2867"/>
                        <a:gd name="T16" fmla="*/ 0 w 2440"/>
                        <a:gd name="T17" fmla="*/ 0 h 2867"/>
                        <a:gd name="T18" fmla="*/ 0 w 2440"/>
                        <a:gd name="T19" fmla="*/ 0 h 2867"/>
                        <a:gd name="T20" fmla="*/ 0 w 2440"/>
                        <a:gd name="T21" fmla="*/ 0 h 2867"/>
                        <a:gd name="T22" fmla="*/ 0 w 2440"/>
                        <a:gd name="T23" fmla="*/ 0 h 2867"/>
                        <a:gd name="T24" fmla="*/ 0 w 2440"/>
                        <a:gd name="T25" fmla="*/ 0 h 2867"/>
                        <a:gd name="T26" fmla="*/ 0 w 2440"/>
                        <a:gd name="T27" fmla="*/ 0 h 2867"/>
                        <a:gd name="T28" fmla="*/ 0 w 2440"/>
                        <a:gd name="T29" fmla="*/ 0 h 2867"/>
                        <a:gd name="T30" fmla="*/ 0 w 2440"/>
                        <a:gd name="T31" fmla="*/ 0 h 2867"/>
                        <a:gd name="T32" fmla="*/ 0 w 2440"/>
                        <a:gd name="T33" fmla="*/ 0 h 2867"/>
                        <a:gd name="T34" fmla="*/ 0 w 2440"/>
                        <a:gd name="T35" fmla="*/ 0 h 2867"/>
                        <a:gd name="T36" fmla="*/ 0 w 2440"/>
                        <a:gd name="T37" fmla="*/ 0 h 2867"/>
                        <a:gd name="T38" fmla="*/ 0 w 2440"/>
                        <a:gd name="T39" fmla="*/ 0 h 2867"/>
                        <a:gd name="T40" fmla="*/ 0 w 2440"/>
                        <a:gd name="T41" fmla="*/ 0 h 2867"/>
                        <a:gd name="T42" fmla="*/ 0 w 2440"/>
                        <a:gd name="T43" fmla="*/ 0 h 2867"/>
                        <a:gd name="T44" fmla="*/ 0 w 2440"/>
                        <a:gd name="T45" fmla="*/ 0 h 2867"/>
                        <a:gd name="T46" fmla="*/ 0 w 2440"/>
                        <a:gd name="T47" fmla="*/ 0 h 2867"/>
                        <a:gd name="T48" fmla="*/ 0 w 2440"/>
                        <a:gd name="T49" fmla="*/ 0 h 2867"/>
                        <a:gd name="T50" fmla="*/ 0 w 2440"/>
                        <a:gd name="T51" fmla="*/ 0 h 2867"/>
                        <a:gd name="T52" fmla="*/ 0 w 2440"/>
                        <a:gd name="T53" fmla="*/ 0 h 2867"/>
                        <a:gd name="T54" fmla="*/ 0 w 2440"/>
                        <a:gd name="T55" fmla="*/ 0 h 2867"/>
                        <a:gd name="T56" fmla="*/ 0 w 2440"/>
                        <a:gd name="T57" fmla="*/ 0 h 2867"/>
                        <a:gd name="T58" fmla="*/ 0 w 2440"/>
                        <a:gd name="T59" fmla="*/ 0 h 2867"/>
                        <a:gd name="T60" fmla="*/ 0 w 2440"/>
                        <a:gd name="T61" fmla="*/ 0 h 2867"/>
                        <a:gd name="T62" fmla="*/ 0 w 2440"/>
                        <a:gd name="T63" fmla="*/ 0 h 2867"/>
                        <a:gd name="T64" fmla="*/ 0 w 2440"/>
                        <a:gd name="T65" fmla="*/ 0 h 2867"/>
                        <a:gd name="T66" fmla="*/ 0 w 2440"/>
                        <a:gd name="T67" fmla="*/ 0 h 2867"/>
                        <a:gd name="T68" fmla="*/ 0 w 2440"/>
                        <a:gd name="T69" fmla="*/ 0 h 2867"/>
                        <a:gd name="T70" fmla="*/ 0 w 2440"/>
                        <a:gd name="T71" fmla="*/ 0 h 2867"/>
                        <a:gd name="T72" fmla="*/ 0 w 2440"/>
                        <a:gd name="T73" fmla="*/ 0 h 2867"/>
                        <a:gd name="T74" fmla="*/ 0 w 2440"/>
                        <a:gd name="T75" fmla="*/ 0 h 2867"/>
                        <a:gd name="T76" fmla="*/ 0 w 2440"/>
                        <a:gd name="T77" fmla="*/ 0 h 2867"/>
                        <a:gd name="T78" fmla="*/ 0 w 2440"/>
                        <a:gd name="T79" fmla="*/ 0 h 2867"/>
                        <a:gd name="T80" fmla="*/ 0 w 2440"/>
                        <a:gd name="T81" fmla="*/ 0 h 2867"/>
                        <a:gd name="T82" fmla="*/ 0 w 2440"/>
                        <a:gd name="T83" fmla="*/ 0 h 2867"/>
                        <a:gd name="T84" fmla="*/ 0 w 2440"/>
                        <a:gd name="T85" fmla="*/ 0 h 2867"/>
                        <a:gd name="T86" fmla="*/ 0 w 2440"/>
                        <a:gd name="T87" fmla="*/ 0 h 2867"/>
                        <a:gd name="T88" fmla="*/ 0 w 2440"/>
                        <a:gd name="T89" fmla="*/ 0 h 2867"/>
                        <a:gd name="T90" fmla="*/ 0 w 2440"/>
                        <a:gd name="T91" fmla="*/ 0 h 2867"/>
                        <a:gd name="T92" fmla="*/ 0 w 2440"/>
                        <a:gd name="T93" fmla="*/ 0 h 2867"/>
                        <a:gd name="T94" fmla="*/ 0 w 2440"/>
                        <a:gd name="T95" fmla="*/ 0 h 2867"/>
                        <a:gd name="T96" fmla="*/ 0 w 2440"/>
                        <a:gd name="T97" fmla="*/ 0 h 2867"/>
                        <a:gd name="T98" fmla="*/ 0 w 2440"/>
                        <a:gd name="T99" fmla="*/ 0 h 2867"/>
                        <a:gd name="T100" fmla="*/ 0 w 2440"/>
                        <a:gd name="T101" fmla="*/ 0 h 2867"/>
                        <a:gd name="T102" fmla="*/ 0 w 2440"/>
                        <a:gd name="T103" fmla="*/ 0 h 2867"/>
                        <a:gd name="T104" fmla="*/ 0 w 2440"/>
                        <a:gd name="T105" fmla="*/ 0 h 2867"/>
                        <a:gd name="T106" fmla="*/ 0 w 2440"/>
                        <a:gd name="T107" fmla="*/ 0 h 2867"/>
                        <a:gd name="T108" fmla="*/ 0 w 2440"/>
                        <a:gd name="T109" fmla="*/ 0 h 2867"/>
                        <a:gd name="T110" fmla="*/ 0 w 2440"/>
                        <a:gd name="T111" fmla="*/ 0 h 2867"/>
                        <a:gd name="T112" fmla="*/ 0 w 2440"/>
                        <a:gd name="T113" fmla="*/ 0 h 2867"/>
                        <a:gd name="T114" fmla="*/ 0 w 2440"/>
                        <a:gd name="T115" fmla="*/ 0 h 28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40"/>
                        <a:gd name="T175" fmla="*/ 0 h 2867"/>
                        <a:gd name="T176" fmla="*/ 2440 w 2440"/>
                        <a:gd name="T177" fmla="*/ 2867 h 28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40" h="2867">
                          <a:moveTo>
                            <a:pt x="0" y="1896"/>
                          </a:moveTo>
                          <a:lnTo>
                            <a:pt x="1" y="1906"/>
                          </a:lnTo>
                          <a:lnTo>
                            <a:pt x="2" y="1916"/>
                          </a:lnTo>
                          <a:lnTo>
                            <a:pt x="3" y="1924"/>
                          </a:lnTo>
                          <a:lnTo>
                            <a:pt x="6" y="1932"/>
                          </a:lnTo>
                          <a:lnTo>
                            <a:pt x="11" y="1944"/>
                          </a:lnTo>
                          <a:lnTo>
                            <a:pt x="13" y="1949"/>
                          </a:lnTo>
                          <a:lnTo>
                            <a:pt x="1259" y="2723"/>
                          </a:lnTo>
                          <a:lnTo>
                            <a:pt x="1339" y="2731"/>
                          </a:lnTo>
                          <a:lnTo>
                            <a:pt x="1410" y="2740"/>
                          </a:lnTo>
                          <a:lnTo>
                            <a:pt x="1472" y="2748"/>
                          </a:lnTo>
                          <a:lnTo>
                            <a:pt x="1530" y="2757"/>
                          </a:lnTo>
                          <a:lnTo>
                            <a:pt x="1582" y="2765"/>
                          </a:lnTo>
                          <a:lnTo>
                            <a:pt x="1630" y="2775"/>
                          </a:lnTo>
                          <a:lnTo>
                            <a:pt x="1675" y="2784"/>
                          </a:lnTo>
                          <a:lnTo>
                            <a:pt x="1718" y="2792"/>
                          </a:lnTo>
                          <a:lnTo>
                            <a:pt x="1801" y="2811"/>
                          </a:lnTo>
                          <a:lnTo>
                            <a:pt x="1890" y="2829"/>
                          </a:lnTo>
                          <a:lnTo>
                            <a:pt x="1937" y="2838"/>
                          </a:lnTo>
                          <a:lnTo>
                            <a:pt x="1990" y="2848"/>
                          </a:lnTo>
                          <a:lnTo>
                            <a:pt x="2047" y="2857"/>
                          </a:lnTo>
                          <a:lnTo>
                            <a:pt x="2112" y="2867"/>
                          </a:lnTo>
                          <a:lnTo>
                            <a:pt x="2440" y="308"/>
                          </a:lnTo>
                          <a:lnTo>
                            <a:pt x="2432" y="307"/>
                          </a:lnTo>
                          <a:lnTo>
                            <a:pt x="2405" y="304"/>
                          </a:lnTo>
                          <a:lnTo>
                            <a:pt x="2363" y="297"/>
                          </a:lnTo>
                          <a:lnTo>
                            <a:pt x="2306" y="290"/>
                          </a:lnTo>
                          <a:lnTo>
                            <a:pt x="2232" y="279"/>
                          </a:lnTo>
                          <a:lnTo>
                            <a:pt x="2145" y="266"/>
                          </a:lnTo>
                          <a:lnTo>
                            <a:pt x="2045" y="251"/>
                          </a:lnTo>
                          <a:lnTo>
                            <a:pt x="1932" y="233"/>
                          </a:lnTo>
                          <a:lnTo>
                            <a:pt x="1808" y="213"/>
                          </a:lnTo>
                          <a:lnTo>
                            <a:pt x="1672" y="190"/>
                          </a:lnTo>
                          <a:lnTo>
                            <a:pt x="1525" y="165"/>
                          </a:lnTo>
                          <a:lnTo>
                            <a:pt x="1369" y="137"/>
                          </a:lnTo>
                          <a:lnTo>
                            <a:pt x="1204" y="106"/>
                          </a:lnTo>
                          <a:lnTo>
                            <a:pt x="1030" y="73"/>
                          </a:lnTo>
                          <a:lnTo>
                            <a:pt x="850" y="38"/>
                          </a:lnTo>
                          <a:lnTo>
                            <a:pt x="662" y="0"/>
                          </a:lnTo>
                          <a:lnTo>
                            <a:pt x="590" y="381"/>
                          </a:lnTo>
                          <a:lnTo>
                            <a:pt x="587" y="387"/>
                          </a:lnTo>
                          <a:lnTo>
                            <a:pt x="580" y="403"/>
                          </a:lnTo>
                          <a:lnTo>
                            <a:pt x="575" y="411"/>
                          </a:lnTo>
                          <a:lnTo>
                            <a:pt x="569" y="421"/>
                          </a:lnTo>
                          <a:lnTo>
                            <a:pt x="561" y="431"/>
                          </a:lnTo>
                          <a:lnTo>
                            <a:pt x="554" y="439"/>
                          </a:lnTo>
                          <a:lnTo>
                            <a:pt x="546" y="447"/>
                          </a:lnTo>
                          <a:lnTo>
                            <a:pt x="537" y="452"/>
                          </a:lnTo>
                          <a:lnTo>
                            <a:pt x="532" y="453"/>
                          </a:lnTo>
                          <a:lnTo>
                            <a:pt x="527" y="454"/>
                          </a:lnTo>
                          <a:lnTo>
                            <a:pt x="524" y="454"/>
                          </a:lnTo>
                          <a:lnTo>
                            <a:pt x="519" y="453"/>
                          </a:lnTo>
                          <a:lnTo>
                            <a:pt x="514" y="450"/>
                          </a:lnTo>
                          <a:lnTo>
                            <a:pt x="509" y="447"/>
                          </a:lnTo>
                          <a:lnTo>
                            <a:pt x="504" y="443"/>
                          </a:lnTo>
                          <a:lnTo>
                            <a:pt x="499" y="437"/>
                          </a:lnTo>
                          <a:lnTo>
                            <a:pt x="493" y="430"/>
                          </a:lnTo>
                          <a:lnTo>
                            <a:pt x="488" y="421"/>
                          </a:lnTo>
                          <a:lnTo>
                            <a:pt x="483" y="411"/>
                          </a:lnTo>
                          <a:lnTo>
                            <a:pt x="478" y="400"/>
                          </a:lnTo>
                          <a:lnTo>
                            <a:pt x="478" y="397"/>
                          </a:lnTo>
                          <a:lnTo>
                            <a:pt x="475" y="386"/>
                          </a:lnTo>
                          <a:lnTo>
                            <a:pt x="472" y="379"/>
                          </a:lnTo>
                          <a:lnTo>
                            <a:pt x="468" y="373"/>
                          </a:lnTo>
                          <a:lnTo>
                            <a:pt x="462" y="367"/>
                          </a:lnTo>
                          <a:lnTo>
                            <a:pt x="456" y="361"/>
                          </a:lnTo>
                          <a:lnTo>
                            <a:pt x="449" y="356"/>
                          </a:lnTo>
                          <a:lnTo>
                            <a:pt x="439" y="353"/>
                          </a:lnTo>
                          <a:lnTo>
                            <a:pt x="428" y="350"/>
                          </a:lnTo>
                          <a:lnTo>
                            <a:pt x="415" y="350"/>
                          </a:lnTo>
                          <a:lnTo>
                            <a:pt x="400" y="354"/>
                          </a:lnTo>
                          <a:lnTo>
                            <a:pt x="383" y="359"/>
                          </a:lnTo>
                          <a:lnTo>
                            <a:pt x="363" y="368"/>
                          </a:lnTo>
                          <a:lnTo>
                            <a:pt x="341" y="381"/>
                          </a:lnTo>
                          <a:lnTo>
                            <a:pt x="347" y="399"/>
                          </a:lnTo>
                          <a:lnTo>
                            <a:pt x="351" y="416"/>
                          </a:lnTo>
                          <a:lnTo>
                            <a:pt x="353" y="431"/>
                          </a:lnTo>
                          <a:lnTo>
                            <a:pt x="353" y="444"/>
                          </a:lnTo>
                          <a:lnTo>
                            <a:pt x="353" y="457"/>
                          </a:lnTo>
                          <a:lnTo>
                            <a:pt x="351" y="468"/>
                          </a:lnTo>
                          <a:lnTo>
                            <a:pt x="349" y="479"/>
                          </a:lnTo>
                          <a:lnTo>
                            <a:pt x="345" y="488"/>
                          </a:lnTo>
                          <a:lnTo>
                            <a:pt x="339" y="507"/>
                          </a:lnTo>
                          <a:lnTo>
                            <a:pt x="333" y="525"/>
                          </a:lnTo>
                          <a:lnTo>
                            <a:pt x="331" y="535"/>
                          </a:lnTo>
                          <a:lnTo>
                            <a:pt x="330" y="546"/>
                          </a:lnTo>
                          <a:lnTo>
                            <a:pt x="331" y="558"/>
                          </a:lnTo>
                          <a:lnTo>
                            <a:pt x="334" y="570"/>
                          </a:lnTo>
                          <a:lnTo>
                            <a:pt x="338" y="581"/>
                          </a:lnTo>
                          <a:lnTo>
                            <a:pt x="338" y="590"/>
                          </a:lnTo>
                          <a:lnTo>
                            <a:pt x="338" y="597"/>
                          </a:lnTo>
                          <a:lnTo>
                            <a:pt x="335" y="602"/>
                          </a:lnTo>
                          <a:lnTo>
                            <a:pt x="328" y="610"/>
                          </a:lnTo>
                          <a:lnTo>
                            <a:pt x="319" y="617"/>
                          </a:lnTo>
                          <a:lnTo>
                            <a:pt x="314" y="621"/>
                          </a:lnTo>
                          <a:lnTo>
                            <a:pt x="311" y="626"/>
                          </a:lnTo>
                          <a:lnTo>
                            <a:pt x="307" y="633"/>
                          </a:lnTo>
                          <a:lnTo>
                            <a:pt x="304" y="641"/>
                          </a:lnTo>
                          <a:lnTo>
                            <a:pt x="302" y="651"/>
                          </a:lnTo>
                          <a:lnTo>
                            <a:pt x="302" y="665"/>
                          </a:lnTo>
                          <a:lnTo>
                            <a:pt x="304" y="682"/>
                          </a:lnTo>
                          <a:lnTo>
                            <a:pt x="308" y="701"/>
                          </a:lnTo>
                          <a:lnTo>
                            <a:pt x="312" y="706"/>
                          </a:lnTo>
                          <a:lnTo>
                            <a:pt x="323" y="717"/>
                          </a:lnTo>
                          <a:lnTo>
                            <a:pt x="329" y="725"/>
                          </a:lnTo>
                          <a:lnTo>
                            <a:pt x="335" y="733"/>
                          </a:lnTo>
                          <a:lnTo>
                            <a:pt x="341" y="743"/>
                          </a:lnTo>
                          <a:lnTo>
                            <a:pt x="346" y="753"/>
                          </a:lnTo>
                          <a:lnTo>
                            <a:pt x="350" y="764"/>
                          </a:lnTo>
                          <a:lnTo>
                            <a:pt x="351" y="775"/>
                          </a:lnTo>
                          <a:lnTo>
                            <a:pt x="351" y="780"/>
                          </a:lnTo>
                          <a:lnTo>
                            <a:pt x="351" y="786"/>
                          </a:lnTo>
                          <a:lnTo>
                            <a:pt x="349" y="791"/>
                          </a:lnTo>
                          <a:lnTo>
                            <a:pt x="347" y="796"/>
                          </a:lnTo>
                          <a:lnTo>
                            <a:pt x="344" y="802"/>
                          </a:lnTo>
                          <a:lnTo>
                            <a:pt x="340" y="807"/>
                          </a:lnTo>
                          <a:lnTo>
                            <a:pt x="335" y="812"/>
                          </a:lnTo>
                          <a:lnTo>
                            <a:pt x="329" y="817"/>
                          </a:lnTo>
                          <a:lnTo>
                            <a:pt x="323" y="821"/>
                          </a:lnTo>
                          <a:lnTo>
                            <a:pt x="314" y="825"/>
                          </a:lnTo>
                          <a:lnTo>
                            <a:pt x="306" y="830"/>
                          </a:lnTo>
                          <a:lnTo>
                            <a:pt x="295" y="834"/>
                          </a:lnTo>
                          <a:lnTo>
                            <a:pt x="292" y="836"/>
                          </a:lnTo>
                          <a:lnTo>
                            <a:pt x="285" y="846"/>
                          </a:lnTo>
                          <a:lnTo>
                            <a:pt x="281" y="853"/>
                          </a:lnTo>
                          <a:lnTo>
                            <a:pt x="278" y="862"/>
                          </a:lnTo>
                          <a:lnTo>
                            <a:pt x="275" y="870"/>
                          </a:lnTo>
                          <a:lnTo>
                            <a:pt x="273" y="881"/>
                          </a:lnTo>
                          <a:lnTo>
                            <a:pt x="273" y="894"/>
                          </a:lnTo>
                          <a:lnTo>
                            <a:pt x="273" y="907"/>
                          </a:lnTo>
                          <a:lnTo>
                            <a:pt x="276" y="921"/>
                          </a:lnTo>
                          <a:lnTo>
                            <a:pt x="281" y="935"/>
                          </a:lnTo>
                          <a:lnTo>
                            <a:pt x="290" y="951"/>
                          </a:lnTo>
                          <a:lnTo>
                            <a:pt x="301" y="968"/>
                          </a:lnTo>
                          <a:lnTo>
                            <a:pt x="315" y="985"/>
                          </a:lnTo>
                          <a:lnTo>
                            <a:pt x="334" y="1004"/>
                          </a:lnTo>
                          <a:lnTo>
                            <a:pt x="344" y="1011"/>
                          </a:lnTo>
                          <a:lnTo>
                            <a:pt x="350" y="1017"/>
                          </a:lnTo>
                          <a:lnTo>
                            <a:pt x="355" y="1025"/>
                          </a:lnTo>
                          <a:lnTo>
                            <a:pt x="356" y="1031"/>
                          </a:lnTo>
                          <a:lnTo>
                            <a:pt x="356" y="1037"/>
                          </a:lnTo>
                          <a:lnTo>
                            <a:pt x="353" y="1043"/>
                          </a:lnTo>
                          <a:lnTo>
                            <a:pt x="351" y="1049"/>
                          </a:lnTo>
                          <a:lnTo>
                            <a:pt x="347" y="1055"/>
                          </a:lnTo>
                          <a:lnTo>
                            <a:pt x="340" y="1067"/>
                          </a:lnTo>
                          <a:lnTo>
                            <a:pt x="334" y="1081"/>
                          </a:lnTo>
                          <a:lnTo>
                            <a:pt x="333" y="1090"/>
                          </a:lnTo>
                          <a:lnTo>
                            <a:pt x="334" y="1097"/>
                          </a:lnTo>
                          <a:lnTo>
                            <a:pt x="336" y="1105"/>
                          </a:lnTo>
                          <a:lnTo>
                            <a:pt x="341" y="1115"/>
                          </a:lnTo>
                          <a:lnTo>
                            <a:pt x="352" y="1120"/>
                          </a:lnTo>
                          <a:lnTo>
                            <a:pt x="375" y="1135"/>
                          </a:lnTo>
                          <a:lnTo>
                            <a:pt x="382" y="1140"/>
                          </a:lnTo>
                          <a:lnTo>
                            <a:pt x="386" y="1146"/>
                          </a:lnTo>
                          <a:lnTo>
                            <a:pt x="393" y="1153"/>
                          </a:lnTo>
                          <a:lnTo>
                            <a:pt x="396" y="1159"/>
                          </a:lnTo>
                          <a:lnTo>
                            <a:pt x="400" y="1168"/>
                          </a:lnTo>
                          <a:lnTo>
                            <a:pt x="401" y="1175"/>
                          </a:lnTo>
                          <a:lnTo>
                            <a:pt x="401" y="1185"/>
                          </a:lnTo>
                          <a:lnTo>
                            <a:pt x="400" y="1194"/>
                          </a:lnTo>
                          <a:lnTo>
                            <a:pt x="399" y="1200"/>
                          </a:lnTo>
                          <a:lnTo>
                            <a:pt x="397" y="1205"/>
                          </a:lnTo>
                          <a:lnTo>
                            <a:pt x="394" y="1211"/>
                          </a:lnTo>
                          <a:lnTo>
                            <a:pt x="390" y="1217"/>
                          </a:lnTo>
                          <a:lnTo>
                            <a:pt x="379" y="1228"/>
                          </a:lnTo>
                          <a:lnTo>
                            <a:pt x="364" y="1239"/>
                          </a:lnTo>
                          <a:lnTo>
                            <a:pt x="328" y="1262"/>
                          </a:lnTo>
                          <a:lnTo>
                            <a:pt x="289" y="1287"/>
                          </a:lnTo>
                          <a:lnTo>
                            <a:pt x="269" y="1300"/>
                          </a:lnTo>
                          <a:lnTo>
                            <a:pt x="252" y="1312"/>
                          </a:lnTo>
                          <a:lnTo>
                            <a:pt x="236" y="1327"/>
                          </a:lnTo>
                          <a:lnTo>
                            <a:pt x="222" y="1340"/>
                          </a:lnTo>
                          <a:lnTo>
                            <a:pt x="218" y="1348"/>
                          </a:lnTo>
                          <a:lnTo>
                            <a:pt x="214" y="1355"/>
                          </a:lnTo>
                          <a:lnTo>
                            <a:pt x="210" y="1364"/>
                          </a:lnTo>
                          <a:lnTo>
                            <a:pt x="209" y="1371"/>
                          </a:lnTo>
                          <a:lnTo>
                            <a:pt x="209" y="1380"/>
                          </a:lnTo>
                          <a:lnTo>
                            <a:pt x="210" y="1387"/>
                          </a:lnTo>
                          <a:lnTo>
                            <a:pt x="213" y="1396"/>
                          </a:lnTo>
                          <a:lnTo>
                            <a:pt x="216" y="1404"/>
                          </a:lnTo>
                          <a:lnTo>
                            <a:pt x="215" y="1430"/>
                          </a:lnTo>
                          <a:lnTo>
                            <a:pt x="214" y="1453"/>
                          </a:lnTo>
                          <a:lnTo>
                            <a:pt x="211" y="1471"/>
                          </a:lnTo>
                          <a:lnTo>
                            <a:pt x="208" y="1487"/>
                          </a:lnTo>
                          <a:lnTo>
                            <a:pt x="203" y="1501"/>
                          </a:lnTo>
                          <a:lnTo>
                            <a:pt x="197" y="1513"/>
                          </a:lnTo>
                          <a:lnTo>
                            <a:pt x="189" y="1523"/>
                          </a:lnTo>
                          <a:lnTo>
                            <a:pt x="183" y="1531"/>
                          </a:lnTo>
                          <a:lnTo>
                            <a:pt x="166" y="1549"/>
                          </a:lnTo>
                          <a:lnTo>
                            <a:pt x="147" y="1567"/>
                          </a:lnTo>
                          <a:lnTo>
                            <a:pt x="137" y="1577"/>
                          </a:lnTo>
                          <a:lnTo>
                            <a:pt x="127" y="1589"/>
                          </a:lnTo>
                          <a:lnTo>
                            <a:pt x="116" y="1604"/>
                          </a:lnTo>
                          <a:lnTo>
                            <a:pt x="105" y="1621"/>
                          </a:lnTo>
                          <a:lnTo>
                            <a:pt x="96" y="1632"/>
                          </a:lnTo>
                          <a:lnTo>
                            <a:pt x="90" y="1643"/>
                          </a:lnTo>
                          <a:lnTo>
                            <a:pt x="85" y="1653"/>
                          </a:lnTo>
                          <a:lnTo>
                            <a:pt x="83" y="1662"/>
                          </a:lnTo>
                          <a:lnTo>
                            <a:pt x="80" y="1671"/>
                          </a:lnTo>
                          <a:lnTo>
                            <a:pt x="79" y="1678"/>
                          </a:lnTo>
                          <a:lnTo>
                            <a:pt x="79" y="1686"/>
                          </a:lnTo>
                          <a:lnTo>
                            <a:pt x="80" y="1692"/>
                          </a:lnTo>
                          <a:lnTo>
                            <a:pt x="82" y="1697"/>
                          </a:lnTo>
                          <a:lnTo>
                            <a:pt x="84" y="1702"/>
                          </a:lnTo>
                          <a:lnTo>
                            <a:pt x="88" y="1707"/>
                          </a:lnTo>
                          <a:lnTo>
                            <a:pt x="91" y="1711"/>
                          </a:lnTo>
                          <a:lnTo>
                            <a:pt x="101" y="1719"/>
                          </a:lnTo>
                          <a:lnTo>
                            <a:pt x="114" y="1725"/>
                          </a:lnTo>
                          <a:lnTo>
                            <a:pt x="137" y="1736"/>
                          </a:lnTo>
                          <a:lnTo>
                            <a:pt x="159" y="1747"/>
                          </a:lnTo>
                          <a:lnTo>
                            <a:pt x="162" y="1751"/>
                          </a:lnTo>
                          <a:lnTo>
                            <a:pt x="166" y="1754"/>
                          </a:lnTo>
                          <a:lnTo>
                            <a:pt x="169" y="1758"/>
                          </a:lnTo>
                          <a:lnTo>
                            <a:pt x="171" y="1762"/>
                          </a:lnTo>
                          <a:lnTo>
                            <a:pt x="172" y="1767"/>
                          </a:lnTo>
                          <a:lnTo>
                            <a:pt x="173" y="1773"/>
                          </a:lnTo>
                          <a:lnTo>
                            <a:pt x="172" y="1778"/>
                          </a:lnTo>
                          <a:lnTo>
                            <a:pt x="170" y="1785"/>
                          </a:lnTo>
                          <a:lnTo>
                            <a:pt x="170" y="1789"/>
                          </a:lnTo>
                          <a:lnTo>
                            <a:pt x="169" y="1797"/>
                          </a:lnTo>
                          <a:lnTo>
                            <a:pt x="166" y="1803"/>
                          </a:lnTo>
                          <a:lnTo>
                            <a:pt x="164" y="1812"/>
                          </a:lnTo>
                          <a:lnTo>
                            <a:pt x="159" y="1819"/>
                          </a:lnTo>
                          <a:lnTo>
                            <a:pt x="151" y="1828"/>
                          </a:lnTo>
                          <a:lnTo>
                            <a:pt x="143" y="1838"/>
                          </a:lnTo>
                          <a:lnTo>
                            <a:pt x="132" y="1846"/>
                          </a:lnTo>
                          <a:lnTo>
                            <a:pt x="118" y="1856"/>
                          </a:lnTo>
                          <a:lnTo>
                            <a:pt x="101" y="1864"/>
                          </a:lnTo>
                          <a:lnTo>
                            <a:pt x="82" y="1873"/>
                          </a:lnTo>
                          <a:lnTo>
                            <a:pt x="58" y="1882"/>
                          </a:lnTo>
                          <a:lnTo>
                            <a:pt x="32" y="1889"/>
                          </a:lnTo>
                          <a:lnTo>
                            <a:pt x="0" y="1896"/>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38" name="Freeform 487"/>
                    <p:cNvSpPr>
                      <a:spLocks/>
                    </p:cNvSpPr>
                    <p:nvPr/>
                  </p:nvSpPr>
                  <p:spPr bwMode="auto">
                    <a:xfrm>
                      <a:off x="1065" y="1936"/>
                      <a:ext cx="611" cy="717"/>
                    </a:xfrm>
                    <a:custGeom>
                      <a:avLst/>
                      <a:gdLst>
                        <a:gd name="T0" fmla="*/ 0 w 2440"/>
                        <a:gd name="T1" fmla="*/ 0 h 2867"/>
                        <a:gd name="T2" fmla="*/ 0 w 2440"/>
                        <a:gd name="T3" fmla="*/ 0 h 2867"/>
                        <a:gd name="T4" fmla="*/ 0 w 2440"/>
                        <a:gd name="T5" fmla="*/ 0 h 2867"/>
                        <a:gd name="T6" fmla="*/ 0 w 2440"/>
                        <a:gd name="T7" fmla="*/ 0 h 2867"/>
                        <a:gd name="T8" fmla="*/ 0 w 2440"/>
                        <a:gd name="T9" fmla="*/ 0 h 2867"/>
                        <a:gd name="T10" fmla="*/ 0 w 2440"/>
                        <a:gd name="T11" fmla="*/ 0 h 2867"/>
                        <a:gd name="T12" fmla="*/ 0 w 2440"/>
                        <a:gd name="T13" fmla="*/ 0 h 2867"/>
                        <a:gd name="T14" fmla="*/ 0 w 2440"/>
                        <a:gd name="T15" fmla="*/ 0 h 2867"/>
                        <a:gd name="T16" fmla="*/ 0 w 2440"/>
                        <a:gd name="T17" fmla="*/ 0 h 2867"/>
                        <a:gd name="T18" fmla="*/ 0 w 2440"/>
                        <a:gd name="T19" fmla="*/ 0 h 2867"/>
                        <a:gd name="T20" fmla="*/ 0 w 2440"/>
                        <a:gd name="T21" fmla="*/ 0 h 2867"/>
                        <a:gd name="T22" fmla="*/ 0 w 2440"/>
                        <a:gd name="T23" fmla="*/ 0 h 2867"/>
                        <a:gd name="T24" fmla="*/ 0 w 2440"/>
                        <a:gd name="T25" fmla="*/ 0 h 2867"/>
                        <a:gd name="T26" fmla="*/ 0 w 2440"/>
                        <a:gd name="T27" fmla="*/ 0 h 2867"/>
                        <a:gd name="T28" fmla="*/ 0 w 2440"/>
                        <a:gd name="T29" fmla="*/ 0 h 2867"/>
                        <a:gd name="T30" fmla="*/ 0 w 2440"/>
                        <a:gd name="T31" fmla="*/ 0 h 2867"/>
                        <a:gd name="T32" fmla="*/ 0 w 2440"/>
                        <a:gd name="T33" fmla="*/ 0 h 2867"/>
                        <a:gd name="T34" fmla="*/ 0 w 2440"/>
                        <a:gd name="T35" fmla="*/ 0 h 2867"/>
                        <a:gd name="T36" fmla="*/ 0 w 2440"/>
                        <a:gd name="T37" fmla="*/ 0 h 2867"/>
                        <a:gd name="T38" fmla="*/ 0 w 2440"/>
                        <a:gd name="T39" fmla="*/ 0 h 2867"/>
                        <a:gd name="T40" fmla="*/ 0 w 2440"/>
                        <a:gd name="T41" fmla="*/ 0 h 2867"/>
                        <a:gd name="T42" fmla="*/ 0 w 2440"/>
                        <a:gd name="T43" fmla="*/ 0 h 2867"/>
                        <a:gd name="T44" fmla="*/ 0 w 2440"/>
                        <a:gd name="T45" fmla="*/ 0 h 2867"/>
                        <a:gd name="T46" fmla="*/ 0 w 2440"/>
                        <a:gd name="T47" fmla="*/ 0 h 2867"/>
                        <a:gd name="T48" fmla="*/ 0 w 2440"/>
                        <a:gd name="T49" fmla="*/ 0 h 2867"/>
                        <a:gd name="T50" fmla="*/ 0 w 2440"/>
                        <a:gd name="T51" fmla="*/ 0 h 2867"/>
                        <a:gd name="T52" fmla="*/ 0 w 2440"/>
                        <a:gd name="T53" fmla="*/ 0 h 2867"/>
                        <a:gd name="T54" fmla="*/ 0 w 2440"/>
                        <a:gd name="T55" fmla="*/ 0 h 2867"/>
                        <a:gd name="T56" fmla="*/ 0 w 2440"/>
                        <a:gd name="T57" fmla="*/ 0 h 2867"/>
                        <a:gd name="T58" fmla="*/ 0 w 2440"/>
                        <a:gd name="T59" fmla="*/ 0 h 2867"/>
                        <a:gd name="T60" fmla="*/ 0 w 2440"/>
                        <a:gd name="T61" fmla="*/ 0 h 2867"/>
                        <a:gd name="T62" fmla="*/ 0 w 2440"/>
                        <a:gd name="T63" fmla="*/ 0 h 2867"/>
                        <a:gd name="T64" fmla="*/ 0 w 2440"/>
                        <a:gd name="T65" fmla="*/ 0 h 2867"/>
                        <a:gd name="T66" fmla="*/ 0 w 2440"/>
                        <a:gd name="T67" fmla="*/ 0 h 2867"/>
                        <a:gd name="T68" fmla="*/ 0 w 2440"/>
                        <a:gd name="T69" fmla="*/ 0 h 2867"/>
                        <a:gd name="T70" fmla="*/ 0 w 2440"/>
                        <a:gd name="T71" fmla="*/ 0 h 2867"/>
                        <a:gd name="T72" fmla="*/ 0 w 2440"/>
                        <a:gd name="T73" fmla="*/ 0 h 2867"/>
                        <a:gd name="T74" fmla="*/ 0 w 2440"/>
                        <a:gd name="T75" fmla="*/ 0 h 2867"/>
                        <a:gd name="T76" fmla="*/ 0 w 2440"/>
                        <a:gd name="T77" fmla="*/ 0 h 2867"/>
                        <a:gd name="T78" fmla="*/ 0 w 2440"/>
                        <a:gd name="T79" fmla="*/ 0 h 2867"/>
                        <a:gd name="T80" fmla="*/ 0 w 2440"/>
                        <a:gd name="T81" fmla="*/ 0 h 2867"/>
                        <a:gd name="T82" fmla="*/ 0 w 2440"/>
                        <a:gd name="T83" fmla="*/ 0 h 2867"/>
                        <a:gd name="T84" fmla="*/ 0 w 2440"/>
                        <a:gd name="T85" fmla="*/ 0 h 2867"/>
                        <a:gd name="T86" fmla="*/ 0 w 2440"/>
                        <a:gd name="T87" fmla="*/ 0 h 2867"/>
                        <a:gd name="T88" fmla="*/ 0 w 2440"/>
                        <a:gd name="T89" fmla="*/ 0 h 2867"/>
                        <a:gd name="T90" fmla="*/ 0 w 2440"/>
                        <a:gd name="T91" fmla="*/ 0 h 2867"/>
                        <a:gd name="T92" fmla="*/ 0 w 2440"/>
                        <a:gd name="T93" fmla="*/ 0 h 2867"/>
                        <a:gd name="T94" fmla="*/ 0 w 2440"/>
                        <a:gd name="T95" fmla="*/ 0 h 2867"/>
                        <a:gd name="T96" fmla="*/ 0 w 2440"/>
                        <a:gd name="T97" fmla="*/ 0 h 2867"/>
                        <a:gd name="T98" fmla="*/ 0 w 2440"/>
                        <a:gd name="T99" fmla="*/ 0 h 2867"/>
                        <a:gd name="T100" fmla="*/ 0 w 2440"/>
                        <a:gd name="T101" fmla="*/ 0 h 2867"/>
                        <a:gd name="T102" fmla="*/ 0 w 2440"/>
                        <a:gd name="T103" fmla="*/ 0 h 2867"/>
                        <a:gd name="T104" fmla="*/ 0 w 2440"/>
                        <a:gd name="T105" fmla="*/ 0 h 2867"/>
                        <a:gd name="T106" fmla="*/ 0 w 2440"/>
                        <a:gd name="T107" fmla="*/ 0 h 2867"/>
                        <a:gd name="T108" fmla="*/ 0 w 2440"/>
                        <a:gd name="T109" fmla="*/ 0 h 2867"/>
                        <a:gd name="T110" fmla="*/ 0 w 2440"/>
                        <a:gd name="T111" fmla="*/ 0 h 2867"/>
                        <a:gd name="T112" fmla="*/ 0 w 2440"/>
                        <a:gd name="T113" fmla="*/ 0 h 2867"/>
                        <a:gd name="T114" fmla="*/ 0 w 2440"/>
                        <a:gd name="T115" fmla="*/ 0 h 2867"/>
                        <a:gd name="T116" fmla="*/ 0 w 2440"/>
                        <a:gd name="T117" fmla="*/ 0 h 2867"/>
                        <a:gd name="T118" fmla="*/ 0 w 2440"/>
                        <a:gd name="T119" fmla="*/ 0 h 28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40"/>
                        <a:gd name="T181" fmla="*/ 0 h 2867"/>
                        <a:gd name="T182" fmla="*/ 2440 w 2440"/>
                        <a:gd name="T183" fmla="*/ 2867 h 28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40" h="2867">
                          <a:moveTo>
                            <a:pt x="0" y="1896"/>
                          </a:moveTo>
                          <a:lnTo>
                            <a:pt x="1" y="1906"/>
                          </a:lnTo>
                          <a:lnTo>
                            <a:pt x="2" y="1916"/>
                          </a:lnTo>
                          <a:lnTo>
                            <a:pt x="3" y="1924"/>
                          </a:lnTo>
                          <a:lnTo>
                            <a:pt x="6" y="1932"/>
                          </a:lnTo>
                          <a:lnTo>
                            <a:pt x="11" y="1944"/>
                          </a:lnTo>
                          <a:lnTo>
                            <a:pt x="13" y="1949"/>
                          </a:lnTo>
                          <a:lnTo>
                            <a:pt x="1259" y="2723"/>
                          </a:lnTo>
                          <a:lnTo>
                            <a:pt x="1339" y="2731"/>
                          </a:lnTo>
                          <a:lnTo>
                            <a:pt x="1410" y="2740"/>
                          </a:lnTo>
                          <a:lnTo>
                            <a:pt x="1472" y="2748"/>
                          </a:lnTo>
                          <a:lnTo>
                            <a:pt x="1530" y="2757"/>
                          </a:lnTo>
                          <a:lnTo>
                            <a:pt x="1582" y="2765"/>
                          </a:lnTo>
                          <a:lnTo>
                            <a:pt x="1630" y="2775"/>
                          </a:lnTo>
                          <a:lnTo>
                            <a:pt x="1675" y="2784"/>
                          </a:lnTo>
                          <a:lnTo>
                            <a:pt x="1718" y="2792"/>
                          </a:lnTo>
                          <a:lnTo>
                            <a:pt x="1801" y="2811"/>
                          </a:lnTo>
                          <a:lnTo>
                            <a:pt x="1890" y="2829"/>
                          </a:lnTo>
                          <a:lnTo>
                            <a:pt x="1937" y="2838"/>
                          </a:lnTo>
                          <a:lnTo>
                            <a:pt x="1990" y="2848"/>
                          </a:lnTo>
                          <a:lnTo>
                            <a:pt x="2047" y="2857"/>
                          </a:lnTo>
                          <a:lnTo>
                            <a:pt x="2112" y="2867"/>
                          </a:lnTo>
                          <a:lnTo>
                            <a:pt x="2440" y="308"/>
                          </a:lnTo>
                          <a:lnTo>
                            <a:pt x="2432" y="307"/>
                          </a:lnTo>
                          <a:lnTo>
                            <a:pt x="2405" y="304"/>
                          </a:lnTo>
                          <a:lnTo>
                            <a:pt x="2363" y="297"/>
                          </a:lnTo>
                          <a:lnTo>
                            <a:pt x="2306" y="290"/>
                          </a:lnTo>
                          <a:lnTo>
                            <a:pt x="2232" y="279"/>
                          </a:lnTo>
                          <a:lnTo>
                            <a:pt x="2145" y="266"/>
                          </a:lnTo>
                          <a:lnTo>
                            <a:pt x="2045" y="251"/>
                          </a:lnTo>
                          <a:lnTo>
                            <a:pt x="1932" y="233"/>
                          </a:lnTo>
                          <a:lnTo>
                            <a:pt x="1808" y="213"/>
                          </a:lnTo>
                          <a:lnTo>
                            <a:pt x="1672" y="190"/>
                          </a:lnTo>
                          <a:lnTo>
                            <a:pt x="1525" y="165"/>
                          </a:lnTo>
                          <a:lnTo>
                            <a:pt x="1369" y="137"/>
                          </a:lnTo>
                          <a:lnTo>
                            <a:pt x="1204" y="106"/>
                          </a:lnTo>
                          <a:lnTo>
                            <a:pt x="1030" y="73"/>
                          </a:lnTo>
                          <a:lnTo>
                            <a:pt x="850" y="38"/>
                          </a:lnTo>
                          <a:lnTo>
                            <a:pt x="662" y="0"/>
                          </a:lnTo>
                          <a:lnTo>
                            <a:pt x="590" y="381"/>
                          </a:lnTo>
                          <a:lnTo>
                            <a:pt x="587" y="387"/>
                          </a:lnTo>
                          <a:lnTo>
                            <a:pt x="580" y="403"/>
                          </a:lnTo>
                          <a:lnTo>
                            <a:pt x="575" y="411"/>
                          </a:lnTo>
                          <a:lnTo>
                            <a:pt x="569" y="421"/>
                          </a:lnTo>
                          <a:lnTo>
                            <a:pt x="561" y="431"/>
                          </a:lnTo>
                          <a:lnTo>
                            <a:pt x="554" y="439"/>
                          </a:lnTo>
                          <a:lnTo>
                            <a:pt x="546" y="447"/>
                          </a:lnTo>
                          <a:lnTo>
                            <a:pt x="537" y="452"/>
                          </a:lnTo>
                          <a:lnTo>
                            <a:pt x="532" y="453"/>
                          </a:lnTo>
                          <a:lnTo>
                            <a:pt x="527" y="454"/>
                          </a:lnTo>
                          <a:lnTo>
                            <a:pt x="524" y="454"/>
                          </a:lnTo>
                          <a:lnTo>
                            <a:pt x="519" y="453"/>
                          </a:lnTo>
                          <a:lnTo>
                            <a:pt x="514" y="450"/>
                          </a:lnTo>
                          <a:lnTo>
                            <a:pt x="509" y="447"/>
                          </a:lnTo>
                          <a:lnTo>
                            <a:pt x="504" y="443"/>
                          </a:lnTo>
                          <a:lnTo>
                            <a:pt x="499" y="437"/>
                          </a:lnTo>
                          <a:lnTo>
                            <a:pt x="493" y="430"/>
                          </a:lnTo>
                          <a:lnTo>
                            <a:pt x="488" y="421"/>
                          </a:lnTo>
                          <a:lnTo>
                            <a:pt x="483" y="411"/>
                          </a:lnTo>
                          <a:lnTo>
                            <a:pt x="478" y="400"/>
                          </a:lnTo>
                          <a:lnTo>
                            <a:pt x="478" y="397"/>
                          </a:lnTo>
                          <a:lnTo>
                            <a:pt x="475" y="386"/>
                          </a:lnTo>
                          <a:lnTo>
                            <a:pt x="472" y="379"/>
                          </a:lnTo>
                          <a:lnTo>
                            <a:pt x="468" y="373"/>
                          </a:lnTo>
                          <a:lnTo>
                            <a:pt x="462" y="367"/>
                          </a:lnTo>
                          <a:lnTo>
                            <a:pt x="456" y="361"/>
                          </a:lnTo>
                          <a:lnTo>
                            <a:pt x="449" y="356"/>
                          </a:lnTo>
                          <a:lnTo>
                            <a:pt x="439" y="353"/>
                          </a:lnTo>
                          <a:lnTo>
                            <a:pt x="428" y="350"/>
                          </a:lnTo>
                          <a:lnTo>
                            <a:pt x="415" y="350"/>
                          </a:lnTo>
                          <a:lnTo>
                            <a:pt x="400" y="354"/>
                          </a:lnTo>
                          <a:lnTo>
                            <a:pt x="383" y="359"/>
                          </a:lnTo>
                          <a:lnTo>
                            <a:pt x="363" y="368"/>
                          </a:lnTo>
                          <a:lnTo>
                            <a:pt x="341" y="381"/>
                          </a:lnTo>
                          <a:lnTo>
                            <a:pt x="347" y="399"/>
                          </a:lnTo>
                          <a:lnTo>
                            <a:pt x="351" y="416"/>
                          </a:lnTo>
                          <a:lnTo>
                            <a:pt x="353" y="431"/>
                          </a:lnTo>
                          <a:lnTo>
                            <a:pt x="353" y="444"/>
                          </a:lnTo>
                          <a:lnTo>
                            <a:pt x="353" y="457"/>
                          </a:lnTo>
                          <a:lnTo>
                            <a:pt x="351" y="468"/>
                          </a:lnTo>
                          <a:lnTo>
                            <a:pt x="349" y="479"/>
                          </a:lnTo>
                          <a:lnTo>
                            <a:pt x="345" y="488"/>
                          </a:lnTo>
                          <a:lnTo>
                            <a:pt x="339" y="507"/>
                          </a:lnTo>
                          <a:lnTo>
                            <a:pt x="333" y="525"/>
                          </a:lnTo>
                          <a:lnTo>
                            <a:pt x="331" y="535"/>
                          </a:lnTo>
                          <a:lnTo>
                            <a:pt x="330" y="546"/>
                          </a:lnTo>
                          <a:lnTo>
                            <a:pt x="331" y="558"/>
                          </a:lnTo>
                          <a:lnTo>
                            <a:pt x="334" y="570"/>
                          </a:lnTo>
                          <a:lnTo>
                            <a:pt x="338" y="581"/>
                          </a:lnTo>
                          <a:lnTo>
                            <a:pt x="338" y="590"/>
                          </a:lnTo>
                          <a:lnTo>
                            <a:pt x="338" y="597"/>
                          </a:lnTo>
                          <a:lnTo>
                            <a:pt x="335" y="602"/>
                          </a:lnTo>
                          <a:lnTo>
                            <a:pt x="328" y="610"/>
                          </a:lnTo>
                          <a:lnTo>
                            <a:pt x="319" y="617"/>
                          </a:lnTo>
                          <a:lnTo>
                            <a:pt x="314" y="621"/>
                          </a:lnTo>
                          <a:lnTo>
                            <a:pt x="311" y="626"/>
                          </a:lnTo>
                          <a:lnTo>
                            <a:pt x="307" y="633"/>
                          </a:lnTo>
                          <a:lnTo>
                            <a:pt x="304" y="641"/>
                          </a:lnTo>
                          <a:lnTo>
                            <a:pt x="302" y="651"/>
                          </a:lnTo>
                          <a:lnTo>
                            <a:pt x="302" y="665"/>
                          </a:lnTo>
                          <a:lnTo>
                            <a:pt x="304" y="682"/>
                          </a:lnTo>
                          <a:lnTo>
                            <a:pt x="308" y="701"/>
                          </a:lnTo>
                          <a:lnTo>
                            <a:pt x="312" y="706"/>
                          </a:lnTo>
                          <a:lnTo>
                            <a:pt x="323" y="717"/>
                          </a:lnTo>
                          <a:lnTo>
                            <a:pt x="329" y="725"/>
                          </a:lnTo>
                          <a:lnTo>
                            <a:pt x="335" y="733"/>
                          </a:lnTo>
                          <a:lnTo>
                            <a:pt x="341" y="743"/>
                          </a:lnTo>
                          <a:lnTo>
                            <a:pt x="346" y="753"/>
                          </a:lnTo>
                          <a:lnTo>
                            <a:pt x="350" y="764"/>
                          </a:lnTo>
                          <a:lnTo>
                            <a:pt x="351" y="775"/>
                          </a:lnTo>
                          <a:lnTo>
                            <a:pt x="351" y="780"/>
                          </a:lnTo>
                          <a:lnTo>
                            <a:pt x="351" y="786"/>
                          </a:lnTo>
                          <a:lnTo>
                            <a:pt x="349" y="791"/>
                          </a:lnTo>
                          <a:lnTo>
                            <a:pt x="347" y="796"/>
                          </a:lnTo>
                          <a:lnTo>
                            <a:pt x="344" y="802"/>
                          </a:lnTo>
                          <a:lnTo>
                            <a:pt x="340" y="807"/>
                          </a:lnTo>
                          <a:lnTo>
                            <a:pt x="335" y="812"/>
                          </a:lnTo>
                          <a:lnTo>
                            <a:pt x="329" y="817"/>
                          </a:lnTo>
                          <a:lnTo>
                            <a:pt x="323" y="821"/>
                          </a:lnTo>
                          <a:lnTo>
                            <a:pt x="314" y="825"/>
                          </a:lnTo>
                          <a:lnTo>
                            <a:pt x="306" y="830"/>
                          </a:lnTo>
                          <a:lnTo>
                            <a:pt x="295" y="834"/>
                          </a:lnTo>
                          <a:lnTo>
                            <a:pt x="292" y="836"/>
                          </a:lnTo>
                          <a:lnTo>
                            <a:pt x="285" y="846"/>
                          </a:lnTo>
                          <a:lnTo>
                            <a:pt x="281" y="853"/>
                          </a:lnTo>
                          <a:lnTo>
                            <a:pt x="278" y="862"/>
                          </a:lnTo>
                          <a:lnTo>
                            <a:pt x="275" y="870"/>
                          </a:lnTo>
                          <a:lnTo>
                            <a:pt x="273" y="881"/>
                          </a:lnTo>
                          <a:lnTo>
                            <a:pt x="273" y="894"/>
                          </a:lnTo>
                          <a:lnTo>
                            <a:pt x="273" y="907"/>
                          </a:lnTo>
                          <a:lnTo>
                            <a:pt x="276" y="921"/>
                          </a:lnTo>
                          <a:lnTo>
                            <a:pt x="281" y="935"/>
                          </a:lnTo>
                          <a:lnTo>
                            <a:pt x="290" y="951"/>
                          </a:lnTo>
                          <a:lnTo>
                            <a:pt x="301" y="968"/>
                          </a:lnTo>
                          <a:lnTo>
                            <a:pt x="315" y="985"/>
                          </a:lnTo>
                          <a:lnTo>
                            <a:pt x="334" y="1004"/>
                          </a:lnTo>
                          <a:lnTo>
                            <a:pt x="344" y="1011"/>
                          </a:lnTo>
                          <a:lnTo>
                            <a:pt x="350" y="1017"/>
                          </a:lnTo>
                          <a:lnTo>
                            <a:pt x="355" y="1025"/>
                          </a:lnTo>
                          <a:lnTo>
                            <a:pt x="356" y="1031"/>
                          </a:lnTo>
                          <a:lnTo>
                            <a:pt x="356" y="1037"/>
                          </a:lnTo>
                          <a:lnTo>
                            <a:pt x="353" y="1043"/>
                          </a:lnTo>
                          <a:lnTo>
                            <a:pt x="351" y="1049"/>
                          </a:lnTo>
                          <a:lnTo>
                            <a:pt x="347" y="1055"/>
                          </a:lnTo>
                          <a:lnTo>
                            <a:pt x="340" y="1067"/>
                          </a:lnTo>
                          <a:lnTo>
                            <a:pt x="334" y="1081"/>
                          </a:lnTo>
                          <a:lnTo>
                            <a:pt x="333" y="1090"/>
                          </a:lnTo>
                          <a:lnTo>
                            <a:pt x="334" y="1097"/>
                          </a:lnTo>
                          <a:lnTo>
                            <a:pt x="336" y="1105"/>
                          </a:lnTo>
                          <a:lnTo>
                            <a:pt x="341" y="1115"/>
                          </a:lnTo>
                          <a:lnTo>
                            <a:pt x="352" y="1120"/>
                          </a:lnTo>
                          <a:lnTo>
                            <a:pt x="375" y="1135"/>
                          </a:lnTo>
                          <a:lnTo>
                            <a:pt x="382" y="1140"/>
                          </a:lnTo>
                          <a:lnTo>
                            <a:pt x="386" y="1146"/>
                          </a:lnTo>
                          <a:lnTo>
                            <a:pt x="393" y="1153"/>
                          </a:lnTo>
                          <a:lnTo>
                            <a:pt x="396" y="1159"/>
                          </a:lnTo>
                          <a:lnTo>
                            <a:pt x="400" y="1168"/>
                          </a:lnTo>
                          <a:lnTo>
                            <a:pt x="401" y="1175"/>
                          </a:lnTo>
                          <a:lnTo>
                            <a:pt x="401" y="1185"/>
                          </a:lnTo>
                          <a:lnTo>
                            <a:pt x="400" y="1194"/>
                          </a:lnTo>
                          <a:lnTo>
                            <a:pt x="399" y="1200"/>
                          </a:lnTo>
                          <a:lnTo>
                            <a:pt x="397" y="1205"/>
                          </a:lnTo>
                          <a:lnTo>
                            <a:pt x="394" y="1211"/>
                          </a:lnTo>
                          <a:lnTo>
                            <a:pt x="390" y="1217"/>
                          </a:lnTo>
                          <a:lnTo>
                            <a:pt x="379" y="1228"/>
                          </a:lnTo>
                          <a:lnTo>
                            <a:pt x="364" y="1239"/>
                          </a:lnTo>
                          <a:lnTo>
                            <a:pt x="328" y="1262"/>
                          </a:lnTo>
                          <a:lnTo>
                            <a:pt x="289" y="1287"/>
                          </a:lnTo>
                          <a:lnTo>
                            <a:pt x="269" y="1300"/>
                          </a:lnTo>
                          <a:lnTo>
                            <a:pt x="252" y="1312"/>
                          </a:lnTo>
                          <a:lnTo>
                            <a:pt x="236" y="1327"/>
                          </a:lnTo>
                          <a:lnTo>
                            <a:pt x="222" y="1340"/>
                          </a:lnTo>
                          <a:lnTo>
                            <a:pt x="218" y="1348"/>
                          </a:lnTo>
                          <a:lnTo>
                            <a:pt x="214" y="1355"/>
                          </a:lnTo>
                          <a:lnTo>
                            <a:pt x="210" y="1364"/>
                          </a:lnTo>
                          <a:lnTo>
                            <a:pt x="209" y="1371"/>
                          </a:lnTo>
                          <a:lnTo>
                            <a:pt x="209" y="1380"/>
                          </a:lnTo>
                          <a:lnTo>
                            <a:pt x="210" y="1387"/>
                          </a:lnTo>
                          <a:lnTo>
                            <a:pt x="213" y="1396"/>
                          </a:lnTo>
                          <a:lnTo>
                            <a:pt x="216" y="1404"/>
                          </a:lnTo>
                          <a:lnTo>
                            <a:pt x="215" y="1430"/>
                          </a:lnTo>
                          <a:lnTo>
                            <a:pt x="214" y="1453"/>
                          </a:lnTo>
                          <a:lnTo>
                            <a:pt x="211" y="1471"/>
                          </a:lnTo>
                          <a:lnTo>
                            <a:pt x="208" y="1487"/>
                          </a:lnTo>
                          <a:lnTo>
                            <a:pt x="203" y="1501"/>
                          </a:lnTo>
                          <a:lnTo>
                            <a:pt x="197" y="1513"/>
                          </a:lnTo>
                          <a:lnTo>
                            <a:pt x="189" y="1523"/>
                          </a:lnTo>
                          <a:lnTo>
                            <a:pt x="183" y="1531"/>
                          </a:lnTo>
                          <a:lnTo>
                            <a:pt x="166" y="1549"/>
                          </a:lnTo>
                          <a:lnTo>
                            <a:pt x="147" y="1567"/>
                          </a:lnTo>
                          <a:lnTo>
                            <a:pt x="137" y="1577"/>
                          </a:lnTo>
                          <a:lnTo>
                            <a:pt x="127" y="1589"/>
                          </a:lnTo>
                          <a:lnTo>
                            <a:pt x="116" y="1604"/>
                          </a:lnTo>
                          <a:lnTo>
                            <a:pt x="105" y="1621"/>
                          </a:lnTo>
                          <a:lnTo>
                            <a:pt x="96" y="1632"/>
                          </a:lnTo>
                          <a:lnTo>
                            <a:pt x="90" y="1643"/>
                          </a:lnTo>
                          <a:lnTo>
                            <a:pt x="85" y="1653"/>
                          </a:lnTo>
                          <a:lnTo>
                            <a:pt x="83" y="1662"/>
                          </a:lnTo>
                          <a:lnTo>
                            <a:pt x="80" y="1671"/>
                          </a:lnTo>
                          <a:lnTo>
                            <a:pt x="79" y="1678"/>
                          </a:lnTo>
                          <a:lnTo>
                            <a:pt x="79" y="1686"/>
                          </a:lnTo>
                          <a:lnTo>
                            <a:pt x="80" y="1692"/>
                          </a:lnTo>
                          <a:lnTo>
                            <a:pt x="82" y="1697"/>
                          </a:lnTo>
                          <a:lnTo>
                            <a:pt x="84" y="1702"/>
                          </a:lnTo>
                          <a:lnTo>
                            <a:pt x="88" y="1707"/>
                          </a:lnTo>
                          <a:lnTo>
                            <a:pt x="91" y="1711"/>
                          </a:lnTo>
                          <a:lnTo>
                            <a:pt x="101" y="1719"/>
                          </a:lnTo>
                          <a:lnTo>
                            <a:pt x="114" y="1725"/>
                          </a:lnTo>
                          <a:lnTo>
                            <a:pt x="137" y="1736"/>
                          </a:lnTo>
                          <a:lnTo>
                            <a:pt x="159" y="1747"/>
                          </a:lnTo>
                          <a:lnTo>
                            <a:pt x="162" y="1751"/>
                          </a:lnTo>
                          <a:lnTo>
                            <a:pt x="166" y="1754"/>
                          </a:lnTo>
                          <a:lnTo>
                            <a:pt x="169" y="1758"/>
                          </a:lnTo>
                          <a:lnTo>
                            <a:pt x="171" y="1762"/>
                          </a:lnTo>
                          <a:lnTo>
                            <a:pt x="172" y="1767"/>
                          </a:lnTo>
                          <a:lnTo>
                            <a:pt x="173" y="1773"/>
                          </a:lnTo>
                          <a:lnTo>
                            <a:pt x="172" y="1778"/>
                          </a:lnTo>
                          <a:lnTo>
                            <a:pt x="170" y="1785"/>
                          </a:lnTo>
                          <a:lnTo>
                            <a:pt x="170" y="1789"/>
                          </a:lnTo>
                          <a:lnTo>
                            <a:pt x="169" y="1797"/>
                          </a:lnTo>
                          <a:lnTo>
                            <a:pt x="166" y="1803"/>
                          </a:lnTo>
                          <a:lnTo>
                            <a:pt x="164" y="1812"/>
                          </a:lnTo>
                          <a:lnTo>
                            <a:pt x="159" y="1819"/>
                          </a:lnTo>
                          <a:lnTo>
                            <a:pt x="151" y="1828"/>
                          </a:lnTo>
                          <a:lnTo>
                            <a:pt x="143" y="1838"/>
                          </a:lnTo>
                          <a:lnTo>
                            <a:pt x="132" y="1846"/>
                          </a:lnTo>
                          <a:lnTo>
                            <a:pt x="118" y="1856"/>
                          </a:lnTo>
                          <a:lnTo>
                            <a:pt x="101" y="1864"/>
                          </a:lnTo>
                          <a:lnTo>
                            <a:pt x="82" y="1873"/>
                          </a:lnTo>
                          <a:lnTo>
                            <a:pt x="58" y="1882"/>
                          </a:lnTo>
                          <a:lnTo>
                            <a:pt x="32" y="1889"/>
                          </a:lnTo>
                          <a:lnTo>
                            <a:pt x="0" y="189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39" name="Freeform 488"/>
                    <p:cNvSpPr>
                      <a:spLocks/>
                    </p:cNvSpPr>
                    <p:nvPr/>
                  </p:nvSpPr>
                  <p:spPr bwMode="auto">
                    <a:xfrm>
                      <a:off x="1594" y="2013"/>
                      <a:ext cx="614" cy="648"/>
                    </a:xfrm>
                    <a:custGeom>
                      <a:avLst/>
                      <a:gdLst>
                        <a:gd name="T0" fmla="*/ 0 w 2459"/>
                        <a:gd name="T1" fmla="*/ 0 h 2592"/>
                        <a:gd name="T2" fmla="*/ 0 w 2459"/>
                        <a:gd name="T3" fmla="*/ 0 h 2592"/>
                        <a:gd name="T4" fmla="*/ 0 w 2459"/>
                        <a:gd name="T5" fmla="*/ 0 h 2592"/>
                        <a:gd name="T6" fmla="*/ 0 w 2459"/>
                        <a:gd name="T7" fmla="*/ 0 h 2592"/>
                        <a:gd name="T8" fmla="*/ 0 w 2459"/>
                        <a:gd name="T9" fmla="*/ 0 h 2592"/>
                        <a:gd name="T10" fmla="*/ 0 w 2459"/>
                        <a:gd name="T11" fmla="*/ 0 h 2592"/>
                        <a:gd name="T12" fmla="*/ 0 w 2459"/>
                        <a:gd name="T13" fmla="*/ 0 h 2592"/>
                        <a:gd name="T14" fmla="*/ 0 w 2459"/>
                        <a:gd name="T15" fmla="*/ 0 h 2592"/>
                        <a:gd name="T16" fmla="*/ 0 w 2459"/>
                        <a:gd name="T17" fmla="*/ 0 h 2592"/>
                        <a:gd name="T18" fmla="*/ 0 w 2459"/>
                        <a:gd name="T19" fmla="*/ 0 h 2592"/>
                        <a:gd name="T20" fmla="*/ 0 w 2459"/>
                        <a:gd name="T21" fmla="*/ 0 h 2592"/>
                        <a:gd name="T22" fmla="*/ 0 w 2459"/>
                        <a:gd name="T23" fmla="*/ 0 h 2592"/>
                        <a:gd name="T24" fmla="*/ 0 w 2459"/>
                        <a:gd name="T25" fmla="*/ 0 h 2592"/>
                        <a:gd name="T26" fmla="*/ 0 w 2459"/>
                        <a:gd name="T27" fmla="*/ 0 h 2592"/>
                        <a:gd name="T28" fmla="*/ 0 w 2459"/>
                        <a:gd name="T29" fmla="*/ 0 h 2592"/>
                        <a:gd name="T30" fmla="*/ 0 w 2459"/>
                        <a:gd name="T31" fmla="*/ 0 h 2592"/>
                        <a:gd name="T32" fmla="*/ 0 w 2459"/>
                        <a:gd name="T33" fmla="*/ 0 h 2592"/>
                        <a:gd name="T34" fmla="*/ 0 w 2459"/>
                        <a:gd name="T35" fmla="*/ 0 h 2592"/>
                        <a:gd name="T36" fmla="*/ 0 w 2459"/>
                        <a:gd name="T37" fmla="*/ 0 h 2592"/>
                        <a:gd name="T38" fmla="*/ 0 w 2459"/>
                        <a:gd name="T39" fmla="*/ 0 h 2592"/>
                        <a:gd name="T40" fmla="*/ 0 w 2459"/>
                        <a:gd name="T41" fmla="*/ 0 h 2592"/>
                        <a:gd name="T42" fmla="*/ 0 w 2459"/>
                        <a:gd name="T43" fmla="*/ 0 h 2592"/>
                        <a:gd name="T44" fmla="*/ 0 w 2459"/>
                        <a:gd name="T45" fmla="*/ 0 h 2592"/>
                        <a:gd name="T46" fmla="*/ 0 w 2459"/>
                        <a:gd name="T47" fmla="*/ 0 h 2592"/>
                        <a:gd name="T48" fmla="*/ 0 w 2459"/>
                        <a:gd name="T49" fmla="*/ 0 h 2592"/>
                        <a:gd name="T50" fmla="*/ 0 w 2459"/>
                        <a:gd name="T51" fmla="*/ 0 h 2592"/>
                        <a:gd name="T52" fmla="*/ 0 w 2459"/>
                        <a:gd name="T53" fmla="*/ 0 h 2592"/>
                        <a:gd name="T54" fmla="*/ 0 w 2459"/>
                        <a:gd name="T55" fmla="*/ 0 h 2592"/>
                        <a:gd name="T56" fmla="*/ 0 w 2459"/>
                        <a:gd name="T57" fmla="*/ 0 h 2592"/>
                        <a:gd name="T58" fmla="*/ 0 w 2459"/>
                        <a:gd name="T59" fmla="*/ 0 h 2592"/>
                        <a:gd name="T60" fmla="*/ 0 w 2459"/>
                        <a:gd name="T61" fmla="*/ 0 h 2592"/>
                        <a:gd name="T62" fmla="*/ 0 w 2459"/>
                        <a:gd name="T63" fmla="*/ 0 h 2592"/>
                        <a:gd name="T64" fmla="*/ 0 w 2459"/>
                        <a:gd name="T65" fmla="*/ 0 h 2592"/>
                        <a:gd name="T66" fmla="*/ 0 w 2459"/>
                        <a:gd name="T67" fmla="*/ 0 h 2592"/>
                        <a:gd name="T68" fmla="*/ 0 w 2459"/>
                        <a:gd name="T69" fmla="*/ 0 h 2592"/>
                        <a:gd name="T70" fmla="*/ 0 w 2459"/>
                        <a:gd name="T71" fmla="*/ 0 h 2592"/>
                        <a:gd name="T72" fmla="*/ 0 w 2459"/>
                        <a:gd name="T73" fmla="*/ 0 h 25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59"/>
                        <a:gd name="T112" fmla="*/ 0 h 2592"/>
                        <a:gd name="T113" fmla="*/ 2459 w 2459"/>
                        <a:gd name="T114" fmla="*/ 2592 h 25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59" h="2592">
                          <a:moveTo>
                            <a:pt x="0" y="2559"/>
                          </a:moveTo>
                          <a:lnTo>
                            <a:pt x="328" y="0"/>
                          </a:lnTo>
                          <a:lnTo>
                            <a:pt x="372" y="8"/>
                          </a:lnTo>
                          <a:lnTo>
                            <a:pt x="424" y="16"/>
                          </a:lnTo>
                          <a:lnTo>
                            <a:pt x="483" y="24"/>
                          </a:lnTo>
                          <a:lnTo>
                            <a:pt x="546" y="32"/>
                          </a:lnTo>
                          <a:lnTo>
                            <a:pt x="688" y="51"/>
                          </a:lnTo>
                          <a:lnTo>
                            <a:pt x="846" y="69"/>
                          </a:lnTo>
                          <a:lnTo>
                            <a:pt x="1017" y="87"/>
                          </a:lnTo>
                          <a:lnTo>
                            <a:pt x="1196" y="106"/>
                          </a:lnTo>
                          <a:lnTo>
                            <a:pt x="1377" y="124"/>
                          </a:lnTo>
                          <a:lnTo>
                            <a:pt x="1558" y="141"/>
                          </a:lnTo>
                          <a:lnTo>
                            <a:pt x="1735" y="158"/>
                          </a:lnTo>
                          <a:lnTo>
                            <a:pt x="1901" y="173"/>
                          </a:lnTo>
                          <a:lnTo>
                            <a:pt x="2054" y="188"/>
                          </a:lnTo>
                          <a:lnTo>
                            <a:pt x="2189" y="200"/>
                          </a:lnTo>
                          <a:lnTo>
                            <a:pt x="2300" y="210"/>
                          </a:lnTo>
                          <a:lnTo>
                            <a:pt x="2386" y="217"/>
                          </a:lnTo>
                          <a:lnTo>
                            <a:pt x="2441" y="222"/>
                          </a:lnTo>
                          <a:lnTo>
                            <a:pt x="2459" y="223"/>
                          </a:lnTo>
                          <a:lnTo>
                            <a:pt x="2453" y="473"/>
                          </a:lnTo>
                          <a:lnTo>
                            <a:pt x="2435" y="703"/>
                          </a:lnTo>
                          <a:lnTo>
                            <a:pt x="2419" y="921"/>
                          </a:lnTo>
                          <a:lnTo>
                            <a:pt x="2403" y="1127"/>
                          </a:lnTo>
                          <a:lnTo>
                            <a:pt x="2390" y="1319"/>
                          </a:lnTo>
                          <a:lnTo>
                            <a:pt x="2376" y="1498"/>
                          </a:lnTo>
                          <a:lnTo>
                            <a:pt x="2364" y="1664"/>
                          </a:lnTo>
                          <a:lnTo>
                            <a:pt x="2354" y="1815"/>
                          </a:lnTo>
                          <a:lnTo>
                            <a:pt x="2344" y="1952"/>
                          </a:lnTo>
                          <a:lnTo>
                            <a:pt x="2336" y="2074"/>
                          </a:lnTo>
                          <a:lnTo>
                            <a:pt x="2328" y="2182"/>
                          </a:lnTo>
                          <a:lnTo>
                            <a:pt x="2322" y="2274"/>
                          </a:lnTo>
                          <a:lnTo>
                            <a:pt x="2317" y="2350"/>
                          </a:lnTo>
                          <a:lnTo>
                            <a:pt x="2314" y="2409"/>
                          </a:lnTo>
                          <a:lnTo>
                            <a:pt x="2311" y="2453"/>
                          </a:lnTo>
                          <a:lnTo>
                            <a:pt x="2310" y="2478"/>
                          </a:lnTo>
                          <a:lnTo>
                            <a:pt x="2309" y="2487"/>
                          </a:lnTo>
                          <a:lnTo>
                            <a:pt x="2304" y="2487"/>
                          </a:lnTo>
                          <a:lnTo>
                            <a:pt x="2289" y="2484"/>
                          </a:lnTo>
                          <a:lnTo>
                            <a:pt x="2265" y="2483"/>
                          </a:lnTo>
                          <a:lnTo>
                            <a:pt x="2230" y="2480"/>
                          </a:lnTo>
                          <a:lnTo>
                            <a:pt x="2185" y="2475"/>
                          </a:lnTo>
                          <a:lnTo>
                            <a:pt x="2129" y="2470"/>
                          </a:lnTo>
                          <a:lnTo>
                            <a:pt x="2063" y="2464"/>
                          </a:lnTo>
                          <a:lnTo>
                            <a:pt x="1984" y="2456"/>
                          </a:lnTo>
                          <a:lnTo>
                            <a:pt x="1895" y="2449"/>
                          </a:lnTo>
                          <a:lnTo>
                            <a:pt x="1793" y="2439"/>
                          </a:lnTo>
                          <a:lnTo>
                            <a:pt x="1681" y="2429"/>
                          </a:lnTo>
                          <a:lnTo>
                            <a:pt x="1556" y="2417"/>
                          </a:lnTo>
                          <a:lnTo>
                            <a:pt x="1419" y="2405"/>
                          </a:lnTo>
                          <a:lnTo>
                            <a:pt x="1270" y="2393"/>
                          </a:lnTo>
                          <a:lnTo>
                            <a:pt x="1107" y="2378"/>
                          </a:lnTo>
                          <a:lnTo>
                            <a:pt x="932" y="2362"/>
                          </a:lnTo>
                          <a:lnTo>
                            <a:pt x="945" y="2395"/>
                          </a:lnTo>
                          <a:lnTo>
                            <a:pt x="955" y="2422"/>
                          </a:lnTo>
                          <a:lnTo>
                            <a:pt x="962" y="2440"/>
                          </a:lnTo>
                          <a:lnTo>
                            <a:pt x="965" y="2448"/>
                          </a:lnTo>
                          <a:lnTo>
                            <a:pt x="321" y="2409"/>
                          </a:lnTo>
                          <a:lnTo>
                            <a:pt x="321" y="2411"/>
                          </a:lnTo>
                          <a:lnTo>
                            <a:pt x="319" y="2420"/>
                          </a:lnTo>
                          <a:lnTo>
                            <a:pt x="314" y="2433"/>
                          </a:lnTo>
                          <a:lnTo>
                            <a:pt x="309" y="2454"/>
                          </a:lnTo>
                          <a:lnTo>
                            <a:pt x="301" y="2480"/>
                          </a:lnTo>
                          <a:lnTo>
                            <a:pt x="294" y="2510"/>
                          </a:lnTo>
                          <a:lnTo>
                            <a:pt x="285" y="2548"/>
                          </a:lnTo>
                          <a:lnTo>
                            <a:pt x="276" y="2592"/>
                          </a:lnTo>
                          <a:lnTo>
                            <a:pt x="234" y="2587"/>
                          </a:lnTo>
                          <a:lnTo>
                            <a:pt x="196" y="2582"/>
                          </a:lnTo>
                          <a:lnTo>
                            <a:pt x="158" y="2577"/>
                          </a:lnTo>
                          <a:lnTo>
                            <a:pt x="123" y="2573"/>
                          </a:lnTo>
                          <a:lnTo>
                            <a:pt x="90" y="2569"/>
                          </a:lnTo>
                          <a:lnTo>
                            <a:pt x="58" y="2565"/>
                          </a:lnTo>
                          <a:lnTo>
                            <a:pt x="28" y="2562"/>
                          </a:lnTo>
                          <a:lnTo>
                            <a:pt x="0" y="2559"/>
                          </a:lnTo>
                          <a:close/>
                        </a:path>
                      </a:pathLst>
                    </a:custGeom>
                    <a:solidFill>
                      <a:schemeClr val="accent3"/>
                    </a:solidFill>
                    <a:ln w="6350">
                      <a:noFill/>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40" name="Freeform 489"/>
                    <p:cNvSpPr>
                      <a:spLocks/>
                    </p:cNvSpPr>
                    <p:nvPr/>
                  </p:nvSpPr>
                  <p:spPr bwMode="auto">
                    <a:xfrm>
                      <a:off x="1594" y="2013"/>
                      <a:ext cx="614" cy="648"/>
                    </a:xfrm>
                    <a:custGeom>
                      <a:avLst/>
                      <a:gdLst>
                        <a:gd name="T0" fmla="*/ 0 w 2459"/>
                        <a:gd name="T1" fmla="*/ 0 h 2592"/>
                        <a:gd name="T2" fmla="*/ 0 w 2459"/>
                        <a:gd name="T3" fmla="*/ 0 h 2592"/>
                        <a:gd name="T4" fmla="*/ 0 w 2459"/>
                        <a:gd name="T5" fmla="*/ 0 h 2592"/>
                        <a:gd name="T6" fmla="*/ 0 w 2459"/>
                        <a:gd name="T7" fmla="*/ 0 h 2592"/>
                        <a:gd name="T8" fmla="*/ 0 w 2459"/>
                        <a:gd name="T9" fmla="*/ 0 h 2592"/>
                        <a:gd name="T10" fmla="*/ 0 w 2459"/>
                        <a:gd name="T11" fmla="*/ 0 h 2592"/>
                        <a:gd name="T12" fmla="*/ 0 w 2459"/>
                        <a:gd name="T13" fmla="*/ 0 h 2592"/>
                        <a:gd name="T14" fmla="*/ 0 w 2459"/>
                        <a:gd name="T15" fmla="*/ 0 h 2592"/>
                        <a:gd name="T16" fmla="*/ 0 w 2459"/>
                        <a:gd name="T17" fmla="*/ 0 h 2592"/>
                        <a:gd name="T18" fmla="*/ 0 w 2459"/>
                        <a:gd name="T19" fmla="*/ 0 h 2592"/>
                        <a:gd name="T20" fmla="*/ 0 w 2459"/>
                        <a:gd name="T21" fmla="*/ 0 h 2592"/>
                        <a:gd name="T22" fmla="*/ 0 w 2459"/>
                        <a:gd name="T23" fmla="*/ 0 h 2592"/>
                        <a:gd name="T24" fmla="*/ 0 w 2459"/>
                        <a:gd name="T25" fmla="*/ 0 h 2592"/>
                        <a:gd name="T26" fmla="*/ 0 w 2459"/>
                        <a:gd name="T27" fmla="*/ 0 h 2592"/>
                        <a:gd name="T28" fmla="*/ 0 w 2459"/>
                        <a:gd name="T29" fmla="*/ 0 h 2592"/>
                        <a:gd name="T30" fmla="*/ 0 w 2459"/>
                        <a:gd name="T31" fmla="*/ 0 h 2592"/>
                        <a:gd name="T32" fmla="*/ 0 w 2459"/>
                        <a:gd name="T33" fmla="*/ 0 h 2592"/>
                        <a:gd name="T34" fmla="*/ 0 w 2459"/>
                        <a:gd name="T35" fmla="*/ 0 h 2592"/>
                        <a:gd name="T36" fmla="*/ 0 w 2459"/>
                        <a:gd name="T37" fmla="*/ 0 h 2592"/>
                        <a:gd name="T38" fmla="*/ 0 w 2459"/>
                        <a:gd name="T39" fmla="*/ 0 h 2592"/>
                        <a:gd name="T40" fmla="*/ 0 w 2459"/>
                        <a:gd name="T41" fmla="*/ 0 h 2592"/>
                        <a:gd name="T42" fmla="*/ 0 w 2459"/>
                        <a:gd name="T43" fmla="*/ 0 h 2592"/>
                        <a:gd name="T44" fmla="*/ 0 w 2459"/>
                        <a:gd name="T45" fmla="*/ 0 h 2592"/>
                        <a:gd name="T46" fmla="*/ 0 w 2459"/>
                        <a:gd name="T47" fmla="*/ 0 h 2592"/>
                        <a:gd name="T48" fmla="*/ 0 w 2459"/>
                        <a:gd name="T49" fmla="*/ 0 h 2592"/>
                        <a:gd name="T50" fmla="*/ 0 w 2459"/>
                        <a:gd name="T51" fmla="*/ 0 h 2592"/>
                        <a:gd name="T52" fmla="*/ 0 w 2459"/>
                        <a:gd name="T53" fmla="*/ 0 h 2592"/>
                        <a:gd name="T54" fmla="*/ 0 w 2459"/>
                        <a:gd name="T55" fmla="*/ 0 h 2592"/>
                        <a:gd name="T56" fmla="*/ 0 w 2459"/>
                        <a:gd name="T57" fmla="*/ 0 h 2592"/>
                        <a:gd name="T58" fmla="*/ 0 w 2459"/>
                        <a:gd name="T59" fmla="*/ 0 h 2592"/>
                        <a:gd name="T60" fmla="*/ 0 w 2459"/>
                        <a:gd name="T61" fmla="*/ 0 h 2592"/>
                        <a:gd name="T62" fmla="*/ 0 w 2459"/>
                        <a:gd name="T63" fmla="*/ 0 h 2592"/>
                        <a:gd name="T64" fmla="*/ 0 w 2459"/>
                        <a:gd name="T65" fmla="*/ 0 h 2592"/>
                        <a:gd name="T66" fmla="*/ 0 w 2459"/>
                        <a:gd name="T67" fmla="*/ 0 h 2592"/>
                        <a:gd name="T68" fmla="*/ 0 w 2459"/>
                        <a:gd name="T69" fmla="*/ 0 h 2592"/>
                        <a:gd name="T70" fmla="*/ 0 w 2459"/>
                        <a:gd name="T71" fmla="*/ 0 h 2592"/>
                        <a:gd name="T72" fmla="*/ 0 w 2459"/>
                        <a:gd name="T73" fmla="*/ 0 h 2592"/>
                        <a:gd name="T74" fmla="*/ 0 w 2459"/>
                        <a:gd name="T75" fmla="*/ 0 h 2592"/>
                        <a:gd name="T76" fmla="*/ 0 w 2459"/>
                        <a:gd name="T77" fmla="*/ 0 h 2592"/>
                        <a:gd name="T78" fmla="*/ 0 w 2459"/>
                        <a:gd name="T79" fmla="*/ 0 h 25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59"/>
                        <a:gd name="T121" fmla="*/ 0 h 2592"/>
                        <a:gd name="T122" fmla="*/ 2459 w 2459"/>
                        <a:gd name="T123" fmla="*/ 2592 h 25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59" h="2592">
                          <a:moveTo>
                            <a:pt x="0" y="2559"/>
                          </a:moveTo>
                          <a:lnTo>
                            <a:pt x="328" y="0"/>
                          </a:lnTo>
                          <a:lnTo>
                            <a:pt x="372" y="8"/>
                          </a:lnTo>
                          <a:lnTo>
                            <a:pt x="424" y="16"/>
                          </a:lnTo>
                          <a:lnTo>
                            <a:pt x="483" y="24"/>
                          </a:lnTo>
                          <a:lnTo>
                            <a:pt x="546" y="32"/>
                          </a:lnTo>
                          <a:lnTo>
                            <a:pt x="688" y="51"/>
                          </a:lnTo>
                          <a:lnTo>
                            <a:pt x="846" y="69"/>
                          </a:lnTo>
                          <a:lnTo>
                            <a:pt x="1017" y="87"/>
                          </a:lnTo>
                          <a:lnTo>
                            <a:pt x="1196" y="106"/>
                          </a:lnTo>
                          <a:lnTo>
                            <a:pt x="1377" y="124"/>
                          </a:lnTo>
                          <a:lnTo>
                            <a:pt x="1558" y="141"/>
                          </a:lnTo>
                          <a:lnTo>
                            <a:pt x="1735" y="158"/>
                          </a:lnTo>
                          <a:lnTo>
                            <a:pt x="1901" y="173"/>
                          </a:lnTo>
                          <a:lnTo>
                            <a:pt x="2054" y="188"/>
                          </a:lnTo>
                          <a:lnTo>
                            <a:pt x="2189" y="200"/>
                          </a:lnTo>
                          <a:lnTo>
                            <a:pt x="2300" y="210"/>
                          </a:lnTo>
                          <a:lnTo>
                            <a:pt x="2386" y="217"/>
                          </a:lnTo>
                          <a:lnTo>
                            <a:pt x="2441" y="222"/>
                          </a:lnTo>
                          <a:lnTo>
                            <a:pt x="2459" y="223"/>
                          </a:lnTo>
                          <a:lnTo>
                            <a:pt x="2453" y="473"/>
                          </a:lnTo>
                          <a:lnTo>
                            <a:pt x="2435" y="703"/>
                          </a:lnTo>
                          <a:lnTo>
                            <a:pt x="2419" y="921"/>
                          </a:lnTo>
                          <a:lnTo>
                            <a:pt x="2403" y="1127"/>
                          </a:lnTo>
                          <a:lnTo>
                            <a:pt x="2390" y="1319"/>
                          </a:lnTo>
                          <a:lnTo>
                            <a:pt x="2376" y="1498"/>
                          </a:lnTo>
                          <a:lnTo>
                            <a:pt x="2364" y="1664"/>
                          </a:lnTo>
                          <a:lnTo>
                            <a:pt x="2354" y="1815"/>
                          </a:lnTo>
                          <a:lnTo>
                            <a:pt x="2344" y="1952"/>
                          </a:lnTo>
                          <a:lnTo>
                            <a:pt x="2336" y="2074"/>
                          </a:lnTo>
                          <a:lnTo>
                            <a:pt x="2328" y="2182"/>
                          </a:lnTo>
                          <a:lnTo>
                            <a:pt x="2322" y="2274"/>
                          </a:lnTo>
                          <a:lnTo>
                            <a:pt x="2317" y="2350"/>
                          </a:lnTo>
                          <a:lnTo>
                            <a:pt x="2314" y="2409"/>
                          </a:lnTo>
                          <a:lnTo>
                            <a:pt x="2311" y="2453"/>
                          </a:lnTo>
                          <a:lnTo>
                            <a:pt x="2310" y="2478"/>
                          </a:lnTo>
                          <a:lnTo>
                            <a:pt x="2309" y="2487"/>
                          </a:lnTo>
                          <a:lnTo>
                            <a:pt x="2304" y="2487"/>
                          </a:lnTo>
                          <a:lnTo>
                            <a:pt x="2289" y="2484"/>
                          </a:lnTo>
                          <a:lnTo>
                            <a:pt x="2265" y="2483"/>
                          </a:lnTo>
                          <a:lnTo>
                            <a:pt x="2230" y="2480"/>
                          </a:lnTo>
                          <a:lnTo>
                            <a:pt x="2185" y="2475"/>
                          </a:lnTo>
                          <a:lnTo>
                            <a:pt x="2129" y="2470"/>
                          </a:lnTo>
                          <a:lnTo>
                            <a:pt x="2063" y="2464"/>
                          </a:lnTo>
                          <a:lnTo>
                            <a:pt x="1984" y="2456"/>
                          </a:lnTo>
                          <a:lnTo>
                            <a:pt x="1895" y="2449"/>
                          </a:lnTo>
                          <a:lnTo>
                            <a:pt x="1793" y="2439"/>
                          </a:lnTo>
                          <a:lnTo>
                            <a:pt x="1681" y="2429"/>
                          </a:lnTo>
                          <a:lnTo>
                            <a:pt x="1556" y="2417"/>
                          </a:lnTo>
                          <a:lnTo>
                            <a:pt x="1419" y="2405"/>
                          </a:lnTo>
                          <a:lnTo>
                            <a:pt x="1270" y="2393"/>
                          </a:lnTo>
                          <a:lnTo>
                            <a:pt x="1107" y="2378"/>
                          </a:lnTo>
                          <a:lnTo>
                            <a:pt x="932" y="2362"/>
                          </a:lnTo>
                          <a:lnTo>
                            <a:pt x="945" y="2395"/>
                          </a:lnTo>
                          <a:lnTo>
                            <a:pt x="955" y="2422"/>
                          </a:lnTo>
                          <a:lnTo>
                            <a:pt x="962" y="2440"/>
                          </a:lnTo>
                          <a:lnTo>
                            <a:pt x="965" y="2448"/>
                          </a:lnTo>
                          <a:lnTo>
                            <a:pt x="321" y="2409"/>
                          </a:lnTo>
                          <a:lnTo>
                            <a:pt x="321" y="2411"/>
                          </a:lnTo>
                          <a:lnTo>
                            <a:pt x="319" y="2420"/>
                          </a:lnTo>
                          <a:lnTo>
                            <a:pt x="314" y="2433"/>
                          </a:lnTo>
                          <a:lnTo>
                            <a:pt x="309" y="2454"/>
                          </a:lnTo>
                          <a:lnTo>
                            <a:pt x="301" y="2480"/>
                          </a:lnTo>
                          <a:lnTo>
                            <a:pt x="294" y="2510"/>
                          </a:lnTo>
                          <a:lnTo>
                            <a:pt x="285" y="2548"/>
                          </a:lnTo>
                          <a:lnTo>
                            <a:pt x="276" y="2592"/>
                          </a:lnTo>
                          <a:lnTo>
                            <a:pt x="234" y="2587"/>
                          </a:lnTo>
                          <a:lnTo>
                            <a:pt x="196" y="2582"/>
                          </a:lnTo>
                          <a:lnTo>
                            <a:pt x="158" y="2577"/>
                          </a:lnTo>
                          <a:lnTo>
                            <a:pt x="123" y="2573"/>
                          </a:lnTo>
                          <a:lnTo>
                            <a:pt x="90" y="2569"/>
                          </a:lnTo>
                          <a:lnTo>
                            <a:pt x="58" y="2565"/>
                          </a:lnTo>
                          <a:lnTo>
                            <a:pt x="28" y="2562"/>
                          </a:lnTo>
                          <a:lnTo>
                            <a:pt x="0" y="2559"/>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1" name="Freeform 490"/>
                    <p:cNvSpPr>
                      <a:spLocks/>
                    </p:cNvSpPr>
                    <p:nvPr/>
                  </p:nvSpPr>
                  <p:spPr bwMode="auto">
                    <a:xfrm>
                      <a:off x="4007" y="2199"/>
                      <a:ext cx="458" cy="359"/>
                    </a:xfrm>
                    <a:custGeom>
                      <a:avLst/>
                      <a:gdLst>
                        <a:gd name="T0" fmla="*/ 0 w 1831"/>
                        <a:gd name="T1" fmla="*/ 0 h 1438"/>
                        <a:gd name="T2" fmla="*/ 0 w 1831"/>
                        <a:gd name="T3" fmla="*/ 0 h 1438"/>
                        <a:gd name="T4" fmla="*/ 0 w 1831"/>
                        <a:gd name="T5" fmla="*/ 0 h 1438"/>
                        <a:gd name="T6" fmla="*/ 0 w 1831"/>
                        <a:gd name="T7" fmla="*/ 0 h 1438"/>
                        <a:gd name="T8" fmla="*/ 0 w 1831"/>
                        <a:gd name="T9" fmla="*/ 0 h 1438"/>
                        <a:gd name="T10" fmla="*/ 0 w 1831"/>
                        <a:gd name="T11" fmla="*/ 0 h 1438"/>
                        <a:gd name="T12" fmla="*/ 0 w 1831"/>
                        <a:gd name="T13" fmla="*/ 0 h 1438"/>
                        <a:gd name="T14" fmla="*/ 0 w 1831"/>
                        <a:gd name="T15" fmla="*/ 0 h 1438"/>
                        <a:gd name="T16" fmla="*/ 0 w 1831"/>
                        <a:gd name="T17" fmla="*/ 0 h 1438"/>
                        <a:gd name="T18" fmla="*/ 0 w 1831"/>
                        <a:gd name="T19" fmla="*/ 0 h 1438"/>
                        <a:gd name="T20" fmla="*/ 0 w 1831"/>
                        <a:gd name="T21" fmla="*/ 0 h 1438"/>
                        <a:gd name="T22" fmla="*/ 0 w 1831"/>
                        <a:gd name="T23" fmla="*/ 0 h 1438"/>
                        <a:gd name="T24" fmla="*/ 0 w 1831"/>
                        <a:gd name="T25" fmla="*/ 0 h 1438"/>
                        <a:gd name="T26" fmla="*/ 0 w 1831"/>
                        <a:gd name="T27" fmla="*/ 0 h 1438"/>
                        <a:gd name="T28" fmla="*/ 0 w 1831"/>
                        <a:gd name="T29" fmla="*/ 0 h 1438"/>
                        <a:gd name="T30" fmla="*/ 0 w 1831"/>
                        <a:gd name="T31" fmla="*/ 0 h 1438"/>
                        <a:gd name="T32" fmla="*/ 0 w 1831"/>
                        <a:gd name="T33" fmla="*/ 0 h 1438"/>
                        <a:gd name="T34" fmla="*/ 0 w 1831"/>
                        <a:gd name="T35" fmla="*/ 0 h 1438"/>
                        <a:gd name="T36" fmla="*/ 0 w 1831"/>
                        <a:gd name="T37" fmla="*/ 0 h 1438"/>
                        <a:gd name="T38" fmla="*/ 0 w 1831"/>
                        <a:gd name="T39" fmla="*/ 0 h 1438"/>
                        <a:gd name="T40" fmla="*/ 0 w 1831"/>
                        <a:gd name="T41" fmla="*/ 0 h 1438"/>
                        <a:gd name="T42" fmla="*/ 0 w 1831"/>
                        <a:gd name="T43" fmla="*/ 0 h 1438"/>
                        <a:gd name="T44" fmla="*/ 0 w 1831"/>
                        <a:gd name="T45" fmla="*/ 0 h 1438"/>
                        <a:gd name="T46" fmla="*/ 0 w 1831"/>
                        <a:gd name="T47" fmla="*/ 0 h 1438"/>
                        <a:gd name="T48" fmla="*/ 0 w 1831"/>
                        <a:gd name="T49" fmla="*/ 0 h 1438"/>
                        <a:gd name="T50" fmla="*/ 0 w 1831"/>
                        <a:gd name="T51" fmla="*/ 0 h 1438"/>
                        <a:gd name="T52" fmla="*/ 0 w 1831"/>
                        <a:gd name="T53" fmla="*/ 0 h 1438"/>
                        <a:gd name="T54" fmla="*/ 0 w 1831"/>
                        <a:gd name="T55" fmla="*/ 0 h 1438"/>
                        <a:gd name="T56" fmla="*/ 0 w 1831"/>
                        <a:gd name="T57" fmla="*/ 0 h 1438"/>
                        <a:gd name="T58" fmla="*/ 0 w 1831"/>
                        <a:gd name="T59" fmla="*/ 0 h 1438"/>
                        <a:gd name="T60" fmla="*/ 0 w 1831"/>
                        <a:gd name="T61" fmla="*/ 0 h 1438"/>
                        <a:gd name="T62" fmla="*/ 0 w 1831"/>
                        <a:gd name="T63" fmla="*/ 0 h 1438"/>
                        <a:gd name="T64" fmla="*/ 0 w 1831"/>
                        <a:gd name="T65" fmla="*/ 0 h 1438"/>
                        <a:gd name="T66" fmla="*/ 0 w 1831"/>
                        <a:gd name="T67" fmla="*/ 0 h 1438"/>
                        <a:gd name="T68" fmla="*/ 0 w 1831"/>
                        <a:gd name="T69" fmla="*/ 0 h 1438"/>
                        <a:gd name="T70" fmla="*/ 0 w 1831"/>
                        <a:gd name="T71" fmla="*/ 0 h 1438"/>
                        <a:gd name="T72" fmla="*/ 0 w 1831"/>
                        <a:gd name="T73" fmla="*/ 0 h 1438"/>
                        <a:gd name="T74" fmla="*/ 0 w 1831"/>
                        <a:gd name="T75" fmla="*/ 0 h 1438"/>
                        <a:gd name="T76" fmla="*/ 0 w 1831"/>
                        <a:gd name="T77" fmla="*/ 0 h 1438"/>
                        <a:gd name="T78" fmla="*/ 0 w 1831"/>
                        <a:gd name="T79" fmla="*/ 0 h 1438"/>
                        <a:gd name="T80" fmla="*/ 0 w 1831"/>
                        <a:gd name="T81" fmla="*/ 0 h 1438"/>
                        <a:gd name="T82" fmla="*/ 0 w 1831"/>
                        <a:gd name="T83" fmla="*/ 0 h 1438"/>
                        <a:gd name="T84" fmla="*/ 0 w 1831"/>
                        <a:gd name="T85" fmla="*/ 0 h 1438"/>
                        <a:gd name="T86" fmla="*/ 0 w 1831"/>
                        <a:gd name="T87" fmla="*/ 0 h 1438"/>
                        <a:gd name="T88" fmla="*/ 0 w 1831"/>
                        <a:gd name="T89" fmla="*/ 0 h 1438"/>
                        <a:gd name="T90" fmla="*/ 0 w 1831"/>
                        <a:gd name="T91" fmla="*/ 0 h 1438"/>
                        <a:gd name="T92" fmla="*/ 0 w 1831"/>
                        <a:gd name="T93" fmla="*/ 0 h 1438"/>
                        <a:gd name="T94" fmla="*/ 0 w 1831"/>
                        <a:gd name="T95" fmla="*/ 0 h 1438"/>
                        <a:gd name="T96" fmla="*/ 0 w 1831"/>
                        <a:gd name="T97" fmla="*/ 0 h 1438"/>
                        <a:gd name="T98" fmla="*/ 0 w 1831"/>
                        <a:gd name="T99" fmla="*/ 0 h 1438"/>
                        <a:gd name="T100" fmla="*/ 0 w 1831"/>
                        <a:gd name="T101" fmla="*/ 0 h 1438"/>
                        <a:gd name="T102" fmla="*/ 0 w 1831"/>
                        <a:gd name="T103" fmla="*/ 0 h 1438"/>
                        <a:gd name="T104" fmla="*/ 0 w 1831"/>
                        <a:gd name="T105" fmla="*/ 0 h 1438"/>
                        <a:gd name="T106" fmla="*/ 0 w 1831"/>
                        <a:gd name="T107" fmla="*/ 0 h 1438"/>
                        <a:gd name="T108" fmla="*/ 0 w 1831"/>
                        <a:gd name="T109" fmla="*/ 0 h 1438"/>
                        <a:gd name="T110" fmla="*/ 0 w 1831"/>
                        <a:gd name="T111" fmla="*/ 0 h 1438"/>
                        <a:gd name="T112" fmla="*/ 0 w 1831"/>
                        <a:gd name="T113" fmla="*/ 0 h 1438"/>
                        <a:gd name="T114" fmla="*/ 0 w 1831"/>
                        <a:gd name="T115" fmla="*/ 0 h 1438"/>
                        <a:gd name="T116" fmla="*/ 0 w 1831"/>
                        <a:gd name="T117" fmla="*/ 0 h 14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31"/>
                        <a:gd name="T178" fmla="*/ 0 h 1438"/>
                        <a:gd name="T179" fmla="*/ 1831 w 1831"/>
                        <a:gd name="T180" fmla="*/ 1438 h 14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31" h="1438">
                          <a:moveTo>
                            <a:pt x="41" y="196"/>
                          </a:moveTo>
                          <a:lnTo>
                            <a:pt x="0" y="354"/>
                          </a:lnTo>
                          <a:lnTo>
                            <a:pt x="184" y="413"/>
                          </a:lnTo>
                          <a:lnTo>
                            <a:pt x="191" y="424"/>
                          </a:lnTo>
                          <a:lnTo>
                            <a:pt x="210" y="453"/>
                          </a:lnTo>
                          <a:lnTo>
                            <a:pt x="236" y="495"/>
                          </a:lnTo>
                          <a:lnTo>
                            <a:pt x="269" y="544"/>
                          </a:lnTo>
                          <a:lnTo>
                            <a:pt x="288" y="570"/>
                          </a:lnTo>
                          <a:lnTo>
                            <a:pt x="306" y="594"/>
                          </a:lnTo>
                          <a:lnTo>
                            <a:pt x="326" y="619"/>
                          </a:lnTo>
                          <a:lnTo>
                            <a:pt x="345" y="641"/>
                          </a:lnTo>
                          <a:lnTo>
                            <a:pt x="364" y="659"/>
                          </a:lnTo>
                          <a:lnTo>
                            <a:pt x="381" y="676"/>
                          </a:lnTo>
                          <a:lnTo>
                            <a:pt x="391" y="682"/>
                          </a:lnTo>
                          <a:lnTo>
                            <a:pt x="398" y="687"/>
                          </a:lnTo>
                          <a:lnTo>
                            <a:pt x="407" y="692"/>
                          </a:lnTo>
                          <a:lnTo>
                            <a:pt x="414" y="696"/>
                          </a:lnTo>
                          <a:lnTo>
                            <a:pt x="434" y="701"/>
                          </a:lnTo>
                          <a:lnTo>
                            <a:pt x="480" y="715"/>
                          </a:lnTo>
                          <a:lnTo>
                            <a:pt x="507" y="728"/>
                          </a:lnTo>
                          <a:lnTo>
                            <a:pt x="535" y="742"/>
                          </a:lnTo>
                          <a:lnTo>
                            <a:pt x="550" y="751"/>
                          </a:lnTo>
                          <a:lnTo>
                            <a:pt x="562" y="759"/>
                          </a:lnTo>
                          <a:lnTo>
                            <a:pt x="574" y="770"/>
                          </a:lnTo>
                          <a:lnTo>
                            <a:pt x="584" y="780"/>
                          </a:lnTo>
                          <a:lnTo>
                            <a:pt x="588" y="783"/>
                          </a:lnTo>
                          <a:lnTo>
                            <a:pt x="598" y="790"/>
                          </a:lnTo>
                          <a:lnTo>
                            <a:pt x="610" y="802"/>
                          </a:lnTo>
                          <a:lnTo>
                            <a:pt x="624" y="817"/>
                          </a:lnTo>
                          <a:lnTo>
                            <a:pt x="631" y="827"/>
                          </a:lnTo>
                          <a:lnTo>
                            <a:pt x="637" y="838"/>
                          </a:lnTo>
                          <a:lnTo>
                            <a:pt x="642" y="849"/>
                          </a:lnTo>
                          <a:lnTo>
                            <a:pt x="645" y="861"/>
                          </a:lnTo>
                          <a:lnTo>
                            <a:pt x="648" y="874"/>
                          </a:lnTo>
                          <a:lnTo>
                            <a:pt x="649" y="888"/>
                          </a:lnTo>
                          <a:lnTo>
                            <a:pt x="648" y="903"/>
                          </a:lnTo>
                          <a:lnTo>
                            <a:pt x="644" y="919"/>
                          </a:lnTo>
                          <a:lnTo>
                            <a:pt x="649" y="917"/>
                          </a:lnTo>
                          <a:lnTo>
                            <a:pt x="662" y="917"/>
                          </a:lnTo>
                          <a:lnTo>
                            <a:pt x="672" y="919"/>
                          </a:lnTo>
                          <a:lnTo>
                            <a:pt x="683" y="920"/>
                          </a:lnTo>
                          <a:lnTo>
                            <a:pt x="695" y="923"/>
                          </a:lnTo>
                          <a:lnTo>
                            <a:pt x="709" y="927"/>
                          </a:lnTo>
                          <a:lnTo>
                            <a:pt x="722" y="933"/>
                          </a:lnTo>
                          <a:lnTo>
                            <a:pt x="737" y="942"/>
                          </a:lnTo>
                          <a:lnTo>
                            <a:pt x="752" y="953"/>
                          </a:lnTo>
                          <a:lnTo>
                            <a:pt x="765" y="965"/>
                          </a:lnTo>
                          <a:lnTo>
                            <a:pt x="773" y="972"/>
                          </a:lnTo>
                          <a:lnTo>
                            <a:pt x="779" y="981"/>
                          </a:lnTo>
                          <a:lnTo>
                            <a:pt x="785" y="991"/>
                          </a:lnTo>
                          <a:lnTo>
                            <a:pt x="792" y="1001"/>
                          </a:lnTo>
                          <a:lnTo>
                            <a:pt x="798" y="1012"/>
                          </a:lnTo>
                          <a:lnTo>
                            <a:pt x="803" y="1023"/>
                          </a:lnTo>
                          <a:lnTo>
                            <a:pt x="809" y="1036"/>
                          </a:lnTo>
                          <a:lnTo>
                            <a:pt x="814" y="1050"/>
                          </a:lnTo>
                          <a:lnTo>
                            <a:pt x="824" y="1061"/>
                          </a:lnTo>
                          <a:lnTo>
                            <a:pt x="847" y="1091"/>
                          </a:lnTo>
                          <a:lnTo>
                            <a:pt x="861" y="1114"/>
                          </a:lnTo>
                          <a:lnTo>
                            <a:pt x="875" y="1141"/>
                          </a:lnTo>
                          <a:lnTo>
                            <a:pt x="881" y="1156"/>
                          </a:lnTo>
                          <a:lnTo>
                            <a:pt x="888" y="1172"/>
                          </a:lnTo>
                          <a:lnTo>
                            <a:pt x="894" y="1189"/>
                          </a:lnTo>
                          <a:lnTo>
                            <a:pt x="900" y="1207"/>
                          </a:lnTo>
                          <a:lnTo>
                            <a:pt x="904" y="1207"/>
                          </a:lnTo>
                          <a:lnTo>
                            <a:pt x="915" y="1210"/>
                          </a:lnTo>
                          <a:lnTo>
                            <a:pt x="922" y="1212"/>
                          </a:lnTo>
                          <a:lnTo>
                            <a:pt x="929" y="1215"/>
                          </a:lnTo>
                          <a:lnTo>
                            <a:pt x="937" y="1220"/>
                          </a:lnTo>
                          <a:lnTo>
                            <a:pt x="945" y="1227"/>
                          </a:lnTo>
                          <a:lnTo>
                            <a:pt x="952" y="1234"/>
                          </a:lnTo>
                          <a:lnTo>
                            <a:pt x="960" y="1245"/>
                          </a:lnTo>
                          <a:lnTo>
                            <a:pt x="966" y="1258"/>
                          </a:lnTo>
                          <a:lnTo>
                            <a:pt x="971" y="1274"/>
                          </a:lnTo>
                          <a:lnTo>
                            <a:pt x="975" y="1292"/>
                          </a:lnTo>
                          <a:lnTo>
                            <a:pt x="976" y="1313"/>
                          </a:lnTo>
                          <a:lnTo>
                            <a:pt x="975" y="1337"/>
                          </a:lnTo>
                          <a:lnTo>
                            <a:pt x="972" y="1364"/>
                          </a:lnTo>
                          <a:lnTo>
                            <a:pt x="971" y="1368"/>
                          </a:lnTo>
                          <a:lnTo>
                            <a:pt x="970" y="1378"/>
                          </a:lnTo>
                          <a:lnTo>
                            <a:pt x="970" y="1391"/>
                          </a:lnTo>
                          <a:lnTo>
                            <a:pt x="972" y="1406"/>
                          </a:lnTo>
                          <a:lnTo>
                            <a:pt x="973" y="1413"/>
                          </a:lnTo>
                          <a:lnTo>
                            <a:pt x="977" y="1419"/>
                          </a:lnTo>
                          <a:lnTo>
                            <a:pt x="982" y="1425"/>
                          </a:lnTo>
                          <a:lnTo>
                            <a:pt x="988" y="1430"/>
                          </a:lnTo>
                          <a:lnTo>
                            <a:pt x="995" y="1435"/>
                          </a:lnTo>
                          <a:lnTo>
                            <a:pt x="1005" y="1438"/>
                          </a:lnTo>
                          <a:lnTo>
                            <a:pt x="1017" y="1438"/>
                          </a:lnTo>
                          <a:lnTo>
                            <a:pt x="1031" y="1436"/>
                          </a:lnTo>
                          <a:lnTo>
                            <a:pt x="1047" y="1435"/>
                          </a:lnTo>
                          <a:lnTo>
                            <a:pt x="1060" y="1433"/>
                          </a:lnTo>
                          <a:lnTo>
                            <a:pt x="1071" y="1430"/>
                          </a:lnTo>
                          <a:lnTo>
                            <a:pt x="1080" y="1428"/>
                          </a:lnTo>
                          <a:lnTo>
                            <a:pt x="1085" y="1424"/>
                          </a:lnTo>
                          <a:lnTo>
                            <a:pt x="1088" y="1422"/>
                          </a:lnTo>
                          <a:lnTo>
                            <a:pt x="1090" y="1418"/>
                          </a:lnTo>
                          <a:lnTo>
                            <a:pt x="1091" y="1414"/>
                          </a:lnTo>
                          <a:lnTo>
                            <a:pt x="1088" y="1408"/>
                          </a:lnTo>
                          <a:lnTo>
                            <a:pt x="1083" y="1402"/>
                          </a:lnTo>
                          <a:lnTo>
                            <a:pt x="1079" y="1398"/>
                          </a:lnTo>
                          <a:lnTo>
                            <a:pt x="1076" y="1397"/>
                          </a:lnTo>
                          <a:lnTo>
                            <a:pt x="1077" y="1382"/>
                          </a:lnTo>
                          <a:lnTo>
                            <a:pt x="1081" y="1369"/>
                          </a:lnTo>
                          <a:lnTo>
                            <a:pt x="1085" y="1357"/>
                          </a:lnTo>
                          <a:lnTo>
                            <a:pt x="1091" y="1346"/>
                          </a:lnTo>
                          <a:lnTo>
                            <a:pt x="1098" y="1336"/>
                          </a:lnTo>
                          <a:lnTo>
                            <a:pt x="1105" y="1329"/>
                          </a:lnTo>
                          <a:lnTo>
                            <a:pt x="1114" y="1321"/>
                          </a:lnTo>
                          <a:lnTo>
                            <a:pt x="1123" y="1316"/>
                          </a:lnTo>
                          <a:lnTo>
                            <a:pt x="1140" y="1308"/>
                          </a:lnTo>
                          <a:lnTo>
                            <a:pt x="1154" y="1302"/>
                          </a:lnTo>
                          <a:lnTo>
                            <a:pt x="1164" y="1299"/>
                          </a:lnTo>
                          <a:lnTo>
                            <a:pt x="1168" y="1299"/>
                          </a:lnTo>
                          <a:lnTo>
                            <a:pt x="1172" y="1287"/>
                          </a:lnTo>
                          <a:lnTo>
                            <a:pt x="1175" y="1276"/>
                          </a:lnTo>
                          <a:lnTo>
                            <a:pt x="1180" y="1265"/>
                          </a:lnTo>
                          <a:lnTo>
                            <a:pt x="1185" y="1255"/>
                          </a:lnTo>
                          <a:lnTo>
                            <a:pt x="1197" y="1239"/>
                          </a:lnTo>
                          <a:lnTo>
                            <a:pt x="1210" y="1225"/>
                          </a:lnTo>
                          <a:lnTo>
                            <a:pt x="1232" y="1206"/>
                          </a:lnTo>
                          <a:lnTo>
                            <a:pt x="1240" y="1200"/>
                          </a:lnTo>
                          <a:lnTo>
                            <a:pt x="1235" y="1193"/>
                          </a:lnTo>
                          <a:lnTo>
                            <a:pt x="1229" y="1189"/>
                          </a:lnTo>
                          <a:lnTo>
                            <a:pt x="1223" y="1187"/>
                          </a:lnTo>
                          <a:lnTo>
                            <a:pt x="1217" y="1187"/>
                          </a:lnTo>
                          <a:lnTo>
                            <a:pt x="1211" y="1189"/>
                          </a:lnTo>
                          <a:lnTo>
                            <a:pt x="1203" y="1193"/>
                          </a:lnTo>
                          <a:lnTo>
                            <a:pt x="1197" y="1198"/>
                          </a:lnTo>
                          <a:lnTo>
                            <a:pt x="1191" y="1203"/>
                          </a:lnTo>
                          <a:lnTo>
                            <a:pt x="1170" y="1227"/>
                          </a:lnTo>
                          <a:lnTo>
                            <a:pt x="1162" y="1239"/>
                          </a:lnTo>
                          <a:lnTo>
                            <a:pt x="1157" y="1242"/>
                          </a:lnTo>
                          <a:lnTo>
                            <a:pt x="1152" y="1243"/>
                          </a:lnTo>
                          <a:lnTo>
                            <a:pt x="1147" y="1243"/>
                          </a:lnTo>
                          <a:lnTo>
                            <a:pt x="1143" y="1243"/>
                          </a:lnTo>
                          <a:lnTo>
                            <a:pt x="1140" y="1242"/>
                          </a:lnTo>
                          <a:lnTo>
                            <a:pt x="1136" y="1239"/>
                          </a:lnTo>
                          <a:lnTo>
                            <a:pt x="1134" y="1237"/>
                          </a:lnTo>
                          <a:lnTo>
                            <a:pt x="1131" y="1234"/>
                          </a:lnTo>
                          <a:lnTo>
                            <a:pt x="1126" y="1227"/>
                          </a:lnTo>
                          <a:lnTo>
                            <a:pt x="1124" y="1218"/>
                          </a:lnTo>
                          <a:lnTo>
                            <a:pt x="1121" y="1207"/>
                          </a:lnTo>
                          <a:lnTo>
                            <a:pt x="1120" y="1198"/>
                          </a:lnTo>
                          <a:lnTo>
                            <a:pt x="1119" y="1174"/>
                          </a:lnTo>
                          <a:lnTo>
                            <a:pt x="1120" y="1155"/>
                          </a:lnTo>
                          <a:lnTo>
                            <a:pt x="1121" y="1140"/>
                          </a:lnTo>
                          <a:lnTo>
                            <a:pt x="1123" y="1135"/>
                          </a:lnTo>
                          <a:lnTo>
                            <a:pt x="1134" y="1132"/>
                          </a:lnTo>
                          <a:lnTo>
                            <a:pt x="1145" y="1129"/>
                          </a:lnTo>
                          <a:lnTo>
                            <a:pt x="1154" y="1128"/>
                          </a:lnTo>
                          <a:lnTo>
                            <a:pt x="1162" y="1128"/>
                          </a:lnTo>
                          <a:lnTo>
                            <a:pt x="1176" y="1128"/>
                          </a:lnTo>
                          <a:lnTo>
                            <a:pt x="1186" y="1130"/>
                          </a:lnTo>
                          <a:lnTo>
                            <a:pt x="1194" y="1134"/>
                          </a:lnTo>
                          <a:lnTo>
                            <a:pt x="1199" y="1138"/>
                          </a:lnTo>
                          <a:lnTo>
                            <a:pt x="1201" y="1140"/>
                          </a:lnTo>
                          <a:lnTo>
                            <a:pt x="1201" y="1141"/>
                          </a:lnTo>
                          <a:lnTo>
                            <a:pt x="1219" y="1141"/>
                          </a:lnTo>
                          <a:lnTo>
                            <a:pt x="1236" y="1139"/>
                          </a:lnTo>
                          <a:lnTo>
                            <a:pt x="1250" y="1136"/>
                          </a:lnTo>
                          <a:lnTo>
                            <a:pt x="1263" y="1133"/>
                          </a:lnTo>
                          <a:lnTo>
                            <a:pt x="1273" y="1129"/>
                          </a:lnTo>
                          <a:lnTo>
                            <a:pt x="1283" y="1124"/>
                          </a:lnTo>
                          <a:lnTo>
                            <a:pt x="1290" y="1121"/>
                          </a:lnTo>
                          <a:lnTo>
                            <a:pt x="1296" y="1116"/>
                          </a:lnTo>
                          <a:lnTo>
                            <a:pt x="1305" y="1106"/>
                          </a:lnTo>
                          <a:lnTo>
                            <a:pt x="1310" y="1097"/>
                          </a:lnTo>
                          <a:lnTo>
                            <a:pt x="1312" y="1091"/>
                          </a:lnTo>
                          <a:lnTo>
                            <a:pt x="1312" y="1089"/>
                          </a:lnTo>
                          <a:lnTo>
                            <a:pt x="1299" y="1075"/>
                          </a:lnTo>
                          <a:lnTo>
                            <a:pt x="1288" y="1062"/>
                          </a:lnTo>
                          <a:lnTo>
                            <a:pt x="1281" y="1051"/>
                          </a:lnTo>
                          <a:lnTo>
                            <a:pt x="1277" y="1040"/>
                          </a:lnTo>
                          <a:lnTo>
                            <a:pt x="1274" y="1031"/>
                          </a:lnTo>
                          <a:lnTo>
                            <a:pt x="1276" y="1023"/>
                          </a:lnTo>
                          <a:lnTo>
                            <a:pt x="1277" y="1016"/>
                          </a:lnTo>
                          <a:lnTo>
                            <a:pt x="1281" y="1010"/>
                          </a:lnTo>
                          <a:lnTo>
                            <a:pt x="1285" y="1005"/>
                          </a:lnTo>
                          <a:lnTo>
                            <a:pt x="1290" y="1001"/>
                          </a:lnTo>
                          <a:lnTo>
                            <a:pt x="1295" y="997"/>
                          </a:lnTo>
                          <a:lnTo>
                            <a:pt x="1300" y="994"/>
                          </a:lnTo>
                          <a:lnTo>
                            <a:pt x="1309" y="992"/>
                          </a:lnTo>
                          <a:lnTo>
                            <a:pt x="1312" y="991"/>
                          </a:lnTo>
                          <a:lnTo>
                            <a:pt x="1323" y="991"/>
                          </a:lnTo>
                          <a:lnTo>
                            <a:pt x="1333" y="992"/>
                          </a:lnTo>
                          <a:lnTo>
                            <a:pt x="1339" y="994"/>
                          </a:lnTo>
                          <a:lnTo>
                            <a:pt x="1344" y="998"/>
                          </a:lnTo>
                          <a:lnTo>
                            <a:pt x="1348" y="1001"/>
                          </a:lnTo>
                          <a:lnTo>
                            <a:pt x="1350" y="1005"/>
                          </a:lnTo>
                          <a:lnTo>
                            <a:pt x="1350" y="1009"/>
                          </a:lnTo>
                          <a:lnTo>
                            <a:pt x="1350" y="1013"/>
                          </a:lnTo>
                          <a:lnTo>
                            <a:pt x="1348" y="1021"/>
                          </a:lnTo>
                          <a:lnTo>
                            <a:pt x="1344" y="1029"/>
                          </a:lnTo>
                          <a:lnTo>
                            <a:pt x="1340" y="1035"/>
                          </a:lnTo>
                          <a:lnTo>
                            <a:pt x="1339" y="1036"/>
                          </a:lnTo>
                          <a:lnTo>
                            <a:pt x="1331" y="1047"/>
                          </a:lnTo>
                          <a:lnTo>
                            <a:pt x="1325" y="1056"/>
                          </a:lnTo>
                          <a:lnTo>
                            <a:pt x="1321" y="1063"/>
                          </a:lnTo>
                          <a:lnTo>
                            <a:pt x="1318" y="1069"/>
                          </a:lnTo>
                          <a:lnTo>
                            <a:pt x="1318" y="1075"/>
                          </a:lnTo>
                          <a:lnTo>
                            <a:pt x="1320" y="1079"/>
                          </a:lnTo>
                          <a:lnTo>
                            <a:pt x="1322" y="1083"/>
                          </a:lnTo>
                          <a:lnTo>
                            <a:pt x="1326" y="1085"/>
                          </a:lnTo>
                          <a:lnTo>
                            <a:pt x="1334" y="1087"/>
                          </a:lnTo>
                          <a:lnTo>
                            <a:pt x="1343" y="1089"/>
                          </a:lnTo>
                          <a:lnTo>
                            <a:pt x="1349" y="1089"/>
                          </a:lnTo>
                          <a:lnTo>
                            <a:pt x="1352" y="1089"/>
                          </a:lnTo>
                          <a:lnTo>
                            <a:pt x="1364" y="1087"/>
                          </a:lnTo>
                          <a:lnTo>
                            <a:pt x="1372" y="1086"/>
                          </a:lnTo>
                          <a:lnTo>
                            <a:pt x="1380" y="1083"/>
                          </a:lnTo>
                          <a:lnTo>
                            <a:pt x="1386" y="1078"/>
                          </a:lnTo>
                          <a:lnTo>
                            <a:pt x="1391" y="1072"/>
                          </a:lnTo>
                          <a:lnTo>
                            <a:pt x="1393" y="1065"/>
                          </a:lnTo>
                          <a:lnTo>
                            <a:pt x="1396" y="1059"/>
                          </a:lnTo>
                          <a:lnTo>
                            <a:pt x="1397" y="1053"/>
                          </a:lnTo>
                          <a:lnTo>
                            <a:pt x="1396" y="1040"/>
                          </a:lnTo>
                          <a:lnTo>
                            <a:pt x="1394" y="1027"/>
                          </a:lnTo>
                          <a:lnTo>
                            <a:pt x="1392" y="1020"/>
                          </a:lnTo>
                          <a:lnTo>
                            <a:pt x="1392" y="1016"/>
                          </a:lnTo>
                          <a:lnTo>
                            <a:pt x="1404" y="997"/>
                          </a:lnTo>
                          <a:lnTo>
                            <a:pt x="1416" y="981"/>
                          </a:lnTo>
                          <a:lnTo>
                            <a:pt x="1427" y="969"/>
                          </a:lnTo>
                          <a:lnTo>
                            <a:pt x="1438" y="960"/>
                          </a:lnTo>
                          <a:lnTo>
                            <a:pt x="1448" y="954"/>
                          </a:lnTo>
                          <a:lnTo>
                            <a:pt x="1457" y="950"/>
                          </a:lnTo>
                          <a:lnTo>
                            <a:pt x="1464" y="949"/>
                          </a:lnTo>
                          <a:lnTo>
                            <a:pt x="1471" y="949"/>
                          </a:lnTo>
                          <a:lnTo>
                            <a:pt x="1476" y="952"/>
                          </a:lnTo>
                          <a:lnTo>
                            <a:pt x="1482" y="954"/>
                          </a:lnTo>
                          <a:lnTo>
                            <a:pt x="1486" y="958"/>
                          </a:lnTo>
                          <a:lnTo>
                            <a:pt x="1490" y="961"/>
                          </a:lnTo>
                          <a:lnTo>
                            <a:pt x="1495" y="967"/>
                          </a:lnTo>
                          <a:lnTo>
                            <a:pt x="1496" y="971"/>
                          </a:lnTo>
                          <a:lnTo>
                            <a:pt x="1497" y="953"/>
                          </a:lnTo>
                          <a:lnTo>
                            <a:pt x="1497" y="937"/>
                          </a:lnTo>
                          <a:lnTo>
                            <a:pt x="1500" y="921"/>
                          </a:lnTo>
                          <a:lnTo>
                            <a:pt x="1501" y="908"/>
                          </a:lnTo>
                          <a:lnTo>
                            <a:pt x="1503" y="894"/>
                          </a:lnTo>
                          <a:lnTo>
                            <a:pt x="1507" y="882"/>
                          </a:lnTo>
                          <a:lnTo>
                            <a:pt x="1509" y="871"/>
                          </a:lnTo>
                          <a:lnTo>
                            <a:pt x="1514" y="861"/>
                          </a:lnTo>
                          <a:lnTo>
                            <a:pt x="1518" y="852"/>
                          </a:lnTo>
                          <a:lnTo>
                            <a:pt x="1522" y="844"/>
                          </a:lnTo>
                          <a:lnTo>
                            <a:pt x="1527" y="836"/>
                          </a:lnTo>
                          <a:lnTo>
                            <a:pt x="1531" y="830"/>
                          </a:lnTo>
                          <a:lnTo>
                            <a:pt x="1541" y="819"/>
                          </a:lnTo>
                          <a:lnTo>
                            <a:pt x="1552" y="812"/>
                          </a:lnTo>
                          <a:lnTo>
                            <a:pt x="1562" y="806"/>
                          </a:lnTo>
                          <a:lnTo>
                            <a:pt x="1573" y="802"/>
                          </a:lnTo>
                          <a:lnTo>
                            <a:pt x="1582" y="800"/>
                          </a:lnTo>
                          <a:lnTo>
                            <a:pt x="1590" y="799"/>
                          </a:lnTo>
                          <a:lnTo>
                            <a:pt x="1602" y="800"/>
                          </a:lnTo>
                          <a:lnTo>
                            <a:pt x="1607" y="800"/>
                          </a:lnTo>
                          <a:lnTo>
                            <a:pt x="1621" y="789"/>
                          </a:lnTo>
                          <a:lnTo>
                            <a:pt x="1631" y="779"/>
                          </a:lnTo>
                          <a:lnTo>
                            <a:pt x="1638" y="769"/>
                          </a:lnTo>
                          <a:lnTo>
                            <a:pt x="1643" y="759"/>
                          </a:lnTo>
                          <a:lnTo>
                            <a:pt x="1645" y="751"/>
                          </a:lnTo>
                          <a:lnTo>
                            <a:pt x="1646" y="743"/>
                          </a:lnTo>
                          <a:lnTo>
                            <a:pt x="1645" y="736"/>
                          </a:lnTo>
                          <a:lnTo>
                            <a:pt x="1644" y="729"/>
                          </a:lnTo>
                          <a:lnTo>
                            <a:pt x="1640" y="723"/>
                          </a:lnTo>
                          <a:lnTo>
                            <a:pt x="1638" y="718"/>
                          </a:lnTo>
                          <a:lnTo>
                            <a:pt x="1634" y="713"/>
                          </a:lnTo>
                          <a:lnTo>
                            <a:pt x="1629" y="709"/>
                          </a:lnTo>
                          <a:lnTo>
                            <a:pt x="1623" y="703"/>
                          </a:lnTo>
                          <a:lnTo>
                            <a:pt x="1621" y="702"/>
                          </a:lnTo>
                          <a:lnTo>
                            <a:pt x="1616" y="686"/>
                          </a:lnTo>
                          <a:lnTo>
                            <a:pt x="1613" y="675"/>
                          </a:lnTo>
                          <a:lnTo>
                            <a:pt x="1613" y="670"/>
                          </a:lnTo>
                          <a:lnTo>
                            <a:pt x="1613" y="665"/>
                          </a:lnTo>
                          <a:lnTo>
                            <a:pt x="1615" y="663"/>
                          </a:lnTo>
                          <a:lnTo>
                            <a:pt x="1616" y="659"/>
                          </a:lnTo>
                          <a:lnTo>
                            <a:pt x="1622" y="655"/>
                          </a:lnTo>
                          <a:lnTo>
                            <a:pt x="1628" y="653"/>
                          </a:lnTo>
                          <a:lnTo>
                            <a:pt x="1635" y="653"/>
                          </a:lnTo>
                          <a:lnTo>
                            <a:pt x="1645" y="653"/>
                          </a:lnTo>
                          <a:lnTo>
                            <a:pt x="1662" y="654"/>
                          </a:lnTo>
                          <a:lnTo>
                            <a:pt x="1680" y="655"/>
                          </a:lnTo>
                          <a:lnTo>
                            <a:pt x="1686" y="655"/>
                          </a:lnTo>
                          <a:lnTo>
                            <a:pt x="1691" y="653"/>
                          </a:lnTo>
                          <a:lnTo>
                            <a:pt x="1692" y="652"/>
                          </a:lnTo>
                          <a:lnTo>
                            <a:pt x="1693" y="649"/>
                          </a:lnTo>
                          <a:lnTo>
                            <a:pt x="1693" y="646"/>
                          </a:lnTo>
                          <a:lnTo>
                            <a:pt x="1693" y="643"/>
                          </a:lnTo>
                          <a:lnTo>
                            <a:pt x="1695" y="622"/>
                          </a:lnTo>
                          <a:lnTo>
                            <a:pt x="1698" y="603"/>
                          </a:lnTo>
                          <a:lnTo>
                            <a:pt x="1702" y="583"/>
                          </a:lnTo>
                          <a:lnTo>
                            <a:pt x="1708" y="565"/>
                          </a:lnTo>
                          <a:lnTo>
                            <a:pt x="1714" y="548"/>
                          </a:lnTo>
                          <a:lnTo>
                            <a:pt x="1720" y="530"/>
                          </a:lnTo>
                          <a:lnTo>
                            <a:pt x="1729" y="515"/>
                          </a:lnTo>
                          <a:lnTo>
                            <a:pt x="1737" y="499"/>
                          </a:lnTo>
                          <a:lnTo>
                            <a:pt x="1747" y="484"/>
                          </a:lnTo>
                          <a:lnTo>
                            <a:pt x="1757" y="470"/>
                          </a:lnTo>
                          <a:lnTo>
                            <a:pt x="1768" y="457"/>
                          </a:lnTo>
                          <a:lnTo>
                            <a:pt x="1780" y="445"/>
                          </a:lnTo>
                          <a:lnTo>
                            <a:pt x="1792" y="433"/>
                          </a:lnTo>
                          <a:lnTo>
                            <a:pt x="1804" y="421"/>
                          </a:lnTo>
                          <a:lnTo>
                            <a:pt x="1818" y="410"/>
                          </a:lnTo>
                          <a:lnTo>
                            <a:pt x="1831" y="399"/>
                          </a:lnTo>
                          <a:lnTo>
                            <a:pt x="1825" y="391"/>
                          </a:lnTo>
                          <a:lnTo>
                            <a:pt x="1815" y="379"/>
                          </a:lnTo>
                          <a:lnTo>
                            <a:pt x="1802" y="366"/>
                          </a:lnTo>
                          <a:lnTo>
                            <a:pt x="1786" y="352"/>
                          </a:lnTo>
                          <a:lnTo>
                            <a:pt x="1747" y="321"/>
                          </a:lnTo>
                          <a:lnTo>
                            <a:pt x="1705" y="290"/>
                          </a:lnTo>
                          <a:lnTo>
                            <a:pt x="1664" y="262"/>
                          </a:lnTo>
                          <a:lnTo>
                            <a:pt x="1629" y="239"/>
                          </a:lnTo>
                          <a:lnTo>
                            <a:pt x="1604" y="222"/>
                          </a:lnTo>
                          <a:lnTo>
                            <a:pt x="1595" y="216"/>
                          </a:lnTo>
                          <a:lnTo>
                            <a:pt x="1593" y="215"/>
                          </a:lnTo>
                          <a:lnTo>
                            <a:pt x="1585" y="208"/>
                          </a:lnTo>
                          <a:lnTo>
                            <a:pt x="1571" y="199"/>
                          </a:lnTo>
                          <a:lnTo>
                            <a:pt x="1550" y="184"/>
                          </a:lnTo>
                          <a:lnTo>
                            <a:pt x="1522" y="163"/>
                          </a:lnTo>
                          <a:lnTo>
                            <a:pt x="1484" y="139"/>
                          </a:lnTo>
                          <a:lnTo>
                            <a:pt x="1436" y="108"/>
                          </a:lnTo>
                          <a:lnTo>
                            <a:pt x="1378" y="71"/>
                          </a:lnTo>
                          <a:lnTo>
                            <a:pt x="1360" y="68"/>
                          </a:lnTo>
                          <a:lnTo>
                            <a:pt x="1343" y="65"/>
                          </a:lnTo>
                          <a:lnTo>
                            <a:pt x="1325" y="65"/>
                          </a:lnTo>
                          <a:lnTo>
                            <a:pt x="1307" y="66"/>
                          </a:lnTo>
                          <a:lnTo>
                            <a:pt x="1268" y="71"/>
                          </a:lnTo>
                          <a:lnTo>
                            <a:pt x="1223" y="79"/>
                          </a:lnTo>
                          <a:lnTo>
                            <a:pt x="1168" y="87"/>
                          </a:lnTo>
                          <a:lnTo>
                            <a:pt x="1098" y="96"/>
                          </a:lnTo>
                          <a:lnTo>
                            <a:pt x="1058" y="100"/>
                          </a:lnTo>
                          <a:lnTo>
                            <a:pt x="1012" y="102"/>
                          </a:lnTo>
                          <a:lnTo>
                            <a:pt x="962" y="104"/>
                          </a:lnTo>
                          <a:lnTo>
                            <a:pt x="906" y="104"/>
                          </a:lnTo>
                          <a:lnTo>
                            <a:pt x="840" y="0"/>
                          </a:lnTo>
                          <a:lnTo>
                            <a:pt x="598" y="13"/>
                          </a:lnTo>
                          <a:lnTo>
                            <a:pt x="594" y="14"/>
                          </a:lnTo>
                          <a:lnTo>
                            <a:pt x="580" y="17"/>
                          </a:lnTo>
                          <a:lnTo>
                            <a:pt x="558" y="22"/>
                          </a:lnTo>
                          <a:lnTo>
                            <a:pt x="525" y="29"/>
                          </a:lnTo>
                          <a:lnTo>
                            <a:pt x="481" y="36"/>
                          </a:lnTo>
                          <a:lnTo>
                            <a:pt x="426" y="43"/>
                          </a:lnTo>
                          <a:lnTo>
                            <a:pt x="358" y="52"/>
                          </a:lnTo>
                          <a:lnTo>
                            <a:pt x="276" y="59"/>
                          </a:lnTo>
                          <a:lnTo>
                            <a:pt x="255" y="75"/>
                          </a:lnTo>
                          <a:lnTo>
                            <a:pt x="233" y="89"/>
                          </a:lnTo>
                          <a:lnTo>
                            <a:pt x="212" y="100"/>
                          </a:lnTo>
                          <a:lnTo>
                            <a:pt x="191" y="109"/>
                          </a:lnTo>
                          <a:lnTo>
                            <a:pt x="153" y="124"/>
                          </a:lnTo>
                          <a:lnTo>
                            <a:pt x="119" y="135"/>
                          </a:lnTo>
                          <a:lnTo>
                            <a:pt x="103" y="140"/>
                          </a:lnTo>
                          <a:lnTo>
                            <a:pt x="90" y="146"/>
                          </a:lnTo>
                          <a:lnTo>
                            <a:pt x="77" y="151"/>
                          </a:lnTo>
                          <a:lnTo>
                            <a:pt x="66" y="157"/>
                          </a:lnTo>
                          <a:lnTo>
                            <a:pt x="57" y="164"/>
                          </a:lnTo>
                          <a:lnTo>
                            <a:pt x="49" y="174"/>
                          </a:lnTo>
                          <a:lnTo>
                            <a:pt x="46" y="179"/>
                          </a:lnTo>
                          <a:lnTo>
                            <a:pt x="43" y="184"/>
                          </a:lnTo>
                          <a:lnTo>
                            <a:pt x="42" y="190"/>
                          </a:lnTo>
                          <a:lnTo>
                            <a:pt x="41" y="196"/>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2" name="Freeform 491"/>
                    <p:cNvSpPr>
                      <a:spLocks/>
                    </p:cNvSpPr>
                    <p:nvPr/>
                  </p:nvSpPr>
                  <p:spPr bwMode="auto">
                    <a:xfrm>
                      <a:off x="4007" y="2199"/>
                      <a:ext cx="458" cy="359"/>
                    </a:xfrm>
                    <a:custGeom>
                      <a:avLst/>
                      <a:gdLst>
                        <a:gd name="T0" fmla="*/ 0 w 1831"/>
                        <a:gd name="T1" fmla="*/ 0 h 1438"/>
                        <a:gd name="T2" fmla="*/ 0 w 1831"/>
                        <a:gd name="T3" fmla="*/ 0 h 1438"/>
                        <a:gd name="T4" fmla="*/ 0 w 1831"/>
                        <a:gd name="T5" fmla="*/ 0 h 1438"/>
                        <a:gd name="T6" fmla="*/ 0 w 1831"/>
                        <a:gd name="T7" fmla="*/ 0 h 1438"/>
                        <a:gd name="T8" fmla="*/ 0 w 1831"/>
                        <a:gd name="T9" fmla="*/ 0 h 1438"/>
                        <a:gd name="T10" fmla="*/ 0 w 1831"/>
                        <a:gd name="T11" fmla="*/ 0 h 1438"/>
                        <a:gd name="T12" fmla="*/ 0 w 1831"/>
                        <a:gd name="T13" fmla="*/ 0 h 1438"/>
                        <a:gd name="T14" fmla="*/ 0 w 1831"/>
                        <a:gd name="T15" fmla="*/ 0 h 1438"/>
                        <a:gd name="T16" fmla="*/ 0 w 1831"/>
                        <a:gd name="T17" fmla="*/ 0 h 1438"/>
                        <a:gd name="T18" fmla="*/ 0 w 1831"/>
                        <a:gd name="T19" fmla="*/ 0 h 1438"/>
                        <a:gd name="T20" fmla="*/ 0 w 1831"/>
                        <a:gd name="T21" fmla="*/ 0 h 1438"/>
                        <a:gd name="T22" fmla="*/ 0 w 1831"/>
                        <a:gd name="T23" fmla="*/ 0 h 1438"/>
                        <a:gd name="T24" fmla="*/ 0 w 1831"/>
                        <a:gd name="T25" fmla="*/ 0 h 1438"/>
                        <a:gd name="T26" fmla="*/ 0 w 1831"/>
                        <a:gd name="T27" fmla="*/ 0 h 1438"/>
                        <a:gd name="T28" fmla="*/ 0 w 1831"/>
                        <a:gd name="T29" fmla="*/ 0 h 1438"/>
                        <a:gd name="T30" fmla="*/ 0 w 1831"/>
                        <a:gd name="T31" fmla="*/ 0 h 1438"/>
                        <a:gd name="T32" fmla="*/ 0 w 1831"/>
                        <a:gd name="T33" fmla="*/ 0 h 1438"/>
                        <a:gd name="T34" fmla="*/ 0 w 1831"/>
                        <a:gd name="T35" fmla="*/ 0 h 1438"/>
                        <a:gd name="T36" fmla="*/ 0 w 1831"/>
                        <a:gd name="T37" fmla="*/ 0 h 1438"/>
                        <a:gd name="T38" fmla="*/ 0 w 1831"/>
                        <a:gd name="T39" fmla="*/ 0 h 1438"/>
                        <a:gd name="T40" fmla="*/ 0 w 1831"/>
                        <a:gd name="T41" fmla="*/ 0 h 1438"/>
                        <a:gd name="T42" fmla="*/ 0 w 1831"/>
                        <a:gd name="T43" fmla="*/ 0 h 1438"/>
                        <a:gd name="T44" fmla="*/ 0 w 1831"/>
                        <a:gd name="T45" fmla="*/ 0 h 1438"/>
                        <a:gd name="T46" fmla="*/ 0 w 1831"/>
                        <a:gd name="T47" fmla="*/ 0 h 1438"/>
                        <a:gd name="T48" fmla="*/ 0 w 1831"/>
                        <a:gd name="T49" fmla="*/ 0 h 1438"/>
                        <a:gd name="T50" fmla="*/ 0 w 1831"/>
                        <a:gd name="T51" fmla="*/ 0 h 1438"/>
                        <a:gd name="T52" fmla="*/ 0 w 1831"/>
                        <a:gd name="T53" fmla="*/ 0 h 1438"/>
                        <a:gd name="T54" fmla="*/ 0 w 1831"/>
                        <a:gd name="T55" fmla="*/ 0 h 1438"/>
                        <a:gd name="T56" fmla="*/ 0 w 1831"/>
                        <a:gd name="T57" fmla="*/ 0 h 1438"/>
                        <a:gd name="T58" fmla="*/ 0 w 1831"/>
                        <a:gd name="T59" fmla="*/ 0 h 1438"/>
                        <a:gd name="T60" fmla="*/ 0 w 1831"/>
                        <a:gd name="T61" fmla="*/ 0 h 1438"/>
                        <a:gd name="T62" fmla="*/ 0 w 1831"/>
                        <a:gd name="T63" fmla="*/ 0 h 1438"/>
                        <a:gd name="T64" fmla="*/ 0 w 1831"/>
                        <a:gd name="T65" fmla="*/ 0 h 1438"/>
                        <a:gd name="T66" fmla="*/ 0 w 1831"/>
                        <a:gd name="T67" fmla="*/ 0 h 1438"/>
                        <a:gd name="T68" fmla="*/ 0 w 1831"/>
                        <a:gd name="T69" fmla="*/ 0 h 1438"/>
                        <a:gd name="T70" fmla="*/ 0 w 1831"/>
                        <a:gd name="T71" fmla="*/ 0 h 1438"/>
                        <a:gd name="T72" fmla="*/ 0 w 1831"/>
                        <a:gd name="T73" fmla="*/ 0 h 1438"/>
                        <a:gd name="T74" fmla="*/ 0 w 1831"/>
                        <a:gd name="T75" fmla="*/ 0 h 1438"/>
                        <a:gd name="T76" fmla="*/ 0 w 1831"/>
                        <a:gd name="T77" fmla="*/ 0 h 1438"/>
                        <a:gd name="T78" fmla="*/ 0 w 1831"/>
                        <a:gd name="T79" fmla="*/ 0 h 1438"/>
                        <a:gd name="T80" fmla="*/ 0 w 1831"/>
                        <a:gd name="T81" fmla="*/ 0 h 1438"/>
                        <a:gd name="T82" fmla="*/ 0 w 1831"/>
                        <a:gd name="T83" fmla="*/ 0 h 1438"/>
                        <a:gd name="T84" fmla="*/ 0 w 1831"/>
                        <a:gd name="T85" fmla="*/ 0 h 1438"/>
                        <a:gd name="T86" fmla="*/ 0 w 1831"/>
                        <a:gd name="T87" fmla="*/ 0 h 1438"/>
                        <a:gd name="T88" fmla="*/ 0 w 1831"/>
                        <a:gd name="T89" fmla="*/ 0 h 1438"/>
                        <a:gd name="T90" fmla="*/ 0 w 1831"/>
                        <a:gd name="T91" fmla="*/ 0 h 1438"/>
                        <a:gd name="T92" fmla="*/ 0 w 1831"/>
                        <a:gd name="T93" fmla="*/ 0 h 1438"/>
                        <a:gd name="T94" fmla="*/ 0 w 1831"/>
                        <a:gd name="T95" fmla="*/ 0 h 1438"/>
                        <a:gd name="T96" fmla="*/ 0 w 1831"/>
                        <a:gd name="T97" fmla="*/ 0 h 1438"/>
                        <a:gd name="T98" fmla="*/ 0 w 1831"/>
                        <a:gd name="T99" fmla="*/ 0 h 1438"/>
                        <a:gd name="T100" fmla="*/ 0 w 1831"/>
                        <a:gd name="T101" fmla="*/ 0 h 1438"/>
                        <a:gd name="T102" fmla="*/ 0 w 1831"/>
                        <a:gd name="T103" fmla="*/ 0 h 1438"/>
                        <a:gd name="T104" fmla="*/ 0 w 1831"/>
                        <a:gd name="T105" fmla="*/ 0 h 1438"/>
                        <a:gd name="T106" fmla="*/ 0 w 1831"/>
                        <a:gd name="T107" fmla="*/ 0 h 1438"/>
                        <a:gd name="T108" fmla="*/ 0 w 1831"/>
                        <a:gd name="T109" fmla="*/ 0 h 1438"/>
                        <a:gd name="T110" fmla="*/ 0 w 1831"/>
                        <a:gd name="T111" fmla="*/ 0 h 1438"/>
                        <a:gd name="T112" fmla="*/ 0 w 1831"/>
                        <a:gd name="T113" fmla="*/ 0 h 1438"/>
                        <a:gd name="T114" fmla="*/ 0 w 1831"/>
                        <a:gd name="T115" fmla="*/ 0 h 1438"/>
                        <a:gd name="T116" fmla="*/ 0 w 1831"/>
                        <a:gd name="T117" fmla="*/ 0 h 1438"/>
                        <a:gd name="T118" fmla="*/ 0 w 1831"/>
                        <a:gd name="T119" fmla="*/ 0 h 14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31"/>
                        <a:gd name="T181" fmla="*/ 0 h 1438"/>
                        <a:gd name="T182" fmla="*/ 1831 w 1831"/>
                        <a:gd name="T183" fmla="*/ 1438 h 14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31" h="1438">
                          <a:moveTo>
                            <a:pt x="41" y="196"/>
                          </a:moveTo>
                          <a:lnTo>
                            <a:pt x="0" y="354"/>
                          </a:lnTo>
                          <a:lnTo>
                            <a:pt x="184" y="413"/>
                          </a:lnTo>
                          <a:lnTo>
                            <a:pt x="191" y="424"/>
                          </a:lnTo>
                          <a:lnTo>
                            <a:pt x="210" y="453"/>
                          </a:lnTo>
                          <a:lnTo>
                            <a:pt x="236" y="495"/>
                          </a:lnTo>
                          <a:lnTo>
                            <a:pt x="269" y="544"/>
                          </a:lnTo>
                          <a:lnTo>
                            <a:pt x="288" y="570"/>
                          </a:lnTo>
                          <a:lnTo>
                            <a:pt x="306" y="594"/>
                          </a:lnTo>
                          <a:lnTo>
                            <a:pt x="326" y="619"/>
                          </a:lnTo>
                          <a:lnTo>
                            <a:pt x="345" y="641"/>
                          </a:lnTo>
                          <a:lnTo>
                            <a:pt x="364" y="659"/>
                          </a:lnTo>
                          <a:lnTo>
                            <a:pt x="381" y="676"/>
                          </a:lnTo>
                          <a:lnTo>
                            <a:pt x="391" y="682"/>
                          </a:lnTo>
                          <a:lnTo>
                            <a:pt x="398" y="687"/>
                          </a:lnTo>
                          <a:lnTo>
                            <a:pt x="407" y="692"/>
                          </a:lnTo>
                          <a:lnTo>
                            <a:pt x="414" y="696"/>
                          </a:lnTo>
                          <a:lnTo>
                            <a:pt x="434" y="701"/>
                          </a:lnTo>
                          <a:lnTo>
                            <a:pt x="480" y="715"/>
                          </a:lnTo>
                          <a:lnTo>
                            <a:pt x="507" y="728"/>
                          </a:lnTo>
                          <a:lnTo>
                            <a:pt x="535" y="742"/>
                          </a:lnTo>
                          <a:lnTo>
                            <a:pt x="550" y="751"/>
                          </a:lnTo>
                          <a:lnTo>
                            <a:pt x="562" y="759"/>
                          </a:lnTo>
                          <a:lnTo>
                            <a:pt x="574" y="770"/>
                          </a:lnTo>
                          <a:lnTo>
                            <a:pt x="584" y="780"/>
                          </a:lnTo>
                          <a:lnTo>
                            <a:pt x="588" y="783"/>
                          </a:lnTo>
                          <a:lnTo>
                            <a:pt x="598" y="790"/>
                          </a:lnTo>
                          <a:lnTo>
                            <a:pt x="610" y="802"/>
                          </a:lnTo>
                          <a:lnTo>
                            <a:pt x="624" y="817"/>
                          </a:lnTo>
                          <a:lnTo>
                            <a:pt x="631" y="827"/>
                          </a:lnTo>
                          <a:lnTo>
                            <a:pt x="637" y="838"/>
                          </a:lnTo>
                          <a:lnTo>
                            <a:pt x="642" y="849"/>
                          </a:lnTo>
                          <a:lnTo>
                            <a:pt x="645" y="861"/>
                          </a:lnTo>
                          <a:lnTo>
                            <a:pt x="648" y="874"/>
                          </a:lnTo>
                          <a:lnTo>
                            <a:pt x="649" y="888"/>
                          </a:lnTo>
                          <a:lnTo>
                            <a:pt x="648" y="903"/>
                          </a:lnTo>
                          <a:lnTo>
                            <a:pt x="644" y="919"/>
                          </a:lnTo>
                          <a:lnTo>
                            <a:pt x="649" y="917"/>
                          </a:lnTo>
                          <a:lnTo>
                            <a:pt x="662" y="917"/>
                          </a:lnTo>
                          <a:lnTo>
                            <a:pt x="672" y="919"/>
                          </a:lnTo>
                          <a:lnTo>
                            <a:pt x="683" y="920"/>
                          </a:lnTo>
                          <a:lnTo>
                            <a:pt x="695" y="923"/>
                          </a:lnTo>
                          <a:lnTo>
                            <a:pt x="709" y="927"/>
                          </a:lnTo>
                          <a:lnTo>
                            <a:pt x="722" y="933"/>
                          </a:lnTo>
                          <a:lnTo>
                            <a:pt x="737" y="942"/>
                          </a:lnTo>
                          <a:lnTo>
                            <a:pt x="752" y="953"/>
                          </a:lnTo>
                          <a:lnTo>
                            <a:pt x="765" y="965"/>
                          </a:lnTo>
                          <a:lnTo>
                            <a:pt x="773" y="972"/>
                          </a:lnTo>
                          <a:lnTo>
                            <a:pt x="779" y="981"/>
                          </a:lnTo>
                          <a:lnTo>
                            <a:pt x="785" y="991"/>
                          </a:lnTo>
                          <a:lnTo>
                            <a:pt x="792" y="1001"/>
                          </a:lnTo>
                          <a:lnTo>
                            <a:pt x="798" y="1012"/>
                          </a:lnTo>
                          <a:lnTo>
                            <a:pt x="803" y="1023"/>
                          </a:lnTo>
                          <a:lnTo>
                            <a:pt x="809" y="1036"/>
                          </a:lnTo>
                          <a:lnTo>
                            <a:pt x="814" y="1050"/>
                          </a:lnTo>
                          <a:lnTo>
                            <a:pt x="824" y="1061"/>
                          </a:lnTo>
                          <a:lnTo>
                            <a:pt x="847" y="1091"/>
                          </a:lnTo>
                          <a:lnTo>
                            <a:pt x="861" y="1114"/>
                          </a:lnTo>
                          <a:lnTo>
                            <a:pt x="875" y="1141"/>
                          </a:lnTo>
                          <a:lnTo>
                            <a:pt x="881" y="1156"/>
                          </a:lnTo>
                          <a:lnTo>
                            <a:pt x="888" y="1172"/>
                          </a:lnTo>
                          <a:lnTo>
                            <a:pt x="894" y="1189"/>
                          </a:lnTo>
                          <a:lnTo>
                            <a:pt x="900" y="1207"/>
                          </a:lnTo>
                          <a:lnTo>
                            <a:pt x="904" y="1207"/>
                          </a:lnTo>
                          <a:lnTo>
                            <a:pt x="915" y="1210"/>
                          </a:lnTo>
                          <a:lnTo>
                            <a:pt x="922" y="1212"/>
                          </a:lnTo>
                          <a:lnTo>
                            <a:pt x="929" y="1215"/>
                          </a:lnTo>
                          <a:lnTo>
                            <a:pt x="937" y="1220"/>
                          </a:lnTo>
                          <a:lnTo>
                            <a:pt x="945" y="1227"/>
                          </a:lnTo>
                          <a:lnTo>
                            <a:pt x="952" y="1234"/>
                          </a:lnTo>
                          <a:lnTo>
                            <a:pt x="960" y="1245"/>
                          </a:lnTo>
                          <a:lnTo>
                            <a:pt x="966" y="1258"/>
                          </a:lnTo>
                          <a:lnTo>
                            <a:pt x="971" y="1274"/>
                          </a:lnTo>
                          <a:lnTo>
                            <a:pt x="975" y="1292"/>
                          </a:lnTo>
                          <a:lnTo>
                            <a:pt x="976" y="1313"/>
                          </a:lnTo>
                          <a:lnTo>
                            <a:pt x="975" y="1337"/>
                          </a:lnTo>
                          <a:lnTo>
                            <a:pt x="972" y="1364"/>
                          </a:lnTo>
                          <a:lnTo>
                            <a:pt x="971" y="1368"/>
                          </a:lnTo>
                          <a:lnTo>
                            <a:pt x="970" y="1378"/>
                          </a:lnTo>
                          <a:lnTo>
                            <a:pt x="970" y="1391"/>
                          </a:lnTo>
                          <a:lnTo>
                            <a:pt x="972" y="1406"/>
                          </a:lnTo>
                          <a:lnTo>
                            <a:pt x="973" y="1413"/>
                          </a:lnTo>
                          <a:lnTo>
                            <a:pt x="977" y="1419"/>
                          </a:lnTo>
                          <a:lnTo>
                            <a:pt x="982" y="1425"/>
                          </a:lnTo>
                          <a:lnTo>
                            <a:pt x="988" y="1430"/>
                          </a:lnTo>
                          <a:lnTo>
                            <a:pt x="995" y="1435"/>
                          </a:lnTo>
                          <a:lnTo>
                            <a:pt x="1005" y="1438"/>
                          </a:lnTo>
                          <a:lnTo>
                            <a:pt x="1017" y="1438"/>
                          </a:lnTo>
                          <a:lnTo>
                            <a:pt x="1031" y="1436"/>
                          </a:lnTo>
                          <a:lnTo>
                            <a:pt x="1047" y="1435"/>
                          </a:lnTo>
                          <a:lnTo>
                            <a:pt x="1060" y="1433"/>
                          </a:lnTo>
                          <a:lnTo>
                            <a:pt x="1071" y="1430"/>
                          </a:lnTo>
                          <a:lnTo>
                            <a:pt x="1080" y="1428"/>
                          </a:lnTo>
                          <a:lnTo>
                            <a:pt x="1085" y="1424"/>
                          </a:lnTo>
                          <a:lnTo>
                            <a:pt x="1088" y="1422"/>
                          </a:lnTo>
                          <a:lnTo>
                            <a:pt x="1090" y="1418"/>
                          </a:lnTo>
                          <a:lnTo>
                            <a:pt x="1091" y="1414"/>
                          </a:lnTo>
                          <a:lnTo>
                            <a:pt x="1088" y="1408"/>
                          </a:lnTo>
                          <a:lnTo>
                            <a:pt x="1083" y="1402"/>
                          </a:lnTo>
                          <a:lnTo>
                            <a:pt x="1079" y="1398"/>
                          </a:lnTo>
                          <a:lnTo>
                            <a:pt x="1076" y="1397"/>
                          </a:lnTo>
                          <a:lnTo>
                            <a:pt x="1077" y="1382"/>
                          </a:lnTo>
                          <a:lnTo>
                            <a:pt x="1081" y="1369"/>
                          </a:lnTo>
                          <a:lnTo>
                            <a:pt x="1085" y="1357"/>
                          </a:lnTo>
                          <a:lnTo>
                            <a:pt x="1091" y="1346"/>
                          </a:lnTo>
                          <a:lnTo>
                            <a:pt x="1098" y="1336"/>
                          </a:lnTo>
                          <a:lnTo>
                            <a:pt x="1105" y="1329"/>
                          </a:lnTo>
                          <a:lnTo>
                            <a:pt x="1114" y="1321"/>
                          </a:lnTo>
                          <a:lnTo>
                            <a:pt x="1123" y="1316"/>
                          </a:lnTo>
                          <a:lnTo>
                            <a:pt x="1140" y="1308"/>
                          </a:lnTo>
                          <a:lnTo>
                            <a:pt x="1154" y="1302"/>
                          </a:lnTo>
                          <a:lnTo>
                            <a:pt x="1164" y="1299"/>
                          </a:lnTo>
                          <a:lnTo>
                            <a:pt x="1168" y="1299"/>
                          </a:lnTo>
                          <a:lnTo>
                            <a:pt x="1172" y="1287"/>
                          </a:lnTo>
                          <a:lnTo>
                            <a:pt x="1175" y="1276"/>
                          </a:lnTo>
                          <a:lnTo>
                            <a:pt x="1180" y="1265"/>
                          </a:lnTo>
                          <a:lnTo>
                            <a:pt x="1185" y="1255"/>
                          </a:lnTo>
                          <a:lnTo>
                            <a:pt x="1197" y="1239"/>
                          </a:lnTo>
                          <a:lnTo>
                            <a:pt x="1210" y="1225"/>
                          </a:lnTo>
                          <a:lnTo>
                            <a:pt x="1232" y="1206"/>
                          </a:lnTo>
                          <a:lnTo>
                            <a:pt x="1240" y="1200"/>
                          </a:lnTo>
                          <a:lnTo>
                            <a:pt x="1235" y="1193"/>
                          </a:lnTo>
                          <a:lnTo>
                            <a:pt x="1229" y="1189"/>
                          </a:lnTo>
                          <a:lnTo>
                            <a:pt x="1223" y="1187"/>
                          </a:lnTo>
                          <a:lnTo>
                            <a:pt x="1217" y="1187"/>
                          </a:lnTo>
                          <a:lnTo>
                            <a:pt x="1211" y="1189"/>
                          </a:lnTo>
                          <a:lnTo>
                            <a:pt x="1203" y="1193"/>
                          </a:lnTo>
                          <a:lnTo>
                            <a:pt x="1197" y="1198"/>
                          </a:lnTo>
                          <a:lnTo>
                            <a:pt x="1191" y="1203"/>
                          </a:lnTo>
                          <a:lnTo>
                            <a:pt x="1170" y="1227"/>
                          </a:lnTo>
                          <a:lnTo>
                            <a:pt x="1162" y="1239"/>
                          </a:lnTo>
                          <a:lnTo>
                            <a:pt x="1157" y="1242"/>
                          </a:lnTo>
                          <a:lnTo>
                            <a:pt x="1152" y="1243"/>
                          </a:lnTo>
                          <a:lnTo>
                            <a:pt x="1147" y="1243"/>
                          </a:lnTo>
                          <a:lnTo>
                            <a:pt x="1143" y="1243"/>
                          </a:lnTo>
                          <a:lnTo>
                            <a:pt x="1140" y="1242"/>
                          </a:lnTo>
                          <a:lnTo>
                            <a:pt x="1136" y="1239"/>
                          </a:lnTo>
                          <a:lnTo>
                            <a:pt x="1134" y="1237"/>
                          </a:lnTo>
                          <a:lnTo>
                            <a:pt x="1131" y="1234"/>
                          </a:lnTo>
                          <a:lnTo>
                            <a:pt x="1126" y="1227"/>
                          </a:lnTo>
                          <a:lnTo>
                            <a:pt x="1124" y="1218"/>
                          </a:lnTo>
                          <a:lnTo>
                            <a:pt x="1121" y="1207"/>
                          </a:lnTo>
                          <a:lnTo>
                            <a:pt x="1120" y="1198"/>
                          </a:lnTo>
                          <a:lnTo>
                            <a:pt x="1119" y="1174"/>
                          </a:lnTo>
                          <a:lnTo>
                            <a:pt x="1120" y="1155"/>
                          </a:lnTo>
                          <a:lnTo>
                            <a:pt x="1121" y="1140"/>
                          </a:lnTo>
                          <a:lnTo>
                            <a:pt x="1123" y="1135"/>
                          </a:lnTo>
                          <a:lnTo>
                            <a:pt x="1134" y="1132"/>
                          </a:lnTo>
                          <a:lnTo>
                            <a:pt x="1145" y="1129"/>
                          </a:lnTo>
                          <a:lnTo>
                            <a:pt x="1154" y="1128"/>
                          </a:lnTo>
                          <a:lnTo>
                            <a:pt x="1162" y="1128"/>
                          </a:lnTo>
                          <a:lnTo>
                            <a:pt x="1176" y="1128"/>
                          </a:lnTo>
                          <a:lnTo>
                            <a:pt x="1186" y="1130"/>
                          </a:lnTo>
                          <a:lnTo>
                            <a:pt x="1194" y="1134"/>
                          </a:lnTo>
                          <a:lnTo>
                            <a:pt x="1199" y="1138"/>
                          </a:lnTo>
                          <a:lnTo>
                            <a:pt x="1201" y="1140"/>
                          </a:lnTo>
                          <a:lnTo>
                            <a:pt x="1201" y="1141"/>
                          </a:lnTo>
                          <a:lnTo>
                            <a:pt x="1219" y="1141"/>
                          </a:lnTo>
                          <a:lnTo>
                            <a:pt x="1236" y="1139"/>
                          </a:lnTo>
                          <a:lnTo>
                            <a:pt x="1250" y="1136"/>
                          </a:lnTo>
                          <a:lnTo>
                            <a:pt x="1263" y="1133"/>
                          </a:lnTo>
                          <a:lnTo>
                            <a:pt x="1273" y="1129"/>
                          </a:lnTo>
                          <a:lnTo>
                            <a:pt x="1283" y="1124"/>
                          </a:lnTo>
                          <a:lnTo>
                            <a:pt x="1290" y="1121"/>
                          </a:lnTo>
                          <a:lnTo>
                            <a:pt x="1296" y="1116"/>
                          </a:lnTo>
                          <a:lnTo>
                            <a:pt x="1305" y="1106"/>
                          </a:lnTo>
                          <a:lnTo>
                            <a:pt x="1310" y="1097"/>
                          </a:lnTo>
                          <a:lnTo>
                            <a:pt x="1312" y="1091"/>
                          </a:lnTo>
                          <a:lnTo>
                            <a:pt x="1312" y="1089"/>
                          </a:lnTo>
                          <a:lnTo>
                            <a:pt x="1299" y="1075"/>
                          </a:lnTo>
                          <a:lnTo>
                            <a:pt x="1288" y="1062"/>
                          </a:lnTo>
                          <a:lnTo>
                            <a:pt x="1281" y="1051"/>
                          </a:lnTo>
                          <a:lnTo>
                            <a:pt x="1277" y="1040"/>
                          </a:lnTo>
                          <a:lnTo>
                            <a:pt x="1274" y="1031"/>
                          </a:lnTo>
                          <a:lnTo>
                            <a:pt x="1276" y="1023"/>
                          </a:lnTo>
                          <a:lnTo>
                            <a:pt x="1277" y="1016"/>
                          </a:lnTo>
                          <a:lnTo>
                            <a:pt x="1281" y="1010"/>
                          </a:lnTo>
                          <a:lnTo>
                            <a:pt x="1285" y="1005"/>
                          </a:lnTo>
                          <a:lnTo>
                            <a:pt x="1290" y="1001"/>
                          </a:lnTo>
                          <a:lnTo>
                            <a:pt x="1295" y="997"/>
                          </a:lnTo>
                          <a:lnTo>
                            <a:pt x="1300" y="994"/>
                          </a:lnTo>
                          <a:lnTo>
                            <a:pt x="1309" y="992"/>
                          </a:lnTo>
                          <a:lnTo>
                            <a:pt x="1312" y="991"/>
                          </a:lnTo>
                          <a:lnTo>
                            <a:pt x="1323" y="991"/>
                          </a:lnTo>
                          <a:lnTo>
                            <a:pt x="1333" y="992"/>
                          </a:lnTo>
                          <a:lnTo>
                            <a:pt x="1339" y="994"/>
                          </a:lnTo>
                          <a:lnTo>
                            <a:pt x="1344" y="998"/>
                          </a:lnTo>
                          <a:lnTo>
                            <a:pt x="1348" y="1001"/>
                          </a:lnTo>
                          <a:lnTo>
                            <a:pt x="1350" y="1005"/>
                          </a:lnTo>
                          <a:lnTo>
                            <a:pt x="1350" y="1009"/>
                          </a:lnTo>
                          <a:lnTo>
                            <a:pt x="1350" y="1013"/>
                          </a:lnTo>
                          <a:lnTo>
                            <a:pt x="1348" y="1021"/>
                          </a:lnTo>
                          <a:lnTo>
                            <a:pt x="1344" y="1029"/>
                          </a:lnTo>
                          <a:lnTo>
                            <a:pt x="1340" y="1035"/>
                          </a:lnTo>
                          <a:lnTo>
                            <a:pt x="1339" y="1036"/>
                          </a:lnTo>
                          <a:lnTo>
                            <a:pt x="1331" y="1047"/>
                          </a:lnTo>
                          <a:lnTo>
                            <a:pt x="1325" y="1056"/>
                          </a:lnTo>
                          <a:lnTo>
                            <a:pt x="1321" y="1063"/>
                          </a:lnTo>
                          <a:lnTo>
                            <a:pt x="1318" y="1069"/>
                          </a:lnTo>
                          <a:lnTo>
                            <a:pt x="1318" y="1075"/>
                          </a:lnTo>
                          <a:lnTo>
                            <a:pt x="1320" y="1079"/>
                          </a:lnTo>
                          <a:lnTo>
                            <a:pt x="1322" y="1083"/>
                          </a:lnTo>
                          <a:lnTo>
                            <a:pt x="1326" y="1085"/>
                          </a:lnTo>
                          <a:lnTo>
                            <a:pt x="1334" y="1087"/>
                          </a:lnTo>
                          <a:lnTo>
                            <a:pt x="1343" y="1089"/>
                          </a:lnTo>
                          <a:lnTo>
                            <a:pt x="1349" y="1089"/>
                          </a:lnTo>
                          <a:lnTo>
                            <a:pt x="1352" y="1089"/>
                          </a:lnTo>
                          <a:lnTo>
                            <a:pt x="1364" y="1087"/>
                          </a:lnTo>
                          <a:lnTo>
                            <a:pt x="1372" y="1086"/>
                          </a:lnTo>
                          <a:lnTo>
                            <a:pt x="1380" y="1083"/>
                          </a:lnTo>
                          <a:lnTo>
                            <a:pt x="1386" y="1078"/>
                          </a:lnTo>
                          <a:lnTo>
                            <a:pt x="1391" y="1072"/>
                          </a:lnTo>
                          <a:lnTo>
                            <a:pt x="1393" y="1065"/>
                          </a:lnTo>
                          <a:lnTo>
                            <a:pt x="1396" y="1059"/>
                          </a:lnTo>
                          <a:lnTo>
                            <a:pt x="1397" y="1053"/>
                          </a:lnTo>
                          <a:lnTo>
                            <a:pt x="1396" y="1040"/>
                          </a:lnTo>
                          <a:lnTo>
                            <a:pt x="1394" y="1027"/>
                          </a:lnTo>
                          <a:lnTo>
                            <a:pt x="1392" y="1020"/>
                          </a:lnTo>
                          <a:lnTo>
                            <a:pt x="1392" y="1016"/>
                          </a:lnTo>
                          <a:lnTo>
                            <a:pt x="1404" y="997"/>
                          </a:lnTo>
                          <a:lnTo>
                            <a:pt x="1416" y="981"/>
                          </a:lnTo>
                          <a:lnTo>
                            <a:pt x="1427" y="969"/>
                          </a:lnTo>
                          <a:lnTo>
                            <a:pt x="1438" y="960"/>
                          </a:lnTo>
                          <a:lnTo>
                            <a:pt x="1448" y="954"/>
                          </a:lnTo>
                          <a:lnTo>
                            <a:pt x="1457" y="950"/>
                          </a:lnTo>
                          <a:lnTo>
                            <a:pt x="1464" y="949"/>
                          </a:lnTo>
                          <a:lnTo>
                            <a:pt x="1471" y="949"/>
                          </a:lnTo>
                          <a:lnTo>
                            <a:pt x="1476" y="952"/>
                          </a:lnTo>
                          <a:lnTo>
                            <a:pt x="1482" y="954"/>
                          </a:lnTo>
                          <a:lnTo>
                            <a:pt x="1486" y="958"/>
                          </a:lnTo>
                          <a:lnTo>
                            <a:pt x="1490" y="961"/>
                          </a:lnTo>
                          <a:lnTo>
                            <a:pt x="1495" y="967"/>
                          </a:lnTo>
                          <a:lnTo>
                            <a:pt x="1496" y="971"/>
                          </a:lnTo>
                          <a:lnTo>
                            <a:pt x="1497" y="953"/>
                          </a:lnTo>
                          <a:lnTo>
                            <a:pt x="1497" y="937"/>
                          </a:lnTo>
                          <a:lnTo>
                            <a:pt x="1500" y="921"/>
                          </a:lnTo>
                          <a:lnTo>
                            <a:pt x="1501" y="908"/>
                          </a:lnTo>
                          <a:lnTo>
                            <a:pt x="1503" y="894"/>
                          </a:lnTo>
                          <a:lnTo>
                            <a:pt x="1507" y="882"/>
                          </a:lnTo>
                          <a:lnTo>
                            <a:pt x="1509" y="871"/>
                          </a:lnTo>
                          <a:lnTo>
                            <a:pt x="1514" y="861"/>
                          </a:lnTo>
                          <a:lnTo>
                            <a:pt x="1518" y="852"/>
                          </a:lnTo>
                          <a:lnTo>
                            <a:pt x="1522" y="844"/>
                          </a:lnTo>
                          <a:lnTo>
                            <a:pt x="1527" y="836"/>
                          </a:lnTo>
                          <a:lnTo>
                            <a:pt x="1531" y="830"/>
                          </a:lnTo>
                          <a:lnTo>
                            <a:pt x="1541" y="819"/>
                          </a:lnTo>
                          <a:lnTo>
                            <a:pt x="1552" y="812"/>
                          </a:lnTo>
                          <a:lnTo>
                            <a:pt x="1562" y="806"/>
                          </a:lnTo>
                          <a:lnTo>
                            <a:pt x="1573" y="802"/>
                          </a:lnTo>
                          <a:lnTo>
                            <a:pt x="1582" y="800"/>
                          </a:lnTo>
                          <a:lnTo>
                            <a:pt x="1590" y="799"/>
                          </a:lnTo>
                          <a:lnTo>
                            <a:pt x="1602" y="800"/>
                          </a:lnTo>
                          <a:lnTo>
                            <a:pt x="1607" y="800"/>
                          </a:lnTo>
                          <a:lnTo>
                            <a:pt x="1621" y="789"/>
                          </a:lnTo>
                          <a:lnTo>
                            <a:pt x="1631" y="779"/>
                          </a:lnTo>
                          <a:lnTo>
                            <a:pt x="1638" y="769"/>
                          </a:lnTo>
                          <a:lnTo>
                            <a:pt x="1643" y="759"/>
                          </a:lnTo>
                          <a:lnTo>
                            <a:pt x="1645" y="751"/>
                          </a:lnTo>
                          <a:lnTo>
                            <a:pt x="1646" y="743"/>
                          </a:lnTo>
                          <a:lnTo>
                            <a:pt x="1645" y="736"/>
                          </a:lnTo>
                          <a:lnTo>
                            <a:pt x="1644" y="729"/>
                          </a:lnTo>
                          <a:lnTo>
                            <a:pt x="1640" y="723"/>
                          </a:lnTo>
                          <a:lnTo>
                            <a:pt x="1638" y="718"/>
                          </a:lnTo>
                          <a:lnTo>
                            <a:pt x="1634" y="713"/>
                          </a:lnTo>
                          <a:lnTo>
                            <a:pt x="1629" y="709"/>
                          </a:lnTo>
                          <a:lnTo>
                            <a:pt x="1623" y="703"/>
                          </a:lnTo>
                          <a:lnTo>
                            <a:pt x="1621" y="702"/>
                          </a:lnTo>
                          <a:lnTo>
                            <a:pt x="1616" y="686"/>
                          </a:lnTo>
                          <a:lnTo>
                            <a:pt x="1613" y="675"/>
                          </a:lnTo>
                          <a:lnTo>
                            <a:pt x="1613" y="670"/>
                          </a:lnTo>
                          <a:lnTo>
                            <a:pt x="1613" y="665"/>
                          </a:lnTo>
                          <a:lnTo>
                            <a:pt x="1615" y="663"/>
                          </a:lnTo>
                          <a:lnTo>
                            <a:pt x="1616" y="659"/>
                          </a:lnTo>
                          <a:lnTo>
                            <a:pt x="1622" y="655"/>
                          </a:lnTo>
                          <a:lnTo>
                            <a:pt x="1628" y="653"/>
                          </a:lnTo>
                          <a:lnTo>
                            <a:pt x="1635" y="653"/>
                          </a:lnTo>
                          <a:lnTo>
                            <a:pt x="1645" y="653"/>
                          </a:lnTo>
                          <a:lnTo>
                            <a:pt x="1662" y="654"/>
                          </a:lnTo>
                          <a:lnTo>
                            <a:pt x="1680" y="655"/>
                          </a:lnTo>
                          <a:lnTo>
                            <a:pt x="1686" y="655"/>
                          </a:lnTo>
                          <a:lnTo>
                            <a:pt x="1691" y="653"/>
                          </a:lnTo>
                          <a:lnTo>
                            <a:pt x="1692" y="652"/>
                          </a:lnTo>
                          <a:lnTo>
                            <a:pt x="1693" y="649"/>
                          </a:lnTo>
                          <a:lnTo>
                            <a:pt x="1693" y="646"/>
                          </a:lnTo>
                          <a:lnTo>
                            <a:pt x="1693" y="643"/>
                          </a:lnTo>
                          <a:lnTo>
                            <a:pt x="1695" y="622"/>
                          </a:lnTo>
                          <a:lnTo>
                            <a:pt x="1698" y="603"/>
                          </a:lnTo>
                          <a:lnTo>
                            <a:pt x="1702" y="583"/>
                          </a:lnTo>
                          <a:lnTo>
                            <a:pt x="1708" y="565"/>
                          </a:lnTo>
                          <a:lnTo>
                            <a:pt x="1714" y="548"/>
                          </a:lnTo>
                          <a:lnTo>
                            <a:pt x="1720" y="530"/>
                          </a:lnTo>
                          <a:lnTo>
                            <a:pt x="1729" y="515"/>
                          </a:lnTo>
                          <a:lnTo>
                            <a:pt x="1737" y="499"/>
                          </a:lnTo>
                          <a:lnTo>
                            <a:pt x="1747" y="484"/>
                          </a:lnTo>
                          <a:lnTo>
                            <a:pt x="1757" y="470"/>
                          </a:lnTo>
                          <a:lnTo>
                            <a:pt x="1768" y="457"/>
                          </a:lnTo>
                          <a:lnTo>
                            <a:pt x="1780" y="445"/>
                          </a:lnTo>
                          <a:lnTo>
                            <a:pt x="1792" y="433"/>
                          </a:lnTo>
                          <a:lnTo>
                            <a:pt x="1804" y="421"/>
                          </a:lnTo>
                          <a:lnTo>
                            <a:pt x="1818" y="410"/>
                          </a:lnTo>
                          <a:lnTo>
                            <a:pt x="1831" y="399"/>
                          </a:lnTo>
                          <a:lnTo>
                            <a:pt x="1825" y="391"/>
                          </a:lnTo>
                          <a:lnTo>
                            <a:pt x="1815" y="379"/>
                          </a:lnTo>
                          <a:lnTo>
                            <a:pt x="1802" y="366"/>
                          </a:lnTo>
                          <a:lnTo>
                            <a:pt x="1786" y="352"/>
                          </a:lnTo>
                          <a:lnTo>
                            <a:pt x="1747" y="321"/>
                          </a:lnTo>
                          <a:lnTo>
                            <a:pt x="1705" y="290"/>
                          </a:lnTo>
                          <a:lnTo>
                            <a:pt x="1664" y="262"/>
                          </a:lnTo>
                          <a:lnTo>
                            <a:pt x="1629" y="239"/>
                          </a:lnTo>
                          <a:lnTo>
                            <a:pt x="1604" y="222"/>
                          </a:lnTo>
                          <a:lnTo>
                            <a:pt x="1595" y="216"/>
                          </a:lnTo>
                          <a:lnTo>
                            <a:pt x="1593" y="215"/>
                          </a:lnTo>
                          <a:lnTo>
                            <a:pt x="1585" y="208"/>
                          </a:lnTo>
                          <a:lnTo>
                            <a:pt x="1571" y="199"/>
                          </a:lnTo>
                          <a:lnTo>
                            <a:pt x="1550" y="184"/>
                          </a:lnTo>
                          <a:lnTo>
                            <a:pt x="1522" y="163"/>
                          </a:lnTo>
                          <a:lnTo>
                            <a:pt x="1484" y="139"/>
                          </a:lnTo>
                          <a:lnTo>
                            <a:pt x="1436" y="108"/>
                          </a:lnTo>
                          <a:lnTo>
                            <a:pt x="1378" y="71"/>
                          </a:lnTo>
                          <a:lnTo>
                            <a:pt x="1360" y="68"/>
                          </a:lnTo>
                          <a:lnTo>
                            <a:pt x="1343" y="65"/>
                          </a:lnTo>
                          <a:lnTo>
                            <a:pt x="1325" y="65"/>
                          </a:lnTo>
                          <a:lnTo>
                            <a:pt x="1307" y="66"/>
                          </a:lnTo>
                          <a:lnTo>
                            <a:pt x="1268" y="71"/>
                          </a:lnTo>
                          <a:lnTo>
                            <a:pt x="1223" y="79"/>
                          </a:lnTo>
                          <a:lnTo>
                            <a:pt x="1168" y="87"/>
                          </a:lnTo>
                          <a:lnTo>
                            <a:pt x="1098" y="96"/>
                          </a:lnTo>
                          <a:lnTo>
                            <a:pt x="1058" y="100"/>
                          </a:lnTo>
                          <a:lnTo>
                            <a:pt x="1012" y="102"/>
                          </a:lnTo>
                          <a:lnTo>
                            <a:pt x="962" y="104"/>
                          </a:lnTo>
                          <a:lnTo>
                            <a:pt x="906" y="104"/>
                          </a:lnTo>
                          <a:lnTo>
                            <a:pt x="840" y="0"/>
                          </a:lnTo>
                          <a:lnTo>
                            <a:pt x="598" y="13"/>
                          </a:lnTo>
                          <a:lnTo>
                            <a:pt x="594" y="14"/>
                          </a:lnTo>
                          <a:lnTo>
                            <a:pt x="580" y="17"/>
                          </a:lnTo>
                          <a:lnTo>
                            <a:pt x="558" y="22"/>
                          </a:lnTo>
                          <a:lnTo>
                            <a:pt x="525" y="29"/>
                          </a:lnTo>
                          <a:lnTo>
                            <a:pt x="481" y="36"/>
                          </a:lnTo>
                          <a:lnTo>
                            <a:pt x="426" y="43"/>
                          </a:lnTo>
                          <a:lnTo>
                            <a:pt x="358" y="52"/>
                          </a:lnTo>
                          <a:lnTo>
                            <a:pt x="276" y="59"/>
                          </a:lnTo>
                          <a:lnTo>
                            <a:pt x="255" y="75"/>
                          </a:lnTo>
                          <a:lnTo>
                            <a:pt x="233" y="89"/>
                          </a:lnTo>
                          <a:lnTo>
                            <a:pt x="212" y="100"/>
                          </a:lnTo>
                          <a:lnTo>
                            <a:pt x="191" y="109"/>
                          </a:lnTo>
                          <a:lnTo>
                            <a:pt x="153" y="124"/>
                          </a:lnTo>
                          <a:lnTo>
                            <a:pt x="119" y="135"/>
                          </a:lnTo>
                          <a:lnTo>
                            <a:pt x="103" y="140"/>
                          </a:lnTo>
                          <a:lnTo>
                            <a:pt x="90" y="146"/>
                          </a:lnTo>
                          <a:lnTo>
                            <a:pt x="77" y="151"/>
                          </a:lnTo>
                          <a:lnTo>
                            <a:pt x="66" y="157"/>
                          </a:lnTo>
                          <a:lnTo>
                            <a:pt x="57" y="164"/>
                          </a:lnTo>
                          <a:lnTo>
                            <a:pt x="49" y="174"/>
                          </a:lnTo>
                          <a:lnTo>
                            <a:pt x="46" y="179"/>
                          </a:lnTo>
                          <a:lnTo>
                            <a:pt x="43" y="184"/>
                          </a:lnTo>
                          <a:lnTo>
                            <a:pt x="42" y="190"/>
                          </a:lnTo>
                          <a:lnTo>
                            <a:pt x="41" y="196"/>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3" name="Freeform 492"/>
                    <p:cNvSpPr>
                      <a:spLocks/>
                    </p:cNvSpPr>
                    <p:nvPr/>
                  </p:nvSpPr>
                  <p:spPr bwMode="auto">
                    <a:xfrm>
                      <a:off x="2207" y="2069"/>
                      <a:ext cx="779" cy="415"/>
                    </a:xfrm>
                    <a:custGeom>
                      <a:avLst/>
                      <a:gdLst>
                        <a:gd name="T0" fmla="*/ 0 w 3117"/>
                        <a:gd name="T1" fmla="*/ 0 h 1660"/>
                        <a:gd name="T2" fmla="*/ 0 w 3117"/>
                        <a:gd name="T3" fmla="*/ 0 h 1660"/>
                        <a:gd name="T4" fmla="*/ 0 w 3117"/>
                        <a:gd name="T5" fmla="*/ 0 h 1660"/>
                        <a:gd name="T6" fmla="*/ 0 w 3117"/>
                        <a:gd name="T7" fmla="*/ 0 h 1660"/>
                        <a:gd name="T8" fmla="*/ 0 w 3117"/>
                        <a:gd name="T9" fmla="*/ 0 h 1660"/>
                        <a:gd name="T10" fmla="*/ 0 w 3117"/>
                        <a:gd name="T11" fmla="*/ 0 h 1660"/>
                        <a:gd name="T12" fmla="*/ 0 w 3117"/>
                        <a:gd name="T13" fmla="*/ 0 h 1660"/>
                        <a:gd name="T14" fmla="*/ 0 w 3117"/>
                        <a:gd name="T15" fmla="*/ 0 h 1660"/>
                        <a:gd name="T16" fmla="*/ 0 w 3117"/>
                        <a:gd name="T17" fmla="*/ 0 h 1660"/>
                        <a:gd name="T18" fmla="*/ 0 w 3117"/>
                        <a:gd name="T19" fmla="*/ 0 h 1660"/>
                        <a:gd name="T20" fmla="*/ 0 w 3117"/>
                        <a:gd name="T21" fmla="*/ 0 h 1660"/>
                        <a:gd name="T22" fmla="*/ 0 w 3117"/>
                        <a:gd name="T23" fmla="*/ 0 h 1660"/>
                        <a:gd name="T24" fmla="*/ 0 w 3117"/>
                        <a:gd name="T25" fmla="*/ 0 h 1660"/>
                        <a:gd name="T26" fmla="*/ 0 w 3117"/>
                        <a:gd name="T27" fmla="*/ 0 h 1660"/>
                        <a:gd name="T28" fmla="*/ 0 w 3117"/>
                        <a:gd name="T29" fmla="*/ 0 h 1660"/>
                        <a:gd name="T30" fmla="*/ 0 w 3117"/>
                        <a:gd name="T31" fmla="*/ 0 h 1660"/>
                        <a:gd name="T32" fmla="*/ 0 w 3117"/>
                        <a:gd name="T33" fmla="*/ 0 h 1660"/>
                        <a:gd name="T34" fmla="*/ 0 w 3117"/>
                        <a:gd name="T35" fmla="*/ 0 h 1660"/>
                        <a:gd name="T36" fmla="*/ 0 w 3117"/>
                        <a:gd name="T37" fmla="*/ 0 h 1660"/>
                        <a:gd name="T38" fmla="*/ 0 w 3117"/>
                        <a:gd name="T39" fmla="*/ 0 h 1660"/>
                        <a:gd name="T40" fmla="*/ 0 w 3117"/>
                        <a:gd name="T41" fmla="*/ 0 h 1660"/>
                        <a:gd name="T42" fmla="*/ 0 w 3117"/>
                        <a:gd name="T43" fmla="*/ 0 h 1660"/>
                        <a:gd name="T44" fmla="*/ 0 w 3117"/>
                        <a:gd name="T45" fmla="*/ 0 h 1660"/>
                        <a:gd name="T46" fmla="*/ 0 w 3117"/>
                        <a:gd name="T47" fmla="*/ 0 h 1660"/>
                        <a:gd name="T48" fmla="*/ 0 w 3117"/>
                        <a:gd name="T49" fmla="*/ 0 h 1660"/>
                        <a:gd name="T50" fmla="*/ 0 w 3117"/>
                        <a:gd name="T51" fmla="*/ 0 h 1660"/>
                        <a:gd name="T52" fmla="*/ 0 w 3117"/>
                        <a:gd name="T53" fmla="*/ 0 h 1660"/>
                        <a:gd name="T54" fmla="*/ 0 w 3117"/>
                        <a:gd name="T55" fmla="*/ 0 h 1660"/>
                        <a:gd name="T56" fmla="*/ 0 w 3117"/>
                        <a:gd name="T57" fmla="*/ 0 h 1660"/>
                        <a:gd name="T58" fmla="*/ 0 w 3117"/>
                        <a:gd name="T59" fmla="*/ 0 h 1660"/>
                        <a:gd name="T60" fmla="*/ 0 w 3117"/>
                        <a:gd name="T61" fmla="*/ 0 h 1660"/>
                        <a:gd name="T62" fmla="*/ 0 w 3117"/>
                        <a:gd name="T63" fmla="*/ 0 h 1660"/>
                        <a:gd name="T64" fmla="*/ 0 w 3117"/>
                        <a:gd name="T65" fmla="*/ 0 h 1660"/>
                        <a:gd name="T66" fmla="*/ 0 w 3117"/>
                        <a:gd name="T67" fmla="*/ 0 h 1660"/>
                        <a:gd name="T68" fmla="*/ 0 w 3117"/>
                        <a:gd name="T69" fmla="*/ 0 h 1660"/>
                        <a:gd name="T70" fmla="*/ 0 w 3117"/>
                        <a:gd name="T71" fmla="*/ 0 h 1660"/>
                        <a:gd name="T72" fmla="*/ 0 w 3117"/>
                        <a:gd name="T73" fmla="*/ 0 h 1660"/>
                        <a:gd name="T74" fmla="*/ 0 w 3117"/>
                        <a:gd name="T75" fmla="*/ 0 h 1660"/>
                        <a:gd name="T76" fmla="*/ 0 w 3117"/>
                        <a:gd name="T77" fmla="*/ 0 h 1660"/>
                        <a:gd name="T78" fmla="*/ 0 w 3117"/>
                        <a:gd name="T79" fmla="*/ 0 h 1660"/>
                        <a:gd name="T80" fmla="*/ 0 w 3117"/>
                        <a:gd name="T81" fmla="*/ 0 h 1660"/>
                        <a:gd name="T82" fmla="*/ 0 w 3117"/>
                        <a:gd name="T83" fmla="*/ 0 h 1660"/>
                        <a:gd name="T84" fmla="*/ 0 w 3117"/>
                        <a:gd name="T85" fmla="*/ 0 h 1660"/>
                        <a:gd name="T86" fmla="*/ 0 w 3117"/>
                        <a:gd name="T87" fmla="*/ 0 h 1660"/>
                        <a:gd name="T88" fmla="*/ 0 w 3117"/>
                        <a:gd name="T89" fmla="*/ 0 h 1660"/>
                        <a:gd name="T90" fmla="*/ 0 w 3117"/>
                        <a:gd name="T91" fmla="*/ 0 h 1660"/>
                        <a:gd name="T92" fmla="*/ 0 w 3117"/>
                        <a:gd name="T93" fmla="*/ 0 h 1660"/>
                        <a:gd name="T94" fmla="*/ 0 w 3117"/>
                        <a:gd name="T95" fmla="*/ 0 h 1660"/>
                        <a:gd name="T96" fmla="*/ 0 w 3117"/>
                        <a:gd name="T97" fmla="*/ 0 h 1660"/>
                        <a:gd name="T98" fmla="*/ 0 w 3117"/>
                        <a:gd name="T99" fmla="*/ 0 h 1660"/>
                        <a:gd name="T100" fmla="*/ 0 w 3117"/>
                        <a:gd name="T101" fmla="*/ 0 h 1660"/>
                        <a:gd name="T102" fmla="*/ 0 w 3117"/>
                        <a:gd name="T103" fmla="*/ 0 h 1660"/>
                        <a:gd name="T104" fmla="*/ 0 w 3117"/>
                        <a:gd name="T105" fmla="*/ 0 h 16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17"/>
                        <a:gd name="T160" fmla="*/ 0 h 1660"/>
                        <a:gd name="T161" fmla="*/ 3117 w 3117"/>
                        <a:gd name="T162" fmla="*/ 1660 h 16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17" h="1660">
                          <a:moveTo>
                            <a:pt x="0" y="250"/>
                          </a:moveTo>
                          <a:lnTo>
                            <a:pt x="1090" y="289"/>
                          </a:lnTo>
                          <a:lnTo>
                            <a:pt x="1070" y="1201"/>
                          </a:lnTo>
                          <a:lnTo>
                            <a:pt x="1079" y="1205"/>
                          </a:lnTo>
                          <a:lnTo>
                            <a:pt x="1087" y="1210"/>
                          </a:lnTo>
                          <a:lnTo>
                            <a:pt x="1093" y="1216"/>
                          </a:lnTo>
                          <a:lnTo>
                            <a:pt x="1099" y="1223"/>
                          </a:lnTo>
                          <a:lnTo>
                            <a:pt x="1105" y="1229"/>
                          </a:lnTo>
                          <a:lnTo>
                            <a:pt x="1109" y="1237"/>
                          </a:lnTo>
                          <a:lnTo>
                            <a:pt x="1113" y="1244"/>
                          </a:lnTo>
                          <a:lnTo>
                            <a:pt x="1115" y="1251"/>
                          </a:lnTo>
                          <a:lnTo>
                            <a:pt x="1121" y="1276"/>
                          </a:lnTo>
                          <a:lnTo>
                            <a:pt x="1121" y="1287"/>
                          </a:lnTo>
                          <a:lnTo>
                            <a:pt x="1135" y="1270"/>
                          </a:lnTo>
                          <a:lnTo>
                            <a:pt x="1147" y="1259"/>
                          </a:lnTo>
                          <a:lnTo>
                            <a:pt x="1153" y="1254"/>
                          </a:lnTo>
                          <a:lnTo>
                            <a:pt x="1158" y="1250"/>
                          </a:lnTo>
                          <a:lnTo>
                            <a:pt x="1164" y="1248"/>
                          </a:lnTo>
                          <a:lnTo>
                            <a:pt x="1169" y="1245"/>
                          </a:lnTo>
                          <a:lnTo>
                            <a:pt x="1174" y="1245"/>
                          </a:lnTo>
                          <a:lnTo>
                            <a:pt x="1178" y="1244"/>
                          </a:lnTo>
                          <a:lnTo>
                            <a:pt x="1183" y="1244"/>
                          </a:lnTo>
                          <a:lnTo>
                            <a:pt x="1187" y="1245"/>
                          </a:lnTo>
                          <a:lnTo>
                            <a:pt x="1195" y="1248"/>
                          </a:lnTo>
                          <a:lnTo>
                            <a:pt x="1201" y="1253"/>
                          </a:lnTo>
                          <a:lnTo>
                            <a:pt x="1207" y="1259"/>
                          </a:lnTo>
                          <a:lnTo>
                            <a:pt x="1213" y="1265"/>
                          </a:lnTo>
                          <a:lnTo>
                            <a:pt x="1217" y="1271"/>
                          </a:lnTo>
                          <a:lnTo>
                            <a:pt x="1221" y="1278"/>
                          </a:lnTo>
                          <a:lnTo>
                            <a:pt x="1225" y="1288"/>
                          </a:lnTo>
                          <a:lnTo>
                            <a:pt x="1227" y="1293"/>
                          </a:lnTo>
                          <a:lnTo>
                            <a:pt x="1241" y="1269"/>
                          </a:lnTo>
                          <a:lnTo>
                            <a:pt x="1255" y="1249"/>
                          </a:lnTo>
                          <a:lnTo>
                            <a:pt x="1265" y="1237"/>
                          </a:lnTo>
                          <a:lnTo>
                            <a:pt x="1274" y="1229"/>
                          </a:lnTo>
                          <a:lnTo>
                            <a:pt x="1278" y="1227"/>
                          </a:lnTo>
                          <a:lnTo>
                            <a:pt x="1282" y="1226"/>
                          </a:lnTo>
                          <a:lnTo>
                            <a:pt x="1285" y="1226"/>
                          </a:lnTo>
                          <a:lnTo>
                            <a:pt x="1288" y="1227"/>
                          </a:lnTo>
                          <a:lnTo>
                            <a:pt x="1294" y="1231"/>
                          </a:lnTo>
                          <a:lnTo>
                            <a:pt x="1299" y="1238"/>
                          </a:lnTo>
                          <a:lnTo>
                            <a:pt x="1307" y="1259"/>
                          </a:lnTo>
                          <a:lnTo>
                            <a:pt x="1316" y="1283"/>
                          </a:lnTo>
                          <a:lnTo>
                            <a:pt x="1322" y="1296"/>
                          </a:lnTo>
                          <a:lnTo>
                            <a:pt x="1328" y="1307"/>
                          </a:lnTo>
                          <a:lnTo>
                            <a:pt x="1336" y="1318"/>
                          </a:lnTo>
                          <a:lnTo>
                            <a:pt x="1345" y="1326"/>
                          </a:lnTo>
                          <a:lnTo>
                            <a:pt x="1349" y="1330"/>
                          </a:lnTo>
                          <a:lnTo>
                            <a:pt x="1354" y="1335"/>
                          </a:lnTo>
                          <a:lnTo>
                            <a:pt x="1360" y="1338"/>
                          </a:lnTo>
                          <a:lnTo>
                            <a:pt x="1365" y="1341"/>
                          </a:lnTo>
                          <a:lnTo>
                            <a:pt x="1377" y="1346"/>
                          </a:lnTo>
                          <a:lnTo>
                            <a:pt x="1391" y="1349"/>
                          </a:lnTo>
                          <a:lnTo>
                            <a:pt x="1419" y="1353"/>
                          </a:lnTo>
                          <a:lnTo>
                            <a:pt x="1447" y="1355"/>
                          </a:lnTo>
                          <a:lnTo>
                            <a:pt x="1460" y="1355"/>
                          </a:lnTo>
                          <a:lnTo>
                            <a:pt x="1474" y="1357"/>
                          </a:lnTo>
                          <a:lnTo>
                            <a:pt x="1485" y="1358"/>
                          </a:lnTo>
                          <a:lnTo>
                            <a:pt x="1496" y="1360"/>
                          </a:lnTo>
                          <a:lnTo>
                            <a:pt x="1503" y="1364"/>
                          </a:lnTo>
                          <a:lnTo>
                            <a:pt x="1511" y="1369"/>
                          </a:lnTo>
                          <a:lnTo>
                            <a:pt x="1512" y="1373"/>
                          </a:lnTo>
                          <a:lnTo>
                            <a:pt x="1514" y="1376"/>
                          </a:lnTo>
                          <a:lnTo>
                            <a:pt x="1516" y="1380"/>
                          </a:lnTo>
                          <a:lnTo>
                            <a:pt x="1516" y="1385"/>
                          </a:lnTo>
                          <a:lnTo>
                            <a:pt x="1531" y="1391"/>
                          </a:lnTo>
                          <a:lnTo>
                            <a:pt x="1549" y="1396"/>
                          </a:lnTo>
                          <a:lnTo>
                            <a:pt x="1567" y="1398"/>
                          </a:lnTo>
                          <a:lnTo>
                            <a:pt x="1584" y="1401"/>
                          </a:lnTo>
                          <a:lnTo>
                            <a:pt x="1602" y="1401"/>
                          </a:lnTo>
                          <a:lnTo>
                            <a:pt x="1620" y="1400"/>
                          </a:lnTo>
                          <a:lnTo>
                            <a:pt x="1637" y="1398"/>
                          </a:lnTo>
                          <a:lnTo>
                            <a:pt x="1653" y="1396"/>
                          </a:lnTo>
                          <a:lnTo>
                            <a:pt x="1682" y="1391"/>
                          </a:lnTo>
                          <a:lnTo>
                            <a:pt x="1705" y="1385"/>
                          </a:lnTo>
                          <a:lnTo>
                            <a:pt x="1720" y="1380"/>
                          </a:lnTo>
                          <a:lnTo>
                            <a:pt x="1726" y="1379"/>
                          </a:lnTo>
                          <a:lnTo>
                            <a:pt x="1731" y="1381"/>
                          </a:lnTo>
                          <a:lnTo>
                            <a:pt x="1735" y="1385"/>
                          </a:lnTo>
                          <a:lnTo>
                            <a:pt x="1737" y="1391"/>
                          </a:lnTo>
                          <a:lnTo>
                            <a:pt x="1738" y="1397"/>
                          </a:lnTo>
                          <a:lnTo>
                            <a:pt x="1740" y="1412"/>
                          </a:lnTo>
                          <a:lnTo>
                            <a:pt x="1740" y="1429"/>
                          </a:lnTo>
                          <a:lnTo>
                            <a:pt x="1740" y="1439"/>
                          </a:lnTo>
                          <a:lnTo>
                            <a:pt x="1741" y="1449"/>
                          </a:lnTo>
                          <a:lnTo>
                            <a:pt x="1743" y="1458"/>
                          </a:lnTo>
                          <a:lnTo>
                            <a:pt x="1747" y="1468"/>
                          </a:lnTo>
                          <a:lnTo>
                            <a:pt x="1752" y="1479"/>
                          </a:lnTo>
                          <a:lnTo>
                            <a:pt x="1758" y="1489"/>
                          </a:lnTo>
                          <a:lnTo>
                            <a:pt x="1766" y="1500"/>
                          </a:lnTo>
                          <a:lnTo>
                            <a:pt x="1777" y="1510"/>
                          </a:lnTo>
                          <a:lnTo>
                            <a:pt x="1796" y="1512"/>
                          </a:lnTo>
                          <a:lnTo>
                            <a:pt x="1813" y="1513"/>
                          </a:lnTo>
                          <a:lnTo>
                            <a:pt x="1830" y="1512"/>
                          </a:lnTo>
                          <a:lnTo>
                            <a:pt x="1845" y="1510"/>
                          </a:lnTo>
                          <a:lnTo>
                            <a:pt x="1859" y="1506"/>
                          </a:lnTo>
                          <a:lnTo>
                            <a:pt x="1873" y="1501"/>
                          </a:lnTo>
                          <a:lnTo>
                            <a:pt x="1885" y="1496"/>
                          </a:lnTo>
                          <a:lnTo>
                            <a:pt x="1897" y="1490"/>
                          </a:lnTo>
                          <a:lnTo>
                            <a:pt x="1916" y="1479"/>
                          </a:lnTo>
                          <a:lnTo>
                            <a:pt x="1930" y="1468"/>
                          </a:lnTo>
                          <a:lnTo>
                            <a:pt x="1939" y="1460"/>
                          </a:lnTo>
                          <a:lnTo>
                            <a:pt x="1941" y="1457"/>
                          </a:lnTo>
                          <a:lnTo>
                            <a:pt x="1946" y="1468"/>
                          </a:lnTo>
                          <a:lnTo>
                            <a:pt x="1950" y="1477"/>
                          </a:lnTo>
                          <a:lnTo>
                            <a:pt x="1955" y="1483"/>
                          </a:lnTo>
                          <a:lnTo>
                            <a:pt x="1960" y="1486"/>
                          </a:lnTo>
                          <a:lnTo>
                            <a:pt x="1971" y="1489"/>
                          </a:lnTo>
                          <a:lnTo>
                            <a:pt x="1983" y="1490"/>
                          </a:lnTo>
                          <a:lnTo>
                            <a:pt x="1990" y="1491"/>
                          </a:lnTo>
                          <a:lnTo>
                            <a:pt x="1998" y="1495"/>
                          </a:lnTo>
                          <a:lnTo>
                            <a:pt x="2005" y="1499"/>
                          </a:lnTo>
                          <a:lnTo>
                            <a:pt x="2014" y="1506"/>
                          </a:lnTo>
                          <a:lnTo>
                            <a:pt x="2023" y="1516"/>
                          </a:lnTo>
                          <a:lnTo>
                            <a:pt x="2032" y="1529"/>
                          </a:lnTo>
                          <a:lnTo>
                            <a:pt x="2043" y="1546"/>
                          </a:lnTo>
                          <a:lnTo>
                            <a:pt x="2053" y="1569"/>
                          </a:lnTo>
                          <a:lnTo>
                            <a:pt x="2061" y="1567"/>
                          </a:lnTo>
                          <a:lnTo>
                            <a:pt x="2070" y="1565"/>
                          </a:lnTo>
                          <a:lnTo>
                            <a:pt x="2077" y="1561"/>
                          </a:lnTo>
                          <a:lnTo>
                            <a:pt x="2085" y="1556"/>
                          </a:lnTo>
                          <a:lnTo>
                            <a:pt x="2091" y="1550"/>
                          </a:lnTo>
                          <a:lnTo>
                            <a:pt x="2097" y="1544"/>
                          </a:lnTo>
                          <a:lnTo>
                            <a:pt x="2102" y="1537"/>
                          </a:lnTo>
                          <a:lnTo>
                            <a:pt x="2107" y="1529"/>
                          </a:lnTo>
                          <a:lnTo>
                            <a:pt x="2120" y="1502"/>
                          </a:lnTo>
                          <a:lnTo>
                            <a:pt x="2125" y="1490"/>
                          </a:lnTo>
                          <a:lnTo>
                            <a:pt x="2154" y="1489"/>
                          </a:lnTo>
                          <a:lnTo>
                            <a:pt x="2181" y="1489"/>
                          </a:lnTo>
                          <a:lnTo>
                            <a:pt x="2205" y="1493"/>
                          </a:lnTo>
                          <a:lnTo>
                            <a:pt x="2224" y="1496"/>
                          </a:lnTo>
                          <a:lnTo>
                            <a:pt x="2243" y="1502"/>
                          </a:lnTo>
                          <a:lnTo>
                            <a:pt x="2257" y="1509"/>
                          </a:lnTo>
                          <a:lnTo>
                            <a:pt x="2271" y="1516"/>
                          </a:lnTo>
                          <a:lnTo>
                            <a:pt x="2282" y="1524"/>
                          </a:lnTo>
                          <a:lnTo>
                            <a:pt x="2292" y="1532"/>
                          </a:lnTo>
                          <a:lnTo>
                            <a:pt x="2299" y="1540"/>
                          </a:lnTo>
                          <a:lnTo>
                            <a:pt x="2305" y="1548"/>
                          </a:lnTo>
                          <a:lnTo>
                            <a:pt x="2309" y="1554"/>
                          </a:lnTo>
                          <a:lnTo>
                            <a:pt x="2315" y="1565"/>
                          </a:lnTo>
                          <a:lnTo>
                            <a:pt x="2316" y="1569"/>
                          </a:lnTo>
                          <a:lnTo>
                            <a:pt x="2338" y="1571"/>
                          </a:lnTo>
                          <a:lnTo>
                            <a:pt x="2361" y="1572"/>
                          </a:lnTo>
                          <a:lnTo>
                            <a:pt x="2383" y="1571"/>
                          </a:lnTo>
                          <a:lnTo>
                            <a:pt x="2407" y="1570"/>
                          </a:lnTo>
                          <a:lnTo>
                            <a:pt x="2429" y="1566"/>
                          </a:lnTo>
                          <a:lnTo>
                            <a:pt x="2451" y="1562"/>
                          </a:lnTo>
                          <a:lnTo>
                            <a:pt x="2471" y="1557"/>
                          </a:lnTo>
                          <a:lnTo>
                            <a:pt x="2491" y="1553"/>
                          </a:lnTo>
                          <a:lnTo>
                            <a:pt x="2527" y="1543"/>
                          </a:lnTo>
                          <a:lnTo>
                            <a:pt x="2553" y="1533"/>
                          </a:lnTo>
                          <a:lnTo>
                            <a:pt x="2572" y="1526"/>
                          </a:lnTo>
                          <a:lnTo>
                            <a:pt x="2578" y="1522"/>
                          </a:lnTo>
                          <a:lnTo>
                            <a:pt x="2605" y="1517"/>
                          </a:lnTo>
                          <a:lnTo>
                            <a:pt x="2633" y="1512"/>
                          </a:lnTo>
                          <a:lnTo>
                            <a:pt x="2660" y="1510"/>
                          </a:lnTo>
                          <a:lnTo>
                            <a:pt x="2686" y="1506"/>
                          </a:lnTo>
                          <a:lnTo>
                            <a:pt x="2737" y="1504"/>
                          </a:lnTo>
                          <a:lnTo>
                            <a:pt x="2784" y="1504"/>
                          </a:lnTo>
                          <a:lnTo>
                            <a:pt x="2823" y="1505"/>
                          </a:lnTo>
                          <a:lnTo>
                            <a:pt x="2853" y="1507"/>
                          </a:lnTo>
                          <a:lnTo>
                            <a:pt x="2873" y="1509"/>
                          </a:lnTo>
                          <a:lnTo>
                            <a:pt x="2880" y="1510"/>
                          </a:lnTo>
                          <a:lnTo>
                            <a:pt x="2895" y="1531"/>
                          </a:lnTo>
                          <a:lnTo>
                            <a:pt x="2912" y="1550"/>
                          </a:lnTo>
                          <a:lnTo>
                            <a:pt x="2930" y="1567"/>
                          </a:lnTo>
                          <a:lnTo>
                            <a:pt x="2950" y="1583"/>
                          </a:lnTo>
                          <a:lnTo>
                            <a:pt x="2970" y="1597"/>
                          </a:lnTo>
                          <a:lnTo>
                            <a:pt x="2989" y="1609"/>
                          </a:lnTo>
                          <a:lnTo>
                            <a:pt x="3009" y="1620"/>
                          </a:lnTo>
                          <a:lnTo>
                            <a:pt x="3027" y="1630"/>
                          </a:lnTo>
                          <a:lnTo>
                            <a:pt x="3063" y="1643"/>
                          </a:lnTo>
                          <a:lnTo>
                            <a:pt x="3091" y="1653"/>
                          </a:lnTo>
                          <a:lnTo>
                            <a:pt x="3109" y="1659"/>
                          </a:lnTo>
                          <a:lnTo>
                            <a:pt x="3117" y="1660"/>
                          </a:lnTo>
                          <a:lnTo>
                            <a:pt x="3117" y="1649"/>
                          </a:lnTo>
                          <a:lnTo>
                            <a:pt x="3117" y="1619"/>
                          </a:lnTo>
                          <a:lnTo>
                            <a:pt x="3117" y="1571"/>
                          </a:lnTo>
                          <a:lnTo>
                            <a:pt x="3115" y="1507"/>
                          </a:lnTo>
                          <a:lnTo>
                            <a:pt x="3115" y="1431"/>
                          </a:lnTo>
                          <a:lnTo>
                            <a:pt x="3114" y="1343"/>
                          </a:lnTo>
                          <a:lnTo>
                            <a:pt x="3112" y="1247"/>
                          </a:lnTo>
                          <a:lnTo>
                            <a:pt x="3109" y="1142"/>
                          </a:lnTo>
                          <a:lnTo>
                            <a:pt x="3105" y="1035"/>
                          </a:lnTo>
                          <a:lnTo>
                            <a:pt x="3102" y="925"/>
                          </a:lnTo>
                          <a:lnTo>
                            <a:pt x="3096" y="814"/>
                          </a:lnTo>
                          <a:lnTo>
                            <a:pt x="3088" y="705"/>
                          </a:lnTo>
                          <a:lnTo>
                            <a:pt x="3080" y="601"/>
                          </a:lnTo>
                          <a:lnTo>
                            <a:pt x="3070" y="503"/>
                          </a:lnTo>
                          <a:lnTo>
                            <a:pt x="3064" y="457"/>
                          </a:lnTo>
                          <a:lnTo>
                            <a:pt x="3058" y="414"/>
                          </a:lnTo>
                          <a:lnTo>
                            <a:pt x="3052" y="372"/>
                          </a:lnTo>
                          <a:lnTo>
                            <a:pt x="3044" y="335"/>
                          </a:lnTo>
                          <a:lnTo>
                            <a:pt x="3025" y="99"/>
                          </a:lnTo>
                          <a:lnTo>
                            <a:pt x="3009" y="99"/>
                          </a:lnTo>
                          <a:lnTo>
                            <a:pt x="2965" y="99"/>
                          </a:lnTo>
                          <a:lnTo>
                            <a:pt x="2893" y="101"/>
                          </a:lnTo>
                          <a:lnTo>
                            <a:pt x="2796" y="101"/>
                          </a:lnTo>
                          <a:lnTo>
                            <a:pt x="2676" y="102"/>
                          </a:lnTo>
                          <a:lnTo>
                            <a:pt x="2534" y="102"/>
                          </a:lnTo>
                          <a:lnTo>
                            <a:pt x="2372" y="101"/>
                          </a:lnTo>
                          <a:lnTo>
                            <a:pt x="2195" y="98"/>
                          </a:lnTo>
                          <a:lnTo>
                            <a:pt x="2000" y="95"/>
                          </a:lnTo>
                          <a:lnTo>
                            <a:pt x="1793" y="90"/>
                          </a:lnTo>
                          <a:lnTo>
                            <a:pt x="1575" y="82"/>
                          </a:lnTo>
                          <a:lnTo>
                            <a:pt x="1348" y="74"/>
                          </a:lnTo>
                          <a:lnTo>
                            <a:pt x="1112" y="63"/>
                          </a:lnTo>
                          <a:lnTo>
                            <a:pt x="870" y="49"/>
                          </a:lnTo>
                          <a:lnTo>
                            <a:pt x="749" y="42"/>
                          </a:lnTo>
                          <a:lnTo>
                            <a:pt x="627" y="33"/>
                          </a:lnTo>
                          <a:lnTo>
                            <a:pt x="503" y="24"/>
                          </a:lnTo>
                          <a:lnTo>
                            <a:pt x="381" y="14"/>
                          </a:lnTo>
                          <a:lnTo>
                            <a:pt x="6" y="0"/>
                          </a:lnTo>
                          <a:lnTo>
                            <a:pt x="0" y="25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4" name="Freeform 493"/>
                    <p:cNvSpPr>
                      <a:spLocks/>
                    </p:cNvSpPr>
                    <p:nvPr/>
                  </p:nvSpPr>
                  <p:spPr bwMode="auto">
                    <a:xfrm>
                      <a:off x="2207" y="2069"/>
                      <a:ext cx="779" cy="415"/>
                    </a:xfrm>
                    <a:custGeom>
                      <a:avLst/>
                      <a:gdLst>
                        <a:gd name="T0" fmla="*/ 0 w 3117"/>
                        <a:gd name="T1" fmla="*/ 0 h 1660"/>
                        <a:gd name="T2" fmla="*/ 0 w 3117"/>
                        <a:gd name="T3" fmla="*/ 0 h 1660"/>
                        <a:gd name="T4" fmla="*/ 0 w 3117"/>
                        <a:gd name="T5" fmla="*/ 0 h 1660"/>
                        <a:gd name="T6" fmla="*/ 0 w 3117"/>
                        <a:gd name="T7" fmla="*/ 0 h 1660"/>
                        <a:gd name="T8" fmla="*/ 0 w 3117"/>
                        <a:gd name="T9" fmla="*/ 0 h 1660"/>
                        <a:gd name="T10" fmla="*/ 0 w 3117"/>
                        <a:gd name="T11" fmla="*/ 0 h 1660"/>
                        <a:gd name="T12" fmla="*/ 0 w 3117"/>
                        <a:gd name="T13" fmla="*/ 0 h 1660"/>
                        <a:gd name="T14" fmla="*/ 0 w 3117"/>
                        <a:gd name="T15" fmla="*/ 0 h 1660"/>
                        <a:gd name="T16" fmla="*/ 0 w 3117"/>
                        <a:gd name="T17" fmla="*/ 0 h 1660"/>
                        <a:gd name="T18" fmla="*/ 0 w 3117"/>
                        <a:gd name="T19" fmla="*/ 0 h 1660"/>
                        <a:gd name="T20" fmla="*/ 0 w 3117"/>
                        <a:gd name="T21" fmla="*/ 0 h 1660"/>
                        <a:gd name="T22" fmla="*/ 0 w 3117"/>
                        <a:gd name="T23" fmla="*/ 0 h 1660"/>
                        <a:gd name="T24" fmla="*/ 0 w 3117"/>
                        <a:gd name="T25" fmla="*/ 0 h 1660"/>
                        <a:gd name="T26" fmla="*/ 0 w 3117"/>
                        <a:gd name="T27" fmla="*/ 0 h 1660"/>
                        <a:gd name="T28" fmla="*/ 0 w 3117"/>
                        <a:gd name="T29" fmla="*/ 0 h 1660"/>
                        <a:gd name="T30" fmla="*/ 0 w 3117"/>
                        <a:gd name="T31" fmla="*/ 0 h 1660"/>
                        <a:gd name="T32" fmla="*/ 0 w 3117"/>
                        <a:gd name="T33" fmla="*/ 0 h 1660"/>
                        <a:gd name="T34" fmla="*/ 0 w 3117"/>
                        <a:gd name="T35" fmla="*/ 0 h 1660"/>
                        <a:gd name="T36" fmla="*/ 0 w 3117"/>
                        <a:gd name="T37" fmla="*/ 0 h 1660"/>
                        <a:gd name="T38" fmla="*/ 0 w 3117"/>
                        <a:gd name="T39" fmla="*/ 0 h 1660"/>
                        <a:gd name="T40" fmla="*/ 0 w 3117"/>
                        <a:gd name="T41" fmla="*/ 0 h 1660"/>
                        <a:gd name="T42" fmla="*/ 0 w 3117"/>
                        <a:gd name="T43" fmla="*/ 0 h 1660"/>
                        <a:gd name="T44" fmla="*/ 0 w 3117"/>
                        <a:gd name="T45" fmla="*/ 0 h 1660"/>
                        <a:gd name="T46" fmla="*/ 0 w 3117"/>
                        <a:gd name="T47" fmla="*/ 0 h 1660"/>
                        <a:gd name="T48" fmla="*/ 0 w 3117"/>
                        <a:gd name="T49" fmla="*/ 0 h 1660"/>
                        <a:gd name="T50" fmla="*/ 0 w 3117"/>
                        <a:gd name="T51" fmla="*/ 0 h 1660"/>
                        <a:gd name="T52" fmla="*/ 0 w 3117"/>
                        <a:gd name="T53" fmla="*/ 0 h 1660"/>
                        <a:gd name="T54" fmla="*/ 0 w 3117"/>
                        <a:gd name="T55" fmla="*/ 0 h 1660"/>
                        <a:gd name="T56" fmla="*/ 0 w 3117"/>
                        <a:gd name="T57" fmla="*/ 0 h 1660"/>
                        <a:gd name="T58" fmla="*/ 0 w 3117"/>
                        <a:gd name="T59" fmla="*/ 0 h 1660"/>
                        <a:gd name="T60" fmla="*/ 0 w 3117"/>
                        <a:gd name="T61" fmla="*/ 0 h 1660"/>
                        <a:gd name="T62" fmla="*/ 0 w 3117"/>
                        <a:gd name="T63" fmla="*/ 0 h 1660"/>
                        <a:gd name="T64" fmla="*/ 0 w 3117"/>
                        <a:gd name="T65" fmla="*/ 0 h 1660"/>
                        <a:gd name="T66" fmla="*/ 0 w 3117"/>
                        <a:gd name="T67" fmla="*/ 0 h 1660"/>
                        <a:gd name="T68" fmla="*/ 0 w 3117"/>
                        <a:gd name="T69" fmla="*/ 0 h 1660"/>
                        <a:gd name="T70" fmla="*/ 0 w 3117"/>
                        <a:gd name="T71" fmla="*/ 0 h 1660"/>
                        <a:gd name="T72" fmla="*/ 0 w 3117"/>
                        <a:gd name="T73" fmla="*/ 0 h 1660"/>
                        <a:gd name="T74" fmla="*/ 0 w 3117"/>
                        <a:gd name="T75" fmla="*/ 0 h 1660"/>
                        <a:gd name="T76" fmla="*/ 0 w 3117"/>
                        <a:gd name="T77" fmla="*/ 0 h 1660"/>
                        <a:gd name="T78" fmla="*/ 0 w 3117"/>
                        <a:gd name="T79" fmla="*/ 0 h 1660"/>
                        <a:gd name="T80" fmla="*/ 0 w 3117"/>
                        <a:gd name="T81" fmla="*/ 0 h 1660"/>
                        <a:gd name="T82" fmla="*/ 0 w 3117"/>
                        <a:gd name="T83" fmla="*/ 0 h 1660"/>
                        <a:gd name="T84" fmla="*/ 0 w 3117"/>
                        <a:gd name="T85" fmla="*/ 0 h 1660"/>
                        <a:gd name="T86" fmla="*/ 0 w 3117"/>
                        <a:gd name="T87" fmla="*/ 0 h 1660"/>
                        <a:gd name="T88" fmla="*/ 0 w 3117"/>
                        <a:gd name="T89" fmla="*/ 0 h 1660"/>
                        <a:gd name="T90" fmla="*/ 0 w 3117"/>
                        <a:gd name="T91" fmla="*/ 0 h 1660"/>
                        <a:gd name="T92" fmla="*/ 0 w 3117"/>
                        <a:gd name="T93" fmla="*/ 0 h 1660"/>
                        <a:gd name="T94" fmla="*/ 0 w 3117"/>
                        <a:gd name="T95" fmla="*/ 0 h 1660"/>
                        <a:gd name="T96" fmla="*/ 0 w 3117"/>
                        <a:gd name="T97" fmla="*/ 0 h 1660"/>
                        <a:gd name="T98" fmla="*/ 0 w 3117"/>
                        <a:gd name="T99" fmla="*/ 0 h 1660"/>
                        <a:gd name="T100" fmla="*/ 0 w 3117"/>
                        <a:gd name="T101" fmla="*/ 0 h 1660"/>
                        <a:gd name="T102" fmla="*/ 0 w 3117"/>
                        <a:gd name="T103" fmla="*/ 0 h 1660"/>
                        <a:gd name="T104" fmla="*/ 0 w 3117"/>
                        <a:gd name="T105" fmla="*/ 0 h 1660"/>
                        <a:gd name="T106" fmla="*/ 0 w 3117"/>
                        <a:gd name="T107" fmla="*/ 0 h 16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17"/>
                        <a:gd name="T163" fmla="*/ 0 h 1660"/>
                        <a:gd name="T164" fmla="*/ 3117 w 3117"/>
                        <a:gd name="T165" fmla="*/ 1660 h 16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17" h="1660">
                          <a:moveTo>
                            <a:pt x="0" y="250"/>
                          </a:moveTo>
                          <a:lnTo>
                            <a:pt x="1090" y="289"/>
                          </a:lnTo>
                          <a:lnTo>
                            <a:pt x="1070" y="1201"/>
                          </a:lnTo>
                          <a:lnTo>
                            <a:pt x="1079" y="1205"/>
                          </a:lnTo>
                          <a:lnTo>
                            <a:pt x="1087" y="1210"/>
                          </a:lnTo>
                          <a:lnTo>
                            <a:pt x="1093" y="1216"/>
                          </a:lnTo>
                          <a:lnTo>
                            <a:pt x="1099" y="1223"/>
                          </a:lnTo>
                          <a:lnTo>
                            <a:pt x="1105" y="1229"/>
                          </a:lnTo>
                          <a:lnTo>
                            <a:pt x="1109" y="1237"/>
                          </a:lnTo>
                          <a:lnTo>
                            <a:pt x="1113" y="1244"/>
                          </a:lnTo>
                          <a:lnTo>
                            <a:pt x="1115" y="1251"/>
                          </a:lnTo>
                          <a:lnTo>
                            <a:pt x="1121" y="1276"/>
                          </a:lnTo>
                          <a:lnTo>
                            <a:pt x="1121" y="1287"/>
                          </a:lnTo>
                          <a:lnTo>
                            <a:pt x="1135" y="1270"/>
                          </a:lnTo>
                          <a:lnTo>
                            <a:pt x="1147" y="1259"/>
                          </a:lnTo>
                          <a:lnTo>
                            <a:pt x="1153" y="1254"/>
                          </a:lnTo>
                          <a:lnTo>
                            <a:pt x="1158" y="1250"/>
                          </a:lnTo>
                          <a:lnTo>
                            <a:pt x="1164" y="1248"/>
                          </a:lnTo>
                          <a:lnTo>
                            <a:pt x="1169" y="1245"/>
                          </a:lnTo>
                          <a:lnTo>
                            <a:pt x="1174" y="1245"/>
                          </a:lnTo>
                          <a:lnTo>
                            <a:pt x="1178" y="1244"/>
                          </a:lnTo>
                          <a:lnTo>
                            <a:pt x="1183" y="1244"/>
                          </a:lnTo>
                          <a:lnTo>
                            <a:pt x="1187" y="1245"/>
                          </a:lnTo>
                          <a:lnTo>
                            <a:pt x="1195" y="1248"/>
                          </a:lnTo>
                          <a:lnTo>
                            <a:pt x="1201" y="1253"/>
                          </a:lnTo>
                          <a:lnTo>
                            <a:pt x="1207" y="1259"/>
                          </a:lnTo>
                          <a:lnTo>
                            <a:pt x="1213" y="1265"/>
                          </a:lnTo>
                          <a:lnTo>
                            <a:pt x="1217" y="1271"/>
                          </a:lnTo>
                          <a:lnTo>
                            <a:pt x="1221" y="1278"/>
                          </a:lnTo>
                          <a:lnTo>
                            <a:pt x="1225" y="1288"/>
                          </a:lnTo>
                          <a:lnTo>
                            <a:pt x="1227" y="1293"/>
                          </a:lnTo>
                          <a:lnTo>
                            <a:pt x="1241" y="1269"/>
                          </a:lnTo>
                          <a:lnTo>
                            <a:pt x="1255" y="1249"/>
                          </a:lnTo>
                          <a:lnTo>
                            <a:pt x="1265" y="1237"/>
                          </a:lnTo>
                          <a:lnTo>
                            <a:pt x="1274" y="1229"/>
                          </a:lnTo>
                          <a:lnTo>
                            <a:pt x="1278" y="1227"/>
                          </a:lnTo>
                          <a:lnTo>
                            <a:pt x="1282" y="1226"/>
                          </a:lnTo>
                          <a:lnTo>
                            <a:pt x="1285" y="1226"/>
                          </a:lnTo>
                          <a:lnTo>
                            <a:pt x="1288" y="1227"/>
                          </a:lnTo>
                          <a:lnTo>
                            <a:pt x="1294" y="1231"/>
                          </a:lnTo>
                          <a:lnTo>
                            <a:pt x="1299" y="1238"/>
                          </a:lnTo>
                          <a:lnTo>
                            <a:pt x="1307" y="1259"/>
                          </a:lnTo>
                          <a:lnTo>
                            <a:pt x="1316" y="1283"/>
                          </a:lnTo>
                          <a:lnTo>
                            <a:pt x="1322" y="1296"/>
                          </a:lnTo>
                          <a:lnTo>
                            <a:pt x="1328" y="1307"/>
                          </a:lnTo>
                          <a:lnTo>
                            <a:pt x="1336" y="1318"/>
                          </a:lnTo>
                          <a:lnTo>
                            <a:pt x="1345" y="1326"/>
                          </a:lnTo>
                          <a:lnTo>
                            <a:pt x="1349" y="1330"/>
                          </a:lnTo>
                          <a:lnTo>
                            <a:pt x="1354" y="1335"/>
                          </a:lnTo>
                          <a:lnTo>
                            <a:pt x="1360" y="1338"/>
                          </a:lnTo>
                          <a:lnTo>
                            <a:pt x="1365" y="1341"/>
                          </a:lnTo>
                          <a:lnTo>
                            <a:pt x="1377" y="1346"/>
                          </a:lnTo>
                          <a:lnTo>
                            <a:pt x="1391" y="1349"/>
                          </a:lnTo>
                          <a:lnTo>
                            <a:pt x="1419" y="1353"/>
                          </a:lnTo>
                          <a:lnTo>
                            <a:pt x="1447" y="1355"/>
                          </a:lnTo>
                          <a:lnTo>
                            <a:pt x="1460" y="1355"/>
                          </a:lnTo>
                          <a:lnTo>
                            <a:pt x="1474" y="1357"/>
                          </a:lnTo>
                          <a:lnTo>
                            <a:pt x="1485" y="1358"/>
                          </a:lnTo>
                          <a:lnTo>
                            <a:pt x="1496" y="1360"/>
                          </a:lnTo>
                          <a:lnTo>
                            <a:pt x="1503" y="1364"/>
                          </a:lnTo>
                          <a:lnTo>
                            <a:pt x="1511" y="1369"/>
                          </a:lnTo>
                          <a:lnTo>
                            <a:pt x="1512" y="1373"/>
                          </a:lnTo>
                          <a:lnTo>
                            <a:pt x="1514" y="1376"/>
                          </a:lnTo>
                          <a:lnTo>
                            <a:pt x="1516" y="1380"/>
                          </a:lnTo>
                          <a:lnTo>
                            <a:pt x="1516" y="1385"/>
                          </a:lnTo>
                          <a:lnTo>
                            <a:pt x="1531" y="1391"/>
                          </a:lnTo>
                          <a:lnTo>
                            <a:pt x="1549" y="1396"/>
                          </a:lnTo>
                          <a:lnTo>
                            <a:pt x="1567" y="1398"/>
                          </a:lnTo>
                          <a:lnTo>
                            <a:pt x="1584" y="1401"/>
                          </a:lnTo>
                          <a:lnTo>
                            <a:pt x="1602" y="1401"/>
                          </a:lnTo>
                          <a:lnTo>
                            <a:pt x="1620" y="1400"/>
                          </a:lnTo>
                          <a:lnTo>
                            <a:pt x="1637" y="1398"/>
                          </a:lnTo>
                          <a:lnTo>
                            <a:pt x="1653" y="1396"/>
                          </a:lnTo>
                          <a:lnTo>
                            <a:pt x="1682" y="1391"/>
                          </a:lnTo>
                          <a:lnTo>
                            <a:pt x="1705" y="1385"/>
                          </a:lnTo>
                          <a:lnTo>
                            <a:pt x="1720" y="1380"/>
                          </a:lnTo>
                          <a:lnTo>
                            <a:pt x="1726" y="1379"/>
                          </a:lnTo>
                          <a:lnTo>
                            <a:pt x="1731" y="1381"/>
                          </a:lnTo>
                          <a:lnTo>
                            <a:pt x="1735" y="1385"/>
                          </a:lnTo>
                          <a:lnTo>
                            <a:pt x="1737" y="1391"/>
                          </a:lnTo>
                          <a:lnTo>
                            <a:pt x="1738" y="1397"/>
                          </a:lnTo>
                          <a:lnTo>
                            <a:pt x="1740" y="1412"/>
                          </a:lnTo>
                          <a:lnTo>
                            <a:pt x="1740" y="1429"/>
                          </a:lnTo>
                          <a:lnTo>
                            <a:pt x="1740" y="1439"/>
                          </a:lnTo>
                          <a:lnTo>
                            <a:pt x="1741" y="1449"/>
                          </a:lnTo>
                          <a:lnTo>
                            <a:pt x="1743" y="1458"/>
                          </a:lnTo>
                          <a:lnTo>
                            <a:pt x="1747" y="1468"/>
                          </a:lnTo>
                          <a:lnTo>
                            <a:pt x="1752" y="1479"/>
                          </a:lnTo>
                          <a:lnTo>
                            <a:pt x="1758" y="1489"/>
                          </a:lnTo>
                          <a:lnTo>
                            <a:pt x="1766" y="1500"/>
                          </a:lnTo>
                          <a:lnTo>
                            <a:pt x="1777" y="1510"/>
                          </a:lnTo>
                          <a:lnTo>
                            <a:pt x="1796" y="1512"/>
                          </a:lnTo>
                          <a:lnTo>
                            <a:pt x="1813" y="1513"/>
                          </a:lnTo>
                          <a:lnTo>
                            <a:pt x="1830" y="1512"/>
                          </a:lnTo>
                          <a:lnTo>
                            <a:pt x="1845" y="1510"/>
                          </a:lnTo>
                          <a:lnTo>
                            <a:pt x="1859" y="1506"/>
                          </a:lnTo>
                          <a:lnTo>
                            <a:pt x="1873" y="1501"/>
                          </a:lnTo>
                          <a:lnTo>
                            <a:pt x="1885" y="1496"/>
                          </a:lnTo>
                          <a:lnTo>
                            <a:pt x="1897" y="1490"/>
                          </a:lnTo>
                          <a:lnTo>
                            <a:pt x="1916" y="1479"/>
                          </a:lnTo>
                          <a:lnTo>
                            <a:pt x="1930" y="1468"/>
                          </a:lnTo>
                          <a:lnTo>
                            <a:pt x="1939" y="1460"/>
                          </a:lnTo>
                          <a:lnTo>
                            <a:pt x="1941" y="1457"/>
                          </a:lnTo>
                          <a:lnTo>
                            <a:pt x="1946" y="1468"/>
                          </a:lnTo>
                          <a:lnTo>
                            <a:pt x="1950" y="1477"/>
                          </a:lnTo>
                          <a:lnTo>
                            <a:pt x="1955" y="1483"/>
                          </a:lnTo>
                          <a:lnTo>
                            <a:pt x="1960" y="1486"/>
                          </a:lnTo>
                          <a:lnTo>
                            <a:pt x="1971" y="1489"/>
                          </a:lnTo>
                          <a:lnTo>
                            <a:pt x="1983" y="1490"/>
                          </a:lnTo>
                          <a:lnTo>
                            <a:pt x="1990" y="1491"/>
                          </a:lnTo>
                          <a:lnTo>
                            <a:pt x="1998" y="1495"/>
                          </a:lnTo>
                          <a:lnTo>
                            <a:pt x="2005" y="1499"/>
                          </a:lnTo>
                          <a:lnTo>
                            <a:pt x="2014" y="1506"/>
                          </a:lnTo>
                          <a:lnTo>
                            <a:pt x="2023" y="1516"/>
                          </a:lnTo>
                          <a:lnTo>
                            <a:pt x="2032" y="1529"/>
                          </a:lnTo>
                          <a:lnTo>
                            <a:pt x="2043" y="1546"/>
                          </a:lnTo>
                          <a:lnTo>
                            <a:pt x="2053" y="1569"/>
                          </a:lnTo>
                          <a:lnTo>
                            <a:pt x="2061" y="1567"/>
                          </a:lnTo>
                          <a:lnTo>
                            <a:pt x="2070" y="1565"/>
                          </a:lnTo>
                          <a:lnTo>
                            <a:pt x="2077" y="1561"/>
                          </a:lnTo>
                          <a:lnTo>
                            <a:pt x="2085" y="1556"/>
                          </a:lnTo>
                          <a:lnTo>
                            <a:pt x="2091" y="1550"/>
                          </a:lnTo>
                          <a:lnTo>
                            <a:pt x="2097" y="1544"/>
                          </a:lnTo>
                          <a:lnTo>
                            <a:pt x="2102" y="1537"/>
                          </a:lnTo>
                          <a:lnTo>
                            <a:pt x="2107" y="1529"/>
                          </a:lnTo>
                          <a:lnTo>
                            <a:pt x="2120" y="1502"/>
                          </a:lnTo>
                          <a:lnTo>
                            <a:pt x="2125" y="1490"/>
                          </a:lnTo>
                          <a:lnTo>
                            <a:pt x="2154" y="1489"/>
                          </a:lnTo>
                          <a:lnTo>
                            <a:pt x="2181" y="1489"/>
                          </a:lnTo>
                          <a:lnTo>
                            <a:pt x="2205" y="1493"/>
                          </a:lnTo>
                          <a:lnTo>
                            <a:pt x="2224" y="1496"/>
                          </a:lnTo>
                          <a:lnTo>
                            <a:pt x="2243" y="1502"/>
                          </a:lnTo>
                          <a:lnTo>
                            <a:pt x="2257" y="1509"/>
                          </a:lnTo>
                          <a:lnTo>
                            <a:pt x="2271" y="1516"/>
                          </a:lnTo>
                          <a:lnTo>
                            <a:pt x="2282" y="1524"/>
                          </a:lnTo>
                          <a:lnTo>
                            <a:pt x="2292" y="1532"/>
                          </a:lnTo>
                          <a:lnTo>
                            <a:pt x="2299" y="1540"/>
                          </a:lnTo>
                          <a:lnTo>
                            <a:pt x="2305" y="1548"/>
                          </a:lnTo>
                          <a:lnTo>
                            <a:pt x="2309" y="1554"/>
                          </a:lnTo>
                          <a:lnTo>
                            <a:pt x="2315" y="1565"/>
                          </a:lnTo>
                          <a:lnTo>
                            <a:pt x="2316" y="1569"/>
                          </a:lnTo>
                          <a:lnTo>
                            <a:pt x="2338" y="1571"/>
                          </a:lnTo>
                          <a:lnTo>
                            <a:pt x="2361" y="1572"/>
                          </a:lnTo>
                          <a:lnTo>
                            <a:pt x="2383" y="1571"/>
                          </a:lnTo>
                          <a:lnTo>
                            <a:pt x="2407" y="1570"/>
                          </a:lnTo>
                          <a:lnTo>
                            <a:pt x="2429" y="1566"/>
                          </a:lnTo>
                          <a:lnTo>
                            <a:pt x="2451" y="1562"/>
                          </a:lnTo>
                          <a:lnTo>
                            <a:pt x="2471" y="1557"/>
                          </a:lnTo>
                          <a:lnTo>
                            <a:pt x="2491" y="1553"/>
                          </a:lnTo>
                          <a:lnTo>
                            <a:pt x="2527" y="1543"/>
                          </a:lnTo>
                          <a:lnTo>
                            <a:pt x="2553" y="1533"/>
                          </a:lnTo>
                          <a:lnTo>
                            <a:pt x="2572" y="1526"/>
                          </a:lnTo>
                          <a:lnTo>
                            <a:pt x="2578" y="1522"/>
                          </a:lnTo>
                          <a:lnTo>
                            <a:pt x="2605" y="1517"/>
                          </a:lnTo>
                          <a:lnTo>
                            <a:pt x="2633" y="1512"/>
                          </a:lnTo>
                          <a:lnTo>
                            <a:pt x="2660" y="1510"/>
                          </a:lnTo>
                          <a:lnTo>
                            <a:pt x="2686" y="1506"/>
                          </a:lnTo>
                          <a:lnTo>
                            <a:pt x="2737" y="1504"/>
                          </a:lnTo>
                          <a:lnTo>
                            <a:pt x="2784" y="1504"/>
                          </a:lnTo>
                          <a:lnTo>
                            <a:pt x="2823" y="1505"/>
                          </a:lnTo>
                          <a:lnTo>
                            <a:pt x="2853" y="1507"/>
                          </a:lnTo>
                          <a:lnTo>
                            <a:pt x="2873" y="1509"/>
                          </a:lnTo>
                          <a:lnTo>
                            <a:pt x="2880" y="1510"/>
                          </a:lnTo>
                          <a:lnTo>
                            <a:pt x="2895" y="1531"/>
                          </a:lnTo>
                          <a:lnTo>
                            <a:pt x="2912" y="1550"/>
                          </a:lnTo>
                          <a:lnTo>
                            <a:pt x="2930" y="1567"/>
                          </a:lnTo>
                          <a:lnTo>
                            <a:pt x="2950" y="1583"/>
                          </a:lnTo>
                          <a:lnTo>
                            <a:pt x="2970" y="1597"/>
                          </a:lnTo>
                          <a:lnTo>
                            <a:pt x="2989" y="1609"/>
                          </a:lnTo>
                          <a:lnTo>
                            <a:pt x="3009" y="1620"/>
                          </a:lnTo>
                          <a:lnTo>
                            <a:pt x="3027" y="1630"/>
                          </a:lnTo>
                          <a:lnTo>
                            <a:pt x="3063" y="1643"/>
                          </a:lnTo>
                          <a:lnTo>
                            <a:pt x="3091" y="1653"/>
                          </a:lnTo>
                          <a:lnTo>
                            <a:pt x="3109" y="1659"/>
                          </a:lnTo>
                          <a:lnTo>
                            <a:pt x="3117" y="1660"/>
                          </a:lnTo>
                          <a:lnTo>
                            <a:pt x="3117" y="1649"/>
                          </a:lnTo>
                          <a:lnTo>
                            <a:pt x="3117" y="1619"/>
                          </a:lnTo>
                          <a:lnTo>
                            <a:pt x="3117" y="1571"/>
                          </a:lnTo>
                          <a:lnTo>
                            <a:pt x="3115" y="1507"/>
                          </a:lnTo>
                          <a:lnTo>
                            <a:pt x="3115" y="1431"/>
                          </a:lnTo>
                          <a:lnTo>
                            <a:pt x="3114" y="1343"/>
                          </a:lnTo>
                          <a:lnTo>
                            <a:pt x="3112" y="1247"/>
                          </a:lnTo>
                          <a:lnTo>
                            <a:pt x="3109" y="1142"/>
                          </a:lnTo>
                          <a:lnTo>
                            <a:pt x="3105" y="1035"/>
                          </a:lnTo>
                          <a:lnTo>
                            <a:pt x="3102" y="925"/>
                          </a:lnTo>
                          <a:lnTo>
                            <a:pt x="3096" y="814"/>
                          </a:lnTo>
                          <a:lnTo>
                            <a:pt x="3088" y="705"/>
                          </a:lnTo>
                          <a:lnTo>
                            <a:pt x="3080" y="601"/>
                          </a:lnTo>
                          <a:lnTo>
                            <a:pt x="3070" y="503"/>
                          </a:lnTo>
                          <a:lnTo>
                            <a:pt x="3064" y="457"/>
                          </a:lnTo>
                          <a:lnTo>
                            <a:pt x="3058" y="414"/>
                          </a:lnTo>
                          <a:lnTo>
                            <a:pt x="3052" y="372"/>
                          </a:lnTo>
                          <a:lnTo>
                            <a:pt x="3044" y="335"/>
                          </a:lnTo>
                          <a:lnTo>
                            <a:pt x="3025" y="99"/>
                          </a:lnTo>
                          <a:lnTo>
                            <a:pt x="3009" y="99"/>
                          </a:lnTo>
                          <a:lnTo>
                            <a:pt x="2965" y="99"/>
                          </a:lnTo>
                          <a:lnTo>
                            <a:pt x="2893" y="101"/>
                          </a:lnTo>
                          <a:lnTo>
                            <a:pt x="2796" y="101"/>
                          </a:lnTo>
                          <a:lnTo>
                            <a:pt x="2676" y="102"/>
                          </a:lnTo>
                          <a:lnTo>
                            <a:pt x="2534" y="102"/>
                          </a:lnTo>
                          <a:lnTo>
                            <a:pt x="2372" y="101"/>
                          </a:lnTo>
                          <a:lnTo>
                            <a:pt x="2195" y="98"/>
                          </a:lnTo>
                          <a:lnTo>
                            <a:pt x="2000" y="95"/>
                          </a:lnTo>
                          <a:lnTo>
                            <a:pt x="1793" y="90"/>
                          </a:lnTo>
                          <a:lnTo>
                            <a:pt x="1575" y="82"/>
                          </a:lnTo>
                          <a:lnTo>
                            <a:pt x="1348" y="74"/>
                          </a:lnTo>
                          <a:lnTo>
                            <a:pt x="1112" y="63"/>
                          </a:lnTo>
                          <a:lnTo>
                            <a:pt x="870" y="49"/>
                          </a:lnTo>
                          <a:lnTo>
                            <a:pt x="749" y="42"/>
                          </a:lnTo>
                          <a:lnTo>
                            <a:pt x="627" y="33"/>
                          </a:lnTo>
                          <a:lnTo>
                            <a:pt x="503" y="24"/>
                          </a:lnTo>
                          <a:lnTo>
                            <a:pt x="381" y="14"/>
                          </a:lnTo>
                          <a:lnTo>
                            <a:pt x="6" y="0"/>
                          </a:lnTo>
                          <a:lnTo>
                            <a:pt x="0" y="25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5" name="Freeform 494"/>
                    <p:cNvSpPr>
                      <a:spLocks/>
                    </p:cNvSpPr>
                    <p:nvPr/>
                  </p:nvSpPr>
                  <p:spPr bwMode="auto">
                    <a:xfrm>
                      <a:off x="1826" y="2131"/>
                      <a:ext cx="1254" cy="1217"/>
                    </a:xfrm>
                    <a:custGeom>
                      <a:avLst/>
                      <a:gdLst>
                        <a:gd name="T0" fmla="*/ 0 w 5016"/>
                        <a:gd name="T1" fmla="*/ 0 h 4869"/>
                        <a:gd name="T2" fmla="*/ 0 w 5016"/>
                        <a:gd name="T3" fmla="*/ 0 h 4869"/>
                        <a:gd name="T4" fmla="*/ 0 w 5016"/>
                        <a:gd name="T5" fmla="*/ 0 h 4869"/>
                        <a:gd name="T6" fmla="*/ 0 w 5016"/>
                        <a:gd name="T7" fmla="*/ 0 h 4869"/>
                        <a:gd name="T8" fmla="*/ 0 w 5016"/>
                        <a:gd name="T9" fmla="*/ 0 h 4869"/>
                        <a:gd name="T10" fmla="*/ 0 w 5016"/>
                        <a:gd name="T11" fmla="*/ 0 h 4869"/>
                        <a:gd name="T12" fmla="*/ 0 w 5016"/>
                        <a:gd name="T13" fmla="*/ 0 h 4869"/>
                        <a:gd name="T14" fmla="*/ 0 w 5016"/>
                        <a:gd name="T15" fmla="*/ 0 h 4869"/>
                        <a:gd name="T16" fmla="*/ 0 w 5016"/>
                        <a:gd name="T17" fmla="*/ 0 h 4869"/>
                        <a:gd name="T18" fmla="*/ 0 w 5016"/>
                        <a:gd name="T19" fmla="*/ 0 h 4869"/>
                        <a:gd name="T20" fmla="*/ 0 w 5016"/>
                        <a:gd name="T21" fmla="*/ 0 h 4869"/>
                        <a:gd name="T22" fmla="*/ 0 w 5016"/>
                        <a:gd name="T23" fmla="*/ 0 h 4869"/>
                        <a:gd name="T24" fmla="*/ 0 w 5016"/>
                        <a:gd name="T25" fmla="*/ 0 h 4869"/>
                        <a:gd name="T26" fmla="*/ 0 w 5016"/>
                        <a:gd name="T27" fmla="*/ 0 h 4869"/>
                        <a:gd name="T28" fmla="*/ 0 w 5016"/>
                        <a:gd name="T29" fmla="*/ 0 h 4869"/>
                        <a:gd name="T30" fmla="*/ 0 w 5016"/>
                        <a:gd name="T31" fmla="*/ 0 h 4869"/>
                        <a:gd name="T32" fmla="*/ 0 w 5016"/>
                        <a:gd name="T33" fmla="*/ 0 h 4869"/>
                        <a:gd name="T34" fmla="*/ 0 w 5016"/>
                        <a:gd name="T35" fmla="*/ 0 h 4869"/>
                        <a:gd name="T36" fmla="*/ 0 w 5016"/>
                        <a:gd name="T37" fmla="*/ 0 h 4869"/>
                        <a:gd name="T38" fmla="*/ 0 w 5016"/>
                        <a:gd name="T39" fmla="*/ 0 h 4869"/>
                        <a:gd name="T40" fmla="*/ 0 w 5016"/>
                        <a:gd name="T41" fmla="*/ 0 h 4869"/>
                        <a:gd name="T42" fmla="*/ 0 w 5016"/>
                        <a:gd name="T43" fmla="*/ 0 h 4869"/>
                        <a:gd name="T44" fmla="*/ 0 w 5016"/>
                        <a:gd name="T45" fmla="*/ 0 h 4869"/>
                        <a:gd name="T46" fmla="*/ 0 w 5016"/>
                        <a:gd name="T47" fmla="*/ 0 h 4869"/>
                        <a:gd name="T48" fmla="*/ 0 w 5016"/>
                        <a:gd name="T49" fmla="*/ 0 h 4869"/>
                        <a:gd name="T50" fmla="*/ 0 w 5016"/>
                        <a:gd name="T51" fmla="*/ 0 h 4869"/>
                        <a:gd name="T52" fmla="*/ 0 w 5016"/>
                        <a:gd name="T53" fmla="*/ 0 h 4869"/>
                        <a:gd name="T54" fmla="*/ 0 w 5016"/>
                        <a:gd name="T55" fmla="*/ 0 h 4869"/>
                        <a:gd name="T56" fmla="*/ 0 w 5016"/>
                        <a:gd name="T57" fmla="*/ 0 h 4869"/>
                        <a:gd name="T58" fmla="*/ 0 w 5016"/>
                        <a:gd name="T59" fmla="*/ 0 h 4869"/>
                        <a:gd name="T60" fmla="*/ 0 w 5016"/>
                        <a:gd name="T61" fmla="*/ 0 h 4869"/>
                        <a:gd name="T62" fmla="*/ 0 w 5016"/>
                        <a:gd name="T63" fmla="*/ 0 h 4869"/>
                        <a:gd name="T64" fmla="*/ 0 w 5016"/>
                        <a:gd name="T65" fmla="*/ 0 h 4869"/>
                        <a:gd name="T66" fmla="*/ 0 w 5016"/>
                        <a:gd name="T67" fmla="*/ 0 h 4869"/>
                        <a:gd name="T68" fmla="*/ 0 w 5016"/>
                        <a:gd name="T69" fmla="*/ 0 h 4869"/>
                        <a:gd name="T70" fmla="*/ 0 w 5016"/>
                        <a:gd name="T71" fmla="*/ 0 h 4869"/>
                        <a:gd name="T72" fmla="*/ 0 w 5016"/>
                        <a:gd name="T73" fmla="*/ 0 h 4869"/>
                        <a:gd name="T74" fmla="*/ 0 w 5016"/>
                        <a:gd name="T75" fmla="*/ 0 h 4869"/>
                        <a:gd name="T76" fmla="*/ 0 w 5016"/>
                        <a:gd name="T77" fmla="*/ 0 h 4869"/>
                        <a:gd name="T78" fmla="*/ 0 w 5016"/>
                        <a:gd name="T79" fmla="*/ 0 h 4869"/>
                        <a:gd name="T80" fmla="*/ 0 w 5016"/>
                        <a:gd name="T81" fmla="*/ 0 h 4869"/>
                        <a:gd name="T82" fmla="*/ 0 w 5016"/>
                        <a:gd name="T83" fmla="*/ 0 h 4869"/>
                        <a:gd name="T84" fmla="*/ 0 w 5016"/>
                        <a:gd name="T85" fmla="*/ 0 h 4869"/>
                        <a:gd name="T86" fmla="*/ 0 w 5016"/>
                        <a:gd name="T87" fmla="*/ 0 h 4869"/>
                        <a:gd name="T88" fmla="*/ 0 w 5016"/>
                        <a:gd name="T89" fmla="*/ 0 h 4869"/>
                        <a:gd name="T90" fmla="*/ 0 w 5016"/>
                        <a:gd name="T91" fmla="*/ 0 h 4869"/>
                        <a:gd name="T92" fmla="*/ 0 w 5016"/>
                        <a:gd name="T93" fmla="*/ 0 h 4869"/>
                        <a:gd name="T94" fmla="*/ 0 w 5016"/>
                        <a:gd name="T95" fmla="*/ 0 h 4869"/>
                        <a:gd name="T96" fmla="*/ 0 w 5016"/>
                        <a:gd name="T97" fmla="*/ 0 h 4869"/>
                        <a:gd name="T98" fmla="*/ 0 w 5016"/>
                        <a:gd name="T99" fmla="*/ 0 h 4869"/>
                        <a:gd name="T100" fmla="*/ 0 w 5016"/>
                        <a:gd name="T101" fmla="*/ 0 h 4869"/>
                        <a:gd name="T102" fmla="*/ 0 w 5016"/>
                        <a:gd name="T103" fmla="*/ 0 h 4869"/>
                        <a:gd name="T104" fmla="*/ 0 w 5016"/>
                        <a:gd name="T105" fmla="*/ 0 h 4869"/>
                        <a:gd name="T106" fmla="*/ 0 w 5016"/>
                        <a:gd name="T107" fmla="*/ 0 h 4869"/>
                        <a:gd name="T108" fmla="*/ 0 w 5016"/>
                        <a:gd name="T109" fmla="*/ 0 h 4869"/>
                        <a:gd name="T110" fmla="*/ 0 w 5016"/>
                        <a:gd name="T111" fmla="*/ 0 h 4869"/>
                        <a:gd name="T112" fmla="*/ 0 w 5016"/>
                        <a:gd name="T113" fmla="*/ 0 h 4869"/>
                        <a:gd name="T114" fmla="*/ 0 w 5016"/>
                        <a:gd name="T115" fmla="*/ 0 h 4869"/>
                        <a:gd name="T116" fmla="*/ 0 w 5016"/>
                        <a:gd name="T117" fmla="*/ 0 h 4869"/>
                        <a:gd name="T118" fmla="*/ 0 w 5016"/>
                        <a:gd name="T119" fmla="*/ 0 h 4869"/>
                        <a:gd name="T120" fmla="*/ 0 w 5016"/>
                        <a:gd name="T121" fmla="*/ 0 h 4869"/>
                        <a:gd name="T122" fmla="*/ 0 w 5016"/>
                        <a:gd name="T123" fmla="*/ 0 h 48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6"/>
                        <a:gd name="T187" fmla="*/ 0 h 4869"/>
                        <a:gd name="T188" fmla="*/ 5016 w 5016"/>
                        <a:gd name="T189" fmla="*/ 4869 h 48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6" h="4869">
                          <a:moveTo>
                            <a:pt x="4638" y="1410"/>
                          </a:moveTo>
                          <a:lnTo>
                            <a:pt x="4661" y="1409"/>
                          </a:lnTo>
                          <a:lnTo>
                            <a:pt x="4680" y="1408"/>
                          </a:lnTo>
                          <a:lnTo>
                            <a:pt x="4699" y="1409"/>
                          </a:lnTo>
                          <a:lnTo>
                            <a:pt x="4715" y="1410"/>
                          </a:lnTo>
                          <a:lnTo>
                            <a:pt x="4728" y="1414"/>
                          </a:lnTo>
                          <a:lnTo>
                            <a:pt x="4740" y="1416"/>
                          </a:lnTo>
                          <a:lnTo>
                            <a:pt x="4750" y="1421"/>
                          </a:lnTo>
                          <a:lnTo>
                            <a:pt x="4759" y="1425"/>
                          </a:lnTo>
                          <a:lnTo>
                            <a:pt x="4765" y="1430"/>
                          </a:lnTo>
                          <a:lnTo>
                            <a:pt x="4771" y="1434"/>
                          </a:lnTo>
                          <a:lnTo>
                            <a:pt x="4775" y="1438"/>
                          </a:lnTo>
                          <a:lnTo>
                            <a:pt x="4777" y="1442"/>
                          </a:lnTo>
                          <a:lnTo>
                            <a:pt x="4781" y="1447"/>
                          </a:lnTo>
                          <a:lnTo>
                            <a:pt x="4782" y="1449"/>
                          </a:lnTo>
                          <a:lnTo>
                            <a:pt x="4788" y="1647"/>
                          </a:lnTo>
                          <a:lnTo>
                            <a:pt x="4814" y="2139"/>
                          </a:lnTo>
                          <a:lnTo>
                            <a:pt x="4819" y="2157"/>
                          </a:lnTo>
                          <a:lnTo>
                            <a:pt x="4825" y="2172"/>
                          </a:lnTo>
                          <a:lnTo>
                            <a:pt x="4832" y="2185"/>
                          </a:lnTo>
                          <a:lnTo>
                            <a:pt x="4841" y="2196"/>
                          </a:lnTo>
                          <a:lnTo>
                            <a:pt x="4859" y="2216"/>
                          </a:lnTo>
                          <a:lnTo>
                            <a:pt x="4879" y="2233"/>
                          </a:lnTo>
                          <a:lnTo>
                            <a:pt x="4888" y="2242"/>
                          </a:lnTo>
                          <a:lnTo>
                            <a:pt x="4898" y="2253"/>
                          </a:lnTo>
                          <a:lnTo>
                            <a:pt x="4908" y="2264"/>
                          </a:lnTo>
                          <a:lnTo>
                            <a:pt x="4917" y="2278"/>
                          </a:lnTo>
                          <a:lnTo>
                            <a:pt x="4924" y="2294"/>
                          </a:lnTo>
                          <a:lnTo>
                            <a:pt x="4930" y="2313"/>
                          </a:lnTo>
                          <a:lnTo>
                            <a:pt x="4935" y="2336"/>
                          </a:lnTo>
                          <a:lnTo>
                            <a:pt x="4939" y="2362"/>
                          </a:lnTo>
                          <a:lnTo>
                            <a:pt x="4939" y="2377"/>
                          </a:lnTo>
                          <a:lnTo>
                            <a:pt x="4941" y="2392"/>
                          </a:lnTo>
                          <a:lnTo>
                            <a:pt x="4945" y="2406"/>
                          </a:lnTo>
                          <a:lnTo>
                            <a:pt x="4951" y="2418"/>
                          </a:lnTo>
                          <a:lnTo>
                            <a:pt x="4958" y="2430"/>
                          </a:lnTo>
                          <a:lnTo>
                            <a:pt x="4966" y="2442"/>
                          </a:lnTo>
                          <a:lnTo>
                            <a:pt x="4974" y="2453"/>
                          </a:lnTo>
                          <a:lnTo>
                            <a:pt x="4983" y="2464"/>
                          </a:lnTo>
                          <a:lnTo>
                            <a:pt x="4990" y="2475"/>
                          </a:lnTo>
                          <a:lnTo>
                            <a:pt x="4997" y="2486"/>
                          </a:lnTo>
                          <a:lnTo>
                            <a:pt x="5005" y="2497"/>
                          </a:lnTo>
                          <a:lnTo>
                            <a:pt x="5010" y="2510"/>
                          </a:lnTo>
                          <a:lnTo>
                            <a:pt x="5013" y="2521"/>
                          </a:lnTo>
                          <a:lnTo>
                            <a:pt x="5016" y="2533"/>
                          </a:lnTo>
                          <a:lnTo>
                            <a:pt x="5014" y="2539"/>
                          </a:lnTo>
                          <a:lnTo>
                            <a:pt x="5014" y="2545"/>
                          </a:lnTo>
                          <a:lnTo>
                            <a:pt x="5013" y="2551"/>
                          </a:lnTo>
                          <a:lnTo>
                            <a:pt x="5011" y="2559"/>
                          </a:lnTo>
                          <a:lnTo>
                            <a:pt x="5003" y="2590"/>
                          </a:lnTo>
                          <a:lnTo>
                            <a:pt x="4996" y="2620"/>
                          </a:lnTo>
                          <a:lnTo>
                            <a:pt x="4989" y="2646"/>
                          </a:lnTo>
                          <a:lnTo>
                            <a:pt x="4981" y="2669"/>
                          </a:lnTo>
                          <a:lnTo>
                            <a:pt x="4967" y="2708"/>
                          </a:lnTo>
                          <a:lnTo>
                            <a:pt x="4955" y="2740"/>
                          </a:lnTo>
                          <a:lnTo>
                            <a:pt x="4944" y="2767"/>
                          </a:lnTo>
                          <a:lnTo>
                            <a:pt x="4936" y="2791"/>
                          </a:lnTo>
                          <a:lnTo>
                            <a:pt x="4934" y="2805"/>
                          </a:lnTo>
                          <a:lnTo>
                            <a:pt x="4932" y="2818"/>
                          </a:lnTo>
                          <a:lnTo>
                            <a:pt x="4931" y="2832"/>
                          </a:lnTo>
                          <a:lnTo>
                            <a:pt x="4932" y="2848"/>
                          </a:lnTo>
                          <a:lnTo>
                            <a:pt x="4932" y="2862"/>
                          </a:lnTo>
                          <a:lnTo>
                            <a:pt x="4931" y="2879"/>
                          </a:lnTo>
                          <a:lnTo>
                            <a:pt x="4929" y="2898"/>
                          </a:lnTo>
                          <a:lnTo>
                            <a:pt x="4925" y="2916"/>
                          </a:lnTo>
                          <a:lnTo>
                            <a:pt x="4914" y="2957"/>
                          </a:lnTo>
                          <a:lnTo>
                            <a:pt x="4903" y="2999"/>
                          </a:lnTo>
                          <a:lnTo>
                            <a:pt x="4891" y="3041"/>
                          </a:lnTo>
                          <a:lnTo>
                            <a:pt x="4881" y="3083"/>
                          </a:lnTo>
                          <a:lnTo>
                            <a:pt x="4876" y="3102"/>
                          </a:lnTo>
                          <a:lnTo>
                            <a:pt x="4874" y="3121"/>
                          </a:lnTo>
                          <a:lnTo>
                            <a:pt x="4873" y="3139"/>
                          </a:lnTo>
                          <a:lnTo>
                            <a:pt x="4874" y="3155"/>
                          </a:lnTo>
                          <a:lnTo>
                            <a:pt x="4861" y="3157"/>
                          </a:lnTo>
                          <a:lnTo>
                            <a:pt x="4848" y="3157"/>
                          </a:lnTo>
                          <a:lnTo>
                            <a:pt x="4836" y="3156"/>
                          </a:lnTo>
                          <a:lnTo>
                            <a:pt x="4822" y="3155"/>
                          </a:lnTo>
                          <a:lnTo>
                            <a:pt x="4809" y="3155"/>
                          </a:lnTo>
                          <a:lnTo>
                            <a:pt x="4794" y="3154"/>
                          </a:lnTo>
                          <a:lnTo>
                            <a:pt x="4778" y="3154"/>
                          </a:lnTo>
                          <a:lnTo>
                            <a:pt x="4761" y="3155"/>
                          </a:lnTo>
                          <a:lnTo>
                            <a:pt x="4754" y="3159"/>
                          </a:lnTo>
                          <a:lnTo>
                            <a:pt x="4746" y="3162"/>
                          </a:lnTo>
                          <a:lnTo>
                            <a:pt x="4739" y="3166"/>
                          </a:lnTo>
                          <a:lnTo>
                            <a:pt x="4733" y="3171"/>
                          </a:lnTo>
                          <a:lnTo>
                            <a:pt x="4722" y="3181"/>
                          </a:lnTo>
                          <a:lnTo>
                            <a:pt x="4711" y="3190"/>
                          </a:lnTo>
                          <a:lnTo>
                            <a:pt x="4700" y="3201"/>
                          </a:lnTo>
                          <a:lnTo>
                            <a:pt x="4686" y="3210"/>
                          </a:lnTo>
                          <a:lnTo>
                            <a:pt x="4678" y="3214"/>
                          </a:lnTo>
                          <a:lnTo>
                            <a:pt x="4671" y="3217"/>
                          </a:lnTo>
                          <a:lnTo>
                            <a:pt x="4661" y="3220"/>
                          </a:lnTo>
                          <a:lnTo>
                            <a:pt x="4650" y="3221"/>
                          </a:lnTo>
                          <a:lnTo>
                            <a:pt x="4647" y="3217"/>
                          </a:lnTo>
                          <a:lnTo>
                            <a:pt x="4644" y="3215"/>
                          </a:lnTo>
                          <a:lnTo>
                            <a:pt x="4640" y="3212"/>
                          </a:lnTo>
                          <a:lnTo>
                            <a:pt x="4636" y="3211"/>
                          </a:lnTo>
                          <a:lnTo>
                            <a:pt x="4628" y="3209"/>
                          </a:lnTo>
                          <a:lnTo>
                            <a:pt x="4619" y="3205"/>
                          </a:lnTo>
                          <a:lnTo>
                            <a:pt x="4611" y="3201"/>
                          </a:lnTo>
                          <a:lnTo>
                            <a:pt x="4604" y="3196"/>
                          </a:lnTo>
                          <a:lnTo>
                            <a:pt x="4602" y="3193"/>
                          </a:lnTo>
                          <a:lnTo>
                            <a:pt x="4600" y="3188"/>
                          </a:lnTo>
                          <a:lnTo>
                            <a:pt x="4598" y="3182"/>
                          </a:lnTo>
                          <a:lnTo>
                            <a:pt x="4598" y="3176"/>
                          </a:lnTo>
                          <a:lnTo>
                            <a:pt x="4597" y="3156"/>
                          </a:lnTo>
                          <a:lnTo>
                            <a:pt x="4597" y="3140"/>
                          </a:lnTo>
                          <a:lnTo>
                            <a:pt x="4598" y="3132"/>
                          </a:lnTo>
                          <a:lnTo>
                            <a:pt x="4601" y="3124"/>
                          </a:lnTo>
                          <a:lnTo>
                            <a:pt x="4604" y="3117"/>
                          </a:lnTo>
                          <a:lnTo>
                            <a:pt x="4611" y="3110"/>
                          </a:lnTo>
                          <a:lnTo>
                            <a:pt x="4612" y="3108"/>
                          </a:lnTo>
                          <a:lnTo>
                            <a:pt x="4614" y="3103"/>
                          </a:lnTo>
                          <a:lnTo>
                            <a:pt x="4617" y="3099"/>
                          </a:lnTo>
                          <a:lnTo>
                            <a:pt x="4617" y="3094"/>
                          </a:lnTo>
                          <a:lnTo>
                            <a:pt x="4615" y="3091"/>
                          </a:lnTo>
                          <a:lnTo>
                            <a:pt x="4613" y="3089"/>
                          </a:lnTo>
                          <a:lnTo>
                            <a:pt x="4608" y="3087"/>
                          </a:lnTo>
                          <a:lnTo>
                            <a:pt x="4602" y="3087"/>
                          </a:lnTo>
                          <a:lnTo>
                            <a:pt x="4595" y="3087"/>
                          </a:lnTo>
                          <a:lnTo>
                            <a:pt x="4585" y="3090"/>
                          </a:lnTo>
                          <a:lnTo>
                            <a:pt x="4573" y="3092"/>
                          </a:lnTo>
                          <a:lnTo>
                            <a:pt x="4558" y="3096"/>
                          </a:lnTo>
                          <a:lnTo>
                            <a:pt x="4547" y="3106"/>
                          </a:lnTo>
                          <a:lnTo>
                            <a:pt x="4529" y="3122"/>
                          </a:lnTo>
                          <a:lnTo>
                            <a:pt x="4510" y="3136"/>
                          </a:lnTo>
                          <a:lnTo>
                            <a:pt x="4499" y="3143"/>
                          </a:lnTo>
                          <a:lnTo>
                            <a:pt x="4491" y="3141"/>
                          </a:lnTo>
                          <a:lnTo>
                            <a:pt x="4483" y="3138"/>
                          </a:lnTo>
                          <a:lnTo>
                            <a:pt x="4477" y="3133"/>
                          </a:lnTo>
                          <a:lnTo>
                            <a:pt x="4471" y="3127"/>
                          </a:lnTo>
                          <a:lnTo>
                            <a:pt x="4462" y="3112"/>
                          </a:lnTo>
                          <a:lnTo>
                            <a:pt x="4454" y="3096"/>
                          </a:lnTo>
                          <a:lnTo>
                            <a:pt x="4447" y="3101"/>
                          </a:lnTo>
                          <a:lnTo>
                            <a:pt x="4438" y="3107"/>
                          </a:lnTo>
                          <a:lnTo>
                            <a:pt x="4434" y="3111"/>
                          </a:lnTo>
                          <a:lnTo>
                            <a:pt x="4431" y="3114"/>
                          </a:lnTo>
                          <a:lnTo>
                            <a:pt x="4428" y="3118"/>
                          </a:lnTo>
                          <a:lnTo>
                            <a:pt x="4427" y="3123"/>
                          </a:lnTo>
                          <a:lnTo>
                            <a:pt x="4428" y="3134"/>
                          </a:lnTo>
                          <a:lnTo>
                            <a:pt x="4431" y="3146"/>
                          </a:lnTo>
                          <a:lnTo>
                            <a:pt x="4434" y="3156"/>
                          </a:lnTo>
                          <a:lnTo>
                            <a:pt x="4439" y="3167"/>
                          </a:lnTo>
                          <a:lnTo>
                            <a:pt x="4453" y="3187"/>
                          </a:lnTo>
                          <a:lnTo>
                            <a:pt x="4466" y="3207"/>
                          </a:lnTo>
                          <a:lnTo>
                            <a:pt x="4473" y="3217"/>
                          </a:lnTo>
                          <a:lnTo>
                            <a:pt x="4481" y="3228"/>
                          </a:lnTo>
                          <a:lnTo>
                            <a:pt x="4488" y="3239"/>
                          </a:lnTo>
                          <a:lnTo>
                            <a:pt x="4493" y="3250"/>
                          </a:lnTo>
                          <a:lnTo>
                            <a:pt x="4499" y="3264"/>
                          </a:lnTo>
                          <a:lnTo>
                            <a:pt x="4503" y="3276"/>
                          </a:lnTo>
                          <a:lnTo>
                            <a:pt x="4505" y="3291"/>
                          </a:lnTo>
                          <a:lnTo>
                            <a:pt x="4505" y="3307"/>
                          </a:lnTo>
                          <a:lnTo>
                            <a:pt x="4505" y="3313"/>
                          </a:lnTo>
                          <a:lnTo>
                            <a:pt x="4504" y="3319"/>
                          </a:lnTo>
                          <a:lnTo>
                            <a:pt x="4503" y="3324"/>
                          </a:lnTo>
                          <a:lnTo>
                            <a:pt x="4500" y="3330"/>
                          </a:lnTo>
                          <a:lnTo>
                            <a:pt x="4494" y="3340"/>
                          </a:lnTo>
                          <a:lnTo>
                            <a:pt x="4486" y="3348"/>
                          </a:lnTo>
                          <a:lnTo>
                            <a:pt x="4476" y="3356"/>
                          </a:lnTo>
                          <a:lnTo>
                            <a:pt x="4465" y="3360"/>
                          </a:lnTo>
                          <a:lnTo>
                            <a:pt x="4453" y="3364"/>
                          </a:lnTo>
                          <a:lnTo>
                            <a:pt x="4440" y="3365"/>
                          </a:lnTo>
                          <a:lnTo>
                            <a:pt x="4436" y="3395"/>
                          </a:lnTo>
                          <a:lnTo>
                            <a:pt x="4432" y="3422"/>
                          </a:lnTo>
                          <a:lnTo>
                            <a:pt x="4431" y="3428"/>
                          </a:lnTo>
                          <a:lnTo>
                            <a:pt x="4428" y="3434"/>
                          </a:lnTo>
                          <a:lnTo>
                            <a:pt x="4426" y="3440"/>
                          </a:lnTo>
                          <a:lnTo>
                            <a:pt x="4422" y="3446"/>
                          </a:lnTo>
                          <a:lnTo>
                            <a:pt x="4417" y="3451"/>
                          </a:lnTo>
                          <a:lnTo>
                            <a:pt x="4411" y="3456"/>
                          </a:lnTo>
                          <a:lnTo>
                            <a:pt x="4404" y="3460"/>
                          </a:lnTo>
                          <a:lnTo>
                            <a:pt x="4394" y="3463"/>
                          </a:lnTo>
                          <a:lnTo>
                            <a:pt x="4391" y="3463"/>
                          </a:lnTo>
                          <a:lnTo>
                            <a:pt x="4383" y="3465"/>
                          </a:lnTo>
                          <a:lnTo>
                            <a:pt x="4369" y="3466"/>
                          </a:lnTo>
                          <a:lnTo>
                            <a:pt x="4354" y="3471"/>
                          </a:lnTo>
                          <a:lnTo>
                            <a:pt x="4345" y="3474"/>
                          </a:lnTo>
                          <a:lnTo>
                            <a:pt x="4335" y="3478"/>
                          </a:lnTo>
                          <a:lnTo>
                            <a:pt x="4327" y="3484"/>
                          </a:lnTo>
                          <a:lnTo>
                            <a:pt x="4317" y="3491"/>
                          </a:lnTo>
                          <a:lnTo>
                            <a:pt x="4308" y="3500"/>
                          </a:lnTo>
                          <a:lnTo>
                            <a:pt x="4298" y="3510"/>
                          </a:lnTo>
                          <a:lnTo>
                            <a:pt x="4291" y="3522"/>
                          </a:lnTo>
                          <a:lnTo>
                            <a:pt x="4283" y="3536"/>
                          </a:lnTo>
                          <a:lnTo>
                            <a:pt x="4281" y="3538"/>
                          </a:lnTo>
                          <a:lnTo>
                            <a:pt x="4274" y="3544"/>
                          </a:lnTo>
                          <a:lnTo>
                            <a:pt x="4262" y="3554"/>
                          </a:lnTo>
                          <a:lnTo>
                            <a:pt x="4242" y="3565"/>
                          </a:lnTo>
                          <a:lnTo>
                            <a:pt x="4229" y="3572"/>
                          </a:lnTo>
                          <a:lnTo>
                            <a:pt x="4214" y="3578"/>
                          </a:lnTo>
                          <a:lnTo>
                            <a:pt x="4197" y="3585"/>
                          </a:lnTo>
                          <a:lnTo>
                            <a:pt x="4177" y="3592"/>
                          </a:lnTo>
                          <a:lnTo>
                            <a:pt x="4155" y="3598"/>
                          </a:lnTo>
                          <a:lnTo>
                            <a:pt x="4131" y="3604"/>
                          </a:lnTo>
                          <a:lnTo>
                            <a:pt x="4104" y="3609"/>
                          </a:lnTo>
                          <a:lnTo>
                            <a:pt x="4073" y="3615"/>
                          </a:lnTo>
                          <a:lnTo>
                            <a:pt x="4071" y="3618"/>
                          </a:lnTo>
                          <a:lnTo>
                            <a:pt x="4063" y="3622"/>
                          </a:lnTo>
                          <a:lnTo>
                            <a:pt x="4054" y="3630"/>
                          </a:lnTo>
                          <a:lnTo>
                            <a:pt x="4044" y="3635"/>
                          </a:lnTo>
                          <a:lnTo>
                            <a:pt x="4038" y="3637"/>
                          </a:lnTo>
                          <a:lnTo>
                            <a:pt x="4033" y="3637"/>
                          </a:lnTo>
                          <a:lnTo>
                            <a:pt x="4028" y="3637"/>
                          </a:lnTo>
                          <a:lnTo>
                            <a:pt x="4023" y="3633"/>
                          </a:lnTo>
                          <a:lnTo>
                            <a:pt x="4019" y="3630"/>
                          </a:lnTo>
                          <a:lnTo>
                            <a:pt x="4017" y="3622"/>
                          </a:lnTo>
                          <a:lnTo>
                            <a:pt x="4014" y="3614"/>
                          </a:lnTo>
                          <a:lnTo>
                            <a:pt x="4014" y="3602"/>
                          </a:lnTo>
                          <a:lnTo>
                            <a:pt x="4011" y="3603"/>
                          </a:lnTo>
                          <a:lnTo>
                            <a:pt x="4005" y="3607"/>
                          </a:lnTo>
                          <a:lnTo>
                            <a:pt x="3994" y="3611"/>
                          </a:lnTo>
                          <a:lnTo>
                            <a:pt x="3981" y="3614"/>
                          </a:lnTo>
                          <a:lnTo>
                            <a:pt x="3974" y="3614"/>
                          </a:lnTo>
                          <a:lnTo>
                            <a:pt x="3967" y="3614"/>
                          </a:lnTo>
                          <a:lnTo>
                            <a:pt x="3961" y="3613"/>
                          </a:lnTo>
                          <a:lnTo>
                            <a:pt x="3953" y="3610"/>
                          </a:lnTo>
                          <a:lnTo>
                            <a:pt x="3946" y="3605"/>
                          </a:lnTo>
                          <a:lnTo>
                            <a:pt x="3940" y="3599"/>
                          </a:lnTo>
                          <a:lnTo>
                            <a:pt x="3934" y="3592"/>
                          </a:lnTo>
                          <a:lnTo>
                            <a:pt x="3929" y="3582"/>
                          </a:lnTo>
                          <a:lnTo>
                            <a:pt x="3926" y="3583"/>
                          </a:lnTo>
                          <a:lnTo>
                            <a:pt x="3920" y="3587"/>
                          </a:lnTo>
                          <a:lnTo>
                            <a:pt x="3912" y="3592"/>
                          </a:lnTo>
                          <a:lnTo>
                            <a:pt x="3899" y="3596"/>
                          </a:lnTo>
                          <a:lnTo>
                            <a:pt x="3892" y="3597"/>
                          </a:lnTo>
                          <a:lnTo>
                            <a:pt x="3885" y="3598"/>
                          </a:lnTo>
                          <a:lnTo>
                            <a:pt x="3876" y="3597"/>
                          </a:lnTo>
                          <a:lnTo>
                            <a:pt x="3868" y="3596"/>
                          </a:lnTo>
                          <a:lnTo>
                            <a:pt x="3859" y="3593"/>
                          </a:lnTo>
                          <a:lnTo>
                            <a:pt x="3849" y="3588"/>
                          </a:lnTo>
                          <a:lnTo>
                            <a:pt x="3839" y="3583"/>
                          </a:lnTo>
                          <a:lnTo>
                            <a:pt x="3830" y="3575"/>
                          </a:lnTo>
                          <a:lnTo>
                            <a:pt x="3828" y="3578"/>
                          </a:lnTo>
                          <a:lnTo>
                            <a:pt x="3826" y="3587"/>
                          </a:lnTo>
                          <a:lnTo>
                            <a:pt x="3825" y="3593"/>
                          </a:lnTo>
                          <a:lnTo>
                            <a:pt x="3825" y="3600"/>
                          </a:lnTo>
                          <a:lnTo>
                            <a:pt x="3825" y="3608"/>
                          </a:lnTo>
                          <a:lnTo>
                            <a:pt x="3826" y="3615"/>
                          </a:lnTo>
                          <a:lnTo>
                            <a:pt x="3830" y="3624"/>
                          </a:lnTo>
                          <a:lnTo>
                            <a:pt x="3833" y="3632"/>
                          </a:lnTo>
                          <a:lnTo>
                            <a:pt x="3841" y="3641"/>
                          </a:lnTo>
                          <a:lnTo>
                            <a:pt x="3849" y="3649"/>
                          </a:lnTo>
                          <a:lnTo>
                            <a:pt x="3861" y="3658"/>
                          </a:lnTo>
                          <a:lnTo>
                            <a:pt x="3876" y="3667"/>
                          </a:lnTo>
                          <a:lnTo>
                            <a:pt x="3895" y="3674"/>
                          </a:lnTo>
                          <a:lnTo>
                            <a:pt x="3915" y="3680"/>
                          </a:lnTo>
                          <a:lnTo>
                            <a:pt x="3915" y="3682"/>
                          </a:lnTo>
                          <a:lnTo>
                            <a:pt x="3914" y="3690"/>
                          </a:lnTo>
                          <a:lnTo>
                            <a:pt x="3910" y="3701"/>
                          </a:lnTo>
                          <a:lnTo>
                            <a:pt x="3904" y="3714"/>
                          </a:lnTo>
                          <a:lnTo>
                            <a:pt x="3901" y="3722"/>
                          </a:lnTo>
                          <a:lnTo>
                            <a:pt x="3895" y="3729"/>
                          </a:lnTo>
                          <a:lnTo>
                            <a:pt x="3888" y="3736"/>
                          </a:lnTo>
                          <a:lnTo>
                            <a:pt x="3880" y="3744"/>
                          </a:lnTo>
                          <a:lnTo>
                            <a:pt x="3870" y="3751"/>
                          </a:lnTo>
                          <a:lnTo>
                            <a:pt x="3858" y="3758"/>
                          </a:lnTo>
                          <a:lnTo>
                            <a:pt x="3846" y="3766"/>
                          </a:lnTo>
                          <a:lnTo>
                            <a:pt x="3830" y="3772"/>
                          </a:lnTo>
                          <a:lnTo>
                            <a:pt x="3828" y="3768"/>
                          </a:lnTo>
                          <a:lnTo>
                            <a:pt x="3824" y="3757"/>
                          </a:lnTo>
                          <a:lnTo>
                            <a:pt x="3816" y="3745"/>
                          </a:lnTo>
                          <a:lnTo>
                            <a:pt x="3808" y="3733"/>
                          </a:lnTo>
                          <a:lnTo>
                            <a:pt x="3803" y="3729"/>
                          </a:lnTo>
                          <a:lnTo>
                            <a:pt x="3797" y="3727"/>
                          </a:lnTo>
                          <a:lnTo>
                            <a:pt x="3794" y="3725"/>
                          </a:lnTo>
                          <a:lnTo>
                            <a:pt x="3792" y="3725"/>
                          </a:lnTo>
                          <a:lnTo>
                            <a:pt x="3789" y="3727"/>
                          </a:lnTo>
                          <a:lnTo>
                            <a:pt x="3786" y="3728"/>
                          </a:lnTo>
                          <a:lnTo>
                            <a:pt x="3781" y="3733"/>
                          </a:lnTo>
                          <a:lnTo>
                            <a:pt x="3775" y="3742"/>
                          </a:lnTo>
                          <a:lnTo>
                            <a:pt x="3770" y="3755"/>
                          </a:lnTo>
                          <a:lnTo>
                            <a:pt x="3765" y="3772"/>
                          </a:lnTo>
                          <a:lnTo>
                            <a:pt x="3765" y="3776"/>
                          </a:lnTo>
                          <a:lnTo>
                            <a:pt x="3765" y="3783"/>
                          </a:lnTo>
                          <a:lnTo>
                            <a:pt x="3764" y="3788"/>
                          </a:lnTo>
                          <a:lnTo>
                            <a:pt x="3762" y="3793"/>
                          </a:lnTo>
                          <a:lnTo>
                            <a:pt x="3760" y="3799"/>
                          </a:lnTo>
                          <a:lnTo>
                            <a:pt x="3756" y="3804"/>
                          </a:lnTo>
                          <a:lnTo>
                            <a:pt x="3753" y="3809"/>
                          </a:lnTo>
                          <a:lnTo>
                            <a:pt x="3746" y="3813"/>
                          </a:lnTo>
                          <a:lnTo>
                            <a:pt x="3740" y="3817"/>
                          </a:lnTo>
                          <a:lnTo>
                            <a:pt x="3732" y="3820"/>
                          </a:lnTo>
                          <a:lnTo>
                            <a:pt x="3721" y="3820"/>
                          </a:lnTo>
                          <a:lnTo>
                            <a:pt x="3710" y="3820"/>
                          </a:lnTo>
                          <a:lnTo>
                            <a:pt x="3695" y="3816"/>
                          </a:lnTo>
                          <a:lnTo>
                            <a:pt x="3679" y="3811"/>
                          </a:lnTo>
                          <a:lnTo>
                            <a:pt x="3667" y="3815"/>
                          </a:lnTo>
                          <a:lnTo>
                            <a:pt x="3640" y="3824"/>
                          </a:lnTo>
                          <a:lnTo>
                            <a:pt x="3633" y="3828"/>
                          </a:lnTo>
                          <a:lnTo>
                            <a:pt x="3625" y="3833"/>
                          </a:lnTo>
                          <a:lnTo>
                            <a:pt x="3619" y="3839"/>
                          </a:lnTo>
                          <a:lnTo>
                            <a:pt x="3613" y="3845"/>
                          </a:lnTo>
                          <a:lnTo>
                            <a:pt x="3608" y="3851"/>
                          </a:lnTo>
                          <a:lnTo>
                            <a:pt x="3604" y="3859"/>
                          </a:lnTo>
                          <a:lnTo>
                            <a:pt x="3602" y="3867"/>
                          </a:lnTo>
                          <a:lnTo>
                            <a:pt x="3601" y="3877"/>
                          </a:lnTo>
                          <a:lnTo>
                            <a:pt x="3611" y="3875"/>
                          </a:lnTo>
                          <a:lnTo>
                            <a:pt x="3631" y="3873"/>
                          </a:lnTo>
                          <a:lnTo>
                            <a:pt x="3636" y="3873"/>
                          </a:lnTo>
                          <a:lnTo>
                            <a:pt x="3641" y="3875"/>
                          </a:lnTo>
                          <a:lnTo>
                            <a:pt x="3645" y="3877"/>
                          </a:lnTo>
                          <a:lnTo>
                            <a:pt x="3647" y="3880"/>
                          </a:lnTo>
                          <a:lnTo>
                            <a:pt x="3650" y="3884"/>
                          </a:lnTo>
                          <a:lnTo>
                            <a:pt x="3650" y="3889"/>
                          </a:lnTo>
                          <a:lnTo>
                            <a:pt x="3650" y="3895"/>
                          </a:lnTo>
                          <a:lnTo>
                            <a:pt x="3646" y="3903"/>
                          </a:lnTo>
                          <a:lnTo>
                            <a:pt x="3646" y="3906"/>
                          </a:lnTo>
                          <a:lnTo>
                            <a:pt x="3644" y="3916"/>
                          </a:lnTo>
                          <a:lnTo>
                            <a:pt x="3637" y="3930"/>
                          </a:lnTo>
                          <a:lnTo>
                            <a:pt x="3629" y="3943"/>
                          </a:lnTo>
                          <a:lnTo>
                            <a:pt x="3624" y="3951"/>
                          </a:lnTo>
                          <a:lnTo>
                            <a:pt x="3617" y="3957"/>
                          </a:lnTo>
                          <a:lnTo>
                            <a:pt x="3609" y="3963"/>
                          </a:lnTo>
                          <a:lnTo>
                            <a:pt x="3600" y="3966"/>
                          </a:lnTo>
                          <a:lnTo>
                            <a:pt x="3589" y="3970"/>
                          </a:lnTo>
                          <a:lnTo>
                            <a:pt x="3576" y="3971"/>
                          </a:lnTo>
                          <a:lnTo>
                            <a:pt x="3563" y="3971"/>
                          </a:lnTo>
                          <a:lnTo>
                            <a:pt x="3548" y="3969"/>
                          </a:lnTo>
                          <a:lnTo>
                            <a:pt x="3546" y="3966"/>
                          </a:lnTo>
                          <a:lnTo>
                            <a:pt x="3538" y="3962"/>
                          </a:lnTo>
                          <a:lnTo>
                            <a:pt x="3527" y="3957"/>
                          </a:lnTo>
                          <a:lnTo>
                            <a:pt x="3516" y="3953"/>
                          </a:lnTo>
                          <a:lnTo>
                            <a:pt x="3510" y="3952"/>
                          </a:lnTo>
                          <a:lnTo>
                            <a:pt x="3505" y="3952"/>
                          </a:lnTo>
                          <a:lnTo>
                            <a:pt x="3500" y="3954"/>
                          </a:lnTo>
                          <a:lnTo>
                            <a:pt x="3496" y="3958"/>
                          </a:lnTo>
                          <a:lnTo>
                            <a:pt x="3492" y="3964"/>
                          </a:lnTo>
                          <a:lnTo>
                            <a:pt x="3489" y="3971"/>
                          </a:lnTo>
                          <a:lnTo>
                            <a:pt x="3488" y="3982"/>
                          </a:lnTo>
                          <a:lnTo>
                            <a:pt x="3489" y="3995"/>
                          </a:lnTo>
                          <a:lnTo>
                            <a:pt x="3498" y="3997"/>
                          </a:lnTo>
                          <a:lnTo>
                            <a:pt x="3518" y="4002"/>
                          </a:lnTo>
                          <a:lnTo>
                            <a:pt x="3530" y="4008"/>
                          </a:lnTo>
                          <a:lnTo>
                            <a:pt x="3542" y="4014"/>
                          </a:lnTo>
                          <a:lnTo>
                            <a:pt x="3547" y="4019"/>
                          </a:lnTo>
                          <a:lnTo>
                            <a:pt x="3553" y="4024"/>
                          </a:lnTo>
                          <a:lnTo>
                            <a:pt x="3557" y="4029"/>
                          </a:lnTo>
                          <a:lnTo>
                            <a:pt x="3562" y="4035"/>
                          </a:lnTo>
                          <a:lnTo>
                            <a:pt x="3515" y="4146"/>
                          </a:lnTo>
                          <a:lnTo>
                            <a:pt x="3513" y="4145"/>
                          </a:lnTo>
                          <a:lnTo>
                            <a:pt x="3507" y="4143"/>
                          </a:lnTo>
                          <a:lnTo>
                            <a:pt x="3497" y="4142"/>
                          </a:lnTo>
                          <a:lnTo>
                            <a:pt x="3486" y="4143"/>
                          </a:lnTo>
                          <a:lnTo>
                            <a:pt x="3481" y="4144"/>
                          </a:lnTo>
                          <a:lnTo>
                            <a:pt x="3475" y="4148"/>
                          </a:lnTo>
                          <a:lnTo>
                            <a:pt x="3470" y="4151"/>
                          </a:lnTo>
                          <a:lnTo>
                            <a:pt x="3466" y="4157"/>
                          </a:lnTo>
                          <a:lnTo>
                            <a:pt x="3461" y="4165"/>
                          </a:lnTo>
                          <a:lnTo>
                            <a:pt x="3459" y="4173"/>
                          </a:lnTo>
                          <a:lnTo>
                            <a:pt x="3458" y="4184"/>
                          </a:lnTo>
                          <a:lnTo>
                            <a:pt x="3456" y="4199"/>
                          </a:lnTo>
                          <a:lnTo>
                            <a:pt x="3384" y="4146"/>
                          </a:lnTo>
                          <a:lnTo>
                            <a:pt x="3384" y="4244"/>
                          </a:lnTo>
                          <a:lnTo>
                            <a:pt x="3399" y="4241"/>
                          </a:lnTo>
                          <a:lnTo>
                            <a:pt x="3431" y="4236"/>
                          </a:lnTo>
                          <a:lnTo>
                            <a:pt x="3440" y="4236"/>
                          </a:lnTo>
                          <a:lnTo>
                            <a:pt x="3449" y="4236"/>
                          </a:lnTo>
                          <a:lnTo>
                            <a:pt x="3456" y="4237"/>
                          </a:lnTo>
                          <a:lnTo>
                            <a:pt x="3465" y="4239"/>
                          </a:lnTo>
                          <a:lnTo>
                            <a:pt x="3471" y="4242"/>
                          </a:lnTo>
                          <a:lnTo>
                            <a:pt x="3476" y="4246"/>
                          </a:lnTo>
                          <a:lnTo>
                            <a:pt x="3481" y="4250"/>
                          </a:lnTo>
                          <a:lnTo>
                            <a:pt x="3482" y="4258"/>
                          </a:lnTo>
                          <a:lnTo>
                            <a:pt x="3475" y="4295"/>
                          </a:lnTo>
                          <a:lnTo>
                            <a:pt x="3469" y="4326"/>
                          </a:lnTo>
                          <a:lnTo>
                            <a:pt x="3465" y="4353"/>
                          </a:lnTo>
                          <a:lnTo>
                            <a:pt x="3465" y="4378"/>
                          </a:lnTo>
                          <a:lnTo>
                            <a:pt x="3465" y="4397"/>
                          </a:lnTo>
                          <a:lnTo>
                            <a:pt x="3467" y="4415"/>
                          </a:lnTo>
                          <a:lnTo>
                            <a:pt x="3471" y="4430"/>
                          </a:lnTo>
                          <a:lnTo>
                            <a:pt x="3476" y="4443"/>
                          </a:lnTo>
                          <a:lnTo>
                            <a:pt x="3487" y="4466"/>
                          </a:lnTo>
                          <a:lnTo>
                            <a:pt x="3498" y="4487"/>
                          </a:lnTo>
                          <a:lnTo>
                            <a:pt x="3502" y="4498"/>
                          </a:lnTo>
                          <a:lnTo>
                            <a:pt x="3505" y="4510"/>
                          </a:lnTo>
                          <a:lnTo>
                            <a:pt x="3508" y="4523"/>
                          </a:lnTo>
                          <a:lnTo>
                            <a:pt x="3509" y="4539"/>
                          </a:lnTo>
                          <a:lnTo>
                            <a:pt x="3509" y="4548"/>
                          </a:lnTo>
                          <a:lnTo>
                            <a:pt x="3509" y="4569"/>
                          </a:lnTo>
                          <a:lnTo>
                            <a:pt x="3509" y="4601"/>
                          </a:lnTo>
                          <a:lnTo>
                            <a:pt x="3511" y="4641"/>
                          </a:lnTo>
                          <a:lnTo>
                            <a:pt x="3513" y="4662"/>
                          </a:lnTo>
                          <a:lnTo>
                            <a:pt x="3515" y="4685"/>
                          </a:lnTo>
                          <a:lnTo>
                            <a:pt x="3519" y="4707"/>
                          </a:lnTo>
                          <a:lnTo>
                            <a:pt x="3522" y="4730"/>
                          </a:lnTo>
                          <a:lnTo>
                            <a:pt x="3527" y="4754"/>
                          </a:lnTo>
                          <a:lnTo>
                            <a:pt x="3533" y="4776"/>
                          </a:lnTo>
                          <a:lnTo>
                            <a:pt x="3540" y="4796"/>
                          </a:lnTo>
                          <a:lnTo>
                            <a:pt x="3548" y="4815"/>
                          </a:lnTo>
                          <a:lnTo>
                            <a:pt x="3548" y="4819"/>
                          </a:lnTo>
                          <a:lnTo>
                            <a:pt x="3548" y="4826"/>
                          </a:lnTo>
                          <a:lnTo>
                            <a:pt x="3548" y="4830"/>
                          </a:lnTo>
                          <a:lnTo>
                            <a:pt x="3546" y="4836"/>
                          </a:lnTo>
                          <a:lnTo>
                            <a:pt x="3543" y="4841"/>
                          </a:lnTo>
                          <a:lnTo>
                            <a:pt x="3540" y="4847"/>
                          </a:lnTo>
                          <a:lnTo>
                            <a:pt x="3535" y="4852"/>
                          </a:lnTo>
                          <a:lnTo>
                            <a:pt x="3529" y="4856"/>
                          </a:lnTo>
                          <a:lnTo>
                            <a:pt x="3520" y="4861"/>
                          </a:lnTo>
                          <a:lnTo>
                            <a:pt x="3509" y="4865"/>
                          </a:lnTo>
                          <a:lnTo>
                            <a:pt x="3497" y="4868"/>
                          </a:lnTo>
                          <a:lnTo>
                            <a:pt x="3482" y="4869"/>
                          </a:lnTo>
                          <a:lnTo>
                            <a:pt x="3464" y="4869"/>
                          </a:lnTo>
                          <a:lnTo>
                            <a:pt x="3443" y="4868"/>
                          </a:lnTo>
                          <a:lnTo>
                            <a:pt x="3443" y="4865"/>
                          </a:lnTo>
                          <a:lnTo>
                            <a:pt x="3442" y="4856"/>
                          </a:lnTo>
                          <a:lnTo>
                            <a:pt x="3439" y="4845"/>
                          </a:lnTo>
                          <a:lnTo>
                            <a:pt x="3433" y="4832"/>
                          </a:lnTo>
                          <a:lnTo>
                            <a:pt x="3428" y="4825"/>
                          </a:lnTo>
                          <a:lnTo>
                            <a:pt x="3422" y="4819"/>
                          </a:lnTo>
                          <a:lnTo>
                            <a:pt x="3416" y="4812"/>
                          </a:lnTo>
                          <a:lnTo>
                            <a:pt x="3407" y="4806"/>
                          </a:lnTo>
                          <a:lnTo>
                            <a:pt x="3398" y="4803"/>
                          </a:lnTo>
                          <a:lnTo>
                            <a:pt x="3387" y="4799"/>
                          </a:lnTo>
                          <a:lnTo>
                            <a:pt x="3373" y="4796"/>
                          </a:lnTo>
                          <a:lnTo>
                            <a:pt x="3358" y="4795"/>
                          </a:lnTo>
                          <a:lnTo>
                            <a:pt x="3350" y="4795"/>
                          </a:lnTo>
                          <a:lnTo>
                            <a:pt x="3329" y="4795"/>
                          </a:lnTo>
                          <a:lnTo>
                            <a:pt x="3298" y="4795"/>
                          </a:lnTo>
                          <a:lnTo>
                            <a:pt x="3262" y="4793"/>
                          </a:lnTo>
                          <a:lnTo>
                            <a:pt x="3242" y="4790"/>
                          </a:lnTo>
                          <a:lnTo>
                            <a:pt x="3223" y="4787"/>
                          </a:lnTo>
                          <a:lnTo>
                            <a:pt x="3203" y="4783"/>
                          </a:lnTo>
                          <a:lnTo>
                            <a:pt x="3183" y="4779"/>
                          </a:lnTo>
                          <a:lnTo>
                            <a:pt x="3165" y="4773"/>
                          </a:lnTo>
                          <a:lnTo>
                            <a:pt x="3149" y="4767"/>
                          </a:lnTo>
                          <a:lnTo>
                            <a:pt x="3134" y="4759"/>
                          </a:lnTo>
                          <a:lnTo>
                            <a:pt x="3122" y="4750"/>
                          </a:lnTo>
                          <a:lnTo>
                            <a:pt x="3116" y="4749"/>
                          </a:lnTo>
                          <a:lnTo>
                            <a:pt x="3101" y="4745"/>
                          </a:lnTo>
                          <a:lnTo>
                            <a:pt x="3076" y="4738"/>
                          </a:lnTo>
                          <a:lnTo>
                            <a:pt x="3041" y="4724"/>
                          </a:lnTo>
                          <a:lnTo>
                            <a:pt x="3021" y="4714"/>
                          </a:lnTo>
                          <a:lnTo>
                            <a:pt x="2997" y="4703"/>
                          </a:lnTo>
                          <a:lnTo>
                            <a:pt x="2972" y="4690"/>
                          </a:lnTo>
                          <a:lnTo>
                            <a:pt x="2945" y="4675"/>
                          </a:lnTo>
                          <a:lnTo>
                            <a:pt x="2915" y="4657"/>
                          </a:lnTo>
                          <a:lnTo>
                            <a:pt x="2884" y="4636"/>
                          </a:lnTo>
                          <a:lnTo>
                            <a:pt x="2849" y="4613"/>
                          </a:lnTo>
                          <a:lnTo>
                            <a:pt x="2814" y="4586"/>
                          </a:lnTo>
                          <a:lnTo>
                            <a:pt x="2811" y="4585"/>
                          </a:lnTo>
                          <a:lnTo>
                            <a:pt x="2803" y="4582"/>
                          </a:lnTo>
                          <a:lnTo>
                            <a:pt x="2798" y="4579"/>
                          </a:lnTo>
                          <a:lnTo>
                            <a:pt x="2793" y="4575"/>
                          </a:lnTo>
                          <a:lnTo>
                            <a:pt x="2787" y="4569"/>
                          </a:lnTo>
                          <a:lnTo>
                            <a:pt x="2779" y="4561"/>
                          </a:lnTo>
                          <a:lnTo>
                            <a:pt x="2773" y="4552"/>
                          </a:lnTo>
                          <a:lnTo>
                            <a:pt x="2767" y="4539"/>
                          </a:lnTo>
                          <a:lnTo>
                            <a:pt x="2761" y="4525"/>
                          </a:lnTo>
                          <a:lnTo>
                            <a:pt x="2755" y="4508"/>
                          </a:lnTo>
                          <a:lnTo>
                            <a:pt x="2750" y="4488"/>
                          </a:lnTo>
                          <a:lnTo>
                            <a:pt x="2746" y="4465"/>
                          </a:lnTo>
                          <a:lnTo>
                            <a:pt x="2743" y="4439"/>
                          </a:lnTo>
                          <a:lnTo>
                            <a:pt x="2742" y="4408"/>
                          </a:lnTo>
                          <a:lnTo>
                            <a:pt x="2737" y="4405"/>
                          </a:lnTo>
                          <a:lnTo>
                            <a:pt x="2726" y="4395"/>
                          </a:lnTo>
                          <a:lnTo>
                            <a:pt x="2710" y="4379"/>
                          </a:lnTo>
                          <a:lnTo>
                            <a:pt x="2693" y="4359"/>
                          </a:lnTo>
                          <a:lnTo>
                            <a:pt x="2684" y="4347"/>
                          </a:lnTo>
                          <a:lnTo>
                            <a:pt x="2675" y="4335"/>
                          </a:lnTo>
                          <a:lnTo>
                            <a:pt x="2669" y="4323"/>
                          </a:lnTo>
                          <a:lnTo>
                            <a:pt x="2664" y="4309"/>
                          </a:lnTo>
                          <a:lnTo>
                            <a:pt x="2661" y="4295"/>
                          </a:lnTo>
                          <a:lnTo>
                            <a:pt x="2658" y="4280"/>
                          </a:lnTo>
                          <a:lnTo>
                            <a:pt x="2658" y="4273"/>
                          </a:lnTo>
                          <a:lnTo>
                            <a:pt x="2660" y="4265"/>
                          </a:lnTo>
                          <a:lnTo>
                            <a:pt x="2661" y="4258"/>
                          </a:lnTo>
                          <a:lnTo>
                            <a:pt x="2663" y="4250"/>
                          </a:lnTo>
                          <a:lnTo>
                            <a:pt x="2660" y="4250"/>
                          </a:lnTo>
                          <a:lnTo>
                            <a:pt x="2653" y="4249"/>
                          </a:lnTo>
                          <a:lnTo>
                            <a:pt x="2649" y="4248"/>
                          </a:lnTo>
                          <a:lnTo>
                            <a:pt x="2645" y="4246"/>
                          </a:lnTo>
                          <a:lnTo>
                            <a:pt x="2640" y="4241"/>
                          </a:lnTo>
                          <a:lnTo>
                            <a:pt x="2635" y="4236"/>
                          </a:lnTo>
                          <a:lnTo>
                            <a:pt x="2631" y="4228"/>
                          </a:lnTo>
                          <a:lnTo>
                            <a:pt x="2629" y="4219"/>
                          </a:lnTo>
                          <a:lnTo>
                            <a:pt x="2628" y="4208"/>
                          </a:lnTo>
                          <a:lnTo>
                            <a:pt x="2626" y="4193"/>
                          </a:lnTo>
                          <a:lnTo>
                            <a:pt x="2628" y="4176"/>
                          </a:lnTo>
                          <a:lnTo>
                            <a:pt x="2630" y="4156"/>
                          </a:lnTo>
                          <a:lnTo>
                            <a:pt x="2635" y="4133"/>
                          </a:lnTo>
                          <a:lnTo>
                            <a:pt x="2642" y="4107"/>
                          </a:lnTo>
                          <a:lnTo>
                            <a:pt x="2629" y="4101"/>
                          </a:lnTo>
                          <a:lnTo>
                            <a:pt x="2598" y="4086"/>
                          </a:lnTo>
                          <a:lnTo>
                            <a:pt x="2589" y="4080"/>
                          </a:lnTo>
                          <a:lnTo>
                            <a:pt x="2580" y="4074"/>
                          </a:lnTo>
                          <a:lnTo>
                            <a:pt x="2571" y="4067"/>
                          </a:lnTo>
                          <a:lnTo>
                            <a:pt x="2563" y="4060"/>
                          </a:lnTo>
                          <a:lnTo>
                            <a:pt x="2555" y="4051"/>
                          </a:lnTo>
                          <a:lnTo>
                            <a:pt x="2548" y="4042"/>
                          </a:lnTo>
                          <a:lnTo>
                            <a:pt x="2542" y="4033"/>
                          </a:lnTo>
                          <a:lnTo>
                            <a:pt x="2538" y="4022"/>
                          </a:lnTo>
                          <a:lnTo>
                            <a:pt x="2535" y="4014"/>
                          </a:lnTo>
                          <a:lnTo>
                            <a:pt x="2527" y="3996"/>
                          </a:lnTo>
                          <a:lnTo>
                            <a:pt x="2514" y="3969"/>
                          </a:lnTo>
                          <a:lnTo>
                            <a:pt x="2494" y="3933"/>
                          </a:lnTo>
                          <a:lnTo>
                            <a:pt x="2483" y="3914"/>
                          </a:lnTo>
                          <a:lnTo>
                            <a:pt x="2471" y="3894"/>
                          </a:lnTo>
                          <a:lnTo>
                            <a:pt x="2456" y="3873"/>
                          </a:lnTo>
                          <a:lnTo>
                            <a:pt x="2442" y="3853"/>
                          </a:lnTo>
                          <a:lnTo>
                            <a:pt x="2425" y="3832"/>
                          </a:lnTo>
                          <a:lnTo>
                            <a:pt x="2407" y="3811"/>
                          </a:lnTo>
                          <a:lnTo>
                            <a:pt x="2388" y="3791"/>
                          </a:lnTo>
                          <a:lnTo>
                            <a:pt x="2367" y="3772"/>
                          </a:lnTo>
                          <a:lnTo>
                            <a:pt x="2363" y="3773"/>
                          </a:lnTo>
                          <a:lnTo>
                            <a:pt x="2354" y="3774"/>
                          </a:lnTo>
                          <a:lnTo>
                            <a:pt x="2347" y="3776"/>
                          </a:lnTo>
                          <a:lnTo>
                            <a:pt x="2341" y="3774"/>
                          </a:lnTo>
                          <a:lnTo>
                            <a:pt x="2334" y="3773"/>
                          </a:lnTo>
                          <a:lnTo>
                            <a:pt x="2328" y="3769"/>
                          </a:lnTo>
                          <a:lnTo>
                            <a:pt x="2322" y="3764"/>
                          </a:lnTo>
                          <a:lnTo>
                            <a:pt x="2316" y="3757"/>
                          </a:lnTo>
                          <a:lnTo>
                            <a:pt x="2312" y="3749"/>
                          </a:lnTo>
                          <a:lnTo>
                            <a:pt x="2309" y="3736"/>
                          </a:lnTo>
                          <a:lnTo>
                            <a:pt x="2308" y="3720"/>
                          </a:lnTo>
                          <a:lnTo>
                            <a:pt x="2311" y="3702"/>
                          </a:lnTo>
                          <a:lnTo>
                            <a:pt x="2314" y="3680"/>
                          </a:lnTo>
                          <a:lnTo>
                            <a:pt x="2322" y="3654"/>
                          </a:lnTo>
                          <a:lnTo>
                            <a:pt x="2317" y="3649"/>
                          </a:lnTo>
                          <a:lnTo>
                            <a:pt x="2303" y="3635"/>
                          </a:lnTo>
                          <a:lnTo>
                            <a:pt x="2295" y="3625"/>
                          </a:lnTo>
                          <a:lnTo>
                            <a:pt x="2285" y="3611"/>
                          </a:lnTo>
                          <a:lnTo>
                            <a:pt x="2274" y="3597"/>
                          </a:lnTo>
                          <a:lnTo>
                            <a:pt x="2263" y="3580"/>
                          </a:lnTo>
                          <a:lnTo>
                            <a:pt x="2253" y="3561"/>
                          </a:lnTo>
                          <a:lnTo>
                            <a:pt x="2242" y="3540"/>
                          </a:lnTo>
                          <a:lnTo>
                            <a:pt x="2234" y="3518"/>
                          </a:lnTo>
                          <a:lnTo>
                            <a:pt x="2225" y="3494"/>
                          </a:lnTo>
                          <a:lnTo>
                            <a:pt x="2218" y="3467"/>
                          </a:lnTo>
                          <a:lnTo>
                            <a:pt x="2213" y="3439"/>
                          </a:lnTo>
                          <a:lnTo>
                            <a:pt x="2212" y="3424"/>
                          </a:lnTo>
                          <a:lnTo>
                            <a:pt x="2210" y="3409"/>
                          </a:lnTo>
                          <a:lnTo>
                            <a:pt x="2210" y="3395"/>
                          </a:lnTo>
                          <a:lnTo>
                            <a:pt x="2210" y="3379"/>
                          </a:lnTo>
                          <a:lnTo>
                            <a:pt x="2199" y="3365"/>
                          </a:lnTo>
                          <a:lnTo>
                            <a:pt x="2170" y="3332"/>
                          </a:lnTo>
                          <a:lnTo>
                            <a:pt x="2127" y="3285"/>
                          </a:lnTo>
                          <a:lnTo>
                            <a:pt x="2076" y="3230"/>
                          </a:lnTo>
                          <a:lnTo>
                            <a:pt x="2021" y="3172"/>
                          </a:lnTo>
                          <a:lnTo>
                            <a:pt x="1967" y="3118"/>
                          </a:lnTo>
                          <a:lnTo>
                            <a:pt x="1941" y="3095"/>
                          </a:lnTo>
                          <a:lnTo>
                            <a:pt x="1919" y="3075"/>
                          </a:lnTo>
                          <a:lnTo>
                            <a:pt x="1898" y="3061"/>
                          </a:lnTo>
                          <a:lnTo>
                            <a:pt x="1882" y="3051"/>
                          </a:lnTo>
                          <a:lnTo>
                            <a:pt x="1876" y="3053"/>
                          </a:lnTo>
                          <a:lnTo>
                            <a:pt x="1859" y="3061"/>
                          </a:lnTo>
                          <a:lnTo>
                            <a:pt x="1848" y="3064"/>
                          </a:lnTo>
                          <a:lnTo>
                            <a:pt x="1833" y="3068"/>
                          </a:lnTo>
                          <a:lnTo>
                            <a:pt x="1817" y="3070"/>
                          </a:lnTo>
                          <a:lnTo>
                            <a:pt x="1799" y="3070"/>
                          </a:lnTo>
                          <a:lnTo>
                            <a:pt x="1779" y="3070"/>
                          </a:lnTo>
                          <a:lnTo>
                            <a:pt x="1759" y="3068"/>
                          </a:lnTo>
                          <a:lnTo>
                            <a:pt x="1748" y="3065"/>
                          </a:lnTo>
                          <a:lnTo>
                            <a:pt x="1737" y="3062"/>
                          </a:lnTo>
                          <a:lnTo>
                            <a:pt x="1726" y="3058"/>
                          </a:lnTo>
                          <a:lnTo>
                            <a:pt x="1713" y="3053"/>
                          </a:lnTo>
                          <a:lnTo>
                            <a:pt x="1701" y="3047"/>
                          </a:lnTo>
                          <a:lnTo>
                            <a:pt x="1689" y="3041"/>
                          </a:lnTo>
                          <a:lnTo>
                            <a:pt x="1677" y="3034"/>
                          </a:lnTo>
                          <a:lnTo>
                            <a:pt x="1664" y="3025"/>
                          </a:lnTo>
                          <a:lnTo>
                            <a:pt x="1652" y="3015"/>
                          </a:lnTo>
                          <a:lnTo>
                            <a:pt x="1639" y="3004"/>
                          </a:lnTo>
                          <a:lnTo>
                            <a:pt x="1626" y="2992"/>
                          </a:lnTo>
                          <a:lnTo>
                            <a:pt x="1613" y="2979"/>
                          </a:lnTo>
                          <a:lnTo>
                            <a:pt x="1611" y="2982"/>
                          </a:lnTo>
                          <a:lnTo>
                            <a:pt x="1602" y="2991"/>
                          </a:lnTo>
                          <a:lnTo>
                            <a:pt x="1595" y="2997"/>
                          </a:lnTo>
                          <a:lnTo>
                            <a:pt x="1586" y="3003"/>
                          </a:lnTo>
                          <a:lnTo>
                            <a:pt x="1575" y="3010"/>
                          </a:lnTo>
                          <a:lnTo>
                            <a:pt x="1562" y="3018"/>
                          </a:lnTo>
                          <a:lnTo>
                            <a:pt x="1546" y="3025"/>
                          </a:lnTo>
                          <a:lnTo>
                            <a:pt x="1527" y="3032"/>
                          </a:lnTo>
                          <a:lnTo>
                            <a:pt x="1507" y="3039"/>
                          </a:lnTo>
                          <a:lnTo>
                            <a:pt x="1483" y="3045"/>
                          </a:lnTo>
                          <a:lnTo>
                            <a:pt x="1456" y="3050"/>
                          </a:lnTo>
                          <a:lnTo>
                            <a:pt x="1427" y="3053"/>
                          </a:lnTo>
                          <a:lnTo>
                            <a:pt x="1394" y="3056"/>
                          </a:lnTo>
                          <a:lnTo>
                            <a:pt x="1357" y="3057"/>
                          </a:lnTo>
                          <a:lnTo>
                            <a:pt x="1357" y="3062"/>
                          </a:lnTo>
                          <a:lnTo>
                            <a:pt x="1356" y="3078"/>
                          </a:lnTo>
                          <a:lnTo>
                            <a:pt x="1354" y="3100"/>
                          </a:lnTo>
                          <a:lnTo>
                            <a:pt x="1351" y="3129"/>
                          </a:lnTo>
                          <a:lnTo>
                            <a:pt x="1350" y="3163"/>
                          </a:lnTo>
                          <a:lnTo>
                            <a:pt x="1349" y="3201"/>
                          </a:lnTo>
                          <a:lnTo>
                            <a:pt x="1349" y="3241"/>
                          </a:lnTo>
                          <a:lnTo>
                            <a:pt x="1351" y="3280"/>
                          </a:lnTo>
                          <a:lnTo>
                            <a:pt x="1328" y="3282"/>
                          </a:lnTo>
                          <a:lnTo>
                            <a:pt x="1309" y="3286"/>
                          </a:lnTo>
                          <a:lnTo>
                            <a:pt x="1295" y="3292"/>
                          </a:lnTo>
                          <a:lnTo>
                            <a:pt x="1283" y="3298"/>
                          </a:lnTo>
                          <a:lnTo>
                            <a:pt x="1273" y="3305"/>
                          </a:lnTo>
                          <a:lnTo>
                            <a:pt x="1265" y="3314"/>
                          </a:lnTo>
                          <a:lnTo>
                            <a:pt x="1259" y="3323"/>
                          </a:lnTo>
                          <a:lnTo>
                            <a:pt x="1254" y="3331"/>
                          </a:lnTo>
                          <a:lnTo>
                            <a:pt x="1248" y="3347"/>
                          </a:lnTo>
                          <a:lnTo>
                            <a:pt x="1241" y="3362"/>
                          </a:lnTo>
                          <a:lnTo>
                            <a:pt x="1236" y="3367"/>
                          </a:lnTo>
                          <a:lnTo>
                            <a:pt x="1230" y="3370"/>
                          </a:lnTo>
                          <a:lnTo>
                            <a:pt x="1223" y="3372"/>
                          </a:lnTo>
                          <a:lnTo>
                            <a:pt x="1213" y="3372"/>
                          </a:lnTo>
                          <a:lnTo>
                            <a:pt x="1205" y="3369"/>
                          </a:lnTo>
                          <a:lnTo>
                            <a:pt x="1185" y="3362"/>
                          </a:lnTo>
                          <a:lnTo>
                            <a:pt x="1154" y="3349"/>
                          </a:lnTo>
                          <a:lnTo>
                            <a:pt x="1116" y="3331"/>
                          </a:lnTo>
                          <a:lnTo>
                            <a:pt x="1095" y="3321"/>
                          </a:lnTo>
                          <a:lnTo>
                            <a:pt x="1074" y="3309"/>
                          </a:lnTo>
                          <a:lnTo>
                            <a:pt x="1052" y="3296"/>
                          </a:lnTo>
                          <a:lnTo>
                            <a:pt x="1030" y="3281"/>
                          </a:lnTo>
                          <a:lnTo>
                            <a:pt x="1008" y="3265"/>
                          </a:lnTo>
                          <a:lnTo>
                            <a:pt x="989" y="3247"/>
                          </a:lnTo>
                          <a:lnTo>
                            <a:pt x="969" y="3228"/>
                          </a:lnTo>
                          <a:lnTo>
                            <a:pt x="951" y="3207"/>
                          </a:lnTo>
                          <a:lnTo>
                            <a:pt x="948" y="3209"/>
                          </a:lnTo>
                          <a:lnTo>
                            <a:pt x="942" y="3210"/>
                          </a:lnTo>
                          <a:lnTo>
                            <a:pt x="937" y="3210"/>
                          </a:lnTo>
                          <a:lnTo>
                            <a:pt x="931" y="3209"/>
                          </a:lnTo>
                          <a:lnTo>
                            <a:pt x="923" y="3206"/>
                          </a:lnTo>
                          <a:lnTo>
                            <a:pt x="912" y="3201"/>
                          </a:lnTo>
                          <a:lnTo>
                            <a:pt x="899" y="3195"/>
                          </a:lnTo>
                          <a:lnTo>
                            <a:pt x="885" y="3185"/>
                          </a:lnTo>
                          <a:lnTo>
                            <a:pt x="868" y="3173"/>
                          </a:lnTo>
                          <a:lnTo>
                            <a:pt x="848" y="3159"/>
                          </a:lnTo>
                          <a:lnTo>
                            <a:pt x="826" y="3139"/>
                          </a:lnTo>
                          <a:lnTo>
                            <a:pt x="800" y="3116"/>
                          </a:lnTo>
                          <a:lnTo>
                            <a:pt x="772" y="3089"/>
                          </a:lnTo>
                          <a:lnTo>
                            <a:pt x="740" y="3057"/>
                          </a:lnTo>
                          <a:lnTo>
                            <a:pt x="732" y="3045"/>
                          </a:lnTo>
                          <a:lnTo>
                            <a:pt x="723" y="3032"/>
                          </a:lnTo>
                          <a:lnTo>
                            <a:pt x="716" y="3020"/>
                          </a:lnTo>
                          <a:lnTo>
                            <a:pt x="708" y="3008"/>
                          </a:lnTo>
                          <a:lnTo>
                            <a:pt x="697" y="2982"/>
                          </a:lnTo>
                          <a:lnTo>
                            <a:pt x="689" y="2957"/>
                          </a:lnTo>
                          <a:lnTo>
                            <a:pt x="682" y="2930"/>
                          </a:lnTo>
                          <a:lnTo>
                            <a:pt x="675" y="2903"/>
                          </a:lnTo>
                          <a:lnTo>
                            <a:pt x="671" y="2874"/>
                          </a:lnTo>
                          <a:lnTo>
                            <a:pt x="666" y="2846"/>
                          </a:lnTo>
                          <a:lnTo>
                            <a:pt x="661" y="2817"/>
                          </a:lnTo>
                          <a:lnTo>
                            <a:pt x="656" y="2785"/>
                          </a:lnTo>
                          <a:lnTo>
                            <a:pt x="648" y="2753"/>
                          </a:lnTo>
                          <a:lnTo>
                            <a:pt x="640" y="2720"/>
                          </a:lnTo>
                          <a:lnTo>
                            <a:pt x="629" y="2686"/>
                          </a:lnTo>
                          <a:lnTo>
                            <a:pt x="615" y="2649"/>
                          </a:lnTo>
                          <a:lnTo>
                            <a:pt x="607" y="2631"/>
                          </a:lnTo>
                          <a:lnTo>
                            <a:pt x="598" y="2611"/>
                          </a:lnTo>
                          <a:lnTo>
                            <a:pt x="587" y="2592"/>
                          </a:lnTo>
                          <a:lnTo>
                            <a:pt x="576" y="2572"/>
                          </a:lnTo>
                          <a:lnTo>
                            <a:pt x="568" y="2566"/>
                          </a:lnTo>
                          <a:lnTo>
                            <a:pt x="544" y="2553"/>
                          </a:lnTo>
                          <a:lnTo>
                            <a:pt x="513" y="2530"/>
                          </a:lnTo>
                          <a:lnTo>
                            <a:pt x="476" y="2505"/>
                          </a:lnTo>
                          <a:lnTo>
                            <a:pt x="458" y="2490"/>
                          </a:lnTo>
                          <a:lnTo>
                            <a:pt x="439" y="2475"/>
                          </a:lnTo>
                          <a:lnTo>
                            <a:pt x="422" y="2459"/>
                          </a:lnTo>
                          <a:lnTo>
                            <a:pt x="407" y="2445"/>
                          </a:lnTo>
                          <a:lnTo>
                            <a:pt x="395" y="2429"/>
                          </a:lnTo>
                          <a:lnTo>
                            <a:pt x="387" y="2414"/>
                          </a:lnTo>
                          <a:lnTo>
                            <a:pt x="383" y="2408"/>
                          </a:lnTo>
                          <a:lnTo>
                            <a:pt x="382" y="2401"/>
                          </a:lnTo>
                          <a:lnTo>
                            <a:pt x="380" y="2395"/>
                          </a:lnTo>
                          <a:lnTo>
                            <a:pt x="380" y="2387"/>
                          </a:lnTo>
                          <a:lnTo>
                            <a:pt x="33" y="1975"/>
                          </a:lnTo>
                          <a:lnTo>
                            <a:pt x="30" y="1967"/>
                          </a:lnTo>
                          <a:lnTo>
                            <a:pt x="23" y="1949"/>
                          </a:lnTo>
                          <a:lnTo>
                            <a:pt x="13" y="1922"/>
                          </a:lnTo>
                          <a:lnTo>
                            <a:pt x="0" y="1889"/>
                          </a:lnTo>
                          <a:lnTo>
                            <a:pt x="175" y="1905"/>
                          </a:lnTo>
                          <a:lnTo>
                            <a:pt x="338" y="1920"/>
                          </a:lnTo>
                          <a:lnTo>
                            <a:pt x="487" y="1932"/>
                          </a:lnTo>
                          <a:lnTo>
                            <a:pt x="624" y="1944"/>
                          </a:lnTo>
                          <a:lnTo>
                            <a:pt x="749" y="1956"/>
                          </a:lnTo>
                          <a:lnTo>
                            <a:pt x="861" y="1966"/>
                          </a:lnTo>
                          <a:lnTo>
                            <a:pt x="963" y="1976"/>
                          </a:lnTo>
                          <a:lnTo>
                            <a:pt x="1052" y="1983"/>
                          </a:lnTo>
                          <a:lnTo>
                            <a:pt x="1131" y="1991"/>
                          </a:lnTo>
                          <a:lnTo>
                            <a:pt x="1197" y="1997"/>
                          </a:lnTo>
                          <a:lnTo>
                            <a:pt x="1253" y="2002"/>
                          </a:lnTo>
                          <a:lnTo>
                            <a:pt x="1298" y="2007"/>
                          </a:lnTo>
                          <a:lnTo>
                            <a:pt x="1333" y="2010"/>
                          </a:lnTo>
                          <a:lnTo>
                            <a:pt x="1357" y="2011"/>
                          </a:lnTo>
                          <a:lnTo>
                            <a:pt x="1372" y="2014"/>
                          </a:lnTo>
                          <a:lnTo>
                            <a:pt x="1377" y="2014"/>
                          </a:lnTo>
                          <a:lnTo>
                            <a:pt x="1378" y="2005"/>
                          </a:lnTo>
                          <a:lnTo>
                            <a:pt x="1379" y="1980"/>
                          </a:lnTo>
                          <a:lnTo>
                            <a:pt x="1382" y="1936"/>
                          </a:lnTo>
                          <a:lnTo>
                            <a:pt x="1385" y="1877"/>
                          </a:lnTo>
                          <a:lnTo>
                            <a:pt x="1390" y="1801"/>
                          </a:lnTo>
                          <a:lnTo>
                            <a:pt x="1396" y="1709"/>
                          </a:lnTo>
                          <a:lnTo>
                            <a:pt x="1404" y="1601"/>
                          </a:lnTo>
                          <a:lnTo>
                            <a:pt x="1412" y="1479"/>
                          </a:lnTo>
                          <a:lnTo>
                            <a:pt x="1422" y="1342"/>
                          </a:lnTo>
                          <a:lnTo>
                            <a:pt x="1432" y="1191"/>
                          </a:lnTo>
                          <a:lnTo>
                            <a:pt x="1444" y="1025"/>
                          </a:lnTo>
                          <a:lnTo>
                            <a:pt x="1458" y="846"/>
                          </a:lnTo>
                          <a:lnTo>
                            <a:pt x="1471" y="654"/>
                          </a:lnTo>
                          <a:lnTo>
                            <a:pt x="1487" y="448"/>
                          </a:lnTo>
                          <a:lnTo>
                            <a:pt x="1503" y="230"/>
                          </a:lnTo>
                          <a:lnTo>
                            <a:pt x="1521" y="0"/>
                          </a:lnTo>
                          <a:lnTo>
                            <a:pt x="2611" y="39"/>
                          </a:lnTo>
                          <a:lnTo>
                            <a:pt x="2591" y="951"/>
                          </a:lnTo>
                          <a:lnTo>
                            <a:pt x="2600" y="955"/>
                          </a:lnTo>
                          <a:lnTo>
                            <a:pt x="2608" y="960"/>
                          </a:lnTo>
                          <a:lnTo>
                            <a:pt x="2614" y="966"/>
                          </a:lnTo>
                          <a:lnTo>
                            <a:pt x="2620" y="973"/>
                          </a:lnTo>
                          <a:lnTo>
                            <a:pt x="2626" y="979"/>
                          </a:lnTo>
                          <a:lnTo>
                            <a:pt x="2630" y="987"/>
                          </a:lnTo>
                          <a:lnTo>
                            <a:pt x="2634" y="994"/>
                          </a:lnTo>
                          <a:lnTo>
                            <a:pt x="2636" y="1001"/>
                          </a:lnTo>
                          <a:lnTo>
                            <a:pt x="2642" y="1026"/>
                          </a:lnTo>
                          <a:lnTo>
                            <a:pt x="2642" y="1037"/>
                          </a:lnTo>
                          <a:lnTo>
                            <a:pt x="2656" y="1020"/>
                          </a:lnTo>
                          <a:lnTo>
                            <a:pt x="2668" y="1009"/>
                          </a:lnTo>
                          <a:lnTo>
                            <a:pt x="2674" y="1004"/>
                          </a:lnTo>
                          <a:lnTo>
                            <a:pt x="2679" y="1000"/>
                          </a:lnTo>
                          <a:lnTo>
                            <a:pt x="2685" y="998"/>
                          </a:lnTo>
                          <a:lnTo>
                            <a:pt x="2690" y="995"/>
                          </a:lnTo>
                          <a:lnTo>
                            <a:pt x="2695" y="995"/>
                          </a:lnTo>
                          <a:lnTo>
                            <a:pt x="2699" y="994"/>
                          </a:lnTo>
                          <a:lnTo>
                            <a:pt x="2704" y="994"/>
                          </a:lnTo>
                          <a:lnTo>
                            <a:pt x="2708" y="995"/>
                          </a:lnTo>
                          <a:lnTo>
                            <a:pt x="2716" y="998"/>
                          </a:lnTo>
                          <a:lnTo>
                            <a:pt x="2722" y="1003"/>
                          </a:lnTo>
                          <a:lnTo>
                            <a:pt x="2728" y="1009"/>
                          </a:lnTo>
                          <a:lnTo>
                            <a:pt x="2734" y="1015"/>
                          </a:lnTo>
                          <a:lnTo>
                            <a:pt x="2738" y="1021"/>
                          </a:lnTo>
                          <a:lnTo>
                            <a:pt x="2742" y="1028"/>
                          </a:lnTo>
                          <a:lnTo>
                            <a:pt x="2746" y="1038"/>
                          </a:lnTo>
                          <a:lnTo>
                            <a:pt x="2748" y="1043"/>
                          </a:lnTo>
                          <a:lnTo>
                            <a:pt x="2762" y="1019"/>
                          </a:lnTo>
                          <a:lnTo>
                            <a:pt x="2776" y="999"/>
                          </a:lnTo>
                          <a:lnTo>
                            <a:pt x="2786" y="987"/>
                          </a:lnTo>
                          <a:lnTo>
                            <a:pt x="2795" y="979"/>
                          </a:lnTo>
                          <a:lnTo>
                            <a:pt x="2799" y="977"/>
                          </a:lnTo>
                          <a:lnTo>
                            <a:pt x="2803" y="976"/>
                          </a:lnTo>
                          <a:lnTo>
                            <a:pt x="2806" y="976"/>
                          </a:lnTo>
                          <a:lnTo>
                            <a:pt x="2809" y="977"/>
                          </a:lnTo>
                          <a:lnTo>
                            <a:pt x="2815" y="981"/>
                          </a:lnTo>
                          <a:lnTo>
                            <a:pt x="2820" y="988"/>
                          </a:lnTo>
                          <a:lnTo>
                            <a:pt x="2828" y="1009"/>
                          </a:lnTo>
                          <a:lnTo>
                            <a:pt x="2837" y="1033"/>
                          </a:lnTo>
                          <a:lnTo>
                            <a:pt x="2843" y="1046"/>
                          </a:lnTo>
                          <a:lnTo>
                            <a:pt x="2849" y="1057"/>
                          </a:lnTo>
                          <a:lnTo>
                            <a:pt x="2857" y="1068"/>
                          </a:lnTo>
                          <a:lnTo>
                            <a:pt x="2866" y="1076"/>
                          </a:lnTo>
                          <a:lnTo>
                            <a:pt x="2870" y="1080"/>
                          </a:lnTo>
                          <a:lnTo>
                            <a:pt x="2875" y="1085"/>
                          </a:lnTo>
                          <a:lnTo>
                            <a:pt x="2881" y="1088"/>
                          </a:lnTo>
                          <a:lnTo>
                            <a:pt x="2886" y="1091"/>
                          </a:lnTo>
                          <a:lnTo>
                            <a:pt x="2898" y="1096"/>
                          </a:lnTo>
                          <a:lnTo>
                            <a:pt x="2912" y="1099"/>
                          </a:lnTo>
                          <a:lnTo>
                            <a:pt x="2940" y="1103"/>
                          </a:lnTo>
                          <a:lnTo>
                            <a:pt x="2968" y="1105"/>
                          </a:lnTo>
                          <a:lnTo>
                            <a:pt x="2981" y="1105"/>
                          </a:lnTo>
                          <a:lnTo>
                            <a:pt x="2995" y="1107"/>
                          </a:lnTo>
                          <a:lnTo>
                            <a:pt x="3006" y="1108"/>
                          </a:lnTo>
                          <a:lnTo>
                            <a:pt x="3017" y="1110"/>
                          </a:lnTo>
                          <a:lnTo>
                            <a:pt x="3024" y="1114"/>
                          </a:lnTo>
                          <a:lnTo>
                            <a:pt x="3032" y="1119"/>
                          </a:lnTo>
                          <a:lnTo>
                            <a:pt x="3033" y="1123"/>
                          </a:lnTo>
                          <a:lnTo>
                            <a:pt x="3035" y="1126"/>
                          </a:lnTo>
                          <a:lnTo>
                            <a:pt x="3037" y="1130"/>
                          </a:lnTo>
                          <a:lnTo>
                            <a:pt x="3037" y="1135"/>
                          </a:lnTo>
                          <a:lnTo>
                            <a:pt x="3052" y="1141"/>
                          </a:lnTo>
                          <a:lnTo>
                            <a:pt x="3070" y="1146"/>
                          </a:lnTo>
                          <a:lnTo>
                            <a:pt x="3088" y="1148"/>
                          </a:lnTo>
                          <a:lnTo>
                            <a:pt x="3105" y="1151"/>
                          </a:lnTo>
                          <a:lnTo>
                            <a:pt x="3123" y="1151"/>
                          </a:lnTo>
                          <a:lnTo>
                            <a:pt x="3141" y="1150"/>
                          </a:lnTo>
                          <a:lnTo>
                            <a:pt x="3158" y="1148"/>
                          </a:lnTo>
                          <a:lnTo>
                            <a:pt x="3174" y="1146"/>
                          </a:lnTo>
                          <a:lnTo>
                            <a:pt x="3203" y="1141"/>
                          </a:lnTo>
                          <a:lnTo>
                            <a:pt x="3226" y="1135"/>
                          </a:lnTo>
                          <a:lnTo>
                            <a:pt x="3241" y="1130"/>
                          </a:lnTo>
                          <a:lnTo>
                            <a:pt x="3247" y="1129"/>
                          </a:lnTo>
                          <a:lnTo>
                            <a:pt x="3252" y="1131"/>
                          </a:lnTo>
                          <a:lnTo>
                            <a:pt x="3256" y="1135"/>
                          </a:lnTo>
                          <a:lnTo>
                            <a:pt x="3258" y="1141"/>
                          </a:lnTo>
                          <a:lnTo>
                            <a:pt x="3259" y="1147"/>
                          </a:lnTo>
                          <a:lnTo>
                            <a:pt x="3261" y="1162"/>
                          </a:lnTo>
                          <a:lnTo>
                            <a:pt x="3261" y="1179"/>
                          </a:lnTo>
                          <a:lnTo>
                            <a:pt x="3261" y="1189"/>
                          </a:lnTo>
                          <a:lnTo>
                            <a:pt x="3262" y="1199"/>
                          </a:lnTo>
                          <a:lnTo>
                            <a:pt x="3264" y="1208"/>
                          </a:lnTo>
                          <a:lnTo>
                            <a:pt x="3268" y="1218"/>
                          </a:lnTo>
                          <a:lnTo>
                            <a:pt x="3273" y="1229"/>
                          </a:lnTo>
                          <a:lnTo>
                            <a:pt x="3279" y="1239"/>
                          </a:lnTo>
                          <a:lnTo>
                            <a:pt x="3287" y="1250"/>
                          </a:lnTo>
                          <a:lnTo>
                            <a:pt x="3298" y="1260"/>
                          </a:lnTo>
                          <a:lnTo>
                            <a:pt x="3317" y="1262"/>
                          </a:lnTo>
                          <a:lnTo>
                            <a:pt x="3334" y="1263"/>
                          </a:lnTo>
                          <a:lnTo>
                            <a:pt x="3351" y="1262"/>
                          </a:lnTo>
                          <a:lnTo>
                            <a:pt x="3366" y="1260"/>
                          </a:lnTo>
                          <a:lnTo>
                            <a:pt x="3380" y="1256"/>
                          </a:lnTo>
                          <a:lnTo>
                            <a:pt x="3394" y="1251"/>
                          </a:lnTo>
                          <a:lnTo>
                            <a:pt x="3406" y="1246"/>
                          </a:lnTo>
                          <a:lnTo>
                            <a:pt x="3418" y="1240"/>
                          </a:lnTo>
                          <a:lnTo>
                            <a:pt x="3437" y="1229"/>
                          </a:lnTo>
                          <a:lnTo>
                            <a:pt x="3451" y="1218"/>
                          </a:lnTo>
                          <a:lnTo>
                            <a:pt x="3460" y="1210"/>
                          </a:lnTo>
                          <a:lnTo>
                            <a:pt x="3462" y="1207"/>
                          </a:lnTo>
                          <a:lnTo>
                            <a:pt x="3467" y="1218"/>
                          </a:lnTo>
                          <a:lnTo>
                            <a:pt x="3471" y="1227"/>
                          </a:lnTo>
                          <a:lnTo>
                            <a:pt x="3476" y="1233"/>
                          </a:lnTo>
                          <a:lnTo>
                            <a:pt x="3481" y="1236"/>
                          </a:lnTo>
                          <a:lnTo>
                            <a:pt x="3492" y="1239"/>
                          </a:lnTo>
                          <a:lnTo>
                            <a:pt x="3504" y="1240"/>
                          </a:lnTo>
                          <a:lnTo>
                            <a:pt x="3511" y="1241"/>
                          </a:lnTo>
                          <a:lnTo>
                            <a:pt x="3519" y="1245"/>
                          </a:lnTo>
                          <a:lnTo>
                            <a:pt x="3526" y="1249"/>
                          </a:lnTo>
                          <a:lnTo>
                            <a:pt x="3535" y="1256"/>
                          </a:lnTo>
                          <a:lnTo>
                            <a:pt x="3544" y="1266"/>
                          </a:lnTo>
                          <a:lnTo>
                            <a:pt x="3553" y="1279"/>
                          </a:lnTo>
                          <a:lnTo>
                            <a:pt x="3564" y="1296"/>
                          </a:lnTo>
                          <a:lnTo>
                            <a:pt x="3574" y="1319"/>
                          </a:lnTo>
                          <a:lnTo>
                            <a:pt x="3582" y="1317"/>
                          </a:lnTo>
                          <a:lnTo>
                            <a:pt x="3591" y="1315"/>
                          </a:lnTo>
                          <a:lnTo>
                            <a:pt x="3598" y="1311"/>
                          </a:lnTo>
                          <a:lnTo>
                            <a:pt x="3606" y="1306"/>
                          </a:lnTo>
                          <a:lnTo>
                            <a:pt x="3612" y="1300"/>
                          </a:lnTo>
                          <a:lnTo>
                            <a:pt x="3618" y="1294"/>
                          </a:lnTo>
                          <a:lnTo>
                            <a:pt x="3623" y="1287"/>
                          </a:lnTo>
                          <a:lnTo>
                            <a:pt x="3628" y="1279"/>
                          </a:lnTo>
                          <a:lnTo>
                            <a:pt x="3641" y="1252"/>
                          </a:lnTo>
                          <a:lnTo>
                            <a:pt x="3646" y="1240"/>
                          </a:lnTo>
                          <a:lnTo>
                            <a:pt x="3675" y="1239"/>
                          </a:lnTo>
                          <a:lnTo>
                            <a:pt x="3702" y="1239"/>
                          </a:lnTo>
                          <a:lnTo>
                            <a:pt x="3726" y="1243"/>
                          </a:lnTo>
                          <a:lnTo>
                            <a:pt x="3745" y="1246"/>
                          </a:lnTo>
                          <a:lnTo>
                            <a:pt x="3764" y="1252"/>
                          </a:lnTo>
                          <a:lnTo>
                            <a:pt x="3778" y="1259"/>
                          </a:lnTo>
                          <a:lnTo>
                            <a:pt x="3792" y="1266"/>
                          </a:lnTo>
                          <a:lnTo>
                            <a:pt x="3803" y="1274"/>
                          </a:lnTo>
                          <a:lnTo>
                            <a:pt x="3813" y="1282"/>
                          </a:lnTo>
                          <a:lnTo>
                            <a:pt x="3820" y="1290"/>
                          </a:lnTo>
                          <a:lnTo>
                            <a:pt x="3826" y="1298"/>
                          </a:lnTo>
                          <a:lnTo>
                            <a:pt x="3830" y="1304"/>
                          </a:lnTo>
                          <a:lnTo>
                            <a:pt x="3836" y="1315"/>
                          </a:lnTo>
                          <a:lnTo>
                            <a:pt x="3837" y="1319"/>
                          </a:lnTo>
                          <a:lnTo>
                            <a:pt x="3859" y="1321"/>
                          </a:lnTo>
                          <a:lnTo>
                            <a:pt x="3882" y="1322"/>
                          </a:lnTo>
                          <a:lnTo>
                            <a:pt x="3904" y="1321"/>
                          </a:lnTo>
                          <a:lnTo>
                            <a:pt x="3928" y="1320"/>
                          </a:lnTo>
                          <a:lnTo>
                            <a:pt x="3950" y="1316"/>
                          </a:lnTo>
                          <a:lnTo>
                            <a:pt x="3972" y="1312"/>
                          </a:lnTo>
                          <a:lnTo>
                            <a:pt x="3992" y="1307"/>
                          </a:lnTo>
                          <a:lnTo>
                            <a:pt x="4012" y="1303"/>
                          </a:lnTo>
                          <a:lnTo>
                            <a:pt x="4048" y="1293"/>
                          </a:lnTo>
                          <a:lnTo>
                            <a:pt x="4074" y="1283"/>
                          </a:lnTo>
                          <a:lnTo>
                            <a:pt x="4093" y="1276"/>
                          </a:lnTo>
                          <a:lnTo>
                            <a:pt x="4099" y="1272"/>
                          </a:lnTo>
                          <a:lnTo>
                            <a:pt x="4126" y="1267"/>
                          </a:lnTo>
                          <a:lnTo>
                            <a:pt x="4154" y="1262"/>
                          </a:lnTo>
                          <a:lnTo>
                            <a:pt x="4181" y="1260"/>
                          </a:lnTo>
                          <a:lnTo>
                            <a:pt x="4207" y="1256"/>
                          </a:lnTo>
                          <a:lnTo>
                            <a:pt x="4258" y="1254"/>
                          </a:lnTo>
                          <a:lnTo>
                            <a:pt x="4305" y="1254"/>
                          </a:lnTo>
                          <a:lnTo>
                            <a:pt x="4344" y="1255"/>
                          </a:lnTo>
                          <a:lnTo>
                            <a:pt x="4374" y="1257"/>
                          </a:lnTo>
                          <a:lnTo>
                            <a:pt x="4394" y="1259"/>
                          </a:lnTo>
                          <a:lnTo>
                            <a:pt x="4401" y="1260"/>
                          </a:lnTo>
                          <a:lnTo>
                            <a:pt x="4416" y="1281"/>
                          </a:lnTo>
                          <a:lnTo>
                            <a:pt x="4433" y="1300"/>
                          </a:lnTo>
                          <a:lnTo>
                            <a:pt x="4451" y="1317"/>
                          </a:lnTo>
                          <a:lnTo>
                            <a:pt x="4471" y="1333"/>
                          </a:lnTo>
                          <a:lnTo>
                            <a:pt x="4491" y="1347"/>
                          </a:lnTo>
                          <a:lnTo>
                            <a:pt x="4510" y="1359"/>
                          </a:lnTo>
                          <a:lnTo>
                            <a:pt x="4530" y="1370"/>
                          </a:lnTo>
                          <a:lnTo>
                            <a:pt x="4548" y="1380"/>
                          </a:lnTo>
                          <a:lnTo>
                            <a:pt x="4584" y="1393"/>
                          </a:lnTo>
                          <a:lnTo>
                            <a:pt x="4612" y="1403"/>
                          </a:lnTo>
                          <a:lnTo>
                            <a:pt x="4630" y="1409"/>
                          </a:lnTo>
                          <a:lnTo>
                            <a:pt x="4638" y="1410"/>
                          </a:lnTo>
                          <a:close/>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6" name="Freeform 495"/>
                    <p:cNvSpPr>
                      <a:spLocks/>
                    </p:cNvSpPr>
                    <p:nvPr/>
                  </p:nvSpPr>
                  <p:spPr bwMode="auto">
                    <a:xfrm>
                      <a:off x="1826" y="2131"/>
                      <a:ext cx="1254" cy="1217"/>
                    </a:xfrm>
                    <a:custGeom>
                      <a:avLst/>
                      <a:gdLst>
                        <a:gd name="T0" fmla="*/ 0 w 5016"/>
                        <a:gd name="T1" fmla="*/ 0 h 4869"/>
                        <a:gd name="T2" fmla="*/ 0 w 5016"/>
                        <a:gd name="T3" fmla="*/ 0 h 4869"/>
                        <a:gd name="T4" fmla="*/ 0 w 5016"/>
                        <a:gd name="T5" fmla="*/ 0 h 4869"/>
                        <a:gd name="T6" fmla="*/ 0 w 5016"/>
                        <a:gd name="T7" fmla="*/ 0 h 4869"/>
                        <a:gd name="T8" fmla="*/ 0 w 5016"/>
                        <a:gd name="T9" fmla="*/ 0 h 4869"/>
                        <a:gd name="T10" fmla="*/ 0 w 5016"/>
                        <a:gd name="T11" fmla="*/ 0 h 4869"/>
                        <a:gd name="T12" fmla="*/ 0 w 5016"/>
                        <a:gd name="T13" fmla="*/ 0 h 4869"/>
                        <a:gd name="T14" fmla="*/ 0 w 5016"/>
                        <a:gd name="T15" fmla="*/ 0 h 4869"/>
                        <a:gd name="T16" fmla="*/ 0 w 5016"/>
                        <a:gd name="T17" fmla="*/ 0 h 4869"/>
                        <a:gd name="T18" fmla="*/ 0 w 5016"/>
                        <a:gd name="T19" fmla="*/ 0 h 4869"/>
                        <a:gd name="T20" fmla="*/ 0 w 5016"/>
                        <a:gd name="T21" fmla="*/ 0 h 4869"/>
                        <a:gd name="T22" fmla="*/ 0 w 5016"/>
                        <a:gd name="T23" fmla="*/ 0 h 4869"/>
                        <a:gd name="T24" fmla="*/ 0 w 5016"/>
                        <a:gd name="T25" fmla="*/ 0 h 4869"/>
                        <a:gd name="T26" fmla="*/ 0 w 5016"/>
                        <a:gd name="T27" fmla="*/ 0 h 4869"/>
                        <a:gd name="T28" fmla="*/ 0 w 5016"/>
                        <a:gd name="T29" fmla="*/ 0 h 4869"/>
                        <a:gd name="T30" fmla="*/ 0 w 5016"/>
                        <a:gd name="T31" fmla="*/ 0 h 4869"/>
                        <a:gd name="T32" fmla="*/ 0 w 5016"/>
                        <a:gd name="T33" fmla="*/ 0 h 4869"/>
                        <a:gd name="T34" fmla="*/ 0 w 5016"/>
                        <a:gd name="T35" fmla="*/ 0 h 4869"/>
                        <a:gd name="T36" fmla="*/ 0 w 5016"/>
                        <a:gd name="T37" fmla="*/ 0 h 4869"/>
                        <a:gd name="T38" fmla="*/ 0 w 5016"/>
                        <a:gd name="T39" fmla="*/ 0 h 4869"/>
                        <a:gd name="T40" fmla="*/ 0 w 5016"/>
                        <a:gd name="T41" fmla="*/ 0 h 4869"/>
                        <a:gd name="T42" fmla="*/ 0 w 5016"/>
                        <a:gd name="T43" fmla="*/ 0 h 4869"/>
                        <a:gd name="T44" fmla="*/ 0 w 5016"/>
                        <a:gd name="T45" fmla="*/ 0 h 4869"/>
                        <a:gd name="T46" fmla="*/ 0 w 5016"/>
                        <a:gd name="T47" fmla="*/ 0 h 4869"/>
                        <a:gd name="T48" fmla="*/ 0 w 5016"/>
                        <a:gd name="T49" fmla="*/ 0 h 4869"/>
                        <a:gd name="T50" fmla="*/ 0 w 5016"/>
                        <a:gd name="T51" fmla="*/ 0 h 4869"/>
                        <a:gd name="T52" fmla="*/ 0 w 5016"/>
                        <a:gd name="T53" fmla="*/ 0 h 4869"/>
                        <a:gd name="T54" fmla="*/ 0 w 5016"/>
                        <a:gd name="T55" fmla="*/ 0 h 4869"/>
                        <a:gd name="T56" fmla="*/ 0 w 5016"/>
                        <a:gd name="T57" fmla="*/ 0 h 4869"/>
                        <a:gd name="T58" fmla="*/ 0 w 5016"/>
                        <a:gd name="T59" fmla="*/ 0 h 4869"/>
                        <a:gd name="T60" fmla="*/ 0 w 5016"/>
                        <a:gd name="T61" fmla="*/ 0 h 4869"/>
                        <a:gd name="T62" fmla="*/ 0 w 5016"/>
                        <a:gd name="T63" fmla="*/ 0 h 4869"/>
                        <a:gd name="T64" fmla="*/ 0 w 5016"/>
                        <a:gd name="T65" fmla="*/ 0 h 4869"/>
                        <a:gd name="T66" fmla="*/ 0 w 5016"/>
                        <a:gd name="T67" fmla="*/ 0 h 4869"/>
                        <a:gd name="T68" fmla="*/ 0 w 5016"/>
                        <a:gd name="T69" fmla="*/ 0 h 4869"/>
                        <a:gd name="T70" fmla="*/ 0 w 5016"/>
                        <a:gd name="T71" fmla="*/ 0 h 4869"/>
                        <a:gd name="T72" fmla="*/ 0 w 5016"/>
                        <a:gd name="T73" fmla="*/ 0 h 4869"/>
                        <a:gd name="T74" fmla="*/ 0 w 5016"/>
                        <a:gd name="T75" fmla="*/ 0 h 4869"/>
                        <a:gd name="T76" fmla="*/ 0 w 5016"/>
                        <a:gd name="T77" fmla="*/ 0 h 4869"/>
                        <a:gd name="T78" fmla="*/ 0 w 5016"/>
                        <a:gd name="T79" fmla="*/ 0 h 4869"/>
                        <a:gd name="T80" fmla="*/ 0 w 5016"/>
                        <a:gd name="T81" fmla="*/ 0 h 4869"/>
                        <a:gd name="T82" fmla="*/ 0 w 5016"/>
                        <a:gd name="T83" fmla="*/ 0 h 4869"/>
                        <a:gd name="T84" fmla="*/ 0 w 5016"/>
                        <a:gd name="T85" fmla="*/ 0 h 4869"/>
                        <a:gd name="T86" fmla="*/ 0 w 5016"/>
                        <a:gd name="T87" fmla="*/ 0 h 4869"/>
                        <a:gd name="T88" fmla="*/ 0 w 5016"/>
                        <a:gd name="T89" fmla="*/ 0 h 4869"/>
                        <a:gd name="T90" fmla="*/ 0 w 5016"/>
                        <a:gd name="T91" fmla="*/ 0 h 4869"/>
                        <a:gd name="T92" fmla="*/ 0 w 5016"/>
                        <a:gd name="T93" fmla="*/ 0 h 4869"/>
                        <a:gd name="T94" fmla="*/ 0 w 5016"/>
                        <a:gd name="T95" fmla="*/ 0 h 4869"/>
                        <a:gd name="T96" fmla="*/ 0 w 5016"/>
                        <a:gd name="T97" fmla="*/ 0 h 4869"/>
                        <a:gd name="T98" fmla="*/ 0 w 5016"/>
                        <a:gd name="T99" fmla="*/ 0 h 4869"/>
                        <a:gd name="T100" fmla="*/ 0 w 5016"/>
                        <a:gd name="T101" fmla="*/ 0 h 4869"/>
                        <a:gd name="T102" fmla="*/ 0 w 5016"/>
                        <a:gd name="T103" fmla="*/ 0 h 4869"/>
                        <a:gd name="T104" fmla="*/ 0 w 5016"/>
                        <a:gd name="T105" fmla="*/ 0 h 4869"/>
                        <a:gd name="T106" fmla="*/ 0 w 5016"/>
                        <a:gd name="T107" fmla="*/ 0 h 4869"/>
                        <a:gd name="T108" fmla="*/ 0 w 5016"/>
                        <a:gd name="T109" fmla="*/ 0 h 4869"/>
                        <a:gd name="T110" fmla="*/ 0 w 5016"/>
                        <a:gd name="T111" fmla="*/ 0 h 4869"/>
                        <a:gd name="T112" fmla="*/ 0 w 5016"/>
                        <a:gd name="T113" fmla="*/ 0 h 4869"/>
                        <a:gd name="T114" fmla="*/ 0 w 5016"/>
                        <a:gd name="T115" fmla="*/ 0 h 4869"/>
                        <a:gd name="T116" fmla="*/ 0 w 5016"/>
                        <a:gd name="T117" fmla="*/ 0 h 4869"/>
                        <a:gd name="T118" fmla="*/ 0 w 5016"/>
                        <a:gd name="T119" fmla="*/ 0 h 4869"/>
                        <a:gd name="T120" fmla="*/ 0 w 5016"/>
                        <a:gd name="T121" fmla="*/ 0 h 4869"/>
                        <a:gd name="T122" fmla="*/ 0 w 5016"/>
                        <a:gd name="T123" fmla="*/ 0 h 4869"/>
                        <a:gd name="T124" fmla="*/ 0 w 5016"/>
                        <a:gd name="T125" fmla="*/ 0 h 48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16"/>
                        <a:gd name="T190" fmla="*/ 0 h 4869"/>
                        <a:gd name="T191" fmla="*/ 5016 w 5016"/>
                        <a:gd name="T192" fmla="*/ 4869 h 486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16" h="4869">
                          <a:moveTo>
                            <a:pt x="4638" y="1410"/>
                          </a:moveTo>
                          <a:lnTo>
                            <a:pt x="4661" y="1409"/>
                          </a:lnTo>
                          <a:lnTo>
                            <a:pt x="4680" y="1408"/>
                          </a:lnTo>
                          <a:lnTo>
                            <a:pt x="4699" y="1409"/>
                          </a:lnTo>
                          <a:lnTo>
                            <a:pt x="4715" y="1410"/>
                          </a:lnTo>
                          <a:lnTo>
                            <a:pt x="4728" y="1414"/>
                          </a:lnTo>
                          <a:lnTo>
                            <a:pt x="4740" y="1416"/>
                          </a:lnTo>
                          <a:lnTo>
                            <a:pt x="4750" y="1421"/>
                          </a:lnTo>
                          <a:lnTo>
                            <a:pt x="4759" y="1425"/>
                          </a:lnTo>
                          <a:lnTo>
                            <a:pt x="4765" y="1430"/>
                          </a:lnTo>
                          <a:lnTo>
                            <a:pt x="4771" y="1434"/>
                          </a:lnTo>
                          <a:lnTo>
                            <a:pt x="4775" y="1438"/>
                          </a:lnTo>
                          <a:lnTo>
                            <a:pt x="4777" y="1442"/>
                          </a:lnTo>
                          <a:lnTo>
                            <a:pt x="4781" y="1447"/>
                          </a:lnTo>
                          <a:lnTo>
                            <a:pt x="4782" y="1449"/>
                          </a:lnTo>
                          <a:lnTo>
                            <a:pt x="4788" y="1647"/>
                          </a:lnTo>
                          <a:lnTo>
                            <a:pt x="4814" y="2139"/>
                          </a:lnTo>
                          <a:lnTo>
                            <a:pt x="4819" y="2157"/>
                          </a:lnTo>
                          <a:lnTo>
                            <a:pt x="4825" y="2172"/>
                          </a:lnTo>
                          <a:lnTo>
                            <a:pt x="4832" y="2185"/>
                          </a:lnTo>
                          <a:lnTo>
                            <a:pt x="4841" y="2196"/>
                          </a:lnTo>
                          <a:lnTo>
                            <a:pt x="4859" y="2216"/>
                          </a:lnTo>
                          <a:lnTo>
                            <a:pt x="4879" y="2233"/>
                          </a:lnTo>
                          <a:lnTo>
                            <a:pt x="4888" y="2242"/>
                          </a:lnTo>
                          <a:lnTo>
                            <a:pt x="4898" y="2253"/>
                          </a:lnTo>
                          <a:lnTo>
                            <a:pt x="4908" y="2264"/>
                          </a:lnTo>
                          <a:lnTo>
                            <a:pt x="4917" y="2278"/>
                          </a:lnTo>
                          <a:lnTo>
                            <a:pt x="4924" y="2294"/>
                          </a:lnTo>
                          <a:lnTo>
                            <a:pt x="4930" y="2313"/>
                          </a:lnTo>
                          <a:lnTo>
                            <a:pt x="4935" y="2336"/>
                          </a:lnTo>
                          <a:lnTo>
                            <a:pt x="4939" y="2362"/>
                          </a:lnTo>
                          <a:lnTo>
                            <a:pt x="4939" y="2377"/>
                          </a:lnTo>
                          <a:lnTo>
                            <a:pt x="4941" y="2392"/>
                          </a:lnTo>
                          <a:lnTo>
                            <a:pt x="4945" y="2406"/>
                          </a:lnTo>
                          <a:lnTo>
                            <a:pt x="4951" y="2418"/>
                          </a:lnTo>
                          <a:lnTo>
                            <a:pt x="4958" y="2430"/>
                          </a:lnTo>
                          <a:lnTo>
                            <a:pt x="4966" y="2442"/>
                          </a:lnTo>
                          <a:lnTo>
                            <a:pt x="4974" y="2453"/>
                          </a:lnTo>
                          <a:lnTo>
                            <a:pt x="4983" y="2464"/>
                          </a:lnTo>
                          <a:lnTo>
                            <a:pt x="4990" y="2475"/>
                          </a:lnTo>
                          <a:lnTo>
                            <a:pt x="4997" y="2486"/>
                          </a:lnTo>
                          <a:lnTo>
                            <a:pt x="5005" y="2497"/>
                          </a:lnTo>
                          <a:lnTo>
                            <a:pt x="5010" y="2510"/>
                          </a:lnTo>
                          <a:lnTo>
                            <a:pt x="5013" y="2521"/>
                          </a:lnTo>
                          <a:lnTo>
                            <a:pt x="5016" y="2533"/>
                          </a:lnTo>
                          <a:lnTo>
                            <a:pt x="5014" y="2539"/>
                          </a:lnTo>
                          <a:lnTo>
                            <a:pt x="5014" y="2545"/>
                          </a:lnTo>
                          <a:lnTo>
                            <a:pt x="5013" y="2551"/>
                          </a:lnTo>
                          <a:lnTo>
                            <a:pt x="5011" y="2559"/>
                          </a:lnTo>
                          <a:lnTo>
                            <a:pt x="5003" y="2590"/>
                          </a:lnTo>
                          <a:lnTo>
                            <a:pt x="4996" y="2620"/>
                          </a:lnTo>
                          <a:lnTo>
                            <a:pt x="4989" y="2646"/>
                          </a:lnTo>
                          <a:lnTo>
                            <a:pt x="4981" y="2669"/>
                          </a:lnTo>
                          <a:lnTo>
                            <a:pt x="4967" y="2708"/>
                          </a:lnTo>
                          <a:lnTo>
                            <a:pt x="4955" y="2740"/>
                          </a:lnTo>
                          <a:lnTo>
                            <a:pt x="4944" y="2767"/>
                          </a:lnTo>
                          <a:lnTo>
                            <a:pt x="4936" y="2791"/>
                          </a:lnTo>
                          <a:lnTo>
                            <a:pt x="4934" y="2805"/>
                          </a:lnTo>
                          <a:lnTo>
                            <a:pt x="4932" y="2818"/>
                          </a:lnTo>
                          <a:lnTo>
                            <a:pt x="4931" y="2832"/>
                          </a:lnTo>
                          <a:lnTo>
                            <a:pt x="4932" y="2848"/>
                          </a:lnTo>
                          <a:lnTo>
                            <a:pt x="4932" y="2862"/>
                          </a:lnTo>
                          <a:lnTo>
                            <a:pt x="4931" y="2879"/>
                          </a:lnTo>
                          <a:lnTo>
                            <a:pt x="4929" y="2898"/>
                          </a:lnTo>
                          <a:lnTo>
                            <a:pt x="4925" y="2916"/>
                          </a:lnTo>
                          <a:lnTo>
                            <a:pt x="4914" y="2957"/>
                          </a:lnTo>
                          <a:lnTo>
                            <a:pt x="4903" y="2999"/>
                          </a:lnTo>
                          <a:lnTo>
                            <a:pt x="4891" y="3041"/>
                          </a:lnTo>
                          <a:lnTo>
                            <a:pt x="4881" y="3083"/>
                          </a:lnTo>
                          <a:lnTo>
                            <a:pt x="4876" y="3102"/>
                          </a:lnTo>
                          <a:lnTo>
                            <a:pt x="4874" y="3121"/>
                          </a:lnTo>
                          <a:lnTo>
                            <a:pt x="4873" y="3139"/>
                          </a:lnTo>
                          <a:lnTo>
                            <a:pt x="4874" y="3155"/>
                          </a:lnTo>
                          <a:lnTo>
                            <a:pt x="4861" y="3157"/>
                          </a:lnTo>
                          <a:lnTo>
                            <a:pt x="4848" y="3157"/>
                          </a:lnTo>
                          <a:lnTo>
                            <a:pt x="4836" y="3156"/>
                          </a:lnTo>
                          <a:lnTo>
                            <a:pt x="4822" y="3155"/>
                          </a:lnTo>
                          <a:lnTo>
                            <a:pt x="4809" y="3155"/>
                          </a:lnTo>
                          <a:lnTo>
                            <a:pt x="4794" y="3154"/>
                          </a:lnTo>
                          <a:lnTo>
                            <a:pt x="4778" y="3154"/>
                          </a:lnTo>
                          <a:lnTo>
                            <a:pt x="4761" y="3155"/>
                          </a:lnTo>
                          <a:lnTo>
                            <a:pt x="4754" y="3159"/>
                          </a:lnTo>
                          <a:lnTo>
                            <a:pt x="4746" y="3162"/>
                          </a:lnTo>
                          <a:lnTo>
                            <a:pt x="4739" y="3166"/>
                          </a:lnTo>
                          <a:lnTo>
                            <a:pt x="4733" y="3171"/>
                          </a:lnTo>
                          <a:lnTo>
                            <a:pt x="4722" y="3181"/>
                          </a:lnTo>
                          <a:lnTo>
                            <a:pt x="4711" y="3190"/>
                          </a:lnTo>
                          <a:lnTo>
                            <a:pt x="4700" y="3201"/>
                          </a:lnTo>
                          <a:lnTo>
                            <a:pt x="4686" y="3210"/>
                          </a:lnTo>
                          <a:lnTo>
                            <a:pt x="4678" y="3214"/>
                          </a:lnTo>
                          <a:lnTo>
                            <a:pt x="4671" y="3217"/>
                          </a:lnTo>
                          <a:lnTo>
                            <a:pt x="4661" y="3220"/>
                          </a:lnTo>
                          <a:lnTo>
                            <a:pt x="4650" y="3221"/>
                          </a:lnTo>
                          <a:lnTo>
                            <a:pt x="4647" y="3217"/>
                          </a:lnTo>
                          <a:lnTo>
                            <a:pt x="4644" y="3215"/>
                          </a:lnTo>
                          <a:lnTo>
                            <a:pt x="4640" y="3212"/>
                          </a:lnTo>
                          <a:lnTo>
                            <a:pt x="4636" y="3211"/>
                          </a:lnTo>
                          <a:lnTo>
                            <a:pt x="4628" y="3209"/>
                          </a:lnTo>
                          <a:lnTo>
                            <a:pt x="4619" y="3205"/>
                          </a:lnTo>
                          <a:lnTo>
                            <a:pt x="4611" y="3201"/>
                          </a:lnTo>
                          <a:lnTo>
                            <a:pt x="4604" y="3196"/>
                          </a:lnTo>
                          <a:lnTo>
                            <a:pt x="4602" y="3193"/>
                          </a:lnTo>
                          <a:lnTo>
                            <a:pt x="4600" y="3188"/>
                          </a:lnTo>
                          <a:lnTo>
                            <a:pt x="4598" y="3182"/>
                          </a:lnTo>
                          <a:lnTo>
                            <a:pt x="4598" y="3176"/>
                          </a:lnTo>
                          <a:lnTo>
                            <a:pt x="4597" y="3156"/>
                          </a:lnTo>
                          <a:lnTo>
                            <a:pt x="4597" y="3140"/>
                          </a:lnTo>
                          <a:lnTo>
                            <a:pt x="4598" y="3132"/>
                          </a:lnTo>
                          <a:lnTo>
                            <a:pt x="4601" y="3124"/>
                          </a:lnTo>
                          <a:lnTo>
                            <a:pt x="4604" y="3117"/>
                          </a:lnTo>
                          <a:lnTo>
                            <a:pt x="4611" y="3110"/>
                          </a:lnTo>
                          <a:lnTo>
                            <a:pt x="4612" y="3108"/>
                          </a:lnTo>
                          <a:lnTo>
                            <a:pt x="4614" y="3103"/>
                          </a:lnTo>
                          <a:lnTo>
                            <a:pt x="4617" y="3099"/>
                          </a:lnTo>
                          <a:lnTo>
                            <a:pt x="4617" y="3094"/>
                          </a:lnTo>
                          <a:lnTo>
                            <a:pt x="4615" y="3091"/>
                          </a:lnTo>
                          <a:lnTo>
                            <a:pt x="4613" y="3089"/>
                          </a:lnTo>
                          <a:lnTo>
                            <a:pt x="4608" y="3087"/>
                          </a:lnTo>
                          <a:lnTo>
                            <a:pt x="4602" y="3087"/>
                          </a:lnTo>
                          <a:lnTo>
                            <a:pt x="4595" y="3087"/>
                          </a:lnTo>
                          <a:lnTo>
                            <a:pt x="4585" y="3090"/>
                          </a:lnTo>
                          <a:lnTo>
                            <a:pt x="4573" y="3092"/>
                          </a:lnTo>
                          <a:lnTo>
                            <a:pt x="4558" y="3096"/>
                          </a:lnTo>
                          <a:lnTo>
                            <a:pt x="4547" y="3106"/>
                          </a:lnTo>
                          <a:lnTo>
                            <a:pt x="4529" y="3122"/>
                          </a:lnTo>
                          <a:lnTo>
                            <a:pt x="4510" y="3136"/>
                          </a:lnTo>
                          <a:lnTo>
                            <a:pt x="4499" y="3143"/>
                          </a:lnTo>
                          <a:lnTo>
                            <a:pt x="4491" y="3141"/>
                          </a:lnTo>
                          <a:lnTo>
                            <a:pt x="4483" y="3138"/>
                          </a:lnTo>
                          <a:lnTo>
                            <a:pt x="4477" y="3133"/>
                          </a:lnTo>
                          <a:lnTo>
                            <a:pt x="4471" y="3127"/>
                          </a:lnTo>
                          <a:lnTo>
                            <a:pt x="4462" y="3112"/>
                          </a:lnTo>
                          <a:lnTo>
                            <a:pt x="4454" y="3096"/>
                          </a:lnTo>
                          <a:lnTo>
                            <a:pt x="4447" y="3101"/>
                          </a:lnTo>
                          <a:lnTo>
                            <a:pt x="4438" y="3107"/>
                          </a:lnTo>
                          <a:lnTo>
                            <a:pt x="4434" y="3111"/>
                          </a:lnTo>
                          <a:lnTo>
                            <a:pt x="4431" y="3114"/>
                          </a:lnTo>
                          <a:lnTo>
                            <a:pt x="4428" y="3118"/>
                          </a:lnTo>
                          <a:lnTo>
                            <a:pt x="4427" y="3123"/>
                          </a:lnTo>
                          <a:lnTo>
                            <a:pt x="4428" y="3134"/>
                          </a:lnTo>
                          <a:lnTo>
                            <a:pt x="4431" y="3146"/>
                          </a:lnTo>
                          <a:lnTo>
                            <a:pt x="4434" y="3156"/>
                          </a:lnTo>
                          <a:lnTo>
                            <a:pt x="4439" y="3167"/>
                          </a:lnTo>
                          <a:lnTo>
                            <a:pt x="4453" y="3187"/>
                          </a:lnTo>
                          <a:lnTo>
                            <a:pt x="4466" y="3207"/>
                          </a:lnTo>
                          <a:lnTo>
                            <a:pt x="4473" y="3217"/>
                          </a:lnTo>
                          <a:lnTo>
                            <a:pt x="4481" y="3228"/>
                          </a:lnTo>
                          <a:lnTo>
                            <a:pt x="4488" y="3239"/>
                          </a:lnTo>
                          <a:lnTo>
                            <a:pt x="4493" y="3250"/>
                          </a:lnTo>
                          <a:lnTo>
                            <a:pt x="4499" y="3264"/>
                          </a:lnTo>
                          <a:lnTo>
                            <a:pt x="4503" y="3276"/>
                          </a:lnTo>
                          <a:lnTo>
                            <a:pt x="4505" y="3291"/>
                          </a:lnTo>
                          <a:lnTo>
                            <a:pt x="4505" y="3307"/>
                          </a:lnTo>
                          <a:lnTo>
                            <a:pt x="4505" y="3313"/>
                          </a:lnTo>
                          <a:lnTo>
                            <a:pt x="4504" y="3319"/>
                          </a:lnTo>
                          <a:lnTo>
                            <a:pt x="4503" y="3324"/>
                          </a:lnTo>
                          <a:lnTo>
                            <a:pt x="4500" y="3330"/>
                          </a:lnTo>
                          <a:lnTo>
                            <a:pt x="4494" y="3340"/>
                          </a:lnTo>
                          <a:lnTo>
                            <a:pt x="4486" y="3348"/>
                          </a:lnTo>
                          <a:lnTo>
                            <a:pt x="4476" y="3356"/>
                          </a:lnTo>
                          <a:lnTo>
                            <a:pt x="4465" y="3360"/>
                          </a:lnTo>
                          <a:lnTo>
                            <a:pt x="4453" y="3364"/>
                          </a:lnTo>
                          <a:lnTo>
                            <a:pt x="4440" y="3365"/>
                          </a:lnTo>
                          <a:lnTo>
                            <a:pt x="4436" y="3395"/>
                          </a:lnTo>
                          <a:lnTo>
                            <a:pt x="4432" y="3422"/>
                          </a:lnTo>
                          <a:lnTo>
                            <a:pt x="4431" y="3428"/>
                          </a:lnTo>
                          <a:lnTo>
                            <a:pt x="4428" y="3434"/>
                          </a:lnTo>
                          <a:lnTo>
                            <a:pt x="4426" y="3440"/>
                          </a:lnTo>
                          <a:lnTo>
                            <a:pt x="4422" y="3446"/>
                          </a:lnTo>
                          <a:lnTo>
                            <a:pt x="4417" y="3451"/>
                          </a:lnTo>
                          <a:lnTo>
                            <a:pt x="4411" y="3456"/>
                          </a:lnTo>
                          <a:lnTo>
                            <a:pt x="4404" y="3460"/>
                          </a:lnTo>
                          <a:lnTo>
                            <a:pt x="4394" y="3463"/>
                          </a:lnTo>
                          <a:lnTo>
                            <a:pt x="4391" y="3463"/>
                          </a:lnTo>
                          <a:lnTo>
                            <a:pt x="4383" y="3465"/>
                          </a:lnTo>
                          <a:lnTo>
                            <a:pt x="4369" y="3466"/>
                          </a:lnTo>
                          <a:lnTo>
                            <a:pt x="4354" y="3471"/>
                          </a:lnTo>
                          <a:lnTo>
                            <a:pt x="4345" y="3474"/>
                          </a:lnTo>
                          <a:lnTo>
                            <a:pt x="4335" y="3478"/>
                          </a:lnTo>
                          <a:lnTo>
                            <a:pt x="4327" y="3484"/>
                          </a:lnTo>
                          <a:lnTo>
                            <a:pt x="4317" y="3491"/>
                          </a:lnTo>
                          <a:lnTo>
                            <a:pt x="4308" y="3500"/>
                          </a:lnTo>
                          <a:lnTo>
                            <a:pt x="4298" y="3510"/>
                          </a:lnTo>
                          <a:lnTo>
                            <a:pt x="4291" y="3522"/>
                          </a:lnTo>
                          <a:lnTo>
                            <a:pt x="4283" y="3536"/>
                          </a:lnTo>
                          <a:lnTo>
                            <a:pt x="4281" y="3538"/>
                          </a:lnTo>
                          <a:lnTo>
                            <a:pt x="4274" y="3544"/>
                          </a:lnTo>
                          <a:lnTo>
                            <a:pt x="4262" y="3554"/>
                          </a:lnTo>
                          <a:lnTo>
                            <a:pt x="4242" y="3565"/>
                          </a:lnTo>
                          <a:lnTo>
                            <a:pt x="4229" y="3572"/>
                          </a:lnTo>
                          <a:lnTo>
                            <a:pt x="4214" y="3578"/>
                          </a:lnTo>
                          <a:lnTo>
                            <a:pt x="4197" y="3585"/>
                          </a:lnTo>
                          <a:lnTo>
                            <a:pt x="4177" y="3592"/>
                          </a:lnTo>
                          <a:lnTo>
                            <a:pt x="4155" y="3598"/>
                          </a:lnTo>
                          <a:lnTo>
                            <a:pt x="4131" y="3604"/>
                          </a:lnTo>
                          <a:lnTo>
                            <a:pt x="4104" y="3609"/>
                          </a:lnTo>
                          <a:lnTo>
                            <a:pt x="4073" y="3615"/>
                          </a:lnTo>
                          <a:lnTo>
                            <a:pt x="4071" y="3618"/>
                          </a:lnTo>
                          <a:lnTo>
                            <a:pt x="4063" y="3622"/>
                          </a:lnTo>
                          <a:lnTo>
                            <a:pt x="4054" y="3630"/>
                          </a:lnTo>
                          <a:lnTo>
                            <a:pt x="4044" y="3635"/>
                          </a:lnTo>
                          <a:lnTo>
                            <a:pt x="4038" y="3637"/>
                          </a:lnTo>
                          <a:lnTo>
                            <a:pt x="4033" y="3637"/>
                          </a:lnTo>
                          <a:lnTo>
                            <a:pt x="4028" y="3637"/>
                          </a:lnTo>
                          <a:lnTo>
                            <a:pt x="4023" y="3633"/>
                          </a:lnTo>
                          <a:lnTo>
                            <a:pt x="4019" y="3630"/>
                          </a:lnTo>
                          <a:lnTo>
                            <a:pt x="4017" y="3622"/>
                          </a:lnTo>
                          <a:lnTo>
                            <a:pt x="4014" y="3614"/>
                          </a:lnTo>
                          <a:lnTo>
                            <a:pt x="4014" y="3602"/>
                          </a:lnTo>
                          <a:lnTo>
                            <a:pt x="4011" y="3603"/>
                          </a:lnTo>
                          <a:lnTo>
                            <a:pt x="4005" y="3607"/>
                          </a:lnTo>
                          <a:lnTo>
                            <a:pt x="3994" y="3611"/>
                          </a:lnTo>
                          <a:lnTo>
                            <a:pt x="3981" y="3614"/>
                          </a:lnTo>
                          <a:lnTo>
                            <a:pt x="3974" y="3614"/>
                          </a:lnTo>
                          <a:lnTo>
                            <a:pt x="3967" y="3614"/>
                          </a:lnTo>
                          <a:lnTo>
                            <a:pt x="3961" y="3613"/>
                          </a:lnTo>
                          <a:lnTo>
                            <a:pt x="3953" y="3610"/>
                          </a:lnTo>
                          <a:lnTo>
                            <a:pt x="3946" y="3605"/>
                          </a:lnTo>
                          <a:lnTo>
                            <a:pt x="3940" y="3599"/>
                          </a:lnTo>
                          <a:lnTo>
                            <a:pt x="3934" y="3592"/>
                          </a:lnTo>
                          <a:lnTo>
                            <a:pt x="3929" y="3582"/>
                          </a:lnTo>
                          <a:lnTo>
                            <a:pt x="3926" y="3583"/>
                          </a:lnTo>
                          <a:lnTo>
                            <a:pt x="3920" y="3587"/>
                          </a:lnTo>
                          <a:lnTo>
                            <a:pt x="3912" y="3592"/>
                          </a:lnTo>
                          <a:lnTo>
                            <a:pt x="3899" y="3596"/>
                          </a:lnTo>
                          <a:lnTo>
                            <a:pt x="3892" y="3597"/>
                          </a:lnTo>
                          <a:lnTo>
                            <a:pt x="3885" y="3598"/>
                          </a:lnTo>
                          <a:lnTo>
                            <a:pt x="3876" y="3597"/>
                          </a:lnTo>
                          <a:lnTo>
                            <a:pt x="3868" y="3596"/>
                          </a:lnTo>
                          <a:lnTo>
                            <a:pt x="3859" y="3593"/>
                          </a:lnTo>
                          <a:lnTo>
                            <a:pt x="3849" y="3588"/>
                          </a:lnTo>
                          <a:lnTo>
                            <a:pt x="3839" y="3583"/>
                          </a:lnTo>
                          <a:lnTo>
                            <a:pt x="3830" y="3575"/>
                          </a:lnTo>
                          <a:lnTo>
                            <a:pt x="3828" y="3578"/>
                          </a:lnTo>
                          <a:lnTo>
                            <a:pt x="3826" y="3587"/>
                          </a:lnTo>
                          <a:lnTo>
                            <a:pt x="3825" y="3593"/>
                          </a:lnTo>
                          <a:lnTo>
                            <a:pt x="3825" y="3600"/>
                          </a:lnTo>
                          <a:lnTo>
                            <a:pt x="3825" y="3608"/>
                          </a:lnTo>
                          <a:lnTo>
                            <a:pt x="3826" y="3615"/>
                          </a:lnTo>
                          <a:lnTo>
                            <a:pt x="3830" y="3624"/>
                          </a:lnTo>
                          <a:lnTo>
                            <a:pt x="3833" y="3632"/>
                          </a:lnTo>
                          <a:lnTo>
                            <a:pt x="3841" y="3641"/>
                          </a:lnTo>
                          <a:lnTo>
                            <a:pt x="3849" y="3649"/>
                          </a:lnTo>
                          <a:lnTo>
                            <a:pt x="3861" y="3658"/>
                          </a:lnTo>
                          <a:lnTo>
                            <a:pt x="3876" y="3667"/>
                          </a:lnTo>
                          <a:lnTo>
                            <a:pt x="3895" y="3674"/>
                          </a:lnTo>
                          <a:lnTo>
                            <a:pt x="3915" y="3680"/>
                          </a:lnTo>
                          <a:lnTo>
                            <a:pt x="3915" y="3682"/>
                          </a:lnTo>
                          <a:lnTo>
                            <a:pt x="3914" y="3690"/>
                          </a:lnTo>
                          <a:lnTo>
                            <a:pt x="3910" y="3701"/>
                          </a:lnTo>
                          <a:lnTo>
                            <a:pt x="3904" y="3714"/>
                          </a:lnTo>
                          <a:lnTo>
                            <a:pt x="3901" y="3722"/>
                          </a:lnTo>
                          <a:lnTo>
                            <a:pt x="3895" y="3729"/>
                          </a:lnTo>
                          <a:lnTo>
                            <a:pt x="3888" y="3736"/>
                          </a:lnTo>
                          <a:lnTo>
                            <a:pt x="3880" y="3744"/>
                          </a:lnTo>
                          <a:lnTo>
                            <a:pt x="3870" y="3751"/>
                          </a:lnTo>
                          <a:lnTo>
                            <a:pt x="3858" y="3758"/>
                          </a:lnTo>
                          <a:lnTo>
                            <a:pt x="3846" y="3766"/>
                          </a:lnTo>
                          <a:lnTo>
                            <a:pt x="3830" y="3772"/>
                          </a:lnTo>
                          <a:lnTo>
                            <a:pt x="3828" y="3768"/>
                          </a:lnTo>
                          <a:lnTo>
                            <a:pt x="3824" y="3757"/>
                          </a:lnTo>
                          <a:lnTo>
                            <a:pt x="3816" y="3745"/>
                          </a:lnTo>
                          <a:lnTo>
                            <a:pt x="3808" y="3733"/>
                          </a:lnTo>
                          <a:lnTo>
                            <a:pt x="3803" y="3729"/>
                          </a:lnTo>
                          <a:lnTo>
                            <a:pt x="3797" y="3727"/>
                          </a:lnTo>
                          <a:lnTo>
                            <a:pt x="3794" y="3725"/>
                          </a:lnTo>
                          <a:lnTo>
                            <a:pt x="3792" y="3725"/>
                          </a:lnTo>
                          <a:lnTo>
                            <a:pt x="3789" y="3727"/>
                          </a:lnTo>
                          <a:lnTo>
                            <a:pt x="3786" y="3728"/>
                          </a:lnTo>
                          <a:lnTo>
                            <a:pt x="3781" y="3733"/>
                          </a:lnTo>
                          <a:lnTo>
                            <a:pt x="3775" y="3742"/>
                          </a:lnTo>
                          <a:lnTo>
                            <a:pt x="3770" y="3755"/>
                          </a:lnTo>
                          <a:lnTo>
                            <a:pt x="3765" y="3772"/>
                          </a:lnTo>
                          <a:lnTo>
                            <a:pt x="3765" y="3776"/>
                          </a:lnTo>
                          <a:lnTo>
                            <a:pt x="3765" y="3783"/>
                          </a:lnTo>
                          <a:lnTo>
                            <a:pt x="3764" y="3788"/>
                          </a:lnTo>
                          <a:lnTo>
                            <a:pt x="3762" y="3793"/>
                          </a:lnTo>
                          <a:lnTo>
                            <a:pt x="3760" y="3799"/>
                          </a:lnTo>
                          <a:lnTo>
                            <a:pt x="3756" y="3804"/>
                          </a:lnTo>
                          <a:lnTo>
                            <a:pt x="3753" y="3809"/>
                          </a:lnTo>
                          <a:lnTo>
                            <a:pt x="3746" y="3813"/>
                          </a:lnTo>
                          <a:lnTo>
                            <a:pt x="3740" y="3817"/>
                          </a:lnTo>
                          <a:lnTo>
                            <a:pt x="3732" y="3820"/>
                          </a:lnTo>
                          <a:lnTo>
                            <a:pt x="3721" y="3820"/>
                          </a:lnTo>
                          <a:lnTo>
                            <a:pt x="3710" y="3820"/>
                          </a:lnTo>
                          <a:lnTo>
                            <a:pt x="3695" y="3816"/>
                          </a:lnTo>
                          <a:lnTo>
                            <a:pt x="3679" y="3811"/>
                          </a:lnTo>
                          <a:lnTo>
                            <a:pt x="3667" y="3815"/>
                          </a:lnTo>
                          <a:lnTo>
                            <a:pt x="3640" y="3824"/>
                          </a:lnTo>
                          <a:lnTo>
                            <a:pt x="3633" y="3828"/>
                          </a:lnTo>
                          <a:lnTo>
                            <a:pt x="3625" y="3833"/>
                          </a:lnTo>
                          <a:lnTo>
                            <a:pt x="3619" y="3839"/>
                          </a:lnTo>
                          <a:lnTo>
                            <a:pt x="3613" y="3845"/>
                          </a:lnTo>
                          <a:lnTo>
                            <a:pt x="3608" y="3851"/>
                          </a:lnTo>
                          <a:lnTo>
                            <a:pt x="3604" y="3859"/>
                          </a:lnTo>
                          <a:lnTo>
                            <a:pt x="3602" y="3867"/>
                          </a:lnTo>
                          <a:lnTo>
                            <a:pt x="3601" y="3877"/>
                          </a:lnTo>
                          <a:lnTo>
                            <a:pt x="3611" y="3875"/>
                          </a:lnTo>
                          <a:lnTo>
                            <a:pt x="3631" y="3873"/>
                          </a:lnTo>
                          <a:lnTo>
                            <a:pt x="3636" y="3873"/>
                          </a:lnTo>
                          <a:lnTo>
                            <a:pt x="3641" y="3875"/>
                          </a:lnTo>
                          <a:lnTo>
                            <a:pt x="3645" y="3877"/>
                          </a:lnTo>
                          <a:lnTo>
                            <a:pt x="3647" y="3880"/>
                          </a:lnTo>
                          <a:lnTo>
                            <a:pt x="3650" y="3884"/>
                          </a:lnTo>
                          <a:lnTo>
                            <a:pt x="3650" y="3889"/>
                          </a:lnTo>
                          <a:lnTo>
                            <a:pt x="3650" y="3895"/>
                          </a:lnTo>
                          <a:lnTo>
                            <a:pt x="3646" y="3903"/>
                          </a:lnTo>
                          <a:lnTo>
                            <a:pt x="3646" y="3906"/>
                          </a:lnTo>
                          <a:lnTo>
                            <a:pt x="3644" y="3916"/>
                          </a:lnTo>
                          <a:lnTo>
                            <a:pt x="3637" y="3930"/>
                          </a:lnTo>
                          <a:lnTo>
                            <a:pt x="3629" y="3943"/>
                          </a:lnTo>
                          <a:lnTo>
                            <a:pt x="3624" y="3951"/>
                          </a:lnTo>
                          <a:lnTo>
                            <a:pt x="3617" y="3957"/>
                          </a:lnTo>
                          <a:lnTo>
                            <a:pt x="3609" y="3963"/>
                          </a:lnTo>
                          <a:lnTo>
                            <a:pt x="3600" y="3966"/>
                          </a:lnTo>
                          <a:lnTo>
                            <a:pt x="3589" y="3970"/>
                          </a:lnTo>
                          <a:lnTo>
                            <a:pt x="3576" y="3971"/>
                          </a:lnTo>
                          <a:lnTo>
                            <a:pt x="3563" y="3971"/>
                          </a:lnTo>
                          <a:lnTo>
                            <a:pt x="3548" y="3969"/>
                          </a:lnTo>
                          <a:lnTo>
                            <a:pt x="3546" y="3966"/>
                          </a:lnTo>
                          <a:lnTo>
                            <a:pt x="3538" y="3962"/>
                          </a:lnTo>
                          <a:lnTo>
                            <a:pt x="3527" y="3957"/>
                          </a:lnTo>
                          <a:lnTo>
                            <a:pt x="3516" y="3953"/>
                          </a:lnTo>
                          <a:lnTo>
                            <a:pt x="3510" y="3952"/>
                          </a:lnTo>
                          <a:lnTo>
                            <a:pt x="3505" y="3952"/>
                          </a:lnTo>
                          <a:lnTo>
                            <a:pt x="3500" y="3954"/>
                          </a:lnTo>
                          <a:lnTo>
                            <a:pt x="3496" y="3958"/>
                          </a:lnTo>
                          <a:lnTo>
                            <a:pt x="3492" y="3964"/>
                          </a:lnTo>
                          <a:lnTo>
                            <a:pt x="3489" y="3971"/>
                          </a:lnTo>
                          <a:lnTo>
                            <a:pt x="3488" y="3982"/>
                          </a:lnTo>
                          <a:lnTo>
                            <a:pt x="3489" y="3995"/>
                          </a:lnTo>
                          <a:lnTo>
                            <a:pt x="3498" y="3997"/>
                          </a:lnTo>
                          <a:lnTo>
                            <a:pt x="3518" y="4002"/>
                          </a:lnTo>
                          <a:lnTo>
                            <a:pt x="3530" y="4008"/>
                          </a:lnTo>
                          <a:lnTo>
                            <a:pt x="3542" y="4014"/>
                          </a:lnTo>
                          <a:lnTo>
                            <a:pt x="3547" y="4019"/>
                          </a:lnTo>
                          <a:lnTo>
                            <a:pt x="3553" y="4024"/>
                          </a:lnTo>
                          <a:lnTo>
                            <a:pt x="3557" y="4029"/>
                          </a:lnTo>
                          <a:lnTo>
                            <a:pt x="3562" y="4035"/>
                          </a:lnTo>
                          <a:lnTo>
                            <a:pt x="3515" y="4146"/>
                          </a:lnTo>
                          <a:lnTo>
                            <a:pt x="3513" y="4145"/>
                          </a:lnTo>
                          <a:lnTo>
                            <a:pt x="3507" y="4143"/>
                          </a:lnTo>
                          <a:lnTo>
                            <a:pt x="3497" y="4142"/>
                          </a:lnTo>
                          <a:lnTo>
                            <a:pt x="3486" y="4143"/>
                          </a:lnTo>
                          <a:lnTo>
                            <a:pt x="3481" y="4144"/>
                          </a:lnTo>
                          <a:lnTo>
                            <a:pt x="3475" y="4148"/>
                          </a:lnTo>
                          <a:lnTo>
                            <a:pt x="3470" y="4151"/>
                          </a:lnTo>
                          <a:lnTo>
                            <a:pt x="3466" y="4157"/>
                          </a:lnTo>
                          <a:lnTo>
                            <a:pt x="3461" y="4165"/>
                          </a:lnTo>
                          <a:lnTo>
                            <a:pt x="3459" y="4173"/>
                          </a:lnTo>
                          <a:lnTo>
                            <a:pt x="3458" y="4184"/>
                          </a:lnTo>
                          <a:lnTo>
                            <a:pt x="3456" y="4199"/>
                          </a:lnTo>
                          <a:lnTo>
                            <a:pt x="3384" y="4146"/>
                          </a:lnTo>
                          <a:lnTo>
                            <a:pt x="3384" y="4244"/>
                          </a:lnTo>
                          <a:lnTo>
                            <a:pt x="3399" y="4241"/>
                          </a:lnTo>
                          <a:lnTo>
                            <a:pt x="3431" y="4236"/>
                          </a:lnTo>
                          <a:lnTo>
                            <a:pt x="3440" y="4236"/>
                          </a:lnTo>
                          <a:lnTo>
                            <a:pt x="3449" y="4236"/>
                          </a:lnTo>
                          <a:lnTo>
                            <a:pt x="3456" y="4237"/>
                          </a:lnTo>
                          <a:lnTo>
                            <a:pt x="3465" y="4239"/>
                          </a:lnTo>
                          <a:lnTo>
                            <a:pt x="3471" y="4242"/>
                          </a:lnTo>
                          <a:lnTo>
                            <a:pt x="3476" y="4246"/>
                          </a:lnTo>
                          <a:lnTo>
                            <a:pt x="3481" y="4250"/>
                          </a:lnTo>
                          <a:lnTo>
                            <a:pt x="3482" y="4258"/>
                          </a:lnTo>
                          <a:lnTo>
                            <a:pt x="3475" y="4295"/>
                          </a:lnTo>
                          <a:lnTo>
                            <a:pt x="3469" y="4326"/>
                          </a:lnTo>
                          <a:lnTo>
                            <a:pt x="3465" y="4353"/>
                          </a:lnTo>
                          <a:lnTo>
                            <a:pt x="3465" y="4378"/>
                          </a:lnTo>
                          <a:lnTo>
                            <a:pt x="3465" y="4397"/>
                          </a:lnTo>
                          <a:lnTo>
                            <a:pt x="3467" y="4415"/>
                          </a:lnTo>
                          <a:lnTo>
                            <a:pt x="3471" y="4430"/>
                          </a:lnTo>
                          <a:lnTo>
                            <a:pt x="3476" y="4443"/>
                          </a:lnTo>
                          <a:lnTo>
                            <a:pt x="3487" y="4466"/>
                          </a:lnTo>
                          <a:lnTo>
                            <a:pt x="3498" y="4487"/>
                          </a:lnTo>
                          <a:lnTo>
                            <a:pt x="3502" y="4498"/>
                          </a:lnTo>
                          <a:lnTo>
                            <a:pt x="3505" y="4510"/>
                          </a:lnTo>
                          <a:lnTo>
                            <a:pt x="3508" y="4523"/>
                          </a:lnTo>
                          <a:lnTo>
                            <a:pt x="3509" y="4539"/>
                          </a:lnTo>
                          <a:lnTo>
                            <a:pt x="3509" y="4548"/>
                          </a:lnTo>
                          <a:lnTo>
                            <a:pt x="3509" y="4569"/>
                          </a:lnTo>
                          <a:lnTo>
                            <a:pt x="3509" y="4601"/>
                          </a:lnTo>
                          <a:lnTo>
                            <a:pt x="3511" y="4641"/>
                          </a:lnTo>
                          <a:lnTo>
                            <a:pt x="3513" y="4662"/>
                          </a:lnTo>
                          <a:lnTo>
                            <a:pt x="3515" y="4685"/>
                          </a:lnTo>
                          <a:lnTo>
                            <a:pt x="3519" y="4707"/>
                          </a:lnTo>
                          <a:lnTo>
                            <a:pt x="3522" y="4730"/>
                          </a:lnTo>
                          <a:lnTo>
                            <a:pt x="3527" y="4754"/>
                          </a:lnTo>
                          <a:lnTo>
                            <a:pt x="3533" y="4776"/>
                          </a:lnTo>
                          <a:lnTo>
                            <a:pt x="3540" y="4796"/>
                          </a:lnTo>
                          <a:lnTo>
                            <a:pt x="3548" y="4815"/>
                          </a:lnTo>
                          <a:lnTo>
                            <a:pt x="3548" y="4819"/>
                          </a:lnTo>
                          <a:lnTo>
                            <a:pt x="3548" y="4826"/>
                          </a:lnTo>
                          <a:lnTo>
                            <a:pt x="3548" y="4830"/>
                          </a:lnTo>
                          <a:lnTo>
                            <a:pt x="3546" y="4836"/>
                          </a:lnTo>
                          <a:lnTo>
                            <a:pt x="3543" y="4841"/>
                          </a:lnTo>
                          <a:lnTo>
                            <a:pt x="3540" y="4847"/>
                          </a:lnTo>
                          <a:lnTo>
                            <a:pt x="3535" y="4852"/>
                          </a:lnTo>
                          <a:lnTo>
                            <a:pt x="3529" y="4856"/>
                          </a:lnTo>
                          <a:lnTo>
                            <a:pt x="3520" y="4861"/>
                          </a:lnTo>
                          <a:lnTo>
                            <a:pt x="3509" y="4865"/>
                          </a:lnTo>
                          <a:lnTo>
                            <a:pt x="3497" y="4868"/>
                          </a:lnTo>
                          <a:lnTo>
                            <a:pt x="3482" y="4869"/>
                          </a:lnTo>
                          <a:lnTo>
                            <a:pt x="3464" y="4869"/>
                          </a:lnTo>
                          <a:lnTo>
                            <a:pt x="3443" y="4868"/>
                          </a:lnTo>
                          <a:lnTo>
                            <a:pt x="3443" y="4865"/>
                          </a:lnTo>
                          <a:lnTo>
                            <a:pt x="3442" y="4856"/>
                          </a:lnTo>
                          <a:lnTo>
                            <a:pt x="3439" y="4845"/>
                          </a:lnTo>
                          <a:lnTo>
                            <a:pt x="3433" y="4832"/>
                          </a:lnTo>
                          <a:lnTo>
                            <a:pt x="3428" y="4825"/>
                          </a:lnTo>
                          <a:lnTo>
                            <a:pt x="3422" y="4819"/>
                          </a:lnTo>
                          <a:lnTo>
                            <a:pt x="3416" y="4812"/>
                          </a:lnTo>
                          <a:lnTo>
                            <a:pt x="3407" y="4806"/>
                          </a:lnTo>
                          <a:lnTo>
                            <a:pt x="3398" y="4803"/>
                          </a:lnTo>
                          <a:lnTo>
                            <a:pt x="3387" y="4799"/>
                          </a:lnTo>
                          <a:lnTo>
                            <a:pt x="3373" y="4796"/>
                          </a:lnTo>
                          <a:lnTo>
                            <a:pt x="3358" y="4795"/>
                          </a:lnTo>
                          <a:lnTo>
                            <a:pt x="3350" y="4795"/>
                          </a:lnTo>
                          <a:lnTo>
                            <a:pt x="3329" y="4795"/>
                          </a:lnTo>
                          <a:lnTo>
                            <a:pt x="3298" y="4795"/>
                          </a:lnTo>
                          <a:lnTo>
                            <a:pt x="3262" y="4793"/>
                          </a:lnTo>
                          <a:lnTo>
                            <a:pt x="3242" y="4790"/>
                          </a:lnTo>
                          <a:lnTo>
                            <a:pt x="3223" y="4787"/>
                          </a:lnTo>
                          <a:lnTo>
                            <a:pt x="3203" y="4783"/>
                          </a:lnTo>
                          <a:lnTo>
                            <a:pt x="3183" y="4779"/>
                          </a:lnTo>
                          <a:lnTo>
                            <a:pt x="3165" y="4773"/>
                          </a:lnTo>
                          <a:lnTo>
                            <a:pt x="3149" y="4767"/>
                          </a:lnTo>
                          <a:lnTo>
                            <a:pt x="3134" y="4759"/>
                          </a:lnTo>
                          <a:lnTo>
                            <a:pt x="3122" y="4750"/>
                          </a:lnTo>
                          <a:lnTo>
                            <a:pt x="3116" y="4749"/>
                          </a:lnTo>
                          <a:lnTo>
                            <a:pt x="3101" y="4745"/>
                          </a:lnTo>
                          <a:lnTo>
                            <a:pt x="3076" y="4738"/>
                          </a:lnTo>
                          <a:lnTo>
                            <a:pt x="3041" y="4724"/>
                          </a:lnTo>
                          <a:lnTo>
                            <a:pt x="3021" y="4714"/>
                          </a:lnTo>
                          <a:lnTo>
                            <a:pt x="2997" y="4703"/>
                          </a:lnTo>
                          <a:lnTo>
                            <a:pt x="2972" y="4690"/>
                          </a:lnTo>
                          <a:lnTo>
                            <a:pt x="2945" y="4675"/>
                          </a:lnTo>
                          <a:lnTo>
                            <a:pt x="2915" y="4657"/>
                          </a:lnTo>
                          <a:lnTo>
                            <a:pt x="2884" y="4636"/>
                          </a:lnTo>
                          <a:lnTo>
                            <a:pt x="2849" y="4613"/>
                          </a:lnTo>
                          <a:lnTo>
                            <a:pt x="2814" y="4586"/>
                          </a:lnTo>
                          <a:lnTo>
                            <a:pt x="2811" y="4585"/>
                          </a:lnTo>
                          <a:lnTo>
                            <a:pt x="2803" y="4582"/>
                          </a:lnTo>
                          <a:lnTo>
                            <a:pt x="2798" y="4579"/>
                          </a:lnTo>
                          <a:lnTo>
                            <a:pt x="2793" y="4575"/>
                          </a:lnTo>
                          <a:lnTo>
                            <a:pt x="2787" y="4569"/>
                          </a:lnTo>
                          <a:lnTo>
                            <a:pt x="2779" y="4561"/>
                          </a:lnTo>
                          <a:lnTo>
                            <a:pt x="2773" y="4552"/>
                          </a:lnTo>
                          <a:lnTo>
                            <a:pt x="2767" y="4539"/>
                          </a:lnTo>
                          <a:lnTo>
                            <a:pt x="2761" y="4525"/>
                          </a:lnTo>
                          <a:lnTo>
                            <a:pt x="2755" y="4508"/>
                          </a:lnTo>
                          <a:lnTo>
                            <a:pt x="2750" y="4488"/>
                          </a:lnTo>
                          <a:lnTo>
                            <a:pt x="2746" y="4465"/>
                          </a:lnTo>
                          <a:lnTo>
                            <a:pt x="2743" y="4439"/>
                          </a:lnTo>
                          <a:lnTo>
                            <a:pt x="2742" y="4408"/>
                          </a:lnTo>
                          <a:lnTo>
                            <a:pt x="2737" y="4405"/>
                          </a:lnTo>
                          <a:lnTo>
                            <a:pt x="2726" y="4395"/>
                          </a:lnTo>
                          <a:lnTo>
                            <a:pt x="2710" y="4379"/>
                          </a:lnTo>
                          <a:lnTo>
                            <a:pt x="2693" y="4359"/>
                          </a:lnTo>
                          <a:lnTo>
                            <a:pt x="2684" y="4347"/>
                          </a:lnTo>
                          <a:lnTo>
                            <a:pt x="2675" y="4335"/>
                          </a:lnTo>
                          <a:lnTo>
                            <a:pt x="2669" y="4323"/>
                          </a:lnTo>
                          <a:lnTo>
                            <a:pt x="2664" y="4309"/>
                          </a:lnTo>
                          <a:lnTo>
                            <a:pt x="2661" y="4295"/>
                          </a:lnTo>
                          <a:lnTo>
                            <a:pt x="2658" y="4280"/>
                          </a:lnTo>
                          <a:lnTo>
                            <a:pt x="2658" y="4273"/>
                          </a:lnTo>
                          <a:lnTo>
                            <a:pt x="2660" y="4265"/>
                          </a:lnTo>
                          <a:lnTo>
                            <a:pt x="2661" y="4258"/>
                          </a:lnTo>
                          <a:lnTo>
                            <a:pt x="2663" y="4250"/>
                          </a:lnTo>
                          <a:lnTo>
                            <a:pt x="2660" y="4250"/>
                          </a:lnTo>
                          <a:lnTo>
                            <a:pt x="2653" y="4249"/>
                          </a:lnTo>
                          <a:lnTo>
                            <a:pt x="2649" y="4248"/>
                          </a:lnTo>
                          <a:lnTo>
                            <a:pt x="2645" y="4246"/>
                          </a:lnTo>
                          <a:lnTo>
                            <a:pt x="2640" y="4241"/>
                          </a:lnTo>
                          <a:lnTo>
                            <a:pt x="2635" y="4236"/>
                          </a:lnTo>
                          <a:lnTo>
                            <a:pt x="2631" y="4228"/>
                          </a:lnTo>
                          <a:lnTo>
                            <a:pt x="2629" y="4219"/>
                          </a:lnTo>
                          <a:lnTo>
                            <a:pt x="2628" y="4208"/>
                          </a:lnTo>
                          <a:lnTo>
                            <a:pt x="2626" y="4193"/>
                          </a:lnTo>
                          <a:lnTo>
                            <a:pt x="2628" y="4176"/>
                          </a:lnTo>
                          <a:lnTo>
                            <a:pt x="2630" y="4156"/>
                          </a:lnTo>
                          <a:lnTo>
                            <a:pt x="2635" y="4133"/>
                          </a:lnTo>
                          <a:lnTo>
                            <a:pt x="2642" y="4107"/>
                          </a:lnTo>
                          <a:lnTo>
                            <a:pt x="2629" y="4101"/>
                          </a:lnTo>
                          <a:lnTo>
                            <a:pt x="2598" y="4086"/>
                          </a:lnTo>
                          <a:lnTo>
                            <a:pt x="2589" y="4080"/>
                          </a:lnTo>
                          <a:lnTo>
                            <a:pt x="2580" y="4074"/>
                          </a:lnTo>
                          <a:lnTo>
                            <a:pt x="2571" y="4067"/>
                          </a:lnTo>
                          <a:lnTo>
                            <a:pt x="2563" y="4060"/>
                          </a:lnTo>
                          <a:lnTo>
                            <a:pt x="2555" y="4051"/>
                          </a:lnTo>
                          <a:lnTo>
                            <a:pt x="2548" y="4042"/>
                          </a:lnTo>
                          <a:lnTo>
                            <a:pt x="2542" y="4033"/>
                          </a:lnTo>
                          <a:lnTo>
                            <a:pt x="2538" y="4022"/>
                          </a:lnTo>
                          <a:lnTo>
                            <a:pt x="2535" y="4014"/>
                          </a:lnTo>
                          <a:lnTo>
                            <a:pt x="2527" y="3996"/>
                          </a:lnTo>
                          <a:lnTo>
                            <a:pt x="2514" y="3969"/>
                          </a:lnTo>
                          <a:lnTo>
                            <a:pt x="2494" y="3933"/>
                          </a:lnTo>
                          <a:lnTo>
                            <a:pt x="2483" y="3914"/>
                          </a:lnTo>
                          <a:lnTo>
                            <a:pt x="2471" y="3894"/>
                          </a:lnTo>
                          <a:lnTo>
                            <a:pt x="2456" y="3873"/>
                          </a:lnTo>
                          <a:lnTo>
                            <a:pt x="2442" y="3853"/>
                          </a:lnTo>
                          <a:lnTo>
                            <a:pt x="2425" y="3832"/>
                          </a:lnTo>
                          <a:lnTo>
                            <a:pt x="2407" y="3811"/>
                          </a:lnTo>
                          <a:lnTo>
                            <a:pt x="2388" y="3791"/>
                          </a:lnTo>
                          <a:lnTo>
                            <a:pt x="2367" y="3772"/>
                          </a:lnTo>
                          <a:lnTo>
                            <a:pt x="2363" y="3773"/>
                          </a:lnTo>
                          <a:lnTo>
                            <a:pt x="2354" y="3774"/>
                          </a:lnTo>
                          <a:lnTo>
                            <a:pt x="2347" y="3776"/>
                          </a:lnTo>
                          <a:lnTo>
                            <a:pt x="2341" y="3774"/>
                          </a:lnTo>
                          <a:lnTo>
                            <a:pt x="2334" y="3773"/>
                          </a:lnTo>
                          <a:lnTo>
                            <a:pt x="2328" y="3769"/>
                          </a:lnTo>
                          <a:lnTo>
                            <a:pt x="2322" y="3764"/>
                          </a:lnTo>
                          <a:lnTo>
                            <a:pt x="2316" y="3757"/>
                          </a:lnTo>
                          <a:lnTo>
                            <a:pt x="2312" y="3749"/>
                          </a:lnTo>
                          <a:lnTo>
                            <a:pt x="2309" y="3736"/>
                          </a:lnTo>
                          <a:lnTo>
                            <a:pt x="2308" y="3720"/>
                          </a:lnTo>
                          <a:lnTo>
                            <a:pt x="2311" y="3702"/>
                          </a:lnTo>
                          <a:lnTo>
                            <a:pt x="2314" y="3680"/>
                          </a:lnTo>
                          <a:lnTo>
                            <a:pt x="2322" y="3654"/>
                          </a:lnTo>
                          <a:lnTo>
                            <a:pt x="2317" y="3649"/>
                          </a:lnTo>
                          <a:lnTo>
                            <a:pt x="2303" y="3635"/>
                          </a:lnTo>
                          <a:lnTo>
                            <a:pt x="2295" y="3625"/>
                          </a:lnTo>
                          <a:lnTo>
                            <a:pt x="2285" y="3611"/>
                          </a:lnTo>
                          <a:lnTo>
                            <a:pt x="2274" y="3597"/>
                          </a:lnTo>
                          <a:lnTo>
                            <a:pt x="2263" y="3580"/>
                          </a:lnTo>
                          <a:lnTo>
                            <a:pt x="2253" y="3561"/>
                          </a:lnTo>
                          <a:lnTo>
                            <a:pt x="2242" y="3540"/>
                          </a:lnTo>
                          <a:lnTo>
                            <a:pt x="2234" y="3518"/>
                          </a:lnTo>
                          <a:lnTo>
                            <a:pt x="2225" y="3494"/>
                          </a:lnTo>
                          <a:lnTo>
                            <a:pt x="2218" y="3467"/>
                          </a:lnTo>
                          <a:lnTo>
                            <a:pt x="2213" y="3439"/>
                          </a:lnTo>
                          <a:lnTo>
                            <a:pt x="2212" y="3424"/>
                          </a:lnTo>
                          <a:lnTo>
                            <a:pt x="2210" y="3409"/>
                          </a:lnTo>
                          <a:lnTo>
                            <a:pt x="2210" y="3395"/>
                          </a:lnTo>
                          <a:lnTo>
                            <a:pt x="2210" y="3379"/>
                          </a:lnTo>
                          <a:lnTo>
                            <a:pt x="2199" y="3365"/>
                          </a:lnTo>
                          <a:lnTo>
                            <a:pt x="2170" y="3332"/>
                          </a:lnTo>
                          <a:lnTo>
                            <a:pt x="2127" y="3285"/>
                          </a:lnTo>
                          <a:lnTo>
                            <a:pt x="2076" y="3230"/>
                          </a:lnTo>
                          <a:lnTo>
                            <a:pt x="2021" y="3172"/>
                          </a:lnTo>
                          <a:lnTo>
                            <a:pt x="1967" y="3118"/>
                          </a:lnTo>
                          <a:lnTo>
                            <a:pt x="1941" y="3095"/>
                          </a:lnTo>
                          <a:lnTo>
                            <a:pt x="1919" y="3075"/>
                          </a:lnTo>
                          <a:lnTo>
                            <a:pt x="1898" y="3061"/>
                          </a:lnTo>
                          <a:lnTo>
                            <a:pt x="1882" y="3051"/>
                          </a:lnTo>
                          <a:lnTo>
                            <a:pt x="1876" y="3053"/>
                          </a:lnTo>
                          <a:lnTo>
                            <a:pt x="1859" y="3061"/>
                          </a:lnTo>
                          <a:lnTo>
                            <a:pt x="1848" y="3064"/>
                          </a:lnTo>
                          <a:lnTo>
                            <a:pt x="1833" y="3068"/>
                          </a:lnTo>
                          <a:lnTo>
                            <a:pt x="1817" y="3070"/>
                          </a:lnTo>
                          <a:lnTo>
                            <a:pt x="1799" y="3070"/>
                          </a:lnTo>
                          <a:lnTo>
                            <a:pt x="1779" y="3070"/>
                          </a:lnTo>
                          <a:lnTo>
                            <a:pt x="1759" y="3068"/>
                          </a:lnTo>
                          <a:lnTo>
                            <a:pt x="1748" y="3065"/>
                          </a:lnTo>
                          <a:lnTo>
                            <a:pt x="1737" y="3062"/>
                          </a:lnTo>
                          <a:lnTo>
                            <a:pt x="1726" y="3058"/>
                          </a:lnTo>
                          <a:lnTo>
                            <a:pt x="1713" y="3053"/>
                          </a:lnTo>
                          <a:lnTo>
                            <a:pt x="1701" y="3047"/>
                          </a:lnTo>
                          <a:lnTo>
                            <a:pt x="1689" y="3041"/>
                          </a:lnTo>
                          <a:lnTo>
                            <a:pt x="1677" y="3034"/>
                          </a:lnTo>
                          <a:lnTo>
                            <a:pt x="1664" y="3025"/>
                          </a:lnTo>
                          <a:lnTo>
                            <a:pt x="1652" y="3015"/>
                          </a:lnTo>
                          <a:lnTo>
                            <a:pt x="1639" y="3004"/>
                          </a:lnTo>
                          <a:lnTo>
                            <a:pt x="1626" y="2992"/>
                          </a:lnTo>
                          <a:lnTo>
                            <a:pt x="1613" y="2979"/>
                          </a:lnTo>
                          <a:lnTo>
                            <a:pt x="1611" y="2982"/>
                          </a:lnTo>
                          <a:lnTo>
                            <a:pt x="1602" y="2991"/>
                          </a:lnTo>
                          <a:lnTo>
                            <a:pt x="1595" y="2997"/>
                          </a:lnTo>
                          <a:lnTo>
                            <a:pt x="1586" y="3003"/>
                          </a:lnTo>
                          <a:lnTo>
                            <a:pt x="1575" y="3010"/>
                          </a:lnTo>
                          <a:lnTo>
                            <a:pt x="1562" y="3018"/>
                          </a:lnTo>
                          <a:lnTo>
                            <a:pt x="1546" y="3025"/>
                          </a:lnTo>
                          <a:lnTo>
                            <a:pt x="1527" y="3032"/>
                          </a:lnTo>
                          <a:lnTo>
                            <a:pt x="1507" y="3039"/>
                          </a:lnTo>
                          <a:lnTo>
                            <a:pt x="1483" y="3045"/>
                          </a:lnTo>
                          <a:lnTo>
                            <a:pt x="1456" y="3050"/>
                          </a:lnTo>
                          <a:lnTo>
                            <a:pt x="1427" y="3053"/>
                          </a:lnTo>
                          <a:lnTo>
                            <a:pt x="1394" y="3056"/>
                          </a:lnTo>
                          <a:lnTo>
                            <a:pt x="1357" y="3057"/>
                          </a:lnTo>
                          <a:lnTo>
                            <a:pt x="1357" y="3062"/>
                          </a:lnTo>
                          <a:lnTo>
                            <a:pt x="1356" y="3078"/>
                          </a:lnTo>
                          <a:lnTo>
                            <a:pt x="1354" y="3100"/>
                          </a:lnTo>
                          <a:lnTo>
                            <a:pt x="1351" y="3129"/>
                          </a:lnTo>
                          <a:lnTo>
                            <a:pt x="1350" y="3163"/>
                          </a:lnTo>
                          <a:lnTo>
                            <a:pt x="1349" y="3201"/>
                          </a:lnTo>
                          <a:lnTo>
                            <a:pt x="1349" y="3241"/>
                          </a:lnTo>
                          <a:lnTo>
                            <a:pt x="1351" y="3280"/>
                          </a:lnTo>
                          <a:lnTo>
                            <a:pt x="1328" y="3282"/>
                          </a:lnTo>
                          <a:lnTo>
                            <a:pt x="1309" y="3286"/>
                          </a:lnTo>
                          <a:lnTo>
                            <a:pt x="1295" y="3292"/>
                          </a:lnTo>
                          <a:lnTo>
                            <a:pt x="1283" y="3298"/>
                          </a:lnTo>
                          <a:lnTo>
                            <a:pt x="1273" y="3305"/>
                          </a:lnTo>
                          <a:lnTo>
                            <a:pt x="1265" y="3314"/>
                          </a:lnTo>
                          <a:lnTo>
                            <a:pt x="1259" y="3323"/>
                          </a:lnTo>
                          <a:lnTo>
                            <a:pt x="1254" y="3331"/>
                          </a:lnTo>
                          <a:lnTo>
                            <a:pt x="1248" y="3347"/>
                          </a:lnTo>
                          <a:lnTo>
                            <a:pt x="1241" y="3362"/>
                          </a:lnTo>
                          <a:lnTo>
                            <a:pt x="1236" y="3367"/>
                          </a:lnTo>
                          <a:lnTo>
                            <a:pt x="1230" y="3370"/>
                          </a:lnTo>
                          <a:lnTo>
                            <a:pt x="1223" y="3372"/>
                          </a:lnTo>
                          <a:lnTo>
                            <a:pt x="1213" y="3372"/>
                          </a:lnTo>
                          <a:lnTo>
                            <a:pt x="1205" y="3369"/>
                          </a:lnTo>
                          <a:lnTo>
                            <a:pt x="1185" y="3362"/>
                          </a:lnTo>
                          <a:lnTo>
                            <a:pt x="1154" y="3349"/>
                          </a:lnTo>
                          <a:lnTo>
                            <a:pt x="1116" y="3331"/>
                          </a:lnTo>
                          <a:lnTo>
                            <a:pt x="1095" y="3321"/>
                          </a:lnTo>
                          <a:lnTo>
                            <a:pt x="1074" y="3309"/>
                          </a:lnTo>
                          <a:lnTo>
                            <a:pt x="1052" y="3296"/>
                          </a:lnTo>
                          <a:lnTo>
                            <a:pt x="1030" y="3281"/>
                          </a:lnTo>
                          <a:lnTo>
                            <a:pt x="1008" y="3265"/>
                          </a:lnTo>
                          <a:lnTo>
                            <a:pt x="989" y="3247"/>
                          </a:lnTo>
                          <a:lnTo>
                            <a:pt x="969" y="3228"/>
                          </a:lnTo>
                          <a:lnTo>
                            <a:pt x="951" y="3207"/>
                          </a:lnTo>
                          <a:lnTo>
                            <a:pt x="948" y="3209"/>
                          </a:lnTo>
                          <a:lnTo>
                            <a:pt x="942" y="3210"/>
                          </a:lnTo>
                          <a:lnTo>
                            <a:pt x="937" y="3210"/>
                          </a:lnTo>
                          <a:lnTo>
                            <a:pt x="931" y="3209"/>
                          </a:lnTo>
                          <a:lnTo>
                            <a:pt x="923" y="3206"/>
                          </a:lnTo>
                          <a:lnTo>
                            <a:pt x="912" y="3201"/>
                          </a:lnTo>
                          <a:lnTo>
                            <a:pt x="899" y="3195"/>
                          </a:lnTo>
                          <a:lnTo>
                            <a:pt x="885" y="3185"/>
                          </a:lnTo>
                          <a:lnTo>
                            <a:pt x="868" y="3173"/>
                          </a:lnTo>
                          <a:lnTo>
                            <a:pt x="848" y="3159"/>
                          </a:lnTo>
                          <a:lnTo>
                            <a:pt x="826" y="3139"/>
                          </a:lnTo>
                          <a:lnTo>
                            <a:pt x="800" y="3116"/>
                          </a:lnTo>
                          <a:lnTo>
                            <a:pt x="772" y="3089"/>
                          </a:lnTo>
                          <a:lnTo>
                            <a:pt x="740" y="3057"/>
                          </a:lnTo>
                          <a:lnTo>
                            <a:pt x="732" y="3045"/>
                          </a:lnTo>
                          <a:lnTo>
                            <a:pt x="723" y="3032"/>
                          </a:lnTo>
                          <a:lnTo>
                            <a:pt x="716" y="3020"/>
                          </a:lnTo>
                          <a:lnTo>
                            <a:pt x="708" y="3008"/>
                          </a:lnTo>
                          <a:lnTo>
                            <a:pt x="697" y="2982"/>
                          </a:lnTo>
                          <a:lnTo>
                            <a:pt x="689" y="2957"/>
                          </a:lnTo>
                          <a:lnTo>
                            <a:pt x="682" y="2930"/>
                          </a:lnTo>
                          <a:lnTo>
                            <a:pt x="675" y="2903"/>
                          </a:lnTo>
                          <a:lnTo>
                            <a:pt x="671" y="2874"/>
                          </a:lnTo>
                          <a:lnTo>
                            <a:pt x="666" y="2846"/>
                          </a:lnTo>
                          <a:lnTo>
                            <a:pt x="661" y="2817"/>
                          </a:lnTo>
                          <a:lnTo>
                            <a:pt x="656" y="2785"/>
                          </a:lnTo>
                          <a:lnTo>
                            <a:pt x="648" y="2753"/>
                          </a:lnTo>
                          <a:lnTo>
                            <a:pt x="640" y="2720"/>
                          </a:lnTo>
                          <a:lnTo>
                            <a:pt x="629" y="2686"/>
                          </a:lnTo>
                          <a:lnTo>
                            <a:pt x="615" y="2649"/>
                          </a:lnTo>
                          <a:lnTo>
                            <a:pt x="607" y="2631"/>
                          </a:lnTo>
                          <a:lnTo>
                            <a:pt x="598" y="2611"/>
                          </a:lnTo>
                          <a:lnTo>
                            <a:pt x="587" y="2592"/>
                          </a:lnTo>
                          <a:lnTo>
                            <a:pt x="576" y="2572"/>
                          </a:lnTo>
                          <a:lnTo>
                            <a:pt x="568" y="2566"/>
                          </a:lnTo>
                          <a:lnTo>
                            <a:pt x="544" y="2553"/>
                          </a:lnTo>
                          <a:lnTo>
                            <a:pt x="513" y="2530"/>
                          </a:lnTo>
                          <a:lnTo>
                            <a:pt x="476" y="2505"/>
                          </a:lnTo>
                          <a:lnTo>
                            <a:pt x="458" y="2490"/>
                          </a:lnTo>
                          <a:lnTo>
                            <a:pt x="439" y="2475"/>
                          </a:lnTo>
                          <a:lnTo>
                            <a:pt x="422" y="2459"/>
                          </a:lnTo>
                          <a:lnTo>
                            <a:pt x="407" y="2445"/>
                          </a:lnTo>
                          <a:lnTo>
                            <a:pt x="395" y="2429"/>
                          </a:lnTo>
                          <a:lnTo>
                            <a:pt x="387" y="2414"/>
                          </a:lnTo>
                          <a:lnTo>
                            <a:pt x="383" y="2408"/>
                          </a:lnTo>
                          <a:lnTo>
                            <a:pt x="382" y="2401"/>
                          </a:lnTo>
                          <a:lnTo>
                            <a:pt x="380" y="2395"/>
                          </a:lnTo>
                          <a:lnTo>
                            <a:pt x="380" y="2387"/>
                          </a:lnTo>
                          <a:lnTo>
                            <a:pt x="33" y="1975"/>
                          </a:lnTo>
                          <a:lnTo>
                            <a:pt x="30" y="1967"/>
                          </a:lnTo>
                          <a:lnTo>
                            <a:pt x="23" y="1949"/>
                          </a:lnTo>
                          <a:lnTo>
                            <a:pt x="13" y="1922"/>
                          </a:lnTo>
                          <a:lnTo>
                            <a:pt x="0" y="1889"/>
                          </a:lnTo>
                          <a:lnTo>
                            <a:pt x="175" y="1905"/>
                          </a:lnTo>
                          <a:lnTo>
                            <a:pt x="338" y="1920"/>
                          </a:lnTo>
                          <a:lnTo>
                            <a:pt x="487" y="1932"/>
                          </a:lnTo>
                          <a:lnTo>
                            <a:pt x="624" y="1944"/>
                          </a:lnTo>
                          <a:lnTo>
                            <a:pt x="749" y="1956"/>
                          </a:lnTo>
                          <a:lnTo>
                            <a:pt x="861" y="1966"/>
                          </a:lnTo>
                          <a:lnTo>
                            <a:pt x="963" y="1976"/>
                          </a:lnTo>
                          <a:lnTo>
                            <a:pt x="1052" y="1983"/>
                          </a:lnTo>
                          <a:lnTo>
                            <a:pt x="1131" y="1991"/>
                          </a:lnTo>
                          <a:lnTo>
                            <a:pt x="1197" y="1997"/>
                          </a:lnTo>
                          <a:lnTo>
                            <a:pt x="1253" y="2002"/>
                          </a:lnTo>
                          <a:lnTo>
                            <a:pt x="1298" y="2007"/>
                          </a:lnTo>
                          <a:lnTo>
                            <a:pt x="1333" y="2010"/>
                          </a:lnTo>
                          <a:lnTo>
                            <a:pt x="1357" y="2011"/>
                          </a:lnTo>
                          <a:lnTo>
                            <a:pt x="1372" y="2014"/>
                          </a:lnTo>
                          <a:lnTo>
                            <a:pt x="1377" y="2014"/>
                          </a:lnTo>
                          <a:lnTo>
                            <a:pt x="1378" y="2005"/>
                          </a:lnTo>
                          <a:lnTo>
                            <a:pt x="1379" y="1980"/>
                          </a:lnTo>
                          <a:lnTo>
                            <a:pt x="1382" y="1936"/>
                          </a:lnTo>
                          <a:lnTo>
                            <a:pt x="1385" y="1877"/>
                          </a:lnTo>
                          <a:lnTo>
                            <a:pt x="1390" y="1801"/>
                          </a:lnTo>
                          <a:lnTo>
                            <a:pt x="1396" y="1709"/>
                          </a:lnTo>
                          <a:lnTo>
                            <a:pt x="1404" y="1601"/>
                          </a:lnTo>
                          <a:lnTo>
                            <a:pt x="1412" y="1479"/>
                          </a:lnTo>
                          <a:lnTo>
                            <a:pt x="1422" y="1342"/>
                          </a:lnTo>
                          <a:lnTo>
                            <a:pt x="1432" y="1191"/>
                          </a:lnTo>
                          <a:lnTo>
                            <a:pt x="1444" y="1025"/>
                          </a:lnTo>
                          <a:lnTo>
                            <a:pt x="1458" y="846"/>
                          </a:lnTo>
                          <a:lnTo>
                            <a:pt x="1471" y="654"/>
                          </a:lnTo>
                          <a:lnTo>
                            <a:pt x="1487" y="448"/>
                          </a:lnTo>
                          <a:lnTo>
                            <a:pt x="1503" y="230"/>
                          </a:lnTo>
                          <a:lnTo>
                            <a:pt x="1521" y="0"/>
                          </a:lnTo>
                          <a:lnTo>
                            <a:pt x="2611" y="39"/>
                          </a:lnTo>
                          <a:lnTo>
                            <a:pt x="2591" y="951"/>
                          </a:lnTo>
                          <a:lnTo>
                            <a:pt x="2600" y="955"/>
                          </a:lnTo>
                          <a:lnTo>
                            <a:pt x="2608" y="960"/>
                          </a:lnTo>
                          <a:lnTo>
                            <a:pt x="2614" y="966"/>
                          </a:lnTo>
                          <a:lnTo>
                            <a:pt x="2620" y="973"/>
                          </a:lnTo>
                          <a:lnTo>
                            <a:pt x="2626" y="979"/>
                          </a:lnTo>
                          <a:lnTo>
                            <a:pt x="2630" y="987"/>
                          </a:lnTo>
                          <a:lnTo>
                            <a:pt x="2634" y="994"/>
                          </a:lnTo>
                          <a:lnTo>
                            <a:pt x="2636" y="1001"/>
                          </a:lnTo>
                          <a:lnTo>
                            <a:pt x="2642" y="1026"/>
                          </a:lnTo>
                          <a:lnTo>
                            <a:pt x="2642" y="1037"/>
                          </a:lnTo>
                          <a:lnTo>
                            <a:pt x="2656" y="1020"/>
                          </a:lnTo>
                          <a:lnTo>
                            <a:pt x="2668" y="1009"/>
                          </a:lnTo>
                          <a:lnTo>
                            <a:pt x="2674" y="1004"/>
                          </a:lnTo>
                          <a:lnTo>
                            <a:pt x="2679" y="1000"/>
                          </a:lnTo>
                          <a:lnTo>
                            <a:pt x="2685" y="998"/>
                          </a:lnTo>
                          <a:lnTo>
                            <a:pt x="2690" y="995"/>
                          </a:lnTo>
                          <a:lnTo>
                            <a:pt x="2695" y="995"/>
                          </a:lnTo>
                          <a:lnTo>
                            <a:pt x="2699" y="994"/>
                          </a:lnTo>
                          <a:lnTo>
                            <a:pt x="2704" y="994"/>
                          </a:lnTo>
                          <a:lnTo>
                            <a:pt x="2708" y="995"/>
                          </a:lnTo>
                          <a:lnTo>
                            <a:pt x="2716" y="998"/>
                          </a:lnTo>
                          <a:lnTo>
                            <a:pt x="2722" y="1003"/>
                          </a:lnTo>
                          <a:lnTo>
                            <a:pt x="2728" y="1009"/>
                          </a:lnTo>
                          <a:lnTo>
                            <a:pt x="2734" y="1015"/>
                          </a:lnTo>
                          <a:lnTo>
                            <a:pt x="2738" y="1021"/>
                          </a:lnTo>
                          <a:lnTo>
                            <a:pt x="2742" y="1028"/>
                          </a:lnTo>
                          <a:lnTo>
                            <a:pt x="2746" y="1038"/>
                          </a:lnTo>
                          <a:lnTo>
                            <a:pt x="2748" y="1043"/>
                          </a:lnTo>
                          <a:lnTo>
                            <a:pt x="2762" y="1019"/>
                          </a:lnTo>
                          <a:lnTo>
                            <a:pt x="2776" y="999"/>
                          </a:lnTo>
                          <a:lnTo>
                            <a:pt x="2786" y="987"/>
                          </a:lnTo>
                          <a:lnTo>
                            <a:pt x="2795" y="979"/>
                          </a:lnTo>
                          <a:lnTo>
                            <a:pt x="2799" y="977"/>
                          </a:lnTo>
                          <a:lnTo>
                            <a:pt x="2803" y="976"/>
                          </a:lnTo>
                          <a:lnTo>
                            <a:pt x="2806" y="976"/>
                          </a:lnTo>
                          <a:lnTo>
                            <a:pt x="2809" y="977"/>
                          </a:lnTo>
                          <a:lnTo>
                            <a:pt x="2815" y="981"/>
                          </a:lnTo>
                          <a:lnTo>
                            <a:pt x="2820" y="988"/>
                          </a:lnTo>
                          <a:lnTo>
                            <a:pt x="2828" y="1009"/>
                          </a:lnTo>
                          <a:lnTo>
                            <a:pt x="2837" y="1033"/>
                          </a:lnTo>
                          <a:lnTo>
                            <a:pt x="2843" y="1046"/>
                          </a:lnTo>
                          <a:lnTo>
                            <a:pt x="2849" y="1057"/>
                          </a:lnTo>
                          <a:lnTo>
                            <a:pt x="2857" y="1068"/>
                          </a:lnTo>
                          <a:lnTo>
                            <a:pt x="2866" y="1076"/>
                          </a:lnTo>
                          <a:lnTo>
                            <a:pt x="2870" y="1080"/>
                          </a:lnTo>
                          <a:lnTo>
                            <a:pt x="2875" y="1085"/>
                          </a:lnTo>
                          <a:lnTo>
                            <a:pt x="2881" y="1088"/>
                          </a:lnTo>
                          <a:lnTo>
                            <a:pt x="2886" y="1091"/>
                          </a:lnTo>
                          <a:lnTo>
                            <a:pt x="2898" y="1096"/>
                          </a:lnTo>
                          <a:lnTo>
                            <a:pt x="2912" y="1099"/>
                          </a:lnTo>
                          <a:lnTo>
                            <a:pt x="2940" y="1103"/>
                          </a:lnTo>
                          <a:lnTo>
                            <a:pt x="2968" y="1105"/>
                          </a:lnTo>
                          <a:lnTo>
                            <a:pt x="2981" y="1105"/>
                          </a:lnTo>
                          <a:lnTo>
                            <a:pt x="2995" y="1107"/>
                          </a:lnTo>
                          <a:lnTo>
                            <a:pt x="3006" y="1108"/>
                          </a:lnTo>
                          <a:lnTo>
                            <a:pt x="3017" y="1110"/>
                          </a:lnTo>
                          <a:lnTo>
                            <a:pt x="3024" y="1114"/>
                          </a:lnTo>
                          <a:lnTo>
                            <a:pt x="3032" y="1119"/>
                          </a:lnTo>
                          <a:lnTo>
                            <a:pt x="3033" y="1123"/>
                          </a:lnTo>
                          <a:lnTo>
                            <a:pt x="3035" y="1126"/>
                          </a:lnTo>
                          <a:lnTo>
                            <a:pt x="3037" y="1130"/>
                          </a:lnTo>
                          <a:lnTo>
                            <a:pt x="3037" y="1135"/>
                          </a:lnTo>
                          <a:lnTo>
                            <a:pt x="3052" y="1141"/>
                          </a:lnTo>
                          <a:lnTo>
                            <a:pt x="3070" y="1146"/>
                          </a:lnTo>
                          <a:lnTo>
                            <a:pt x="3088" y="1148"/>
                          </a:lnTo>
                          <a:lnTo>
                            <a:pt x="3105" y="1151"/>
                          </a:lnTo>
                          <a:lnTo>
                            <a:pt x="3123" y="1151"/>
                          </a:lnTo>
                          <a:lnTo>
                            <a:pt x="3141" y="1150"/>
                          </a:lnTo>
                          <a:lnTo>
                            <a:pt x="3158" y="1148"/>
                          </a:lnTo>
                          <a:lnTo>
                            <a:pt x="3174" y="1146"/>
                          </a:lnTo>
                          <a:lnTo>
                            <a:pt x="3203" y="1141"/>
                          </a:lnTo>
                          <a:lnTo>
                            <a:pt x="3226" y="1135"/>
                          </a:lnTo>
                          <a:lnTo>
                            <a:pt x="3241" y="1130"/>
                          </a:lnTo>
                          <a:lnTo>
                            <a:pt x="3247" y="1129"/>
                          </a:lnTo>
                          <a:lnTo>
                            <a:pt x="3252" y="1131"/>
                          </a:lnTo>
                          <a:lnTo>
                            <a:pt x="3256" y="1135"/>
                          </a:lnTo>
                          <a:lnTo>
                            <a:pt x="3258" y="1141"/>
                          </a:lnTo>
                          <a:lnTo>
                            <a:pt x="3259" y="1147"/>
                          </a:lnTo>
                          <a:lnTo>
                            <a:pt x="3261" y="1162"/>
                          </a:lnTo>
                          <a:lnTo>
                            <a:pt x="3261" y="1179"/>
                          </a:lnTo>
                          <a:lnTo>
                            <a:pt x="3261" y="1189"/>
                          </a:lnTo>
                          <a:lnTo>
                            <a:pt x="3262" y="1199"/>
                          </a:lnTo>
                          <a:lnTo>
                            <a:pt x="3264" y="1208"/>
                          </a:lnTo>
                          <a:lnTo>
                            <a:pt x="3268" y="1218"/>
                          </a:lnTo>
                          <a:lnTo>
                            <a:pt x="3273" y="1229"/>
                          </a:lnTo>
                          <a:lnTo>
                            <a:pt x="3279" y="1239"/>
                          </a:lnTo>
                          <a:lnTo>
                            <a:pt x="3287" y="1250"/>
                          </a:lnTo>
                          <a:lnTo>
                            <a:pt x="3298" y="1260"/>
                          </a:lnTo>
                          <a:lnTo>
                            <a:pt x="3317" y="1262"/>
                          </a:lnTo>
                          <a:lnTo>
                            <a:pt x="3334" y="1263"/>
                          </a:lnTo>
                          <a:lnTo>
                            <a:pt x="3351" y="1262"/>
                          </a:lnTo>
                          <a:lnTo>
                            <a:pt x="3366" y="1260"/>
                          </a:lnTo>
                          <a:lnTo>
                            <a:pt x="3380" y="1256"/>
                          </a:lnTo>
                          <a:lnTo>
                            <a:pt x="3394" y="1251"/>
                          </a:lnTo>
                          <a:lnTo>
                            <a:pt x="3406" y="1246"/>
                          </a:lnTo>
                          <a:lnTo>
                            <a:pt x="3418" y="1240"/>
                          </a:lnTo>
                          <a:lnTo>
                            <a:pt x="3437" y="1229"/>
                          </a:lnTo>
                          <a:lnTo>
                            <a:pt x="3451" y="1218"/>
                          </a:lnTo>
                          <a:lnTo>
                            <a:pt x="3460" y="1210"/>
                          </a:lnTo>
                          <a:lnTo>
                            <a:pt x="3462" y="1207"/>
                          </a:lnTo>
                          <a:lnTo>
                            <a:pt x="3467" y="1218"/>
                          </a:lnTo>
                          <a:lnTo>
                            <a:pt x="3471" y="1227"/>
                          </a:lnTo>
                          <a:lnTo>
                            <a:pt x="3476" y="1233"/>
                          </a:lnTo>
                          <a:lnTo>
                            <a:pt x="3481" y="1236"/>
                          </a:lnTo>
                          <a:lnTo>
                            <a:pt x="3492" y="1239"/>
                          </a:lnTo>
                          <a:lnTo>
                            <a:pt x="3504" y="1240"/>
                          </a:lnTo>
                          <a:lnTo>
                            <a:pt x="3511" y="1241"/>
                          </a:lnTo>
                          <a:lnTo>
                            <a:pt x="3519" y="1245"/>
                          </a:lnTo>
                          <a:lnTo>
                            <a:pt x="3526" y="1249"/>
                          </a:lnTo>
                          <a:lnTo>
                            <a:pt x="3535" y="1256"/>
                          </a:lnTo>
                          <a:lnTo>
                            <a:pt x="3544" y="1266"/>
                          </a:lnTo>
                          <a:lnTo>
                            <a:pt x="3553" y="1279"/>
                          </a:lnTo>
                          <a:lnTo>
                            <a:pt x="3564" y="1296"/>
                          </a:lnTo>
                          <a:lnTo>
                            <a:pt x="3574" y="1319"/>
                          </a:lnTo>
                          <a:lnTo>
                            <a:pt x="3582" y="1317"/>
                          </a:lnTo>
                          <a:lnTo>
                            <a:pt x="3591" y="1315"/>
                          </a:lnTo>
                          <a:lnTo>
                            <a:pt x="3598" y="1311"/>
                          </a:lnTo>
                          <a:lnTo>
                            <a:pt x="3606" y="1306"/>
                          </a:lnTo>
                          <a:lnTo>
                            <a:pt x="3612" y="1300"/>
                          </a:lnTo>
                          <a:lnTo>
                            <a:pt x="3618" y="1294"/>
                          </a:lnTo>
                          <a:lnTo>
                            <a:pt x="3623" y="1287"/>
                          </a:lnTo>
                          <a:lnTo>
                            <a:pt x="3628" y="1279"/>
                          </a:lnTo>
                          <a:lnTo>
                            <a:pt x="3641" y="1252"/>
                          </a:lnTo>
                          <a:lnTo>
                            <a:pt x="3646" y="1240"/>
                          </a:lnTo>
                          <a:lnTo>
                            <a:pt x="3675" y="1239"/>
                          </a:lnTo>
                          <a:lnTo>
                            <a:pt x="3702" y="1239"/>
                          </a:lnTo>
                          <a:lnTo>
                            <a:pt x="3726" y="1243"/>
                          </a:lnTo>
                          <a:lnTo>
                            <a:pt x="3745" y="1246"/>
                          </a:lnTo>
                          <a:lnTo>
                            <a:pt x="3764" y="1252"/>
                          </a:lnTo>
                          <a:lnTo>
                            <a:pt x="3778" y="1259"/>
                          </a:lnTo>
                          <a:lnTo>
                            <a:pt x="3792" y="1266"/>
                          </a:lnTo>
                          <a:lnTo>
                            <a:pt x="3803" y="1274"/>
                          </a:lnTo>
                          <a:lnTo>
                            <a:pt x="3813" y="1282"/>
                          </a:lnTo>
                          <a:lnTo>
                            <a:pt x="3820" y="1290"/>
                          </a:lnTo>
                          <a:lnTo>
                            <a:pt x="3826" y="1298"/>
                          </a:lnTo>
                          <a:lnTo>
                            <a:pt x="3830" y="1304"/>
                          </a:lnTo>
                          <a:lnTo>
                            <a:pt x="3836" y="1315"/>
                          </a:lnTo>
                          <a:lnTo>
                            <a:pt x="3837" y="1319"/>
                          </a:lnTo>
                          <a:lnTo>
                            <a:pt x="3859" y="1321"/>
                          </a:lnTo>
                          <a:lnTo>
                            <a:pt x="3882" y="1322"/>
                          </a:lnTo>
                          <a:lnTo>
                            <a:pt x="3904" y="1321"/>
                          </a:lnTo>
                          <a:lnTo>
                            <a:pt x="3928" y="1320"/>
                          </a:lnTo>
                          <a:lnTo>
                            <a:pt x="3950" y="1316"/>
                          </a:lnTo>
                          <a:lnTo>
                            <a:pt x="3972" y="1312"/>
                          </a:lnTo>
                          <a:lnTo>
                            <a:pt x="3992" y="1307"/>
                          </a:lnTo>
                          <a:lnTo>
                            <a:pt x="4012" y="1303"/>
                          </a:lnTo>
                          <a:lnTo>
                            <a:pt x="4048" y="1293"/>
                          </a:lnTo>
                          <a:lnTo>
                            <a:pt x="4074" y="1283"/>
                          </a:lnTo>
                          <a:lnTo>
                            <a:pt x="4093" y="1276"/>
                          </a:lnTo>
                          <a:lnTo>
                            <a:pt x="4099" y="1272"/>
                          </a:lnTo>
                          <a:lnTo>
                            <a:pt x="4126" y="1267"/>
                          </a:lnTo>
                          <a:lnTo>
                            <a:pt x="4154" y="1262"/>
                          </a:lnTo>
                          <a:lnTo>
                            <a:pt x="4181" y="1260"/>
                          </a:lnTo>
                          <a:lnTo>
                            <a:pt x="4207" y="1256"/>
                          </a:lnTo>
                          <a:lnTo>
                            <a:pt x="4258" y="1254"/>
                          </a:lnTo>
                          <a:lnTo>
                            <a:pt x="4305" y="1254"/>
                          </a:lnTo>
                          <a:lnTo>
                            <a:pt x="4344" y="1255"/>
                          </a:lnTo>
                          <a:lnTo>
                            <a:pt x="4374" y="1257"/>
                          </a:lnTo>
                          <a:lnTo>
                            <a:pt x="4394" y="1259"/>
                          </a:lnTo>
                          <a:lnTo>
                            <a:pt x="4401" y="1260"/>
                          </a:lnTo>
                          <a:lnTo>
                            <a:pt x="4416" y="1281"/>
                          </a:lnTo>
                          <a:lnTo>
                            <a:pt x="4433" y="1300"/>
                          </a:lnTo>
                          <a:lnTo>
                            <a:pt x="4451" y="1317"/>
                          </a:lnTo>
                          <a:lnTo>
                            <a:pt x="4471" y="1333"/>
                          </a:lnTo>
                          <a:lnTo>
                            <a:pt x="4491" y="1347"/>
                          </a:lnTo>
                          <a:lnTo>
                            <a:pt x="4510" y="1359"/>
                          </a:lnTo>
                          <a:lnTo>
                            <a:pt x="4530" y="1370"/>
                          </a:lnTo>
                          <a:lnTo>
                            <a:pt x="4548" y="1380"/>
                          </a:lnTo>
                          <a:lnTo>
                            <a:pt x="4584" y="1393"/>
                          </a:lnTo>
                          <a:lnTo>
                            <a:pt x="4612" y="1403"/>
                          </a:lnTo>
                          <a:lnTo>
                            <a:pt x="4630" y="1409"/>
                          </a:lnTo>
                          <a:lnTo>
                            <a:pt x="4638" y="1410"/>
                          </a:lnTo>
                          <a:close/>
                        </a:path>
                      </a:pathLst>
                    </a:custGeom>
                    <a:solidFill>
                      <a:schemeClr val="bg1">
                        <a:lumMod val="85000"/>
                      </a:schemeClr>
                    </a:solid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7" name="Freeform 496"/>
                    <p:cNvSpPr>
                      <a:spLocks/>
                    </p:cNvSpPr>
                    <p:nvPr/>
                  </p:nvSpPr>
                  <p:spPr bwMode="auto">
                    <a:xfrm>
                      <a:off x="3024" y="2538"/>
                      <a:ext cx="506" cy="441"/>
                    </a:xfrm>
                    <a:custGeom>
                      <a:avLst/>
                      <a:gdLst>
                        <a:gd name="T0" fmla="*/ 0 w 2027"/>
                        <a:gd name="T1" fmla="*/ 0 h 1764"/>
                        <a:gd name="T2" fmla="*/ 0 w 2027"/>
                        <a:gd name="T3" fmla="*/ 0 h 1764"/>
                        <a:gd name="T4" fmla="*/ 0 w 2027"/>
                        <a:gd name="T5" fmla="*/ 0 h 1764"/>
                        <a:gd name="T6" fmla="*/ 0 w 2027"/>
                        <a:gd name="T7" fmla="*/ 0 h 1764"/>
                        <a:gd name="T8" fmla="*/ 0 w 2027"/>
                        <a:gd name="T9" fmla="*/ 0 h 1764"/>
                        <a:gd name="T10" fmla="*/ 0 w 2027"/>
                        <a:gd name="T11" fmla="*/ 0 h 1764"/>
                        <a:gd name="T12" fmla="*/ 0 w 2027"/>
                        <a:gd name="T13" fmla="*/ 0 h 1764"/>
                        <a:gd name="T14" fmla="*/ 0 w 2027"/>
                        <a:gd name="T15" fmla="*/ 0 h 1764"/>
                        <a:gd name="T16" fmla="*/ 0 w 2027"/>
                        <a:gd name="T17" fmla="*/ 0 h 1764"/>
                        <a:gd name="T18" fmla="*/ 0 w 2027"/>
                        <a:gd name="T19" fmla="*/ 0 h 1764"/>
                        <a:gd name="T20" fmla="*/ 0 w 2027"/>
                        <a:gd name="T21" fmla="*/ 0 h 1764"/>
                        <a:gd name="T22" fmla="*/ 0 w 2027"/>
                        <a:gd name="T23" fmla="*/ 0 h 1764"/>
                        <a:gd name="T24" fmla="*/ 0 w 2027"/>
                        <a:gd name="T25" fmla="*/ 0 h 1764"/>
                        <a:gd name="T26" fmla="*/ 0 w 2027"/>
                        <a:gd name="T27" fmla="*/ 0 h 1764"/>
                        <a:gd name="T28" fmla="*/ 0 w 2027"/>
                        <a:gd name="T29" fmla="*/ 0 h 1764"/>
                        <a:gd name="T30" fmla="*/ 0 w 2027"/>
                        <a:gd name="T31" fmla="*/ 0 h 1764"/>
                        <a:gd name="T32" fmla="*/ 0 w 2027"/>
                        <a:gd name="T33" fmla="*/ 0 h 1764"/>
                        <a:gd name="T34" fmla="*/ 0 w 2027"/>
                        <a:gd name="T35" fmla="*/ 0 h 1764"/>
                        <a:gd name="T36" fmla="*/ 0 w 2027"/>
                        <a:gd name="T37" fmla="*/ 0 h 1764"/>
                        <a:gd name="T38" fmla="*/ 0 w 2027"/>
                        <a:gd name="T39" fmla="*/ 0 h 1764"/>
                        <a:gd name="T40" fmla="*/ 0 w 2027"/>
                        <a:gd name="T41" fmla="*/ 0 h 1764"/>
                        <a:gd name="T42" fmla="*/ 0 w 2027"/>
                        <a:gd name="T43" fmla="*/ 0 h 1764"/>
                        <a:gd name="T44" fmla="*/ 0 w 2027"/>
                        <a:gd name="T45" fmla="*/ 0 h 1764"/>
                        <a:gd name="T46" fmla="*/ 0 w 2027"/>
                        <a:gd name="T47" fmla="*/ 0 h 1764"/>
                        <a:gd name="T48" fmla="*/ 0 w 2027"/>
                        <a:gd name="T49" fmla="*/ 0 h 1764"/>
                        <a:gd name="T50" fmla="*/ 0 w 2027"/>
                        <a:gd name="T51" fmla="*/ 0 h 1764"/>
                        <a:gd name="T52" fmla="*/ 0 w 2027"/>
                        <a:gd name="T53" fmla="*/ 0 h 1764"/>
                        <a:gd name="T54" fmla="*/ 0 w 2027"/>
                        <a:gd name="T55" fmla="*/ 0 h 1764"/>
                        <a:gd name="T56" fmla="*/ 0 w 2027"/>
                        <a:gd name="T57" fmla="*/ 0 h 1764"/>
                        <a:gd name="T58" fmla="*/ 0 w 2027"/>
                        <a:gd name="T59" fmla="*/ 0 h 1764"/>
                        <a:gd name="T60" fmla="*/ 0 w 2027"/>
                        <a:gd name="T61" fmla="*/ 0 h 1764"/>
                        <a:gd name="T62" fmla="*/ 0 w 2027"/>
                        <a:gd name="T63" fmla="*/ 0 h 1764"/>
                        <a:gd name="T64" fmla="*/ 0 w 2027"/>
                        <a:gd name="T65" fmla="*/ 0 h 1764"/>
                        <a:gd name="T66" fmla="*/ 0 w 2027"/>
                        <a:gd name="T67" fmla="*/ 0 h 1764"/>
                        <a:gd name="T68" fmla="*/ 0 w 2027"/>
                        <a:gd name="T69" fmla="*/ 0 h 1764"/>
                        <a:gd name="T70" fmla="*/ 0 w 2027"/>
                        <a:gd name="T71" fmla="*/ 0 h 1764"/>
                        <a:gd name="T72" fmla="*/ 0 w 2027"/>
                        <a:gd name="T73" fmla="*/ 0 h 1764"/>
                        <a:gd name="T74" fmla="*/ 0 w 2027"/>
                        <a:gd name="T75" fmla="*/ 0 h 1764"/>
                        <a:gd name="T76" fmla="*/ 0 w 2027"/>
                        <a:gd name="T77" fmla="*/ 0 h 1764"/>
                        <a:gd name="T78" fmla="*/ 0 w 2027"/>
                        <a:gd name="T79" fmla="*/ 0 h 1764"/>
                        <a:gd name="T80" fmla="*/ 0 w 2027"/>
                        <a:gd name="T81" fmla="*/ 0 h 1764"/>
                        <a:gd name="T82" fmla="*/ 0 w 2027"/>
                        <a:gd name="T83" fmla="*/ 0 h 1764"/>
                        <a:gd name="T84" fmla="*/ 0 w 2027"/>
                        <a:gd name="T85" fmla="*/ 0 h 1764"/>
                        <a:gd name="T86" fmla="*/ 0 w 2027"/>
                        <a:gd name="T87" fmla="*/ 0 h 1764"/>
                        <a:gd name="T88" fmla="*/ 0 w 2027"/>
                        <a:gd name="T89" fmla="*/ 0 h 1764"/>
                        <a:gd name="T90" fmla="*/ 0 w 2027"/>
                        <a:gd name="T91" fmla="*/ 0 h 1764"/>
                        <a:gd name="T92" fmla="*/ 0 w 2027"/>
                        <a:gd name="T93" fmla="*/ 0 h 1764"/>
                        <a:gd name="T94" fmla="*/ 0 w 2027"/>
                        <a:gd name="T95" fmla="*/ 0 h 1764"/>
                        <a:gd name="T96" fmla="*/ 0 w 2027"/>
                        <a:gd name="T97" fmla="*/ 0 h 1764"/>
                        <a:gd name="T98" fmla="*/ 0 w 2027"/>
                        <a:gd name="T99" fmla="*/ 0 h 1764"/>
                        <a:gd name="T100" fmla="*/ 0 w 2027"/>
                        <a:gd name="T101" fmla="*/ 0 h 1764"/>
                        <a:gd name="T102" fmla="*/ 0 w 2027"/>
                        <a:gd name="T103" fmla="*/ 0 h 1764"/>
                        <a:gd name="T104" fmla="*/ 0 w 2027"/>
                        <a:gd name="T105" fmla="*/ 0 h 1764"/>
                        <a:gd name="T106" fmla="*/ 0 w 2027"/>
                        <a:gd name="T107" fmla="*/ 0 h 1764"/>
                        <a:gd name="T108" fmla="*/ 0 w 2027"/>
                        <a:gd name="T109" fmla="*/ 0 h 1764"/>
                        <a:gd name="T110" fmla="*/ 0 w 2027"/>
                        <a:gd name="T111" fmla="*/ 0 h 1764"/>
                        <a:gd name="T112" fmla="*/ 0 w 2027"/>
                        <a:gd name="T113" fmla="*/ 0 h 1764"/>
                        <a:gd name="T114" fmla="*/ 0 w 2027"/>
                        <a:gd name="T115" fmla="*/ 0 h 1764"/>
                        <a:gd name="T116" fmla="*/ 0 w 2027"/>
                        <a:gd name="T117" fmla="*/ 0 h 1764"/>
                        <a:gd name="T118" fmla="*/ 0 w 2027"/>
                        <a:gd name="T119" fmla="*/ 0 h 1764"/>
                        <a:gd name="T120" fmla="*/ 0 w 2027"/>
                        <a:gd name="T121" fmla="*/ 0 h 1764"/>
                        <a:gd name="T122" fmla="*/ 0 w 2027"/>
                        <a:gd name="T123" fmla="*/ 0 h 1764"/>
                        <a:gd name="T124" fmla="*/ 0 w 2027"/>
                        <a:gd name="T125" fmla="*/ 0 h 1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27"/>
                        <a:gd name="T190" fmla="*/ 0 h 1764"/>
                        <a:gd name="T191" fmla="*/ 2027 w 2027"/>
                        <a:gd name="T192" fmla="*/ 1764 h 17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27" h="1764">
                          <a:moveTo>
                            <a:pt x="86" y="1528"/>
                          </a:moveTo>
                          <a:lnTo>
                            <a:pt x="94" y="1528"/>
                          </a:lnTo>
                          <a:lnTo>
                            <a:pt x="102" y="1524"/>
                          </a:lnTo>
                          <a:lnTo>
                            <a:pt x="109" y="1520"/>
                          </a:lnTo>
                          <a:lnTo>
                            <a:pt x="118" y="1516"/>
                          </a:lnTo>
                          <a:lnTo>
                            <a:pt x="133" y="1501"/>
                          </a:lnTo>
                          <a:lnTo>
                            <a:pt x="148" y="1489"/>
                          </a:lnTo>
                          <a:lnTo>
                            <a:pt x="164" y="1479"/>
                          </a:lnTo>
                          <a:lnTo>
                            <a:pt x="180" y="1472"/>
                          </a:lnTo>
                          <a:lnTo>
                            <a:pt x="196" y="1465"/>
                          </a:lnTo>
                          <a:lnTo>
                            <a:pt x="211" y="1462"/>
                          </a:lnTo>
                          <a:lnTo>
                            <a:pt x="225" y="1458"/>
                          </a:lnTo>
                          <a:lnTo>
                            <a:pt x="240" y="1457"/>
                          </a:lnTo>
                          <a:lnTo>
                            <a:pt x="252" y="1457"/>
                          </a:lnTo>
                          <a:lnTo>
                            <a:pt x="264" y="1457"/>
                          </a:lnTo>
                          <a:lnTo>
                            <a:pt x="275" y="1458"/>
                          </a:lnTo>
                          <a:lnTo>
                            <a:pt x="284" y="1459"/>
                          </a:lnTo>
                          <a:lnTo>
                            <a:pt x="297" y="1462"/>
                          </a:lnTo>
                          <a:lnTo>
                            <a:pt x="301" y="1463"/>
                          </a:lnTo>
                          <a:lnTo>
                            <a:pt x="311" y="1460"/>
                          </a:lnTo>
                          <a:lnTo>
                            <a:pt x="320" y="1459"/>
                          </a:lnTo>
                          <a:lnTo>
                            <a:pt x="329" y="1458"/>
                          </a:lnTo>
                          <a:lnTo>
                            <a:pt x="339" y="1458"/>
                          </a:lnTo>
                          <a:lnTo>
                            <a:pt x="361" y="1458"/>
                          </a:lnTo>
                          <a:lnTo>
                            <a:pt x="382" y="1460"/>
                          </a:lnTo>
                          <a:lnTo>
                            <a:pt x="405" y="1465"/>
                          </a:lnTo>
                          <a:lnTo>
                            <a:pt x="427" y="1470"/>
                          </a:lnTo>
                          <a:lnTo>
                            <a:pt x="449" y="1476"/>
                          </a:lnTo>
                          <a:lnTo>
                            <a:pt x="470" y="1483"/>
                          </a:lnTo>
                          <a:lnTo>
                            <a:pt x="509" y="1496"/>
                          </a:lnTo>
                          <a:lnTo>
                            <a:pt x="541" y="1509"/>
                          </a:lnTo>
                          <a:lnTo>
                            <a:pt x="563" y="1518"/>
                          </a:lnTo>
                          <a:lnTo>
                            <a:pt x="570" y="1522"/>
                          </a:lnTo>
                          <a:lnTo>
                            <a:pt x="588" y="1530"/>
                          </a:lnTo>
                          <a:lnTo>
                            <a:pt x="605" y="1538"/>
                          </a:lnTo>
                          <a:lnTo>
                            <a:pt x="622" y="1544"/>
                          </a:lnTo>
                          <a:lnTo>
                            <a:pt x="639" y="1549"/>
                          </a:lnTo>
                          <a:lnTo>
                            <a:pt x="657" y="1551"/>
                          </a:lnTo>
                          <a:lnTo>
                            <a:pt x="674" y="1554"/>
                          </a:lnTo>
                          <a:lnTo>
                            <a:pt x="692" y="1555"/>
                          </a:lnTo>
                          <a:lnTo>
                            <a:pt x="708" y="1555"/>
                          </a:lnTo>
                          <a:lnTo>
                            <a:pt x="737" y="1554"/>
                          </a:lnTo>
                          <a:lnTo>
                            <a:pt x="760" y="1551"/>
                          </a:lnTo>
                          <a:lnTo>
                            <a:pt x="775" y="1549"/>
                          </a:lnTo>
                          <a:lnTo>
                            <a:pt x="781" y="1549"/>
                          </a:lnTo>
                          <a:lnTo>
                            <a:pt x="905" y="1476"/>
                          </a:lnTo>
                          <a:lnTo>
                            <a:pt x="912" y="1479"/>
                          </a:lnTo>
                          <a:lnTo>
                            <a:pt x="919" y="1481"/>
                          </a:lnTo>
                          <a:lnTo>
                            <a:pt x="927" y="1483"/>
                          </a:lnTo>
                          <a:lnTo>
                            <a:pt x="934" y="1483"/>
                          </a:lnTo>
                          <a:lnTo>
                            <a:pt x="951" y="1480"/>
                          </a:lnTo>
                          <a:lnTo>
                            <a:pt x="967" y="1476"/>
                          </a:lnTo>
                          <a:lnTo>
                            <a:pt x="993" y="1468"/>
                          </a:lnTo>
                          <a:lnTo>
                            <a:pt x="1004" y="1463"/>
                          </a:lnTo>
                          <a:lnTo>
                            <a:pt x="1001" y="1475"/>
                          </a:lnTo>
                          <a:lnTo>
                            <a:pt x="1000" y="1487"/>
                          </a:lnTo>
                          <a:lnTo>
                            <a:pt x="1000" y="1497"/>
                          </a:lnTo>
                          <a:lnTo>
                            <a:pt x="1001" y="1506"/>
                          </a:lnTo>
                          <a:lnTo>
                            <a:pt x="1004" y="1513"/>
                          </a:lnTo>
                          <a:lnTo>
                            <a:pt x="1007" y="1519"/>
                          </a:lnTo>
                          <a:lnTo>
                            <a:pt x="1011" y="1525"/>
                          </a:lnTo>
                          <a:lnTo>
                            <a:pt x="1016" y="1529"/>
                          </a:lnTo>
                          <a:lnTo>
                            <a:pt x="1026" y="1535"/>
                          </a:lnTo>
                          <a:lnTo>
                            <a:pt x="1034" y="1539"/>
                          </a:lnTo>
                          <a:lnTo>
                            <a:pt x="1040" y="1541"/>
                          </a:lnTo>
                          <a:lnTo>
                            <a:pt x="1043" y="1541"/>
                          </a:lnTo>
                          <a:lnTo>
                            <a:pt x="1059" y="1523"/>
                          </a:lnTo>
                          <a:lnTo>
                            <a:pt x="1072" y="1508"/>
                          </a:lnTo>
                          <a:lnTo>
                            <a:pt x="1078" y="1503"/>
                          </a:lnTo>
                          <a:lnTo>
                            <a:pt x="1083" y="1500"/>
                          </a:lnTo>
                          <a:lnTo>
                            <a:pt x="1088" y="1497"/>
                          </a:lnTo>
                          <a:lnTo>
                            <a:pt x="1092" y="1496"/>
                          </a:lnTo>
                          <a:lnTo>
                            <a:pt x="1096" y="1495"/>
                          </a:lnTo>
                          <a:lnTo>
                            <a:pt x="1099" y="1495"/>
                          </a:lnTo>
                          <a:lnTo>
                            <a:pt x="1102" y="1496"/>
                          </a:lnTo>
                          <a:lnTo>
                            <a:pt x="1104" y="1498"/>
                          </a:lnTo>
                          <a:lnTo>
                            <a:pt x="1108" y="1503"/>
                          </a:lnTo>
                          <a:lnTo>
                            <a:pt x="1110" y="1511"/>
                          </a:lnTo>
                          <a:lnTo>
                            <a:pt x="1111" y="1519"/>
                          </a:lnTo>
                          <a:lnTo>
                            <a:pt x="1111" y="1528"/>
                          </a:lnTo>
                          <a:lnTo>
                            <a:pt x="1111" y="1538"/>
                          </a:lnTo>
                          <a:lnTo>
                            <a:pt x="1111" y="1547"/>
                          </a:lnTo>
                          <a:lnTo>
                            <a:pt x="1109" y="1562"/>
                          </a:lnTo>
                          <a:lnTo>
                            <a:pt x="1109" y="1568"/>
                          </a:lnTo>
                          <a:lnTo>
                            <a:pt x="1119" y="1567"/>
                          </a:lnTo>
                          <a:lnTo>
                            <a:pt x="1127" y="1568"/>
                          </a:lnTo>
                          <a:lnTo>
                            <a:pt x="1135" y="1571"/>
                          </a:lnTo>
                          <a:lnTo>
                            <a:pt x="1141" y="1574"/>
                          </a:lnTo>
                          <a:lnTo>
                            <a:pt x="1151" y="1584"/>
                          </a:lnTo>
                          <a:lnTo>
                            <a:pt x="1160" y="1595"/>
                          </a:lnTo>
                          <a:lnTo>
                            <a:pt x="1165" y="1601"/>
                          </a:lnTo>
                          <a:lnTo>
                            <a:pt x="1170" y="1609"/>
                          </a:lnTo>
                          <a:lnTo>
                            <a:pt x="1176" y="1614"/>
                          </a:lnTo>
                          <a:lnTo>
                            <a:pt x="1184" y="1620"/>
                          </a:lnTo>
                          <a:lnTo>
                            <a:pt x="1191" y="1625"/>
                          </a:lnTo>
                          <a:lnTo>
                            <a:pt x="1201" y="1628"/>
                          </a:lnTo>
                          <a:lnTo>
                            <a:pt x="1213" y="1632"/>
                          </a:lnTo>
                          <a:lnTo>
                            <a:pt x="1227" y="1633"/>
                          </a:lnTo>
                          <a:lnTo>
                            <a:pt x="1228" y="1649"/>
                          </a:lnTo>
                          <a:lnTo>
                            <a:pt x="1231" y="1664"/>
                          </a:lnTo>
                          <a:lnTo>
                            <a:pt x="1236" y="1676"/>
                          </a:lnTo>
                          <a:lnTo>
                            <a:pt x="1242" y="1687"/>
                          </a:lnTo>
                          <a:lnTo>
                            <a:pt x="1251" y="1696"/>
                          </a:lnTo>
                          <a:lnTo>
                            <a:pt x="1260" y="1703"/>
                          </a:lnTo>
                          <a:lnTo>
                            <a:pt x="1269" y="1709"/>
                          </a:lnTo>
                          <a:lnTo>
                            <a:pt x="1279" y="1714"/>
                          </a:lnTo>
                          <a:lnTo>
                            <a:pt x="1289" y="1718"/>
                          </a:lnTo>
                          <a:lnTo>
                            <a:pt x="1299" y="1720"/>
                          </a:lnTo>
                          <a:lnTo>
                            <a:pt x="1307" y="1722"/>
                          </a:lnTo>
                          <a:lnTo>
                            <a:pt x="1315" y="1724"/>
                          </a:lnTo>
                          <a:lnTo>
                            <a:pt x="1327" y="1725"/>
                          </a:lnTo>
                          <a:lnTo>
                            <a:pt x="1332" y="1725"/>
                          </a:lnTo>
                          <a:lnTo>
                            <a:pt x="1343" y="1725"/>
                          </a:lnTo>
                          <a:lnTo>
                            <a:pt x="1353" y="1724"/>
                          </a:lnTo>
                          <a:lnTo>
                            <a:pt x="1360" y="1721"/>
                          </a:lnTo>
                          <a:lnTo>
                            <a:pt x="1366" y="1719"/>
                          </a:lnTo>
                          <a:lnTo>
                            <a:pt x="1371" y="1716"/>
                          </a:lnTo>
                          <a:lnTo>
                            <a:pt x="1375" y="1713"/>
                          </a:lnTo>
                          <a:lnTo>
                            <a:pt x="1377" y="1709"/>
                          </a:lnTo>
                          <a:lnTo>
                            <a:pt x="1380" y="1705"/>
                          </a:lnTo>
                          <a:lnTo>
                            <a:pt x="1381" y="1698"/>
                          </a:lnTo>
                          <a:lnTo>
                            <a:pt x="1380" y="1692"/>
                          </a:lnTo>
                          <a:lnTo>
                            <a:pt x="1378" y="1687"/>
                          </a:lnTo>
                          <a:lnTo>
                            <a:pt x="1377" y="1686"/>
                          </a:lnTo>
                          <a:lnTo>
                            <a:pt x="1389" y="1693"/>
                          </a:lnTo>
                          <a:lnTo>
                            <a:pt x="1398" y="1697"/>
                          </a:lnTo>
                          <a:lnTo>
                            <a:pt x="1405" y="1699"/>
                          </a:lnTo>
                          <a:lnTo>
                            <a:pt x="1411" y="1698"/>
                          </a:lnTo>
                          <a:lnTo>
                            <a:pt x="1416" y="1696"/>
                          </a:lnTo>
                          <a:lnTo>
                            <a:pt x="1419" y="1692"/>
                          </a:lnTo>
                          <a:lnTo>
                            <a:pt x="1421" y="1686"/>
                          </a:lnTo>
                          <a:lnTo>
                            <a:pt x="1422" y="1680"/>
                          </a:lnTo>
                          <a:lnTo>
                            <a:pt x="1421" y="1666"/>
                          </a:lnTo>
                          <a:lnTo>
                            <a:pt x="1420" y="1654"/>
                          </a:lnTo>
                          <a:lnTo>
                            <a:pt x="1417" y="1644"/>
                          </a:lnTo>
                          <a:lnTo>
                            <a:pt x="1416" y="1640"/>
                          </a:lnTo>
                          <a:lnTo>
                            <a:pt x="1432" y="1637"/>
                          </a:lnTo>
                          <a:lnTo>
                            <a:pt x="1446" y="1636"/>
                          </a:lnTo>
                          <a:lnTo>
                            <a:pt x="1458" y="1634"/>
                          </a:lnTo>
                          <a:lnTo>
                            <a:pt x="1470" y="1634"/>
                          </a:lnTo>
                          <a:lnTo>
                            <a:pt x="1481" y="1634"/>
                          </a:lnTo>
                          <a:lnTo>
                            <a:pt x="1491" y="1636"/>
                          </a:lnTo>
                          <a:lnTo>
                            <a:pt x="1499" y="1637"/>
                          </a:lnTo>
                          <a:lnTo>
                            <a:pt x="1508" y="1639"/>
                          </a:lnTo>
                          <a:lnTo>
                            <a:pt x="1515" y="1642"/>
                          </a:lnTo>
                          <a:lnTo>
                            <a:pt x="1521" y="1645"/>
                          </a:lnTo>
                          <a:lnTo>
                            <a:pt x="1528" y="1649"/>
                          </a:lnTo>
                          <a:lnTo>
                            <a:pt x="1533" y="1653"/>
                          </a:lnTo>
                          <a:lnTo>
                            <a:pt x="1541" y="1661"/>
                          </a:lnTo>
                          <a:lnTo>
                            <a:pt x="1547" y="1670"/>
                          </a:lnTo>
                          <a:lnTo>
                            <a:pt x="1552" y="1680"/>
                          </a:lnTo>
                          <a:lnTo>
                            <a:pt x="1555" y="1689"/>
                          </a:lnTo>
                          <a:lnTo>
                            <a:pt x="1556" y="1699"/>
                          </a:lnTo>
                          <a:lnTo>
                            <a:pt x="1556" y="1708"/>
                          </a:lnTo>
                          <a:lnTo>
                            <a:pt x="1556" y="1720"/>
                          </a:lnTo>
                          <a:lnTo>
                            <a:pt x="1555" y="1725"/>
                          </a:lnTo>
                          <a:lnTo>
                            <a:pt x="1570" y="1720"/>
                          </a:lnTo>
                          <a:lnTo>
                            <a:pt x="1583" y="1714"/>
                          </a:lnTo>
                          <a:lnTo>
                            <a:pt x="1591" y="1708"/>
                          </a:lnTo>
                          <a:lnTo>
                            <a:pt x="1599" y="1702"/>
                          </a:lnTo>
                          <a:lnTo>
                            <a:pt x="1602" y="1696"/>
                          </a:lnTo>
                          <a:lnTo>
                            <a:pt x="1605" y="1688"/>
                          </a:lnTo>
                          <a:lnTo>
                            <a:pt x="1606" y="1682"/>
                          </a:lnTo>
                          <a:lnTo>
                            <a:pt x="1606" y="1676"/>
                          </a:lnTo>
                          <a:lnTo>
                            <a:pt x="1603" y="1670"/>
                          </a:lnTo>
                          <a:lnTo>
                            <a:pt x="1601" y="1665"/>
                          </a:lnTo>
                          <a:lnTo>
                            <a:pt x="1599" y="1660"/>
                          </a:lnTo>
                          <a:lnTo>
                            <a:pt x="1595" y="1655"/>
                          </a:lnTo>
                          <a:lnTo>
                            <a:pt x="1590" y="1649"/>
                          </a:lnTo>
                          <a:lnTo>
                            <a:pt x="1588" y="1647"/>
                          </a:lnTo>
                          <a:lnTo>
                            <a:pt x="1586" y="1640"/>
                          </a:lnTo>
                          <a:lnTo>
                            <a:pt x="1588" y="1636"/>
                          </a:lnTo>
                          <a:lnTo>
                            <a:pt x="1589" y="1632"/>
                          </a:lnTo>
                          <a:lnTo>
                            <a:pt x="1591" y="1627"/>
                          </a:lnTo>
                          <a:lnTo>
                            <a:pt x="1597" y="1622"/>
                          </a:lnTo>
                          <a:lnTo>
                            <a:pt x="1605" y="1617"/>
                          </a:lnTo>
                          <a:lnTo>
                            <a:pt x="1619" y="1615"/>
                          </a:lnTo>
                          <a:lnTo>
                            <a:pt x="1627" y="1614"/>
                          </a:lnTo>
                          <a:lnTo>
                            <a:pt x="1627" y="1599"/>
                          </a:lnTo>
                          <a:lnTo>
                            <a:pt x="1628" y="1587"/>
                          </a:lnTo>
                          <a:lnTo>
                            <a:pt x="1632" y="1577"/>
                          </a:lnTo>
                          <a:lnTo>
                            <a:pt x="1637" y="1569"/>
                          </a:lnTo>
                          <a:lnTo>
                            <a:pt x="1643" y="1563"/>
                          </a:lnTo>
                          <a:lnTo>
                            <a:pt x="1649" y="1560"/>
                          </a:lnTo>
                          <a:lnTo>
                            <a:pt x="1656" y="1557"/>
                          </a:lnTo>
                          <a:lnTo>
                            <a:pt x="1663" y="1556"/>
                          </a:lnTo>
                          <a:lnTo>
                            <a:pt x="1679" y="1555"/>
                          </a:lnTo>
                          <a:lnTo>
                            <a:pt x="1692" y="1557"/>
                          </a:lnTo>
                          <a:lnTo>
                            <a:pt x="1701" y="1560"/>
                          </a:lnTo>
                          <a:lnTo>
                            <a:pt x="1705" y="1561"/>
                          </a:lnTo>
                          <a:lnTo>
                            <a:pt x="1706" y="1573"/>
                          </a:lnTo>
                          <a:lnTo>
                            <a:pt x="1709" y="1583"/>
                          </a:lnTo>
                          <a:lnTo>
                            <a:pt x="1712" y="1591"/>
                          </a:lnTo>
                          <a:lnTo>
                            <a:pt x="1716" y="1599"/>
                          </a:lnTo>
                          <a:lnTo>
                            <a:pt x="1722" y="1605"/>
                          </a:lnTo>
                          <a:lnTo>
                            <a:pt x="1728" y="1611"/>
                          </a:lnTo>
                          <a:lnTo>
                            <a:pt x="1734" y="1615"/>
                          </a:lnTo>
                          <a:lnTo>
                            <a:pt x="1742" y="1618"/>
                          </a:lnTo>
                          <a:lnTo>
                            <a:pt x="1755" y="1623"/>
                          </a:lnTo>
                          <a:lnTo>
                            <a:pt x="1766" y="1626"/>
                          </a:lnTo>
                          <a:lnTo>
                            <a:pt x="1775" y="1627"/>
                          </a:lnTo>
                          <a:lnTo>
                            <a:pt x="1777" y="1627"/>
                          </a:lnTo>
                          <a:lnTo>
                            <a:pt x="1788" y="1628"/>
                          </a:lnTo>
                          <a:lnTo>
                            <a:pt x="1797" y="1629"/>
                          </a:lnTo>
                          <a:lnTo>
                            <a:pt x="1807" y="1632"/>
                          </a:lnTo>
                          <a:lnTo>
                            <a:pt x="1815" y="1634"/>
                          </a:lnTo>
                          <a:lnTo>
                            <a:pt x="1823" y="1638"/>
                          </a:lnTo>
                          <a:lnTo>
                            <a:pt x="1830" y="1642"/>
                          </a:lnTo>
                          <a:lnTo>
                            <a:pt x="1837" y="1647"/>
                          </a:lnTo>
                          <a:lnTo>
                            <a:pt x="1845" y="1651"/>
                          </a:lnTo>
                          <a:lnTo>
                            <a:pt x="1856" y="1661"/>
                          </a:lnTo>
                          <a:lnTo>
                            <a:pt x="1865" y="1674"/>
                          </a:lnTo>
                          <a:lnTo>
                            <a:pt x="1874" y="1686"/>
                          </a:lnTo>
                          <a:lnTo>
                            <a:pt x="1881" y="1698"/>
                          </a:lnTo>
                          <a:lnTo>
                            <a:pt x="1887" y="1710"/>
                          </a:lnTo>
                          <a:lnTo>
                            <a:pt x="1892" y="1722"/>
                          </a:lnTo>
                          <a:lnTo>
                            <a:pt x="1896" y="1733"/>
                          </a:lnTo>
                          <a:lnTo>
                            <a:pt x="1898" y="1745"/>
                          </a:lnTo>
                          <a:lnTo>
                            <a:pt x="1901" y="1759"/>
                          </a:lnTo>
                          <a:lnTo>
                            <a:pt x="1902" y="1764"/>
                          </a:lnTo>
                          <a:lnTo>
                            <a:pt x="1912" y="1763"/>
                          </a:lnTo>
                          <a:lnTo>
                            <a:pt x="1919" y="1760"/>
                          </a:lnTo>
                          <a:lnTo>
                            <a:pt x="1927" y="1757"/>
                          </a:lnTo>
                          <a:lnTo>
                            <a:pt x="1933" y="1753"/>
                          </a:lnTo>
                          <a:lnTo>
                            <a:pt x="1938" y="1748"/>
                          </a:lnTo>
                          <a:lnTo>
                            <a:pt x="1941" y="1743"/>
                          </a:lnTo>
                          <a:lnTo>
                            <a:pt x="1945" y="1738"/>
                          </a:lnTo>
                          <a:lnTo>
                            <a:pt x="1949" y="1732"/>
                          </a:lnTo>
                          <a:lnTo>
                            <a:pt x="1954" y="1714"/>
                          </a:lnTo>
                          <a:lnTo>
                            <a:pt x="1955" y="1705"/>
                          </a:lnTo>
                          <a:lnTo>
                            <a:pt x="1962" y="1715"/>
                          </a:lnTo>
                          <a:lnTo>
                            <a:pt x="1969" y="1722"/>
                          </a:lnTo>
                          <a:lnTo>
                            <a:pt x="1977" y="1726"/>
                          </a:lnTo>
                          <a:lnTo>
                            <a:pt x="1983" y="1729"/>
                          </a:lnTo>
                          <a:lnTo>
                            <a:pt x="1990" y="1729"/>
                          </a:lnTo>
                          <a:lnTo>
                            <a:pt x="1996" y="1727"/>
                          </a:lnTo>
                          <a:lnTo>
                            <a:pt x="2003" y="1724"/>
                          </a:lnTo>
                          <a:lnTo>
                            <a:pt x="2007" y="1720"/>
                          </a:lnTo>
                          <a:lnTo>
                            <a:pt x="2014" y="1714"/>
                          </a:lnTo>
                          <a:lnTo>
                            <a:pt x="2017" y="1707"/>
                          </a:lnTo>
                          <a:lnTo>
                            <a:pt x="2021" y="1699"/>
                          </a:lnTo>
                          <a:lnTo>
                            <a:pt x="2023" y="1692"/>
                          </a:lnTo>
                          <a:lnTo>
                            <a:pt x="2026" y="1683"/>
                          </a:lnTo>
                          <a:lnTo>
                            <a:pt x="2027" y="1675"/>
                          </a:lnTo>
                          <a:lnTo>
                            <a:pt x="2027" y="1667"/>
                          </a:lnTo>
                          <a:lnTo>
                            <a:pt x="2027" y="1660"/>
                          </a:lnTo>
                          <a:lnTo>
                            <a:pt x="2023" y="1642"/>
                          </a:lnTo>
                          <a:lnTo>
                            <a:pt x="2018" y="1626"/>
                          </a:lnTo>
                          <a:lnTo>
                            <a:pt x="2014" y="1614"/>
                          </a:lnTo>
                          <a:lnTo>
                            <a:pt x="2007" y="1604"/>
                          </a:lnTo>
                          <a:lnTo>
                            <a:pt x="1999" y="1591"/>
                          </a:lnTo>
                          <a:lnTo>
                            <a:pt x="1994" y="1588"/>
                          </a:lnTo>
                          <a:lnTo>
                            <a:pt x="1978" y="1587"/>
                          </a:lnTo>
                          <a:lnTo>
                            <a:pt x="1966" y="1585"/>
                          </a:lnTo>
                          <a:lnTo>
                            <a:pt x="1956" y="1583"/>
                          </a:lnTo>
                          <a:lnTo>
                            <a:pt x="1947" y="1579"/>
                          </a:lnTo>
                          <a:lnTo>
                            <a:pt x="1943" y="1576"/>
                          </a:lnTo>
                          <a:lnTo>
                            <a:pt x="1938" y="1571"/>
                          </a:lnTo>
                          <a:lnTo>
                            <a:pt x="1934" y="1566"/>
                          </a:lnTo>
                          <a:lnTo>
                            <a:pt x="1932" y="1561"/>
                          </a:lnTo>
                          <a:lnTo>
                            <a:pt x="1928" y="1556"/>
                          </a:lnTo>
                          <a:lnTo>
                            <a:pt x="1925" y="1551"/>
                          </a:lnTo>
                          <a:lnTo>
                            <a:pt x="1922" y="1547"/>
                          </a:lnTo>
                          <a:lnTo>
                            <a:pt x="1918" y="1544"/>
                          </a:lnTo>
                          <a:lnTo>
                            <a:pt x="1912" y="1540"/>
                          </a:lnTo>
                          <a:lnTo>
                            <a:pt x="1905" y="1538"/>
                          </a:lnTo>
                          <a:lnTo>
                            <a:pt x="1895" y="1535"/>
                          </a:lnTo>
                          <a:lnTo>
                            <a:pt x="1883" y="1535"/>
                          </a:lnTo>
                          <a:lnTo>
                            <a:pt x="1865" y="1539"/>
                          </a:lnTo>
                          <a:lnTo>
                            <a:pt x="1851" y="1540"/>
                          </a:lnTo>
                          <a:lnTo>
                            <a:pt x="1839" y="1539"/>
                          </a:lnTo>
                          <a:lnTo>
                            <a:pt x="1827" y="1536"/>
                          </a:lnTo>
                          <a:lnTo>
                            <a:pt x="1819" y="1532"/>
                          </a:lnTo>
                          <a:lnTo>
                            <a:pt x="1813" y="1525"/>
                          </a:lnTo>
                          <a:lnTo>
                            <a:pt x="1807" y="1519"/>
                          </a:lnTo>
                          <a:lnTo>
                            <a:pt x="1803" y="1512"/>
                          </a:lnTo>
                          <a:lnTo>
                            <a:pt x="1801" y="1505"/>
                          </a:lnTo>
                          <a:lnTo>
                            <a:pt x="1798" y="1497"/>
                          </a:lnTo>
                          <a:lnTo>
                            <a:pt x="1797" y="1490"/>
                          </a:lnTo>
                          <a:lnTo>
                            <a:pt x="1797" y="1484"/>
                          </a:lnTo>
                          <a:lnTo>
                            <a:pt x="1797" y="1473"/>
                          </a:lnTo>
                          <a:lnTo>
                            <a:pt x="1797" y="1469"/>
                          </a:lnTo>
                          <a:lnTo>
                            <a:pt x="1799" y="1463"/>
                          </a:lnTo>
                          <a:lnTo>
                            <a:pt x="1801" y="1458"/>
                          </a:lnTo>
                          <a:lnTo>
                            <a:pt x="1801" y="1452"/>
                          </a:lnTo>
                          <a:lnTo>
                            <a:pt x="1801" y="1447"/>
                          </a:lnTo>
                          <a:lnTo>
                            <a:pt x="1799" y="1438"/>
                          </a:lnTo>
                          <a:lnTo>
                            <a:pt x="1796" y="1431"/>
                          </a:lnTo>
                          <a:lnTo>
                            <a:pt x="1788" y="1420"/>
                          </a:lnTo>
                          <a:lnTo>
                            <a:pt x="1785" y="1416"/>
                          </a:lnTo>
                          <a:lnTo>
                            <a:pt x="1797" y="1403"/>
                          </a:lnTo>
                          <a:lnTo>
                            <a:pt x="1809" y="1392"/>
                          </a:lnTo>
                          <a:lnTo>
                            <a:pt x="1820" y="1382"/>
                          </a:lnTo>
                          <a:lnTo>
                            <a:pt x="1831" y="1375"/>
                          </a:lnTo>
                          <a:lnTo>
                            <a:pt x="1841" y="1369"/>
                          </a:lnTo>
                          <a:lnTo>
                            <a:pt x="1850" y="1364"/>
                          </a:lnTo>
                          <a:lnTo>
                            <a:pt x="1857" y="1360"/>
                          </a:lnTo>
                          <a:lnTo>
                            <a:pt x="1864" y="1358"/>
                          </a:lnTo>
                          <a:lnTo>
                            <a:pt x="1875" y="1355"/>
                          </a:lnTo>
                          <a:lnTo>
                            <a:pt x="1883" y="1356"/>
                          </a:lnTo>
                          <a:lnTo>
                            <a:pt x="1887" y="1358"/>
                          </a:lnTo>
                          <a:lnTo>
                            <a:pt x="1889" y="1358"/>
                          </a:lnTo>
                          <a:lnTo>
                            <a:pt x="1892" y="1331"/>
                          </a:lnTo>
                          <a:lnTo>
                            <a:pt x="1892" y="1309"/>
                          </a:lnTo>
                          <a:lnTo>
                            <a:pt x="1891" y="1292"/>
                          </a:lnTo>
                          <a:lnTo>
                            <a:pt x="1889" y="1278"/>
                          </a:lnTo>
                          <a:lnTo>
                            <a:pt x="1886" y="1268"/>
                          </a:lnTo>
                          <a:lnTo>
                            <a:pt x="1881" y="1262"/>
                          </a:lnTo>
                          <a:lnTo>
                            <a:pt x="1876" y="1257"/>
                          </a:lnTo>
                          <a:lnTo>
                            <a:pt x="1870" y="1256"/>
                          </a:lnTo>
                          <a:lnTo>
                            <a:pt x="1864" y="1256"/>
                          </a:lnTo>
                          <a:lnTo>
                            <a:pt x="1858" y="1259"/>
                          </a:lnTo>
                          <a:lnTo>
                            <a:pt x="1853" y="1261"/>
                          </a:lnTo>
                          <a:lnTo>
                            <a:pt x="1847" y="1263"/>
                          </a:lnTo>
                          <a:lnTo>
                            <a:pt x="1840" y="1270"/>
                          </a:lnTo>
                          <a:lnTo>
                            <a:pt x="1836" y="1272"/>
                          </a:lnTo>
                          <a:lnTo>
                            <a:pt x="1771" y="1377"/>
                          </a:lnTo>
                          <a:lnTo>
                            <a:pt x="1759" y="1376"/>
                          </a:lnTo>
                          <a:lnTo>
                            <a:pt x="1748" y="1374"/>
                          </a:lnTo>
                          <a:lnTo>
                            <a:pt x="1738" y="1371"/>
                          </a:lnTo>
                          <a:lnTo>
                            <a:pt x="1730" y="1367"/>
                          </a:lnTo>
                          <a:lnTo>
                            <a:pt x="1714" y="1360"/>
                          </a:lnTo>
                          <a:lnTo>
                            <a:pt x="1700" y="1352"/>
                          </a:lnTo>
                          <a:lnTo>
                            <a:pt x="1684" y="1338"/>
                          </a:lnTo>
                          <a:lnTo>
                            <a:pt x="1679" y="1332"/>
                          </a:lnTo>
                          <a:lnTo>
                            <a:pt x="1672" y="1325"/>
                          </a:lnTo>
                          <a:lnTo>
                            <a:pt x="1668" y="1318"/>
                          </a:lnTo>
                          <a:lnTo>
                            <a:pt x="1666" y="1314"/>
                          </a:lnTo>
                          <a:lnTo>
                            <a:pt x="1667" y="1309"/>
                          </a:lnTo>
                          <a:lnTo>
                            <a:pt x="1670" y="1305"/>
                          </a:lnTo>
                          <a:lnTo>
                            <a:pt x="1673" y="1301"/>
                          </a:lnTo>
                          <a:lnTo>
                            <a:pt x="1679" y="1299"/>
                          </a:lnTo>
                          <a:lnTo>
                            <a:pt x="1686" y="1298"/>
                          </a:lnTo>
                          <a:lnTo>
                            <a:pt x="1711" y="1293"/>
                          </a:lnTo>
                          <a:lnTo>
                            <a:pt x="1725" y="1293"/>
                          </a:lnTo>
                          <a:lnTo>
                            <a:pt x="1734" y="1293"/>
                          </a:lnTo>
                          <a:lnTo>
                            <a:pt x="1742" y="1292"/>
                          </a:lnTo>
                          <a:lnTo>
                            <a:pt x="1749" y="1290"/>
                          </a:lnTo>
                          <a:lnTo>
                            <a:pt x="1754" y="1287"/>
                          </a:lnTo>
                          <a:lnTo>
                            <a:pt x="1759" y="1283"/>
                          </a:lnTo>
                          <a:lnTo>
                            <a:pt x="1763" y="1278"/>
                          </a:lnTo>
                          <a:lnTo>
                            <a:pt x="1765" y="1273"/>
                          </a:lnTo>
                          <a:lnTo>
                            <a:pt x="1768" y="1268"/>
                          </a:lnTo>
                          <a:lnTo>
                            <a:pt x="1770" y="1259"/>
                          </a:lnTo>
                          <a:lnTo>
                            <a:pt x="1771" y="1249"/>
                          </a:lnTo>
                          <a:lnTo>
                            <a:pt x="1771" y="1243"/>
                          </a:lnTo>
                          <a:lnTo>
                            <a:pt x="1771" y="1240"/>
                          </a:lnTo>
                          <a:lnTo>
                            <a:pt x="1766" y="1240"/>
                          </a:lnTo>
                          <a:lnTo>
                            <a:pt x="1761" y="1239"/>
                          </a:lnTo>
                          <a:lnTo>
                            <a:pt x="1756" y="1236"/>
                          </a:lnTo>
                          <a:lnTo>
                            <a:pt x="1752" y="1233"/>
                          </a:lnTo>
                          <a:lnTo>
                            <a:pt x="1739" y="1229"/>
                          </a:lnTo>
                          <a:lnTo>
                            <a:pt x="1727" y="1228"/>
                          </a:lnTo>
                          <a:lnTo>
                            <a:pt x="1715" y="1227"/>
                          </a:lnTo>
                          <a:lnTo>
                            <a:pt x="1704" y="1228"/>
                          </a:lnTo>
                          <a:lnTo>
                            <a:pt x="1693" y="1230"/>
                          </a:lnTo>
                          <a:lnTo>
                            <a:pt x="1683" y="1234"/>
                          </a:lnTo>
                          <a:lnTo>
                            <a:pt x="1673" y="1239"/>
                          </a:lnTo>
                          <a:lnTo>
                            <a:pt x="1665" y="1243"/>
                          </a:lnTo>
                          <a:lnTo>
                            <a:pt x="1649" y="1254"/>
                          </a:lnTo>
                          <a:lnTo>
                            <a:pt x="1637" y="1262"/>
                          </a:lnTo>
                          <a:lnTo>
                            <a:pt x="1629" y="1270"/>
                          </a:lnTo>
                          <a:lnTo>
                            <a:pt x="1627" y="1272"/>
                          </a:lnTo>
                          <a:lnTo>
                            <a:pt x="1622" y="1277"/>
                          </a:lnTo>
                          <a:lnTo>
                            <a:pt x="1618" y="1279"/>
                          </a:lnTo>
                          <a:lnTo>
                            <a:pt x="1613" y="1282"/>
                          </a:lnTo>
                          <a:lnTo>
                            <a:pt x="1608" y="1284"/>
                          </a:lnTo>
                          <a:lnTo>
                            <a:pt x="1597" y="1287"/>
                          </a:lnTo>
                          <a:lnTo>
                            <a:pt x="1586" y="1287"/>
                          </a:lnTo>
                          <a:lnTo>
                            <a:pt x="1575" y="1285"/>
                          </a:lnTo>
                          <a:lnTo>
                            <a:pt x="1566" y="1282"/>
                          </a:lnTo>
                          <a:lnTo>
                            <a:pt x="1555" y="1278"/>
                          </a:lnTo>
                          <a:lnTo>
                            <a:pt x="1544" y="1273"/>
                          </a:lnTo>
                          <a:lnTo>
                            <a:pt x="1525" y="1262"/>
                          </a:lnTo>
                          <a:lnTo>
                            <a:pt x="1509" y="1251"/>
                          </a:lnTo>
                          <a:lnTo>
                            <a:pt x="1499" y="1243"/>
                          </a:lnTo>
                          <a:lnTo>
                            <a:pt x="1496" y="1240"/>
                          </a:lnTo>
                          <a:lnTo>
                            <a:pt x="1495" y="1216"/>
                          </a:lnTo>
                          <a:lnTo>
                            <a:pt x="1495" y="1196"/>
                          </a:lnTo>
                          <a:lnTo>
                            <a:pt x="1497" y="1180"/>
                          </a:lnTo>
                          <a:lnTo>
                            <a:pt x="1501" y="1169"/>
                          </a:lnTo>
                          <a:lnTo>
                            <a:pt x="1503" y="1165"/>
                          </a:lnTo>
                          <a:lnTo>
                            <a:pt x="1507" y="1162"/>
                          </a:lnTo>
                          <a:lnTo>
                            <a:pt x="1509" y="1159"/>
                          </a:lnTo>
                          <a:lnTo>
                            <a:pt x="1513" y="1158"/>
                          </a:lnTo>
                          <a:lnTo>
                            <a:pt x="1519" y="1156"/>
                          </a:lnTo>
                          <a:lnTo>
                            <a:pt x="1526" y="1156"/>
                          </a:lnTo>
                          <a:lnTo>
                            <a:pt x="1534" y="1158"/>
                          </a:lnTo>
                          <a:lnTo>
                            <a:pt x="1541" y="1162"/>
                          </a:lnTo>
                          <a:lnTo>
                            <a:pt x="1548" y="1165"/>
                          </a:lnTo>
                          <a:lnTo>
                            <a:pt x="1555" y="1169"/>
                          </a:lnTo>
                          <a:lnTo>
                            <a:pt x="1564" y="1178"/>
                          </a:lnTo>
                          <a:lnTo>
                            <a:pt x="1568" y="1180"/>
                          </a:lnTo>
                          <a:lnTo>
                            <a:pt x="1586" y="1189"/>
                          </a:lnTo>
                          <a:lnTo>
                            <a:pt x="1605" y="1196"/>
                          </a:lnTo>
                          <a:lnTo>
                            <a:pt x="1622" y="1201"/>
                          </a:lnTo>
                          <a:lnTo>
                            <a:pt x="1638" y="1206"/>
                          </a:lnTo>
                          <a:lnTo>
                            <a:pt x="1666" y="1213"/>
                          </a:lnTo>
                          <a:lnTo>
                            <a:pt x="1689" y="1218"/>
                          </a:lnTo>
                          <a:lnTo>
                            <a:pt x="1721" y="1221"/>
                          </a:lnTo>
                          <a:lnTo>
                            <a:pt x="1732" y="1221"/>
                          </a:lnTo>
                          <a:lnTo>
                            <a:pt x="1742" y="1217"/>
                          </a:lnTo>
                          <a:lnTo>
                            <a:pt x="1752" y="1214"/>
                          </a:lnTo>
                          <a:lnTo>
                            <a:pt x="1761" y="1213"/>
                          </a:lnTo>
                          <a:lnTo>
                            <a:pt x="1771" y="1213"/>
                          </a:lnTo>
                          <a:lnTo>
                            <a:pt x="1755" y="1189"/>
                          </a:lnTo>
                          <a:lnTo>
                            <a:pt x="1743" y="1167"/>
                          </a:lnTo>
                          <a:lnTo>
                            <a:pt x="1734" y="1145"/>
                          </a:lnTo>
                          <a:lnTo>
                            <a:pt x="1727" y="1126"/>
                          </a:lnTo>
                          <a:lnTo>
                            <a:pt x="1720" y="1099"/>
                          </a:lnTo>
                          <a:lnTo>
                            <a:pt x="1719" y="1088"/>
                          </a:lnTo>
                          <a:lnTo>
                            <a:pt x="1710" y="1077"/>
                          </a:lnTo>
                          <a:lnTo>
                            <a:pt x="1703" y="1068"/>
                          </a:lnTo>
                          <a:lnTo>
                            <a:pt x="1697" y="1057"/>
                          </a:lnTo>
                          <a:lnTo>
                            <a:pt x="1692" y="1045"/>
                          </a:lnTo>
                          <a:lnTo>
                            <a:pt x="1683" y="1025"/>
                          </a:lnTo>
                          <a:lnTo>
                            <a:pt x="1677" y="1005"/>
                          </a:lnTo>
                          <a:lnTo>
                            <a:pt x="1673" y="987"/>
                          </a:lnTo>
                          <a:lnTo>
                            <a:pt x="1672" y="968"/>
                          </a:lnTo>
                          <a:lnTo>
                            <a:pt x="1672" y="951"/>
                          </a:lnTo>
                          <a:lnTo>
                            <a:pt x="1674" y="937"/>
                          </a:lnTo>
                          <a:lnTo>
                            <a:pt x="1677" y="922"/>
                          </a:lnTo>
                          <a:lnTo>
                            <a:pt x="1681" y="910"/>
                          </a:lnTo>
                          <a:lnTo>
                            <a:pt x="1686" y="899"/>
                          </a:lnTo>
                          <a:lnTo>
                            <a:pt x="1689" y="890"/>
                          </a:lnTo>
                          <a:lnTo>
                            <a:pt x="1697" y="877"/>
                          </a:lnTo>
                          <a:lnTo>
                            <a:pt x="1699" y="873"/>
                          </a:lnTo>
                          <a:lnTo>
                            <a:pt x="1657" y="872"/>
                          </a:lnTo>
                          <a:lnTo>
                            <a:pt x="1610" y="873"/>
                          </a:lnTo>
                          <a:lnTo>
                            <a:pt x="1557" y="874"/>
                          </a:lnTo>
                          <a:lnTo>
                            <a:pt x="1501" y="877"/>
                          </a:lnTo>
                          <a:lnTo>
                            <a:pt x="1381" y="884"/>
                          </a:lnTo>
                          <a:lnTo>
                            <a:pt x="1262" y="892"/>
                          </a:lnTo>
                          <a:lnTo>
                            <a:pt x="1152" y="902"/>
                          </a:lnTo>
                          <a:lnTo>
                            <a:pt x="1061" y="910"/>
                          </a:lnTo>
                          <a:lnTo>
                            <a:pt x="1000" y="916"/>
                          </a:lnTo>
                          <a:lnTo>
                            <a:pt x="977" y="918"/>
                          </a:lnTo>
                          <a:lnTo>
                            <a:pt x="980" y="901"/>
                          </a:lnTo>
                          <a:lnTo>
                            <a:pt x="983" y="884"/>
                          </a:lnTo>
                          <a:lnTo>
                            <a:pt x="984" y="867"/>
                          </a:lnTo>
                          <a:lnTo>
                            <a:pt x="984" y="850"/>
                          </a:lnTo>
                          <a:lnTo>
                            <a:pt x="984" y="818"/>
                          </a:lnTo>
                          <a:lnTo>
                            <a:pt x="982" y="788"/>
                          </a:lnTo>
                          <a:lnTo>
                            <a:pt x="978" y="764"/>
                          </a:lnTo>
                          <a:lnTo>
                            <a:pt x="974" y="744"/>
                          </a:lnTo>
                          <a:lnTo>
                            <a:pt x="972" y="732"/>
                          </a:lnTo>
                          <a:lnTo>
                            <a:pt x="971" y="728"/>
                          </a:lnTo>
                          <a:lnTo>
                            <a:pt x="976" y="725"/>
                          </a:lnTo>
                          <a:lnTo>
                            <a:pt x="982" y="721"/>
                          </a:lnTo>
                          <a:lnTo>
                            <a:pt x="987" y="717"/>
                          </a:lnTo>
                          <a:lnTo>
                            <a:pt x="991" y="713"/>
                          </a:lnTo>
                          <a:lnTo>
                            <a:pt x="1000" y="701"/>
                          </a:lnTo>
                          <a:lnTo>
                            <a:pt x="1007" y="688"/>
                          </a:lnTo>
                          <a:lnTo>
                            <a:pt x="1015" y="673"/>
                          </a:lnTo>
                          <a:lnTo>
                            <a:pt x="1022" y="659"/>
                          </a:lnTo>
                          <a:lnTo>
                            <a:pt x="1027" y="643"/>
                          </a:lnTo>
                          <a:lnTo>
                            <a:pt x="1032" y="627"/>
                          </a:lnTo>
                          <a:lnTo>
                            <a:pt x="1040" y="595"/>
                          </a:lnTo>
                          <a:lnTo>
                            <a:pt x="1045" y="569"/>
                          </a:lnTo>
                          <a:lnTo>
                            <a:pt x="1049" y="551"/>
                          </a:lnTo>
                          <a:lnTo>
                            <a:pt x="1049" y="545"/>
                          </a:lnTo>
                          <a:lnTo>
                            <a:pt x="1065" y="534"/>
                          </a:lnTo>
                          <a:lnTo>
                            <a:pt x="1078" y="523"/>
                          </a:lnTo>
                          <a:lnTo>
                            <a:pt x="1091" y="511"/>
                          </a:lnTo>
                          <a:lnTo>
                            <a:pt x="1099" y="498"/>
                          </a:lnTo>
                          <a:lnTo>
                            <a:pt x="1107" y="486"/>
                          </a:lnTo>
                          <a:lnTo>
                            <a:pt x="1113" y="474"/>
                          </a:lnTo>
                          <a:lnTo>
                            <a:pt x="1118" y="462"/>
                          </a:lnTo>
                          <a:lnTo>
                            <a:pt x="1120" y="449"/>
                          </a:lnTo>
                          <a:lnTo>
                            <a:pt x="1122" y="427"/>
                          </a:lnTo>
                          <a:lnTo>
                            <a:pt x="1124" y="410"/>
                          </a:lnTo>
                          <a:lnTo>
                            <a:pt x="1122" y="398"/>
                          </a:lnTo>
                          <a:lnTo>
                            <a:pt x="1121" y="393"/>
                          </a:lnTo>
                          <a:lnTo>
                            <a:pt x="1213" y="387"/>
                          </a:lnTo>
                          <a:lnTo>
                            <a:pt x="1214" y="372"/>
                          </a:lnTo>
                          <a:lnTo>
                            <a:pt x="1213" y="357"/>
                          </a:lnTo>
                          <a:lnTo>
                            <a:pt x="1209" y="345"/>
                          </a:lnTo>
                          <a:lnTo>
                            <a:pt x="1206" y="333"/>
                          </a:lnTo>
                          <a:lnTo>
                            <a:pt x="1201" y="323"/>
                          </a:lnTo>
                          <a:lnTo>
                            <a:pt x="1196" y="315"/>
                          </a:lnTo>
                          <a:lnTo>
                            <a:pt x="1190" y="306"/>
                          </a:lnTo>
                          <a:lnTo>
                            <a:pt x="1184" y="299"/>
                          </a:lnTo>
                          <a:lnTo>
                            <a:pt x="1170" y="288"/>
                          </a:lnTo>
                          <a:lnTo>
                            <a:pt x="1159" y="280"/>
                          </a:lnTo>
                          <a:lnTo>
                            <a:pt x="1151" y="277"/>
                          </a:lnTo>
                          <a:lnTo>
                            <a:pt x="1148" y="275"/>
                          </a:lnTo>
                          <a:lnTo>
                            <a:pt x="1149" y="264"/>
                          </a:lnTo>
                          <a:lnTo>
                            <a:pt x="1151" y="255"/>
                          </a:lnTo>
                          <a:lnTo>
                            <a:pt x="1151" y="246"/>
                          </a:lnTo>
                          <a:lnTo>
                            <a:pt x="1149" y="239"/>
                          </a:lnTo>
                          <a:lnTo>
                            <a:pt x="1148" y="231"/>
                          </a:lnTo>
                          <a:lnTo>
                            <a:pt x="1146" y="224"/>
                          </a:lnTo>
                          <a:lnTo>
                            <a:pt x="1142" y="219"/>
                          </a:lnTo>
                          <a:lnTo>
                            <a:pt x="1140" y="214"/>
                          </a:lnTo>
                          <a:lnTo>
                            <a:pt x="1127" y="201"/>
                          </a:lnTo>
                          <a:lnTo>
                            <a:pt x="1121" y="197"/>
                          </a:lnTo>
                          <a:lnTo>
                            <a:pt x="1135" y="185"/>
                          </a:lnTo>
                          <a:lnTo>
                            <a:pt x="1143" y="174"/>
                          </a:lnTo>
                          <a:lnTo>
                            <a:pt x="1146" y="169"/>
                          </a:lnTo>
                          <a:lnTo>
                            <a:pt x="1148" y="164"/>
                          </a:lnTo>
                          <a:lnTo>
                            <a:pt x="1149" y="160"/>
                          </a:lnTo>
                          <a:lnTo>
                            <a:pt x="1149" y="155"/>
                          </a:lnTo>
                          <a:lnTo>
                            <a:pt x="1149" y="148"/>
                          </a:lnTo>
                          <a:lnTo>
                            <a:pt x="1146" y="141"/>
                          </a:lnTo>
                          <a:lnTo>
                            <a:pt x="1141" y="135"/>
                          </a:lnTo>
                          <a:lnTo>
                            <a:pt x="1135" y="130"/>
                          </a:lnTo>
                          <a:lnTo>
                            <a:pt x="1127" y="125"/>
                          </a:lnTo>
                          <a:lnTo>
                            <a:pt x="1120" y="121"/>
                          </a:lnTo>
                          <a:lnTo>
                            <a:pt x="1113" y="118"/>
                          </a:lnTo>
                          <a:lnTo>
                            <a:pt x="1105" y="115"/>
                          </a:lnTo>
                          <a:lnTo>
                            <a:pt x="1093" y="113"/>
                          </a:lnTo>
                          <a:lnTo>
                            <a:pt x="1089" y="111"/>
                          </a:lnTo>
                          <a:lnTo>
                            <a:pt x="1096" y="0"/>
                          </a:lnTo>
                          <a:lnTo>
                            <a:pt x="0" y="20"/>
                          </a:lnTo>
                          <a:lnTo>
                            <a:pt x="26" y="512"/>
                          </a:lnTo>
                          <a:lnTo>
                            <a:pt x="31" y="530"/>
                          </a:lnTo>
                          <a:lnTo>
                            <a:pt x="37" y="545"/>
                          </a:lnTo>
                          <a:lnTo>
                            <a:pt x="44" y="558"/>
                          </a:lnTo>
                          <a:lnTo>
                            <a:pt x="53" y="569"/>
                          </a:lnTo>
                          <a:lnTo>
                            <a:pt x="71" y="589"/>
                          </a:lnTo>
                          <a:lnTo>
                            <a:pt x="91" y="606"/>
                          </a:lnTo>
                          <a:lnTo>
                            <a:pt x="100" y="615"/>
                          </a:lnTo>
                          <a:lnTo>
                            <a:pt x="110" y="626"/>
                          </a:lnTo>
                          <a:lnTo>
                            <a:pt x="120" y="637"/>
                          </a:lnTo>
                          <a:lnTo>
                            <a:pt x="129" y="651"/>
                          </a:lnTo>
                          <a:lnTo>
                            <a:pt x="136" y="667"/>
                          </a:lnTo>
                          <a:lnTo>
                            <a:pt x="142" y="686"/>
                          </a:lnTo>
                          <a:lnTo>
                            <a:pt x="147" y="709"/>
                          </a:lnTo>
                          <a:lnTo>
                            <a:pt x="151" y="735"/>
                          </a:lnTo>
                          <a:lnTo>
                            <a:pt x="151" y="750"/>
                          </a:lnTo>
                          <a:lnTo>
                            <a:pt x="153" y="765"/>
                          </a:lnTo>
                          <a:lnTo>
                            <a:pt x="157" y="779"/>
                          </a:lnTo>
                          <a:lnTo>
                            <a:pt x="163" y="791"/>
                          </a:lnTo>
                          <a:lnTo>
                            <a:pt x="170" y="803"/>
                          </a:lnTo>
                          <a:lnTo>
                            <a:pt x="178" y="815"/>
                          </a:lnTo>
                          <a:lnTo>
                            <a:pt x="186" y="826"/>
                          </a:lnTo>
                          <a:lnTo>
                            <a:pt x="195" y="837"/>
                          </a:lnTo>
                          <a:lnTo>
                            <a:pt x="202" y="848"/>
                          </a:lnTo>
                          <a:lnTo>
                            <a:pt x="209" y="859"/>
                          </a:lnTo>
                          <a:lnTo>
                            <a:pt x="217" y="870"/>
                          </a:lnTo>
                          <a:lnTo>
                            <a:pt x="222" y="883"/>
                          </a:lnTo>
                          <a:lnTo>
                            <a:pt x="225" y="894"/>
                          </a:lnTo>
                          <a:lnTo>
                            <a:pt x="228" y="906"/>
                          </a:lnTo>
                          <a:lnTo>
                            <a:pt x="226" y="912"/>
                          </a:lnTo>
                          <a:lnTo>
                            <a:pt x="226" y="918"/>
                          </a:lnTo>
                          <a:lnTo>
                            <a:pt x="225" y="924"/>
                          </a:lnTo>
                          <a:lnTo>
                            <a:pt x="223" y="932"/>
                          </a:lnTo>
                          <a:lnTo>
                            <a:pt x="215" y="963"/>
                          </a:lnTo>
                          <a:lnTo>
                            <a:pt x="208" y="993"/>
                          </a:lnTo>
                          <a:lnTo>
                            <a:pt x="201" y="1019"/>
                          </a:lnTo>
                          <a:lnTo>
                            <a:pt x="193" y="1042"/>
                          </a:lnTo>
                          <a:lnTo>
                            <a:pt x="179" y="1081"/>
                          </a:lnTo>
                          <a:lnTo>
                            <a:pt x="167" y="1113"/>
                          </a:lnTo>
                          <a:lnTo>
                            <a:pt x="156" y="1140"/>
                          </a:lnTo>
                          <a:lnTo>
                            <a:pt x="148" y="1164"/>
                          </a:lnTo>
                          <a:lnTo>
                            <a:pt x="146" y="1178"/>
                          </a:lnTo>
                          <a:lnTo>
                            <a:pt x="144" y="1191"/>
                          </a:lnTo>
                          <a:lnTo>
                            <a:pt x="143" y="1205"/>
                          </a:lnTo>
                          <a:lnTo>
                            <a:pt x="144" y="1221"/>
                          </a:lnTo>
                          <a:lnTo>
                            <a:pt x="144" y="1235"/>
                          </a:lnTo>
                          <a:lnTo>
                            <a:pt x="143" y="1252"/>
                          </a:lnTo>
                          <a:lnTo>
                            <a:pt x="140" y="1271"/>
                          </a:lnTo>
                          <a:lnTo>
                            <a:pt x="136" y="1289"/>
                          </a:lnTo>
                          <a:lnTo>
                            <a:pt x="125" y="1330"/>
                          </a:lnTo>
                          <a:lnTo>
                            <a:pt x="113" y="1372"/>
                          </a:lnTo>
                          <a:lnTo>
                            <a:pt x="100" y="1414"/>
                          </a:lnTo>
                          <a:lnTo>
                            <a:pt x="89" y="1456"/>
                          </a:lnTo>
                          <a:lnTo>
                            <a:pt x="87" y="1475"/>
                          </a:lnTo>
                          <a:lnTo>
                            <a:pt x="85" y="1494"/>
                          </a:lnTo>
                          <a:lnTo>
                            <a:pt x="83" y="1512"/>
                          </a:lnTo>
                          <a:lnTo>
                            <a:pt x="86" y="1528"/>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48" name="Freeform 497"/>
                    <p:cNvSpPr>
                      <a:spLocks/>
                    </p:cNvSpPr>
                    <p:nvPr/>
                  </p:nvSpPr>
                  <p:spPr bwMode="auto">
                    <a:xfrm>
                      <a:off x="3024" y="2538"/>
                      <a:ext cx="506" cy="441"/>
                    </a:xfrm>
                    <a:custGeom>
                      <a:avLst/>
                      <a:gdLst>
                        <a:gd name="T0" fmla="*/ 0 w 2027"/>
                        <a:gd name="T1" fmla="*/ 0 h 1764"/>
                        <a:gd name="T2" fmla="*/ 0 w 2027"/>
                        <a:gd name="T3" fmla="*/ 0 h 1764"/>
                        <a:gd name="T4" fmla="*/ 0 w 2027"/>
                        <a:gd name="T5" fmla="*/ 0 h 1764"/>
                        <a:gd name="T6" fmla="*/ 0 w 2027"/>
                        <a:gd name="T7" fmla="*/ 0 h 1764"/>
                        <a:gd name="T8" fmla="*/ 0 w 2027"/>
                        <a:gd name="T9" fmla="*/ 0 h 1764"/>
                        <a:gd name="T10" fmla="*/ 0 w 2027"/>
                        <a:gd name="T11" fmla="*/ 0 h 1764"/>
                        <a:gd name="T12" fmla="*/ 0 w 2027"/>
                        <a:gd name="T13" fmla="*/ 0 h 1764"/>
                        <a:gd name="T14" fmla="*/ 0 w 2027"/>
                        <a:gd name="T15" fmla="*/ 0 h 1764"/>
                        <a:gd name="T16" fmla="*/ 0 w 2027"/>
                        <a:gd name="T17" fmla="*/ 0 h 1764"/>
                        <a:gd name="T18" fmla="*/ 0 w 2027"/>
                        <a:gd name="T19" fmla="*/ 0 h 1764"/>
                        <a:gd name="T20" fmla="*/ 0 w 2027"/>
                        <a:gd name="T21" fmla="*/ 0 h 1764"/>
                        <a:gd name="T22" fmla="*/ 0 w 2027"/>
                        <a:gd name="T23" fmla="*/ 0 h 1764"/>
                        <a:gd name="T24" fmla="*/ 0 w 2027"/>
                        <a:gd name="T25" fmla="*/ 0 h 1764"/>
                        <a:gd name="T26" fmla="*/ 0 w 2027"/>
                        <a:gd name="T27" fmla="*/ 0 h 1764"/>
                        <a:gd name="T28" fmla="*/ 0 w 2027"/>
                        <a:gd name="T29" fmla="*/ 0 h 1764"/>
                        <a:gd name="T30" fmla="*/ 0 w 2027"/>
                        <a:gd name="T31" fmla="*/ 0 h 1764"/>
                        <a:gd name="T32" fmla="*/ 0 w 2027"/>
                        <a:gd name="T33" fmla="*/ 0 h 1764"/>
                        <a:gd name="T34" fmla="*/ 0 w 2027"/>
                        <a:gd name="T35" fmla="*/ 0 h 1764"/>
                        <a:gd name="T36" fmla="*/ 0 w 2027"/>
                        <a:gd name="T37" fmla="*/ 0 h 1764"/>
                        <a:gd name="T38" fmla="*/ 0 w 2027"/>
                        <a:gd name="T39" fmla="*/ 0 h 1764"/>
                        <a:gd name="T40" fmla="*/ 0 w 2027"/>
                        <a:gd name="T41" fmla="*/ 0 h 1764"/>
                        <a:gd name="T42" fmla="*/ 0 w 2027"/>
                        <a:gd name="T43" fmla="*/ 0 h 1764"/>
                        <a:gd name="T44" fmla="*/ 0 w 2027"/>
                        <a:gd name="T45" fmla="*/ 0 h 1764"/>
                        <a:gd name="T46" fmla="*/ 0 w 2027"/>
                        <a:gd name="T47" fmla="*/ 0 h 1764"/>
                        <a:gd name="T48" fmla="*/ 0 w 2027"/>
                        <a:gd name="T49" fmla="*/ 0 h 1764"/>
                        <a:gd name="T50" fmla="*/ 0 w 2027"/>
                        <a:gd name="T51" fmla="*/ 0 h 1764"/>
                        <a:gd name="T52" fmla="*/ 0 w 2027"/>
                        <a:gd name="T53" fmla="*/ 0 h 1764"/>
                        <a:gd name="T54" fmla="*/ 0 w 2027"/>
                        <a:gd name="T55" fmla="*/ 0 h 1764"/>
                        <a:gd name="T56" fmla="*/ 0 w 2027"/>
                        <a:gd name="T57" fmla="*/ 0 h 1764"/>
                        <a:gd name="T58" fmla="*/ 0 w 2027"/>
                        <a:gd name="T59" fmla="*/ 0 h 1764"/>
                        <a:gd name="T60" fmla="*/ 0 w 2027"/>
                        <a:gd name="T61" fmla="*/ 0 h 1764"/>
                        <a:gd name="T62" fmla="*/ 0 w 2027"/>
                        <a:gd name="T63" fmla="*/ 0 h 1764"/>
                        <a:gd name="T64" fmla="*/ 0 w 2027"/>
                        <a:gd name="T65" fmla="*/ 0 h 1764"/>
                        <a:gd name="T66" fmla="*/ 0 w 2027"/>
                        <a:gd name="T67" fmla="*/ 0 h 1764"/>
                        <a:gd name="T68" fmla="*/ 0 w 2027"/>
                        <a:gd name="T69" fmla="*/ 0 h 1764"/>
                        <a:gd name="T70" fmla="*/ 0 w 2027"/>
                        <a:gd name="T71" fmla="*/ 0 h 1764"/>
                        <a:gd name="T72" fmla="*/ 0 w 2027"/>
                        <a:gd name="T73" fmla="*/ 0 h 1764"/>
                        <a:gd name="T74" fmla="*/ 0 w 2027"/>
                        <a:gd name="T75" fmla="*/ 0 h 1764"/>
                        <a:gd name="T76" fmla="*/ 0 w 2027"/>
                        <a:gd name="T77" fmla="*/ 0 h 1764"/>
                        <a:gd name="T78" fmla="*/ 0 w 2027"/>
                        <a:gd name="T79" fmla="*/ 0 h 1764"/>
                        <a:gd name="T80" fmla="*/ 0 w 2027"/>
                        <a:gd name="T81" fmla="*/ 0 h 1764"/>
                        <a:gd name="T82" fmla="*/ 0 w 2027"/>
                        <a:gd name="T83" fmla="*/ 0 h 1764"/>
                        <a:gd name="T84" fmla="*/ 0 w 2027"/>
                        <a:gd name="T85" fmla="*/ 0 h 1764"/>
                        <a:gd name="T86" fmla="*/ 0 w 2027"/>
                        <a:gd name="T87" fmla="*/ 0 h 1764"/>
                        <a:gd name="T88" fmla="*/ 0 w 2027"/>
                        <a:gd name="T89" fmla="*/ 0 h 1764"/>
                        <a:gd name="T90" fmla="*/ 0 w 2027"/>
                        <a:gd name="T91" fmla="*/ 0 h 1764"/>
                        <a:gd name="T92" fmla="*/ 0 w 2027"/>
                        <a:gd name="T93" fmla="*/ 0 h 1764"/>
                        <a:gd name="T94" fmla="*/ 0 w 2027"/>
                        <a:gd name="T95" fmla="*/ 0 h 1764"/>
                        <a:gd name="T96" fmla="*/ 0 w 2027"/>
                        <a:gd name="T97" fmla="*/ 0 h 1764"/>
                        <a:gd name="T98" fmla="*/ 0 w 2027"/>
                        <a:gd name="T99" fmla="*/ 0 h 1764"/>
                        <a:gd name="T100" fmla="*/ 0 w 2027"/>
                        <a:gd name="T101" fmla="*/ 0 h 1764"/>
                        <a:gd name="T102" fmla="*/ 0 w 2027"/>
                        <a:gd name="T103" fmla="*/ 0 h 1764"/>
                        <a:gd name="T104" fmla="*/ 0 w 2027"/>
                        <a:gd name="T105" fmla="*/ 0 h 1764"/>
                        <a:gd name="T106" fmla="*/ 0 w 2027"/>
                        <a:gd name="T107" fmla="*/ 0 h 1764"/>
                        <a:gd name="T108" fmla="*/ 0 w 2027"/>
                        <a:gd name="T109" fmla="*/ 0 h 1764"/>
                        <a:gd name="T110" fmla="*/ 0 w 2027"/>
                        <a:gd name="T111" fmla="*/ 0 h 1764"/>
                        <a:gd name="T112" fmla="*/ 0 w 2027"/>
                        <a:gd name="T113" fmla="*/ 0 h 1764"/>
                        <a:gd name="T114" fmla="*/ 0 w 2027"/>
                        <a:gd name="T115" fmla="*/ 0 h 17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27"/>
                        <a:gd name="T175" fmla="*/ 0 h 1764"/>
                        <a:gd name="T176" fmla="*/ 2027 w 2027"/>
                        <a:gd name="T177" fmla="*/ 1764 h 17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27" h="1764">
                          <a:moveTo>
                            <a:pt x="86" y="1528"/>
                          </a:moveTo>
                          <a:lnTo>
                            <a:pt x="94" y="1528"/>
                          </a:lnTo>
                          <a:lnTo>
                            <a:pt x="102" y="1524"/>
                          </a:lnTo>
                          <a:lnTo>
                            <a:pt x="109" y="1520"/>
                          </a:lnTo>
                          <a:lnTo>
                            <a:pt x="118" y="1516"/>
                          </a:lnTo>
                          <a:lnTo>
                            <a:pt x="133" y="1501"/>
                          </a:lnTo>
                          <a:lnTo>
                            <a:pt x="148" y="1489"/>
                          </a:lnTo>
                          <a:lnTo>
                            <a:pt x="164" y="1479"/>
                          </a:lnTo>
                          <a:lnTo>
                            <a:pt x="180" y="1472"/>
                          </a:lnTo>
                          <a:lnTo>
                            <a:pt x="196" y="1465"/>
                          </a:lnTo>
                          <a:lnTo>
                            <a:pt x="211" y="1462"/>
                          </a:lnTo>
                          <a:lnTo>
                            <a:pt x="225" y="1458"/>
                          </a:lnTo>
                          <a:lnTo>
                            <a:pt x="240" y="1457"/>
                          </a:lnTo>
                          <a:lnTo>
                            <a:pt x="252" y="1457"/>
                          </a:lnTo>
                          <a:lnTo>
                            <a:pt x="264" y="1457"/>
                          </a:lnTo>
                          <a:lnTo>
                            <a:pt x="275" y="1458"/>
                          </a:lnTo>
                          <a:lnTo>
                            <a:pt x="284" y="1459"/>
                          </a:lnTo>
                          <a:lnTo>
                            <a:pt x="297" y="1462"/>
                          </a:lnTo>
                          <a:lnTo>
                            <a:pt x="301" y="1463"/>
                          </a:lnTo>
                          <a:lnTo>
                            <a:pt x="311" y="1460"/>
                          </a:lnTo>
                          <a:lnTo>
                            <a:pt x="320" y="1459"/>
                          </a:lnTo>
                          <a:lnTo>
                            <a:pt x="329" y="1458"/>
                          </a:lnTo>
                          <a:lnTo>
                            <a:pt x="339" y="1458"/>
                          </a:lnTo>
                          <a:lnTo>
                            <a:pt x="361" y="1458"/>
                          </a:lnTo>
                          <a:lnTo>
                            <a:pt x="382" y="1460"/>
                          </a:lnTo>
                          <a:lnTo>
                            <a:pt x="405" y="1465"/>
                          </a:lnTo>
                          <a:lnTo>
                            <a:pt x="427" y="1470"/>
                          </a:lnTo>
                          <a:lnTo>
                            <a:pt x="449" y="1476"/>
                          </a:lnTo>
                          <a:lnTo>
                            <a:pt x="470" y="1483"/>
                          </a:lnTo>
                          <a:lnTo>
                            <a:pt x="509" y="1496"/>
                          </a:lnTo>
                          <a:lnTo>
                            <a:pt x="541" y="1509"/>
                          </a:lnTo>
                          <a:lnTo>
                            <a:pt x="563" y="1518"/>
                          </a:lnTo>
                          <a:lnTo>
                            <a:pt x="570" y="1522"/>
                          </a:lnTo>
                          <a:lnTo>
                            <a:pt x="588" y="1530"/>
                          </a:lnTo>
                          <a:lnTo>
                            <a:pt x="605" y="1538"/>
                          </a:lnTo>
                          <a:lnTo>
                            <a:pt x="622" y="1544"/>
                          </a:lnTo>
                          <a:lnTo>
                            <a:pt x="639" y="1549"/>
                          </a:lnTo>
                          <a:lnTo>
                            <a:pt x="657" y="1551"/>
                          </a:lnTo>
                          <a:lnTo>
                            <a:pt x="674" y="1554"/>
                          </a:lnTo>
                          <a:lnTo>
                            <a:pt x="692" y="1555"/>
                          </a:lnTo>
                          <a:lnTo>
                            <a:pt x="708" y="1555"/>
                          </a:lnTo>
                          <a:lnTo>
                            <a:pt x="737" y="1554"/>
                          </a:lnTo>
                          <a:lnTo>
                            <a:pt x="760" y="1551"/>
                          </a:lnTo>
                          <a:lnTo>
                            <a:pt x="775" y="1549"/>
                          </a:lnTo>
                          <a:lnTo>
                            <a:pt x="781" y="1549"/>
                          </a:lnTo>
                          <a:lnTo>
                            <a:pt x="905" y="1476"/>
                          </a:lnTo>
                          <a:lnTo>
                            <a:pt x="912" y="1479"/>
                          </a:lnTo>
                          <a:lnTo>
                            <a:pt x="919" y="1481"/>
                          </a:lnTo>
                          <a:lnTo>
                            <a:pt x="927" y="1483"/>
                          </a:lnTo>
                          <a:lnTo>
                            <a:pt x="934" y="1483"/>
                          </a:lnTo>
                          <a:lnTo>
                            <a:pt x="951" y="1480"/>
                          </a:lnTo>
                          <a:lnTo>
                            <a:pt x="967" y="1476"/>
                          </a:lnTo>
                          <a:lnTo>
                            <a:pt x="993" y="1468"/>
                          </a:lnTo>
                          <a:lnTo>
                            <a:pt x="1004" y="1463"/>
                          </a:lnTo>
                          <a:lnTo>
                            <a:pt x="1001" y="1475"/>
                          </a:lnTo>
                          <a:lnTo>
                            <a:pt x="1000" y="1487"/>
                          </a:lnTo>
                          <a:lnTo>
                            <a:pt x="1000" y="1497"/>
                          </a:lnTo>
                          <a:lnTo>
                            <a:pt x="1001" y="1506"/>
                          </a:lnTo>
                          <a:lnTo>
                            <a:pt x="1004" y="1513"/>
                          </a:lnTo>
                          <a:lnTo>
                            <a:pt x="1007" y="1519"/>
                          </a:lnTo>
                          <a:lnTo>
                            <a:pt x="1011" y="1525"/>
                          </a:lnTo>
                          <a:lnTo>
                            <a:pt x="1016" y="1529"/>
                          </a:lnTo>
                          <a:lnTo>
                            <a:pt x="1026" y="1535"/>
                          </a:lnTo>
                          <a:lnTo>
                            <a:pt x="1034" y="1539"/>
                          </a:lnTo>
                          <a:lnTo>
                            <a:pt x="1040" y="1541"/>
                          </a:lnTo>
                          <a:lnTo>
                            <a:pt x="1043" y="1541"/>
                          </a:lnTo>
                          <a:lnTo>
                            <a:pt x="1059" y="1523"/>
                          </a:lnTo>
                          <a:lnTo>
                            <a:pt x="1072" y="1508"/>
                          </a:lnTo>
                          <a:lnTo>
                            <a:pt x="1078" y="1503"/>
                          </a:lnTo>
                          <a:lnTo>
                            <a:pt x="1083" y="1500"/>
                          </a:lnTo>
                          <a:lnTo>
                            <a:pt x="1088" y="1497"/>
                          </a:lnTo>
                          <a:lnTo>
                            <a:pt x="1092" y="1496"/>
                          </a:lnTo>
                          <a:lnTo>
                            <a:pt x="1096" y="1495"/>
                          </a:lnTo>
                          <a:lnTo>
                            <a:pt x="1099" y="1495"/>
                          </a:lnTo>
                          <a:lnTo>
                            <a:pt x="1102" y="1496"/>
                          </a:lnTo>
                          <a:lnTo>
                            <a:pt x="1104" y="1498"/>
                          </a:lnTo>
                          <a:lnTo>
                            <a:pt x="1108" y="1503"/>
                          </a:lnTo>
                          <a:lnTo>
                            <a:pt x="1110" y="1511"/>
                          </a:lnTo>
                          <a:lnTo>
                            <a:pt x="1111" y="1519"/>
                          </a:lnTo>
                          <a:lnTo>
                            <a:pt x="1111" y="1528"/>
                          </a:lnTo>
                          <a:lnTo>
                            <a:pt x="1111" y="1538"/>
                          </a:lnTo>
                          <a:lnTo>
                            <a:pt x="1111" y="1547"/>
                          </a:lnTo>
                          <a:lnTo>
                            <a:pt x="1109" y="1562"/>
                          </a:lnTo>
                          <a:lnTo>
                            <a:pt x="1109" y="1568"/>
                          </a:lnTo>
                          <a:lnTo>
                            <a:pt x="1119" y="1567"/>
                          </a:lnTo>
                          <a:lnTo>
                            <a:pt x="1127" y="1568"/>
                          </a:lnTo>
                          <a:lnTo>
                            <a:pt x="1135" y="1571"/>
                          </a:lnTo>
                          <a:lnTo>
                            <a:pt x="1141" y="1574"/>
                          </a:lnTo>
                          <a:lnTo>
                            <a:pt x="1151" y="1584"/>
                          </a:lnTo>
                          <a:lnTo>
                            <a:pt x="1160" y="1595"/>
                          </a:lnTo>
                          <a:lnTo>
                            <a:pt x="1165" y="1601"/>
                          </a:lnTo>
                          <a:lnTo>
                            <a:pt x="1170" y="1609"/>
                          </a:lnTo>
                          <a:lnTo>
                            <a:pt x="1176" y="1614"/>
                          </a:lnTo>
                          <a:lnTo>
                            <a:pt x="1184" y="1620"/>
                          </a:lnTo>
                          <a:lnTo>
                            <a:pt x="1191" y="1625"/>
                          </a:lnTo>
                          <a:lnTo>
                            <a:pt x="1201" y="1628"/>
                          </a:lnTo>
                          <a:lnTo>
                            <a:pt x="1213" y="1632"/>
                          </a:lnTo>
                          <a:lnTo>
                            <a:pt x="1227" y="1633"/>
                          </a:lnTo>
                          <a:lnTo>
                            <a:pt x="1228" y="1649"/>
                          </a:lnTo>
                          <a:lnTo>
                            <a:pt x="1231" y="1664"/>
                          </a:lnTo>
                          <a:lnTo>
                            <a:pt x="1236" y="1676"/>
                          </a:lnTo>
                          <a:lnTo>
                            <a:pt x="1242" y="1687"/>
                          </a:lnTo>
                          <a:lnTo>
                            <a:pt x="1251" y="1696"/>
                          </a:lnTo>
                          <a:lnTo>
                            <a:pt x="1260" y="1703"/>
                          </a:lnTo>
                          <a:lnTo>
                            <a:pt x="1269" y="1709"/>
                          </a:lnTo>
                          <a:lnTo>
                            <a:pt x="1279" y="1714"/>
                          </a:lnTo>
                          <a:lnTo>
                            <a:pt x="1289" y="1718"/>
                          </a:lnTo>
                          <a:lnTo>
                            <a:pt x="1299" y="1720"/>
                          </a:lnTo>
                          <a:lnTo>
                            <a:pt x="1307" y="1722"/>
                          </a:lnTo>
                          <a:lnTo>
                            <a:pt x="1315" y="1724"/>
                          </a:lnTo>
                          <a:lnTo>
                            <a:pt x="1327" y="1725"/>
                          </a:lnTo>
                          <a:lnTo>
                            <a:pt x="1332" y="1725"/>
                          </a:lnTo>
                          <a:lnTo>
                            <a:pt x="1343" y="1725"/>
                          </a:lnTo>
                          <a:lnTo>
                            <a:pt x="1353" y="1724"/>
                          </a:lnTo>
                          <a:lnTo>
                            <a:pt x="1360" y="1721"/>
                          </a:lnTo>
                          <a:lnTo>
                            <a:pt x="1366" y="1719"/>
                          </a:lnTo>
                          <a:lnTo>
                            <a:pt x="1371" y="1716"/>
                          </a:lnTo>
                          <a:lnTo>
                            <a:pt x="1375" y="1713"/>
                          </a:lnTo>
                          <a:lnTo>
                            <a:pt x="1377" y="1709"/>
                          </a:lnTo>
                          <a:lnTo>
                            <a:pt x="1380" y="1705"/>
                          </a:lnTo>
                          <a:lnTo>
                            <a:pt x="1381" y="1698"/>
                          </a:lnTo>
                          <a:lnTo>
                            <a:pt x="1380" y="1692"/>
                          </a:lnTo>
                          <a:lnTo>
                            <a:pt x="1378" y="1687"/>
                          </a:lnTo>
                          <a:lnTo>
                            <a:pt x="1377" y="1686"/>
                          </a:lnTo>
                          <a:lnTo>
                            <a:pt x="1389" y="1693"/>
                          </a:lnTo>
                          <a:lnTo>
                            <a:pt x="1398" y="1697"/>
                          </a:lnTo>
                          <a:lnTo>
                            <a:pt x="1405" y="1699"/>
                          </a:lnTo>
                          <a:lnTo>
                            <a:pt x="1411" y="1698"/>
                          </a:lnTo>
                          <a:lnTo>
                            <a:pt x="1416" y="1696"/>
                          </a:lnTo>
                          <a:lnTo>
                            <a:pt x="1419" y="1692"/>
                          </a:lnTo>
                          <a:lnTo>
                            <a:pt x="1421" y="1686"/>
                          </a:lnTo>
                          <a:lnTo>
                            <a:pt x="1422" y="1680"/>
                          </a:lnTo>
                          <a:lnTo>
                            <a:pt x="1421" y="1666"/>
                          </a:lnTo>
                          <a:lnTo>
                            <a:pt x="1420" y="1654"/>
                          </a:lnTo>
                          <a:lnTo>
                            <a:pt x="1417" y="1644"/>
                          </a:lnTo>
                          <a:lnTo>
                            <a:pt x="1416" y="1640"/>
                          </a:lnTo>
                          <a:lnTo>
                            <a:pt x="1432" y="1637"/>
                          </a:lnTo>
                          <a:lnTo>
                            <a:pt x="1446" y="1636"/>
                          </a:lnTo>
                          <a:lnTo>
                            <a:pt x="1458" y="1634"/>
                          </a:lnTo>
                          <a:lnTo>
                            <a:pt x="1470" y="1634"/>
                          </a:lnTo>
                          <a:lnTo>
                            <a:pt x="1481" y="1634"/>
                          </a:lnTo>
                          <a:lnTo>
                            <a:pt x="1491" y="1636"/>
                          </a:lnTo>
                          <a:lnTo>
                            <a:pt x="1499" y="1637"/>
                          </a:lnTo>
                          <a:lnTo>
                            <a:pt x="1508" y="1639"/>
                          </a:lnTo>
                          <a:lnTo>
                            <a:pt x="1515" y="1642"/>
                          </a:lnTo>
                          <a:lnTo>
                            <a:pt x="1521" y="1645"/>
                          </a:lnTo>
                          <a:lnTo>
                            <a:pt x="1528" y="1649"/>
                          </a:lnTo>
                          <a:lnTo>
                            <a:pt x="1533" y="1653"/>
                          </a:lnTo>
                          <a:lnTo>
                            <a:pt x="1541" y="1661"/>
                          </a:lnTo>
                          <a:lnTo>
                            <a:pt x="1547" y="1670"/>
                          </a:lnTo>
                          <a:lnTo>
                            <a:pt x="1552" y="1680"/>
                          </a:lnTo>
                          <a:lnTo>
                            <a:pt x="1555" y="1689"/>
                          </a:lnTo>
                          <a:lnTo>
                            <a:pt x="1556" y="1699"/>
                          </a:lnTo>
                          <a:lnTo>
                            <a:pt x="1556" y="1708"/>
                          </a:lnTo>
                          <a:lnTo>
                            <a:pt x="1556" y="1720"/>
                          </a:lnTo>
                          <a:lnTo>
                            <a:pt x="1555" y="1725"/>
                          </a:lnTo>
                          <a:lnTo>
                            <a:pt x="1570" y="1720"/>
                          </a:lnTo>
                          <a:lnTo>
                            <a:pt x="1583" y="1714"/>
                          </a:lnTo>
                          <a:lnTo>
                            <a:pt x="1591" y="1708"/>
                          </a:lnTo>
                          <a:lnTo>
                            <a:pt x="1599" y="1702"/>
                          </a:lnTo>
                          <a:lnTo>
                            <a:pt x="1602" y="1696"/>
                          </a:lnTo>
                          <a:lnTo>
                            <a:pt x="1605" y="1688"/>
                          </a:lnTo>
                          <a:lnTo>
                            <a:pt x="1606" y="1682"/>
                          </a:lnTo>
                          <a:lnTo>
                            <a:pt x="1606" y="1676"/>
                          </a:lnTo>
                          <a:lnTo>
                            <a:pt x="1603" y="1670"/>
                          </a:lnTo>
                          <a:lnTo>
                            <a:pt x="1601" y="1665"/>
                          </a:lnTo>
                          <a:lnTo>
                            <a:pt x="1599" y="1660"/>
                          </a:lnTo>
                          <a:lnTo>
                            <a:pt x="1595" y="1655"/>
                          </a:lnTo>
                          <a:lnTo>
                            <a:pt x="1590" y="1649"/>
                          </a:lnTo>
                          <a:lnTo>
                            <a:pt x="1588" y="1647"/>
                          </a:lnTo>
                          <a:lnTo>
                            <a:pt x="1586" y="1640"/>
                          </a:lnTo>
                          <a:lnTo>
                            <a:pt x="1588" y="1636"/>
                          </a:lnTo>
                          <a:lnTo>
                            <a:pt x="1589" y="1632"/>
                          </a:lnTo>
                          <a:lnTo>
                            <a:pt x="1591" y="1627"/>
                          </a:lnTo>
                          <a:lnTo>
                            <a:pt x="1597" y="1622"/>
                          </a:lnTo>
                          <a:lnTo>
                            <a:pt x="1605" y="1617"/>
                          </a:lnTo>
                          <a:lnTo>
                            <a:pt x="1619" y="1615"/>
                          </a:lnTo>
                          <a:lnTo>
                            <a:pt x="1627" y="1614"/>
                          </a:lnTo>
                          <a:lnTo>
                            <a:pt x="1627" y="1599"/>
                          </a:lnTo>
                          <a:lnTo>
                            <a:pt x="1628" y="1587"/>
                          </a:lnTo>
                          <a:lnTo>
                            <a:pt x="1632" y="1577"/>
                          </a:lnTo>
                          <a:lnTo>
                            <a:pt x="1637" y="1569"/>
                          </a:lnTo>
                          <a:lnTo>
                            <a:pt x="1643" y="1563"/>
                          </a:lnTo>
                          <a:lnTo>
                            <a:pt x="1649" y="1560"/>
                          </a:lnTo>
                          <a:lnTo>
                            <a:pt x="1656" y="1557"/>
                          </a:lnTo>
                          <a:lnTo>
                            <a:pt x="1663" y="1556"/>
                          </a:lnTo>
                          <a:lnTo>
                            <a:pt x="1679" y="1555"/>
                          </a:lnTo>
                          <a:lnTo>
                            <a:pt x="1692" y="1557"/>
                          </a:lnTo>
                          <a:lnTo>
                            <a:pt x="1701" y="1560"/>
                          </a:lnTo>
                          <a:lnTo>
                            <a:pt x="1705" y="1561"/>
                          </a:lnTo>
                          <a:lnTo>
                            <a:pt x="1706" y="1573"/>
                          </a:lnTo>
                          <a:lnTo>
                            <a:pt x="1709" y="1583"/>
                          </a:lnTo>
                          <a:lnTo>
                            <a:pt x="1712" y="1591"/>
                          </a:lnTo>
                          <a:lnTo>
                            <a:pt x="1716" y="1599"/>
                          </a:lnTo>
                          <a:lnTo>
                            <a:pt x="1722" y="1605"/>
                          </a:lnTo>
                          <a:lnTo>
                            <a:pt x="1728" y="1611"/>
                          </a:lnTo>
                          <a:lnTo>
                            <a:pt x="1734" y="1615"/>
                          </a:lnTo>
                          <a:lnTo>
                            <a:pt x="1742" y="1618"/>
                          </a:lnTo>
                          <a:lnTo>
                            <a:pt x="1755" y="1623"/>
                          </a:lnTo>
                          <a:lnTo>
                            <a:pt x="1766" y="1626"/>
                          </a:lnTo>
                          <a:lnTo>
                            <a:pt x="1775" y="1627"/>
                          </a:lnTo>
                          <a:lnTo>
                            <a:pt x="1777" y="1627"/>
                          </a:lnTo>
                          <a:lnTo>
                            <a:pt x="1788" y="1628"/>
                          </a:lnTo>
                          <a:lnTo>
                            <a:pt x="1797" y="1629"/>
                          </a:lnTo>
                          <a:lnTo>
                            <a:pt x="1807" y="1632"/>
                          </a:lnTo>
                          <a:lnTo>
                            <a:pt x="1815" y="1634"/>
                          </a:lnTo>
                          <a:lnTo>
                            <a:pt x="1823" y="1638"/>
                          </a:lnTo>
                          <a:lnTo>
                            <a:pt x="1830" y="1642"/>
                          </a:lnTo>
                          <a:lnTo>
                            <a:pt x="1837" y="1647"/>
                          </a:lnTo>
                          <a:lnTo>
                            <a:pt x="1845" y="1651"/>
                          </a:lnTo>
                          <a:lnTo>
                            <a:pt x="1856" y="1661"/>
                          </a:lnTo>
                          <a:lnTo>
                            <a:pt x="1865" y="1674"/>
                          </a:lnTo>
                          <a:lnTo>
                            <a:pt x="1874" y="1686"/>
                          </a:lnTo>
                          <a:lnTo>
                            <a:pt x="1881" y="1698"/>
                          </a:lnTo>
                          <a:lnTo>
                            <a:pt x="1887" y="1710"/>
                          </a:lnTo>
                          <a:lnTo>
                            <a:pt x="1892" y="1722"/>
                          </a:lnTo>
                          <a:lnTo>
                            <a:pt x="1896" y="1733"/>
                          </a:lnTo>
                          <a:lnTo>
                            <a:pt x="1898" y="1745"/>
                          </a:lnTo>
                          <a:lnTo>
                            <a:pt x="1901" y="1759"/>
                          </a:lnTo>
                          <a:lnTo>
                            <a:pt x="1902" y="1764"/>
                          </a:lnTo>
                          <a:lnTo>
                            <a:pt x="1912" y="1763"/>
                          </a:lnTo>
                          <a:lnTo>
                            <a:pt x="1919" y="1760"/>
                          </a:lnTo>
                          <a:lnTo>
                            <a:pt x="1927" y="1757"/>
                          </a:lnTo>
                          <a:lnTo>
                            <a:pt x="1933" y="1753"/>
                          </a:lnTo>
                          <a:lnTo>
                            <a:pt x="1938" y="1748"/>
                          </a:lnTo>
                          <a:lnTo>
                            <a:pt x="1941" y="1743"/>
                          </a:lnTo>
                          <a:lnTo>
                            <a:pt x="1945" y="1738"/>
                          </a:lnTo>
                          <a:lnTo>
                            <a:pt x="1949" y="1732"/>
                          </a:lnTo>
                          <a:lnTo>
                            <a:pt x="1954" y="1714"/>
                          </a:lnTo>
                          <a:lnTo>
                            <a:pt x="1955" y="1705"/>
                          </a:lnTo>
                          <a:lnTo>
                            <a:pt x="1962" y="1715"/>
                          </a:lnTo>
                          <a:lnTo>
                            <a:pt x="1969" y="1722"/>
                          </a:lnTo>
                          <a:lnTo>
                            <a:pt x="1977" y="1726"/>
                          </a:lnTo>
                          <a:lnTo>
                            <a:pt x="1983" y="1729"/>
                          </a:lnTo>
                          <a:lnTo>
                            <a:pt x="1990" y="1729"/>
                          </a:lnTo>
                          <a:lnTo>
                            <a:pt x="1996" y="1727"/>
                          </a:lnTo>
                          <a:lnTo>
                            <a:pt x="2003" y="1724"/>
                          </a:lnTo>
                          <a:lnTo>
                            <a:pt x="2007" y="1720"/>
                          </a:lnTo>
                          <a:lnTo>
                            <a:pt x="2014" y="1714"/>
                          </a:lnTo>
                          <a:lnTo>
                            <a:pt x="2017" y="1707"/>
                          </a:lnTo>
                          <a:lnTo>
                            <a:pt x="2021" y="1699"/>
                          </a:lnTo>
                          <a:lnTo>
                            <a:pt x="2023" y="1692"/>
                          </a:lnTo>
                          <a:lnTo>
                            <a:pt x="2026" y="1683"/>
                          </a:lnTo>
                          <a:lnTo>
                            <a:pt x="2027" y="1675"/>
                          </a:lnTo>
                          <a:lnTo>
                            <a:pt x="2027" y="1667"/>
                          </a:lnTo>
                          <a:lnTo>
                            <a:pt x="2027" y="1660"/>
                          </a:lnTo>
                          <a:lnTo>
                            <a:pt x="2023" y="1642"/>
                          </a:lnTo>
                          <a:lnTo>
                            <a:pt x="2018" y="1626"/>
                          </a:lnTo>
                          <a:lnTo>
                            <a:pt x="2014" y="1614"/>
                          </a:lnTo>
                          <a:lnTo>
                            <a:pt x="2007" y="1604"/>
                          </a:lnTo>
                          <a:lnTo>
                            <a:pt x="1999" y="1591"/>
                          </a:lnTo>
                          <a:lnTo>
                            <a:pt x="1994" y="1588"/>
                          </a:lnTo>
                          <a:lnTo>
                            <a:pt x="1978" y="1587"/>
                          </a:lnTo>
                          <a:lnTo>
                            <a:pt x="1966" y="1585"/>
                          </a:lnTo>
                          <a:lnTo>
                            <a:pt x="1956" y="1583"/>
                          </a:lnTo>
                          <a:lnTo>
                            <a:pt x="1947" y="1579"/>
                          </a:lnTo>
                          <a:lnTo>
                            <a:pt x="1943" y="1576"/>
                          </a:lnTo>
                          <a:lnTo>
                            <a:pt x="1938" y="1571"/>
                          </a:lnTo>
                          <a:lnTo>
                            <a:pt x="1934" y="1566"/>
                          </a:lnTo>
                          <a:lnTo>
                            <a:pt x="1932" y="1561"/>
                          </a:lnTo>
                          <a:lnTo>
                            <a:pt x="1928" y="1556"/>
                          </a:lnTo>
                          <a:lnTo>
                            <a:pt x="1925" y="1551"/>
                          </a:lnTo>
                          <a:lnTo>
                            <a:pt x="1922" y="1547"/>
                          </a:lnTo>
                          <a:lnTo>
                            <a:pt x="1918" y="1544"/>
                          </a:lnTo>
                          <a:lnTo>
                            <a:pt x="1912" y="1540"/>
                          </a:lnTo>
                          <a:lnTo>
                            <a:pt x="1905" y="1538"/>
                          </a:lnTo>
                          <a:lnTo>
                            <a:pt x="1895" y="1535"/>
                          </a:lnTo>
                          <a:lnTo>
                            <a:pt x="1883" y="1535"/>
                          </a:lnTo>
                          <a:lnTo>
                            <a:pt x="1865" y="1539"/>
                          </a:lnTo>
                          <a:lnTo>
                            <a:pt x="1851" y="1540"/>
                          </a:lnTo>
                          <a:lnTo>
                            <a:pt x="1839" y="1539"/>
                          </a:lnTo>
                          <a:lnTo>
                            <a:pt x="1827" y="1536"/>
                          </a:lnTo>
                          <a:lnTo>
                            <a:pt x="1819" y="1532"/>
                          </a:lnTo>
                          <a:lnTo>
                            <a:pt x="1813" y="1525"/>
                          </a:lnTo>
                          <a:lnTo>
                            <a:pt x="1807" y="1519"/>
                          </a:lnTo>
                          <a:lnTo>
                            <a:pt x="1803" y="1512"/>
                          </a:lnTo>
                          <a:lnTo>
                            <a:pt x="1801" y="1505"/>
                          </a:lnTo>
                          <a:lnTo>
                            <a:pt x="1798" y="1497"/>
                          </a:lnTo>
                          <a:lnTo>
                            <a:pt x="1797" y="1490"/>
                          </a:lnTo>
                          <a:lnTo>
                            <a:pt x="1797" y="1484"/>
                          </a:lnTo>
                          <a:lnTo>
                            <a:pt x="1797" y="1473"/>
                          </a:lnTo>
                          <a:lnTo>
                            <a:pt x="1797" y="1469"/>
                          </a:lnTo>
                          <a:lnTo>
                            <a:pt x="1799" y="1463"/>
                          </a:lnTo>
                          <a:lnTo>
                            <a:pt x="1801" y="1458"/>
                          </a:lnTo>
                          <a:lnTo>
                            <a:pt x="1801" y="1452"/>
                          </a:lnTo>
                          <a:lnTo>
                            <a:pt x="1801" y="1447"/>
                          </a:lnTo>
                          <a:lnTo>
                            <a:pt x="1799" y="1438"/>
                          </a:lnTo>
                          <a:lnTo>
                            <a:pt x="1796" y="1431"/>
                          </a:lnTo>
                          <a:lnTo>
                            <a:pt x="1788" y="1420"/>
                          </a:lnTo>
                          <a:lnTo>
                            <a:pt x="1785" y="1416"/>
                          </a:lnTo>
                          <a:lnTo>
                            <a:pt x="1797" y="1403"/>
                          </a:lnTo>
                          <a:lnTo>
                            <a:pt x="1809" y="1392"/>
                          </a:lnTo>
                          <a:lnTo>
                            <a:pt x="1820" y="1382"/>
                          </a:lnTo>
                          <a:lnTo>
                            <a:pt x="1831" y="1375"/>
                          </a:lnTo>
                          <a:lnTo>
                            <a:pt x="1841" y="1369"/>
                          </a:lnTo>
                          <a:lnTo>
                            <a:pt x="1850" y="1364"/>
                          </a:lnTo>
                          <a:lnTo>
                            <a:pt x="1857" y="1360"/>
                          </a:lnTo>
                          <a:lnTo>
                            <a:pt x="1864" y="1358"/>
                          </a:lnTo>
                          <a:lnTo>
                            <a:pt x="1875" y="1355"/>
                          </a:lnTo>
                          <a:lnTo>
                            <a:pt x="1883" y="1356"/>
                          </a:lnTo>
                          <a:lnTo>
                            <a:pt x="1887" y="1358"/>
                          </a:lnTo>
                          <a:lnTo>
                            <a:pt x="1889" y="1358"/>
                          </a:lnTo>
                          <a:lnTo>
                            <a:pt x="1892" y="1331"/>
                          </a:lnTo>
                          <a:lnTo>
                            <a:pt x="1892" y="1309"/>
                          </a:lnTo>
                          <a:lnTo>
                            <a:pt x="1891" y="1292"/>
                          </a:lnTo>
                          <a:lnTo>
                            <a:pt x="1889" y="1278"/>
                          </a:lnTo>
                          <a:lnTo>
                            <a:pt x="1886" y="1268"/>
                          </a:lnTo>
                          <a:lnTo>
                            <a:pt x="1881" y="1262"/>
                          </a:lnTo>
                          <a:lnTo>
                            <a:pt x="1876" y="1257"/>
                          </a:lnTo>
                          <a:lnTo>
                            <a:pt x="1870" y="1256"/>
                          </a:lnTo>
                          <a:lnTo>
                            <a:pt x="1864" y="1256"/>
                          </a:lnTo>
                          <a:lnTo>
                            <a:pt x="1858" y="1259"/>
                          </a:lnTo>
                          <a:lnTo>
                            <a:pt x="1853" y="1261"/>
                          </a:lnTo>
                          <a:lnTo>
                            <a:pt x="1847" y="1263"/>
                          </a:lnTo>
                          <a:lnTo>
                            <a:pt x="1840" y="1270"/>
                          </a:lnTo>
                          <a:lnTo>
                            <a:pt x="1836" y="1272"/>
                          </a:lnTo>
                          <a:lnTo>
                            <a:pt x="1771" y="1377"/>
                          </a:lnTo>
                          <a:lnTo>
                            <a:pt x="1759" y="1376"/>
                          </a:lnTo>
                          <a:lnTo>
                            <a:pt x="1748" y="1374"/>
                          </a:lnTo>
                          <a:lnTo>
                            <a:pt x="1738" y="1371"/>
                          </a:lnTo>
                          <a:lnTo>
                            <a:pt x="1730" y="1367"/>
                          </a:lnTo>
                          <a:lnTo>
                            <a:pt x="1714" y="1360"/>
                          </a:lnTo>
                          <a:lnTo>
                            <a:pt x="1700" y="1352"/>
                          </a:lnTo>
                          <a:lnTo>
                            <a:pt x="1684" y="1338"/>
                          </a:lnTo>
                          <a:lnTo>
                            <a:pt x="1679" y="1332"/>
                          </a:lnTo>
                          <a:lnTo>
                            <a:pt x="1672" y="1325"/>
                          </a:lnTo>
                          <a:lnTo>
                            <a:pt x="1668" y="1318"/>
                          </a:lnTo>
                          <a:lnTo>
                            <a:pt x="1666" y="1314"/>
                          </a:lnTo>
                          <a:lnTo>
                            <a:pt x="1667" y="1309"/>
                          </a:lnTo>
                          <a:lnTo>
                            <a:pt x="1670" y="1305"/>
                          </a:lnTo>
                          <a:lnTo>
                            <a:pt x="1673" y="1301"/>
                          </a:lnTo>
                          <a:lnTo>
                            <a:pt x="1679" y="1299"/>
                          </a:lnTo>
                          <a:lnTo>
                            <a:pt x="1686" y="1298"/>
                          </a:lnTo>
                          <a:lnTo>
                            <a:pt x="1711" y="1293"/>
                          </a:lnTo>
                          <a:lnTo>
                            <a:pt x="1725" y="1293"/>
                          </a:lnTo>
                          <a:lnTo>
                            <a:pt x="1734" y="1293"/>
                          </a:lnTo>
                          <a:lnTo>
                            <a:pt x="1742" y="1292"/>
                          </a:lnTo>
                          <a:lnTo>
                            <a:pt x="1749" y="1290"/>
                          </a:lnTo>
                          <a:lnTo>
                            <a:pt x="1754" y="1287"/>
                          </a:lnTo>
                          <a:lnTo>
                            <a:pt x="1759" y="1283"/>
                          </a:lnTo>
                          <a:lnTo>
                            <a:pt x="1763" y="1278"/>
                          </a:lnTo>
                          <a:lnTo>
                            <a:pt x="1765" y="1273"/>
                          </a:lnTo>
                          <a:lnTo>
                            <a:pt x="1768" y="1268"/>
                          </a:lnTo>
                          <a:lnTo>
                            <a:pt x="1770" y="1259"/>
                          </a:lnTo>
                          <a:lnTo>
                            <a:pt x="1771" y="1249"/>
                          </a:lnTo>
                          <a:lnTo>
                            <a:pt x="1771" y="1243"/>
                          </a:lnTo>
                          <a:lnTo>
                            <a:pt x="1771" y="1240"/>
                          </a:lnTo>
                          <a:lnTo>
                            <a:pt x="1766" y="1240"/>
                          </a:lnTo>
                          <a:lnTo>
                            <a:pt x="1761" y="1239"/>
                          </a:lnTo>
                          <a:lnTo>
                            <a:pt x="1756" y="1236"/>
                          </a:lnTo>
                          <a:lnTo>
                            <a:pt x="1752" y="1233"/>
                          </a:lnTo>
                          <a:lnTo>
                            <a:pt x="1739" y="1229"/>
                          </a:lnTo>
                          <a:lnTo>
                            <a:pt x="1727" y="1228"/>
                          </a:lnTo>
                          <a:lnTo>
                            <a:pt x="1715" y="1227"/>
                          </a:lnTo>
                          <a:lnTo>
                            <a:pt x="1704" y="1228"/>
                          </a:lnTo>
                          <a:lnTo>
                            <a:pt x="1693" y="1230"/>
                          </a:lnTo>
                          <a:lnTo>
                            <a:pt x="1683" y="1234"/>
                          </a:lnTo>
                          <a:lnTo>
                            <a:pt x="1673" y="1239"/>
                          </a:lnTo>
                          <a:lnTo>
                            <a:pt x="1665" y="1243"/>
                          </a:lnTo>
                          <a:lnTo>
                            <a:pt x="1649" y="1254"/>
                          </a:lnTo>
                          <a:lnTo>
                            <a:pt x="1637" y="1262"/>
                          </a:lnTo>
                          <a:lnTo>
                            <a:pt x="1629" y="1270"/>
                          </a:lnTo>
                          <a:lnTo>
                            <a:pt x="1627" y="1272"/>
                          </a:lnTo>
                          <a:lnTo>
                            <a:pt x="1622" y="1277"/>
                          </a:lnTo>
                          <a:lnTo>
                            <a:pt x="1618" y="1279"/>
                          </a:lnTo>
                          <a:lnTo>
                            <a:pt x="1613" y="1282"/>
                          </a:lnTo>
                          <a:lnTo>
                            <a:pt x="1608" y="1284"/>
                          </a:lnTo>
                          <a:lnTo>
                            <a:pt x="1597" y="1287"/>
                          </a:lnTo>
                          <a:lnTo>
                            <a:pt x="1586" y="1287"/>
                          </a:lnTo>
                          <a:lnTo>
                            <a:pt x="1575" y="1285"/>
                          </a:lnTo>
                          <a:lnTo>
                            <a:pt x="1566" y="1282"/>
                          </a:lnTo>
                          <a:lnTo>
                            <a:pt x="1555" y="1278"/>
                          </a:lnTo>
                          <a:lnTo>
                            <a:pt x="1544" y="1273"/>
                          </a:lnTo>
                          <a:lnTo>
                            <a:pt x="1525" y="1262"/>
                          </a:lnTo>
                          <a:lnTo>
                            <a:pt x="1509" y="1251"/>
                          </a:lnTo>
                          <a:lnTo>
                            <a:pt x="1499" y="1243"/>
                          </a:lnTo>
                          <a:lnTo>
                            <a:pt x="1496" y="1240"/>
                          </a:lnTo>
                          <a:lnTo>
                            <a:pt x="1495" y="1216"/>
                          </a:lnTo>
                          <a:lnTo>
                            <a:pt x="1495" y="1196"/>
                          </a:lnTo>
                          <a:lnTo>
                            <a:pt x="1497" y="1180"/>
                          </a:lnTo>
                          <a:lnTo>
                            <a:pt x="1501" y="1169"/>
                          </a:lnTo>
                          <a:lnTo>
                            <a:pt x="1503" y="1165"/>
                          </a:lnTo>
                          <a:lnTo>
                            <a:pt x="1507" y="1162"/>
                          </a:lnTo>
                          <a:lnTo>
                            <a:pt x="1509" y="1159"/>
                          </a:lnTo>
                          <a:lnTo>
                            <a:pt x="1513" y="1158"/>
                          </a:lnTo>
                          <a:lnTo>
                            <a:pt x="1519" y="1156"/>
                          </a:lnTo>
                          <a:lnTo>
                            <a:pt x="1526" y="1156"/>
                          </a:lnTo>
                          <a:lnTo>
                            <a:pt x="1534" y="1158"/>
                          </a:lnTo>
                          <a:lnTo>
                            <a:pt x="1541" y="1162"/>
                          </a:lnTo>
                          <a:lnTo>
                            <a:pt x="1548" y="1165"/>
                          </a:lnTo>
                          <a:lnTo>
                            <a:pt x="1555" y="1169"/>
                          </a:lnTo>
                          <a:lnTo>
                            <a:pt x="1564" y="1178"/>
                          </a:lnTo>
                          <a:lnTo>
                            <a:pt x="1568" y="1180"/>
                          </a:lnTo>
                          <a:lnTo>
                            <a:pt x="1586" y="1189"/>
                          </a:lnTo>
                          <a:lnTo>
                            <a:pt x="1605" y="1196"/>
                          </a:lnTo>
                          <a:lnTo>
                            <a:pt x="1622" y="1201"/>
                          </a:lnTo>
                          <a:lnTo>
                            <a:pt x="1638" y="1206"/>
                          </a:lnTo>
                          <a:lnTo>
                            <a:pt x="1666" y="1213"/>
                          </a:lnTo>
                          <a:lnTo>
                            <a:pt x="1689" y="1218"/>
                          </a:lnTo>
                          <a:lnTo>
                            <a:pt x="1721" y="1221"/>
                          </a:lnTo>
                          <a:lnTo>
                            <a:pt x="1732" y="1221"/>
                          </a:lnTo>
                          <a:lnTo>
                            <a:pt x="1742" y="1217"/>
                          </a:lnTo>
                          <a:lnTo>
                            <a:pt x="1752" y="1214"/>
                          </a:lnTo>
                          <a:lnTo>
                            <a:pt x="1761" y="1213"/>
                          </a:lnTo>
                          <a:lnTo>
                            <a:pt x="1771" y="1213"/>
                          </a:lnTo>
                          <a:lnTo>
                            <a:pt x="1755" y="1189"/>
                          </a:lnTo>
                          <a:lnTo>
                            <a:pt x="1743" y="1167"/>
                          </a:lnTo>
                          <a:lnTo>
                            <a:pt x="1734" y="1145"/>
                          </a:lnTo>
                          <a:lnTo>
                            <a:pt x="1727" y="1126"/>
                          </a:lnTo>
                          <a:lnTo>
                            <a:pt x="1720" y="1099"/>
                          </a:lnTo>
                          <a:lnTo>
                            <a:pt x="1719" y="1088"/>
                          </a:lnTo>
                          <a:lnTo>
                            <a:pt x="1710" y="1077"/>
                          </a:lnTo>
                          <a:lnTo>
                            <a:pt x="1703" y="1068"/>
                          </a:lnTo>
                          <a:lnTo>
                            <a:pt x="1697" y="1057"/>
                          </a:lnTo>
                          <a:lnTo>
                            <a:pt x="1692" y="1045"/>
                          </a:lnTo>
                          <a:lnTo>
                            <a:pt x="1683" y="1025"/>
                          </a:lnTo>
                          <a:lnTo>
                            <a:pt x="1677" y="1005"/>
                          </a:lnTo>
                          <a:lnTo>
                            <a:pt x="1673" y="987"/>
                          </a:lnTo>
                          <a:lnTo>
                            <a:pt x="1672" y="968"/>
                          </a:lnTo>
                          <a:lnTo>
                            <a:pt x="1672" y="951"/>
                          </a:lnTo>
                          <a:lnTo>
                            <a:pt x="1674" y="937"/>
                          </a:lnTo>
                          <a:lnTo>
                            <a:pt x="1677" y="922"/>
                          </a:lnTo>
                          <a:lnTo>
                            <a:pt x="1681" y="910"/>
                          </a:lnTo>
                          <a:lnTo>
                            <a:pt x="1686" y="899"/>
                          </a:lnTo>
                          <a:lnTo>
                            <a:pt x="1689" y="890"/>
                          </a:lnTo>
                          <a:lnTo>
                            <a:pt x="1697" y="877"/>
                          </a:lnTo>
                          <a:lnTo>
                            <a:pt x="1699" y="873"/>
                          </a:lnTo>
                          <a:lnTo>
                            <a:pt x="1657" y="872"/>
                          </a:lnTo>
                          <a:lnTo>
                            <a:pt x="1610" y="873"/>
                          </a:lnTo>
                          <a:lnTo>
                            <a:pt x="1557" y="874"/>
                          </a:lnTo>
                          <a:lnTo>
                            <a:pt x="1501" y="877"/>
                          </a:lnTo>
                          <a:lnTo>
                            <a:pt x="1381" y="884"/>
                          </a:lnTo>
                          <a:lnTo>
                            <a:pt x="1262" y="892"/>
                          </a:lnTo>
                          <a:lnTo>
                            <a:pt x="1152" y="902"/>
                          </a:lnTo>
                          <a:lnTo>
                            <a:pt x="1061" y="910"/>
                          </a:lnTo>
                          <a:lnTo>
                            <a:pt x="1000" y="916"/>
                          </a:lnTo>
                          <a:lnTo>
                            <a:pt x="977" y="918"/>
                          </a:lnTo>
                          <a:lnTo>
                            <a:pt x="980" y="901"/>
                          </a:lnTo>
                          <a:lnTo>
                            <a:pt x="983" y="884"/>
                          </a:lnTo>
                          <a:lnTo>
                            <a:pt x="984" y="867"/>
                          </a:lnTo>
                          <a:lnTo>
                            <a:pt x="984" y="850"/>
                          </a:lnTo>
                          <a:lnTo>
                            <a:pt x="984" y="818"/>
                          </a:lnTo>
                          <a:lnTo>
                            <a:pt x="982" y="788"/>
                          </a:lnTo>
                          <a:lnTo>
                            <a:pt x="978" y="764"/>
                          </a:lnTo>
                          <a:lnTo>
                            <a:pt x="974" y="744"/>
                          </a:lnTo>
                          <a:lnTo>
                            <a:pt x="972" y="732"/>
                          </a:lnTo>
                          <a:lnTo>
                            <a:pt x="971" y="728"/>
                          </a:lnTo>
                          <a:lnTo>
                            <a:pt x="976" y="725"/>
                          </a:lnTo>
                          <a:lnTo>
                            <a:pt x="982" y="721"/>
                          </a:lnTo>
                          <a:lnTo>
                            <a:pt x="987" y="717"/>
                          </a:lnTo>
                          <a:lnTo>
                            <a:pt x="991" y="713"/>
                          </a:lnTo>
                          <a:lnTo>
                            <a:pt x="1000" y="701"/>
                          </a:lnTo>
                          <a:lnTo>
                            <a:pt x="1007" y="688"/>
                          </a:lnTo>
                          <a:lnTo>
                            <a:pt x="1015" y="673"/>
                          </a:lnTo>
                          <a:lnTo>
                            <a:pt x="1022" y="659"/>
                          </a:lnTo>
                          <a:lnTo>
                            <a:pt x="1027" y="643"/>
                          </a:lnTo>
                          <a:lnTo>
                            <a:pt x="1032" y="627"/>
                          </a:lnTo>
                          <a:lnTo>
                            <a:pt x="1040" y="595"/>
                          </a:lnTo>
                          <a:lnTo>
                            <a:pt x="1045" y="569"/>
                          </a:lnTo>
                          <a:lnTo>
                            <a:pt x="1049" y="551"/>
                          </a:lnTo>
                          <a:lnTo>
                            <a:pt x="1049" y="545"/>
                          </a:lnTo>
                          <a:lnTo>
                            <a:pt x="1065" y="534"/>
                          </a:lnTo>
                          <a:lnTo>
                            <a:pt x="1078" y="523"/>
                          </a:lnTo>
                          <a:lnTo>
                            <a:pt x="1091" y="511"/>
                          </a:lnTo>
                          <a:lnTo>
                            <a:pt x="1099" y="498"/>
                          </a:lnTo>
                          <a:lnTo>
                            <a:pt x="1107" y="486"/>
                          </a:lnTo>
                          <a:lnTo>
                            <a:pt x="1113" y="474"/>
                          </a:lnTo>
                          <a:lnTo>
                            <a:pt x="1118" y="462"/>
                          </a:lnTo>
                          <a:lnTo>
                            <a:pt x="1120" y="449"/>
                          </a:lnTo>
                          <a:lnTo>
                            <a:pt x="1122" y="427"/>
                          </a:lnTo>
                          <a:lnTo>
                            <a:pt x="1124" y="410"/>
                          </a:lnTo>
                          <a:lnTo>
                            <a:pt x="1122" y="398"/>
                          </a:lnTo>
                          <a:lnTo>
                            <a:pt x="1121" y="393"/>
                          </a:lnTo>
                          <a:lnTo>
                            <a:pt x="1213" y="387"/>
                          </a:lnTo>
                          <a:lnTo>
                            <a:pt x="1214" y="372"/>
                          </a:lnTo>
                          <a:lnTo>
                            <a:pt x="1213" y="357"/>
                          </a:lnTo>
                          <a:lnTo>
                            <a:pt x="1209" y="345"/>
                          </a:lnTo>
                          <a:lnTo>
                            <a:pt x="1206" y="333"/>
                          </a:lnTo>
                          <a:lnTo>
                            <a:pt x="1201" y="323"/>
                          </a:lnTo>
                          <a:lnTo>
                            <a:pt x="1196" y="315"/>
                          </a:lnTo>
                          <a:lnTo>
                            <a:pt x="1190" y="306"/>
                          </a:lnTo>
                          <a:lnTo>
                            <a:pt x="1184" y="299"/>
                          </a:lnTo>
                          <a:lnTo>
                            <a:pt x="1170" y="288"/>
                          </a:lnTo>
                          <a:lnTo>
                            <a:pt x="1159" y="280"/>
                          </a:lnTo>
                          <a:lnTo>
                            <a:pt x="1151" y="277"/>
                          </a:lnTo>
                          <a:lnTo>
                            <a:pt x="1148" y="275"/>
                          </a:lnTo>
                          <a:lnTo>
                            <a:pt x="1149" y="264"/>
                          </a:lnTo>
                          <a:lnTo>
                            <a:pt x="1151" y="255"/>
                          </a:lnTo>
                          <a:lnTo>
                            <a:pt x="1151" y="246"/>
                          </a:lnTo>
                          <a:lnTo>
                            <a:pt x="1149" y="239"/>
                          </a:lnTo>
                          <a:lnTo>
                            <a:pt x="1148" y="231"/>
                          </a:lnTo>
                          <a:lnTo>
                            <a:pt x="1146" y="224"/>
                          </a:lnTo>
                          <a:lnTo>
                            <a:pt x="1142" y="219"/>
                          </a:lnTo>
                          <a:lnTo>
                            <a:pt x="1140" y="214"/>
                          </a:lnTo>
                          <a:lnTo>
                            <a:pt x="1127" y="201"/>
                          </a:lnTo>
                          <a:lnTo>
                            <a:pt x="1121" y="197"/>
                          </a:lnTo>
                          <a:lnTo>
                            <a:pt x="1135" y="185"/>
                          </a:lnTo>
                          <a:lnTo>
                            <a:pt x="1143" y="174"/>
                          </a:lnTo>
                          <a:lnTo>
                            <a:pt x="1146" y="169"/>
                          </a:lnTo>
                          <a:lnTo>
                            <a:pt x="1148" y="164"/>
                          </a:lnTo>
                          <a:lnTo>
                            <a:pt x="1149" y="160"/>
                          </a:lnTo>
                          <a:lnTo>
                            <a:pt x="1149" y="155"/>
                          </a:lnTo>
                          <a:lnTo>
                            <a:pt x="1149" y="148"/>
                          </a:lnTo>
                          <a:lnTo>
                            <a:pt x="1146" y="141"/>
                          </a:lnTo>
                          <a:lnTo>
                            <a:pt x="1141" y="135"/>
                          </a:lnTo>
                          <a:lnTo>
                            <a:pt x="1135" y="130"/>
                          </a:lnTo>
                          <a:lnTo>
                            <a:pt x="1127" y="125"/>
                          </a:lnTo>
                          <a:lnTo>
                            <a:pt x="1120" y="121"/>
                          </a:lnTo>
                          <a:lnTo>
                            <a:pt x="1113" y="118"/>
                          </a:lnTo>
                          <a:lnTo>
                            <a:pt x="1105" y="115"/>
                          </a:lnTo>
                          <a:lnTo>
                            <a:pt x="1093" y="113"/>
                          </a:lnTo>
                          <a:lnTo>
                            <a:pt x="1089" y="111"/>
                          </a:lnTo>
                          <a:lnTo>
                            <a:pt x="1096" y="0"/>
                          </a:lnTo>
                          <a:lnTo>
                            <a:pt x="0" y="20"/>
                          </a:lnTo>
                          <a:lnTo>
                            <a:pt x="26" y="512"/>
                          </a:lnTo>
                          <a:lnTo>
                            <a:pt x="31" y="530"/>
                          </a:lnTo>
                          <a:lnTo>
                            <a:pt x="37" y="545"/>
                          </a:lnTo>
                          <a:lnTo>
                            <a:pt x="44" y="558"/>
                          </a:lnTo>
                          <a:lnTo>
                            <a:pt x="53" y="569"/>
                          </a:lnTo>
                          <a:lnTo>
                            <a:pt x="71" y="589"/>
                          </a:lnTo>
                          <a:lnTo>
                            <a:pt x="91" y="606"/>
                          </a:lnTo>
                          <a:lnTo>
                            <a:pt x="100" y="615"/>
                          </a:lnTo>
                          <a:lnTo>
                            <a:pt x="110" y="626"/>
                          </a:lnTo>
                          <a:lnTo>
                            <a:pt x="120" y="637"/>
                          </a:lnTo>
                          <a:lnTo>
                            <a:pt x="129" y="651"/>
                          </a:lnTo>
                          <a:lnTo>
                            <a:pt x="136" y="667"/>
                          </a:lnTo>
                          <a:lnTo>
                            <a:pt x="142" y="686"/>
                          </a:lnTo>
                          <a:lnTo>
                            <a:pt x="147" y="709"/>
                          </a:lnTo>
                          <a:lnTo>
                            <a:pt x="151" y="735"/>
                          </a:lnTo>
                          <a:lnTo>
                            <a:pt x="151" y="750"/>
                          </a:lnTo>
                          <a:lnTo>
                            <a:pt x="153" y="765"/>
                          </a:lnTo>
                          <a:lnTo>
                            <a:pt x="157" y="779"/>
                          </a:lnTo>
                          <a:lnTo>
                            <a:pt x="163" y="791"/>
                          </a:lnTo>
                          <a:lnTo>
                            <a:pt x="170" y="803"/>
                          </a:lnTo>
                          <a:lnTo>
                            <a:pt x="178" y="815"/>
                          </a:lnTo>
                          <a:lnTo>
                            <a:pt x="186" y="826"/>
                          </a:lnTo>
                          <a:lnTo>
                            <a:pt x="195" y="837"/>
                          </a:lnTo>
                          <a:lnTo>
                            <a:pt x="202" y="848"/>
                          </a:lnTo>
                          <a:lnTo>
                            <a:pt x="209" y="859"/>
                          </a:lnTo>
                          <a:lnTo>
                            <a:pt x="217" y="870"/>
                          </a:lnTo>
                          <a:lnTo>
                            <a:pt x="222" y="883"/>
                          </a:lnTo>
                          <a:lnTo>
                            <a:pt x="225" y="894"/>
                          </a:lnTo>
                          <a:lnTo>
                            <a:pt x="228" y="906"/>
                          </a:lnTo>
                          <a:lnTo>
                            <a:pt x="226" y="912"/>
                          </a:lnTo>
                          <a:lnTo>
                            <a:pt x="226" y="918"/>
                          </a:lnTo>
                          <a:lnTo>
                            <a:pt x="225" y="924"/>
                          </a:lnTo>
                          <a:lnTo>
                            <a:pt x="223" y="932"/>
                          </a:lnTo>
                          <a:lnTo>
                            <a:pt x="215" y="963"/>
                          </a:lnTo>
                          <a:lnTo>
                            <a:pt x="208" y="993"/>
                          </a:lnTo>
                          <a:lnTo>
                            <a:pt x="201" y="1019"/>
                          </a:lnTo>
                          <a:lnTo>
                            <a:pt x="193" y="1042"/>
                          </a:lnTo>
                          <a:lnTo>
                            <a:pt x="179" y="1081"/>
                          </a:lnTo>
                          <a:lnTo>
                            <a:pt x="167" y="1113"/>
                          </a:lnTo>
                          <a:lnTo>
                            <a:pt x="156" y="1140"/>
                          </a:lnTo>
                          <a:lnTo>
                            <a:pt x="148" y="1164"/>
                          </a:lnTo>
                          <a:lnTo>
                            <a:pt x="146" y="1178"/>
                          </a:lnTo>
                          <a:lnTo>
                            <a:pt x="144" y="1191"/>
                          </a:lnTo>
                          <a:lnTo>
                            <a:pt x="143" y="1205"/>
                          </a:lnTo>
                          <a:lnTo>
                            <a:pt x="144" y="1221"/>
                          </a:lnTo>
                          <a:lnTo>
                            <a:pt x="144" y="1235"/>
                          </a:lnTo>
                          <a:lnTo>
                            <a:pt x="143" y="1252"/>
                          </a:lnTo>
                          <a:lnTo>
                            <a:pt x="140" y="1271"/>
                          </a:lnTo>
                          <a:lnTo>
                            <a:pt x="136" y="1289"/>
                          </a:lnTo>
                          <a:lnTo>
                            <a:pt x="125" y="1330"/>
                          </a:lnTo>
                          <a:lnTo>
                            <a:pt x="113" y="1372"/>
                          </a:lnTo>
                          <a:lnTo>
                            <a:pt x="100" y="1414"/>
                          </a:lnTo>
                          <a:lnTo>
                            <a:pt x="89" y="1456"/>
                          </a:lnTo>
                          <a:lnTo>
                            <a:pt x="87" y="1475"/>
                          </a:lnTo>
                          <a:lnTo>
                            <a:pt x="85" y="1494"/>
                          </a:lnTo>
                          <a:lnTo>
                            <a:pt x="83" y="1512"/>
                          </a:lnTo>
                          <a:lnTo>
                            <a:pt x="86" y="1528"/>
                          </a:lnTo>
                        </a:path>
                      </a:pathLst>
                    </a:custGeom>
                    <a:solidFill>
                      <a:schemeClr val="bg1">
                        <a:lumMod val="85000"/>
                      </a:schemeClr>
                    </a:solid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49" name="Freeform 498"/>
                    <p:cNvSpPr>
                      <a:spLocks/>
                    </p:cNvSpPr>
                    <p:nvPr/>
                  </p:nvSpPr>
                  <p:spPr bwMode="auto">
                    <a:xfrm>
                      <a:off x="3266" y="2295"/>
                      <a:ext cx="317" cy="546"/>
                    </a:xfrm>
                    <a:custGeom>
                      <a:avLst/>
                      <a:gdLst>
                        <a:gd name="T0" fmla="*/ 0 w 1265"/>
                        <a:gd name="T1" fmla="*/ 0 h 2184"/>
                        <a:gd name="T2" fmla="*/ 0 w 1265"/>
                        <a:gd name="T3" fmla="*/ 0 h 2184"/>
                        <a:gd name="T4" fmla="*/ 0 w 1265"/>
                        <a:gd name="T5" fmla="*/ 0 h 2184"/>
                        <a:gd name="T6" fmla="*/ 0 w 1265"/>
                        <a:gd name="T7" fmla="*/ 0 h 2184"/>
                        <a:gd name="T8" fmla="*/ 0 w 1265"/>
                        <a:gd name="T9" fmla="*/ 0 h 2184"/>
                        <a:gd name="T10" fmla="*/ 0 w 1265"/>
                        <a:gd name="T11" fmla="*/ 0 h 2184"/>
                        <a:gd name="T12" fmla="*/ 0 w 1265"/>
                        <a:gd name="T13" fmla="*/ 0 h 2184"/>
                        <a:gd name="T14" fmla="*/ 0 w 1265"/>
                        <a:gd name="T15" fmla="*/ 0 h 2184"/>
                        <a:gd name="T16" fmla="*/ 0 w 1265"/>
                        <a:gd name="T17" fmla="*/ 0 h 2184"/>
                        <a:gd name="T18" fmla="*/ 0 w 1265"/>
                        <a:gd name="T19" fmla="*/ 0 h 2184"/>
                        <a:gd name="T20" fmla="*/ 0 w 1265"/>
                        <a:gd name="T21" fmla="*/ 0 h 2184"/>
                        <a:gd name="T22" fmla="*/ 0 w 1265"/>
                        <a:gd name="T23" fmla="*/ 0 h 2184"/>
                        <a:gd name="T24" fmla="*/ 0 w 1265"/>
                        <a:gd name="T25" fmla="*/ 0 h 2184"/>
                        <a:gd name="T26" fmla="*/ 0 w 1265"/>
                        <a:gd name="T27" fmla="*/ 0 h 2184"/>
                        <a:gd name="T28" fmla="*/ 0 w 1265"/>
                        <a:gd name="T29" fmla="*/ 0 h 2184"/>
                        <a:gd name="T30" fmla="*/ 0 w 1265"/>
                        <a:gd name="T31" fmla="*/ 0 h 2184"/>
                        <a:gd name="T32" fmla="*/ 0 w 1265"/>
                        <a:gd name="T33" fmla="*/ 0 h 2184"/>
                        <a:gd name="T34" fmla="*/ 0 w 1265"/>
                        <a:gd name="T35" fmla="*/ 0 h 2184"/>
                        <a:gd name="T36" fmla="*/ 0 w 1265"/>
                        <a:gd name="T37" fmla="*/ 0 h 2184"/>
                        <a:gd name="T38" fmla="*/ 0 w 1265"/>
                        <a:gd name="T39" fmla="*/ 0 h 2184"/>
                        <a:gd name="T40" fmla="*/ 0 w 1265"/>
                        <a:gd name="T41" fmla="*/ 0 h 2184"/>
                        <a:gd name="T42" fmla="*/ 0 w 1265"/>
                        <a:gd name="T43" fmla="*/ 0 h 2184"/>
                        <a:gd name="T44" fmla="*/ 0 w 1265"/>
                        <a:gd name="T45" fmla="*/ 0 h 2184"/>
                        <a:gd name="T46" fmla="*/ 0 w 1265"/>
                        <a:gd name="T47" fmla="*/ 0 h 2184"/>
                        <a:gd name="T48" fmla="*/ 0 w 1265"/>
                        <a:gd name="T49" fmla="*/ 0 h 2184"/>
                        <a:gd name="T50" fmla="*/ 0 w 1265"/>
                        <a:gd name="T51" fmla="*/ 0 h 2184"/>
                        <a:gd name="T52" fmla="*/ 0 w 1265"/>
                        <a:gd name="T53" fmla="*/ 0 h 2184"/>
                        <a:gd name="T54" fmla="*/ 0 w 1265"/>
                        <a:gd name="T55" fmla="*/ 0 h 2184"/>
                        <a:gd name="T56" fmla="*/ 0 w 1265"/>
                        <a:gd name="T57" fmla="*/ 0 h 2184"/>
                        <a:gd name="T58" fmla="*/ 0 w 1265"/>
                        <a:gd name="T59" fmla="*/ 0 h 2184"/>
                        <a:gd name="T60" fmla="*/ 0 w 1265"/>
                        <a:gd name="T61" fmla="*/ 0 h 2184"/>
                        <a:gd name="T62" fmla="*/ 0 w 1265"/>
                        <a:gd name="T63" fmla="*/ 0 h 2184"/>
                        <a:gd name="T64" fmla="*/ 0 w 1265"/>
                        <a:gd name="T65" fmla="*/ 0 h 2184"/>
                        <a:gd name="T66" fmla="*/ 0 w 1265"/>
                        <a:gd name="T67" fmla="*/ 0 h 2184"/>
                        <a:gd name="T68" fmla="*/ 0 w 1265"/>
                        <a:gd name="T69" fmla="*/ 0 h 2184"/>
                        <a:gd name="T70" fmla="*/ 0 w 1265"/>
                        <a:gd name="T71" fmla="*/ 0 h 2184"/>
                        <a:gd name="T72" fmla="*/ 0 w 1265"/>
                        <a:gd name="T73" fmla="*/ 0 h 2184"/>
                        <a:gd name="T74" fmla="*/ 0 w 1265"/>
                        <a:gd name="T75" fmla="*/ 0 h 2184"/>
                        <a:gd name="T76" fmla="*/ 0 w 1265"/>
                        <a:gd name="T77" fmla="*/ 0 h 2184"/>
                        <a:gd name="T78" fmla="*/ 0 w 1265"/>
                        <a:gd name="T79" fmla="*/ 0 h 2184"/>
                        <a:gd name="T80" fmla="*/ 0 w 1265"/>
                        <a:gd name="T81" fmla="*/ 0 h 2184"/>
                        <a:gd name="T82" fmla="*/ 0 w 1265"/>
                        <a:gd name="T83" fmla="*/ 0 h 2184"/>
                        <a:gd name="T84" fmla="*/ 0 w 1265"/>
                        <a:gd name="T85" fmla="*/ 0 h 2184"/>
                        <a:gd name="T86" fmla="*/ 0 w 1265"/>
                        <a:gd name="T87" fmla="*/ 0 h 2184"/>
                        <a:gd name="T88" fmla="*/ 0 w 1265"/>
                        <a:gd name="T89" fmla="*/ 0 h 2184"/>
                        <a:gd name="T90" fmla="*/ 0 w 1265"/>
                        <a:gd name="T91" fmla="*/ 0 h 2184"/>
                        <a:gd name="T92" fmla="*/ 0 w 1265"/>
                        <a:gd name="T93" fmla="*/ 0 h 2184"/>
                        <a:gd name="T94" fmla="*/ 0 w 1265"/>
                        <a:gd name="T95" fmla="*/ 0 h 2184"/>
                        <a:gd name="T96" fmla="*/ 0 w 1265"/>
                        <a:gd name="T97" fmla="*/ 0 h 2184"/>
                        <a:gd name="T98" fmla="*/ 0 w 1265"/>
                        <a:gd name="T99" fmla="*/ 0 h 2184"/>
                        <a:gd name="T100" fmla="*/ 0 w 1265"/>
                        <a:gd name="T101" fmla="*/ 0 h 2184"/>
                        <a:gd name="T102" fmla="*/ 0 w 1265"/>
                        <a:gd name="T103" fmla="*/ 0 h 2184"/>
                        <a:gd name="T104" fmla="*/ 0 w 1265"/>
                        <a:gd name="T105" fmla="*/ 0 h 2184"/>
                        <a:gd name="T106" fmla="*/ 0 w 1265"/>
                        <a:gd name="T107" fmla="*/ 0 h 2184"/>
                        <a:gd name="T108" fmla="*/ 0 w 1265"/>
                        <a:gd name="T109" fmla="*/ 0 h 2184"/>
                        <a:gd name="T110" fmla="*/ 0 w 1265"/>
                        <a:gd name="T111" fmla="*/ 0 h 2184"/>
                        <a:gd name="T112" fmla="*/ 0 w 1265"/>
                        <a:gd name="T113" fmla="*/ 0 h 2184"/>
                        <a:gd name="T114" fmla="*/ 0 w 1265"/>
                        <a:gd name="T115" fmla="*/ 0 h 2184"/>
                        <a:gd name="T116" fmla="*/ 0 w 1265"/>
                        <a:gd name="T117" fmla="*/ 0 h 2184"/>
                        <a:gd name="T118" fmla="*/ 0 w 1265"/>
                        <a:gd name="T119" fmla="*/ 0 h 2184"/>
                        <a:gd name="T120" fmla="*/ 0 w 1265"/>
                        <a:gd name="T121" fmla="*/ 0 h 2184"/>
                        <a:gd name="T122" fmla="*/ 0 w 1265"/>
                        <a:gd name="T123" fmla="*/ 0 h 21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65"/>
                        <a:gd name="T187" fmla="*/ 0 h 2184"/>
                        <a:gd name="T188" fmla="*/ 1265 w 1265"/>
                        <a:gd name="T189" fmla="*/ 2184 h 21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65" h="2184">
                          <a:moveTo>
                            <a:pt x="800" y="2184"/>
                          </a:moveTo>
                          <a:lnTo>
                            <a:pt x="841" y="2173"/>
                          </a:lnTo>
                          <a:lnTo>
                            <a:pt x="871" y="2162"/>
                          </a:lnTo>
                          <a:lnTo>
                            <a:pt x="892" y="2154"/>
                          </a:lnTo>
                          <a:lnTo>
                            <a:pt x="905" y="2146"/>
                          </a:lnTo>
                          <a:lnTo>
                            <a:pt x="914" y="2140"/>
                          </a:lnTo>
                          <a:lnTo>
                            <a:pt x="918" y="2135"/>
                          </a:lnTo>
                          <a:lnTo>
                            <a:pt x="918" y="2133"/>
                          </a:lnTo>
                          <a:lnTo>
                            <a:pt x="918" y="2132"/>
                          </a:lnTo>
                          <a:lnTo>
                            <a:pt x="918" y="2128"/>
                          </a:lnTo>
                          <a:lnTo>
                            <a:pt x="916" y="2123"/>
                          </a:lnTo>
                          <a:lnTo>
                            <a:pt x="918" y="2119"/>
                          </a:lnTo>
                          <a:lnTo>
                            <a:pt x="918" y="2116"/>
                          </a:lnTo>
                          <a:lnTo>
                            <a:pt x="921" y="2110"/>
                          </a:lnTo>
                          <a:lnTo>
                            <a:pt x="927" y="2106"/>
                          </a:lnTo>
                          <a:lnTo>
                            <a:pt x="934" y="2102"/>
                          </a:lnTo>
                          <a:lnTo>
                            <a:pt x="941" y="2101"/>
                          </a:lnTo>
                          <a:lnTo>
                            <a:pt x="950" y="2100"/>
                          </a:lnTo>
                          <a:lnTo>
                            <a:pt x="959" y="2100"/>
                          </a:lnTo>
                          <a:lnTo>
                            <a:pt x="994" y="2102"/>
                          </a:lnTo>
                          <a:lnTo>
                            <a:pt x="1009" y="2106"/>
                          </a:lnTo>
                          <a:lnTo>
                            <a:pt x="1025" y="2089"/>
                          </a:lnTo>
                          <a:lnTo>
                            <a:pt x="1040" y="2075"/>
                          </a:lnTo>
                          <a:lnTo>
                            <a:pt x="1054" y="2065"/>
                          </a:lnTo>
                          <a:lnTo>
                            <a:pt x="1067" y="2058"/>
                          </a:lnTo>
                          <a:lnTo>
                            <a:pt x="1078" y="2054"/>
                          </a:lnTo>
                          <a:lnTo>
                            <a:pt x="1089" y="2053"/>
                          </a:lnTo>
                          <a:lnTo>
                            <a:pt x="1099" y="2054"/>
                          </a:lnTo>
                          <a:lnTo>
                            <a:pt x="1107" y="2057"/>
                          </a:lnTo>
                          <a:lnTo>
                            <a:pt x="1115" y="2061"/>
                          </a:lnTo>
                          <a:lnTo>
                            <a:pt x="1122" y="2064"/>
                          </a:lnTo>
                          <a:lnTo>
                            <a:pt x="1128" y="2069"/>
                          </a:lnTo>
                          <a:lnTo>
                            <a:pt x="1133" y="2074"/>
                          </a:lnTo>
                          <a:lnTo>
                            <a:pt x="1139" y="2083"/>
                          </a:lnTo>
                          <a:lnTo>
                            <a:pt x="1142" y="2086"/>
                          </a:lnTo>
                          <a:lnTo>
                            <a:pt x="1151" y="2080"/>
                          </a:lnTo>
                          <a:lnTo>
                            <a:pt x="1160" y="2076"/>
                          </a:lnTo>
                          <a:lnTo>
                            <a:pt x="1170" y="2073"/>
                          </a:lnTo>
                          <a:lnTo>
                            <a:pt x="1180" y="2070"/>
                          </a:lnTo>
                          <a:lnTo>
                            <a:pt x="1188" y="2069"/>
                          </a:lnTo>
                          <a:lnTo>
                            <a:pt x="1197" y="2068"/>
                          </a:lnTo>
                          <a:lnTo>
                            <a:pt x="1205" y="2068"/>
                          </a:lnTo>
                          <a:lnTo>
                            <a:pt x="1214" y="2069"/>
                          </a:lnTo>
                          <a:lnTo>
                            <a:pt x="1229" y="2072"/>
                          </a:lnTo>
                          <a:lnTo>
                            <a:pt x="1242" y="2076"/>
                          </a:lnTo>
                          <a:lnTo>
                            <a:pt x="1256" y="2081"/>
                          </a:lnTo>
                          <a:lnTo>
                            <a:pt x="1265" y="2086"/>
                          </a:lnTo>
                          <a:lnTo>
                            <a:pt x="1264" y="2037"/>
                          </a:lnTo>
                          <a:lnTo>
                            <a:pt x="1262" y="1992"/>
                          </a:lnTo>
                          <a:lnTo>
                            <a:pt x="1259" y="1952"/>
                          </a:lnTo>
                          <a:lnTo>
                            <a:pt x="1256" y="1914"/>
                          </a:lnTo>
                          <a:lnTo>
                            <a:pt x="1248" y="1848"/>
                          </a:lnTo>
                          <a:lnTo>
                            <a:pt x="1241" y="1795"/>
                          </a:lnTo>
                          <a:lnTo>
                            <a:pt x="1232" y="1755"/>
                          </a:lnTo>
                          <a:lnTo>
                            <a:pt x="1226" y="1728"/>
                          </a:lnTo>
                          <a:lnTo>
                            <a:pt x="1221" y="1710"/>
                          </a:lnTo>
                          <a:lnTo>
                            <a:pt x="1220" y="1706"/>
                          </a:lnTo>
                          <a:lnTo>
                            <a:pt x="1216" y="1660"/>
                          </a:lnTo>
                          <a:lnTo>
                            <a:pt x="1211" y="1621"/>
                          </a:lnTo>
                          <a:lnTo>
                            <a:pt x="1207" y="1588"/>
                          </a:lnTo>
                          <a:lnTo>
                            <a:pt x="1200" y="1561"/>
                          </a:lnTo>
                          <a:lnTo>
                            <a:pt x="1196" y="1541"/>
                          </a:lnTo>
                          <a:lnTo>
                            <a:pt x="1191" y="1527"/>
                          </a:lnTo>
                          <a:lnTo>
                            <a:pt x="1188" y="1518"/>
                          </a:lnTo>
                          <a:lnTo>
                            <a:pt x="1187" y="1516"/>
                          </a:lnTo>
                          <a:lnTo>
                            <a:pt x="1200" y="39"/>
                          </a:lnTo>
                          <a:lnTo>
                            <a:pt x="1161" y="0"/>
                          </a:lnTo>
                          <a:lnTo>
                            <a:pt x="1150" y="0"/>
                          </a:lnTo>
                          <a:lnTo>
                            <a:pt x="1116" y="4"/>
                          </a:lnTo>
                          <a:lnTo>
                            <a:pt x="1060" y="8"/>
                          </a:lnTo>
                          <a:lnTo>
                            <a:pt x="980" y="12"/>
                          </a:lnTo>
                          <a:lnTo>
                            <a:pt x="876" y="20"/>
                          </a:lnTo>
                          <a:lnTo>
                            <a:pt x="749" y="27"/>
                          </a:lnTo>
                          <a:lnTo>
                            <a:pt x="597" y="36"/>
                          </a:lnTo>
                          <a:lnTo>
                            <a:pt x="420" y="46"/>
                          </a:lnTo>
                          <a:lnTo>
                            <a:pt x="420" y="49"/>
                          </a:lnTo>
                          <a:lnTo>
                            <a:pt x="417" y="58"/>
                          </a:lnTo>
                          <a:lnTo>
                            <a:pt x="413" y="70"/>
                          </a:lnTo>
                          <a:lnTo>
                            <a:pt x="407" y="85"/>
                          </a:lnTo>
                          <a:lnTo>
                            <a:pt x="402" y="92"/>
                          </a:lnTo>
                          <a:lnTo>
                            <a:pt x="397" y="99"/>
                          </a:lnTo>
                          <a:lnTo>
                            <a:pt x="391" y="108"/>
                          </a:lnTo>
                          <a:lnTo>
                            <a:pt x="384" y="115"/>
                          </a:lnTo>
                          <a:lnTo>
                            <a:pt x="375" y="121"/>
                          </a:lnTo>
                          <a:lnTo>
                            <a:pt x="364" y="128"/>
                          </a:lnTo>
                          <a:lnTo>
                            <a:pt x="353" y="134"/>
                          </a:lnTo>
                          <a:lnTo>
                            <a:pt x="341" y="137"/>
                          </a:lnTo>
                          <a:lnTo>
                            <a:pt x="339" y="150"/>
                          </a:lnTo>
                          <a:lnTo>
                            <a:pt x="336" y="183"/>
                          </a:lnTo>
                          <a:lnTo>
                            <a:pt x="336" y="205"/>
                          </a:lnTo>
                          <a:lnTo>
                            <a:pt x="338" y="229"/>
                          </a:lnTo>
                          <a:lnTo>
                            <a:pt x="341" y="255"/>
                          </a:lnTo>
                          <a:lnTo>
                            <a:pt x="347" y="282"/>
                          </a:lnTo>
                          <a:lnTo>
                            <a:pt x="335" y="284"/>
                          </a:lnTo>
                          <a:lnTo>
                            <a:pt x="325" y="288"/>
                          </a:lnTo>
                          <a:lnTo>
                            <a:pt x="314" y="292"/>
                          </a:lnTo>
                          <a:lnTo>
                            <a:pt x="306" y="295"/>
                          </a:lnTo>
                          <a:lnTo>
                            <a:pt x="297" y="300"/>
                          </a:lnTo>
                          <a:lnTo>
                            <a:pt x="290" y="305"/>
                          </a:lnTo>
                          <a:lnTo>
                            <a:pt x="282" y="310"/>
                          </a:lnTo>
                          <a:lnTo>
                            <a:pt x="276" y="316"/>
                          </a:lnTo>
                          <a:lnTo>
                            <a:pt x="267" y="327"/>
                          </a:lnTo>
                          <a:lnTo>
                            <a:pt x="258" y="339"/>
                          </a:lnTo>
                          <a:lnTo>
                            <a:pt x="251" y="352"/>
                          </a:lnTo>
                          <a:lnTo>
                            <a:pt x="244" y="365"/>
                          </a:lnTo>
                          <a:lnTo>
                            <a:pt x="236" y="390"/>
                          </a:lnTo>
                          <a:lnTo>
                            <a:pt x="226" y="410"/>
                          </a:lnTo>
                          <a:lnTo>
                            <a:pt x="221" y="419"/>
                          </a:lnTo>
                          <a:lnTo>
                            <a:pt x="215" y="425"/>
                          </a:lnTo>
                          <a:lnTo>
                            <a:pt x="210" y="429"/>
                          </a:lnTo>
                          <a:lnTo>
                            <a:pt x="207" y="430"/>
                          </a:lnTo>
                          <a:lnTo>
                            <a:pt x="202" y="432"/>
                          </a:lnTo>
                          <a:lnTo>
                            <a:pt x="197" y="432"/>
                          </a:lnTo>
                          <a:lnTo>
                            <a:pt x="131" y="623"/>
                          </a:lnTo>
                          <a:lnTo>
                            <a:pt x="128" y="623"/>
                          </a:lnTo>
                          <a:lnTo>
                            <a:pt x="120" y="627"/>
                          </a:lnTo>
                          <a:lnTo>
                            <a:pt x="115" y="629"/>
                          </a:lnTo>
                          <a:lnTo>
                            <a:pt x="110" y="632"/>
                          </a:lnTo>
                          <a:lnTo>
                            <a:pt x="105" y="637"/>
                          </a:lnTo>
                          <a:lnTo>
                            <a:pt x="99" y="642"/>
                          </a:lnTo>
                          <a:lnTo>
                            <a:pt x="94" y="648"/>
                          </a:lnTo>
                          <a:lnTo>
                            <a:pt x="89" y="656"/>
                          </a:lnTo>
                          <a:lnTo>
                            <a:pt x="87" y="665"/>
                          </a:lnTo>
                          <a:lnTo>
                            <a:pt x="84" y="676"/>
                          </a:lnTo>
                          <a:lnTo>
                            <a:pt x="83" y="688"/>
                          </a:lnTo>
                          <a:lnTo>
                            <a:pt x="84" y="702"/>
                          </a:lnTo>
                          <a:lnTo>
                            <a:pt x="87" y="718"/>
                          </a:lnTo>
                          <a:lnTo>
                            <a:pt x="91" y="735"/>
                          </a:lnTo>
                          <a:lnTo>
                            <a:pt x="95" y="741"/>
                          </a:lnTo>
                          <a:lnTo>
                            <a:pt x="104" y="757"/>
                          </a:lnTo>
                          <a:lnTo>
                            <a:pt x="114" y="781"/>
                          </a:lnTo>
                          <a:lnTo>
                            <a:pt x="126" y="813"/>
                          </a:lnTo>
                          <a:lnTo>
                            <a:pt x="131" y="831"/>
                          </a:lnTo>
                          <a:lnTo>
                            <a:pt x="134" y="850"/>
                          </a:lnTo>
                          <a:lnTo>
                            <a:pt x="137" y="869"/>
                          </a:lnTo>
                          <a:lnTo>
                            <a:pt x="139" y="890"/>
                          </a:lnTo>
                          <a:lnTo>
                            <a:pt x="138" y="910"/>
                          </a:lnTo>
                          <a:lnTo>
                            <a:pt x="137" y="931"/>
                          </a:lnTo>
                          <a:lnTo>
                            <a:pt x="134" y="940"/>
                          </a:lnTo>
                          <a:lnTo>
                            <a:pt x="132" y="951"/>
                          </a:lnTo>
                          <a:lnTo>
                            <a:pt x="128" y="961"/>
                          </a:lnTo>
                          <a:lnTo>
                            <a:pt x="125" y="971"/>
                          </a:lnTo>
                          <a:lnTo>
                            <a:pt x="118" y="1082"/>
                          </a:lnTo>
                          <a:lnTo>
                            <a:pt x="122" y="1084"/>
                          </a:lnTo>
                          <a:lnTo>
                            <a:pt x="134" y="1086"/>
                          </a:lnTo>
                          <a:lnTo>
                            <a:pt x="142" y="1089"/>
                          </a:lnTo>
                          <a:lnTo>
                            <a:pt x="149" y="1092"/>
                          </a:lnTo>
                          <a:lnTo>
                            <a:pt x="156" y="1096"/>
                          </a:lnTo>
                          <a:lnTo>
                            <a:pt x="164" y="1101"/>
                          </a:lnTo>
                          <a:lnTo>
                            <a:pt x="170" y="1106"/>
                          </a:lnTo>
                          <a:lnTo>
                            <a:pt x="175" y="1112"/>
                          </a:lnTo>
                          <a:lnTo>
                            <a:pt x="178" y="1119"/>
                          </a:lnTo>
                          <a:lnTo>
                            <a:pt x="178" y="1126"/>
                          </a:lnTo>
                          <a:lnTo>
                            <a:pt x="178" y="1131"/>
                          </a:lnTo>
                          <a:lnTo>
                            <a:pt x="177" y="1135"/>
                          </a:lnTo>
                          <a:lnTo>
                            <a:pt x="175" y="1140"/>
                          </a:lnTo>
                          <a:lnTo>
                            <a:pt x="172" y="1145"/>
                          </a:lnTo>
                          <a:lnTo>
                            <a:pt x="164" y="1156"/>
                          </a:lnTo>
                          <a:lnTo>
                            <a:pt x="150" y="1168"/>
                          </a:lnTo>
                          <a:lnTo>
                            <a:pt x="156" y="1172"/>
                          </a:lnTo>
                          <a:lnTo>
                            <a:pt x="169" y="1185"/>
                          </a:lnTo>
                          <a:lnTo>
                            <a:pt x="171" y="1190"/>
                          </a:lnTo>
                          <a:lnTo>
                            <a:pt x="175" y="1195"/>
                          </a:lnTo>
                          <a:lnTo>
                            <a:pt x="177" y="1202"/>
                          </a:lnTo>
                          <a:lnTo>
                            <a:pt x="178" y="1210"/>
                          </a:lnTo>
                          <a:lnTo>
                            <a:pt x="180" y="1217"/>
                          </a:lnTo>
                          <a:lnTo>
                            <a:pt x="180" y="1226"/>
                          </a:lnTo>
                          <a:lnTo>
                            <a:pt x="178" y="1235"/>
                          </a:lnTo>
                          <a:lnTo>
                            <a:pt x="177" y="1246"/>
                          </a:lnTo>
                          <a:lnTo>
                            <a:pt x="180" y="1248"/>
                          </a:lnTo>
                          <a:lnTo>
                            <a:pt x="188" y="1251"/>
                          </a:lnTo>
                          <a:lnTo>
                            <a:pt x="199" y="1259"/>
                          </a:lnTo>
                          <a:lnTo>
                            <a:pt x="213" y="1270"/>
                          </a:lnTo>
                          <a:lnTo>
                            <a:pt x="219" y="1277"/>
                          </a:lnTo>
                          <a:lnTo>
                            <a:pt x="225" y="1286"/>
                          </a:lnTo>
                          <a:lnTo>
                            <a:pt x="230" y="1294"/>
                          </a:lnTo>
                          <a:lnTo>
                            <a:pt x="235" y="1304"/>
                          </a:lnTo>
                          <a:lnTo>
                            <a:pt x="238" y="1316"/>
                          </a:lnTo>
                          <a:lnTo>
                            <a:pt x="242" y="1328"/>
                          </a:lnTo>
                          <a:lnTo>
                            <a:pt x="243" y="1343"/>
                          </a:lnTo>
                          <a:lnTo>
                            <a:pt x="242" y="1358"/>
                          </a:lnTo>
                          <a:lnTo>
                            <a:pt x="150" y="1364"/>
                          </a:lnTo>
                          <a:lnTo>
                            <a:pt x="151" y="1369"/>
                          </a:lnTo>
                          <a:lnTo>
                            <a:pt x="153" y="1381"/>
                          </a:lnTo>
                          <a:lnTo>
                            <a:pt x="151" y="1398"/>
                          </a:lnTo>
                          <a:lnTo>
                            <a:pt x="149" y="1420"/>
                          </a:lnTo>
                          <a:lnTo>
                            <a:pt x="147" y="1433"/>
                          </a:lnTo>
                          <a:lnTo>
                            <a:pt x="142" y="1445"/>
                          </a:lnTo>
                          <a:lnTo>
                            <a:pt x="136" y="1457"/>
                          </a:lnTo>
                          <a:lnTo>
                            <a:pt x="128" y="1469"/>
                          </a:lnTo>
                          <a:lnTo>
                            <a:pt x="120" y="1482"/>
                          </a:lnTo>
                          <a:lnTo>
                            <a:pt x="107" y="1494"/>
                          </a:lnTo>
                          <a:lnTo>
                            <a:pt x="94" y="1505"/>
                          </a:lnTo>
                          <a:lnTo>
                            <a:pt x="78" y="1516"/>
                          </a:lnTo>
                          <a:lnTo>
                            <a:pt x="78" y="1522"/>
                          </a:lnTo>
                          <a:lnTo>
                            <a:pt x="74" y="1540"/>
                          </a:lnTo>
                          <a:lnTo>
                            <a:pt x="69" y="1566"/>
                          </a:lnTo>
                          <a:lnTo>
                            <a:pt x="61" y="1598"/>
                          </a:lnTo>
                          <a:lnTo>
                            <a:pt x="56" y="1614"/>
                          </a:lnTo>
                          <a:lnTo>
                            <a:pt x="51" y="1630"/>
                          </a:lnTo>
                          <a:lnTo>
                            <a:pt x="44" y="1644"/>
                          </a:lnTo>
                          <a:lnTo>
                            <a:pt x="36" y="1659"/>
                          </a:lnTo>
                          <a:lnTo>
                            <a:pt x="29" y="1672"/>
                          </a:lnTo>
                          <a:lnTo>
                            <a:pt x="20" y="1684"/>
                          </a:lnTo>
                          <a:lnTo>
                            <a:pt x="16" y="1688"/>
                          </a:lnTo>
                          <a:lnTo>
                            <a:pt x="11" y="1692"/>
                          </a:lnTo>
                          <a:lnTo>
                            <a:pt x="5" y="1696"/>
                          </a:lnTo>
                          <a:lnTo>
                            <a:pt x="0" y="1699"/>
                          </a:lnTo>
                          <a:lnTo>
                            <a:pt x="1" y="1703"/>
                          </a:lnTo>
                          <a:lnTo>
                            <a:pt x="3" y="1715"/>
                          </a:lnTo>
                          <a:lnTo>
                            <a:pt x="7" y="1735"/>
                          </a:lnTo>
                          <a:lnTo>
                            <a:pt x="11" y="1759"/>
                          </a:lnTo>
                          <a:lnTo>
                            <a:pt x="13" y="1789"/>
                          </a:lnTo>
                          <a:lnTo>
                            <a:pt x="13" y="1821"/>
                          </a:lnTo>
                          <a:lnTo>
                            <a:pt x="13" y="1838"/>
                          </a:lnTo>
                          <a:lnTo>
                            <a:pt x="12" y="1855"/>
                          </a:lnTo>
                          <a:lnTo>
                            <a:pt x="9" y="1872"/>
                          </a:lnTo>
                          <a:lnTo>
                            <a:pt x="6" y="1889"/>
                          </a:lnTo>
                          <a:lnTo>
                            <a:pt x="29" y="1887"/>
                          </a:lnTo>
                          <a:lnTo>
                            <a:pt x="90" y="1881"/>
                          </a:lnTo>
                          <a:lnTo>
                            <a:pt x="181" y="1873"/>
                          </a:lnTo>
                          <a:lnTo>
                            <a:pt x="291" y="1863"/>
                          </a:lnTo>
                          <a:lnTo>
                            <a:pt x="410" y="1855"/>
                          </a:lnTo>
                          <a:lnTo>
                            <a:pt x="530" y="1848"/>
                          </a:lnTo>
                          <a:lnTo>
                            <a:pt x="586" y="1845"/>
                          </a:lnTo>
                          <a:lnTo>
                            <a:pt x="639" y="1844"/>
                          </a:lnTo>
                          <a:lnTo>
                            <a:pt x="686" y="1843"/>
                          </a:lnTo>
                          <a:lnTo>
                            <a:pt x="728" y="1844"/>
                          </a:lnTo>
                          <a:lnTo>
                            <a:pt x="726" y="1848"/>
                          </a:lnTo>
                          <a:lnTo>
                            <a:pt x="718" y="1861"/>
                          </a:lnTo>
                          <a:lnTo>
                            <a:pt x="715" y="1870"/>
                          </a:lnTo>
                          <a:lnTo>
                            <a:pt x="710" y="1881"/>
                          </a:lnTo>
                          <a:lnTo>
                            <a:pt x="706" y="1893"/>
                          </a:lnTo>
                          <a:lnTo>
                            <a:pt x="703" y="1908"/>
                          </a:lnTo>
                          <a:lnTo>
                            <a:pt x="701" y="1922"/>
                          </a:lnTo>
                          <a:lnTo>
                            <a:pt x="701" y="1939"/>
                          </a:lnTo>
                          <a:lnTo>
                            <a:pt x="702" y="1958"/>
                          </a:lnTo>
                          <a:lnTo>
                            <a:pt x="706" y="1976"/>
                          </a:lnTo>
                          <a:lnTo>
                            <a:pt x="712" y="1996"/>
                          </a:lnTo>
                          <a:lnTo>
                            <a:pt x="721" y="2016"/>
                          </a:lnTo>
                          <a:lnTo>
                            <a:pt x="726" y="2028"/>
                          </a:lnTo>
                          <a:lnTo>
                            <a:pt x="732" y="2039"/>
                          </a:lnTo>
                          <a:lnTo>
                            <a:pt x="739" y="2048"/>
                          </a:lnTo>
                          <a:lnTo>
                            <a:pt x="748" y="2059"/>
                          </a:lnTo>
                          <a:lnTo>
                            <a:pt x="749" y="2070"/>
                          </a:lnTo>
                          <a:lnTo>
                            <a:pt x="756" y="2097"/>
                          </a:lnTo>
                          <a:lnTo>
                            <a:pt x="763" y="2116"/>
                          </a:lnTo>
                          <a:lnTo>
                            <a:pt x="772" y="2138"/>
                          </a:lnTo>
                          <a:lnTo>
                            <a:pt x="784" y="2160"/>
                          </a:lnTo>
                          <a:lnTo>
                            <a:pt x="800" y="218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0" name="Freeform 499"/>
                    <p:cNvSpPr>
                      <a:spLocks/>
                    </p:cNvSpPr>
                    <p:nvPr/>
                  </p:nvSpPr>
                  <p:spPr bwMode="auto">
                    <a:xfrm>
                      <a:off x="3266" y="2295"/>
                      <a:ext cx="317" cy="546"/>
                    </a:xfrm>
                    <a:custGeom>
                      <a:avLst/>
                      <a:gdLst>
                        <a:gd name="T0" fmla="*/ 0 w 1265"/>
                        <a:gd name="T1" fmla="*/ 0 h 2184"/>
                        <a:gd name="T2" fmla="*/ 0 w 1265"/>
                        <a:gd name="T3" fmla="*/ 0 h 2184"/>
                        <a:gd name="T4" fmla="*/ 0 w 1265"/>
                        <a:gd name="T5" fmla="*/ 0 h 2184"/>
                        <a:gd name="T6" fmla="*/ 0 w 1265"/>
                        <a:gd name="T7" fmla="*/ 0 h 2184"/>
                        <a:gd name="T8" fmla="*/ 0 w 1265"/>
                        <a:gd name="T9" fmla="*/ 0 h 2184"/>
                        <a:gd name="T10" fmla="*/ 0 w 1265"/>
                        <a:gd name="T11" fmla="*/ 0 h 2184"/>
                        <a:gd name="T12" fmla="*/ 0 w 1265"/>
                        <a:gd name="T13" fmla="*/ 0 h 2184"/>
                        <a:gd name="T14" fmla="*/ 0 w 1265"/>
                        <a:gd name="T15" fmla="*/ 0 h 2184"/>
                        <a:gd name="T16" fmla="*/ 0 w 1265"/>
                        <a:gd name="T17" fmla="*/ 0 h 2184"/>
                        <a:gd name="T18" fmla="*/ 0 w 1265"/>
                        <a:gd name="T19" fmla="*/ 0 h 2184"/>
                        <a:gd name="T20" fmla="*/ 0 w 1265"/>
                        <a:gd name="T21" fmla="*/ 0 h 2184"/>
                        <a:gd name="T22" fmla="*/ 0 w 1265"/>
                        <a:gd name="T23" fmla="*/ 0 h 2184"/>
                        <a:gd name="T24" fmla="*/ 0 w 1265"/>
                        <a:gd name="T25" fmla="*/ 0 h 2184"/>
                        <a:gd name="T26" fmla="*/ 0 w 1265"/>
                        <a:gd name="T27" fmla="*/ 0 h 2184"/>
                        <a:gd name="T28" fmla="*/ 0 w 1265"/>
                        <a:gd name="T29" fmla="*/ 0 h 2184"/>
                        <a:gd name="T30" fmla="*/ 0 w 1265"/>
                        <a:gd name="T31" fmla="*/ 0 h 2184"/>
                        <a:gd name="T32" fmla="*/ 0 w 1265"/>
                        <a:gd name="T33" fmla="*/ 0 h 2184"/>
                        <a:gd name="T34" fmla="*/ 0 w 1265"/>
                        <a:gd name="T35" fmla="*/ 0 h 2184"/>
                        <a:gd name="T36" fmla="*/ 0 w 1265"/>
                        <a:gd name="T37" fmla="*/ 0 h 2184"/>
                        <a:gd name="T38" fmla="*/ 0 w 1265"/>
                        <a:gd name="T39" fmla="*/ 0 h 2184"/>
                        <a:gd name="T40" fmla="*/ 0 w 1265"/>
                        <a:gd name="T41" fmla="*/ 0 h 2184"/>
                        <a:gd name="T42" fmla="*/ 0 w 1265"/>
                        <a:gd name="T43" fmla="*/ 0 h 2184"/>
                        <a:gd name="T44" fmla="*/ 0 w 1265"/>
                        <a:gd name="T45" fmla="*/ 0 h 2184"/>
                        <a:gd name="T46" fmla="*/ 0 w 1265"/>
                        <a:gd name="T47" fmla="*/ 0 h 2184"/>
                        <a:gd name="T48" fmla="*/ 0 w 1265"/>
                        <a:gd name="T49" fmla="*/ 0 h 2184"/>
                        <a:gd name="T50" fmla="*/ 0 w 1265"/>
                        <a:gd name="T51" fmla="*/ 0 h 2184"/>
                        <a:gd name="T52" fmla="*/ 0 w 1265"/>
                        <a:gd name="T53" fmla="*/ 0 h 2184"/>
                        <a:gd name="T54" fmla="*/ 0 w 1265"/>
                        <a:gd name="T55" fmla="*/ 0 h 2184"/>
                        <a:gd name="T56" fmla="*/ 0 w 1265"/>
                        <a:gd name="T57" fmla="*/ 0 h 2184"/>
                        <a:gd name="T58" fmla="*/ 0 w 1265"/>
                        <a:gd name="T59" fmla="*/ 0 h 2184"/>
                        <a:gd name="T60" fmla="*/ 0 w 1265"/>
                        <a:gd name="T61" fmla="*/ 0 h 2184"/>
                        <a:gd name="T62" fmla="*/ 0 w 1265"/>
                        <a:gd name="T63" fmla="*/ 0 h 2184"/>
                        <a:gd name="T64" fmla="*/ 0 w 1265"/>
                        <a:gd name="T65" fmla="*/ 0 h 2184"/>
                        <a:gd name="T66" fmla="*/ 0 w 1265"/>
                        <a:gd name="T67" fmla="*/ 0 h 2184"/>
                        <a:gd name="T68" fmla="*/ 0 w 1265"/>
                        <a:gd name="T69" fmla="*/ 0 h 2184"/>
                        <a:gd name="T70" fmla="*/ 0 w 1265"/>
                        <a:gd name="T71" fmla="*/ 0 h 2184"/>
                        <a:gd name="T72" fmla="*/ 0 w 1265"/>
                        <a:gd name="T73" fmla="*/ 0 h 2184"/>
                        <a:gd name="T74" fmla="*/ 0 w 1265"/>
                        <a:gd name="T75" fmla="*/ 0 h 2184"/>
                        <a:gd name="T76" fmla="*/ 0 w 1265"/>
                        <a:gd name="T77" fmla="*/ 0 h 2184"/>
                        <a:gd name="T78" fmla="*/ 0 w 1265"/>
                        <a:gd name="T79" fmla="*/ 0 h 2184"/>
                        <a:gd name="T80" fmla="*/ 0 w 1265"/>
                        <a:gd name="T81" fmla="*/ 0 h 2184"/>
                        <a:gd name="T82" fmla="*/ 0 w 1265"/>
                        <a:gd name="T83" fmla="*/ 0 h 2184"/>
                        <a:gd name="T84" fmla="*/ 0 w 1265"/>
                        <a:gd name="T85" fmla="*/ 0 h 2184"/>
                        <a:gd name="T86" fmla="*/ 0 w 1265"/>
                        <a:gd name="T87" fmla="*/ 0 h 2184"/>
                        <a:gd name="T88" fmla="*/ 0 w 1265"/>
                        <a:gd name="T89" fmla="*/ 0 h 2184"/>
                        <a:gd name="T90" fmla="*/ 0 w 1265"/>
                        <a:gd name="T91" fmla="*/ 0 h 2184"/>
                        <a:gd name="T92" fmla="*/ 0 w 1265"/>
                        <a:gd name="T93" fmla="*/ 0 h 2184"/>
                        <a:gd name="T94" fmla="*/ 0 w 1265"/>
                        <a:gd name="T95" fmla="*/ 0 h 2184"/>
                        <a:gd name="T96" fmla="*/ 0 w 1265"/>
                        <a:gd name="T97" fmla="*/ 0 h 2184"/>
                        <a:gd name="T98" fmla="*/ 0 w 1265"/>
                        <a:gd name="T99" fmla="*/ 0 h 2184"/>
                        <a:gd name="T100" fmla="*/ 0 w 1265"/>
                        <a:gd name="T101" fmla="*/ 0 h 2184"/>
                        <a:gd name="T102" fmla="*/ 0 w 1265"/>
                        <a:gd name="T103" fmla="*/ 0 h 21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5"/>
                        <a:gd name="T157" fmla="*/ 0 h 2184"/>
                        <a:gd name="T158" fmla="*/ 1265 w 1265"/>
                        <a:gd name="T159" fmla="*/ 2184 h 21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5" h="2184">
                          <a:moveTo>
                            <a:pt x="800" y="2184"/>
                          </a:moveTo>
                          <a:lnTo>
                            <a:pt x="841" y="2173"/>
                          </a:lnTo>
                          <a:lnTo>
                            <a:pt x="871" y="2162"/>
                          </a:lnTo>
                          <a:lnTo>
                            <a:pt x="892" y="2154"/>
                          </a:lnTo>
                          <a:lnTo>
                            <a:pt x="905" y="2146"/>
                          </a:lnTo>
                          <a:lnTo>
                            <a:pt x="914" y="2140"/>
                          </a:lnTo>
                          <a:lnTo>
                            <a:pt x="918" y="2135"/>
                          </a:lnTo>
                          <a:lnTo>
                            <a:pt x="918" y="2133"/>
                          </a:lnTo>
                          <a:lnTo>
                            <a:pt x="918" y="2132"/>
                          </a:lnTo>
                          <a:lnTo>
                            <a:pt x="918" y="2128"/>
                          </a:lnTo>
                          <a:lnTo>
                            <a:pt x="916" y="2123"/>
                          </a:lnTo>
                          <a:lnTo>
                            <a:pt x="918" y="2119"/>
                          </a:lnTo>
                          <a:lnTo>
                            <a:pt x="918" y="2116"/>
                          </a:lnTo>
                          <a:lnTo>
                            <a:pt x="921" y="2110"/>
                          </a:lnTo>
                          <a:lnTo>
                            <a:pt x="927" y="2106"/>
                          </a:lnTo>
                          <a:lnTo>
                            <a:pt x="934" y="2102"/>
                          </a:lnTo>
                          <a:lnTo>
                            <a:pt x="941" y="2101"/>
                          </a:lnTo>
                          <a:lnTo>
                            <a:pt x="950" y="2100"/>
                          </a:lnTo>
                          <a:lnTo>
                            <a:pt x="959" y="2100"/>
                          </a:lnTo>
                          <a:lnTo>
                            <a:pt x="994" y="2102"/>
                          </a:lnTo>
                          <a:lnTo>
                            <a:pt x="1009" y="2106"/>
                          </a:lnTo>
                          <a:lnTo>
                            <a:pt x="1025" y="2089"/>
                          </a:lnTo>
                          <a:lnTo>
                            <a:pt x="1040" y="2075"/>
                          </a:lnTo>
                          <a:lnTo>
                            <a:pt x="1054" y="2065"/>
                          </a:lnTo>
                          <a:lnTo>
                            <a:pt x="1067" y="2058"/>
                          </a:lnTo>
                          <a:lnTo>
                            <a:pt x="1078" y="2054"/>
                          </a:lnTo>
                          <a:lnTo>
                            <a:pt x="1089" y="2053"/>
                          </a:lnTo>
                          <a:lnTo>
                            <a:pt x="1099" y="2054"/>
                          </a:lnTo>
                          <a:lnTo>
                            <a:pt x="1107" y="2057"/>
                          </a:lnTo>
                          <a:lnTo>
                            <a:pt x="1115" y="2061"/>
                          </a:lnTo>
                          <a:lnTo>
                            <a:pt x="1122" y="2064"/>
                          </a:lnTo>
                          <a:lnTo>
                            <a:pt x="1128" y="2069"/>
                          </a:lnTo>
                          <a:lnTo>
                            <a:pt x="1133" y="2074"/>
                          </a:lnTo>
                          <a:lnTo>
                            <a:pt x="1139" y="2083"/>
                          </a:lnTo>
                          <a:lnTo>
                            <a:pt x="1142" y="2086"/>
                          </a:lnTo>
                          <a:lnTo>
                            <a:pt x="1151" y="2080"/>
                          </a:lnTo>
                          <a:lnTo>
                            <a:pt x="1160" y="2076"/>
                          </a:lnTo>
                          <a:lnTo>
                            <a:pt x="1170" y="2073"/>
                          </a:lnTo>
                          <a:lnTo>
                            <a:pt x="1180" y="2070"/>
                          </a:lnTo>
                          <a:lnTo>
                            <a:pt x="1188" y="2069"/>
                          </a:lnTo>
                          <a:lnTo>
                            <a:pt x="1197" y="2068"/>
                          </a:lnTo>
                          <a:lnTo>
                            <a:pt x="1205" y="2068"/>
                          </a:lnTo>
                          <a:lnTo>
                            <a:pt x="1214" y="2069"/>
                          </a:lnTo>
                          <a:lnTo>
                            <a:pt x="1229" y="2072"/>
                          </a:lnTo>
                          <a:lnTo>
                            <a:pt x="1242" y="2076"/>
                          </a:lnTo>
                          <a:lnTo>
                            <a:pt x="1256" y="2081"/>
                          </a:lnTo>
                          <a:lnTo>
                            <a:pt x="1265" y="2086"/>
                          </a:lnTo>
                          <a:lnTo>
                            <a:pt x="1264" y="2037"/>
                          </a:lnTo>
                          <a:lnTo>
                            <a:pt x="1262" y="1992"/>
                          </a:lnTo>
                          <a:lnTo>
                            <a:pt x="1259" y="1952"/>
                          </a:lnTo>
                          <a:lnTo>
                            <a:pt x="1256" y="1914"/>
                          </a:lnTo>
                          <a:lnTo>
                            <a:pt x="1248" y="1848"/>
                          </a:lnTo>
                          <a:lnTo>
                            <a:pt x="1241" y="1795"/>
                          </a:lnTo>
                          <a:lnTo>
                            <a:pt x="1232" y="1755"/>
                          </a:lnTo>
                          <a:lnTo>
                            <a:pt x="1226" y="1728"/>
                          </a:lnTo>
                          <a:lnTo>
                            <a:pt x="1221" y="1710"/>
                          </a:lnTo>
                          <a:lnTo>
                            <a:pt x="1220" y="1706"/>
                          </a:lnTo>
                          <a:lnTo>
                            <a:pt x="1216" y="1660"/>
                          </a:lnTo>
                          <a:lnTo>
                            <a:pt x="1211" y="1621"/>
                          </a:lnTo>
                          <a:lnTo>
                            <a:pt x="1207" y="1588"/>
                          </a:lnTo>
                          <a:lnTo>
                            <a:pt x="1200" y="1561"/>
                          </a:lnTo>
                          <a:lnTo>
                            <a:pt x="1196" y="1541"/>
                          </a:lnTo>
                          <a:lnTo>
                            <a:pt x="1191" y="1527"/>
                          </a:lnTo>
                          <a:lnTo>
                            <a:pt x="1188" y="1518"/>
                          </a:lnTo>
                          <a:lnTo>
                            <a:pt x="1187" y="1516"/>
                          </a:lnTo>
                          <a:lnTo>
                            <a:pt x="1200" y="39"/>
                          </a:lnTo>
                          <a:lnTo>
                            <a:pt x="1161" y="0"/>
                          </a:lnTo>
                          <a:lnTo>
                            <a:pt x="1150" y="0"/>
                          </a:lnTo>
                          <a:lnTo>
                            <a:pt x="1116" y="4"/>
                          </a:lnTo>
                          <a:lnTo>
                            <a:pt x="1060" y="8"/>
                          </a:lnTo>
                          <a:lnTo>
                            <a:pt x="980" y="12"/>
                          </a:lnTo>
                          <a:lnTo>
                            <a:pt x="876" y="20"/>
                          </a:lnTo>
                          <a:lnTo>
                            <a:pt x="749" y="27"/>
                          </a:lnTo>
                          <a:lnTo>
                            <a:pt x="597" y="36"/>
                          </a:lnTo>
                          <a:lnTo>
                            <a:pt x="420" y="46"/>
                          </a:lnTo>
                          <a:lnTo>
                            <a:pt x="420" y="49"/>
                          </a:lnTo>
                          <a:lnTo>
                            <a:pt x="417" y="58"/>
                          </a:lnTo>
                          <a:lnTo>
                            <a:pt x="413" y="70"/>
                          </a:lnTo>
                          <a:lnTo>
                            <a:pt x="407" y="85"/>
                          </a:lnTo>
                          <a:lnTo>
                            <a:pt x="402" y="92"/>
                          </a:lnTo>
                          <a:lnTo>
                            <a:pt x="397" y="99"/>
                          </a:lnTo>
                          <a:lnTo>
                            <a:pt x="391" y="108"/>
                          </a:lnTo>
                          <a:lnTo>
                            <a:pt x="384" y="115"/>
                          </a:lnTo>
                          <a:lnTo>
                            <a:pt x="375" y="121"/>
                          </a:lnTo>
                          <a:lnTo>
                            <a:pt x="364" y="128"/>
                          </a:lnTo>
                          <a:lnTo>
                            <a:pt x="353" y="134"/>
                          </a:lnTo>
                          <a:lnTo>
                            <a:pt x="341" y="137"/>
                          </a:lnTo>
                          <a:lnTo>
                            <a:pt x="339" y="150"/>
                          </a:lnTo>
                          <a:lnTo>
                            <a:pt x="336" y="183"/>
                          </a:lnTo>
                          <a:lnTo>
                            <a:pt x="336" y="205"/>
                          </a:lnTo>
                          <a:lnTo>
                            <a:pt x="338" y="229"/>
                          </a:lnTo>
                          <a:lnTo>
                            <a:pt x="341" y="255"/>
                          </a:lnTo>
                          <a:lnTo>
                            <a:pt x="347" y="282"/>
                          </a:lnTo>
                          <a:lnTo>
                            <a:pt x="335" y="284"/>
                          </a:lnTo>
                          <a:lnTo>
                            <a:pt x="325" y="288"/>
                          </a:lnTo>
                          <a:lnTo>
                            <a:pt x="314" y="292"/>
                          </a:lnTo>
                          <a:lnTo>
                            <a:pt x="306" y="295"/>
                          </a:lnTo>
                          <a:lnTo>
                            <a:pt x="297" y="300"/>
                          </a:lnTo>
                          <a:lnTo>
                            <a:pt x="290" y="305"/>
                          </a:lnTo>
                          <a:lnTo>
                            <a:pt x="282" y="310"/>
                          </a:lnTo>
                          <a:lnTo>
                            <a:pt x="276" y="316"/>
                          </a:lnTo>
                          <a:lnTo>
                            <a:pt x="267" y="327"/>
                          </a:lnTo>
                          <a:lnTo>
                            <a:pt x="258" y="339"/>
                          </a:lnTo>
                          <a:lnTo>
                            <a:pt x="251" y="352"/>
                          </a:lnTo>
                          <a:lnTo>
                            <a:pt x="244" y="365"/>
                          </a:lnTo>
                          <a:lnTo>
                            <a:pt x="236" y="390"/>
                          </a:lnTo>
                          <a:lnTo>
                            <a:pt x="226" y="410"/>
                          </a:lnTo>
                          <a:lnTo>
                            <a:pt x="221" y="419"/>
                          </a:lnTo>
                          <a:lnTo>
                            <a:pt x="215" y="425"/>
                          </a:lnTo>
                          <a:lnTo>
                            <a:pt x="210" y="429"/>
                          </a:lnTo>
                          <a:lnTo>
                            <a:pt x="207" y="430"/>
                          </a:lnTo>
                          <a:lnTo>
                            <a:pt x="202" y="432"/>
                          </a:lnTo>
                          <a:lnTo>
                            <a:pt x="197" y="432"/>
                          </a:lnTo>
                          <a:lnTo>
                            <a:pt x="131" y="623"/>
                          </a:lnTo>
                          <a:lnTo>
                            <a:pt x="128" y="623"/>
                          </a:lnTo>
                          <a:lnTo>
                            <a:pt x="120" y="627"/>
                          </a:lnTo>
                          <a:lnTo>
                            <a:pt x="115" y="629"/>
                          </a:lnTo>
                          <a:lnTo>
                            <a:pt x="110" y="632"/>
                          </a:lnTo>
                          <a:lnTo>
                            <a:pt x="105" y="637"/>
                          </a:lnTo>
                          <a:lnTo>
                            <a:pt x="99" y="642"/>
                          </a:lnTo>
                          <a:lnTo>
                            <a:pt x="94" y="648"/>
                          </a:lnTo>
                          <a:lnTo>
                            <a:pt x="89" y="656"/>
                          </a:lnTo>
                          <a:lnTo>
                            <a:pt x="87" y="665"/>
                          </a:lnTo>
                          <a:lnTo>
                            <a:pt x="84" y="676"/>
                          </a:lnTo>
                          <a:lnTo>
                            <a:pt x="83" y="688"/>
                          </a:lnTo>
                          <a:lnTo>
                            <a:pt x="84" y="702"/>
                          </a:lnTo>
                          <a:lnTo>
                            <a:pt x="87" y="718"/>
                          </a:lnTo>
                          <a:lnTo>
                            <a:pt x="91" y="735"/>
                          </a:lnTo>
                          <a:lnTo>
                            <a:pt x="95" y="741"/>
                          </a:lnTo>
                          <a:lnTo>
                            <a:pt x="104" y="757"/>
                          </a:lnTo>
                          <a:lnTo>
                            <a:pt x="114" y="781"/>
                          </a:lnTo>
                          <a:lnTo>
                            <a:pt x="126" y="813"/>
                          </a:lnTo>
                          <a:lnTo>
                            <a:pt x="131" y="831"/>
                          </a:lnTo>
                          <a:lnTo>
                            <a:pt x="134" y="850"/>
                          </a:lnTo>
                          <a:lnTo>
                            <a:pt x="137" y="869"/>
                          </a:lnTo>
                          <a:lnTo>
                            <a:pt x="139" y="890"/>
                          </a:lnTo>
                          <a:lnTo>
                            <a:pt x="138" y="910"/>
                          </a:lnTo>
                          <a:lnTo>
                            <a:pt x="137" y="931"/>
                          </a:lnTo>
                          <a:lnTo>
                            <a:pt x="134" y="940"/>
                          </a:lnTo>
                          <a:lnTo>
                            <a:pt x="132" y="951"/>
                          </a:lnTo>
                          <a:lnTo>
                            <a:pt x="128" y="961"/>
                          </a:lnTo>
                          <a:lnTo>
                            <a:pt x="125" y="971"/>
                          </a:lnTo>
                          <a:lnTo>
                            <a:pt x="118" y="1082"/>
                          </a:lnTo>
                          <a:lnTo>
                            <a:pt x="122" y="1084"/>
                          </a:lnTo>
                          <a:lnTo>
                            <a:pt x="134" y="1086"/>
                          </a:lnTo>
                          <a:lnTo>
                            <a:pt x="142" y="1089"/>
                          </a:lnTo>
                          <a:lnTo>
                            <a:pt x="149" y="1092"/>
                          </a:lnTo>
                          <a:lnTo>
                            <a:pt x="156" y="1096"/>
                          </a:lnTo>
                          <a:lnTo>
                            <a:pt x="164" y="1101"/>
                          </a:lnTo>
                          <a:lnTo>
                            <a:pt x="170" y="1106"/>
                          </a:lnTo>
                          <a:lnTo>
                            <a:pt x="175" y="1112"/>
                          </a:lnTo>
                          <a:lnTo>
                            <a:pt x="178" y="1119"/>
                          </a:lnTo>
                          <a:lnTo>
                            <a:pt x="178" y="1126"/>
                          </a:lnTo>
                          <a:lnTo>
                            <a:pt x="178" y="1131"/>
                          </a:lnTo>
                          <a:lnTo>
                            <a:pt x="177" y="1135"/>
                          </a:lnTo>
                          <a:lnTo>
                            <a:pt x="175" y="1140"/>
                          </a:lnTo>
                          <a:lnTo>
                            <a:pt x="172" y="1145"/>
                          </a:lnTo>
                          <a:lnTo>
                            <a:pt x="164" y="1156"/>
                          </a:lnTo>
                          <a:lnTo>
                            <a:pt x="150" y="1168"/>
                          </a:lnTo>
                          <a:lnTo>
                            <a:pt x="156" y="1172"/>
                          </a:lnTo>
                          <a:lnTo>
                            <a:pt x="169" y="1185"/>
                          </a:lnTo>
                          <a:lnTo>
                            <a:pt x="171" y="1190"/>
                          </a:lnTo>
                          <a:lnTo>
                            <a:pt x="175" y="1195"/>
                          </a:lnTo>
                          <a:lnTo>
                            <a:pt x="177" y="1202"/>
                          </a:lnTo>
                          <a:lnTo>
                            <a:pt x="178" y="1210"/>
                          </a:lnTo>
                          <a:lnTo>
                            <a:pt x="180" y="1217"/>
                          </a:lnTo>
                          <a:lnTo>
                            <a:pt x="180" y="1226"/>
                          </a:lnTo>
                          <a:lnTo>
                            <a:pt x="178" y="1235"/>
                          </a:lnTo>
                          <a:lnTo>
                            <a:pt x="177" y="1246"/>
                          </a:lnTo>
                          <a:lnTo>
                            <a:pt x="180" y="1248"/>
                          </a:lnTo>
                          <a:lnTo>
                            <a:pt x="188" y="1251"/>
                          </a:lnTo>
                          <a:lnTo>
                            <a:pt x="199" y="1259"/>
                          </a:lnTo>
                          <a:lnTo>
                            <a:pt x="213" y="1270"/>
                          </a:lnTo>
                          <a:lnTo>
                            <a:pt x="219" y="1277"/>
                          </a:lnTo>
                          <a:lnTo>
                            <a:pt x="225" y="1286"/>
                          </a:lnTo>
                          <a:lnTo>
                            <a:pt x="230" y="1294"/>
                          </a:lnTo>
                          <a:lnTo>
                            <a:pt x="235" y="1304"/>
                          </a:lnTo>
                          <a:lnTo>
                            <a:pt x="238" y="1316"/>
                          </a:lnTo>
                          <a:lnTo>
                            <a:pt x="242" y="1328"/>
                          </a:lnTo>
                          <a:lnTo>
                            <a:pt x="243" y="1343"/>
                          </a:lnTo>
                          <a:lnTo>
                            <a:pt x="242" y="1358"/>
                          </a:lnTo>
                          <a:lnTo>
                            <a:pt x="150" y="1364"/>
                          </a:lnTo>
                          <a:lnTo>
                            <a:pt x="151" y="1369"/>
                          </a:lnTo>
                          <a:lnTo>
                            <a:pt x="153" y="1381"/>
                          </a:lnTo>
                          <a:lnTo>
                            <a:pt x="151" y="1398"/>
                          </a:lnTo>
                          <a:lnTo>
                            <a:pt x="149" y="1420"/>
                          </a:lnTo>
                          <a:lnTo>
                            <a:pt x="147" y="1433"/>
                          </a:lnTo>
                          <a:lnTo>
                            <a:pt x="142" y="1445"/>
                          </a:lnTo>
                          <a:lnTo>
                            <a:pt x="136" y="1457"/>
                          </a:lnTo>
                          <a:lnTo>
                            <a:pt x="128" y="1469"/>
                          </a:lnTo>
                          <a:lnTo>
                            <a:pt x="120" y="1482"/>
                          </a:lnTo>
                          <a:lnTo>
                            <a:pt x="107" y="1494"/>
                          </a:lnTo>
                          <a:lnTo>
                            <a:pt x="94" y="1505"/>
                          </a:lnTo>
                          <a:lnTo>
                            <a:pt x="78" y="1516"/>
                          </a:lnTo>
                          <a:lnTo>
                            <a:pt x="78" y="1522"/>
                          </a:lnTo>
                          <a:lnTo>
                            <a:pt x="74" y="1540"/>
                          </a:lnTo>
                          <a:lnTo>
                            <a:pt x="69" y="1566"/>
                          </a:lnTo>
                          <a:lnTo>
                            <a:pt x="61" y="1598"/>
                          </a:lnTo>
                          <a:lnTo>
                            <a:pt x="56" y="1614"/>
                          </a:lnTo>
                          <a:lnTo>
                            <a:pt x="51" y="1630"/>
                          </a:lnTo>
                          <a:lnTo>
                            <a:pt x="44" y="1644"/>
                          </a:lnTo>
                          <a:lnTo>
                            <a:pt x="36" y="1659"/>
                          </a:lnTo>
                          <a:lnTo>
                            <a:pt x="29" y="1672"/>
                          </a:lnTo>
                          <a:lnTo>
                            <a:pt x="20" y="1684"/>
                          </a:lnTo>
                          <a:lnTo>
                            <a:pt x="16" y="1688"/>
                          </a:lnTo>
                          <a:lnTo>
                            <a:pt x="11" y="1692"/>
                          </a:lnTo>
                          <a:lnTo>
                            <a:pt x="5" y="1696"/>
                          </a:lnTo>
                          <a:lnTo>
                            <a:pt x="0" y="1699"/>
                          </a:lnTo>
                          <a:lnTo>
                            <a:pt x="1" y="1703"/>
                          </a:lnTo>
                          <a:lnTo>
                            <a:pt x="3" y="1715"/>
                          </a:lnTo>
                          <a:lnTo>
                            <a:pt x="7" y="1735"/>
                          </a:lnTo>
                          <a:lnTo>
                            <a:pt x="11" y="1759"/>
                          </a:lnTo>
                          <a:lnTo>
                            <a:pt x="13" y="1789"/>
                          </a:lnTo>
                          <a:lnTo>
                            <a:pt x="13" y="1821"/>
                          </a:lnTo>
                          <a:lnTo>
                            <a:pt x="13" y="1838"/>
                          </a:lnTo>
                          <a:lnTo>
                            <a:pt x="12" y="1855"/>
                          </a:lnTo>
                          <a:lnTo>
                            <a:pt x="9" y="1872"/>
                          </a:lnTo>
                          <a:lnTo>
                            <a:pt x="6" y="1889"/>
                          </a:lnTo>
                          <a:lnTo>
                            <a:pt x="29" y="1887"/>
                          </a:lnTo>
                          <a:lnTo>
                            <a:pt x="90" y="1881"/>
                          </a:lnTo>
                          <a:lnTo>
                            <a:pt x="181" y="1873"/>
                          </a:lnTo>
                          <a:lnTo>
                            <a:pt x="291" y="1863"/>
                          </a:lnTo>
                          <a:lnTo>
                            <a:pt x="410" y="1855"/>
                          </a:lnTo>
                          <a:lnTo>
                            <a:pt x="530" y="1848"/>
                          </a:lnTo>
                          <a:lnTo>
                            <a:pt x="586" y="1845"/>
                          </a:lnTo>
                          <a:lnTo>
                            <a:pt x="639" y="1844"/>
                          </a:lnTo>
                          <a:lnTo>
                            <a:pt x="686" y="1843"/>
                          </a:lnTo>
                          <a:lnTo>
                            <a:pt x="728" y="1844"/>
                          </a:lnTo>
                          <a:lnTo>
                            <a:pt x="726" y="1848"/>
                          </a:lnTo>
                          <a:lnTo>
                            <a:pt x="718" y="1861"/>
                          </a:lnTo>
                          <a:lnTo>
                            <a:pt x="715" y="1870"/>
                          </a:lnTo>
                          <a:lnTo>
                            <a:pt x="710" y="1881"/>
                          </a:lnTo>
                          <a:lnTo>
                            <a:pt x="706" y="1893"/>
                          </a:lnTo>
                          <a:lnTo>
                            <a:pt x="703" y="1908"/>
                          </a:lnTo>
                          <a:lnTo>
                            <a:pt x="701" y="1922"/>
                          </a:lnTo>
                          <a:lnTo>
                            <a:pt x="701" y="1939"/>
                          </a:lnTo>
                          <a:lnTo>
                            <a:pt x="702" y="1958"/>
                          </a:lnTo>
                          <a:lnTo>
                            <a:pt x="706" y="1976"/>
                          </a:lnTo>
                          <a:lnTo>
                            <a:pt x="712" y="1996"/>
                          </a:lnTo>
                          <a:lnTo>
                            <a:pt x="721" y="2016"/>
                          </a:lnTo>
                          <a:lnTo>
                            <a:pt x="726" y="2028"/>
                          </a:lnTo>
                          <a:lnTo>
                            <a:pt x="732" y="2039"/>
                          </a:lnTo>
                          <a:lnTo>
                            <a:pt x="739" y="2048"/>
                          </a:lnTo>
                          <a:lnTo>
                            <a:pt x="748" y="2059"/>
                          </a:lnTo>
                          <a:lnTo>
                            <a:pt x="749" y="2070"/>
                          </a:lnTo>
                          <a:lnTo>
                            <a:pt x="756" y="2097"/>
                          </a:lnTo>
                          <a:lnTo>
                            <a:pt x="763" y="2116"/>
                          </a:lnTo>
                          <a:lnTo>
                            <a:pt x="772" y="2138"/>
                          </a:lnTo>
                          <a:lnTo>
                            <a:pt x="784" y="2160"/>
                          </a:lnTo>
                          <a:lnTo>
                            <a:pt x="800" y="2184"/>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1" name="Freeform 500"/>
                    <p:cNvSpPr>
                      <a:spLocks/>
                    </p:cNvSpPr>
                    <p:nvPr/>
                  </p:nvSpPr>
                  <p:spPr bwMode="auto">
                    <a:xfrm>
                      <a:off x="3557" y="2272"/>
                      <a:ext cx="344" cy="548"/>
                    </a:xfrm>
                    <a:custGeom>
                      <a:avLst/>
                      <a:gdLst>
                        <a:gd name="T0" fmla="*/ 0 w 1377"/>
                        <a:gd name="T1" fmla="*/ 0 h 2192"/>
                        <a:gd name="T2" fmla="*/ 0 w 1377"/>
                        <a:gd name="T3" fmla="*/ 0 h 2192"/>
                        <a:gd name="T4" fmla="*/ 0 w 1377"/>
                        <a:gd name="T5" fmla="*/ 0 h 2192"/>
                        <a:gd name="T6" fmla="*/ 0 w 1377"/>
                        <a:gd name="T7" fmla="*/ 0 h 2192"/>
                        <a:gd name="T8" fmla="*/ 0 w 1377"/>
                        <a:gd name="T9" fmla="*/ 0 h 2192"/>
                        <a:gd name="T10" fmla="*/ 0 w 1377"/>
                        <a:gd name="T11" fmla="*/ 0 h 2192"/>
                        <a:gd name="T12" fmla="*/ 0 w 1377"/>
                        <a:gd name="T13" fmla="*/ 0 h 2192"/>
                        <a:gd name="T14" fmla="*/ 0 w 1377"/>
                        <a:gd name="T15" fmla="*/ 0 h 2192"/>
                        <a:gd name="T16" fmla="*/ 0 w 1377"/>
                        <a:gd name="T17" fmla="*/ 0 h 2192"/>
                        <a:gd name="T18" fmla="*/ 0 w 1377"/>
                        <a:gd name="T19" fmla="*/ 0 h 2192"/>
                        <a:gd name="T20" fmla="*/ 0 w 1377"/>
                        <a:gd name="T21" fmla="*/ 0 h 2192"/>
                        <a:gd name="T22" fmla="*/ 0 w 1377"/>
                        <a:gd name="T23" fmla="*/ 0 h 2192"/>
                        <a:gd name="T24" fmla="*/ 0 w 1377"/>
                        <a:gd name="T25" fmla="*/ 0 h 2192"/>
                        <a:gd name="T26" fmla="*/ 0 w 1377"/>
                        <a:gd name="T27" fmla="*/ 0 h 2192"/>
                        <a:gd name="T28" fmla="*/ 0 w 1377"/>
                        <a:gd name="T29" fmla="*/ 0 h 2192"/>
                        <a:gd name="T30" fmla="*/ 0 w 1377"/>
                        <a:gd name="T31" fmla="*/ 0 h 2192"/>
                        <a:gd name="T32" fmla="*/ 0 w 1377"/>
                        <a:gd name="T33" fmla="*/ 0 h 2192"/>
                        <a:gd name="T34" fmla="*/ 0 w 1377"/>
                        <a:gd name="T35" fmla="*/ 0 h 2192"/>
                        <a:gd name="T36" fmla="*/ 0 w 1377"/>
                        <a:gd name="T37" fmla="*/ 0 h 2192"/>
                        <a:gd name="T38" fmla="*/ 0 w 1377"/>
                        <a:gd name="T39" fmla="*/ 0 h 2192"/>
                        <a:gd name="T40" fmla="*/ 0 w 1377"/>
                        <a:gd name="T41" fmla="*/ 0 h 2192"/>
                        <a:gd name="T42" fmla="*/ 0 w 1377"/>
                        <a:gd name="T43" fmla="*/ 0 h 2192"/>
                        <a:gd name="T44" fmla="*/ 0 w 1377"/>
                        <a:gd name="T45" fmla="*/ 0 h 2192"/>
                        <a:gd name="T46" fmla="*/ 0 w 1377"/>
                        <a:gd name="T47" fmla="*/ 0 h 2192"/>
                        <a:gd name="T48" fmla="*/ 0 w 1377"/>
                        <a:gd name="T49" fmla="*/ 0 h 2192"/>
                        <a:gd name="T50" fmla="*/ 0 w 1377"/>
                        <a:gd name="T51" fmla="*/ 0 h 2192"/>
                        <a:gd name="T52" fmla="*/ 0 w 1377"/>
                        <a:gd name="T53" fmla="*/ 0 h 2192"/>
                        <a:gd name="T54" fmla="*/ 0 w 1377"/>
                        <a:gd name="T55" fmla="*/ 0 h 2192"/>
                        <a:gd name="T56" fmla="*/ 0 w 1377"/>
                        <a:gd name="T57" fmla="*/ 0 h 2192"/>
                        <a:gd name="T58" fmla="*/ 0 w 1377"/>
                        <a:gd name="T59" fmla="*/ 0 h 2192"/>
                        <a:gd name="T60" fmla="*/ 0 w 1377"/>
                        <a:gd name="T61" fmla="*/ 0 h 2192"/>
                        <a:gd name="T62" fmla="*/ 0 w 1377"/>
                        <a:gd name="T63" fmla="*/ 0 h 2192"/>
                        <a:gd name="T64" fmla="*/ 0 w 1377"/>
                        <a:gd name="T65" fmla="*/ 0 h 2192"/>
                        <a:gd name="T66" fmla="*/ 0 w 1377"/>
                        <a:gd name="T67" fmla="*/ 0 h 2192"/>
                        <a:gd name="T68" fmla="*/ 0 w 1377"/>
                        <a:gd name="T69" fmla="*/ 0 h 2192"/>
                        <a:gd name="T70" fmla="*/ 0 w 1377"/>
                        <a:gd name="T71" fmla="*/ 0 h 2192"/>
                        <a:gd name="T72" fmla="*/ 0 w 1377"/>
                        <a:gd name="T73" fmla="*/ 0 h 2192"/>
                        <a:gd name="T74" fmla="*/ 0 w 1377"/>
                        <a:gd name="T75" fmla="*/ 0 h 2192"/>
                        <a:gd name="T76" fmla="*/ 0 w 1377"/>
                        <a:gd name="T77" fmla="*/ 0 h 2192"/>
                        <a:gd name="T78" fmla="*/ 0 w 1377"/>
                        <a:gd name="T79" fmla="*/ 0 h 2192"/>
                        <a:gd name="T80" fmla="*/ 0 w 1377"/>
                        <a:gd name="T81" fmla="*/ 0 h 2192"/>
                        <a:gd name="T82" fmla="*/ 0 w 1377"/>
                        <a:gd name="T83" fmla="*/ 0 h 2192"/>
                        <a:gd name="T84" fmla="*/ 0 w 1377"/>
                        <a:gd name="T85" fmla="*/ 0 h 2192"/>
                        <a:gd name="T86" fmla="*/ 0 w 1377"/>
                        <a:gd name="T87" fmla="*/ 0 h 2192"/>
                        <a:gd name="T88" fmla="*/ 0 w 1377"/>
                        <a:gd name="T89" fmla="*/ 0 h 2192"/>
                        <a:gd name="T90" fmla="*/ 0 w 1377"/>
                        <a:gd name="T91" fmla="*/ 0 h 2192"/>
                        <a:gd name="T92" fmla="*/ 0 w 1377"/>
                        <a:gd name="T93" fmla="*/ 0 h 2192"/>
                        <a:gd name="T94" fmla="*/ 0 w 1377"/>
                        <a:gd name="T95" fmla="*/ 0 h 2192"/>
                        <a:gd name="T96" fmla="*/ 0 w 1377"/>
                        <a:gd name="T97" fmla="*/ 0 h 2192"/>
                        <a:gd name="T98" fmla="*/ 0 w 1377"/>
                        <a:gd name="T99" fmla="*/ 0 h 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77"/>
                        <a:gd name="T151" fmla="*/ 0 h 2192"/>
                        <a:gd name="T152" fmla="*/ 1377 w 1377"/>
                        <a:gd name="T153" fmla="*/ 2192 h 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77" h="2192">
                          <a:moveTo>
                            <a:pt x="971" y="0"/>
                          </a:moveTo>
                          <a:lnTo>
                            <a:pt x="1194" y="688"/>
                          </a:lnTo>
                          <a:lnTo>
                            <a:pt x="1207" y="710"/>
                          </a:lnTo>
                          <a:lnTo>
                            <a:pt x="1217" y="730"/>
                          </a:lnTo>
                          <a:lnTo>
                            <a:pt x="1223" y="747"/>
                          </a:lnTo>
                          <a:lnTo>
                            <a:pt x="1228" y="763"/>
                          </a:lnTo>
                          <a:lnTo>
                            <a:pt x="1230" y="778"/>
                          </a:lnTo>
                          <a:lnTo>
                            <a:pt x="1232" y="791"/>
                          </a:lnTo>
                          <a:lnTo>
                            <a:pt x="1232" y="802"/>
                          </a:lnTo>
                          <a:lnTo>
                            <a:pt x="1232" y="813"/>
                          </a:lnTo>
                          <a:lnTo>
                            <a:pt x="1230" y="822"/>
                          </a:lnTo>
                          <a:lnTo>
                            <a:pt x="1230" y="829"/>
                          </a:lnTo>
                          <a:lnTo>
                            <a:pt x="1230" y="835"/>
                          </a:lnTo>
                          <a:lnTo>
                            <a:pt x="1233" y="841"/>
                          </a:lnTo>
                          <a:lnTo>
                            <a:pt x="1235" y="845"/>
                          </a:lnTo>
                          <a:lnTo>
                            <a:pt x="1241" y="849"/>
                          </a:lnTo>
                          <a:lnTo>
                            <a:pt x="1249" y="851"/>
                          </a:lnTo>
                          <a:lnTo>
                            <a:pt x="1260" y="852"/>
                          </a:lnTo>
                          <a:lnTo>
                            <a:pt x="1285" y="1004"/>
                          </a:lnTo>
                          <a:lnTo>
                            <a:pt x="1344" y="1122"/>
                          </a:lnTo>
                          <a:lnTo>
                            <a:pt x="1345" y="1124"/>
                          </a:lnTo>
                          <a:lnTo>
                            <a:pt x="1348" y="1132"/>
                          </a:lnTo>
                          <a:lnTo>
                            <a:pt x="1349" y="1143"/>
                          </a:lnTo>
                          <a:lnTo>
                            <a:pt x="1349" y="1161"/>
                          </a:lnTo>
                          <a:lnTo>
                            <a:pt x="1348" y="1171"/>
                          </a:lnTo>
                          <a:lnTo>
                            <a:pt x="1347" y="1184"/>
                          </a:lnTo>
                          <a:lnTo>
                            <a:pt x="1343" y="1198"/>
                          </a:lnTo>
                          <a:lnTo>
                            <a:pt x="1339" y="1214"/>
                          </a:lnTo>
                          <a:lnTo>
                            <a:pt x="1333" y="1231"/>
                          </a:lnTo>
                          <a:lnTo>
                            <a:pt x="1326" y="1249"/>
                          </a:lnTo>
                          <a:lnTo>
                            <a:pt x="1316" y="1270"/>
                          </a:lnTo>
                          <a:lnTo>
                            <a:pt x="1305" y="1292"/>
                          </a:lnTo>
                          <a:lnTo>
                            <a:pt x="1303" y="1294"/>
                          </a:lnTo>
                          <a:lnTo>
                            <a:pt x="1298" y="1299"/>
                          </a:lnTo>
                          <a:lnTo>
                            <a:pt x="1292" y="1308"/>
                          </a:lnTo>
                          <a:lnTo>
                            <a:pt x="1284" y="1320"/>
                          </a:lnTo>
                          <a:lnTo>
                            <a:pt x="1282" y="1326"/>
                          </a:lnTo>
                          <a:lnTo>
                            <a:pt x="1281" y="1334"/>
                          </a:lnTo>
                          <a:lnTo>
                            <a:pt x="1279" y="1342"/>
                          </a:lnTo>
                          <a:lnTo>
                            <a:pt x="1281" y="1351"/>
                          </a:lnTo>
                          <a:lnTo>
                            <a:pt x="1282" y="1359"/>
                          </a:lnTo>
                          <a:lnTo>
                            <a:pt x="1285" y="1369"/>
                          </a:lnTo>
                          <a:lnTo>
                            <a:pt x="1292" y="1380"/>
                          </a:lnTo>
                          <a:lnTo>
                            <a:pt x="1299" y="1391"/>
                          </a:lnTo>
                          <a:lnTo>
                            <a:pt x="1301" y="1392"/>
                          </a:lnTo>
                          <a:lnTo>
                            <a:pt x="1310" y="1397"/>
                          </a:lnTo>
                          <a:lnTo>
                            <a:pt x="1315" y="1401"/>
                          </a:lnTo>
                          <a:lnTo>
                            <a:pt x="1321" y="1406"/>
                          </a:lnTo>
                          <a:lnTo>
                            <a:pt x="1326" y="1412"/>
                          </a:lnTo>
                          <a:lnTo>
                            <a:pt x="1332" y="1419"/>
                          </a:lnTo>
                          <a:lnTo>
                            <a:pt x="1338" y="1429"/>
                          </a:lnTo>
                          <a:lnTo>
                            <a:pt x="1343" y="1439"/>
                          </a:lnTo>
                          <a:lnTo>
                            <a:pt x="1348" y="1451"/>
                          </a:lnTo>
                          <a:lnTo>
                            <a:pt x="1352" y="1466"/>
                          </a:lnTo>
                          <a:lnTo>
                            <a:pt x="1354" y="1482"/>
                          </a:lnTo>
                          <a:lnTo>
                            <a:pt x="1354" y="1500"/>
                          </a:lnTo>
                          <a:lnTo>
                            <a:pt x="1354" y="1520"/>
                          </a:lnTo>
                          <a:lnTo>
                            <a:pt x="1352" y="1542"/>
                          </a:lnTo>
                          <a:lnTo>
                            <a:pt x="1350" y="1551"/>
                          </a:lnTo>
                          <a:lnTo>
                            <a:pt x="1348" y="1577"/>
                          </a:lnTo>
                          <a:lnTo>
                            <a:pt x="1344" y="1593"/>
                          </a:lnTo>
                          <a:lnTo>
                            <a:pt x="1341" y="1611"/>
                          </a:lnTo>
                          <a:lnTo>
                            <a:pt x="1333" y="1629"/>
                          </a:lnTo>
                          <a:lnTo>
                            <a:pt x="1325" y="1647"/>
                          </a:lnTo>
                          <a:lnTo>
                            <a:pt x="1325" y="1649"/>
                          </a:lnTo>
                          <a:lnTo>
                            <a:pt x="1325" y="1658"/>
                          </a:lnTo>
                          <a:lnTo>
                            <a:pt x="1326" y="1670"/>
                          </a:lnTo>
                          <a:lnTo>
                            <a:pt x="1330" y="1685"/>
                          </a:lnTo>
                          <a:lnTo>
                            <a:pt x="1332" y="1693"/>
                          </a:lnTo>
                          <a:lnTo>
                            <a:pt x="1334" y="1703"/>
                          </a:lnTo>
                          <a:lnTo>
                            <a:pt x="1339" y="1712"/>
                          </a:lnTo>
                          <a:lnTo>
                            <a:pt x="1344" y="1722"/>
                          </a:lnTo>
                          <a:lnTo>
                            <a:pt x="1350" y="1731"/>
                          </a:lnTo>
                          <a:lnTo>
                            <a:pt x="1358" y="1740"/>
                          </a:lnTo>
                          <a:lnTo>
                            <a:pt x="1367" y="1750"/>
                          </a:lnTo>
                          <a:lnTo>
                            <a:pt x="1377" y="1758"/>
                          </a:lnTo>
                          <a:lnTo>
                            <a:pt x="1370" y="1758"/>
                          </a:lnTo>
                          <a:lnTo>
                            <a:pt x="1348" y="1761"/>
                          </a:lnTo>
                          <a:lnTo>
                            <a:pt x="1314" y="1763"/>
                          </a:lnTo>
                          <a:lnTo>
                            <a:pt x="1268" y="1766"/>
                          </a:lnTo>
                          <a:lnTo>
                            <a:pt x="1213" y="1769"/>
                          </a:lnTo>
                          <a:lnTo>
                            <a:pt x="1150" y="1774"/>
                          </a:lnTo>
                          <a:lnTo>
                            <a:pt x="1080" y="1779"/>
                          </a:lnTo>
                          <a:lnTo>
                            <a:pt x="1004" y="1785"/>
                          </a:lnTo>
                          <a:lnTo>
                            <a:pt x="926" y="1791"/>
                          </a:lnTo>
                          <a:lnTo>
                            <a:pt x="845" y="1798"/>
                          </a:lnTo>
                          <a:lnTo>
                            <a:pt x="763" y="1804"/>
                          </a:lnTo>
                          <a:lnTo>
                            <a:pt x="683" y="1811"/>
                          </a:lnTo>
                          <a:lnTo>
                            <a:pt x="605" y="1817"/>
                          </a:lnTo>
                          <a:lnTo>
                            <a:pt x="530" y="1824"/>
                          </a:lnTo>
                          <a:lnTo>
                            <a:pt x="462" y="1831"/>
                          </a:lnTo>
                          <a:lnTo>
                            <a:pt x="401" y="1837"/>
                          </a:lnTo>
                          <a:lnTo>
                            <a:pt x="398" y="1839"/>
                          </a:lnTo>
                          <a:lnTo>
                            <a:pt x="394" y="1847"/>
                          </a:lnTo>
                          <a:lnTo>
                            <a:pt x="388" y="1858"/>
                          </a:lnTo>
                          <a:lnTo>
                            <a:pt x="383" y="1873"/>
                          </a:lnTo>
                          <a:lnTo>
                            <a:pt x="381" y="1882"/>
                          </a:lnTo>
                          <a:lnTo>
                            <a:pt x="380" y="1892"/>
                          </a:lnTo>
                          <a:lnTo>
                            <a:pt x="378" y="1903"/>
                          </a:lnTo>
                          <a:lnTo>
                            <a:pt x="377" y="1914"/>
                          </a:lnTo>
                          <a:lnTo>
                            <a:pt x="378" y="1927"/>
                          </a:lnTo>
                          <a:lnTo>
                            <a:pt x="380" y="1940"/>
                          </a:lnTo>
                          <a:lnTo>
                            <a:pt x="382" y="1954"/>
                          </a:lnTo>
                          <a:lnTo>
                            <a:pt x="387" y="1968"/>
                          </a:lnTo>
                          <a:lnTo>
                            <a:pt x="388" y="1970"/>
                          </a:lnTo>
                          <a:lnTo>
                            <a:pt x="391" y="1977"/>
                          </a:lnTo>
                          <a:lnTo>
                            <a:pt x="396" y="1986"/>
                          </a:lnTo>
                          <a:lnTo>
                            <a:pt x="403" y="1996"/>
                          </a:lnTo>
                          <a:lnTo>
                            <a:pt x="408" y="2001"/>
                          </a:lnTo>
                          <a:lnTo>
                            <a:pt x="413" y="2006"/>
                          </a:lnTo>
                          <a:lnTo>
                            <a:pt x="419" y="2009"/>
                          </a:lnTo>
                          <a:lnTo>
                            <a:pt x="425" y="2013"/>
                          </a:lnTo>
                          <a:lnTo>
                            <a:pt x="432" y="2014"/>
                          </a:lnTo>
                          <a:lnTo>
                            <a:pt x="441" y="2015"/>
                          </a:lnTo>
                          <a:lnTo>
                            <a:pt x="449" y="2015"/>
                          </a:lnTo>
                          <a:lnTo>
                            <a:pt x="459" y="2014"/>
                          </a:lnTo>
                          <a:lnTo>
                            <a:pt x="458" y="2017"/>
                          </a:lnTo>
                          <a:lnTo>
                            <a:pt x="457" y="2024"/>
                          </a:lnTo>
                          <a:lnTo>
                            <a:pt x="457" y="2034"/>
                          </a:lnTo>
                          <a:lnTo>
                            <a:pt x="457" y="2045"/>
                          </a:lnTo>
                          <a:lnTo>
                            <a:pt x="459" y="2051"/>
                          </a:lnTo>
                          <a:lnTo>
                            <a:pt x="462" y="2056"/>
                          </a:lnTo>
                          <a:lnTo>
                            <a:pt x="465" y="2061"/>
                          </a:lnTo>
                          <a:lnTo>
                            <a:pt x="470" y="2064"/>
                          </a:lnTo>
                          <a:lnTo>
                            <a:pt x="476" y="2067"/>
                          </a:lnTo>
                          <a:lnTo>
                            <a:pt x="484" y="2068"/>
                          </a:lnTo>
                          <a:lnTo>
                            <a:pt x="494" y="2068"/>
                          </a:lnTo>
                          <a:lnTo>
                            <a:pt x="505" y="2067"/>
                          </a:lnTo>
                          <a:lnTo>
                            <a:pt x="505" y="2071"/>
                          </a:lnTo>
                          <a:lnTo>
                            <a:pt x="501" y="2082"/>
                          </a:lnTo>
                          <a:lnTo>
                            <a:pt x="496" y="2097"/>
                          </a:lnTo>
                          <a:lnTo>
                            <a:pt x="487" y="2116"/>
                          </a:lnTo>
                          <a:lnTo>
                            <a:pt x="481" y="2126"/>
                          </a:lnTo>
                          <a:lnTo>
                            <a:pt x="474" y="2135"/>
                          </a:lnTo>
                          <a:lnTo>
                            <a:pt x="465" y="2145"/>
                          </a:lnTo>
                          <a:lnTo>
                            <a:pt x="456" y="2155"/>
                          </a:lnTo>
                          <a:lnTo>
                            <a:pt x="443" y="2164"/>
                          </a:lnTo>
                          <a:lnTo>
                            <a:pt x="431" y="2172"/>
                          </a:lnTo>
                          <a:lnTo>
                            <a:pt x="416" y="2179"/>
                          </a:lnTo>
                          <a:lnTo>
                            <a:pt x="401" y="2184"/>
                          </a:lnTo>
                          <a:lnTo>
                            <a:pt x="377" y="2167"/>
                          </a:lnTo>
                          <a:lnTo>
                            <a:pt x="360" y="2150"/>
                          </a:lnTo>
                          <a:lnTo>
                            <a:pt x="345" y="2135"/>
                          </a:lnTo>
                          <a:lnTo>
                            <a:pt x="336" y="2122"/>
                          </a:lnTo>
                          <a:lnTo>
                            <a:pt x="327" y="2108"/>
                          </a:lnTo>
                          <a:lnTo>
                            <a:pt x="321" y="2096"/>
                          </a:lnTo>
                          <a:lnTo>
                            <a:pt x="317" y="2085"/>
                          </a:lnTo>
                          <a:lnTo>
                            <a:pt x="315" y="2074"/>
                          </a:lnTo>
                          <a:lnTo>
                            <a:pt x="310" y="2053"/>
                          </a:lnTo>
                          <a:lnTo>
                            <a:pt x="304" y="2033"/>
                          </a:lnTo>
                          <a:lnTo>
                            <a:pt x="299" y="2022"/>
                          </a:lnTo>
                          <a:lnTo>
                            <a:pt x="292" y="2011"/>
                          </a:lnTo>
                          <a:lnTo>
                            <a:pt x="282" y="2000"/>
                          </a:lnTo>
                          <a:lnTo>
                            <a:pt x="268" y="1987"/>
                          </a:lnTo>
                          <a:lnTo>
                            <a:pt x="257" y="1996"/>
                          </a:lnTo>
                          <a:lnTo>
                            <a:pt x="250" y="2006"/>
                          </a:lnTo>
                          <a:lnTo>
                            <a:pt x="244" y="2014"/>
                          </a:lnTo>
                          <a:lnTo>
                            <a:pt x="239" y="2023"/>
                          </a:lnTo>
                          <a:lnTo>
                            <a:pt x="236" y="2031"/>
                          </a:lnTo>
                          <a:lnTo>
                            <a:pt x="235" y="2041"/>
                          </a:lnTo>
                          <a:lnTo>
                            <a:pt x="235" y="2050"/>
                          </a:lnTo>
                          <a:lnTo>
                            <a:pt x="236" y="2060"/>
                          </a:lnTo>
                          <a:lnTo>
                            <a:pt x="238" y="2080"/>
                          </a:lnTo>
                          <a:lnTo>
                            <a:pt x="238" y="2102"/>
                          </a:lnTo>
                          <a:lnTo>
                            <a:pt x="236" y="2113"/>
                          </a:lnTo>
                          <a:lnTo>
                            <a:pt x="233" y="2126"/>
                          </a:lnTo>
                          <a:lnTo>
                            <a:pt x="229" y="2139"/>
                          </a:lnTo>
                          <a:lnTo>
                            <a:pt x="223" y="2151"/>
                          </a:lnTo>
                          <a:lnTo>
                            <a:pt x="219" y="2151"/>
                          </a:lnTo>
                          <a:lnTo>
                            <a:pt x="208" y="2150"/>
                          </a:lnTo>
                          <a:lnTo>
                            <a:pt x="194" y="2150"/>
                          </a:lnTo>
                          <a:lnTo>
                            <a:pt x="175" y="2151"/>
                          </a:lnTo>
                          <a:lnTo>
                            <a:pt x="166" y="2154"/>
                          </a:lnTo>
                          <a:lnTo>
                            <a:pt x="157" y="2156"/>
                          </a:lnTo>
                          <a:lnTo>
                            <a:pt x="148" y="2159"/>
                          </a:lnTo>
                          <a:lnTo>
                            <a:pt x="140" y="2162"/>
                          </a:lnTo>
                          <a:lnTo>
                            <a:pt x="132" y="2168"/>
                          </a:lnTo>
                          <a:lnTo>
                            <a:pt x="126" y="2175"/>
                          </a:lnTo>
                          <a:lnTo>
                            <a:pt x="121" y="2182"/>
                          </a:lnTo>
                          <a:lnTo>
                            <a:pt x="118" y="2192"/>
                          </a:lnTo>
                          <a:lnTo>
                            <a:pt x="114" y="2187"/>
                          </a:lnTo>
                          <a:lnTo>
                            <a:pt x="104" y="2178"/>
                          </a:lnTo>
                          <a:lnTo>
                            <a:pt x="103" y="2129"/>
                          </a:lnTo>
                          <a:lnTo>
                            <a:pt x="101" y="2084"/>
                          </a:lnTo>
                          <a:lnTo>
                            <a:pt x="98" y="2044"/>
                          </a:lnTo>
                          <a:lnTo>
                            <a:pt x="95" y="2006"/>
                          </a:lnTo>
                          <a:lnTo>
                            <a:pt x="87" y="1940"/>
                          </a:lnTo>
                          <a:lnTo>
                            <a:pt x="80" y="1887"/>
                          </a:lnTo>
                          <a:lnTo>
                            <a:pt x="71" y="1847"/>
                          </a:lnTo>
                          <a:lnTo>
                            <a:pt x="65" y="1820"/>
                          </a:lnTo>
                          <a:lnTo>
                            <a:pt x="60" y="1802"/>
                          </a:lnTo>
                          <a:lnTo>
                            <a:pt x="59" y="1798"/>
                          </a:lnTo>
                          <a:lnTo>
                            <a:pt x="55" y="1752"/>
                          </a:lnTo>
                          <a:lnTo>
                            <a:pt x="50" y="1713"/>
                          </a:lnTo>
                          <a:lnTo>
                            <a:pt x="46" y="1680"/>
                          </a:lnTo>
                          <a:lnTo>
                            <a:pt x="39" y="1653"/>
                          </a:lnTo>
                          <a:lnTo>
                            <a:pt x="35" y="1633"/>
                          </a:lnTo>
                          <a:lnTo>
                            <a:pt x="30" y="1619"/>
                          </a:lnTo>
                          <a:lnTo>
                            <a:pt x="27" y="1610"/>
                          </a:lnTo>
                          <a:lnTo>
                            <a:pt x="26" y="1608"/>
                          </a:lnTo>
                          <a:lnTo>
                            <a:pt x="39" y="131"/>
                          </a:lnTo>
                          <a:lnTo>
                            <a:pt x="0" y="92"/>
                          </a:lnTo>
                          <a:lnTo>
                            <a:pt x="971" y="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2" name="Freeform 501"/>
                    <p:cNvSpPr>
                      <a:spLocks/>
                    </p:cNvSpPr>
                    <p:nvPr/>
                  </p:nvSpPr>
                  <p:spPr bwMode="auto">
                    <a:xfrm>
                      <a:off x="3557" y="2272"/>
                      <a:ext cx="344" cy="548"/>
                    </a:xfrm>
                    <a:custGeom>
                      <a:avLst/>
                      <a:gdLst>
                        <a:gd name="T0" fmla="*/ 0 w 1377"/>
                        <a:gd name="T1" fmla="*/ 0 h 2192"/>
                        <a:gd name="T2" fmla="*/ 0 w 1377"/>
                        <a:gd name="T3" fmla="*/ 0 h 2192"/>
                        <a:gd name="T4" fmla="*/ 0 w 1377"/>
                        <a:gd name="T5" fmla="*/ 0 h 2192"/>
                        <a:gd name="T6" fmla="*/ 0 w 1377"/>
                        <a:gd name="T7" fmla="*/ 0 h 2192"/>
                        <a:gd name="T8" fmla="*/ 0 w 1377"/>
                        <a:gd name="T9" fmla="*/ 0 h 2192"/>
                        <a:gd name="T10" fmla="*/ 0 w 1377"/>
                        <a:gd name="T11" fmla="*/ 0 h 2192"/>
                        <a:gd name="T12" fmla="*/ 0 w 1377"/>
                        <a:gd name="T13" fmla="*/ 0 h 2192"/>
                        <a:gd name="T14" fmla="*/ 0 w 1377"/>
                        <a:gd name="T15" fmla="*/ 0 h 2192"/>
                        <a:gd name="T16" fmla="*/ 0 w 1377"/>
                        <a:gd name="T17" fmla="*/ 0 h 2192"/>
                        <a:gd name="T18" fmla="*/ 0 w 1377"/>
                        <a:gd name="T19" fmla="*/ 0 h 2192"/>
                        <a:gd name="T20" fmla="*/ 0 w 1377"/>
                        <a:gd name="T21" fmla="*/ 0 h 2192"/>
                        <a:gd name="T22" fmla="*/ 0 w 1377"/>
                        <a:gd name="T23" fmla="*/ 0 h 2192"/>
                        <a:gd name="T24" fmla="*/ 0 w 1377"/>
                        <a:gd name="T25" fmla="*/ 0 h 2192"/>
                        <a:gd name="T26" fmla="*/ 0 w 1377"/>
                        <a:gd name="T27" fmla="*/ 0 h 2192"/>
                        <a:gd name="T28" fmla="*/ 0 w 1377"/>
                        <a:gd name="T29" fmla="*/ 0 h 2192"/>
                        <a:gd name="T30" fmla="*/ 0 w 1377"/>
                        <a:gd name="T31" fmla="*/ 0 h 2192"/>
                        <a:gd name="T32" fmla="*/ 0 w 1377"/>
                        <a:gd name="T33" fmla="*/ 0 h 2192"/>
                        <a:gd name="T34" fmla="*/ 0 w 1377"/>
                        <a:gd name="T35" fmla="*/ 0 h 2192"/>
                        <a:gd name="T36" fmla="*/ 0 w 1377"/>
                        <a:gd name="T37" fmla="*/ 0 h 2192"/>
                        <a:gd name="T38" fmla="*/ 0 w 1377"/>
                        <a:gd name="T39" fmla="*/ 0 h 2192"/>
                        <a:gd name="T40" fmla="*/ 0 w 1377"/>
                        <a:gd name="T41" fmla="*/ 0 h 2192"/>
                        <a:gd name="T42" fmla="*/ 0 w 1377"/>
                        <a:gd name="T43" fmla="*/ 0 h 2192"/>
                        <a:gd name="T44" fmla="*/ 0 w 1377"/>
                        <a:gd name="T45" fmla="*/ 0 h 2192"/>
                        <a:gd name="T46" fmla="*/ 0 w 1377"/>
                        <a:gd name="T47" fmla="*/ 0 h 2192"/>
                        <a:gd name="T48" fmla="*/ 0 w 1377"/>
                        <a:gd name="T49" fmla="*/ 0 h 2192"/>
                        <a:gd name="T50" fmla="*/ 0 w 1377"/>
                        <a:gd name="T51" fmla="*/ 0 h 2192"/>
                        <a:gd name="T52" fmla="*/ 0 w 1377"/>
                        <a:gd name="T53" fmla="*/ 0 h 2192"/>
                        <a:gd name="T54" fmla="*/ 0 w 1377"/>
                        <a:gd name="T55" fmla="*/ 0 h 2192"/>
                        <a:gd name="T56" fmla="*/ 0 w 1377"/>
                        <a:gd name="T57" fmla="*/ 0 h 2192"/>
                        <a:gd name="T58" fmla="*/ 0 w 1377"/>
                        <a:gd name="T59" fmla="*/ 0 h 2192"/>
                        <a:gd name="T60" fmla="*/ 0 w 1377"/>
                        <a:gd name="T61" fmla="*/ 0 h 2192"/>
                        <a:gd name="T62" fmla="*/ 0 w 1377"/>
                        <a:gd name="T63" fmla="*/ 0 h 2192"/>
                        <a:gd name="T64" fmla="*/ 0 w 1377"/>
                        <a:gd name="T65" fmla="*/ 0 h 2192"/>
                        <a:gd name="T66" fmla="*/ 0 w 1377"/>
                        <a:gd name="T67" fmla="*/ 0 h 2192"/>
                        <a:gd name="T68" fmla="*/ 0 w 1377"/>
                        <a:gd name="T69" fmla="*/ 0 h 2192"/>
                        <a:gd name="T70" fmla="*/ 0 w 1377"/>
                        <a:gd name="T71" fmla="*/ 0 h 2192"/>
                        <a:gd name="T72" fmla="*/ 0 w 1377"/>
                        <a:gd name="T73" fmla="*/ 0 h 2192"/>
                        <a:gd name="T74" fmla="*/ 0 w 1377"/>
                        <a:gd name="T75" fmla="*/ 0 h 2192"/>
                        <a:gd name="T76" fmla="*/ 0 w 1377"/>
                        <a:gd name="T77" fmla="*/ 0 h 2192"/>
                        <a:gd name="T78" fmla="*/ 0 w 1377"/>
                        <a:gd name="T79" fmla="*/ 0 h 2192"/>
                        <a:gd name="T80" fmla="*/ 0 w 1377"/>
                        <a:gd name="T81" fmla="*/ 0 h 2192"/>
                        <a:gd name="T82" fmla="*/ 0 w 1377"/>
                        <a:gd name="T83" fmla="*/ 0 h 2192"/>
                        <a:gd name="T84" fmla="*/ 0 w 1377"/>
                        <a:gd name="T85" fmla="*/ 0 h 2192"/>
                        <a:gd name="T86" fmla="*/ 0 w 1377"/>
                        <a:gd name="T87" fmla="*/ 0 h 2192"/>
                        <a:gd name="T88" fmla="*/ 0 w 1377"/>
                        <a:gd name="T89" fmla="*/ 0 h 2192"/>
                        <a:gd name="T90" fmla="*/ 0 w 1377"/>
                        <a:gd name="T91" fmla="*/ 0 h 2192"/>
                        <a:gd name="T92" fmla="*/ 0 w 1377"/>
                        <a:gd name="T93" fmla="*/ 0 h 2192"/>
                        <a:gd name="T94" fmla="*/ 0 w 1377"/>
                        <a:gd name="T95" fmla="*/ 0 h 2192"/>
                        <a:gd name="T96" fmla="*/ 0 w 1377"/>
                        <a:gd name="T97" fmla="*/ 0 h 2192"/>
                        <a:gd name="T98" fmla="*/ 0 w 1377"/>
                        <a:gd name="T99" fmla="*/ 0 h 2192"/>
                        <a:gd name="T100" fmla="*/ 0 w 1377"/>
                        <a:gd name="T101" fmla="*/ 0 h 2192"/>
                        <a:gd name="T102" fmla="*/ 0 w 1377"/>
                        <a:gd name="T103" fmla="*/ 0 h 21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77"/>
                        <a:gd name="T157" fmla="*/ 0 h 2192"/>
                        <a:gd name="T158" fmla="*/ 1377 w 1377"/>
                        <a:gd name="T159" fmla="*/ 2192 h 21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77" h="2192">
                          <a:moveTo>
                            <a:pt x="971" y="0"/>
                          </a:moveTo>
                          <a:lnTo>
                            <a:pt x="1194" y="688"/>
                          </a:lnTo>
                          <a:lnTo>
                            <a:pt x="1207" y="710"/>
                          </a:lnTo>
                          <a:lnTo>
                            <a:pt x="1217" y="730"/>
                          </a:lnTo>
                          <a:lnTo>
                            <a:pt x="1223" y="747"/>
                          </a:lnTo>
                          <a:lnTo>
                            <a:pt x="1228" y="763"/>
                          </a:lnTo>
                          <a:lnTo>
                            <a:pt x="1230" y="778"/>
                          </a:lnTo>
                          <a:lnTo>
                            <a:pt x="1232" y="791"/>
                          </a:lnTo>
                          <a:lnTo>
                            <a:pt x="1232" y="802"/>
                          </a:lnTo>
                          <a:lnTo>
                            <a:pt x="1232" y="813"/>
                          </a:lnTo>
                          <a:lnTo>
                            <a:pt x="1230" y="822"/>
                          </a:lnTo>
                          <a:lnTo>
                            <a:pt x="1230" y="829"/>
                          </a:lnTo>
                          <a:lnTo>
                            <a:pt x="1230" y="835"/>
                          </a:lnTo>
                          <a:lnTo>
                            <a:pt x="1233" y="841"/>
                          </a:lnTo>
                          <a:lnTo>
                            <a:pt x="1235" y="845"/>
                          </a:lnTo>
                          <a:lnTo>
                            <a:pt x="1241" y="849"/>
                          </a:lnTo>
                          <a:lnTo>
                            <a:pt x="1249" y="851"/>
                          </a:lnTo>
                          <a:lnTo>
                            <a:pt x="1260" y="852"/>
                          </a:lnTo>
                          <a:lnTo>
                            <a:pt x="1285" y="1004"/>
                          </a:lnTo>
                          <a:lnTo>
                            <a:pt x="1344" y="1122"/>
                          </a:lnTo>
                          <a:lnTo>
                            <a:pt x="1345" y="1124"/>
                          </a:lnTo>
                          <a:lnTo>
                            <a:pt x="1348" y="1132"/>
                          </a:lnTo>
                          <a:lnTo>
                            <a:pt x="1349" y="1143"/>
                          </a:lnTo>
                          <a:lnTo>
                            <a:pt x="1349" y="1161"/>
                          </a:lnTo>
                          <a:lnTo>
                            <a:pt x="1348" y="1171"/>
                          </a:lnTo>
                          <a:lnTo>
                            <a:pt x="1347" y="1184"/>
                          </a:lnTo>
                          <a:lnTo>
                            <a:pt x="1343" y="1198"/>
                          </a:lnTo>
                          <a:lnTo>
                            <a:pt x="1339" y="1214"/>
                          </a:lnTo>
                          <a:lnTo>
                            <a:pt x="1333" y="1231"/>
                          </a:lnTo>
                          <a:lnTo>
                            <a:pt x="1326" y="1249"/>
                          </a:lnTo>
                          <a:lnTo>
                            <a:pt x="1316" y="1270"/>
                          </a:lnTo>
                          <a:lnTo>
                            <a:pt x="1305" y="1292"/>
                          </a:lnTo>
                          <a:lnTo>
                            <a:pt x="1303" y="1294"/>
                          </a:lnTo>
                          <a:lnTo>
                            <a:pt x="1298" y="1299"/>
                          </a:lnTo>
                          <a:lnTo>
                            <a:pt x="1292" y="1308"/>
                          </a:lnTo>
                          <a:lnTo>
                            <a:pt x="1284" y="1320"/>
                          </a:lnTo>
                          <a:lnTo>
                            <a:pt x="1282" y="1326"/>
                          </a:lnTo>
                          <a:lnTo>
                            <a:pt x="1281" y="1334"/>
                          </a:lnTo>
                          <a:lnTo>
                            <a:pt x="1279" y="1342"/>
                          </a:lnTo>
                          <a:lnTo>
                            <a:pt x="1281" y="1351"/>
                          </a:lnTo>
                          <a:lnTo>
                            <a:pt x="1282" y="1359"/>
                          </a:lnTo>
                          <a:lnTo>
                            <a:pt x="1285" y="1369"/>
                          </a:lnTo>
                          <a:lnTo>
                            <a:pt x="1292" y="1380"/>
                          </a:lnTo>
                          <a:lnTo>
                            <a:pt x="1299" y="1391"/>
                          </a:lnTo>
                          <a:lnTo>
                            <a:pt x="1301" y="1392"/>
                          </a:lnTo>
                          <a:lnTo>
                            <a:pt x="1310" y="1397"/>
                          </a:lnTo>
                          <a:lnTo>
                            <a:pt x="1315" y="1401"/>
                          </a:lnTo>
                          <a:lnTo>
                            <a:pt x="1321" y="1406"/>
                          </a:lnTo>
                          <a:lnTo>
                            <a:pt x="1326" y="1412"/>
                          </a:lnTo>
                          <a:lnTo>
                            <a:pt x="1332" y="1419"/>
                          </a:lnTo>
                          <a:lnTo>
                            <a:pt x="1338" y="1429"/>
                          </a:lnTo>
                          <a:lnTo>
                            <a:pt x="1343" y="1439"/>
                          </a:lnTo>
                          <a:lnTo>
                            <a:pt x="1348" y="1451"/>
                          </a:lnTo>
                          <a:lnTo>
                            <a:pt x="1352" y="1466"/>
                          </a:lnTo>
                          <a:lnTo>
                            <a:pt x="1354" y="1482"/>
                          </a:lnTo>
                          <a:lnTo>
                            <a:pt x="1354" y="1500"/>
                          </a:lnTo>
                          <a:lnTo>
                            <a:pt x="1354" y="1520"/>
                          </a:lnTo>
                          <a:lnTo>
                            <a:pt x="1352" y="1542"/>
                          </a:lnTo>
                          <a:lnTo>
                            <a:pt x="1350" y="1551"/>
                          </a:lnTo>
                          <a:lnTo>
                            <a:pt x="1348" y="1577"/>
                          </a:lnTo>
                          <a:lnTo>
                            <a:pt x="1344" y="1593"/>
                          </a:lnTo>
                          <a:lnTo>
                            <a:pt x="1341" y="1611"/>
                          </a:lnTo>
                          <a:lnTo>
                            <a:pt x="1333" y="1629"/>
                          </a:lnTo>
                          <a:lnTo>
                            <a:pt x="1325" y="1647"/>
                          </a:lnTo>
                          <a:lnTo>
                            <a:pt x="1325" y="1649"/>
                          </a:lnTo>
                          <a:lnTo>
                            <a:pt x="1325" y="1658"/>
                          </a:lnTo>
                          <a:lnTo>
                            <a:pt x="1326" y="1670"/>
                          </a:lnTo>
                          <a:lnTo>
                            <a:pt x="1330" y="1685"/>
                          </a:lnTo>
                          <a:lnTo>
                            <a:pt x="1332" y="1693"/>
                          </a:lnTo>
                          <a:lnTo>
                            <a:pt x="1334" y="1703"/>
                          </a:lnTo>
                          <a:lnTo>
                            <a:pt x="1339" y="1712"/>
                          </a:lnTo>
                          <a:lnTo>
                            <a:pt x="1344" y="1722"/>
                          </a:lnTo>
                          <a:lnTo>
                            <a:pt x="1350" y="1731"/>
                          </a:lnTo>
                          <a:lnTo>
                            <a:pt x="1358" y="1740"/>
                          </a:lnTo>
                          <a:lnTo>
                            <a:pt x="1367" y="1750"/>
                          </a:lnTo>
                          <a:lnTo>
                            <a:pt x="1377" y="1758"/>
                          </a:lnTo>
                          <a:lnTo>
                            <a:pt x="1370" y="1758"/>
                          </a:lnTo>
                          <a:lnTo>
                            <a:pt x="1348" y="1761"/>
                          </a:lnTo>
                          <a:lnTo>
                            <a:pt x="1314" y="1763"/>
                          </a:lnTo>
                          <a:lnTo>
                            <a:pt x="1268" y="1766"/>
                          </a:lnTo>
                          <a:lnTo>
                            <a:pt x="1213" y="1769"/>
                          </a:lnTo>
                          <a:lnTo>
                            <a:pt x="1150" y="1774"/>
                          </a:lnTo>
                          <a:lnTo>
                            <a:pt x="1080" y="1779"/>
                          </a:lnTo>
                          <a:lnTo>
                            <a:pt x="1004" y="1785"/>
                          </a:lnTo>
                          <a:lnTo>
                            <a:pt x="926" y="1791"/>
                          </a:lnTo>
                          <a:lnTo>
                            <a:pt x="845" y="1798"/>
                          </a:lnTo>
                          <a:lnTo>
                            <a:pt x="763" y="1804"/>
                          </a:lnTo>
                          <a:lnTo>
                            <a:pt x="683" y="1811"/>
                          </a:lnTo>
                          <a:lnTo>
                            <a:pt x="605" y="1817"/>
                          </a:lnTo>
                          <a:lnTo>
                            <a:pt x="530" y="1824"/>
                          </a:lnTo>
                          <a:lnTo>
                            <a:pt x="462" y="1831"/>
                          </a:lnTo>
                          <a:lnTo>
                            <a:pt x="401" y="1837"/>
                          </a:lnTo>
                          <a:lnTo>
                            <a:pt x="398" y="1839"/>
                          </a:lnTo>
                          <a:lnTo>
                            <a:pt x="394" y="1847"/>
                          </a:lnTo>
                          <a:lnTo>
                            <a:pt x="388" y="1858"/>
                          </a:lnTo>
                          <a:lnTo>
                            <a:pt x="383" y="1873"/>
                          </a:lnTo>
                          <a:lnTo>
                            <a:pt x="381" y="1882"/>
                          </a:lnTo>
                          <a:lnTo>
                            <a:pt x="380" y="1892"/>
                          </a:lnTo>
                          <a:lnTo>
                            <a:pt x="378" y="1903"/>
                          </a:lnTo>
                          <a:lnTo>
                            <a:pt x="377" y="1914"/>
                          </a:lnTo>
                          <a:lnTo>
                            <a:pt x="378" y="1927"/>
                          </a:lnTo>
                          <a:lnTo>
                            <a:pt x="380" y="1940"/>
                          </a:lnTo>
                          <a:lnTo>
                            <a:pt x="382" y="1954"/>
                          </a:lnTo>
                          <a:lnTo>
                            <a:pt x="387" y="1968"/>
                          </a:lnTo>
                          <a:lnTo>
                            <a:pt x="388" y="1970"/>
                          </a:lnTo>
                          <a:lnTo>
                            <a:pt x="391" y="1977"/>
                          </a:lnTo>
                          <a:lnTo>
                            <a:pt x="396" y="1986"/>
                          </a:lnTo>
                          <a:lnTo>
                            <a:pt x="403" y="1996"/>
                          </a:lnTo>
                          <a:lnTo>
                            <a:pt x="408" y="2001"/>
                          </a:lnTo>
                          <a:lnTo>
                            <a:pt x="413" y="2006"/>
                          </a:lnTo>
                          <a:lnTo>
                            <a:pt x="419" y="2009"/>
                          </a:lnTo>
                          <a:lnTo>
                            <a:pt x="425" y="2013"/>
                          </a:lnTo>
                          <a:lnTo>
                            <a:pt x="432" y="2014"/>
                          </a:lnTo>
                          <a:lnTo>
                            <a:pt x="441" y="2015"/>
                          </a:lnTo>
                          <a:lnTo>
                            <a:pt x="449" y="2015"/>
                          </a:lnTo>
                          <a:lnTo>
                            <a:pt x="459" y="2014"/>
                          </a:lnTo>
                          <a:lnTo>
                            <a:pt x="458" y="2017"/>
                          </a:lnTo>
                          <a:lnTo>
                            <a:pt x="457" y="2024"/>
                          </a:lnTo>
                          <a:lnTo>
                            <a:pt x="457" y="2034"/>
                          </a:lnTo>
                          <a:lnTo>
                            <a:pt x="457" y="2045"/>
                          </a:lnTo>
                          <a:lnTo>
                            <a:pt x="459" y="2051"/>
                          </a:lnTo>
                          <a:lnTo>
                            <a:pt x="462" y="2056"/>
                          </a:lnTo>
                          <a:lnTo>
                            <a:pt x="465" y="2061"/>
                          </a:lnTo>
                          <a:lnTo>
                            <a:pt x="470" y="2064"/>
                          </a:lnTo>
                          <a:lnTo>
                            <a:pt x="476" y="2067"/>
                          </a:lnTo>
                          <a:lnTo>
                            <a:pt x="484" y="2068"/>
                          </a:lnTo>
                          <a:lnTo>
                            <a:pt x="494" y="2068"/>
                          </a:lnTo>
                          <a:lnTo>
                            <a:pt x="505" y="2067"/>
                          </a:lnTo>
                          <a:lnTo>
                            <a:pt x="505" y="2071"/>
                          </a:lnTo>
                          <a:lnTo>
                            <a:pt x="501" y="2082"/>
                          </a:lnTo>
                          <a:lnTo>
                            <a:pt x="496" y="2097"/>
                          </a:lnTo>
                          <a:lnTo>
                            <a:pt x="487" y="2116"/>
                          </a:lnTo>
                          <a:lnTo>
                            <a:pt x="481" y="2126"/>
                          </a:lnTo>
                          <a:lnTo>
                            <a:pt x="474" y="2135"/>
                          </a:lnTo>
                          <a:lnTo>
                            <a:pt x="465" y="2145"/>
                          </a:lnTo>
                          <a:lnTo>
                            <a:pt x="456" y="2155"/>
                          </a:lnTo>
                          <a:lnTo>
                            <a:pt x="443" y="2164"/>
                          </a:lnTo>
                          <a:lnTo>
                            <a:pt x="431" y="2172"/>
                          </a:lnTo>
                          <a:lnTo>
                            <a:pt x="416" y="2179"/>
                          </a:lnTo>
                          <a:lnTo>
                            <a:pt x="401" y="2184"/>
                          </a:lnTo>
                          <a:lnTo>
                            <a:pt x="377" y="2167"/>
                          </a:lnTo>
                          <a:lnTo>
                            <a:pt x="360" y="2150"/>
                          </a:lnTo>
                          <a:lnTo>
                            <a:pt x="345" y="2135"/>
                          </a:lnTo>
                          <a:lnTo>
                            <a:pt x="336" y="2122"/>
                          </a:lnTo>
                          <a:lnTo>
                            <a:pt x="327" y="2108"/>
                          </a:lnTo>
                          <a:lnTo>
                            <a:pt x="321" y="2096"/>
                          </a:lnTo>
                          <a:lnTo>
                            <a:pt x="317" y="2085"/>
                          </a:lnTo>
                          <a:lnTo>
                            <a:pt x="315" y="2074"/>
                          </a:lnTo>
                          <a:lnTo>
                            <a:pt x="310" y="2053"/>
                          </a:lnTo>
                          <a:lnTo>
                            <a:pt x="304" y="2033"/>
                          </a:lnTo>
                          <a:lnTo>
                            <a:pt x="299" y="2022"/>
                          </a:lnTo>
                          <a:lnTo>
                            <a:pt x="292" y="2011"/>
                          </a:lnTo>
                          <a:lnTo>
                            <a:pt x="282" y="2000"/>
                          </a:lnTo>
                          <a:lnTo>
                            <a:pt x="268" y="1987"/>
                          </a:lnTo>
                          <a:lnTo>
                            <a:pt x="257" y="1996"/>
                          </a:lnTo>
                          <a:lnTo>
                            <a:pt x="250" y="2006"/>
                          </a:lnTo>
                          <a:lnTo>
                            <a:pt x="244" y="2014"/>
                          </a:lnTo>
                          <a:lnTo>
                            <a:pt x="239" y="2023"/>
                          </a:lnTo>
                          <a:lnTo>
                            <a:pt x="236" y="2031"/>
                          </a:lnTo>
                          <a:lnTo>
                            <a:pt x="235" y="2041"/>
                          </a:lnTo>
                          <a:lnTo>
                            <a:pt x="235" y="2050"/>
                          </a:lnTo>
                          <a:lnTo>
                            <a:pt x="236" y="2060"/>
                          </a:lnTo>
                          <a:lnTo>
                            <a:pt x="238" y="2080"/>
                          </a:lnTo>
                          <a:lnTo>
                            <a:pt x="238" y="2102"/>
                          </a:lnTo>
                          <a:lnTo>
                            <a:pt x="236" y="2113"/>
                          </a:lnTo>
                          <a:lnTo>
                            <a:pt x="233" y="2126"/>
                          </a:lnTo>
                          <a:lnTo>
                            <a:pt x="229" y="2139"/>
                          </a:lnTo>
                          <a:lnTo>
                            <a:pt x="223" y="2151"/>
                          </a:lnTo>
                          <a:lnTo>
                            <a:pt x="219" y="2151"/>
                          </a:lnTo>
                          <a:lnTo>
                            <a:pt x="208" y="2150"/>
                          </a:lnTo>
                          <a:lnTo>
                            <a:pt x="194" y="2150"/>
                          </a:lnTo>
                          <a:lnTo>
                            <a:pt x="175" y="2151"/>
                          </a:lnTo>
                          <a:lnTo>
                            <a:pt x="166" y="2154"/>
                          </a:lnTo>
                          <a:lnTo>
                            <a:pt x="157" y="2156"/>
                          </a:lnTo>
                          <a:lnTo>
                            <a:pt x="148" y="2159"/>
                          </a:lnTo>
                          <a:lnTo>
                            <a:pt x="140" y="2162"/>
                          </a:lnTo>
                          <a:lnTo>
                            <a:pt x="132" y="2168"/>
                          </a:lnTo>
                          <a:lnTo>
                            <a:pt x="126" y="2175"/>
                          </a:lnTo>
                          <a:lnTo>
                            <a:pt x="121" y="2182"/>
                          </a:lnTo>
                          <a:lnTo>
                            <a:pt x="118" y="2192"/>
                          </a:lnTo>
                          <a:lnTo>
                            <a:pt x="114" y="2187"/>
                          </a:lnTo>
                          <a:lnTo>
                            <a:pt x="104" y="2178"/>
                          </a:lnTo>
                          <a:lnTo>
                            <a:pt x="103" y="2129"/>
                          </a:lnTo>
                          <a:lnTo>
                            <a:pt x="101" y="2084"/>
                          </a:lnTo>
                          <a:lnTo>
                            <a:pt x="98" y="2044"/>
                          </a:lnTo>
                          <a:lnTo>
                            <a:pt x="95" y="2006"/>
                          </a:lnTo>
                          <a:lnTo>
                            <a:pt x="87" y="1940"/>
                          </a:lnTo>
                          <a:lnTo>
                            <a:pt x="80" y="1887"/>
                          </a:lnTo>
                          <a:lnTo>
                            <a:pt x="71" y="1847"/>
                          </a:lnTo>
                          <a:lnTo>
                            <a:pt x="65" y="1820"/>
                          </a:lnTo>
                          <a:lnTo>
                            <a:pt x="60" y="1802"/>
                          </a:lnTo>
                          <a:lnTo>
                            <a:pt x="59" y="1798"/>
                          </a:lnTo>
                          <a:lnTo>
                            <a:pt x="55" y="1752"/>
                          </a:lnTo>
                          <a:lnTo>
                            <a:pt x="50" y="1713"/>
                          </a:lnTo>
                          <a:lnTo>
                            <a:pt x="46" y="1680"/>
                          </a:lnTo>
                          <a:lnTo>
                            <a:pt x="39" y="1653"/>
                          </a:lnTo>
                          <a:lnTo>
                            <a:pt x="35" y="1633"/>
                          </a:lnTo>
                          <a:lnTo>
                            <a:pt x="30" y="1619"/>
                          </a:lnTo>
                          <a:lnTo>
                            <a:pt x="27" y="1610"/>
                          </a:lnTo>
                          <a:lnTo>
                            <a:pt x="26" y="1608"/>
                          </a:lnTo>
                          <a:lnTo>
                            <a:pt x="39" y="131"/>
                          </a:lnTo>
                          <a:lnTo>
                            <a:pt x="0" y="92"/>
                          </a:lnTo>
                          <a:lnTo>
                            <a:pt x="971" y="0"/>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3" name="Freeform 502"/>
                    <p:cNvSpPr>
                      <a:spLocks/>
                    </p:cNvSpPr>
                    <p:nvPr/>
                  </p:nvSpPr>
                  <p:spPr bwMode="auto">
                    <a:xfrm>
                      <a:off x="3799" y="2246"/>
                      <a:ext cx="466" cy="509"/>
                    </a:xfrm>
                    <a:custGeom>
                      <a:avLst/>
                      <a:gdLst>
                        <a:gd name="T0" fmla="*/ 0 w 1863"/>
                        <a:gd name="T1" fmla="*/ 0 h 2036"/>
                        <a:gd name="T2" fmla="*/ 0 w 1863"/>
                        <a:gd name="T3" fmla="*/ 0 h 2036"/>
                        <a:gd name="T4" fmla="*/ 0 w 1863"/>
                        <a:gd name="T5" fmla="*/ 0 h 2036"/>
                        <a:gd name="T6" fmla="*/ 0 w 1863"/>
                        <a:gd name="T7" fmla="*/ 0 h 2036"/>
                        <a:gd name="T8" fmla="*/ 0 w 1863"/>
                        <a:gd name="T9" fmla="*/ 0 h 2036"/>
                        <a:gd name="T10" fmla="*/ 0 w 1863"/>
                        <a:gd name="T11" fmla="*/ 0 h 2036"/>
                        <a:gd name="T12" fmla="*/ 0 w 1863"/>
                        <a:gd name="T13" fmla="*/ 0 h 2036"/>
                        <a:gd name="T14" fmla="*/ 0 w 1863"/>
                        <a:gd name="T15" fmla="*/ 0 h 2036"/>
                        <a:gd name="T16" fmla="*/ 0 w 1863"/>
                        <a:gd name="T17" fmla="*/ 0 h 2036"/>
                        <a:gd name="T18" fmla="*/ 0 w 1863"/>
                        <a:gd name="T19" fmla="*/ 0 h 2036"/>
                        <a:gd name="T20" fmla="*/ 0 w 1863"/>
                        <a:gd name="T21" fmla="*/ 0 h 2036"/>
                        <a:gd name="T22" fmla="*/ 0 w 1863"/>
                        <a:gd name="T23" fmla="*/ 0 h 2036"/>
                        <a:gd name="T24" fmla="*/ 0 w 1863"/>
                        <a:gd name="T25" fmla="*/ 0 h 2036"/>
                        <a:gd name="T26" fmla="*/ 0 w 1863"/>
                        <a:gd name="T27" fmla="*/ 0 h 2036"/>
                        <a:gd name="T28" fmla="*/ 0 w 1863"/>
                        <a:gd name="T29" fmla="*/ 0 h 2036"/>
                        <a:gd name="T30" fmla="*/ 0 w 1863"/>
                        <a:gd name="T31" fmla="*/ 0 h 2036"/>
                        <a:gd name="T32" fmla="*/ 0 w 1863"/>
                        <a:gd name="T33" fmla="*/ 0 h 2036"/>
                        <a:gd name="T34" fmla="*/ 0 w 1863"/>
                        <a:gd name="T35" fmla="*/ 0 h 2036"/>
                        <a:gd name="T36" fmla="*/ 0 w 1863"/>
                        <a:gd name="T37" fmla="*/ 0 h 2036"/>
                        <a:gd name="T38" fmla="*/ 0 w 1863"/>
                        <a:gd name="T39" fmla="*/ 0 h 2036"/>
                        <a:gd name="T40" fmla="*/ 0 w 1863"/>
                        <a:gd name="T41" fmla="*/ 0 h 2036"/>
                        <a:gd name="T42" fmla="*/ 0 w 1863"/>
                        <a:gd name="T43" fmla="*/ 0 h 2036"/>
                        <a:gd name="T44" fmla="*/ 0 w 1863"/>
                        <a:gd name="T45" fmla="*/ 0 h 2036"/>
                        <a:gd name="T46" fmla="*/ 0 w 1863"/>
                        <a:gd name="T47" fmla="*/ 0 h 2036"/>
                        <a:gd name="T48" fmla="*/ 0 w 1863"/>
                        <a:gd name="T49" fmla="*/ 0 h 2036"/>
                        <a:gd name="T50" fmla="*/ 0 w 1863"/>
                        <a:gd name="T51" fmla="*/ 0 h 2036"/>
                        <a:gd name="T52" fmla="*/ 0 w 1863"/>
                        <a:gd name="T53" fmla="*/ 0 h 2036"/>
                        <a:gd name="T54" fmla="*/ 0 w 1863"/>
                        <a:gd name="T55" fmla="*/ 0 h 2036"/>
                        <a:gd name="T56" fmla="*/ 0 w 1863"/>
                        <a:gd name="T57" fmla="*/ 0 h 2036"/>
                        <a:gd name="T58" fmla="*/ 0 w 1863"/>
                        <a:gd name="T59" fmla="*/ 0 h 2036"/>
                        <a:gd name="T60" fmla="*/ 0 w 1863"/>
                        <a:gd name="T61" fmla="*/ 0 h 2036"/>
                        <a:gd name="T62" fmla="*/ 0 w 1863"/>
                        <a:gd name="T63" fmla="*/ 0 h 2036"/>
                        <a:gd name="T64" fmla="*/ 0 w 1863"/>
                        <a:gd name="T65" fmla="*/ 0 h 2036"/>
                        <a:gd name="T66" fmla="*/ 0 w 1863"/>
                        <a:gd name="T67" fmla="*/ 0 h 2036"/>
                        <a:gd name="T68" fmla="*/ 0 w 1863"/>
                        <a:gd name="T69" fmla="*/ 0 h 2036"/>
                        <a:gd name="T70" fmla="*/ 0 w 1863"/>
                        <a:gd name="T71" fmla="*/ 0 h 2036"/>
                        <a:gd name="T72" fmla="*/ 0 w 1863"/>
                        <a:gd name="T73" fmla="*/ 0 h 2036"/>
                        <a:gd name="T74" fmla="*/ 0 w 1863"/>
                        <a:gd name="T75" fmla="*/ 0 h 2036"/>
                        <a:gd name="T76" fmla="*/ 0 w 1863"/>
                        <a:gd name="T77" fmla="*/ 0 h 2036"/>
                        <a:gd name="T78" fmla="*/ 0 w 1863"/>
                        <a:gd name="T79" fmla="*/ 0 h 2036"/>
                        <a:gd name="T80" fmla="*/ 0 w 1863"/>
                        <a:gd name="T81" fmla="*/ 0 h 2036"/>
                        <a:gd name="T82" fmla="*/ 0 w 1863"/>
                        <a:gd name="T83" fmla="*/ 0 h 2036"/>
                        <a:gd name="T84" fmla="*/ 0 w 1863"/>
                        <a:gd name="T85" fmla="*/ 0 h 2036"/>
                        <a:gd name="T86" fmla="*/ 0 w 1863"/>
                        <a:gd name="T87" fmla="*/ 0 h 2036"/>
                        <a:gd name="T88" fmla="*/ 0 w 1863"/>
                        <a:gd name="T89" fmla="*/ 0 h 2036"/>
                        <a:gd name="T90" fmla="*/ 0 w 1863"/>
                        <a:gd name="T91" fmla="*/ 0 h 2036"/>
                        <a:gd name="T92" fmla="*/ 0 w 1863"/>
                        <a:gd name="T93" fmla="*/ 0 h 2036"/>
                        <a:gd name="T94" fmla="*/ 0 w 1863"/>
                        <a:gd name="T95" fmla="*/ 0 h 2036"/>
                        <a:gd name="T96" fmla="*/ 0 w 1863"/>
                        <a:gd name="T97" fmla="*/ 0 h 2036"/>
                        <a:gd name="T98" fmla="*/ 0 w 1863"/>
                        <a:gd name="T99" fmla="*/ 0 h 2036"/>
                        <a:gd name="T100" fmla="*/ 0 w 1863"/>
                        <a:gd name="T101" fmla="*/ 0 h 2036"/>
                        <a:gd name="T102" fmla="*/ 0 w 1863"/>
                        <a:gd name="T103" fmla="*/ 0 h 2036"/>
                        <a:gd name="T104" fmla="*/ 0 w 1863"/>
                        <a:gd name="T105" fmla="*/ 0 h 2036"/>
                        <a:gd name="T106" fmla="*/ 0 w 1863"/>
                        <a:gd name="T107" fmla="*/ 0 h 2036"/>
                        <a:gd name="T108" fmla="*/ 0 w 1863"/>
                        <a:gd name="T109" fmla="*/ 0 h 2036"/>
                        <a:gd name="T110" fmla="*/ 0 w 1863"/>
                        <a:gd name="T111" fmla="*/ 0 h 2036"/>
                        <a:gd name="T112" fmla="*/ 0 w 1863"/>
                        <a:gd name="T113" fmla="*/ 0 h 20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63"/>
                        <a:gd name="T172" fmla="*/ 0 h 2036"/>
                        <a:gd name="T173" fmla="*/ 1863 w 1863"/>
                        <a:gd name="T174" fmla="*/ 2036 h 20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63" h="2036">
                          <a:moveTo>
                            <a:pt x="0" y="105"/>
                          </a:moveTo>
                          <a:lnTo>
                            <a:pt x="453" y="39"/>
                          </a:lnTo>
                          <a:lnTo>
                            <a:pt x="481" y="43"/>
                          </a:lnTo>
                          <a:lnTo>
                            <a:pt x="509" y="44"/>
                          </a:lnTo>
                          <a:lnTo>
                            <a:pt x="537" y="43"/>
                          </a:lnTo>
                          <a:lnTo>
                            <a:pt x="565" y="41"/>
                          </a:lnTo>
                          <a:lnTo>
                            <a:pt x="592" y="37"/>
                          </a:lnTo>
                          <a:lnTo>
                            <a:pt x="620" y="32"/>
                          </a:lnTo>
                          <a:lnTo>
                            <a:pt x="647" y="26"/>
                          </a:lnTo>
                          <a:lnTo>
                            <a:pt x="674" y="21"/>
                          </a:lnTo>
                          <a:lnTo>
                            <a:pt x="701" y="15"/>
                          </a:lnTo>
                          <a:lnTo>
                            <a:pt x="727" y="10"/>
                          </a:lnTo>
                          <a:lnTo>
                            <a:pt x="753" y="5"/>
                          </a:lnTo>
                          <a:lnTo>
                            <a:pt x="778" y="1"/>
                          </a:lnTo>
                          <a:lnTo>
                            <a:pt x="803" y="0"/>
                          </a:lnTo>
                          <a:lnTo>
                            <a:pt x="826" y="0"/>
                          </a:lnTo>
                          <a:lnTo>
                            <a:pt x="838" y="0"/>
                          </a:lnTo>
                          <a:lnTo>
                            <a:pt x="849" y="1"/>
                          </a:lnTo>
                          <a:lnTo>
                            <a:pt x="860" y="4"/>
                          </a:lnTo>
                          <a:lnTo>
                            <a:pt x="873" y="6"/>
                          </a:lnTo>
                          <a:lnTo>
                            <a:pt x="832" y="164"/>
                          </a:lnTo>
                          <a:lnTo>
                            <a:pt x="1016" y="223"/>
                          </a:lnTo>
                          <a:lnTo>
                            <a:pt x="1023" y="234"/>
                          </a:lnTo>
                          <a:lnTo>
                            <a:pt x="1042" y="263"/>
                          </a:lnTo>
                          <a:lnTo>
                            <a:pt x="1068" y="305"/>
                          </a:lnTo>
                          <a:lnTo>
                            <a:pt x="1101" y="354"/>
                          </a:lnTo>
                          <a:lnTo>
                            <a:pt x="1120" y="380"/>
                          </a:lnTo>
                          <a:lnTo>
                            <a:pt x="1138" y="404"/>
                          </a:lnTo>
                          <a:lnTo>
                            <a:pt x="1158" y="429"/>
                          </a:lnTo>
                          <a:lnTo>
                            <a:pt x="1177" y="451"/>
                          </a:lnTo>
                          <a:lnTo>
                            <a:pt x="1196" y="469"/>
                          </a:lnTo>
                          <a:lnTo>
                            <a:pt x="1213" y="486"/>
                          </a:lnTo>
                          <a:lnTo>
                            <a:pt x="1223" y="492"/>
                          </a:lnTo>
                          <a:lnTo>
                            <a:pt x="1230" y="497"/>
                          </a:lnTo>
                          <a:lnTo>
                            <a:pt x="1239" y="502"/>
                          </a:lnTo>
                          <a:lnTo>
                            <a:pt x="1246" y="506"/>
                          </a:lnTo>
                          <a:lnTo>
                            <a:pt x="1266" y="511"/>
                          </a:lnTo>
                          <a:lnTo>
                            <a:pt x="1312" y="525"/>
                          </a:lnTo>
                          <a:lnTo>
                            <a:pt x="1339" y="538"/>
                          </a:lnTo>
                          <a:lnTo>
                            <a:pt x="1367" y="552"/>
                          </a:lnTo>
                          <a:lnTo>
                            <a:pt x="1382" y="561"/>
                          </a:lnTo>
                          <a:lnTo>
                            <a:pt x="1394" y="569"/>
                          </a:lnTo>
                          <a:lnTo>
                            <a:pt x="1406" y="580"/>
                          </a:lnTo>
                          <a:lnTo>
                            <a:pt x="1416" y="590"/>
                          </a:lnTo>
                          <a:lnTo>
                            <a:pt x="1420" y="593"/>
                          </a:lnTo>
                          <a:lnTo>
                            <a:pt x="1430" y="600"/>
                          </a:lnTo>
                          <a:lnTo>
                            <a:pt x="1442" y="612"/>
                          </a:lnTo>
                          <a:lnTo>
                            <a:pt x="1456" y="627"/>
                          </a:lnTo>
                          <a:lnTo>
                            <a:pt x="1463" y="637"/>
                          </a:lnTo>
                          <a:lnTo>
                            <a:pt x="1469" y="648"/>
                          </a:lnTo>
                          <a:lnTo>
                            <a:pt x="1474" y="659"/>
                          </a:lnTo>
                          <a:lnTo>
                            <a:pt x="1477" y="671"/>
                          </a:lnTo>
                          <a:lnTo>
                            <a:pt x="1480" y="684"/>
                          </a:lnTo>
                          <a:lnTo>
                            <a:pt x="1481" y="698"/>
                          </a:lnTo>
                          <a:lnTo>
                            <a:pt x="1480" y="713"/>
                          </a:lnTo>
                          <a:lnTo>
                            <a:pt x="1476" y="729"/>
                          </a:lnTo>
                          <a:lnTo>
                            <a:pt x="1481" y="727"/>
                          </a:lnTo>
                          <a:lnTo>
                            <a:pt x="1494" y="727"/>
                          </a:lnTo>
                          <a:lnTo>
                            <a:pt x="1504" y="729"/>
                          </a:lnTo>
                          <a:lnTo>
                            <a:pt x="1515" y="730"/>
                          </a:lnTo>
                          <a:lnTo>
                            <a:pt x="1527" y="733"/>
                          </a:lnTo>
                          <a:lnTo>
                            <a:pt x="1541" y="737"/>
                          </a:lnTo>
                          <a:lnTo>
                            <a:pt x="1554" y="743"/>
                          </a:lnTo>
                          <a:lnTo>
                            <a:pt x="1569" y="752"/>
                          </a:lnTo>
                          <a:lnTo>
                            <a:pt x="1584" y="763"/>
                          </a:lnTo>
                          <a:lnTo>
                            <a:pt x="1597" y="775"/>
                          </a:lnTo>
                          <a:lnTo>
                            <a:pt x="1605" y="782"/>
                          </a:lnTo>
                          <a:lnTo>
                            <a:pt x="1611" y="791"/>
                          </a:lnTo>
                          <a:lnTo>
                            <a:pt x="1617" y="801"/>
                          </a:lnTo>
                          <a:lnTo>
                            <a:pt x="1624" y="811"/>
                          </a:lnTo>
                          <a:lnTo>
                            <a:pt x="1630" y="822"/>
                          </a:lnTo>
                          <a:lnTo>
                            <a:pt x="1635" y="833"/>
                          </a:lnTo>
                          <a:lnTo>
                            <a:pt x="1641" y="846"/>
                          </a:lnTo>
                          <a:lnTo>
                            <a:pt x="1646" y="860"/>
                          </a:lnTo>
                          <a:lnTo>
                            <a:pt x="1656" y="871"/>
                          </a:lnTo>
                          <a:lnTo>
                            <a:pt x="1679" y="901"/>
                          </a:lnTo>
                          <a:lnTo>
                            <a:pt x="1693" y="924"/>
                          </a:lnTo>
                          <a:lnTo>
                            <a:pt x="1707" y="951"/>
                          </a:lnTo>
                          <a:lnTo>
                            <a:pt x="1713" y="966"/>
                          </a:lnTo>
                          <a:lnTo>
                            <a:pt x="1720" y="982"/>
                          </a:lnTo>
                          <a:lnTo>
                            <a:pt x="1726" y="999"/>
                          </a:lnTo>
                          <a:lnTo>
                            <a:pt x="1732" y="1017"/>
                          </a:lnTo>
                          <a:lnTo>
                            <a:pt x="1736" y="1017"/>
                          </a:lnTo>
                          <a:lnTo>
                            <a:pt x="1747" y="1020"/>
                          </a:lnTo>
                          <a:lnTo>
                            <a:pt x="1754" y="1022"/>
                          </a:lnTo>
                          <a:lnTo>
                            <a:pt x="1761" y="1025"/>
                          </a:lnTo>
                          <a:lnTo>
                            <a:pt x="1769" y="1030"/>
                          </a:lnTo>
                          <a:lnTo>
                            <a:pt x="1777" y="1037"/>
                          </a:lnTo>
                          <a:lnTo>
                            <a:pt x="1784" y="1044"/>
                          </a:lnTo>
                          <a:lnTo>
                            <a:pt x="1792" y="1055"/>
                          </a:lnTo>
                          <a:lnTo>
                            <a:pt x="1798" y="1068"/>
                          </a:lnTo>
                          <a:lnTo>
                            <a:pt x="1803" y="1084"/>
                          </a:lnTo>
                          <a:lnTo>
                            <a:pt x="1807" y="1102"/>
                          </a:lnTo>
                          <a:lnTo>
                            <a:pt x="1808" y="1123"/>
                          </a:lnTo>
                          <a:lnTo>
                            <a:pt x="1807" y="1147"/>
                          </a:lnTo>
                          <a:lnTo>
                            <a:pt x="1804" y="1174"/>
                          </a:lnTo>
                          <a:lnTo>
                            <a:pt x="1803" y="1178"/>
                          </a:lnTo>
                          <a:lnTo>
                            <a:pt x="1802" y="1188"/>
                          </a:lnTo>
                          <a:lnTo>
                            <a:pt x="1802" y="1201"/>
                          </a:lnTo>
                          <a:lnTo>
                            <a:pt x="1804" y="1216"/>
                          </a:lnTo>
                          <a:lnTo>
                            <a:pt x="1805" y="1223"/>
                          </a:lnTo>
                          <a:lnTo>
                            <a:pt x="1809" y="1229"/>
                          </a:lnTo>
                          <a:lnTo>
                            <a:pt x="1814" y="1235"/>
                          </a:lnTo>
                          <a:lnTo>
                            <a:pt x="1820" y="1240"/>
                          </a:lnTo>
                          <a:lnTo>
                            <a:pt x="1827" y="1245"/>
                          </a:lnTo>
                          <a:lnTo>
                            <a:pt x="1837" y="1248"/>
                          </a:lnTo>
                          <a:lnTo>
                            <a:pt x="1849" y="1248"/>
                          </a:lnTo>
                          <a:lnTo>
                            <a:pt x="1863" y="1246"/>
                          </a:lnTo>
                          <a:lnTo>
                            <a:pt x="1860" y="1249"/>
                          </a:lnTo>
                          <a:lnTo>
                            <a:pt x="1857" y="1256"/>
                          </a:lnTo>
                          <a:lnTo>
                            <a:pt x="1852" y="1268"/>
                          </a:lnTo>
                          <a:lnTo>
                            <a:pt x="1848" y="1286"/>
                          </a:lnTo>
                          <a:lnTo>
                            <a:pt x="1846" y="1297"/>
                          </a:lnTo>
                          <a:lnTo>
                            <a:pt x="1846" y="1310"/>
                          </a:lnTo>
                          <a:lnTo>
                            <a:pt x="1846" y="1325"/>
                          </a:lnTo>
                          <a:lnTo>
                            <a:pt x="1846" y="1341"/>
                          </a:lnTo>
                          <a:lnTo>
                            <a:pt x="1848" y="1359"/>
                          </a:lnTo>
                          <a:lnTo>
                            <a:pt x="1852" y="1379"/>
                          </a:lnTo>
                          <a:lnTo>
                            <a:pt x="1855" y="1401"/>
                          </a:lnTo>
                          <a:lnTo>
                            <a:pt x="1863" y="1424"/>
                          </a:lnTo>
                          <a:lnTo>
                            <a:pt x="1852" y="1432"/>
                          </a:lnTo>
                          <a:lnTo>
                            <a:pt x="1829" y="1457"/>
                          </a:lnTo>
                          <a:lnTo>
                            <a:pt x="1822" y="1465"/>
                          </a:lnTo>
                          <a:lnTo>
                            <a:pt x="1816" y="1474"/>
                          </a:lnTo>
                          <a:lnTo>
                            <a:pt x="1811" y="1483"/>
                          </a:lnTo>
                          <a:lnTo>
                            <a:pt x="1808" y="1492"/>
                          </a:lnTo>
                          <a:lnTo>
                            <a:pt x="1804" y="1503"/>
                          </a:lnTo>
                          <a:lnTo>
                            <a:pt x="1803" y="1513"/>
                          </a:lnTo>
                          <a:lnTo>
                            <a:pt x="1802" y="1524"/>
                          </a:lnTo>
                          <a:lnTo>
                            <a:pt x="1804" y="1535"/>
                          </a:lnTo>
                          <a:lnTo>
                            <a:pt x="1798" y="1536"/>
                          </a:lnTo>
                          <a:lnTo>
                            <a:pt x="1784" y="1539"/>
                          </a:lnTo>
                          <a:lnTo>
                            <a:pt x="1777" y="1541"/>
                          </a:lnTo>
                          <a:lnTo>
                            <a:pt x="1769" y="1545"/>
                          </a:lnTo>
                          <a:lnTo>
                            <a:pt x="1760" y="1549"/>
                          </a:lnTo>
                          <a:lnTo>
                            <a:pt x="1753" y="1552"/>
                          </a:lnTo>
                          <a:lnTo>
                            <a:pt x="1747" y="1557"/>
                          </a:lnTo>
                          <a:lnTo>
                            <a:pt x="1743" y="1563"/>
                          </a:lnTo>
                          <a:lnTo>
                            <a:pt x="1742" y="1566"/>
                          </a:lnTo>
                          <a:lnTo>
                            <a:pt x="1742" y="1570"/>
                          </a:lnTo>
                          <a:lnTo>
                            <a:pt x="1742" y="1573"/>
                          </a:lnTo>
                          <a:lnTo>
                            <a:pt x="1743" y="1577"/>
                          </a:lnTo>
                          <a:lnTo>
                            <a:pt x="1744" y="1581"/>
                          </a:lnTo>
                          <a:lnTo>
                            <a:pt x="1748" y="1584"/>
                          </a:lnTo>
                          <a:lnTo>
                            <a:pt x="1751" y="1589"/>
                          </a:lnTo>
                          <a:lnTo>
                            <a:pt x="1758" y="1594"/>
                          </a:lnTo>
                          <a:lnTo>
                            <a:pt x="1771" y="1604"/>
                          </a:lnTo>
                          <a:lnTo>
                            <a:pt x="1791" y="1614"/>
                          </a:lnTo>
                          <a:lnTo>
                            <a:pt x="1789" y="1617"/>
                          </a:lnTo>
                          <a:lnTo>
                            <a:pt x="1788" y="1628"/>
                          </a:lnTo>
                          <a:lnTo>
                            <a:pt x="1787" y="1644"/>
                          </a:lnTo>
                          <a:lnTo>
                            <a:pt x="1787" y="1667"/>
                          </a:lnTo>
                          <a:lnTo>
                            <a:pt x="1788" y="1681"/>
                          </a:lnTo>
                          <a:lnTo>
                            <a:pt x="1789" y="1694"/>
                          </a:lnTo>
                          <a:lnTo>
                            <a:pt x="1792" y="1710"/>
                          </a:lnTo>
                          <a:lnTo>
                            <a:pt x="1796" y="1727"/>
                          </a:lnTo>
                          <a:lnTo>
                            <a:pt x="1800" y="1746"/>
                          </a:lnTo>
                          <a:lnTo>
                            <a:pt x="1807" y="1764"/>
                          </a:lnTo>
                          <a:lnTo>
                            <a:pt x="1814" y="1784"/>
                          </a:lnTo>
                          <a:lnTo>
                            <a:pt x="1824" y="1805"/>
                          </a:lnTo>
                          <a:lnTo>
                            <a:pt x="1607" y="1791"/>
                          </a:lnTo>
                          <a:lnTo>
                            <a:pt x="1596" y="1797"/>
                          </a:lnTo>
                          <a:lnTo>
                            <a:pt x="1587" y="1805"/>
                          </a:lnTo>
                          <a:lnTo>
                            <a:pt x="1581" y="1811"/>
                          </a:lnTo>
                          <a:lnTo>
                            <a:pt x="1578" y="1818"/>
                          </a:lnTo>
                          <a:lnTo>
                            <a:pt x="1576" y="1825"/>
                          </a:lnTo>
                          <a:lnTo>
                            <a:pt x="1576" y="1833"/>
                          </a:lnTo>
                          <a:lnTo>
                            <a:pt x="1576" y="1839"/>
                          </a:lnTo>
                          <a:lnTo>
                            <a:pt x="1579" y="1846"/>
                          </a:lnTo>
                          <a:lnTo>
                            <a:pt x="1585" y="1858"/>
                          </a:lnTo>
                          <a:lnTo>
                            <a:pt x="1592" y="1867"/>
                          </a:lnTo>
                          <a:lnTo>
                            <a:pt x="1597" y="1874"/>
                          </a:lnTo>
                          <a:lnTo>
                            <a:pt x="1600" y="1877"/>
                          </a:lnTo>
                          <a:lnTo>
                            <a:pt x="1594" y="2014"/>
                          </a:lnTo>
                          <a:lnTo>
                            <a:pt x="1579" y="2025"/>
                          </a:lnTo>
                          <a:lnTo>
                            <a:pt x="1567" y="2031"/>
                          </a:lnTo>
                          <a:lnTo>
                            <a:pt x="1557" y="2035"/>
                          </a:lnTo>
                          <a:lnTo>
                            <a:pt x="1548" y="2036"/>
                          </a:lnTo>
                          <a:lnTo>
                            <a:pt x="1545" y="2035"/>
                          </a:lnTo>
                          <a:lnTo>
                            <a:pt x="1542" y="2034"/>
                          </a:lnTo>
                          <a:lnTo>
                            <a:pt x="1540" y="2032"/>
                          </a:lnTo>
                          <a:lnTo>
                            <a:pt x="1537" y="2031"/>
                          </a:lnTo>
                          <a:lnTo>
                            <a:pt x="1534" y="2025"/>
                          </a:lnTo>
                          <a:lnTo>
                            <a:pt x="1532" y="2019"/>
                          </a:lnTo>
                          <a:lnTo>
                            <a:pt x="1531" y="2004"/>
                          </a:lnTo>
                          <a:lnTo>
                            <a:pt x="1532" y="1991"/>
                          </a:lnTo>
                          <a:lnTo>
                            <a:pt x="1534" y="1980"/>
                          </a:lnTo>
                          <a:lnTo>
                            <a:pt x="1535" y="1975"/>
                          </a:lnTo>
                          <a:lnTo>
                            <a:pt x="1536" y="1970"/>
                          </a:lnTo>
                          <a:lnTo>
                            <a:pt x="1536" y="1966"/>
                          </a:lnTo>
                          <a:lnTo>
                            <a:pt x="1535" y="1961"/>
                          </a:lnTo>
                          <a:lnTo>
                            <a:pt x="1534" y="1958"/>
                          </a:lnTo>
                          <a:lnTo>
                            <a:pt x="1530" y="1952"/>
                          </a:lnTo>
                          <a:lnTo>
                            <a:pt x="1524" y="1947"/>
                          </a:lnTo>
                          <a:lnTo>
                            <a:pt x="1516" y="1943"/>
                          </a:lnTo>
                          <a:lnTo>
                            <a:pt x="1507" y="1939"/>
                          </a:lnTo>
                          <a:lnTo>
                            <a:pt x="1497" y="1937"/>
                          </a:lnTo>
                          <a:lnTo>
                            <a:pt x="1487" y="1936"/>
                          </a:lnTo>
                          <a:lnTo>
                            <a:pt x="1466" y="1934"/>
                          </a:lnTo>
                          <a:lnTo>
                            <a:pt x="1448" y="1934"/>
                          </a:lnTo>
                          <a:lnTo>
                            <a:pt x="1434" y="1934"/>
                          </a:lnTo>
                          <a:lnTo>
                            <a:pt x="1430" y="1936"/>
                          </a:lnTo>
                          <a:lnTo>
                            <a:pt x="1037" y="1942"/>
                          </a:lnTo>
                          <a:lnTo>
                            <a:pt x="584" y="1961"/>
                          </a:lnTo>
                          <a:lnTo>
                            <a:pt x="453" y="1961"/>
                          </a:lnTo>
                          <a:lnTo>
                            <a:pt x="450" y="1949"/>
                          </a:lnTo>
                          <a:lnTo>
                            <a:pt x="448" y="1937"/>
                          </a:lnTo>
                          <a:lnTo>
                            <a:pt x="445" y="1926"/>
                          </a:lnTo>
                          <a:lnTo>
                            <a:pt x="442" y="1916"/>
                          </a:lnTo>
                          <a:lnTo>
                            <a:pt x="434" y="1899"/>
                          </a:lnTo>
                          <a:lnTo>
                            <a:pt x="427" y="1885"/>
                          </a:lnTo>
                          <a:lnTo>
                            <a:pt x="412" y="1868"/>
                          </a:lnTo>
                          <a:lnTo>
                            <a:pt x="406" y="1863"/>
                          </a:lnTo>
                          <a:lnTo>
                            <a:pt x="396" y="1855"/>
                          </a:lnTo>
                          <a:lnTo>
                            <a:pt x="387" y="1845"/>
                          </a:lnTo>
                          <a:lnTo>
                            <a:pt x="379" y="1836"/>
                          </a:lnTo>
                          <a:lnTo>
                            <a:pt x="373" y="1827"/>
                          </a:lnTo>
                          <a:lnTo>
                            <a:pt x="368" y="1817"/>
                          </a:lnTo>
                          <a:lnTo>
                            <a:pt x="363" y="1808"/>
                          </a:lnTo>
                          <a:lnTo>
                            <a:pt x="361" y="1798"/>
                          </a:lnTo>
                          <a:lnTo>
                            <a:pt x="359" y="1790"/>
                          </a:lnTo>
                          <a:lnTo>
                            <a:pt x="355" y="1775"/>
                          </a:lnTo>
                          <a:lnTo>
                            <a:pt x="354" y="1763"/>
                          </a:lnTo>
                          <a:lnTo>
                            <a:pt x="354" y="1754"/>
                          </a:lnTo>
                          <a:lnTo>
                            <a:pt x="354" y="1752"/>
                          </a:lnTo>
                          <a:lnTo>
                            <a:pt x="362" y="1734"/>
                          </a:lnTo>
                          <a:lnTo>
                            <a:pt x="370" y="1716"/>
                          </a:lnTo>
                          <a:lnTo>
                            <a:pt x="373" y="1698"/>
                          </a:lnTo>
                          <a:lnTo>
                            <a:pt x="377" y="1682"/>
                          </a:lnTo>
                          <a:lnTo>
                            <a:pt x="379" y="1656"/>
                          </a:lnTo>
                          <a:lnTo>
                            <a:pt x="381" y="1647"/>
                          </a:lnTo>
                          <a:lnTo>
                            <a:pt x="383" y="1625"/>
                          </a:lnTo>
                          <a:lnTo>
                            <a:pt x="383" y="1605"/>
                          </a:lnTo>
                          <a:lnTo>
                            <a:pt x="383" y="1587"/>
                          </a:lnTo>
                          <a:lnTo>
                            <a:pt x="381" y="1571"/>
                          </a:lnTo>
                          <a:lnTo>
                            <a:pt x="377" y="1556"/>
                          </a:lnTo>
                          <a:lnTo>
                            <a:pt x="372" y="1544"/>
                          </a:lnTo>
                          <a:lnTo>
                            <a:pt x="367" y="1534"/>
                          </a:lnTo>
                          <a:lnTo>
                            <a:pt x="361" y="1524"/>
                          </a:lnTo>
                          <a:lnTo>
                            <a:pt x="355" y="1517"/>
                          </a:lnTo>
                          <a:lnTo>
                            <a:pt x="350" y="1511"/>
                          </a:lnTo>
                          <a:lnTo>
                            <a:pt x="344" y="1506"/>
                          </a:lnTo>
                          <a:lnTo>
                            <a:pt x="339" y="1502"/>
                          </a:lnTo>
                          <a:lnTo>
                            <a:pt x="330" y="1497"/>
                          </a:lnTo>
                          <a:lnTo>
                            <a:pt x="328" y="1496"/>
                          </a:lnTo>
                          <a:lnTo>
                            <a:pt x="321" y="1485"/>
                          </a:lnTo>
                          <a:lnTo>
                            <a:pt x="314" y="1474"/>
                          </a:lnTo>
                          <a:lnTo>
                            <a:pt x="311" y="1464"/>
                          </a:lnTo>
                          <a:lnTo>
                            <a:pt x="310" y="1456"/>
                          </a:lnTo>
                          <a:lnTo>
                            <a:pt x="308" y="1447"/>
                          </a:lnTo>
                          <a:lnTo>
                            <a:pt x="310" y="1439"/>
                          </a:lnTo>
                          <a:lnTo>
                            <a:pt x="311" y="1431"/>
                          </a:lnTo>
                          <a:lnTo>
                            <a:pt x="313" y="1425"/>
                          </a:lnTo>
                          <a:lnTo>
                            <a:pt x="321" y="1413"/>
                          </a:lnTo>
                          <a:lnTo>
                            <a:pt x="327" y="1404"/>
                          </a:lnTo>
                          <a:lnTo>
                            <a:pt x="332" y="1399"/>
                          </a:lnTo>
                          <a:lnTo>
                            <a:pt x="334" y="1397"/>
                          </a:lnTo>
                          <a:lnTo>
                            <a:pt x="345" y="1375"/>
                          </a:lnTo>
                          <a:lnTo>
                            <a:pt x="355" y="1354"/>
                          </a:lnTo>
                          <a:lnTo>
                            <a:pt x="362" y="1336"/>
                          </a:lnTo>
                          <a:lnTo>
                            <a:pt x="368" y="1319"/>
                          </a:lnTo>
                          <a:lnTo>
                            <a:pt x="372" y="1303"/>
                          </a:lnTo>
                          <a:lnTo>
                            <a:pt x="376" y="1289"/>
                          </a:lnTo>
                          <a:lnTo>
                            <a:pt x="377" y="1276"/>
                          </a:lnTo>
                          <a:lnTo>
                            <a:pt x="378" y="1266"/>
                          </a:lnTo>
                          <a:lnTo>
                            <a:pt x="378" y="1248"/>
                          </a:lnTo>
                          <a:lnTo>
                            <a:pt x="377" y="1237"/>
                          </a:lnTo>
                          <a:lnTo>
                            <a:pt x="374" y="1229"/>
                          </a:lnTo>
                          <a:lnTo>
                            <a:pt x="373" y="1227"/>
                          </a:lnTo>
                          <a:lnTo>
                            <a:pt x="314" y="1109"/>
                          </a:lnTo>
                          <a:lnTo>
                            <a:pt x="289" y="957"/>
                          </a:lnTo>
                          <a:lnTo>
                            <a:pt x="278" y="956"/>
                          </a:lnTo>
                          <a:lnTo>
                            <a:pt x="270" y="954"/>
                          </a:lnTo>
                          <a:lnTo>
                            <a:pt x="264" y="950"/>
                          </a:lnTo>
                          <a:lnTo>
                            <a:pt x="262" y="946"/>
                          </a:lnTo>
                          <a:lnTo>
                            <a:pt x="259" y="940"/>
                          </a:lnTo>
                          <a:lnTo>
                            <a:pt x="259" y="934"/>
                          </a:lnTo>
                          <a:lnTo>
                            <a:pt x="259" y="927"/>
                          </a:lnTo>
                          <a:lnTo>
                            <a:pt x="261" y="918"/>
                          </a:lnTo>
                          <a:lnTo>
                            <a:pt x="261" y="907"/>
                          </a:lnTo>
                          <a:lnTo>
                            <a:pt x="261" y="896"/>
                          </a:lnTo>
                          <a:lnTo>
                            <a:pt x="259" y="883"/>
                          </a:lnTo>
                          <a:lnTo>
                            <a:pt x="257" y="868"/>
                          </a:lnTo>
                          <a:lnTo>
                            <a:pt x="252" y="852"/>
                          </a:lnTo>
                          <a:lnTo>
                            <a:pt x="246" y="835"/>
                          </a:lnTo>
                          <a:lnTo>
                            <a:pt x="236" y="815"/>
                          </a:lnTo>
                          <a:lnTo>
                            <a:pt x="223" y="793"/>
                          </a:lnTo>
                          <a:lnTo>
                            <a:pt x="0" y="10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4" name="Freeform 503"/>
                    <p:cNvSpPr>
                      <a:spLocks/>
                    </p:cNvSpPr>
                    <p:nvPr/>
                  </p:nvSpPr>
                  <p:spPr bwMode="auto">
                    <a:xfrm>
                      <a:off x="3799" y="2246"/>
                      <a:ext cx="466" cy="509"/>
                    </a:xfrm>
                    <a:custGeom>
                      <a:avLst/>
                      <a:gdLst>
                        <a:gd name="T0" fmla="*/ 0 w 1863"/>
                        <a:gd name="T1" fmla="*/ 0 h 2036"/>
                        <a:gd name="T2" fmla="*/ 0 w 1863"/>
                        <a:gd name="T3" fmla="*/ 0 h 2036"/>
                        <a:gd name="T4" fmla="*/ 0 w 1863"/>
                        <a:gd name="T5" fmla="*/ 0 h 2036"/>
                        <a:gd name="T6" fmla="*/ 0 w 1863"/>
                        <a:gd name="T7" fmla="*/ 0 h 2036"/>
                        <a:gd name="T8" fmla="*/ 0 w 1863"/>
                        <a:gd name="T9" fmla="*/ 0 h 2036"/>
                        <a:gd name="T10" fmla="*/ 0 w 1863"/>
                        <a:gd name="T11" fmla="*/ 0 h 2036"/>
                        <a:gd name="T12" fmla="*/ 0 w 1863"/>
                        <a:gd name="T13" fmla="*/ 0 h 2036"/>
                        <a:gd name="T14" fmla="*/ 0 w 1863"/>
                        <a:gd name="T15" fmla="*/ 0 h 2036"/>
                        <a:gd name="T16" fmla="*/ 0 w 1863"/>
                        <a:gd name="T17" fmla="*/ 0 h 2036"/>
                        <a:gd name="T18" fmla="*/ 0 w 1863"/>
                        <a:gd name="T19" fmla="*/ 0 h 2036"/>
                        <a:gd name="T20" fmla="*/ 0 w 1863"/>
                        <a:gd name="T21" fmla="*/ 0 h 2036"/>
                        <a:gd name="T22" fmla="*/ 0 w 1863"/>
                        <a:gd name="T23" fmla="*/ 0 h 2036"/>
                        <a:gd name="T24" fmla="*/ 0 w 1863"/>
                        <a:gd name="T25" fmla="*/ 0 h 2036"/>
                        <a:gd name="T26" fmla="*/ 0 w 1863"/>
                        <a:gd name="T27" fmla="*/ 0 h 2036"/>
                        <a:gd name="T28" fmla="*/ 0 w 1863"/>
                        <a:gd name="T29" fmla="*/ 0 h 2036"/>
                        <a:gd name="T30" fmla="*/ 0 w 1863"/>
                        <a:gd name="T31" fmla="*/ 0 h 2036"/>
                        <a:gd name="T32" fmla="*/ 0 w 1863"/>
                        <a:gd name="T33" fmla="*/ 0 h 2036"/>
                        <a:gd name="T34" fmla="*/ 0 w 1863"/>
                        <a:gd name="T35" fmla="*/ 0 h 2036"/>
                        <a:gd name="T36" fmla="*/ 0 w 1863"/>
                        <a:gd name="T37" fmla="*/ 0 h 2036"/>
                        <a:gd name="T38" fmla="*/ 0 w 1863"/>
                        <a:gd name="T39" fmla="*/ 0 h 2036"/>
                        <a:gd name="T40" fmla="*/ 0 w 1863"/>
                        <a:gd name="T41" fmla="*/ 0 h 2036"/>
                        <a:gd name="T42" fmla="*/ 0 w 1863"/>
                        <a:gd name="T43" fmla="*/ 0 h 2036"/>
                        <a:gd name="T44" fmla="*/ 0 w 1863"/>
                        <a:gd name="T45" fmla="*/ 0 h 2036"/>
                        <a:gd name="T46" fmla="*/ 0 w 1863"/>
                        <a:gd name="T47" fmla="*/ 0 h 2036"/>
                        <a:gd name="T48" fmla="*/ 0 w 1863"/>
                        <a:gd name="T49" fmla="*/ 0 h 2036"/>
                        <a:gd name="T50" fmla="*/ 0 w 1863"/>
                        <a:gd name="T51" fmla="*/ 0 h 2036"/>
                        <a:gd name="T52" fmla="*/ 0 w 1863"/>
                        <a:gd name="T53" fmla="*/ 0 h 2036"/>
                        <a:gd name="T54" fmla="*/ 0 w 1863"/>
                        <a:gd name="T55" fmla="*/ 0 h 2036"/>
                        <a:gd name="T56" fmla="*/ 0 w 1863"/>
                        <a:gd name="T57" fmla="*/ 0 h 2036"/>
                        <a:gd name="T58" fmla="*/ 0 w 1863"/>
                        <a:gd name="T59" fmla="*/ 0 h 2036"/>
                        <a:gd name="T60" fmla="*/ 0 w 1863"/>
                        <a:gd name="T61" fmla="*/ 0 h 2036"/>
                        <a:gd name="T62" fmla="*/ 0 w 1863"/>
                        <a:gd name="T63" fmla="*/ 0 h 2036"/>
                        <a:gd name="T64" fmla="*/ 0 w 1863"/>
                        <a:gd name="T65" fmla="*/ 0 h 2036"/>
                        <a:gd name="T66" fmla="*/ 0 w 1863"/>
                        <a:gd name="T67" fmla="*/ 0 h 2036"/>
                        <a:gd name="T68" fmla="*/ 0 w 1863"/>
                        <a:gd name="T69" fmla="*/ 0 h 2036"/>
                        <a:gd name="T70" fmla="*/ 0 w 1863"/>
                        <a:gd name="T71" fmla="*/ 0 h 2036"/>
                        <a:gd name="T72" fmla="*/ 0 w 1863"/>
                        <a:gd name="T73" fmla="*/ 0 h 2036"/>
                        <a:gd name="T74" fmla="*/ 0 w 1863"/>
                        <a:gd name="T75" fmla="*/ 0 h 2036"/>
                        <a:gd name="T76" fmla="*/ 0 w 1863"/>
                        <a:gd name="T77" fmla="*/ 0 h 2036"/>
                        <a:gd name="T78" fmla="*/ 0 w 1863"/>
                        <a:gd name="T79" fmla="*/ 0 h 2036"/>
                        <a:gd name="T80" fmla="*/ 0 w 1863"/>
                        <a:gd name="T81" fmla="*/ 0 h 2036"/>
                        <a:gd name="T82" fmla="*/ 0 w 1863"/>
                        <a:gd name="T83" fmla="*/ 0 h 2036"/>
                        <a:gd name="T84" fmla="*/ 0 w 1863"/>
                        <a:gd name="T85" fmla="*/ 0 h 2036"/>
                        <a:gd name="T86" fmla="*/ 0 w 1863"/>
                        <a:gd name="T87" fmla="*/ 0 h 2036"/>
                        <a:gd name="T88" fmla="*/ 0 w 1863"/>
                        <a:gd name="T89" fmla="*/ 0 h 2036"/>
                        <a:gd name="T90" fmla="*/ 0 w 1863"/>
                        <a:gd name="T91" fmla="*/ 0 h 2036"/>
                        <a:gd name="T92" fmla="*/ 0 w 1863"/>
                        <a:gd name="T93" fmla="*/ 0 h 2036"/>
                        <a:gd name="T94" fmla="*/ 0 w 1863"/>
                        <a:gd name="T95" fmla="*/ 0 h 2036"/>
                        <a:gd name="T96" fmla="*/ 0 w 1863"/>
                        <a:gd name="T97" fmla="*/ 0 h 2036"/>
                        <a:gd name="T98" fmla="*/ 0 w 1863"/>
                        <a:gd name="T99" fmla="*/ 0 h 2036"/>
                        <a:gd name="T100" fmla="*/ 0 w 1863"/>
                        <a:gd name="T101" fmla="*/ 0 h 2036"/>
                        <a:gd name="T102" fmla="*/ 0 w 1863"/>
                        <a:gd name="T103" fmla="*/ 0 h 2036"/>
                        <a:gd name="T104" fmla="*/ 0 w 1863"/>
                        <a:gd name="T105" fmla="*/ 0 h 2036"/>
                        <a:gd name="T106" fmla="*/ 0 w 1863"/>
                        <a:gd name="T107" fmla="*/ 0 h 2036"/>
                        <a:gd name="T108" fmla="*/ 0 w 1863"/>
                        <a:gd name="T109" fmla="*/ 0 h 2036"/>
                        <a:gd name="T110" fmla="*/ 0 w 1863"/>
                        <a:gd name="T111" fmla="*/ 0 h 2036"/>
                        <a:gd name="T112" fmla="*/ 0 w 1863"/>
                        <a:gd name="T113" fmla="*/ 0 h 2036"/>
                        <a:gd name="T114" fmla="*/ 0 w 1863"/>
                        <a:gd name="T115" fmla="*/ 0 h 2036"/>
                        <a:gd name="T116" fmla="*/ 0 w 1863"/>
                        <a:gd name="T117" fmla="*/ 0 h 2036"/>
                        <a:gd name="T118" fmla="*/ 0 w 1863"/>
                        <a:gd name="T119" fmla="*/ 0 h 20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63"/>
                        <a:gd name="T181" fmla="*/ 0 h 2036"/>
                        <a:gd name="T182" fmla="*/ 1863 w 1863"/>
                        <a:gd name="T183" fmla="*/ 2036 h 20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63" h="2036">
                          <a:moveTo>
                            <a:pt x="0" y="105"/>
                          </a:moveTo>
                          <a:lnTo>
                            <a:pt x="453" y="39"/>
                          </a:lnTo>
                          <a:lnTo>
                            <a:pt x="481" y="43"/>
                          </a:lnTo>
                          <a:lnTo>
                            <a:pt x="509" y="44"/>
                          </a:lnTo>
                          <a:lnTo>
                            <a:pt x="537" y="43"/>
                          </a:lnTo>
                          <a:lnTo>
                            <a:pt x="565" y="41"/>
                          </a:lnTo>
                          <a:lnTo>
                            <a:pt x="592" y="37"/>
                          </a:lnTo>
                          <a:lnTo>
                            <a:pt x="620" y="32"/>
                          </a:lnTo>
                          <a:lnTo>
                            <a:pt x="647" y="26"/>
                          </a:lnTo>
                          <a:lnTo>
                            <a:pt x="674" y="21"/>
                          </a:lnTo>
                          <a:lnTo>
                            <a:pt x="701" y="15"/>
                          </a:lnTo>
                          <a:lnTo>
                            <a:pt x="727" y="10"/>
                          </a:lnTo>
                          <a:lnTo>
                            <a:pt x="753" y="5"/>
                          </a:lnTo>
                          <a:lnTo>
                            <a:pt x="778" y="1"/>
                          </a:lnTo>
                          <a:lnTo>
                            <a:pt x="803" y="0"/>
                          </a:lnTo>
                          <a:lnTo>
                            <a:pt x="826" y="0"/>
                          </a:lnTo>
                          <a:lnTo>
                            <a:pt x="838" y="0"/>
                          </a:lnTo>
                          <a:lnTo>
                            <a:pt x="849" y="1"/>
                          </a:lnTo>
                          <a:lnTo>
                            <a:pt x="860" y="4"/>
                          </a:lnTo>
                          <a:lnTo>
                            <a:pt x="873" y="6"/>
                          </a:lnTo>
                          <a:lnTo>
                            <a:pt x="832" y="164"/>
                          </a:lnTo>
                          <a:lnTo>
                            <a:pt x="1016" y="223"/>
                          </a:lnTo>
                          <a:lnTo>
                            <a:pt x="1023" y="234"/>
                          </a:lnTo>
                          <a:lnTo>
                            <a:pt x="1042" y="263"/>
                          </a:lnTo>
                          <a:lnTo>
                            <a:pt x="1068" y="305"/>
                          </a:lnTo>
                          <a:lnTo>
                            <a:pt x="1101" y="354"/>
                          </a:lnTo>
                          <a:lnTo>
                            <a:pt x="1120" y="380"/>
                          </a:lnTo>
                          <a:lnTo>
                            <a:pt x="1138" y="404"/>
                          </a:lnTo>
                          <a:lnTo>
                            <a:pt x="1158" y="429"/>
                          </a:lnTo>
                          <a:lnTo>
                            <a:pt x="1177" y="451"/>
                          </a:lnTo>
                          <a:lnTo>
                            <a:pt x="1196" y="469"/>
                          </a:lnTo>
                          <a:lnTo>
                            <a:pt x="1213" y="486"/>
                          </a:lnTo>
                          <a:lnTo>
                            <a:pt x="1223" y="492"/>
                          </a:lnTo>
                          <a:lnTo>
                            <a:pt x="1230" y="497"/>
                          </a:lnTo>
                          <a:lnTo>
                            <a:pt x="1239" y="502"/>
                          </a:lnTo>
                          <a:lnTo>
                            <a:pt x="1246" y="506"/>
                          </a:lnTo>
                          <a:lnTo>
                            <a:pt x="1266" y="511"/>
                          </a:lnTo>
                          <a:lnTo>
                            <a:pt x="1312" y="525"/>
                          </a:lnTo>
                          <a:lnTo>
                            <a:pt x="1339" y="538"/>
                          </a:lnTo>
                          <a:lnTo>
                            <a:pt x="1367" y="552"/>
                          </a:lnTo>
                          <a:lnTo>
                            <a:pt x="1382" y="561"/>
                          </a:lnTo>
                          <a:lnTo>
                            <a:pt x="1394" y="569"/>
                          </a:lnTo>
                          <a:lnTo>
                            <a:pt x="1406" y="580"/>
                          </a:lnTo>
                          <a:lnTo>
                            <a:pt x="1416" y="590"/>
                          </a:lnTo>
                          <a:lnTo>
                            <a:pt x="1420" y="593"/>
                          </a:lnTo>
                          <a:lnTo>
                            <a:pt x="1430" y="600"/>
                          </a:lnTo>
                          <a:lnTo>
                            <a:pt x="1442" y="612"/>
                          </a:lnTo>
                          <a:lnTo>
                            <a:pt x="1456" y="627"/>
                          </a:lnTo>
                          <a:lnTo>
                            <a:pt x="1463" y="637"/>
                          </a:lnTo>
                          <a:lnTo>
                            <a:pt x="1469" y="648"/>
                          </a:lnTo>
                          <a:lnTo>
                            <a:pt x="1474" y="659"/>
                          </a:lnTo>
                          <a:lnTo>
                            <a:pt x="1477" y="671"/>
                          </a:lnTo>
                          <a:lnTo>
                            <a:pt x="1480" y="684"/>
                          </a:lnTo>
                          <a:lnTo>
                            <a:pt x="1481" y="698"/>
                          </a:lnTo>
                          <a:lnTo>
                            <a:pt x="1480" y="713"/>
                          </a:lnTo>
                          <a:lnTo>
                            <a:pt x="1476" y="729"/>
                          </a:lnTo>
                          <a:lnTo>
                            <a:pt x="1481" y="727"/>
                          </a:lnTo>
                          <a:lnTo>
                            <a:pt x="1494" y="727"/>
                          </a:lnTo>
                          <a:lnTo>
                            <a:pt x="1504" y="729"/>
                          </a:lnTo>
                          <a:lnTo>
                            <a:pt x="1515" y="730"/>
                          </a:lnTo>
                          <a:lnTo>
                            <a:pt x="1527" y="733"/>
                          </a:lnTo>
                          <a:lnTo>
                            <a:pt x="1541" y="737"/>
                          </a:lnTo>
                          <a:lnTo>
                            <a:pt x="1554" y="743"/>
                          </a:lnTo>
                          <a:lnTo>
                            <a:pt x="1569" y="752"/>
                          </a:lnTo>
                          <a:lnTo>
                            <a:pt x="1584" y="763"/>
                          </a:lnTo>
                          <a:lnTo>
                            <a:pt x="1597" y="775"/>
                          </a:lnTo>
                          <a:lnTo>
                            <a:pt x="1605" y="782"/>
                          </a:lnTo>
                          <a:lnTo>
                            <a:pt x="1611" y="791"/>
                          </a:lnTo>
                          <a:lnTo>
                            <a:pt x="1617" y="801"/>
                          </a:lnTo>
                          <a:lnTo>
                            <a:pt x="1624" y="811"/>
                          </a:lnTo>
                          <a:lnTo>
                            <a:pt x="1630" y="822"/>
                          </a:lnTo>
                          <a:lnTo>
                            <a:pt x="1635" y="833"/>
                          </a:lnTo>
                          <a:lnTo>
                            <a:pt x="1641" y="846"/>
                          </a:lnTo>
                          <a:lnTo>
                            <a:pt x="1646" y="860"/>
                          </a:lnTo>
                          <a:lnTo>
                            <a:pt x="1656" y="871"/>
                          </a:lnTo>
                          <a:lnTo>
                            <a:pt x="1679" y="901"/>
                          </a:lnTo>
                          <a:lnTo>
                            <a:pt x="1693" y="924"/>
                          </a:lnTo>
                          <a:lnTo>
                            <a:pt x="1707" y="951"/>
                          </a:lnTo>
                          <a:lnTo>
                            <a:pt x="1713" y="966"/>
                          </a:lnTo>
                          <a:lnTo>
                            <a:pt x="1720" y="982"/>
                          </a:lnTo>
                          <a:lnTo>
                            <a:pt x="1726" y="999"/>
                          </a:lnTo>
                          <a:lnTo>
                            <a:pt x="1732" y="1017"/>
                          </a:lnTo>
                          <a:lnTo>
                            <a:pt x="1736" y="1017"/>
                          </a:lnTo>
                          <a:lnTo>
                            <a:pt x="1747" y="1020"/>
                          </a:lnTo>
                          <a:lnTo>
                            <a:pt x="1754" y="1022"/>
                          </a:lnTo>
                          <a:lnTo>
                            <a:pt x="1761" y="1025"/>
                          </a:lnTo>
                          <a:lnTo>
                            <a:pt x="1769" y="1030"/>
                          </a:lnTo>
                          <a:lnTo>
                            <a:pt x="1777" y="1037"/>
                          </a:lnTo>
                          <a:lnTo>
                            <a:pt x="1784" y="1044"/>
                          </a:lnTo>
                          <a:lnTo>
                            <a:pt x="1792" y="1055"/>
                          </a:lnTo>
                          <a:lnTo>
                            <a:pt x="1798" y="1068"/>
                          </a:lnTo>
                          <a:lnTo>
                            <a:pt x="1803" y="1084"/>
                          </a:lnTo>
                          <a:lnTo>
                            <a:pt x="1807" y="1102"/>
                          </a:lnTo>
                          <a:lnTo>
                            <a:pt x="1808" y="1123"/>
                          </a:lnTo>
                          <a:lnTo>
                            <a:pt x="1807" y="1147"/>
                          </a:lnTo>
                          <a:lnTo>
                            <a:pt x="1804" y="1174"/>
                          </a:lnTo>
                          <a:lnTo>
                            <a:pt x="1803" y="1178"/>
                          </a:lnTo>
                          <a:lnTo>
                            <a:pt x="1802" y="1188"/>
                          </a:lnTo>
                          <a:lnTo>
                            <a:pt x="1802" y="1201"/>
                          </a:lnTo>
                          <a:lnTo>
                            <a:pt x="1804" y="1216"/>
                          </a:lnTo>
                          <a:lnTo>
                            <a:pt x="1805" y="1223"/>
                          </a:lnTo>
                          <a:lnTo>
                            <a:pt x="1809" y="1229"/>
                          </a:lnTo>
                          <a:lnTo>
                            <a:pt x="1814" y="1235"/>
                          </a:lnTo>
                          <a:lnTo>
                            <a:pt x="1820" y="1240"/>
                          </a:lnTo>
                          <a:lnTo>
                            <a:pt x="1827" y="1245"/>
                          </a:lnTo>
                          <a:lnTo>
                            <a:pt x="1837" y="1248"/>
                          </a:lnTo>
                          <a:lnTo>
                            <a:pt x="1849" y="1248"/>
                          </a:lnTo>
                          <a:lnTo>
                            <a:pt x="1863" y="1246"/>
                          </a:lnTo>
                          <a:lnTo>
                            <a:pt x="1860" y="1249"/>
                          </a:lnTo>
                          <a:lnTo>
                            <a:pt x="1857" y="1256"/>
                          </a:lnTo>
                          <a:lnTo>
                            <a:pt x="1852" y="1268"/>
                          </a:lnTo>
                          <a:lnTo>
                            <a:pt x="1848" y="1286"/>
                          </a:lnTo>
                          <a:lnTo>
                            <a:pt x="1846" y="1297"/>
                          </a:lnTo>
                          <a:lnTo>
                            <a:pt x="1846" y="1310"/>
                          </a:lnTo>
                          <a:lnTo>
                            <a:pt x="1846" y="1325"/>
                          </a:lnTo>
                          <a:lnTo>
                            <a:pt x="1846" y="1341"/>
                          </a:lnTo>
                          <a:lnTo>
                            <a:pt x="1848" y="1359"/>
                          </a:lnTo>
                          <a:lnTo>
                            <a:pt x="1852" y="1379"/>
                          </a:lnTo>
                          <a:lnTo>
                            <a:pt x="1855" y="1401"/>
                          </a:lnTo>
                          <a:lnTo>
                            <a:pt x="1863" y="1424"/>
                          </a:lnTo>
                          <a:lnTo>
                            <a:pt x="1852" y="1432"/>
                          </a:lnTo>
                          <a:lnTo>
                            <a:pt x="1829" y="1457"/>
                          </a:lnTo>
                          <a:lnTo>
                            <a:pt x="1822" y="1465"/>
                          </a:lnTo>
                          <a:lnTo>
                            <a:pt x="1816" y="1474"/>
                          </a:lnTo>
                          <a:lnTo>
                            <a:pt x="1811" y="1483"/>
                          </a:lnTo>
                          <a:lnTo>
                            <a:pt x="1808" y="1492"/>
                          </a:lnTo>
                          <a:lnTo>
                            <a:pt x="1804" y="1503"/>
                          </a:lnTo>
                          <a:lnTo>
                            <a:pt x="1803" y="1513"/>
                          </a:lnTo>
                          <a:lnTo>
                            <a:pt x="1802" y="1524"/>
                          </a:lnTo>
                          <a:lnTo>
                            <a:pt x="1804" y="1535"/>
                          </a:lnTo>
                          <a:lnTo>
                            <a:pt x="1798" y="1536"/>
                          </a:lnTo>
                          <a:lnTo>
                            <a:pt x="1784" y="1539"/>
                          </a:lnTo>
                          <a:lnTo>
                            <a:pt x="1777" y="1541"/>
                          </a:lnTo>
                          <a:lnTo>
                            <a:pt x="1769" y="1545"/>
                          </a:lnTo>
                          <a:lnTo>
                            <a:pt x="1760" y="1549"/>
                          </a:lnTo>
                          <a:lnTo>
                            <a:pt x="1753" y="1552"/>
                          </a:lnTo>
                          <a:lnTo>
                            <a:pt x="1747" y="1557"/>
                          </a:lnTo>
                          <a:lnTo>
                            <a:pt x="1743" y="1563"/>
                          </a:lnTo>
                          <a:lnTo>
                            <a:pt x="1742" y="1566"/>
                          </a:lnTo>
                          <a:lnTo>
                            <a:pt x="1742" y="1570"/>
                          </a:lnTo>
                          <a:lnTo>
                            <a:pt x="1742" y="1573"/>
                          </a:lnTo>
                          <a:lnTo>
                            <a:pt x="1743" y="1577"/>
                          </a:lnTo>
                          <a:lnTo>
                            <a:pt x="1744" y="1581"/>
                          </a:lnTo>
                          <a:lnTo>
                            <a:pt x="1748" y="1584"/>
                          </a:lnTo>
                          <a:lnTo>
                            <a:pt x="1751" y="1589"/>
                          </a:lnTo>
                          <a:lnTo>
                            <a:pt x="1758" y="1594"/>
                          </a:lnTo>
                          <a:lnTo>
                            <a:pt x="1771" y="1604"/>
                          </a:lnTo>
                          <a:lnTo>
                            <a:pt x="1791" y="1614"/>
                          </a:lnTo>
                          <a:lnTo>
                            <a:pt x="1789" y="1617"/>
                          </a:lnTo>
                          <a:lnTo>
                            <a:pt x="1788" y="1628"/>
                          </a:lnTo>
                          <a:lnTo>
                            <a:pt x="1787" y="1644"/>
                          </a:lnTo>
                          <a:lnTo>
                            <a:pt x="1787" y="1667"/>
                          </a:lnTo>
                          <a:lnTo>
                            <a:pt x="1788" y="1681"/>
                          </a:lnTo>
                          <a:lnTo>
                            <a:pt x="1789" y="1694"/>
                          </a:lnTo>
                          <a:lnTo>
                            <a:pt x="1792" y="1710"/>
                          </a:lnTo>
                          <a:lnTo>
                            <a:pt x="1796" y="1727"/>
                          </a:lnTo>
                          <a:lnTo>
                            <a:pt x="1800" y="1746"/>
                          </a:lnTo>
                          <a:lnTo>
                            <a:pt x="1807" y="1764"/>
                          </a:lnTo>
                          <a:lnTo>
                            <a:pt x="1814" y="1784"/>
                          </a:lnTo>
                          <a:lnTo>
                            <a:pt x="1824" y="1805"/>
                          </a:lnTo>
                          <a:lnTo>
                            <a:pt x="1607" y="1791"/>
                          </a:lnTo>
                          <a:lnTo>
                            <a:pt x="1596" y="1797"/>
                          </a:lnTo>
                          <a:lnTo>
                            <a:pt x="1587" y="1805"/>
                          </a:lnTo>
                          <a:lnTo>
                            <a:pt x="1581" y="1811"/>
                          </a:lnTo>
                          <a:lnTo>
                            <a:pt x="1578" y="1818"/>
                          </a:lnTo>
                          <a:lnTo>
                            <a:pt x="1576" y="1825"/>
                          </a:lnTo>
                          <a:lnTo>
                            <a:pt x="1576" y="1833"/>
                          </a:lnTo>
                          <a:lnTo>
                            <a:pt x="1576" y="1839"/>
                          </a:lnTo>
                          <a:lnTo>
                            <a:pt x="1579" y="1846"/>
                          </a:lnTo>
                          <a:lnTo>
                            <a:pt x="1585" y="1858"/>
                          </a:lnTo>
                          <a:lnTo>
                            <a:pt x="1592" y="1867"/>
                          </a:lnTo>
                          <a:lnTo>
                            <a:pt x="1597" y="1874"/>
                          </a:lnTo>
                          <a:lnTo>
                            <a:pt x="1600" y="1877"/>
                          </a:lnTo>
                          <a:lnTo>
                            <a:pt x="1594" y="2014"/>
                          </a:lnTo>
                          <a:lnTo>
                            <a:pt x="1579" y="2025"/>
                          </a:lnTo>
                          <a:lnTo>
                            <a:pt x="1567" y="2031"/>
                          </a:lnTo>
                          <a:lnTo>
                            <a:pt x="1557" y="2035"/>
                          </a:lnTo>
                          <a:lnTo>
                            <a:pt x="1548" y="2036"/>
                          </a:lnTo>
                          <a:lnTo>
                            <a:pt x="1545" y="2035"/>
                          </a:lnTo>
                          <a:lnTo>
                            <a:pt x="1542" y="2034"/>
                          </a:lnTo>
                          <a:lnTo>
                            <a:pt x="1540" y="2032"/>
                          </a:lnTo>
                          <a:lnTo>
                            <a:pt x="1537" y="2031"/>
                          </a:lnTo>
                          <a:lnTo>
                            <a:pt x="1534" y="2025"/>
                          </a:lnTo>
                          <a:lnTo>
                            <a:pt x="1532" y="2019"/>
                          </a:lnTo>
                          <a:lnTo>
                            <a:pt x="1531" y="2004"/>
                          </a:lnTo>
                          <a:lnTo>
                            <a:pt x="1532" y="1991"/>
                          </a:lnTo>
                          <a:lnTo>
                            <a:pt x="1534" y="1980"/>
                          </a:lnTo>
                          <a:lnTo>
                            <a:pt x="1535" y="1975"/>
                          </a:lnTo>
                          <a:lnTo>
                            <a:pt x="1536" y="1970"/>
                          </a:lnTo>
                          <a:lnTo>
                            <a:pt x="1536" y="1966"/>
                          </a:lnTo>
                          <a:lnTo>
                            <a:pt x="1535" y="1961"/>
                          </a:lnTo>
                          <a:lnTo>
                            <a:pt x="1534" y="1958"/>
                          </a:lnTo>
                          <a:lnTo>
                            <a:pt x="1530" y="1952"/>
                          </a:lnTo>
                          <a:lnTo>
                            <a:pt x="1524" y="1947"/>
                          </a:lnTo>
                          <a:lnTo>
                            <a:pt x="1516" y="1943"/>
                          </a:lnTo>
                          <a:lnTo>
                            <a:pt x="1507" y="1939"/>
                          </a:lnTo>
                          <a:lnTo>
                            <a:pt x="1497" y="1937"/>
                          </a:lnTo>
                          <a:lnTo>
                            <a:pt x="1487" y="1936"/>
                          </a:lnTo>
                          <a:lnTo>
                            <a:pt x="1466" y="1934"/>
                          </a:lnTo>
                          <a:lnTo>
                            <a:pt x="1448" y="1934"/>
                          </a:lnTo>
                          <a:lnTo>
                            <a:pt x="1434" y="1934"/>
                          </a:lnTo>
                          <a:lnTo>
                            <a:pt x="1430" y="1936"/>
                          </a:lnTo>
                          <a:lnTo>
                            <a:pt x="1037" y="1942"/>
                          </a:lnTo>
                          <a:lnTo>
                            <a:pt x="584" y="1961"/>
                          </a:lnTo>
                          <a:lnTo>
                            <a:pt x="453" y="1961"/>
                          </a:lnTo>
                          <a:lnTo>
                            <a:pt x="450" y="1949"/>
                          </a:lnTo>
                          <a:lnTo>
                            <a:pt x="448" y="1937"/>
                          </a:lnTo>
                          <a:lnTo>
                            <a:pt x="445" y="1926"/>
                          </a:lnTo>
                          <a:lnTo>
                            <a:pt x="442" y="1916"/>
                          </a:lnTo>
                          <a:lnTo>
                            <a:pt x="434" y="1899"/>
                          </a:lnTo>
                          <a:lnTo>
                            <a:pt x="427" y="1885"/>
                          </a:lnTo>
                          <a:lnTo>
                            <a:pt x="412" y="1868"/>
                          </a:lnTo>
                          <a:lnTo>
                            <a:pt x="406" y="1863"/>
                          </a:lnTo>
                          <a:lnTo>
                            <a:pt x="396" y="1855"/>
                          </a:lnTo>
                          <a:lnTo>
                            <a:pt x="387" y="1845"/>
                          </a:lnTo>
                          <a:lnTo>
                            <a:pt x="379" y="1836"/>
                          </a:lnTo>
                          <a:lnTo>
                            <a:pt x="373" y="1827"/>
                          </a:lnTo>
                          <a:lnTo>
                            <a:pt x="368" y="1817"/>
                          </a:lnTo>
                          <a:lnTo>
                            <a:pt x="363" y="1808"/>
                          </a:lnTo>
                          <a:lnTo>
                            <a:pt x="361" y="1798"/>
                          </a:lnTo>
                          <a:lnTo>
                            <a:pt x="359" y="1790"/>
                          </a:lnTo>
                          <a:lnTo>
                            <a:pt x="355" y="1775"/>
                          </a:lnTo>
                          <a:lnTo>
                            <a:pt x="354" y="1763"/>
                          </a:lnTo>
                          <a:lnTo>
                            <a:pt x="354" y="1754"/>
                          </a:lnTo>
                          <a:lnTo>
                            <a:pt x="354" y="1752"/>
                          </a:lnTo>
                          <a:lnTo>
                            <a:pt x="362" y="1734"/>
                          </a:lnTo>
                          <a:lnTo>
                            <a:pt x="370" y="1716"/>
                          </a:lnTo>
                          <a:lnTo>
                            <a:pt x="373" y="1698"/>
                          </a:lnTo>
                          <a:lnTo>
                            <a:pt x="377" y="1682"/>
                          </a:lnTo>
                          <a:lnTo>
                            <a:pt x="379" y="1656"/>
                          </a:lnTo>
                          <a:lnTo>
                            <a:pt x="381" y="1647"/>
                          </a:lnTo>
                          <a:lnTo>
                            <a:pt x="383" y="1625"/>
                          </a:lnTo>
                          <a:lnTo>
                            <a:pt x="383" y="1605"/>
                          </a:lnTo>
                          <a:lnTo>
                            <a:pt x="383" y="1587"/>
                          </a:lnTo>
                          <a:lnTo>
                            <a:pt x="381" y="1571"/>
                          </a:lnTo>
                          <a:lnTo>
                            <a:pt x="377" y="1556"/>
                          </a:lnTo>
                          <a:lnTo>
                            <a:pt x="372" y="1544"/>
                          </a:lnTo>
                          <a:lnTo>
                            <a:pt x="367" y="1534"/>
                          </a:lnTo>
                          <a:lnTo>
                            <a:pt x="361" y="1524"/>
                          </a:lnTo>
                          <a:lnTo>
                            <a:pt x="355" y="1517"/>
                          </a:lnTo>
                          <a:lnTo>
                            <a:pt x="350" y="1511"/>
                          </a:lnTo>
                          <a:lnTo>
                            <a:pt x="344" y="1506"/>
                          </a:lnTo>
                          <a:lnTo>
                            <a:pt x="339" y="1502"/>
                          </a:lnTo>
                          <a:lnTo>
                            <a:pt x="330" y="1497"/>
                          </a:lnTo>
                          <a:lnTo>
                            <a:pt x="328" y="1496"/>
                          </a:lnTo>
                          <a:lnTo>
                            <a:pt x="321" y="1485"/>
                          </a:lnTo>
                          <a:lnTo>
                            <a:pt x="314" y="1474"/>
                          </a:lnTo>
                          <a:lnTo>
                            <a:pt x="311" y="1464"/>
                          </a:lnTo>
                          <a:lnTo>
                            <a:pt x="310" y="1456"/>
                          </a:lnTo>
                          <a:lnTo>
                            <a:pt x="308" y="1447"/>
                          </a:lnTo>
                          <a:lnTo>
                            <a:pt x="310" y="1439"/>
                          </a:lnTo>
                          <a:lnTo>
                            <a:pt x="311" y="1431"/>
                          </a:lnTo>
                          <a:lnTo>
                            <a:pt x="313" y="1425"/>
                          </a:lnTo>
                          <a:lnTo>
                            <a:pt x="321" y="1413"/>
                          </a:lnTo>
                          <a:lnTo>
                            <a:pt x="327" y="1404"/>
                          </a:lnTo>
                          <a:lnTo>
                            <a:pt x="332" y="1399"/>
                          </a:lnTo>
                          <a:lnTo>
                            <a:pt x="334" y="1397"/>
                          </a:lnTo>
                          <a:lnTo>
                            <a:pt x="345" y="1375"/>
                          </a:lnTo>
                          <a:lnTo>
                            <a:pt x="355" y="1354"/>
                          </a:lnTo>
                          <a:lnTo>
                            <a:pt x="362" y="1336"/>
                          </a:lnTo>
                          <a:lnTo>
                            <a:pt x="368" y="1319"/>
                          </a:lnTo>
                          <a:lnTo>
                            <a:pt x="372" y="1303"/>
                          </a:lnTo>
                          <a:lnTo>
                            <a:pt x="376" y="1289"/>
                          </a:lnTo>
                          <a:lnTo>
                            <a:pt x="377" y="1276"/>
                          </a:lnTo>
                          <a:lnTo>
                            <a:pt x="378" y="1266"/>
                          </a:lnTo>
                          <a:lnTo>
                            <a:pt x="378" y="1248"/>
                          </a:lnTo>
                          <a:lnTo>
                            <a:pt x="377" y="1237"/>
                          </a:lnTo>
                          <a:lnTo>
                            <a:pt x="374" y="1229"/>
                          </a:lnTo>
                          <a:lnTo>
                            <a:pt x="373" y="1227"/>
                          </a:lnTo>
                          <a:lnTo>
                            <a:pt x="314" y="1109"/>
                          </a:lnTo>
                          <a:lnTo>
                            <a:pt x="289" y="957"/>
                          </a:lnTo>
                          <a:lnTo>
                            <a:pt x="278" y="956"/>
                          </a:lnTo>
                          <a:lnTo>
                            <a:pt x="270" y="954"/>
                          </a:lnTo>
                          <a:lnTo>
                            <a:pt x="264" y="950"/>
                          </a:lnTo>
                          <a:lnTo>
                            <a:pt x="262" y="946"/>
                          </a:lnTo>
                          <a:lnTo>
                            <a:pt x="259" y="940"/>
                          </a:lnTo>
                          <a:lnTo>
                            <a:pt x="259" y="934"/>
                          </a:lnTo>
                          <a:lnTo>
                            <a:pt x="259" y="927"/>
                          </a:lnTo>
                          <a:lnTo>
                            <a:pt x="261" y="918"/>
                          </a:lnTo>
                          <a:lnTo>
                            <a:pt x="261" y="907"/>
                          </a:lnTo>
                          <a:lnTo>
                            <a:pt x="261" y="896"/>
                          </a:lnTo>
                          <a:lnTo>
                            <a:pt x="259" y="883"/>
                          </a:lnTo>
                          <a:lnTo>
                            <a:pt x="257" y="868"/>
                          </a:lnTo>
                          <a:lnTo>
                            <a:pt x="252" y="852"/>
                          </a:lnTo>
                          <a:lnTo>
                            <a:pt x="246" y="835"/>
                          </a:lnTo>
                          <a:lnTo>
                            <a:pt x="236" y="815"/>
                          </a:lnTo>
                          <a:lnTo>
                            <a:pt x="223" y="793"/>
                          </a:lnTo>
                          <a:lnTo>
                            <a:pt x="0" y="105"/>
                          </a:lnTo>
                          <a:close/>
                        </a:path>
                      </a:pathLst>
                    </a:custGeom>
                    <a:solidFill>
                      <a:schemeClr val="accent6">
                        <a:lumMod val="7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55" name="Freeform 504"/>
                    <p:cNvSpPr>
                      <a:spLocks/>
                    </p:cNvSpPr>
                    <p:nvPr/>
                  </p:nvSpPr>
                  <p:spPr bwMode="auto">
                    <a:xfrm>
                      <a:off x="3651" y="2694"/>
                      <a:ext cx="825" cy="607"/>
                    </a:xfrm>
                    <a:custGeom>
                      <a:avLst/>
                      <a:gdLst>
                        <a:gd name="T0" fmla="*/ 0 w 3303"/>
                        <a:gd name="T1" fmla="*/ 0 h 2428"/>
                        <a:gd name="T2" fmla="*/ 0 w 3303"/>
                        <a:gd name="T3" fmla="*/ 0 h 2428"/>
                        <a:gd name="T4" fmla="*/ 0 w 3303"/>
                        <a:gd name="T5" fmla="*/ 0 h 2428"/>
                        <a:gd name="T6" fmla="*/ 0 w 3303"/>
                        <a:gd name="T7" fmla="*/ 0 h 2428"/>
                        <a:gd name="T8" fmla="*/ 0 w 3303"/>
                        <a:gd name="T9" fmla="*/ 0 h 2428"/>
                        <a:gd name="T10" fmla="*/ 0 w 3303"/>
                        <a:gd name="T11" fmla="*/ 0 h 2428"/>
                        <a:gd name="T12" fmla="*/ 0 w 3303"/>
                        <a:gd name="T13" fmla="*/ 0 h 2428"/>
                        <a:gd name="T14" fmla="*/ 0 w 3303"/>
                        <a:gd name="T15" fmla="*/ 0 h 2428"/>
                        <a:gd name="T16" fmla="*/ 0 w 3303"/>
                        <a:gd name="T17" fmla="*/ 0 h 2428"/>
                        <a:gd name="T18" fmla="*/ 0 w 3303"/>
                        <a:gd name="T19" fmla="*/ 0 h 2428"/>
                        <a:gd name="T20" fmla="*/ 0 w 3303"/>
                        <a:gd name="T21" fmla="*/ 0 h 2428"/>
                        <a:gd name="T22" fmla="*/ 0 w 3303"/>
                        <a:gd name="T23" fmla="*/ 0 h 2428"/>
                        <a:gd name="T24" fmla="*/ 0 w 3303"/>
                        <a:gd name="T25" fmla="*/ 0 h 2428"/>
                        <a:gd name="T26" fmla="*/ 0 w 3303"/>
                        <a:gd name="T27" fmla="*/ 0 h 2428"/>
                        <a:gd name="T28" fmla="*/ 0 w 3303"/>
                        <a:gd name="T29" fmla="*/ 0 h 2428"/>
                        <a:gd name="T30" fmla="*/ 0 w 3303"/>
                        <a:gd name="T31" fmla="*/ 0 h 2428"/>
                        <a:gd name="T32" fmla="*/ 0 w 3303"/>
                        <a:gd name="T33" fmla="*/ 0 h 2428"/>
                        <a:gd name="T34" fmla="*/ 0 w 3303"/>
                        <a:gd name="T35" fmla="*/ 0 h 2428"/>
                        <a:gd name="T36" fmla="*/ 0 w 3303"/>
                        <a:gd name="T37" fmla="*/ 0 h 2428"/>
                        <a:gd name="T38" fmla="*/ 0 w 3303"/>
                        <a:gd name="T39" fmla="*/ 0 h 2428"/>
                        <a:gd name="T40" fmla="*/ 0 w 3303"/>
                        <a:gd name="T41" fmla="*/ 0 h 2428"/>
                        <a:gd name="T42" fmla="*/ 0 w 3303"/>
                        <a:gd name="T43" fmla="*/ 0 h 2428"/>
                        <a:gd name="T44" fmla="*/ 0 w 3303"/>
                        <a:gd name="T45" fmla="*/ 0 h 2428"/>
                        <a:gd name="T46" fmla="*/ 0 w 3303"/>
                        <a:gd name="T47" fmla="*/ 0 h 2428"/>
                        <a:gd name="T48" fmla="*/ 0 w 3303"/>
                        <a:gd name="T49" fmla="*/ 0 h 2428"/>
                        <a:gd name="T50" fmla="*/ 0 w 3303"/>
                        <a:gd name="T51" fmla="*/ 0 h 2428"/>
                        <a:gd name="T52" fmla="*/ 0 w 3303"/>
                        <a:gd name="T53" fmla="*/ 0 h 2428"/>
                        <a:gd name="T54" fmla="*/ 0 w 3303"/>
                        <a:gd name="T55" fmla="*/ 0 h 2428"/>
                        <a:gd name="T56" fmla="*/ 0 w 3303"/>
                        <a:gd name="T57" fmla="*/ 0 h 2428"/>
                        <a:gd name="T58" fmla="*/ 0 w 3303"/>
                        <a:gd name="T59" fmla="*/ 0 h 2428"/>
                        <a:gd name="T60" fmla="*/ 0 w 3303"/>
                        <a:gd name="T61" fmla="*/ 0 h 2428"/>
                        <a:gd name="T62" fmla="*/ 0 w 3303"/>
                        <a:gd name="T63" fmla="*/ 0 h 2428"/>
                        <a:gd name="T64" fmla="*/ 0 w 3303"/>
                        <a:gd name="T65" fmla="*/ 0 h 2428"/>
                        <a:gd name="T66" fmla="*/ 0 w 3303"/>
                        <a:gd name="T67" fmla="*/ 0 h 2428"/>
                        <a:gd name="T68" fmla="*/ 0 w 3303"/>
                        <a:gd name="T69" fmla="*/ 0 h 2428"/>
                        <a:gd name="T70" fmla="*/ 0 w 3303"/>
                        <a:gd name="T71" fmla="*/ 0 h 2428"/>
                        <a:gd name="T72" fmla="*/ 0 w 3303"/>
                        <a:gd name="T73" fmla="*/ 0 h 2428"/>
                        <a:gd name="T74" fmla="*/ 0 w 3303"/>
                        <a:gd name="T75" fmla="*/ 0 h 2428"/>
                        <a:gd name="T76" fmla="*/ 0 w 3303"/>
                        <a:gd name="T77" fmla="*/ 0 h 2428"/>
                        <a:gd name="T78" fmla="*/ 0 w 3303"/>
                        <a:gd name="T79" fmla="*/ 0 h 2428"/>
                        <a:gd name="T80" fmla="*/ 0 w 3303"/>
                        <a:gd name="T81" fmla="*/ 0 h 2428"/>
                        <a:gd name="T82" fmla="*/ 0 w 3303"/>
                        <a:gd name="T83" fmla="*/ 0 h 2428"/>
                        <a:gd name="T84" fmla="*/ 0 w 3303"/>
                        <a:gd name="T85" fmla="*/ 0 h 2428"/>
                        <a:gd name="T86" fmla="*/ 0 w 3303"/>
                        <a:gd name="T87" fmla="*/ 0 h 2428"/>
                        <a:gd name="T88" fmla="*/ 0 w 3303"/>
                        <a:gd name="T89" fmla="*/ 0 h 2428"/>
                        <a:gd name="T90" fmla="*/ 0 w 3303"/>
                        <a:gd name="T91" fmla="*/ 0 h 2428"/>
                        <a:gd name="T92" fmla="*/ 0 w 3303"/>
                        <a:gd name="T93" fmla="*/ 0 h 2428"/>
                        <a:gd name="T94" fmla="*/ 0 w 3303"/>
                        <a:gd name="T95" fmla="*/ 0 h 2428"/>
                        <a:gd name="T96" fmla="*/ 0 w 3303"/>
                        <a:gd name="T97" fmla="*/ 0 h 2428"/>
                        <a:gd name="T98" fmla="*/ 0 w 3303"/>
                        <a:gd name="T99" fmla="*/ 0 h 2428"/>
                        <a:gd name="T100" fmla="*/ 0 w 3303"/>
                        <a:gd name="T101" fmla="*/ 0 h 2428"/>
                        <a:gd name="T102" fmla="*/ 0 w 3303"/>
                        <a:gd name="T103" fmla="*/ 0 h 2428"/>
                        <a:gd name="T104" fmla="*/ 0 w 3303"/>
                        <a:gd name="T105" fmla="*/ 0 h 2428"/>
                        <a:gd name="T106" fmla="*/ 0 w 3303"/>
                        <a:gd name="T107" fmla="*/ 0 h 2428"/>
                        <a:gd name="T108" fmla="*/ 0 w 3303"/>
                        <a:gd name="T109" fmla="*/ 0 h 2428"/>
                        <a:gd name="T110" fmla="*/ 0 w 3303"/>
                        <a:gd name="T111" fmla="*/ 0 h 2428"/>
                        <a:gd name="T112" fmla="*/ 0 w 3303"/>
                        <a:gd name="T113" fmla="*/ 0 h 2428"/>
                        <a:gd name="T114" fmla="*/ 0 w 3303"/>
                        <a:gd name="T115" fmla="*/ 0 h 2428"/>
                        <a:gd name="T116" fmla="*/ 0 w 3303"/>
                        <a:gd name="T117" fmla="*/ 0 h 2428"/>
                        <a:gd name="T118" fmla="*/ 0 w 3303"/>
                        <a:gd name="T119" fmla="*/ 0 h 24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3"/>
                        <a:gd name="T181" fmla="*/ 0 h 2428"/>
                        <a:gd name="T182" fmla="*/ 3303 w 3303"/>
                        <a:gd name="T183" fmla="*/ 2428 h 24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3" h="2428">
                          <a:moveTo>
                            <a:pt x="128" y="381"/>
                          </a:moveTo>
                          <a:lnTo>
                            <a:pt x="147" y="440"/>
                          </a:lnTo>
                          <a:lnTo>
                            <a:pt x="161" y="437"/>
                          </a:lnTo>
                          <a:lnTo>
                            <a:pt x="173" y="434"/>
                          </a:lnTo>
                          <a:lnTo>
                            <a:pt x="185" y="429"/>
                          </a:lnTo>
                          <a:lnTo>
                            <a:pt x="197" y="421"/>
                          </a:lnTo>
                          <a:lnTo>
                            <a:pt x="210" y="414"/>
                          </a:lnTo>
                          <a:lnTo>
                            <a:pt x="222" y="405"/>
                          </a:lnTo>
                          <a:lnTo>
                            <a:pt x="234" y="397"/>
                          </a:lnTo>
                          <a:lnTo>
                            <a:pt x="244" y="388"/>
                          </a:lnTo>
                          <a:lnTo>
                            <a:pt x="278" y="355"/>
                          </a:lnTo>
                          <a:lnTo>
                            <a:pt x="292" y="342"/>
                          </a:lnTo>
                          <a:lnTo>
                            <a:pt x="296" y="349"/>
                          </a:lnTo>
                          <a:lnTo>
                            <a:pt x="300" y="356"/>
                          </a:lnTo>
                          <a:lnTo>
                            <a:pt x="300" y="364"/>
                          </a:lnTo>
                          <a:lnTo>
                            <a:pt x="300" y="371"/>
                          </a:lnTo>
                          <a:lnTo>
                            <a:pt x="298" y="378"/>
                          </a:lnTo>
                          <a:lnTo>
                            <a:pt x="294" y="386"/>
                          </a:lnTo>
                          <a:lnTo>
                            <a:pt x="289" y="392"/>
                          </a:lnTo>
                          <a:lnTo>
                            <a:pt x="284" y="399"/>
                          </a:lnTo>
                          <a:lnTo>
                            <a:pt x="263" y="419"/>
                          </a:lnTo>
                          <a:lnTo>
                            <a:pt x="252" y="426"/>
                          </a:lnTo>
                          <a:lnTo>
                            <a:pt x="282" y="421"/>
                          </a:lnTo>
                          <a:lnTo>
                            <a:pt x="307" y="415"/>
                          </a:lnTo>
                          <a:lnTo>
                            <a:pt x="331" y="409"/>
                          </a:lnTo>
                          <a:lnTo>
                            <a:pt x="352" y="402"/>
                          </a:lnTo>
                          <a:lnTo>
                            <a:pt x="370" y="396"/>
                          </a:lnTo>
                          <a:lnTo>
                            <a:pt x="385" y="388"/>
                          </a:lnTo>
                          <a:lnTo>
                            <a:pt x="398" y="381"/>
                          </a:lnTo>
                          <a:lnTo>
                            <a:pt x="409" y="374"/>
                          </a:lnTo>
                          <a:lnTo>
                            <a:pt x="426" y="361"/>
                          </a:lnTo>
                          <a:lnTo>
                            <a:pt x="436" y="350"/>
                          </a:lnTo>
                          <a:lnTo>
                            <a:pt x="441" y="344"/>
                          </a:lnTo>
                          <a:lnTo>
                            <a:pt x="443" y="342"/>
                          </a:lnTo>
                          <a:lnTo>
                            <a:pt x="451" y="351"/>
                          </a:lnTo>
                          <a:lnTo>
                            <a:pt x="459" y="358"/>
                          </a:lnTo>
                          <a:lnTo>
                            <a:pt x="468" y="364"/>
                          </a:lnTo>
                          <a:lnTo>
                            <a:pt x="478" y="366"/>
                          </a:lnTo>
                          <a:lnTo>
                            <a:pt x="487" y="367"/>
                          </a:lnTo>
                          <a:lnTo>
                            <a:pt x="497" y="367"/>
                          </a:lnTo>
                          <a:lnTo>
                            <a:pt x="507" y="366"/>
                          </a:lnTo>
                          <a:lnTo>
                            <a:pt x="517" y="364"/>
                          </a:lnTo>
                          <a:lnTo>
                            <a:pt x="534" y="356"/>
                          </a:lnTo>
                          <a:lnTo>
                            <a:pt x="547" y="349"/>
                          </a:lnTo>
                          <a:lnTo>
                            <a:pt x="557" y="344"/>
                          </a:lnTo>
                          <a:lnTo>
                            <a:pt x="561" y="342"/>
                          </a:lnTo>
                          <a:lnTo>
                            <a:pt x="569" y="349"/>
                          </a:lnTo>
                          <a:lnTo>
                            <a:pt x="576" y="356"/>
                          </a:lnTo>
                          <a:lnTo>
                            <a:pt x="577" y="360"/>
                          </a:lnTo>
                          <a:lnTo>
                            <a:pt x="577" y="363"/>
                          </a:lnTo>
                          <a:lnTo>
                            <a:pt x="577" y="366"/>
                          </a:lnTo>
                          <a:lnTo>
                            <a:pt x="577" y="369"/>
                          </a:lnTo>
                          <a:lnTo>
                            <a:pt x="573" y="374"/>
                          </a:lnTo>
                          <a:lnTo>
                            <a:pt x="568" y="378"/>
                          </a:lnTo>
                          <a:lnTo>
                            <a:pt x="561" y="382"/>
                          </a:lnTo>
                          <a:lnTo>
                            <a:pt x="554" y="385"/>
                          </a:lnTo>
                          <a:lnTo>
                            <a:pt x="536" y="389"/>
                          </a:lnTo>
                          <a:lnTo>
                            <a:pt x="519" y="392"/>
                          </a:lnTo>
                          <a:lnTo>
                            <a:pt x="507" y="393"/>
                          </a:lnTo>
                          <a:lnTo>
                            <a:pt x="502" y="393"/>
                          </a:lnTo>
                          <a:lnTo>
                            <a:pt x="692" y="465"/>
                          </a:lnTo>
                          <a:lnTo>
                            <a:pt x="714" y="443"/>
                          </a:lnTo>
                          <a:lnTo>
                            <a:pt x="732" y="427"/>
                          </a:lnTo>
                          <a:lnTo>
                            <a:pt x="740" y="421"/>
                          </a:lnTo>
                          <a:lnTo>
                            <a:pt x="747" y="418"/>
                          </a:lnTo>
                          <a:lnTo>
                            <a:pt x="754" y="414"/>
                          </a:lnTo>
                          <a:lnTo>
                            <a:pt x="760" y="411"/>
                          </a:lnTo>
                          <a:lnTo>
                            <a:pt x="765" y="411"/>
                          </a:lnTo>
                          <a:lnTo>
                            <a:pt x="770" y="411"/>
                          </a:lnTo>
                          <a:lnTo>
                            <a:pt x="774" y="411"/>
                          </a:lnTo>
                          <a:lnTo>
                            <a:pt x="777" y="414"/>
                          </a:lnTo>
                          <a:lnTo>
                            <a:pt x="781" y="416"/>
                          </a:lnTo>
                          <a:lnTo>
                            <a:pt x="784" y="419"/>
                          </a:lnTo>
                          <a:lnTo>
                            <a:pt x="786" y="422"/>
                          </a:lnTo>
                          <a:lnTo>
                            <a:pt x="789" y="427"/>
                          </a:lnTo>
                          <a:lnTo>
                            <a:pt x="791" y="437"/>
                          </a:lnTo>
                          <a:lnTo>
                            <a:pt x="792" y="447"/>
                          </a:lnTo>
                          <a:lnTo>
                            <a:pt x="792" y="458"/>
                          </a:lnTo>
                          <a:lnTo>
                            <a:pt x="792" y="469"/>
                          </a:lnTo>
                          <a:lnTo>
                            <a:pt x="791" y="485"/>
                          </a:lnTo>
                          <a:lnTo>
                            <a:pt x="791" y="492"/>
                          </a:lnTo>
                          <a:lnTo>
                            <a:pt x="796" y="503"/>
                          </a:lnTo>
                          <a:lnTo>
                            <a:pt x="803" y="513"/>
                          </a:lnTo>
                          <a:lnTo>
                            <a:pt x="811" y="522"/>
                          </a:lnTo>
                          <a:lnTo>
                            <a:pt x="819" y="528"/>
                          </a:lnTo>
                          <a:lnTo>
                            <a:pt x="828" y="534"/>
                          </a:lnTo>
                          <a:lnTo>
                            <a:pt x="837" y="538"/>
                          </a:lnTo>
                          <a:lnTo>
                            <a:pt x="846" y="541"/>
                          </a:lnTo>
                          <a:lnTo>
                            <a:pt x="856" y="542"/>
                          </a:lnTo>
                          <a:lnTo>
                            <a:pt x="873" y="545"/>
                          </a:lnTo>
                          <a:lnTo>
                            <a:pt x="888" y="546"/>
                          </a:lnTo>
                          <a:lnTo>
                            <a:pt x="899" y="545"/>
                          </a:lnTo>
                          <a:lnTo>
                            <a:pt x="902" y="545"/>
                          </a:lnTo>
                          <a:lnTo>
                            <a:pt x="918" y="546"/>
                          </a:lnTo>
                          <a:lnTo>
                            <a:pt x="933" y="549"/>
                          </a:lnTo>
                          <a:lnTo>
                            <a:pt x="943" y="553"/>
                          </a:lnTo>
                          <a:lnTo>
                            <a:pt x="951" y="558"/>
                          </a:lnTo>
                          <a:lnTo>
                            <a:pt x="957" y="566"/>
                          </a:lnTo>
                          <a:lnTo>
                            <a:pt x="962" y="573"/>
                          </a:lnTo>
                          <a:lnTo>
                            <a:pt x="964" y="582"/>
                          </a:lnTo>
                          <a:lnTo>
                            <a:pt x="965" y="590"/>
                          </a:lnTo>
                          <a:lnTo>
                            <a:pt x="965" y="599"/>
                          </a:lnTo>
                          <a:lnTo>
                            <a:pt x="964" y="607"/>
                          </a:lnTo>
                          <a:lnTo>
                            <a:pt x="962" y="615"/>
                          </a:lnTo>
                          <a:lnTo>
                            <a:pt x="960" y="622"/>
                          </a:lnTo>
                          <a:lnTo>
                            <a:pt x="956" y="633"/>
                          </a:lnTo>
                          <a:lnTo>
                            <a:pt x="955" y="637"/>
                          </a:lnTo>
                          <a:lnTo>
                            <a:pt x="962" y="640"/>
                          </a:lnTo>
                          <a:lnTo>
                            <a:pt x="970" y="644"/>
                          </a:lnTo>
                          <a:lnTo>
                            <a:pt x="977" y="648"/>
                          </a:lnTo>
                          <a:lnTo>
                            <a:pt x="984" y="649"/>
                          </a:lnTo>
                          <a:lnTo>
                            <a:pt x="999" y="651"/>
                          </a:lnTo>
                          <a:lnTo>
                            <a:pt x="1014" y="651"/>
                          </a:lnTo>
                          <a:lnTo>
                            <a:pt x="1027" y="649"/>
                          </a:lnTo>
                          <a:lnTo>
                            <a:pt x="1041" y="645"/>
                          </a:lnTo>
                          <a:lnTo>
                            <a:pt x="1054" y="639"/>
                          </a:lnTo>
                          <a:lnTo>
                            <a:pt x="1066" y="633"/>
                          </a:lnTo>
                          <a:lnTo>
                            <a:pt x="1077" y="626"/>
                          </a:lnTo>
                          <a:lnTo>
                            <a:pt x="1087" y="618"/>
                          </a:lnTo>
                          <a:lnTo>
                            <a:pt x="1096" y="612"/>
                          </a:lnTo>
                          <a:lnTo>
                            <a:pt x="1104" y="605"/>
                          </a:lnTo>
                          <a:lnTo>
                            <a:pt x="1114" y="595"/>
                          </a:lnTo>
                          <a:lnTo>
                            <a:pt x="1119" y="590"/>
                          </a:lnTo>
                          <a:lnTo>
                            <a:pt x="1124" y="594"/>
                          </a:lnTo>
                          <a:lnTo>
                            <a:pt x="1130" y="596"/>
                          </a:lnTo>
                          <a:lnTo>
                            <a:pt x="1136" y="598"/>
                          </a:lnTo>
                          <a:lnTo>
                            <a:pt x="1142" y="599"/>
                          </a:lnTo>
                          <a:lnTo>
                            <a:pt x="1156" y="598"/>
                          </a:lnTo>
                          <a:lnTo>
                            <a:pt x="1169" y="595"/>
                          </a:lnTo>
                          <a:lnTo>
                            <a:pt x="1183" y="590"/>
                          </a:lnTo>
                          <a:lnTo>
                            <a:pt x="1196" y="583"/>
                          </a:lnTo>
                          <a:lnTo>
                            <a:pt x="1210" y="574"/>
                          </a:lnTo>
                          <a:lnTo>
                            <a:pt x="1223" y="566"/>
                          </a:lnTo>
                          <a:lnTo>
                            <a:pt x="1246" y="547"/>
                          </a:lnTo>
                          <a:lnTo>
                            <a:pt x="1265" y="530"/>
                          </a:lnTo>
                          <a:lnTo>
                            <a:pt x="1278" y="517"/>
                          </a:lnTo>
                          <a:lnTo>
                            <a:pt x="1282" y="512"/>
                          </a:lnTo>
                          <a:lnTo>
                            <a:pt x="1295" y="513"/>
                          </a:lnTo>
                          <a:lnTo>
                            <a:pt x="1305" y="512"/>
                          </a:lnTo>
                          <a:lnTo>
                            <a:pt x="1314" y="509"/>
                          </a:lnTo>
                          <a:lnTo>
                            <a:pt x="1320" y="506"/>
                          </a:lnTo>
                          <a:lnTo>
                            <a:pt x="1325" y="501"/>
                          </a:lnTo>
                          <a:lnTo>
                            <a:pt x="1328" y="495"/>
                          </a:lnTo>
                          <a:lnTo>
                            <a:pt x="1331" y="487"/>
                          </a:lnTo>
                          <a:lnTo>
                            <a:pt x="1332" y="480"/>
                          </a:lnTo>
                          <a:lnTo>
                            <a:pt x="1333" y="465"/>
                          </a:lnTo>
                          <a:lnTo>
                            <a:pt x="1331" y="453"/>
                          </a:lnTo>
                          <a:lnTo>
                            <a:pt x="1330" y="443"/>
                          </a:lnTo>
                          <a:lnTo>
                            <a:pt x="1328" y="440"/>
                          </a:lnTo>
                          <a:lnTo>
                            <a:pt x="1339" y="434"/>
                          </a:lnTo>
                          <a:lnTo>
                            <a:pt x="1350" y="427"/>
                          </a:lnTo>
                          <a:lnTo>
                            <a:pt x="1361" y="424"/>
                          </a:lnTo>
                          <a:lnTo>
                            <a:pt x="1372" y="420"/>
                          </a:lnTo>
                          <a:lnTo>
                            <a:pt x="1392" y="415"/>
                          </a:lnTo>
                          <a:lnTo>
                            <a:pt x="1409" y="413"/>
                          </a:lnTo>
                          <a:lnTo>
                            <a:pt x="1426" y="413"/>
                          </a:lnTo>
                          <a:lnTo>
                            <a:pt x="1441" y="414"/>
                          </a:lnTo>
                          <a:lnTo>
                            <a:pt x="1454" y="418"/>
                          </a:lnTo>
                          <a:lnTo>
                            <a:pt x="1467" y="422"/>
                          </a:lnTo>
                          <a:lnTo>
                            <a:pt x="1478" y="429"/>
                          </a:lnTo>
                          <a:lnTo>
                            <a:pt x="1486" y="434"/>
                          </a:lnTo>
                          <a:lnTo>
                            <a:pt x="1495" y="440"/>
                          </a:lnTo>
                          <a:lnTo>
                            <a:pt x="1501" y="446"/>
                          </a:lnTo>
                          <a:lnTo>
                            <a:pt x="1509" y="456"/>
                          </a:lnTo>
                          <a:lnTo>
                            <a:pt x="1512" y="459"/>
                          </a:lnTo>
                          <a:lnTo>
                            <a:pt x="1540" y="460"/>
                          </a:lnTo>
                          <a:lnTo>
                            <a:pt x="1565" y="463"/>
                          </a:lnTo>
                          <a:lnTo>
                            <a:pt x="1587" y="468"/>
                          </a:lnTo>
                          <a:lnTo>
                            <a:pt x="1605" y="474"/>
                          </a:lnTo>
                          <a:lnTo>
                            <a:pt x="1621" y="480"/>
                          </a:lnTo>
                          <a:lnTo>
                            <a:pt x="1636" y="489"/>
                          </a:lnTo>
                          <a:lnTo>
                            <a:pt x="1647" y="497"/>
                          </a:lnTo>
                          <a:lnTo>
                            <a:pt x="1656" y="506"/>
                          </a:lnTo>
                          <a:lnTo>
                            <a:pt x="1664" y="514"/>
                          </a:lnTo>
                          <a:lnTo>
                            <a:pt x="1670" y="522"/>
                          </a:lnTo>
                          <a:lnTo>
                            <a:pt x="1675" y="530"/>
                          </a:lnTo>
                          <a:lnTo>
                            <a:pt x="1678" y="536"/>
                          </a:lnTo>
                          <a:lnTo>
                            <a:pt x="1682" y="547"/>
                          </a:lnTo>
                          <a:lnTo>
                            <a:pt x="1682" y="551"/>
                          </a:lnTo>
                          <a:lnTo>
                            <a:pt x="1691" y="551"/>
                          </a:lnTo>
                          <a:lnTo>
                            <a:pt x="1697" y="552"/>
                          </a:lnTo>
                          <a:lnTo>
                            <a:pt x="1704" y="553"/>
                          </a:lnTo>
                          <a:lnTo>
                            <a:pt x="1710" y="556"/>
                          </a:lnTo>
                          <a:lnTo>
                            <a:pt x="1720" y="561"/>
                          </a:lnTo>
                          <a:lnTo>
                            <a:pt x="1729" y="567"/>
                          </a:lnTo>
                          <a:lnTo>
                            <a:pt x="1736" y="576"/>
                          </a:lnTo>
                          <a:lnTo>
                            <a:pt x="1741" y="584"/>
                          </a:lnTo>
                          <a:lnTo>
                            <a:pt x="1744" y="594"/>
                          </a:lnTo>
                          <a:lnTo>
                            <a:pt x="1747" y="604"/>
                          </a:lnTo>
                          <a:lnTo>
                            <a:pt x="1749" y="623"/>
                          </a:lnTo>
                          <a:lnTo>
                            <a:pt x="1749" y="639"/>
                          </a:lnTo>
                          <a:lnTo>
                            <a:pt x="1749" y="651"/>
                          </a:lnTo>
                          <a:lnTo>
                            <a:pt x="1748" y="656"/>
                          </a:lnTo>
                          <a:lnTo>
                            <a:pt x="1776" y="654"/>
                          </a:lnTo>
                          <a:lnTo>
                            <a:pt x="1796" y="654"/>
                          </a:lnTo>
                          <a:lnTo>
                            <a:pt x="1803" y="655"/>
                          </a:lnTo>
                          <a:lnTo>
                            <a:pt x="1809" y="656"/>
                          </a:lnTo>
                          <a:lnTo>
                            <a:pt x="1814" y="659"/>
                          </a:lnTo>
                          <a:lnTo>
                            <a:pt x="1818" y="662"/>
                          </a:lnTo>
                          <a:lnTo>
                            <a:pt x="1825" y="672"/>
                          </a:lnTo>
                          <a:lnTo>
                            <a:pt x="1836" y="688"/>
                          </a:lnTo>
                          <a:lnTo>
                            <a:pt x="1851" y="711"/>
                          </a:lnTo>
                          <a:lnTo>
                            <a:pt x="1873" y="741"/>
                          </a:lnTo>
                          <a:lnTo>
                            <a:pt x="1882" y="752"/>
                          </a:lnTo>
                          <a:lnTo>
                            <a:pt x="1893" y="760"/>
                          </a:lnTo>
                          <a:lnTo>
                            <a:pt x="1904" y="766"/>
                          </a:lnTo>
                          <a:lnTo>
                            <a:pt x="1915" y="773"/>
                          </a:lnTo>
                          <a:lnTo>
                            <a:pt x="1927" y="776"/>
                          </a:lnTo>
                          <a:lnTo>
                            <a:pt x="1939" y="780"/>
                          </a:lnTo>
                          <a:lnTo>
                            <a:pt x="1950" y="782"/>
                          </a:lnTo>
                          <a:lnTo>
                            <a:pt x="1962" y="784"/>
                          </a:lnTo>
                          <a:lnTo>
                            <a:pt x="1983" y="784"/>
                          </a:lnTo>
                          <a:lnTo>
                            <a:pt x="2001" y="782"/>
                          </a:lnTo>
                          <a:lnTo>
                            <a:pt x="2013" y="781"/>
                          </a:lnTo>
                          <a:lnTo>
                            <a:pt x="2017" y="781"/>
                          </a:lnTo>
                          <a:lnTo>
                            <a:pt x="2021" y="795"/>
                          </a:lnTo>
                          <a:lnTo>
                            <a:pt x="2026" y="807"/>
                          </a:lnTo>
                          <a:lnTo>
                            <a:pt x="2031" y="817"/>
                          </a:lnTo>
                          <a:lnTo>
                            <a:pt x="2036" y="826"/>
                          </a:lnTo>
                          <a:lnTo>
                            <a:pt x="2041" y="834"/>
                          </a:lnTo>
                          <a:lnTo>
                            <a:pt x="2047" y="840"/>
                          </a:lnTo>
                          <a:lnTo>
                            <a:pt x="2052" y="846"/>
                          </a:lnTo>
                          <a:lnTo>
                            <a:pt x="2058" y="850"/>
                          </a:lnTo>
                          <a:lnTo>
                            <a:pt x="2068" y="856"/>
                          </a:lnTo>
                          <a:lnTo>
                            <a:pt x="2075" y="858"/>
                          </a:lnTo>
                          <a:lnTo>
                            <a:pt x="2081" y="860"/>
                          </a:lnTo>
                          <a:lnTo>
                            <a:pt x="2082" y="860"/>
                          </a:lnTo>
                          <a:lnTo>
                            <a:pt x="2090" y="889"/>
                          </a:lnTo>
                          <a:lnTo>
                            <a:pt x="2096" y="916"/>
                          </a:lnTo>
                          <a:lnTo>
                            <a:pt x="2099" y="942"/>
                          </a:lnTo>
                          <a:lnTo>
                            <a:pt x="2102" y="966"/>
                          </a:lnTo>
                          <a:lnTo>
                            <a:pt x="2103" y="988"/>
                          </a:lnTo>
                          <a:lnTo>
                            <a:pt x="2103" y="1010"/>
                          </a:lnTo>
                          <a:lnTo>
                            <a:pt x="2102" y="1028"/>
                          </a:lnTo>
                          <a:lnTo>
                            <a:pt x="2099" y="1047"/>
                          </a:lnTo>
                          <a:lnTo>
                            <a:pt x="2095" y="1076"/>
                          </a:lnTo>
                          <a:lnTo>
                            <a:pt x="2090" y="1097"/>
                          </a:lnTo>
                          <a:lnTo>
                            <a:pt x="2085" y="1110"/>
                          </a:lnTo>
                          <a:lnTo>
                            <a:pt x="2082" y="1115"/>
                          </a:lnTo>
                          <a:lnTo>
                            <a:pt x="2074" y="1140"/>
                          </a:lnTo>
                          <a:lnTo>
                            <a:pt x="2068" y="1163"/>
                          </a:lnTo>
                          <a:lnTo>
                            <a:pt x="2063" y="1186"/>
                          </a:lnTo>
                          <a:lnTo>
                            <a:pt x="2059" y="1207"/>
                          </a:lnTo>
                          <a:lnTo>
                            <a:pt x="2058" y="1228"/>
                          </a:lnTo>
                          <a:lnTo>
                            <a:pt x="2058" y="1248"/>
                          </a:lnTo>
                          <a:lnTo>
                            <a:pt x="2058" y="1266"/>
                          </a:lnTo>
                          <a:lnTo>
                            <a:pt x="2060" y="1283"/>
                          </a:lnTo>
                          <a:lnTo>
                            <a:pt x="2064" y="1311"/>
                          </a:lnTo>
                          <a:lnTo>
                            <a:pt x="2070" y="1333"/>
                          </a:lnTo>
                          <a:lnTo>
                            <a:pt x="2074" y="1347"/>
                          </a:lnTo>
                          <a:lnTo>
                            <a:pt x="2076" y="1352"/>
                          </a:lnTo>
                          <a:lnTo>
                            <a:pt x="2087" y="1359"/>
                          </a:lnTo>
                          <a:lnTo>
                            <a:pt x="2097" y="1365"/>
                          </a:lnTo>
                          <a:lnTo>
                            <a:pt x="2106" y="1370"/>
                          </a:lnTo>
                          <a:lnTo>
                            <a:pt x="2114" y="1372"/>
                          </a:lnTo>
                          <a:lnTo>
                            <a:pt x="2121" y="1375"/>
                          </a:lnTo>
                          <a:lnTo>
                            <a:pt x="2129" y="1376"/>
                          </a:lnTo>
                          <a:lnTo>
                            <a:pt x="2135" y="1376"/>
                          </a:lnTo>
                          <a:lnTo>
                            <a:pt x="2141" y="1375"/>
                          </a:lnTo>
                          <a:lnTo>
                            <a:pt x="2150" y="1372"/>
                          </a:lnTo>
                          <a:lnTo>
                            <a:pt x="2157" y="1369"/>
                          </a:lnTo>
                          <a:lnTo>
                            <a:pt x="2161" y="1366"/>
                          </a:lnTo>
                          <a:lnTo>
                            <a:pt x="2162" y="1365"/>
                          </a:lnTo>
                          <a:lnTo>
                            <a:pt x="2164" y="1357"/>
                          </a:lnTo>
                          <a:lnTo>
                            <a:pt x="2166" y="1349"/>
                          </a:lnTo>
                          <a:lnTo>
                            <a:pt x="2166" y="1342"/>
                          </a:lnTo>
                          <a:lnTo>
                            <a:pt x="2163" y="1333"/>
                          </a:lnTo>
                          <a:lnTo>
                            <a:pt x="2161" y="1326"/>
                          </a:lnTo>
                          <a:lnTo>
                            <a:pt x="2157" y="1319"/>
                          </a:lnTo>
                          <a:lnTo>
                            <a:pt x="2153" y="1311"/>
                          </a:lnTo>
                          <a:lnTo>
                            <a:pt x="2150" y="1304"/>
                          </a:lnTo>
                          <a:lnTo>
                            <a:pt x="2131" y="1282"/>
                          </a:lnTo>
                          <a:lnTo>
                            <a:pt x="2121" y="1273"/>
                          </a:lnTo>
                          <a:lnTo>
                            <a:pt x="2126" y="1268"/>
                          </a:lnTo>
                          <a:lnTo>
                            <a:pt x="2131" y="1265"/>
                          </a:lnTo>
                          <a:lnTo>
                            <a:pt x="2135" y="1262"/>
                          </a:lnTo>
                          <a:lnTo>
                            <a:pt x="2140" y="1260"/>
                          </a:lnTo>
                          <a:lnTo>
                            <a:pt x="2145" y="1259"/>
                          </a:lnTo>
                          <a:lnTo>
                            <a:pt x="2150" y="1259"/>
                          </a:lnTo>
                          <a:lnTo>
                            <a:pt x="2154" y="1259"/>
                          </a:lnTo>
                          <a:lnTo>
                            <a:pt x="2159" y="1260"/>
                          </a:lnTo>
                          <a:lnTo>
                            <a:pt x="2168" y="1264"/>
                          </a:lnTo>
                          <a:lnTo>
                            <a:pt x="2178" y="1268"/>
                          </a:lnTo>
                          <a:lnTo>
                            <a:pt x="2186" y="1275"/>
                          </a:lnTo>
                          <a:lnTo>
                            <a:pt x="2195" y="1283"/>
                          </a:lnTo>
                          <a:lnTo>
                            <a:pt x="2211" y="1299"/>
                          </a:lnTo>
                          <a:lnTo>
                            <a:pt x="2223" y="1315"/>
                          </a:lnTo>
                          <a:lnTo>
                            <a:pt x="2230" y="1327"/>
                          </a:lnTo>
                          <a:lnTo>
                            <a:pt x="2234" y="1332"/>
                          </a:lnTo>
                          <a:lnTo>
                            <a:pt x="2234" y="1346"/>
                          </a:lnTo>
                          <a:lnTo>
                            <a:pt x="2233" y="1358"/>
                          </a:lnTo>
                          <a:lnTo>
                            <a:pt x="2232" y="1370"/>
                          </a:lnTo>
                          <a:lnTo>
                            <a:pt x="2229" y="1382"/>
                          </a:lnTo>
                          <a:lnTo>
                            <a:pt x="2225" y="1393"/>
                          </a:lnTo>
                          <a:lnTo>
                            <a:pt x="2222" y="1403"/>
                          </a:lnTo>
                          <a:lnTo>
                            <a:pt x="2218" y="1413"/>
                          </a:lnTo>
                          <a:lnTo>
                            <a:pt x="2213" y="1421"/>
                          </a:lnTo>
                          <a:lnTo>
                            <a:pt x="2196" y="1447"/>
                          </a:lnTo>
                          <a:lnTo>
                            <a:pt x="2188" y="1457"/>
                          </a:lnTo>
                          <a:lnTo>
                            <a:pt x="2184" y="1467"/>
                          </a:lnTo>
                          <a:lnTo>
                            <a:pt x="2181" y="1475"/>
                          </a:lnTo>
                          <a:lnTo>
                            <a:pt x="2181" y="1483"/>
                          </a:lnTo>
                          <a:lnTo>
                            <a:pt x="2181" y="1489"/>
                          </a:lnTo>
                          <a:lnTo>
                            <a:pt x="2184" y="1494"/>
                          </a:lnTo>
                          <a:lnTo>
                            <a:pt x="2186" y="1497"/>
                          </a:lnTo>
                          <a:lnTo>
                            <a:pt x="2190" y="1500"/>
                          </a:lnTo>
                          <a:lnTo>
                            <a:pt x="2194" y="1501"/>
                          </a:lnTo>
                          <a:lnTo>
                            <a:pt x="2203" y="1503"/>
                          </a:lnTo>
                          <a:lnTo>
                            <a:pt x="2212" y="1503"/>
                          </a:lnTo>
                          <a:lnTo>
                            <a:pt x="2218" y="1503"/>
                          </a:lnTo>
                          <a:lnTo>
                            <a:pt x="2221" y="1502"/>
                          </a:lnTo>
                          <a:lnTo>
                            <a:pt x="2224" y="1508"/>
                          </a:lnTo>
                          <a:lnTo>
                            <a:pt x="2224" y="1513"/>
                          </a:lnTo>
                          <a:lnTo>
                            <a:pt x="2223" y="1517"/>
                          </a:lnTo>
                          <a:lnTo>
                            <a:pt x="2221" y="1519"/>
                          </a:lnTo>
                          <a:lnTo>
                            <a:pt x="2216" y="1519"/>
                          </a:lnTo>
                          <a:lnTo>
                            <a:pt x="2210" y="1519"/>
                          </a:lnTo>
                          <a:lnTo>
                            <a:pt x="2202" y="1519"/>
                          </a:lnTo>
                          <a:lnTo>
                            <a:pt x="2194" y="1517"/>
                          </a:lnTo>
                          <a:lnTo>
                            <a:pt x="2163" y="1508"/>
                          </a:lnTo>
                          <a:lnTo>
                            <a:pt x="2148" y="1502"/>
                          </a:lnTo>
                          <a:lnTo>
                            <a:pt x="2162" y="1516"/>
                          </a:lnTo>
                          <a:lnTo>
                            <a:pt x="2175" y="1529"/>
                          </a:lnTo>
                          <a:lnTo>
                            <a:pt x="2186" y="1541"/>
                          </a:lnTo>
                          <a:lnTo>
                            <a:pt x="2196" y="1555"/>
                          </a:lnTo>
                          <a:lnTo>
                            <a:pt x="2212" y="1578"/>
                          </a:lnTo>
                          <a:lnTo>
                            <a:pt x="2224" y="1599"/>
                          </a:lnTo>
                          <a:lnTo>
                            <a:pt x="2237" y="1628"/>
                          </a:lnTo>
                          <a:lnTo>
                            <a:pt x="2240" y="1641"/>
                          </a:lnTo>
                          <a:lnTo>
                            <a:pt x="2285" y="1739"/>
                          </a:lnTo>
                          <a:lnTo>
                            <a:pt x="2279" y="1718"/>
                          </a:lnTo>
                          <a:lnTo>
                            <a:pt x="2276" y="1703"/>
                          </a:lnTo>
                          <a:lnTo>
                            <a:pt x="2274" y="1697"/>
                          </a:lnTo>
                          <a:lnTo>
                            <a:pt x="2274" y="1693"/>
                          </a:lnTo>
                          <a:lnTo>
                            <a:pt x="2274" y="1690"/>
                          </a:lnTo>
                          <a:lnTo>
                            <a:pt x="2276" y="1687"/>
                          </a:lnTo>
                          <a:lnTo>
                            <a:pt x="2277" y="1686"/>
                          </a:lnTo>
                          <a:lnTo>
                            <a:pt x="2279" y="1685"/>
                          </a:lnTo>
                          <a:lnTo>
                            <a:pt x="2282" y="1685"/>
                          </a:lnTo>
                          <a:lnTo>
                            <a:pt x="2284" y="1686"/>
                          </a:lnTo>
                          <a:lnTo>
                            <a:pt x="2290" y="1690"/>
                          </a:lnTo>
                          <a:lnTo>
                            <a:pt x="2298" y="1696"/>
                          </a:lnTo>
                          <a:lnTo>
                            <a:pt x="2315" y="1710"/>
                          </a:lnTo>
                          <a:lnTo>
                            <a:pt x="2330" y="1726"/>
                          </a:lnTo>
                          <a:lnTo>
                            <a:pt x="2341" y="1740"/>
                          </a:lnTo>
                          <a:lnTo>
                            <a:pt x="2345" y="1745"/>
                          </a:lnTo>
                          <a:lnTo>
                            <a:pt x="2360" y="1756"/>
                          </a:lnTo>
                          <a:lnTo>
                            <a:pt x="2372" y="1762"/>
                          </a:lnTo>
                          <a:lnTo>
                            <a:pt x="2382" y="1765"/>
                          </a:lnTo>
                          <a:lnTo>
                            <a:pt x="2388" y="1765"/>
                          </a:lnTo>
                          <a:lnTo>
                            <a:pt x="2392" y="1765"/>
                          </a:lnTo>
                          <a:lnTo>
                            <a:pt x="2393" y="1763"/>
                          </a:lnTo>
                          <a:lnTo>
                            <a:pt x="2394" y="1762"/>
                          </a:lnTo>
                          <a:lnTo>
                            <a:pt x="2396" y="1759"/>
                          </a:lnTo>
                          <a:lnTo>
                            <a:pt x="2397" y="1753"/>
                          </a:lnTo>
                          <a:lnTo>
                            <a:pt x="2396" y="1747"/>
                          </a:lnTo>
                          <a:lnTo>
                            <a:pt x="2392" y="1731"/>
                          </a:lnTo>
                          <a:lnTo>
                            <a:pt x="2386" y="1715"/>
                          </a:lnTo>
                          <a:lnTo>
                            <a:pt x="2380" y="1704"/>
                          </a:lnTo>
                          <a:lnTo>
                            <a:pt x="2377" y="1699"/>
                          </a:lnTo>
                          <a:lnTo>
                            <a:pt x="2449" y="1693"/>
                          </a:lnTo>
                          <a:lnTo>
                            <a:pt x="2447" y="1743"/>
                          </a:lnTo>
                          <a:lnTo>
                            <a:pt x="2446" y="1785"/>
                          </a:lnTo>
                          <a:lnTo>
                            <a:pt x="2446" y="1802"/>
                          </a:lnTo>
                          <a:lnTo>
                            <a:pt x="2447" y="1816"/>
                          </a:lnTo>
                          <a:lnTo>
                            <a:pt x="2449" y="1829"/>
                          </a:lnTo>
                          <a:lnTo>
                            <a:pt x="2451" y="1839"/>
                          </a:lnTo>
                          <a:lnTo>
                            <a:pt x="2453" y="1849"/>
                          </a:lnTo>
                          <a:lnTo>
                            <a:pt x="2457" y="1855"/>
                          </a:lnTo>
                          <a:lnTo>
                            <a:pt x="2459" y="1861"/>
                          </a:lnTo>
                          <a:lnTo>
                            <a:pt x="2463" y="1865"/>
                          </a:lnTo>
                          <a:lnTo>
                            <a:pt x="2467" y="1867"/>
                          </a:lnTo>
                          <a:lnTo>
                            <a:pt x="2472" y="1868"/>
                          </a:lnTo>
                          <a:lnTo>
                            <a:pt x="2475" y="1870"/>
                          </a:lnTo>
                          <a:lnTo>
                            <a:pt x="2480" y="1868"/>
                          </a:lnTo>
                          <a:lnTo>
                            <a:pt x="2489" y="1865"/>
                          </a:lnTo>
                          <a:lnTo>
                            <a:pt x="2497" y="1857"/>
                          </a:lnTo>
                          <a:lnTo>
                            <a:pt x="2505" y="1849"/>
                          </a:lnTo>
                          <a:lnTo>
                            <a:pt x="2513" y="1840"/>
                          </a:lnTo>
                          <a:lnTo>
                            <a:pt x="2524" y="1824"/>
                          </a:lnTo>
                          <a:lnTo>
                            <a:pt x="2529" y="1817"/>
                          </a:lnTo>
                          <a:lnTo>
                            <a:pt x="2531" y="1824"/>
                          </a:lnTo>
                          <a:lnTo>
                            <a:pt x="2533" y="1830"/>
                          </a:lnTo>
                          <a:lnTo>
                            <a:pt x="2533" y="1838"/>
                          </a:lnTo>
                          <a:lnTo>
                            <a:pt x="2530" y="1845"/>
                          </a:lnTo>
                          <a:lnTo>
                            <a:pt x="2528" y="1854"/>
                          </a:lnTo>
                          <a:lnTo>
                            <a:pt x="2525" y="1861"/>
                          </a:lnTo>
                          <a:lnTo>
                            <a:pt x="2520" y="1868"/>
                          </a:lnTo>
                          <a:lnTo>
                            <a:pt x="2517" y="1876"/>
                          </a:lnTo>
                          <a:lnTo>
                            <a:pt x="2498" y="1899"/>
                          </a:lnTo>
                          <a:lnTo>
                            <a:pt x="2490" y="1909"/>
                          </a:lnTo>
                          <a:lnTo>
                            <a:pt x="2500" y="1909"/>
                          </a:lnTo>
                          <a:lnTo>
                            <a:pt x="2508" y="1910"/>
                          </a:lnTo>
                          <a:lnTo>
                            <a:pt x="2517" y="1911"/>
                          </a:lnTo>
                          <a:lnTo>
                            <a:pt x="2525" y="1914"/>
                          </a:lnTo>
                          <a:lnTo>
                            <a:pt x="2533" y="1916"/>
                          </a:lnTo>
                          <a:lnTo>
                            <a:pt x="2539" y="1920"/>
                          </a:lnTo>
                          <a:lnTo>
                            <a:pt x="2545" y="1925"/>
                          </a:lnTo>
                          <a:lnTo>
                            <a:pt x="2551" y="1929"/>
                          </a:lnTo>
                          <a:lnTo>
                            <a:pt x="2560" y="1939"/>
                          </a:lnTo>
                          <a:lnTo>
                            <a:pt x="2567" y="1952"/>
                          </a:lnTo>
                          <a:lnTo>
                            <a:pt x="2573" y="1965"/>
                          </a:lnTo>
                          <a:lnTo>
                            <a:pt x="2577" y="1978"/>
                          </a:lnTo>
                          <a:lnTo>
                            <a:pt x="2579" y="1993"/>
                          </a:lnTo>
                          <a:lnTo>
                            <a:pt x="2582" y="2007"/>
                          </a:lnTo>
                          <a:lnTo>
                            <a:pt x="2583" y="2019"/>
                          </a:lnTo>
                          <a:lnTo>
                            <a:pt x="2583" y="2030"/>
                          </a:lnTo>
                          <a:lnTo>
                            <a:pt x="2582" y="2047"/>
                          </a:lnTo>
                          <a:lnTo>
                            <a:pt x="2582" y="2053"/>
                          </a:lnTo>
                          <a:lnTo>
                            <a:pt x="2600" y="2068"/>
                          </a:lnTo>
                          <a:lnTo>
                            <a:pt x="2617" y="2080"/>
                          </a:lnTo>
                          <a:lnTo>
                            <a:pt x="2636" y="2091"/>
                          </a:lnTo>
                          <a:lnTo>
                            <a:pt x="2653" y="2098"/>
                          </a:lnTo>
                          <a:lnTo>
                            <a:pt x="2686" y="2112"/>
                          </a:lnTo>
                          <a:lnTo>
                            <a:pt x="2716" y="2123"/>
                          </a:lnTo>
                          <a:lnTo>
                            <a:pt x="2731" y="2128"/>
                          </a:lnTo>
                          <a:lnTo>
                            <a:pt x="2743" y="2133"/>
                          </a:lnTo>
                          <a:lnTo>
                            <a:pt x="2755" y="2139"/>
                          </a:lnTo>
                          <a:lnTo>
                            <a:pt x="2766" y="2146"/>
                          </a:lnTo>
                          <a:lnTo>
                            <a:pt x="2776" y="2155"/>
                          </a:lnTo>
                          <a:lnTo>
                            <a:pt x="2785" y="2165"/>
                          </a:lnTo>
                          <a:lnTo>
                            <a:pt x="2792" y="2177"/>
                          </a:lnTo>
                          <a:lnTo>
                            <a:pt x="2797" y="2191"/>
                          </a:lnTo>
                          <a:lnTo>
                            <a:pt x="2814" y="2180"/>
                          </a:lnTo>
                          <a:lnTo>
                            <a:pt x="2829" y="2174"/>
                          </a:lnTo>
                          <a:lnTo>
                            <a:pt x="2840" y="2171"/>
                          </a:lnTo>
                          <a:lnTo>
                            <a:pt x="2850" y="2169"/>
                          </a:lnTo>
                          <a:lnTo>
                            <a:pt x="2853" y="2171"/>
                          </a:lnTo>
                          <a:lnTo>
                            <a:pt x="2856" y="2172"/>
                          </a:lnTo>
                          <a:lnTo>
                            <a:pt x="2860" y="2173"/>
                          </a:lnTo>
                          <a:lnTo>
                            <a:pt x="2862" y="2174"/>
                          </a:lnTo>
                          <a:lnTo>
                            <a:pt x="2866" y="2180"/>
                          </a:lnTo>
                          <a:lnTo>
                            <a:pt x="2867" y="2187"/>
                          </a:lnTo>
                          <a:lnTo>
                            <a:pt x="2868" y="2194"/>
                          </a:lnTo>
                          <a:lnTo>
                            <a:pt x="2868" y="2201"/>
                          </a:lnTo>
                          <a:lnTo>
                            <a:pt x="2868" y="2209"/>
                          </a:lnTo>
                          <a:lnTo>
                            <a:pt x="2867" y="2215"/>
                          </a:lnTo>
                          <a:lnTo>
                            <a:pt x="2864" y="2226"/>
                          </a:lnTo>
                          <a:lnTo>
                            <a:pt x="2863" y="2231"/>
                          </a:lnTo>
                          <a:lnTo>
                            <a:pt x="2884" y="2232"/>
                          </a:lnTo>
                          <a:lnTo>
                            <a:pt x="2900" y="2236"/>
                          </a:lnTo>
                          <a:lnTo>
                            <a:pt x="2911" y="2239"/>
                          </a:lnTo>
                          <a:lnTo>
                            <a:pt x="2918" y="2244"/>
                          </a:lnTo>
                          <a:lnTo>
                            <a:pt x="2919" y="2247"/>
                          </a:lnTo>
                          <a:lnTo>
                            <a:pt x="2922" y="2249"/>
                          </a:lnTo>
                          <a:lnTo>
                            <a:pt x="2922" y="2251"/>
                          </a:lnTo>
                          <a:lnTo>
                            <a:pt x="2922" y="2254"/>
                          </a:lnTo>
                          <a:lnTo>
                            <a:pt x="2921" y="2260"/>
                          </a:lnTo>
                          <a:lnTo>
                            <a:pt x="2917" y="2266"/>
                          </a:lnTo>
                          <a:lnTo>
                            <a:pt x="2905" y="2277"/>
                          </a:lnTo>
                          <a:lnTo>
                            <a:pt x="2891" y="2287"/>
                          </a:lnTo>
                          <a:lnTo>
                            <a:pt x="2880" y="2293"/>
                          </a:lnTo>
                          <a:lnTo>
                            <a:pt x="2877" y="2297"/>
                          </a:lnTo>
                          <a:lnTo>
                            <a:pt x="2889" y="2299"/>
                          </a:lnTo>
                          <a:lnTo>
                            <a:pt x="2900" y="2303"/>
                          </a:lnTo>
                          <a:lnTo>
                            <a:pt x="2910" y="2307"/>
                          </a:lnTo>
                          <a:lnTo>
                            <a:pt x="2918" y="2311"/>
                          </a:lnTo>
                          <a:lnTo>
                            <a:pt x="2926" y="2316"/>
                          </a:lnTo>
                          <a:lnTo>
                            <a:pt x="2932" y="2320"/>
                          </a:lnTo>
                          <a:lnTo>
                            <a:pt x="2937" y="2325"/>
                          </a:lnTo>
                          <a:lnTo>
                            <a:pt x="2942" y="2331"/>
                          </a:lnTo>
                          <a:lnTo>
                            <a:pt x="2945" y="2336"/>
                          </a:lnTo>
                          <a:lnTo>
                            <a:pt x="2948" y="2341"/>
                          </a:lnTo>
                          <a:lnTo>
                            <a:pt x="2950" y="2347"/>
                          </a:lnTo>
                          <a:lnTo>
                            <a:pt x="2951" y="2352"/>
                          </a:lnTo>
                          <a:lnTo>
                            <a:pt x="2953" y="2363"/>
                          </a:lnTo>
                          <a:lnTo>
                            <a:pt x="2951" y="2374"/>
                          </a:lnTo>
                          <a:lnTo>
                            <a:pt x="2948" y="2385"/>
                          </a:lnTo>
                          <a:lnTo>
                            <a:pt x="2944" y="2395"/>
                          </a:lnTo>
                          <a:lnTo>
                            <a:pt x="2939" y="2403"/>
                          </a:lnTo>
                          <a:lnTo>
                            <a:pt x="2934" y="2412"/>
                          </a:lnTo>
                          <a:lnTo>
                            <a:pt x="2926" y="2423"/>
                          </a:lnTo>
                          <a:lnTo>
                            <a:pt x="2922" y="2428"/>
                          </a:lnTo>
                          <a:lnTo>
                            <a:pt x="2945" y="2427"/>
                          </a:lnTo>
                          <a:lnTo>
                            <a:pt x="2965" y="2425"/>
                          </a:lnTo>
                          <a:lnTo>
                            <a:pt x="2981" y="2423"/>
                          </a:lnTo>
                          <a:lnTo>
                            <a:pt x="2995" y="2419"/>
                          </a:lnTo>
                          <a:lnTo>
                            <a:pt x="3017" y="2413"/>
                          </a:lnTo>
                          <a:lnTo>
                            <a:pt x="3035" y="2406"/>
                          </a:lnTo>
                          <a:lnTo>
                            <a:pt x="3042" y="2402"/>
                          </a:lnTo>
                          <a:lnTo>
                            <a:pt x="3049" y="2400"/>
                          </a:lnTo>
                          <a:lnTo>
                            <a:pt x="3057" y="2398"/>
                          </a:lnTo>
                          <a:lnTo>
                            <a:pt x="3065" y="2397"/>
                          </a:lnTo>
                          <a:lnTo>
                            <a:pt x="3075" y="2397"/>
                          </a:lnTo>
                          <a:lnTo>
                            <a:pt x="3085" y="2400"/>
                          </a:lnTo>
                          <a:lnTo>
                            <a:pt x="3098" y="2402"/>
                          </a:lnTo>
                          <a:lnTo>
                            <a:pt x="3113" y="2408"/>
                          </a:lnTo>
                          <a:lnTo>
                            <a:pt x="3114" y="2395"/>
                          </a:lnTo>
                          <a:lnTo>
                            <a:pt x="3117" y="2385"/>
                          </a:lnTo>
                          <a:lnTo>
                            <a:pt x="3121" y="2375"/>
                          </a:lnTo>
                          <a:lnTo>
                            <a:pt x="3128" y="2368"/>
                          </a:lnTo>
                          <a:lnTo>
                            <a:pt x="3135" y="2360"/>
                          </a:lnTo>
                          <a:lnTo>
                            <a:pt x="3143" y="2354"/>
                          </a:lnTo>
                          <a:lnTo>
                            <a:pt x="3153" y="2349"/>
                          </a:lnTo>
                          <a:lnTo>
                            <a:pt x="3164" y="2345"/>
                          </a:lnTo>
                          <a:lnTo>
                            <a:pt x="3186" y="2336"/>
                          </a:lnTo>
                          <a:lnTo>
                            <a:pt x="3210" y="2326"/>
                          </a:lnTo>
                          <a:lnTo>
                            <a:pt x="3221" y="2320"/>
                          </a:lnTo>
                          <a:lnTo>
                            <a:pt x="3232" y="2313"/>
                          </a:lnTo>
                          <a:lnTo>
                            <a:pt x="3241" y="2305"/>
                          </a:lnTo>
                          <a:lnTo>
                            <a:pt x="3250" y="2297"/>
                          </a:lnTo>
                          <a:lnTo>
                            <a:pt x="3246" y="2293"/>
                          </a:lnTo>
                          <a:lnTo>
                            <a:pt x="3243" y="2291"/>
                          </a:lnTo>
                          <a:lnTo>
                            <a:pt x="3239" y="2287"/>
                          </a:lnTo>
                          <a:lnTo>
                            <a:pt x="3237" y="2282"/>
                          </a:lnTo>
                          <a:lnTo>
                            <a:pt x="3233" y="2272"/>
                          </a:lnTo>
                          <a:lnTo>
                            <a:pt x="3230" y="2261"/>
                          </a:lnTo>
                          <a:lnTo>
                            <a:pt x="3228" y="2250"/>
                          </a:lnTo>
                          <a:lnTo>
                            <a:pt x="3228" y="2237"/>
                          </a:lnTo>
                          <a:lnTo>
                            <a:pt x="3228" y="2225"/>
                          </a:lnTo>
                          <a:lnTo>
                            <a:pt x="3229" y="2211"/>
                          </a:lnTo>
                          <a:lnTo>
                            <a:pt x="3238" y="2166"/>
                          </a:lnTo>
                          <a:lnTo>
                            <a:pt x="3244" y="2145"/>
                          </a:lnTo>
                          <a:lnTo>
                            <a:pt x="3250" y="2140"/>
                          </a:lnTo>
                          <a:lnTo>
                            <a:pt x="3255" y="2133"/>
                          </a:lnTo>
                          <a:lnTo>
                            <a:pt x="3260" y="2125"/>
                          </a:lnTo>
                          <a:lnTo>
                            <a:pt x="3265" y="2118"/>
                          </a:lnTo>
                          <a:lnTo>
                            <a:pt x="3272" y="2101"/>
                          </a:lnTo>
                          <a:lnTo>
                            <a:pt x="3278" y="2083"/>
                          </a:lnTo>
                          <a:lnTo>
                            <a:pt x="3283" y="2063"/>
                          </a:lnTo>
                          <a:lnTo>
                            <a:pt x="3287" y="2042"/>
                          </a:lnTo>
                          <a:lnTo>
                            <a:pt x="3289" y="2023"/>
                          </a:lnTo>
                          <a:lnTo>
                            <a:pt x="3292" y="2002"/>
                          </a:lnTo>
                          <a:lnTo>
                            <a:pt x="3293" y="1964"/>
                          </a:lnTo>
                          <a:lnTo>
                            <a:pt x="3292" y="1932"/>
                          </a:lnTo>
                          <a:lnTo>
                            <a:pt x="3290" y="1911"/>
                          </a:lnTo>
                          <a:lnTo>
                            <a:pt x="3289" y="1903"/>
                          </a:lnTo>
                          <a:lnTo>
                            <a:pt x="3282" y="1877"/>
                          </a:lnTo>
                          <a:lnTo>
                            <a:pt x="3277" y="1854"/>
                          </a:lnTo>
                          <a:lnTo>
                            <a:pt x="3273" y="1833"/>
                          </a:lnTo>
                          <a:lnTo>
                            <a:pt x="3272" y="1816"/>
                          </a:lnTo>
                          <a:lnTo>
                            <a:pt x="3272" y="1799"/>
                          </a:lnTo>
                          <a:lnTo>
                            <a:pt x="3273" y="1785"/>
                          </a:lnTo>
                          <a:lnTo>
                            <a:pt x="3276" y="1773"/>
                          </a:lnTo>
                          <a:lnTo>
                            <a:pt x="3279" y="1763"/>
                          </a:lnTo>
                          <a:lnTo>
                            <a:pt x="3283" y="1754"/>
                          </a:lnTo>
                          <a:lnTo>
                            <a:pt x="3287" y="1748"/>
                          </a:lnTo>
                          <a:lnTo>
                            <a:pt x="3290" y="1742"/>
                          </a:lnTo>
                          <a:lnTo>
                            <a:pt x="3294" y="1739"/>
                          </a:lnTo>
                          <a:lnTo>
                            <a:pt x="3300" y="1734"/>
                          </a:lnTo>
                          <a:lnTo>
                            <a:pt x="3303" y="1732"/>
                          </a:lnTo>
                          <a:lnTo>
                            <a:pt x="3296" y="1731"/>
                          </a:lnTo>
                          <a:lnTo>
                            <a:pt x="3292" y="1730"/>
                          </a:lnTo>
                          <a:lnTo>
                            <a:pt x="3287" y="1727"/>
                          </a:lnTo>
                          <a:lnTo>
                            <a:pt x="3282" y="1725"/>
                          </a:lnTo>
                          <a:lnTo>
                            <a:pt x="3274" y="1719"/>
                          </a:lnTo>
                          <a:lnTo>
                            <a:pt x="3268" y="1712"/>
                          </a:lnTo>
                          <a:lnTo>
                            <a:pt x="3263" y="1703"/>
                          </a:lnTo>
                          <a:lnTo>
                            <a:pt x="3260" y="1694"/>
                          </a:lnTo>
                          <a:lnTo>
                            <a:pt x="3257" y="1683"/>
                          </a:lnTo>
                          <a:lnTo>
                            <a:pt x="3255" y="1674"/>
                          </a:lnTo>
                          <a:lnTo>
                            <a:pt x="3254" y="1654"/>
                          </a:lnTo>
                          <a:lnTo>
                            <a:pt x="3255" y="1637"/>
                          </a:lnTo>
                          <a:lnTo>
                            <a:pt x="3256" y="1625"/>
                          </a:lnTo>
                          <a:lnTo>
                            <a:pt x="3257" y="1621"/>
                          </a:lnTo>
                          <a:lnTo>
                            <a:pt x="3245" y="1620"/>
                          </a:lnTo>
                          <a:lnTo>
                            <a:pt x="3237" y="1617"/>
                          </a:lnTo>
                          <a:lnTo>
                            <a:pt x="3228" y="1614"/>
                          </a:lnTo>
                          <a:lnTo>
                            <a:pt x="3222" y="1609"/>
                          </a:lnTo>
                          <a:lnTo>
                            <a:pt x="3217" y="1603"/>
                          </a:lnTo>
                          <a:lnTo>
                            <a:pt x="3213" y="1595"/>
                          </a:lnTo>
                          <a:lnTo>
                            <a:pt x="3211" y="1588"/>
                          </a:lnTo>
                          <a:lnTo>
                            <a:pt x="3210" y="1581"/>
                          </a:lnTo>
                          <a:lnTo>
                            <a:pt x="3208" y="1567"/>
                          </a:lnTo>
                          <a:lnTo>
                            <a:pt x="3208" y="1554"/>
                          </a:lnTo>
                          <a:lnTo>
                            <a:pt x="3210" y="1545"/>
                          </a:lnTo>
                          <a:lnTo>
                            <a:pt x="3211" y="1541"/>
                          </a:lnTo>
                          <a:lnTo>
                            <a:pt x="3207" y="1530"/>
                          </a:lnTo>
                          <a:lnTo>
                            <a:pt x="3202" y="1521"/>
                          </a:lnTo>
                          <a:lnTo>
                            <a:pt x="3197" y="1513"/>
                          </a:lnTo>
                          <a:lnTo>
                            <a:pt x="3191" y="1507"/>
                          </a:lnTo>
                          <a:lnTo>
                            <a:pt x="3185" y="1502"/>
                          </a:lnTo>
                          <a:lnTo>
                            <a:pt x="3179" y="1499"/>
                          </a:lnTo>
                          <a:lnTo>
                            <a:pt x="3173" y="1496"/>
                          </a:lnTo>
                          <a:lnTo>
                            <a:pt x="3168" y="1494"/>
                          </a:lnTo>
                          <a:lnTo>
                            <a:pt x="3157" y="1494"/>
                          </a:lnTo>
                          <a:lnTo>
                            <a:pt x="3147" y="1494"/>
                          </a:lnTo>
                          <a:lnTo>
                            <a:pt x="3141" y="1495"/>
                          </a:lnTo>
                          <a:lnTo>
                            <a:pt x="3139" y="1496"/>
                          </a:lnTo>
                          <a:lnTo>
                            <a:pt x="3132" y="1410"/>
                          </a:lnTo>
                          <a:lnTo>
                            <a:pt x="3120" y="1402"/>
                          </a:lnTo>
                          <a:lnTo>
                            <a:pt x="3109" y="1393"/>
                          </a:lnTo>
                          <a:lnTo>
                            <a:pt x="3098" y="1383"/>
                          </a:lnTo>
                          <a:lnTo>
                            <a:pt x="3088" y="1374"/>
                          </a:lnTo>
                          <a:lnTo>
                            <a:pt x="3080" y="1364"/>
                          </a:lnTo>
                          <a:lnTo>
                            <a:pt x="3071" y="1353"/>
                          </a:lnTo>
                          <a:lnTo>
                            <a:pt x="3063" y="1342"/>
                          </a:lnTo>
                          <a:lnTo>
                            <a:pt x="3055" y="1331"/>
                          </a:lnTo>
                          <a:lnTo>
                            <a:pt x="3042" y="1308"/>
                          </a:lnTo>
                          <a:lnTo>
                            <a:pt x="3031" y="1284"/>
                          </a:lnTo>
                          <a:lnTo>
                            <a:pt x="3021" y="1260"/>
                          </a:lnTo>
                          <a:lnTo>
                            <a:pt x="3014" y="1238"/>
                          </a:lnTo>
                          <a:lnTo>
                            <a:pt x="3008" y="1216"/>
                          </a:lnTo>
                          <a:lnTo>
                            <a:pt x="3004" y="1195"/>
                          </a:lnTo>
                          <a:lnTo>
                            <a:pt x="3000" y="1177"/>
                          </a:lnTo>
                          <a:lnTo>
                            <a:pt x="2998" y="1161"/>
                          </a:lnTo>
                          <a:lnTo>
                            <a:pt x="2995" y="1137"/>
                          </a:lnTo>
                          <a:lnTo>
                            <a:pt x="2994" y="1129"/>
                          </a:lnTo>
                          <a:lnTo>
                            <a:pt x="2979" y="1126"/>
                          </a:lnTo>
                          <a:lnTo>
                            <a:pt x="2967" y="1124"/>
                          </a:lnTo>
                          <a:lnTo>
                            <a:pt x="2956" y="1120"/>
                          </a:lnTo>
                          <a:lnTo>
                            <a:pt x="2948" y="1115"/>
                          </a:lnTo>
                          <a:lnTo>
                            <a:pt x="2942" y="1110"/>
                          </a:lnTo>
                          <a:lnTo>
                            <a:pt x="2937" y="1104"/>
                          </a:lnTo>
                          <a:lnTo>
                            <a:pt x="2932" y="1099"/>
                          </a:lnTo>
                          <a:lnTo>
                            <a:pt x="2929" y="1093"/>
                          </a:lnTo>
                          <a:lnTo>
                            <a:pt x="2927" y="1082"/>
                          </a:lnTo>
                          <a:lnTo>
                            <a:pt x="2927" y="1073"/>
                          </a:lnTo>
                          <a:lnTo>
                            <a:pt x="2928" y="1065"/>
                          </a:lnTo>
                          <a:lnTo>
                            <a:pt x="2929" y="1063"/>
                          </a:lnTo>
                          <a:lnTo>
                            <a:pt x="2913" y="1043"/>
                          </a:lnTo>
                          <a:lnTo>
                            <a:pt x="2900" y="1025"/>
                          </a:lnTo>
                          <a:lnTo>
                            <a:pt x="2888" y="1008"/>
                          </a:lnTo>
                          <a:lnTo>
                            <a:pt x="2879" y="992"/>
                          </a:lnTo>
                          <a:lnTo>
                            <a:pt x="2872" y="977"/>
                          </a:lnTo>
                          <a:lnTo>
                            <a:pt x="2866" y="962"/>
                          </a:lnTo>
                          <a:lnTo>
                            <a:pt x="2861" y="950"/>
                          </a:lnTo>
                          <a:lnTo>
                            <a:pt x="2858" y="938"/>
                          </a:lnTo>
                          <a:lnTo>
                            <a:pt x="2856" y="918"/>
                          </a:lnTo>
                          <a:lnTo>
                            <a:pt x="2855" y="904"/>
                          </a:lnTo>
                          <a:lnTo>
                            <a:pt x="2856" y="895"/>
                          </a:lnTo>
                          <a:lnTo>
                            <a:pt x="2857" y="893"/>
                          </a:lnTo>
                          <a:lnTo>
                            <a:pt x="2850" y="890"/>
                          </a:lnTo>
                          <a:lnTo>
                            <a:pt x="2844" y="886"/>
                          </a:lnTo>
                          <a:lnTo>
                            <a:pt x="2837" y="883"/>
                          </a:lnTo>
                          <a:lnTo>
                            <a:pt x="2831" y="879"/>
                          </a:lnTo>
                          <a:lnTo>
                            <a:pt x="2823" y="871"/>
                          </a:lnTo>
                          <a:lnTo>
                            <a:pt x="2815" y="861"/>
                          </a:lnTo>
                          <a:lnTo>
                            <a:pt x="2808" y="850"/>
                          </a:lnTo>
                          <a:lnTo>
                            <a:pt x="2803" y="837"/>
                          </a:lnTo>
                          <a:lnTo>
                            <a:pt x="2798" y="825"/>
                          </a:lnTo>
                          <a:lnTo>
                            <a:pt x="2793" y="813"/>
                          </a:lnTo>
                          <a:lnTo>
                            <a:pt x="2789" y="800"/>
                          </a:lnTo>
                          <a:lnTo>
                            <a:pt x="2784" y="787"/>
                          </a:lnTo>
                          <a:lnTo>
                            <a:pt x="2778" y="775"/>
                          </a:lnTo>
                          <a:lnTo>
                            <a:pt x="2771" y="764"/>
                          </a:lnTo>
                          <a:lnTo>
                            <a:pt x="2763" y="753"/>
                          </a:lnTo>
                          <a:lnTo>
                            <a:pt x="2752" y="743"/>
                          </a:lnTo>
                          <a:lnTo>
                            <a:pt x="2747" y="740"/>
                          </a:lnTo>
                          <a:lnTo>
                            <a:pt x="2740" y="735"/>
                          </a:lnTo>
                          <a:lnTo>
                            <a:pt x="2733" y="731"/>
                          </a:lnTo>
                          <a:lnTo>
                            <a:pt x="2726" y="729"/>
                          </a:lnTo>
                          <a:lnTo>
                            <a:pt x="2727" y="720"/>
                          </a:lnTo>
                          <a:lnTo>
                            <a:pt x="2727" y="711"/>
                          </a:lnTo>
                          <a:lnTo>
                            <a:pt x="2727" y="702"/>
                          </a:lnTo>
                          <a:lnTo>
                            <a:pt x="2727" y="693"/>
                          </a:lnTo>
                          <a:lnTo>
                            <a:pt x="2724" y="675"/>
                          </a:lnTo>
                          <a:lnTo>
                            <a:pt x="2719" y="656"/>
                          </a:lnTo>
                          <a:lnTo>
                            <a:pt x="2711" y="638"/>
                          </a:lnTo>
                          <a:lnTo>
                            <a:pt x="2703" y="620"/>
                          </a:lnTo>
                          <a:lnTo>
                            <a:pt x="2693" y="602"/>
                          </a:lnTo>
                          <a:lnTo>
                            <a:pt x="2683" y="584"/>
                          </a:lnTo>
                          <a:lnTo>
                            <a:pt x="2664" y="549"/>
                          </a:lnTo>
                          <a:lnTo>
                            <a:pt x="2645" y="516"/>
                          </a:lnTo>
                          <a:lnTo>
                            <a:pt x="2638" y="501"/>
                          </a:lnTo>
                          <a:lnTo>
                            <a:pt x="2632" y="486"/>
                          </a:lnTo>
                          <a:lnTo>
                            <a:pt x="2628" y="473"/>
                          </a:lnTo>
                          <a:lnTo>
                            <a:pt x="2627" y="459"/>
                          </a:lnTo>
                          <a:lnTo>
                            <a:pt x="2617" y="457"/>
                          </a:lnTo>
                          <a:lnTo>
                            <a:pt x="2609" y="454"/>
                          </a:lnTo>
                          <a:lnTo>
                            <a:pt x="2600" y="452"/>
                          </a:lnTo>
                          <a:lnTo>
                            <a:pt x="2593" y="448"/>
                          </a:lnTo>
                          <a:lnTo>
                            <a:pt x="2579" y="440"/>
                          </a:lnTo>
                          <a:lnTo>
                            <a:pt x="2568" y="431"/>
                          </a:lnTo>
                          <a:lnTo>
                            <a:pt x="2560" y="420"/>
                          </a:lnTo>
                          <a:lnTo>
                            <a:pt x="2552" y="409"/>
                          </a:lnTo>
                          <a:lnTo>
                            <a:pt x="2546" y="398"/>
                          </a:lnTo>
                          <a:lnTo>
                            <a:pt x="2541" y="386"/>
                          </a:lnTo>
                          <a:lnTo>
                            <a:pt x="2539" y="375"/>
                          </a:lnTo>
                          <a:lnTo>
                            <a:pt x="2536" y="365"/>
                          </a:lnTo>
                          <a:lnTo>
                            <a:pt x="2535" y="355"/>
                          </a:lnTo>
                          <a:lnTo>
                            <a:pt x="2535" y="345"/>
                          </a:lnTo>
                          <a:lnTo>
                            <a:pt x="2535" y="333"/>
                          </a:lnTo>
                          <a:lnTo>
                            <a:pt x="2535" y="328"/>
                          </a:lnTo>
                          <a:lnTo>
                            <a:pt x="2437" y="53"/>
                          </a:lnTo>
                          <a:lnTo>
                            <a:pt x="2432" y="43"/>
                          </a:lnTo>
                          <a:lnTo>
                            <a:pt x="2427" y="33"/>
                          </a:lnTo>
                          <a:lnTo>
                            <a:pt x="2423" y="23"/>
                          </a:lnTo>
                          <a:lnTo>
                            <a:pt x="2418" y="14"/>
                          </a:lnTo>
                          <a:lnTo>
                            <a:pt x="2201" y="0"/>
                          </a:lnTo>
                          <a:lnTo>
                            <a:pt x="2190" y="6"/>
                          </a:lnTo>
                          <a:lnTo>
                            <a:pt x="2181" y="14"/>
                          </a:lnTo>
                          <a:lnTo>
                            <a:pt x="2175" y="20"/>
                          </a:lnTo>
                          <a:lnTo>
                            <a:pt x="2172" y="27"/>
                          </a:lnTo>
                          <a:lnTo>
                            <a:pt x="2170" y="34"/>
                          </a:lnTo>
                          <a:lnTo>
                            <a:pt x="2170" y="42"/>
                          </a:lnTo>
                          <a:lnTo>
                            <a:pt x="2170" y="48"/>
                          </a:lnTo>
                          <a:lnTo>
                            <a:pt x="2173" y="55"/>
                          </a:lnTo>
                          <a:lnTo>
                            <a:pt x="2179" y="67"/>
                          </a:lnTo>
                          <a:lnTo>
                            <a:pt x="2186" y="76"/>
                          </a:lnTo>
                          <a:lnTo>
                            <a:pt x="2191" y="83"/>
                          </a:lnTo>
                          <a:lnTo>
                            <a:pt x="2194" y="86"/>
                          </a:lnTo>
                          <a:lnTo>
                            <a:pt x="2188" y="223"/>
                          </a:lnTo>
                          <a:lnTo>
                            <a:pt x="2173" y="234"/>
                          </a:lnTo>
                          <a:lnTo>
                            <a:pt x="2161" y="240"/>
                          </a:lnTo>
                          <a:lnTo>
                            <a:pt x="2151" y="244"/>
                          </a:lnTo>
                          <a:lnTo>
                            <a:pt x="2142" y="245"/>
                          </a:lnTo>
                          <a:lnTo>
                            <a:pt x="2139" y="244"/>
                          </a:lnTo>
                          <a:lnTo>
                            <a:pt x="2136" y="243"/>
                          </a:lnTo>
                          <a:lnTo>
                            <a:pt x="2134" y="241"/>
                          </a:lnTo>
                          <a:lnTo>
                            <a:pt x="2131" y="240"/>
                          </a:lnTo>
                          <a:lnTo>
                            <a:pt x="2128" y="234"/>
                          </a:lnTo>
                          <a:lnTo>
                            <a:pt x="2126" y="228"/>
                          </a:lnTo>
                          <a:lnTo>
                            <a:pt x="2125" y="213"/>
                          </a:lnTo>
                          <a:lnTo>
                            <a:pt x="2126" y="200"/>
                          </a:lnTo>
                          <a:lnTo>
                            <a:pt x="2128" y="189"/>
                          </a:lnTo>
                          <a:lnTo>
                            <a:pt x="2129" y="184"/>
                          </a:lnTo>
                          <a:lnTo>
                            <a:pt x="2130" y="179"/>
                          </a:lnTo>
                          <a:lnTo>
                            <a:pt x="2130" y="175"/>
                          </a:lnTo>
                          <a:lnTo>
                            <a:pt x="2129" y="170"/>
                          </a:lnTo>
                          <a:lnTo>
                            <a:pt x="2128" y="167"/>
                          </a:lnTo>
                          <a:lnTo>
                            <a:pt x="2124" y="161"/>
                          </a:lnTo>
                          <a:lnTo>
                            <a:pt x="2118" y="156"/>
                          </a:lnTo>
                          <a:lnTo>
                            <a:pt x="2110" y="152"/>
                          </a:lnTo>
                          <a:lnTo>
                            <a:pt x="2101" y="148"/>
                          </a:lnTo>
                          <a:lnTo>
                            <a:pt x="2091" y="146"/>
                          </a:lnTo>
                          <a:lnTo>
                            <a:pt x="2081" y="145"/>
                          </a:lnTo>
                          <a:lnTo>
                            <a:pt x="2060" y="143"/>
                          </a:lnTo>
                          <a:lnTo>
                            <a:pt x="2042" y="143"/>
                          </a:lnTo>
                          <a:lnTo>
                            <a:pt x="2028" y="143"/>
                          </a:lnTo>
                          <a:lnTo>
                            <a:pt x="2024" y="145"/>
                          </a:lnTo>
                          <a:lnTo>
                            <a:pt x="1631" y="151"/>
                          </a:lnTo>
                          <a:lnTo>
                            <a:pt x="1178" y="170"/>
                          </a:lnTo>
                          <a:lnTo>
                            <a:pt x="1047" y="170"/>
                          </a:lnTo>
                          <a:lnTo>
                            <a:pt x="1044" y="158"/>
                          </a:lnTo>
                          <a:lnTo>
                            <a:pt x="1042" y="146"/>
                          </a:lnTo>
                          <a:lnTo>
                            <a:pt x="1039" y="135"/>
                          </a:lnTo>
                          <a:lnTo>
                            <a:pt x="1036" y="125"/>
                          </a:lnTo>
                          <a:lnTo>
                            <a:pt x="1028" y="108"/>
                          </a:lnTo>
                          <a:lnTo>
                            <a:pt x="1021" y="94"/>
                          </a:lnTo>
                          <a:lnTo>
                            <a:pt x="1006" y="77"/>
                          </a:lnTo>
                          <a:lnTo>
                            <a:pt x="1000" y="72"/>
                          </a:lnTo>
                          <a:lnTo>
                            <a:pt x="993" y="72"/>
                          </a:lnTo>
                          <a:lnTo>
                            <a:pt x="971" y="75"/>
                          </a:lnTo>
                          <a:lnTo>
                            <a:pt x="937" y="77"/>
                          </a:lnTo>
                          <a:lnTo>
                            <a:pt x="891" y="80"/>
                          </a:lnTo>
                          <a:lnTo>
                            <a:pt x="836" y="83"/>
                          </a:lnTo>
                          <a:lnTo>
                            <a:pt x="773" y="88"/>
                          </a:lnTo>
                          <a:lnTo>
                            <a:pt x="703" y="93"/>
                          </a:lnTo>
                          <a:lnTo>
                            <a:pt x="627" y="99"/>
                          </a:lnTo>
                          <a:lnTo>
                            <a:pt x="549" y="105"/>
                          </a:lnTo>
                          <a:lnTo>
                            <a:pt x="468" y="112"/>
                          </a:lnTo>
                          <a:lnTo>
                            <a:pt x="386" y="118"/>
                          </a:lnTo>
                          <a:lnTo>
                            <a:pt x="306" y="125"/>
                          </a:lnTo>
                          <a:lnTo>
                            <a:pt x="228" y="131"/>
                          </a:lnTo>
                          <a:lnTo>
                            <a:pt x="153" y="138"/>
                          </a:lnTo>
                          <a:lnTo>
                            <a:pt x="85" y="145"/>
                          </a:lnTo>
                          <a:lnTo>
                            <a:pt x="24" y="151"/>
                          </a:lnTo>
                          <a:lnTo>
                            <a:pt x="21" y="153"/>
                          </a:lnTo>
                          <a:lnTo>
                            <a:pt x="17" y="161"/>
                          </a:lnTo>
                          <a:lnTo>
                            <a:pt x="11" y="172"/>
                          </a:lnTo>
                          <a:lnTo>
                            <a:pt x="6" y="187"/>
                          </a:lnTo>
                          <a:lnTo>
                            <a:pt x="4" y="196"/>
                          </a:lnTo>
                          <a:lnTo>
                            <a:pt x="3" y="206"/>
                          </a:lnTo>
                          <a:lnTo>
                            <a:pt x="1" y="217"/>
                          </a:lnTo>
                          <a:lnTo>
                            <a:pt x="0" y="228"/>
                          </a:lnTo>
                          <a:lnTo>
                            <a:pt x="1" y="241"/>
                          </a:lnTo>
                          <a:lnTo>
                            <a:pt x="3" y="254"/>
                          </a:lnTo>
                          <a:lnTo>
                            <a:pt x="5" y="268"/>
                          </a:lnTo>
                          <a:lnTo>
                            <a:pt x="10" y="282"/>
                          </a:lnTo>
                          <a:lnTo>
                            <a:pt x="11" y="284"/>
                          </a:lnTo>
                          <a:lnTo>
                            <a:pt x="14" y="291"/>
                          </a:lnTo>
                          <a:lnTo>
                            <a:pt x="19" y="300"/>
                          </a:lnTo>
                          <a:lnTo>
                            <a:pt x="26" y="310"/>
                          </a:lnTo>
                          <a:lnTo>
                            <a:pt x="31" y="315"/>
                          </a:lnTo>
                          <a:lnTo>
                            <a:pt x="36" y="320"/>
                          </a:lnTo>
                          <a:lnTo>
                            <a:pt x="42" y="323"/>
                          </a:lnTo>
                          <a:lnTo>
                            <a:pt x="48" y="327"/>
                          </a:lnTo>
                          <a:lnTo>
                            <a:pt x="55" y="328"/>
                          </a:lnTo>
                          <a:lnTo>
                            <a:pt x="64" y="329"/>
                          </a:lnTo>
                          <a:lnTo>
                            <a:pt x="72" y="329"/>
                          </a:lnTo>
                          <a:lnTo>
                            <a:pt x="82" y="328"/>
                          </a:lnTo>
                          <a:lnTo>
                            <a:pt x="81" y="331"/>
                          </a:lnTo>
                          <a:lnTo>
                            <a:pt x="80" y="338"/>
                          </a:lnTo>
                          <a:lnTo>
                            <a:pt x="80" y="348"/>
                          </a:lnTo>
                          <a:lnTo>
                            <a:pt x="80" y="359"/>
                          </a:lnTo>
                          <a:lnTo>
                            <a:pt x="82" y="365"/>
                          </a:lnTo>
                          <a:lnTo>
                            <a:pt x="85" y="370"/>
                          </a:lnTo>
                          <a:lnTo>
                            <a:pt x="88" y="375"/>
                          </a:lnTo>
                          <a:lnTo>
                            <a:pt x="93" y="378"/>
                          </a:lnTo>
                          <a:lnTo>
                            <a:pt x="99" y="381"/>
                          </a:lnTo>
                          <a:lnTo>
                            <a:pt x="107" y="382"/>
                          </a:lnTo>
                          <a:lnTo>
                            <a:pt x="117" y="382"/>
                          </a:lnTo>
                          <a:lnTo>
                            <a:pt x="128" y="381"/>
                          </a:lnTo>
                          <a:close/>
                        </a:path>
                      </a:pathLst>
                    </a:custGeom>
                    <a:solidFill>
                      <a:schemeClr val="accent6">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6" name="Freeform 505"/>
                    <p:cNvSpPr>
                      <a:spLocks/>
                    </p:cNvSpPr>
                    <p:nvPr/>
                  </p:nvSpPr>
                  <p:spPr bwMode="auto">
                    <a:xfrm>
                      <a:off x="3651" y="2694"/>
                      <a:ext cx="825" cy="607"/>
                    </a:xfrm>
                    <a:custGeom>
                      <a:avLst/>
                      <a:gdLst>
                        <a:gd name="T0" fmla="*/ 0 w 3303"/>
                        <a:gd name="T1" fmla="*/ 0 h 2428"/>
                        <a:gd name="T2" fmla="*/ 0 w 3303"/>
                        <a:gd name="T3" fmla="*/ 0 h 2428"/>
                        <a:gd name="T4" fmla="*/ 0 w 3303"/>
                        <a:gd name="T5" fmla="*/ 0 h 2428"/>
                        <a:gd name="T6" fmla="*/ 0 w 3303"/>
                        <a:gd name="T7" fmla="*/ 0 h 2428"/>
                        <a:gd name="T8" fmla="*/ 0 w 3303"/>
                        <a:gd name="T9" fmla="*/ 0 h 2428"/>
                        <a:gd name="T10" fmla="*/ 0 w 3303"/>
                        <a:gd name="T11" fmla="*/ 0 h 2428"/>
                        <a:gd name="T12" fmla="*/ 0 w 3303"/>
                        <a:gd name="T13" fmla="*/ 0 h 2428"/>
                        <a:gd name="T14" fmla="*/ 0 w 3303"/>
                        <a:gd name="T15" fmla="*/ 0 h 2428"/>
                        <a:gd name="T16" fmla="*/ 0 w 3303"/>
                        <a:gd name="T17" fmla="*/ 0 h 2428"/>
                        <a:gd name="T18" fmla="*/ 0 w 3303"/>
                        <a:gd name="T19" fmla="*/ 0 h 2428"/>
                        <a:gd name="T20" fmla="*/ 0 w 3303"/>
                        <a:gd name="T21" fmla="*/ 0 h 2428"/>
                        <a:gd name="T22" fmla="*/ 0 w 3303"/>
                        <a:gd name="T23" fmla="*/ 0 h 2428"/>
                        <a:gd name="T24" fmla="*/ 0 w 3303"/>
                        <a:gd name="T25" fmla="*/ 0 h 2428"/>
                        <a:gd name="T26" fmla="*/ 0 w 3303"/>
                        <a:gd name="T27" fmla="*/ 0 h 2428"/>
                        <a:gd name="T28" fmla="*/ 0 w 3303"/>
                        <a:gd name="T29" fmla="*/ 0 h 2428"/>
                        <a:gd name="T30" fmla="*/ 0 w 3303"/>
                        <a:gd name="T31" fmla="*/ 0 h 2428"/>
                        <a:gd name="T32" fmla="*/ 0 w 3303"/>
                        <a:gd name="T33" fmla="*/ 0 h 2428"/>
                        <a:gd name="T34" fmla="*/ 0 w 3303"/>
                        <a:gd name="T35" fmla="*/ 0 h 2428"/>
                        <a:gd name="T36" fmla="*/ 0 w 3303"/>
                        <a:gd name="T37" fmla="*/ 0 h 2428"/>
                        <a:gd name="T38" fmla="*/ 0 w 3303"/>
                        <a:gd name="T39" fmla="*/ 0 h 2428"/>
                        <a:gd name="T40" fmla="*/ 0 w 3303"/>
                        <a:gd name="T41" fmla="*/ 0 h 2428"/>
                        <a:gd name="T42" fmla="*/ 0 w 3303"/>
                        <a:gd name="T43" fmla="*/ 0 h 2428"/>
                        <a:gd name="T44" fmla="*/ 0 w 3303"/>
                        <a:gd name="T45" fmla="*/ 0 h 2428"/>
                        <a:gd name="T46" fmla="*/ 0 w 3303"/>
                        <a:gd name="T47" fmla="*/ 0 h 2428"/>
                        <a:gd name="T48" fmla="*/ 0 w 3303"/>
                        <a:gd name="T49" fmla="*/ 0 h 2428"/>
                        <a:gd name="T50" fmla="*/ 0 w 3303"/>
                        <a:gd name="T51" fmla="*/ 0 h 2428"/>
                        <a:gd name="T52" fmla="*/ 0 w 3303"/>
                        <a:gd name="T53" fmla="*/ 0 h 2428"/>
                        <a:gd name="T54" fmla="*/ 0 w 3303"/>
                        <a:gd name="T55" fmla="*/ 0 h 2428"/>
                        <a:gd name="T56" fmla="*/ 0 w 3303"/>
                        <a:gd name="T57" fmla="*/ 0 h 2428"/>
                        <a:gd name="T58" fmla="*/ 0 w 3303"/>
                        <a:gd name="T59" fmla="*/ 0 h 2428"/>
                        <a:gd name="T60" fmla="*/ 0 w 3303"/>
                        <a:gd name="T61" fmla="*/ 0 h 2428"/>
                        <a:gd name="T62" fmla="*/ 0 w 3303"/>
                        <a:gd name="T63" fmla="*/ 0 h 2428"/>
                        <a:gd name="T64" fmla="*/ 0 w 3303"/>
                        <a:gd name="T65" fmla="*/ 0 h 2428"/>
                        <a:gd name="T66" fmla="*/ 0 w 3303"/>
                        <a:gd name="T67" fmla="*/ 0 h 2428"/>
                        <a:gd name="T68" fmla="*/ 0 w 3303"/>
                        <a:gd name="T69" fmla="*/ 0 h 2428"/>
                        <a:gd name="T70" fmla="*/ 0 w 3303"/>
                        <a:gd name="T71" fmla="*/ 0 h 2428"/>
                        <a:gd name="T72" fmla="*/ 0 w 3303"/>
                        <a:gd name="T73" fmla="*/ 0 h 2428"/>
                        <a:gd name="T74" fmla="*/ 0 w 3303"/>
                        <a:gd name="T75" fmla="*/ 0 h 2428"/>
                        <a:gd name="T76" fmla="*/ 0 w 3303"/>
                        <a:gd name="T77" fmla="*/ 0 h 2428"/>
                        <a:gd name="T78" fmla="*/ 0 w 3303"/>
                        <a:gd name="T79" fmla="*/ 0 h 2428"/>
                        <a:gd name="T80" fmla="*/ 0 w 3303"/>
                        <a:gd name="T81" fmla="*/ 0 h 2428"/>
                        <a:gd name="T82" fmla="*/ 0 w 3303"/>
                        <a:gd name="T83" fmla="*/ 0 h 2428"/>
                        <a:gd name="T84" fmla="*/ 0 w 3303"/>
                        <a:gd name="T85" fmla="*/ 0 h 2428"/>
                        <a:gd name="T86" fmla="*/ 0 w 3303"/>
                        <a:gd name="T87" fmla="*/ 0 h 2428"/>
                        <a:gd name="T88" fmla="*/ 0 w 3303"/>
                        <a:gd name="T89" fmla="*/ 0 h 2428"/>
                        <a:gd name="T90" fmla="*/ 0 w 3303"/>
                        <a:gd name="T91" fmla="*/ 0 h 2428"/>
                        <a:gd name="T92" fmla="*/ 0 w 3303"/>
                        <a:gd name="T93" fmla="*/ 0 h 2428"/>
                        <a:gd name="T94" fmla="*/ 0 w 3303"/>
                        <a:gd name="T95" fmla="*/ 0 h 2428"/>
                        <a:gd name="T96" fmla="*/ 0 w 3303"/>
                        <a:gd name="T97" fmla="*/ 0 h 2428"/>
                        <a:gd name="T98" fmla="*/ 0 w 3303"/>
                        <a:gd name="T99" fmla="*/ 0 h 2428"/>
                        <a:gd name="T100" fmla="*/ 0 w 3303"/>
                        <a:gd name="T101" fmla="*/ 0 h 2428"/>
                        <a:gd name="T102" fmla="*/ 0 w 3303"/>
                        <a:gd name="T103" fmla="*/ 0 h 2428"/>
                        <a:gd name="T104" fmla="*/ 0 w 3303"/>
                        <a:gd name="T105" fmla="*/ 0 h 2428"/>
                        <a:gd name="T106" fmla="*/ 0 w 3303"/>
                        <a:gd name="T107" fmla="*/ 0 h 2428"/>
                        <a:gd name="T108" fmla="*/ 0 w 3303"/>
                        <a:gd name="T109" fmla="*/ 0 h 2428"/>
                        <a:gd name="T110" fmla="*/ 0 w 3303"/>
                        <a:gd name="T111" fmla="*/ 0 h 2428"/>
                        <a:gd name="T112" fmla="*/ 0 w 3303"/>
                        <a:gd name="T113" fmla="*/ 0 h 2428"/>
                        <a:gd name="T114" fmla="*/ 0 w 3303"/>
                        <a:gd name="T115" fmla="*/ 0 h 2428"/>
                        <a:gd name="T116" fmla="*/ 0 w 3303"/>
                        <a:gd name="T117" fmla="*/ 0 h 2428"/>
                        <a:gd name="T118" fmla="*/ 0 w 3303"/>
                        <a:gd name="T119" fmla="*/ 0 h 2428"/>
                        <a:gd name="T120" fmla="*/ 0 w 3303"/>
                        <a:gd name="T121" fmla="*/ 0 h 24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3"/>
                        <a:gd name="T184" fmla="*/ 0 h 2428"/>
                        <a:gd name="T185" fmla="*/ 3303 w 3303"/>
                        <a:gd name="T186" fmla="*/ 2428 h 24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3" h="2428">
                          <a:moveTo>
                            <a:pt x="128" y="381"/>
                          </a:moveTo>
                          <a:lnTo>
                            <a:pt x="147" y="440"/>
                          </a:lnTo>
                          <a:lnTo>
                            <a:pt x="161" y="437"/>
                          </a:lnTo>
                          <a:lnTo>
                            <a:pt x="173" y="434"/>
                          </a:lnTo>
                          <a:lnTo>
                            <a:pt x="185" y="429"/>
                          </a:lnTo>
                          <a:lnTo>
                            <a:pt x="197" y="421"/>
                          </a:lnTo>
                          <a:lnTo>
                            <a:pt x="210" y="414"/>
                          </a:lnTo>
                          <a:lnTo>
                            <a:pt x="222" y="405"/>
                          </a:lnTo>
                          <a:lnTo>
                            <a:pt x="234" y="397"/>
                          </a:lnTo>
                          <a:lnTo>
                            <a:pt x="244" y="388"/>
                          </a:lnTo>
                          <a:lnTo>
                            <a:pt x="278" y="355"/>
                          </a:lnTo>
                          <a:lnTo>
                            <a:pt x="292" y="342"/>
                          </a:lnTo>
                          <a:lnTo>
                            <a:pt x="296" y="349"/>
                          </a:lnTo>
                          <a:lnTo>
                            <a:pt x="300" y="356"/>
                          </a:lnTo>
                          <a:lnTo>
                            <a:pt x="300" y="364"/>
                          </a:lnTo>
                          <a:lnTo>
                            <a:pt x="300" y="371"/>
                          </a:lnTo>
                          <a:lnTo>
                            <a:pt x="298" y="378"/>
                          </a:lnTo>
                          <a:lnTo>
                            <a:pt x="294" y="386"/>
                          </a:lnTo>
                          <a:lnTo>
                            <a:pt x="289" y="392"/>
                          </a:lnTo>
                          <a:lnTo>
                            <a:pt x="284" y="399"/>
                          </a:lnTo>
                          <a:lnTo>
                            <a:pt x="263" y="419"/>
                          </a:lnTo>
                          <a:lnTo>
                            <a:pt x="252" y="426"/>
                          </a:lnTo>
                          <a:lnTo>
                            <a:pt x="282" y="421"/>
                          </a:lnTo>
                          <a:lnTo>
                            <a:pt x="307" y="415"/>
                          </a:lnTo>
                          <a:lnTo>
                            <a:pt x="331" y="409"/>
                          </a:lnTo>
                          <a:lnTo>
                            <a:pt x="352" y="402"/>
                          </a:lnTo>
                          <a:lnTo>
                            <a:pt x="370" y="396"/>
                          </a:lnTo>
                          <a:lnTo>
                            <a:pt x="385" y="388"/>
                          </a:lnTo>
                          <a:lnTo>
                            <a:pt x="398" y="381"/>
                          </a:lnTo>
                          <a:lnTo>
                            <a:pt x="409" y="374"/>
                          </a:lnTo>
                          <a:lnTo>
                            <a:pt x="426" y="361"/>
                          </a:lnTo>
                          <a:lnTo>
                            <a:pt x="436" y="350"/>
                          </a:lnTo>
                          <a:lnTo>
                            <a:pt x="441" y="344"/>
                          </a:lnTo>
                          <a:lnTo>
                            <a:pt x="443" y="342"/>
                          </a:lnTo>
                          <a:lnTo>
                            <a:pt x="451" y="351"/>
                          </a:lnTo>
                          <a:lnTo>
                            <a:pt x="459" y="358"/>
                          </a:lnTo>
                          <a:lnTo>
                            <a:pt x="468" y="364"/>
                          </a:lnTo>
                          <a:lnTo>
                            <a:pt x="478" y="366"/>
                          </a:lnTo>
                          <a:lnTo>
                            <a:pt x="487" y="367"/>
                          </a:lnTo>
                          <a:lnTo>
                            <a:pt x="497" y="367"/>
                          </a:lnTo>
                          <a:lnTo>
                            <a:pt x="507" y="366"/>
                          </a:lnTo>
                          <a:lnTo>
                            <a:pt x="517" y="364"/>
                          </a:lnTo>
                          <a:lnTo>
                            <a:pt x="534" y="356"/>
                          </a:lnTo>
                          <a:lnTo>
                            <a:pt x="547" y="349"/>
                          </a:lnTo>
                          <a:lnTo>
                            <a:pt x="557" y="344"/>
                          </a:lnTo>
                          <a:lnTo>
                            <a:pt x="561" y="342"/>
                          </a:lnTo>
                          <a:lnTo>
                            <a:pt x="569" y="349"/>
                          </a:lnTo>
                          <a:lnTo>
                            <a:pt x="576" y="356"/>
                          </a:lnTo>
                          <a:lnTo>
                            <a:pt x="577" y="360"/>
                          </a:lnTo>
                          <a:lnTo>
                            <a:pt x="577" y="363"/>
                          </a:lnTo>
                          <a:lnTo>
                            <a:pt x="577" y="366"/>
                          </a:lnTo>
                          <a:lnTo>
                            <a:pt x="577" y="369"/>
                          </a:lnTo>
                          <a:lnTo>
                            <a:pt x="573" y="374"/>
                          </a:lnTo>
                          <a:lnTo>
                            <a:pt x="568" y="378"/>
                          </a:lnTo>
                          <a:lnTo>
                            <a:pt x="561" y="382"/>
                          </a:lnTo>
                          <a:lnTo>
                            <a:pt x="554" y="385"/>
                          </a:lnTo>
                          <a:lnTo>
                            <a:pt x="536" y="389"/>
                          </a:lnTo>
                          <a:lnTo>
                            <a:pt x="519" y="392"/>
                          </a:lnTo>
                          <a:lnTo>
                            <a:pt x="507" y="393"/>
                          </a:lnTo>
                          <a:lnTo>
                            <a:pt x="502" y="393"/>
                          </a:lnTo>
                          <a:lnTo>
                            <a:pt x="692" y="465"/>
                          </a:lnTo>
                          <a:lnTo>
                            <a:pt x="714" y="443"/>
                          </a:lnTo>
                          <a:lnTo>
                            <a:pt x="732" y="427"/>
                          </a:lnTo>
                          <a:lnTo>
                            <a:pt x="740" y="421"/>
                          </a:lnTo>
                          <a:lnTo>
                            <a:pt x="747" y="418"/>
                          </a:lnTo>
                          <a:lnTo>
                            <a:pt x="754" y="414"/>
                          </a:lnTo>
                          <a:lnTo>
                            <a:pt x="760" y="411"/>
                          </a:lnTo>
                          <a:lnTo>
                            <a:pt x="765" y="411"/>
                          </a:lnTo>
                          <a:lnTo>
                            <a:pt x="770" y="411"/>
                          </a:lnTo>
                          <a:lnTo>
                            <a:pt x="774" y="411"/>
                          </a:lnTo>
                          <a:lnTo>
                            <a:pt x="777" y="414"/>
                          </a:lnTo>
                          <a:lnTo>
                            <a:pt x="781" y="416"/>
                          </a:lnTo>
                          <a:lnTo>
                            <a:pt x="784" y="419"/>
                          </a:lnTo>
                          <a:lnTo>
                            <a:pt x="786" y="422"/>
                          </a:lnTo>
                          <a:lnTo>
                            <a:pt x="789" y="427"/>
                          </a:lnTo>
                          <a:lnTo>
                            <a:pt x="791" y="437"/>
                          </a:lnTo>
                          <a:lnTo>
                            <a:pt x="792" y="447"/>
                          </a:lnTo>
                          <a:lnTo>
                            <a:pt x="792" y="458"/>
                          </a:lnTo>
                          <a:lnTo>
                            <a:pt x="792" y="469"/>
                          </a:lnTo>
                          <a:lnTo>
                            <a:pt x="791" y="485"/>
                          </a:lnTo>
                          <a:lnTo>
                            <a:pt x="791" y="492"/>
                          </a:lnTo>
                          <a:lnTo>
                            <a:pt x="796" y="503"/>
                          </a:lnTo>
                          <a:lnTo>
                            <a:pt x="803" y="513"/>
                          </a:lnTo>
                          <a:lnTo>
                            <a:pt x="811" y="522"/>
                          </a:lnTo>
                          <a:lnTo>
                            <a:pt x="819" y="528"/>
                          </a:lnTo>
                          <a:lnTo>
                            <a:pt x="828" y="534"/>
                          </a:lnTo>
                          <a:lnTo>
                            <a:pt x="837" y="538"/>
                          </a:lnTo>
                          <a:lnTo>
                            <a:pt x="846" y="541"/>
                          </a:lnTo>
                          <a:lnTo>
                            <a:pt x="856" y="542"/>
                          </a:lnTo>
                          <a:lnTo>
                            <a:pt x="873" y="545"/>
                          </a:lnTo>
                          <a:lnTo>
                            <a:pt x="888" y="546"/>
                          </a:lnTo>
                          <a:lnTo>
                            <a:pt x="899" y="545"/>
                          </a:lnTo>
                          <a:lnTo>
                            <a:pt x="902" y="545"/>
                          </a:lnTo>
                          <a:lnTo>
                            <a:pt x="918" y="546"/>
                          </a:lnTo>
                          <a:lnTo>
                            <a:pt x="933" y="549"/>
                          </a:lnTo>
                          <a:lnTo>
                            <a:pt x="943" y="553"/>
                          </a:lnTo>
                          <a:lnTo>
                            <a:pt x="951" y="558"/>
                          </a:lnTo>
                          <a:lnTo>
                            <a:pt x="957" y="566"/>
                          </a:lnTo>
                          <a:lnTo>
                            <a:pt x="962" y="573"/>
                          </a:lnTo>
                          <a:lnTo>
                            <a:pt x="964" y="582"/>
                          </a:lnTo>
                          <a:lnTo>
                            <a:pt x="965" y="590"/>
                          </a:lnTo>
                          <a:lnTo>
                            <a:pt x="965" y="599"/>
                          </a:lnTo>
                          <a:lnTo>
                            <a:pt x="964" y="607"/>
                          </a:lnTo>
                          <a:lnTo>
                            <a:pt x="962" y="615"/>
                          </a:lnTo>
                          <a:lnTo>
                            <a:pt x="960" y="622"/>
                          </a:lnTo>
                          <a:lnTo>
                            <a:pt x="956" y="633"/>
                          </a:lnTo>
                          <a:lnTo>
                            <a:pt x="955" y="637"/>
                          </a:lnTo>
                          <a:lnTo>
                            <a:pt x="962" y="640"/>
                          </a:lnTo>
                          <a:lnTo>
                            <a:pt x="970" y="644"/>
                          </a:lnTo>
                          <a:lnTo>
                            <a:pt x="977" y="648"/>
                          </a:lnTo>
                          <a:lnTo>
                            <a:pt x="984" y="649"/>
                          </a:lnTo>
                          <a:lnTo>
                            <a:pt x="999" y="651"/>
                          </a:lnTo>
                          <a:lnTo>
                            <a:pt x="1014" y="651"/>
                          </a:lnTo>
                          <a:lnTo>
                            <a:pt x="1027" y="649"/>
                          </a:lnTo>
                          <a:lnTo>
                            <a:pt x="1041" y="645"/>
                          </a:lnTo>
                          <a:lnTo>
                            <a:pt x="1054" y="639"/>
                          </a:lnTo>
                          <a:lnTo>
                            <a:pt x="1066" y="633"/>
                          </a:lnTo>
                          <a:lnTo>
                            <a:pt x="1077" y="626"/>
                          </a:lnTo>
                          <a:lnTo>
                            <a:pt x="1087" y="618"/>
                          </a:lnTo>
                          <a:lnTo>
                            <a:pt x="1096" y="612"/>
                          </a:lnTo>
                          <a:lnTo>
                            <a:pt x="1104" y="605"/>
                          </a:lnTo>
                          <a:lnTo>
                            <a:pt x="1114" y="595"/>
                          </a:lnTo>
                          <a:lnTo>
                            <a:pt x="1119" y="590"/>
                          </a:lnTo>
                          <a:lnTo>
                            <a:pt x="1124" y="594"/>
                          </a:lnTo>
                          <a:lnTo>
                            <a:pt x="1130" y="596"/>
                          </a:lnTo>
                          <a:lnTo>
                            <a:pt x="1136" y="598"/>
                          </a:lnTo>
                          <a:lnTo>
                            <a:pt x="1142" y="599"/>
                          </a:lnTo>
                          <a:lnTo>
                            <a:pt x="1156" y="598"/>
                          </a:lnTo>
                          <a:lnTo>
                            <a:pt x="1169" y="595"/>
                          </a:lnTo>
                          <a:lnTo>
                            <a:pt x="1183" y="590"/>
                          </a:lnTo>
                          <a:lnTo>
                            <a:pt x="1196" y="583"/>
                          </a:lnTo>
                          <a:lnTo>
                            <a:pt x="1210" y="574"/>
                          </a:lnTo>
                          <a:lnTo>
                            <a:pt x="1223" y="566"/>
                          </a:lnTo>
                          <a:lnTo>
                            <a:pt x="1246" y="547"/>
                          </a:lnTo>
                          <a:lnTo>
                            <a:pt x="1265" y="530"/>
                          </a:lnTo>
                          <a:lnTo>
                            <a:pt x="1278" y="517"/>
                          </a:lnTo>
                          <a:lnTo>
                            <a:pt x="1282" y="512"/>
                          </a:lnTo>
                          <a:lnTo>
                            <a:pt x="1295" y="513"/>
                          </a:lnTo>
                          <a:lnTo>
                            <a:pt x="1305" y="512"/>
                          </a:lnTo>
                          <a:lnTo>
                            <a:pt x="1314" y="509"/>
                          </a:lnTo>
                          <a:lnTo>
                            <a:pt x="1320" y="506"/>
                          </a:lnTo>
                          <a:lnTo>
                            <a:pt x="1325" y="501"/>
                          </a:lnTo>
                          <a:lnTo>
                            <a:pt x="1328" y="495"/>
                          </a:lnTo>
                          <a:lnTo>
                            <a:pt x="1331" y="487"/>
                          </a:lnTo>
                          <a:lnTo>
                            <a:pt x="1332" y="480"/>
                          </a:lnTo>
                          <a:lnTo>
                            <a:pt x="1333" y="465"/>
                          </a:lnTo>
                          <a:lnTo>
                            <a:pt x="1331" y="453"/>
                          </a:lnTo>
                          <a:lnTo>
                            <a:pt x="1330" y="443"/>
                          </a:lnTo>
                          <a:lnTo>
                            <a:pt x="1328" y="440"/>
                          </a:lnTo>
                          <a:lnTo>
                            <a:pt x="1339" y="434"/>
                          </a:lnTo>
                          <a:lnTo>
                            <a:pt x="1350" y="427"/>
                          </a:lnTo>
                          <a:lnTo>
                            <a:pt x="1361" y="424"/>
                          </a:lnTo>
                          <a:lnTo>
                            <a:pt x="1372" y="420"/>
                          </a:lnTo>
                          <a:lnTo>
                            <a:pt x="1392" y="415"/>
                          </a:lnTo>
                          <a:lnTo>
                            <a:pt x="1409" y="413"/>
                          </a:lnTo>
                          <a:lnTo>
                            <a:pt x="1426" y="413"/>
                          </a:lnTo>
                          <a:lnTo>
                            <a:pt x="1441" y="414"/>
                          </a:lnTo>
                          <a:lnTo>
                            <a:pt x="1454" y="418"/>
                          </a:lnTo>
                          <a:lnTo>
                            <a:pt x="1467" y="422"/>
                          </a:lnTo>
                          <a:lnTo>
                            <a:pt x="1478" y="429"/>
                          </a:lnTo>
                          <a:lnTo>
                            <a:pt x="1486" y="434"/>
                          </a:lnTo>
                          <a:lnTo>
                            <a:pt x="1495" y="440"/>
                          </a:lnTo>
                          <a:lnTo>
                            <a:pt x="1501" y="446"/>
                          </a:lnTo>
                          <a:lnTo>
                            <a:pt x="1509" y="456"/>
                          </a:lnTo>
                          <a:lnTo>
                            <a:pt x="1512" y="459"/>
                          </a:lnTo>
                          <a:lnTo>
                            <a:pt x="1540" y="460"/>
                          </a:lnTo>
                          <a:lnTo>
                            <a:pt x="1565" y="463"/>
                          </a:lnTo>
                          <a:lnTo>
                            <a:pt x="1587" y="468"/>
                          </a:lnTo>
                          <a:lnTo>
                            <a:pt x="1605" y="474"/>
                          </a:lnTo>
                          <a:lnTo>
                            <a:pt x="1621" y="480"/>
                          </a:lnTo>
                          <a:lnTo>
                            <a:pt x="1636" y="489"/>
                          </a:lnTo>
                          <a:lnTo>
                            <a:pt x="1647" y="497"/>
                          </a:lnTo>
                          <a:lnTo>
                            <a:pt x="1656" y="506"/>
                          </a:lnTo>
                          <a:lnTo>
                            <a:pt x="1664" y="514"/>
                          </a:lnTo>
                          <a:lnTo>
                            <a:pt x="1670" y="522"/>
                          </a:lnTo>
                          <a:lnTo>
                            <a:pt x="1675" y="530"/>
                          </a:lnTo>
                          <a:lnTo>
                            <a:pt x="1678" y="536"/>
                          </a:lnTo>
                          <a:lnTo>
                            <a:pt x="1682" y="547"/>
                          </a:lnTo>
                          <a:lnTo>
                            <a:pt x="1682" y="551"/>
                          </a:lnTo>
                          <a:lnTo>
                            <a:pt x="1691" y="551"/>
                          </a:lnTo>
                          <a:lnTo>
                            <a:pt x="1697" y="552"/>
                          </a:lnTo>
                          <a:lnTo>
                            <a:pt x="1704" y="553"/>
                          </a:lnTo>
                          <a:lnTo>
                            <a:pt x="1710" y="556"/>
                          </a:lnTo>
                          <a:lnTo>
                            <a:pt x="1720" y="561"/>
                          </a:lnTo>
                          <a:lnTo>
                            <a:pt x="1729" y="567"/>
                          </a:lnTo>
                          <a:lnTo>
                            <a:pt x="1736" y="576"/>
                          </a:lnTo>
                          <a:lnTo>
                            <a:pt x="1741" y="584"/>
                          </a:lnTo>
                          <a:lnTo>
                            <a:pt x="1744" y="594"/>
                          </a:lnTo>
                          <a:lnTo>
                            <a:pt x="1747" y="604"/>
                          </a:lnTo>
                          <a:lnTo>
                            <a:pt x="1749" y="623"/>
                          </a:lnTo>
                          <a:lnTo>
                            <a:pt x="1749" y="639"/>
                          </a:lnTo>
                          <a:lnTo>
                            <a:pt x="1749" y="651"/>
                          </a:lnTo>
                          <a:lnTo>
                            <a:pt x="1748" y="656"/>
                          </a:lnTo>
                          <a:lnTo>
                            <a:pt x="1776" y="654"/>
                          </a:lnTo>
                          <a:lnTo>
                            <a:pt x="1796" y="654"/>
                          </a:lnTo>
                          <a:lnTo>
                            <a:pt x="1803" y="655"/>
                          </a:lnTo>
                          <a:lnTo>
                            <a:pt x="1809" y="656"/>
                          </a:lnTo>
                          <a:lnTo>
                            <a:pt x="1814" y="659"/>
                          </a:lnTo>
                          <a:lnTo>
                            <a:pt x="1818" y="662"/>
                          </a:lnTo>
                          <a:lnTo>
                            <a:pt x="1825" y="672"/>
                          </a:lnTo>
                          <a:lnTo>
                            <a:pt x="1836" y="688"/>
                          </a:lnTo>
                          <a:lnTo>
                            <a:pt x="1851" y="711"/>
                          </a:lnTo>
                          <a:lnTo>
                            <a:pt x="1873" y="741"/>
                          </a:lnTo>
                          <a:lnTo>
                            <a:pt x="1882" y="752"/>
                          </a:lnTo>
                          <a:lnTo>
                            <a:pt x="1893" y="760"/>
                          </a:lnTo>
                          <a:lnTo>
                            <a:pt x="1904" y="766"/>
                          </a:lnTo>
                          <a:lnTo>
                            <a:pt x="1915" y="773"/>
                          </a:lnTo>
                          <a:lnTo>
                            <a:pt x="1927" y="776"/>
                          </a:lnTo>
                          <a:lnTo>
                            <a:pt x="1939" y="780"/>
                          </a:lnTo>
                          <a:lnTo>
                            <a:pt x="1950" y="782"/>
                          </a:lnTo>
                          <a:lnTo>
                            <a:pt x="1962" y="784"/>
                          </a:lnTo>
                          <a:lnTo>
                            <a:pt x="1983" y="784"/>
                          </a:lnTo>
                          <a:lnTo>
                            <a:pt x="2001" y="782"/>
                          </a:lnTo>
                          <a:lnTo>
                            <a:pt x="2013" y="781"/>
                          </a:lnTo>
                          <a:lnTo>
                            <a:pt x="2017" y="781"/>
                          </a:lnTo>
                          <a:lnTo>
                            <a:pt x="2021" y="795"/>
                          </a:lnTo>
                          <a:lnTo>
                            <a:pt x="2026" y="807"/>
                          </a:lnTo>
                          <a:lnTo>
                            <a:pt x="2031" y="817"/>
                          </a:lnTo>
                          <a:lnTo>
                            <a:pt x="2036" y="826"/>
                          </a:lnTo>
                          <a:lnTo>
                            <a:pt x="2041" y="834"/>
                          </a:lnTo>
                          <a:lnTo>
                            <a:pt x="2047" y="840"/>
                          </a:lnTo>
                          <a:lnTo>
                            <a:pt x="2052" y="846"/>
                          </a:lnTo>
                          <a:lnTo>
                            <a:pt x="2058" y="850"/>
                          </a:lnTo>
                          <a:lnTo>
                            <a:pt x="2068" y="856"/>
                          </a:lnTo>
                          <a:lnTo>
                            <a:pt x="2075" y="858"/>
                          </a:lnTo>
                          <a:lnTo>
                            <a:pt x="2081" y="860"/>
                          </a:lnTo>
                          <a:lnTo>
                            <a:pt x="2082" y="860"/>
                          </a:lnTo>
                          <a:lnTo>
                            <a:pt x="2090" y="889"/>
                          </a:lnTo>
                          <a:lnTo>
                            <a:pt x="2096" y="916"/>
                          </a:lnTo>
                          <a:lnTo>
                            <a:pt x="2099" y="942"/>
                          </a:lnTo>
                          <a:lnTo>
                            <a:pt x="2102" y="966"/>
                          </a:lnTo>
                          <a:lnTo>
                            <a:pt x="2103" y="988"/>
                          </a:lnTo>
                          <a:lnTo>
                            <a:pt x="2103" y="1010"/>
                          </a:lnTo>
                          <a:lnTo>
                            <a:pt x="2102" y="1028"/>
                          </a:lnTo>
                          <a:lnTo>
                            <a:pt x="2099" y="1047"/>
                          </a:lnTo>
                          <a:lnTo>
                            <a:pt x="2095" y="1076"/>
                          </a:lnTo>
                          <a:lnTo>
                            <a:pt x="2090" y="1097"/>
                          </a:lnTo>
                          <a:lnTo>
                            <a:pt x="2085" y="1110"/>
                          </a:lnTo>
                          <a:lnTo>
                            <a:pt x="2082" y="1115"/>
                          </a:lnTo>
                          <a:lnTo>
                            <a:pt x="2074" y="1140"/>
                          </a:lnTo>
                          <a:lnTo>
                            <a:pt x="2068" y="1163"/>
                          </a:lnTo>
                          <a:lnTo>
                            <a:pt x="2063" y="1186"/>
                          </a:lnTo>
                          <a:lnTo>
                            <a:pt x="2059" y="1207"/>
                          </a:lnTo>
                          <a:lnTo>
                            <a:pt x="2058" y="1228"/>
                          </a:lnTo>
                          <a:lnTo>
                            <a:pt x="2058" y="1248"/>
                          </a:lnTo>
                          <a:lnTo>
                            <a:pt x="2058" y="1266"/>
                          </a:lnTo>
                          <a:lnTo>
                            <a:pt x="2060" y="1283"/>
                          </a:lnTo>
                          <a:lnTo>
                            <a:pt x="2064" y="1311"/>
                          </a:lnTo>
                          <a:lnTo>
                            <a:pt x="2070" y="1333"/>
                          </a:lnTo>
                          <a:lnTo>
                            <a:pt x="2074" y="1347"/>
                          </a:lnTo>
                          <a:lnTo>
                            <a:pt x="2076" y="1352"/>
                          </a:lnTo>
                          <a:lnTo>
                            <a:pt x="2087" y="1359"/>
                          </a:lnTo>
                          <a:lnTo>
                            <a:pt x="2097" y="1365"/>
                          </a:lnTo>
                          <a:lnTo>
                            <a:pt x="2106" y="1370"/>
                          </a:lnTo>
                          <a:lnTo>
                            <a:pt x="2114" y="1372"/>
                          </a:lnTo>
                          <a:lnTo>
                            <a:pt x="2121" y="1375"/>
                          </a:lnTo>
                          <a:lnTo>
                            <a:pt x="2129" y="1376"/>
                          </a:lnTo>
                          <a:lnTo>
                            <a:pt x="2135" y="1376"/>
                          </a:lnTo>
                          <a:lnTo>
                            <a:pt x="2141" y="1375"/>
                          </a:lnTo>
                          <a:lnTo>
                            <a:pt x="2150" y="1372"/>
                          </a:lnTo>
                          <a:lnTo>
                            <a:pt x="2157" y="1369"/>
                          </a:lnTo>
                          <a:lnTo>
                            <a:pt x="2161" y="1366"/>
                          </a:lnTo>
                          <a:lnTo>
                            <a:pt x="2162" y="1365"/>
                          </a:lnTo>
                          <a:lnTo>
                            <a:pt x="2164" y="1357"/>
                          </a:lnTo>
                          <a:lnTo>
                            <a:pt x="2166" y="1349"/>
                          </a:lnTo>
                          <a:lnTo>
                            <a:pt x="2166" y="1342"/>
                          </a:lnTo>
                          <a:lnTo>
                            <a:pt x="2163" y="1333"/>
                          </a:lnTo>
                          <a:lnTo>
                            <a:pt x="2161" y="1326"/>
                          </a:lnTo>
                          <a:lnTo>
                            <a:pt x="2157" y="1319"/>
                          </a:lnTo>
                          <a:lnTo>
                            <a:pt x="2153" y="1311"/>
                          </a:lnTo>
                          <a:lnTo>
                            <a:pt x="2150" y="1304"/>
                          </a:lnTo>
                          <a:lnTo>
                            <a:pt x="2131" y="1282"/>
                          </a:lnTo>
                          <a:lnTo>
                            <a:pt x="2121" y="1273"/>
                          </a:lnTo>
                          <a:lnTo>
                            <a:pt x="2126" y="1268"/>
                          </a:lnTo>
                          <a:lnTo>
                            <a:pt x="2131" y="1265"/>
                          </a:lnTo>
                          <a:lnTo>
                            <a:pt x="2135" y="1262"/>
                          </a:lnTo>
                          <a:lnTo>
                            <a:pt x="2140" y="1260"/>
                          </a:lnTo>
                          <a:lnTo>
                            <a:pt x="2145" y="1259"/>
                          </a:lnTo>
                          <a:lnTo>
                            <a:pt x="2150" y="1259"/>
                          </a:lnTo>
                          <a:lnTo>
                            <a:pt x="2154" y="1259"/>
                          </a:lnTo>
                          <a:lnTo>
                            <a:pt x="2159" y="1260"/>
                          </a:lnTo>
                          <a:lnTo>
                            <a:pt x="2168" y="1264"/>
                          </a:lnTo>
                          <a:lnTo>
                            <a:pt x="2178" y="1268"/>
                          </a:lnTo>
                          <a:lnTo>
                            <a:pt x="2186" y="1275"/>
                          </a:lnTo>
                          <a:lnTo>
                            <a:pt x="2195" y="1283"/>
                          </a:lnTo>
                          <a:lnTo>
                            <a:pt x="2211" y="1299"/>
                          </a:lnTo>
                          <a:lnTo>
                            <a:pt x="2223" y="1315"/>
                          </a:lnTo>
                          <a:lnTo>
                            <a:pt x="2230" y="1327"/>
                          </a:lnTo>
                          <a:lnTo>
                            <a:pt x="2234" y="1332"/>
                          </a:lnTo>
                          <a:lnTo>
                            <a:pt x="2234" y="1346"/>
                          </a:lnTo>
                          <a:lnTo>
                            <a:pt x="2233" y="1358"/>
                          </a:lnTo>
                          <a:lnTo>
                            <a:pt x="2232" y="1370"/>
                          </a:lnTo>
                          <a:lnTo>
                            <a:pt x="2229" y="1382"/>
                          </a:lnTo>
                          <a:lnTo>
                            <a:pt x="2225" y="1393"/>
                          </a:lnTo>
                          <a:lnTo>
                            <a:pt x="2222" y="1403"/>
                          </a:lnTo>
                          <a:lnTo>
                            <a:pt x="2218" y="1413"/>
                          </a:lnTo>
                          <a:lnTo>
                            <a:pt x="2213" y="1421"/>
                          </a:lnTo>
                          <a:lnTo>
                            <a:pt x="2196" y="1447"/>
                          </a:lnTo>
                          <a:lnTo>
                            <a:pt x="2188" y="1457"/>
                          </a:lnTo>
                          <a:lnTo>
                            <a:pt x="2184" y="1467"/>
                          </a:lnTo>
                          <a:lnTo>
                            <a:pt x="2181" y="1475"/>
                          </a:lnTo>
                          <a:lnTo>
                            <a:pt x="2181" y="1483"/>
                          </a:lnTo>
                          <a:lnTo>
                            <a:pt x="2181" y="1489"/>
                          </a:lnTo>
                          <a:lnTo>
                            <a:pt x="2184" y="1494"/>
                          </a:lnTo>
                          <a:lnTo>
                            <a:pt x="2186" y="1497"/>
                          </a:lnTo>
                          <a:lnTo>
                            <a:pt x="2190" y="1500"/>
                          </a:lnTo>
                          <a:lnTo>
                            <a:pt x="2194" y="1501"/>
                          </a:lnTo>
                          <a:lnTo>
                            <a:pt x="2203" y="1503"/>
                          </a:lnTo>
                          <a:lnTo>
                            <a:pt x="2212" y="1503"/>
                          </a:lnTo>
                          <a:lnTo>
                            <a:pt x="2218" y="1503"/>
                          </a:lnTo>
                          <a:lnTo>
                            <a:pt x="2221" y="1502"/>
                          </a:lnTo>
                          <a:lnTo>
                            <a:pt x="2224" y="1508"/>
                          </a:lnTo>
                          <a:lnTo>
                            <a:pt x="2224" y="1513"/>
                          </a:lnTo>
                          <a:lnTo>
                            <a:pt x="2223" y="1517"/>
                          </a:lnTo>
                          <a:lnTo>
                            <a:pt x="2221" y="1519"/>
                          </a:lnTo>
                          <a:lnTo>
                            <a:pt x="2216" y="1519"/>
                          </a:lnTo>
                          <a:lnTo>
                            <a:pt x="2210" y="1519"/>
                          </a:lnTo>
                          <a:lnTo>
                            <a:pt x="2202" y="1519"/>
                          </a:lnTo>
                          <a:lnTo>
                            <a:pt x="2194" y="1517"/>
                          </a:lnTo>
                          <a:lnTo>
                            <a:pt x="2163" y="1508"/>
                          </a:lnTo>
                          <a:lnTo>
                            <a:pt x="2148" y="1502"/>
                          </a:lnTo>
                          <a:lnTo>
                            <a:pt x="2162" y="1516"/>
                          </a:lnTo>
                          <a:lnTo>
                            <a:pt x="2175" y="1529"/>
                          </a:lnTo>
                          <a:lnTo>
                            <a:pt x="2186" y="1541"/>
                          </a:lnTo>
                          <a:lnTo>
                            <a:pt x="2196" y="1555"/>
                          </a:lnTo>
                          <a:lnTo>
                            <a:pt x="2212" y="1578"/>
                          </a:lnTo>
                          <a:lnTo>
                            <a:pt x="2224" y="1599"/>
                          </a:lnTo>
                          <a:lnTo>
                            <a:pt x="2237" y="1628"/>
                          </a:lnTo>
                          <a:lnTo>
                            <a:pt x="2240" y="1641"/>
                          </a:lnTo>
                          <a:lnTo>
                            <a:pt x="2285" y="1739"/>
                          </a:lnTo>
                          <a:lnTo>
                            <a:pt x="2279" y="1718"/>
                          </a:lnTo>
                          <a:lnTo>
                            <a:pt x="2276" y="1703"/>
                          </a:lnTo>
                          <a:lnTo>
                            <a:pt x="2274" y="1697"/>
                          </a:lnTo>
                          <a:lnTo>
                            <a:pt x="2274" y="1693"/>
                          </a:lnTo>
                          <a:lnTo>
                            <a:pt x="2274" y="1690"/>
                          </a:lnTo>
                          <a:lnTo>
                            <a:pt x="2276" y="1687"/>
                          </a:lnTo>
                          <a:lnTo>
                            <a:pt x="2277" y="1686"/>
                          </a:lnTo>
                          <a:lnTo>
                            <a:pt x="2279" y="1685"/>
                          </a:lnTo>
                          <a:lnTo>
                            <a:pt x="2282" y="1685"/>
                          </a:lnTo>
                          <a:lnTo>
                            <a:pt x="2284" y="1686"/>
                          </a:lnTo>
                          <a:lnTo>
                            <a:pt x="2290" y="1690"/>
                          </a:lnTo>
                          <a:lnTo>
                            <a:pt x="2298" y="1696"/>
                          </a:lnTo>
                          <a:lnTo>
                            <a:pt x="2315" y="1710"/>
                          </a:lnTo>
                          <a:lnTo>
                            <a:pt x="2330" y="1726"/>
                          </a:lnTo>
                          <a:lnTo>
                            <a:pt x="2341" y="1740"/>
                          </a:lnTo>
                          <a:lnTo>
                            <a:pt x="2345" y="1745"/>
                          </a:lnTo>
                          <a:lnTo>
                            <a:pt x="2360" y="1756"/>
                          </a:lnTo>
                          <a:lnTo>
                            <a:pt x="2372" y="1762"/>
                          </a:lnTo>
                          <a:lnTo>
                            <a:pt x="2382" y="1765"/>
                          </a:lnTo>
                          <a:lnTo>
                            <a:pt x="2388" y="1765"/>
                          </a:lnTo>
                          <a:lnTo>
                            <a:pt x="2392" y="1765"/>
                          </a:lnTo>
                          <a:lnTo>
                            <a:pt x="2393" y="1763"/>
                          </a:lnTo>
                          <a:lnTo>
                            <a:pt x="2394" y="1762"/>
                          </a:lnTo>
                          <a:lnTo>
                            <a:pt x="2396" y="1759"/>
                          </a:lnTo>
                          <a:lnTo>
                            <a:pt x="2397" y="1753"/>
                          </a:lnTo>
                          <a:lnTo>
                            <a:pt x="2396" y="1747"/>
                          </a:lnTo>
                          <a:lnTo>
                            <a:pt x="2392" y="1731"/>
                          </a:lnTo>
                          <a:lnTo>
                            <a:pt x="2386" y="1715"/>
                          </a:lnTo>
                          <a:lnTo>
                            <a:pt x="2380" y="1704"/>
                          </a:lnTo>
                          <a:lnTo>
                            <a:pt x="2377" y="1699"/>
                          </a:lnTo>
                          <a:lnTo>
                            <a:pt x="2449" y="1693"/>
                          </a:lnTo>
                          <a:lnTo>
                            <a:pt x="2447" y="1743"/>
                          </a:lnTo>
                          <a:lnTo>
                            <a:pt x="2446" y="1785"/>
                          </a:lnTo>
                          <a:lnTo>
                            <a:pt x="2446" y="1802"/>
                          </a:lnTo>
                          <a:lnTo>
                            <a:pt x="2447" y="1816"/>
                          </a:lnTo>
                          <a:lnTo>
                            <a:pt x="2449" y="1829"/>
                          </a:lnTo>
                          <a:lnTo>
                            <a:pt x="2451" y="1839"/>
                          </a:lnTo>
                          <a:lnTo>
                            <a:pt x="2453" y="1849"/>
                          </a:lnTo>
                          <a:lnTo>
                            <a:pt x="2457" y="1855"/>
                          </a:lnTo>
                          <a:lnTo>
                            <a:pt x="2459" y="1861"/>
                          </a:lnTo>
                          <a:lnTo>
                            <a:pt x="2463" y="1865"/>
                          </a:lnTo>
                          <a:lnTo>
                            <a:pt x="2467" y="1867"/>
                          </a:lnTo>
                          <a:lnTo>
                            <a:pt x="2472" y="1868"/>
                          </a:lnTo>
                          <a:lnTo>
                            <a:pt x="2475" y="1870"/>
                          </a:lnTo>
                          <a:lnTo>
                            <a:pt x="2480" y="1868"/>
                          </a:lnTo>
                          <a:lnTo>
                            <a:pt x="2489" y="1865"/>
                          </a:lnTo>
                          <a:lnTo>
                            <a:pt x="2497" y="1857"/>
                          </a:lnTo>
                          <a:lnTo>
                            <a:pt x="2505" y="1849"/>
                          </a:lnTo>
                          <a:lnTo>
                            <a:pt x="2513" y="1840"/>
                          </a:lnTo>
                          <a:lnTo>
                            <a:pt x="2524" y="1824"/>
                          </a:lnTo>
                          <a:lnTo>
                            <a:pt x="2529" y="1817"/>
                          </a:lnTo>
                          <a:lnTo>
                            <a:pt x="2531" y="1824"/>
                          </a:lnTo>
                          <a:lnTo>
                            <a:pt x="2533" y="1830"/>
                          </a:lnTo>
                          <a:lnTo>
                            <a:pt x="2533" y="1838"/>
                          </a:lnTo>
                          <a:lnTo>
                            <a:pt x="2530" y="1845"/>
                          </a:lnTo>
                          <a:lnTo>
                            <a:pt x="2528" y="1854"/>
                          </a:lnTo>
                          <a:lnTo>
                            <a:pt x="2525" y="1861"/>
                          </a:lnTo>
                          <a:lnTo>
                            <a:pt x="2520" y="1868"/>
                          </a:lnTo>
                          <a:lnTo>
                            <a:pt x="2517" y="1876"/>
                          </a:lnTo>
                          <a:lnTo>
                            <a:pt x="2498" y="1899"/>
                          </a:lnTo>
                          <a:lnTo>
                            <a:pt x="2490" y="1909"/>
                          </a:lnTo>
                          <a:lnTo>
                            <a:pt x="2500" y="1909"/>
                          </a:lnTo>
                          <a:lnTo>
                            <a:pt x="2508" y="1910"/>
                          </a:lnTo>
                          <a:lnTo>
                            <a:pt x="2517" y="1911"/>
                          </a:lnTo>
                          <a:lnTo>
                            <a:pt x="2525" y="1914"/>
                          </a:lnTo>
                          <a:lnTo>
                            <a:pt x="2533" y="1916"/>
                          </a:lnTo>
                          <a:lnTo>
                            <a:pt x="2539" y="1920"/>
                          </a:lnTo>
                          <a:lnTo>
                            <a:pt x="2545" y="1925"/>
                          </a:lnTo>
                          <a:lnTo>
                            <a:pt x="2551" y="1929"/>
                          </a:lnTo>
                          <a:lnTo>
                            <a:pt x="2560" y="1939"/>
                          </a:lnTo>
                          <a:lnTo>
                            <a:pt x="2567" y="1952"/>
                          </a:lnTo>
                          <a:lnTo>
                            <a:pt x="2573" y="1965"/>
                          </a:lnTo>
                          <a:lnTo>
                            <a:pt x="2577" y="1978"/>
                          </a:lnTo>
                          <a:lnTo>
                            <a:pt x="2579" y="1993"/>
                          </a:lnTo>
                          <a:lnTo>
                            <a:pt x="2582" y="2007"/>
                          </a:lnTo>
                          <a:lnTo>
                            <a:pt x="2583" y="2019"/>
                          </a:lnTo>
                          <a:lnTo>
                            <a:pt x="2583" y="2030"/>
                          </a:lnTo>
                          <a:lnTo>
                            <a:pt x="2582" y="2047"/>
                          </a:lnTo>
                          <a:lnTo>
                            <a:pt x="2582" y="2053"/>
                          </a:lnTo>
                          <a:lnTo>
                            <a:pt x="2600" y="2068"/>
                          </a:lnTo>
                          <a:lnTo>
                            <a:pt x="2617" y="2080"/>
                          </a:lnTo>
                          <a:lnTo>
                            <a:pt x="2636" y="2091"/>
                          </a:lnTo>
                          <a:lnTo>
                            <a:pt x="2653" y="2098"/>
                          </a:lnTo>
                          <a:lnTo>
                            <a:pt x="2686" y="2112"/>
                          </a:lnTo>
                          <a:lnTo>
                            <a:pt x="2716" y="2123"/>
                          </a:lnTo>
                          <a:lnTo>
                            <a:pt x="2731" y="2128"/>
                          </a:lnTo>
                          <a:lnTo>
                            <a:pt x="2743" y="2133"/>
                          </a:lnTo>
                          <a:lnTo>
                            <a:pt x="2755" y="2139"/>
                          </a:lnTo>
                          <a:lnTo>
                            <a:pt x="2766" y="2146"/>
                          </a:lnTo>
                          <a:lnTo>
                            <a:pt x="2776" y="2155"/>
                          </a:lnTo>
                          <a:lnTo>
                            <a:pt x="2785" y="2165"/>
                          </a:lnTo>
                          <a:lnTo>
                            <a:pt x="2792" y="2177"/>
                          </a:lnTo>
                          <a:lnTo>
                            <a:pt x="2797" y="2191"/>
                          </a:lnTo>
                          <a:lnTo>
                            <a:pt x="2814" y="2180"/>
                          </a:lnTo>
                          <a:lnTo>
                            <a:pt x="2829" y="2174"/>
                          </a:lnTo>
                          <a:lnTo>
                            <a:pt x="2840" y="2171"/>
                          </a:lnTo>
                          <a:lnTo>
                            <a:pt x="2850" y="2169"/>
                          </a:lnTo>
                          <a:lnTo>
                            <a:pt x="2853" y="2171"/>
                          </a:lnTo>
                          <a:lnTo>
                            <a:pt x="2856" y="2172"/>
                          </a:lnTo>
                          <a:lnTo>
                            <a:pt x="2860" y="2173"/>
                          </a:lnTo>
                          <a:lnTo>
                            <a:pt x="2862" y="2174"/>
                          </a:lnTo>
                          <a:lnTo>
                            <a:pt x="2866" y="2180"/>
                          </a:lnTo>
                          <a:lnTo>
                            <a:pt x="2867" y="2187"/>
                          </a:lnTo>
                          <a:lnTo>
                            <a:pt x="2868" y="2194"/>
                          </a:lnTo>
                          <a:lnTo>
                            <a:pt x="2868" y="2201"/>
                          </a:lnTo>
                          <a:lnTo>
                            <a:pt x="2868" y="2209"/>
                          </a:lnTo>
                          <a:lnTo>
                            <a:pt x="2867" y="2215"/>
                          </a:lnTo>
                          <a:lnTo>
                            <a:pt x="2864" y="2226"/>
                          </a:lnTo>
                          <a:lnTo>
                            <a:pt x="2863" y="2231"/>
                          </a:lnTo>
                          <a:lnTo>
                            <a:pt x="2884" y="2232"/>
                          </a:lnTo>
                          <a:lnTo>
                            <a:pt x="2900" y="2236"/>
                          </a:lnTo>
                          <a:lnTo>
                            <a:pt x="2911" y="2239"/>
                          </a:lnTo>
                          <a:lnTo>
                            <a:pt x="2918" y="2244"/>
                          </a:lnTo>
                          <a:lnTo>
                            <a:pt x="2919" y="2247"/>
                          </a:lnTo>
                          <a:lnTo>
                            <a:pt x="2922" y="2249"/>
                          </a:lnTo>
                          <a:lnTo>
                            <a:pt x="2922" y="2251"/>
                          </a:lnTo>
                          <a:lnTo>
                            <a:pt x="2922" y="2254"/>
                          </a:lnTo>
                          <a:lnTo>
                            <a:pt x="2921" y="2260"/>
                          </a:lnTo>
                          <a:lnTo>
                            <a:pt x="2917" y="2266"/>
                          </a:lnTo>
                          <a:lnTo>
                            <a:pt x="2905" y="2277"/>
                          </a:lnTo>
                          <a:lnTo>
                            <a:pt x="2891" y="2287"/>
                          </a:lnTo>
                          <a:lnTo>
                            <a:pt x="2880" y="2293"/>
                          </a:lnTo>
                          <a:lnTo>
                            <a:pt x="2877" y="2297"/>
                          </a:lnTo>
                          <a:lnTo>
                            <a:pt x="2889" y="2299"/>
                          </a:lnTo>
                          <a:lnTo>
                            <a:pt x="2900" y="2303"/>
                          </a:lnTo>
                          <a:lnTo>
                            <a:pt x="2910" y="2307"/>
                          </a:lnTo>
                          <a:lnTo>
                            <a:pt x="2918" y="2311"/>
                          </a:lnTo>
                          <a:lnTo>
                            <a:pt x="2926" y="2316"/>
                          </a:lnTo>
                          <a:lnTo>
                            <a:pt x="2932" y="2320"/>
                          </a:lnTo>
                          <a:lnTo>
                            <a:pt x="2937" y="2325"/>
                          </a:lnTo>
                          <a:lnTo>
                            <a:pt x="2942" y="2331"/>
                          </a:lnTo>
                          <a:lnTo>
                            <a:pt x="2945" y="2336"/>
                          </a:lnTo>
                          <a:lnTo>
                            <a:pt x="2948" y="2341"/>
                          </a:lnTo>
                          <a:lnTo>
                            <a:pt x="2950" y="2347"/>
                          </a:lnTo>
                          <a:lnTo>
                            <a:pt x="2951" y="2352"/>
                          </a:lnTo>
                          <a:lnTo>
                            <a:pt x="2953" y="2363"/>
                          </a:lnTo>
                          <a:lnTo>
                            <a:pt x="2951" y="2374"/>
                          </a:lnTo>
                          <a:lnTo>
                            <a:pt x="2948" y="2385"/>
                          </a:lnTo>
                          <a:lnTo>
                            <a:pt x="2944" y="2395"/>
                          </a:lnTo>
                          <a:lnTo>
                            <a:pt x="2939" y="2403"/>
                          </a:lnTo>
                          <a:lnTo>
                            <a:pt x="2934" y="2412"/>
                          </a:lnTo>
                          <a:lnTo>
                            <a:pt x="2926" y="2423"/>
                          </a:lnTo>
                          <a:lnTo>
                            <a:pt x="2922" y="2428"/>
                          </a:lnTo>
                          <a:lnTo>
                            <a:pt x="2945" y="2427"/>
                          </a:lnTo>
                          <a:lnTo>
                            <a:pt x="2965" y="2425"/>
                          </a:lnTo>
                          <a:lnTo>
                            <a:pt x="2981" y="2423"/>
                          </a:lnTo>
                          <a:lnTo>
                            <a:pt x="2995" y="2419"/>
                          </a:lnTo>
                          <a:lnTo>
                            <a:pt x="3017" y="2413"/>
                          </a:lnTo>
                          <a:lnTo>
                            <a:pt x="3035" y="2406"/>
                          </a:lnTo>
                          <a:lnTo>
                            <a:pt x="3042" y="2402"/>
                          </a:lnTo>
                          <a:lnTo>
                            <a:pt x="3049" y="2400"/>
                          </a:lnTo>
                          <a:lnTo>
                            <a:pt x="3057" y="2398"/>
                          </a:lnTo>
                          <a:lnTo>
                            <a:pt x="3065" y="2397"/>
                          </a:lnTo>
                          <a:lnTo>
                            <a:pt x="3075" y="2397"/>
                          </a:lnTo>
                          <a:lnTo>
                            <a:pt x="3085" y="2400"/>
                          </a:lnTo>
                          <a:lnTo>
                            <a:pt x="3098" y="2402"/>
                          </a:lnTo>
                          <a:lnTo>
                            <a:pt x="3113" y="2408"/>
                          </a:lnTo>
                          <a:lnTo>
                            <a:pt x="3114" y="2395"/>
                          </a:lnTo>
                          <a:lnTo>
                            <a:pt x="3117" y="2385"/>
                          </a:lnTo>
                          <a:lnTo>
                            <a:pt x="3121" y="2375"/>
                          </a:lnTo>
                          <a:lnTo>
                            <a:pt x="3128" y="2368"/>
                          </a:lnTo>
                          <a:lnTo>
                            <a:pt x="3135" y="2360"/>
                          </a:lnTo>
                          <a:lnTo>
                            <a:pt x="3143" y="2354"/>
                          </a:lnTo>
                          <a:lnTo>
                            <a:pt x="3153" y="2349"/>
                          </a:lnTo>
                          <a:lnTo>
                            <a:pt x="3164" y="2345"/>
                          </a:lnTo>
                          <a:lnTo>
                            <a:pt x="3186" y="2336"/>
                          </a:lnTo>
                          <a:lnTo>
                            <a:pt x="3210" y="2326"/>
                          </a:lnTo>
                          <a:lnTo>
                            <a:pt x="3221" y="2320"/>
                          </a:lnTo>
                          <a:lnTo>
                            <a:pt x="3232" y="2313"/>
                          </a:lnTo>
                          <a:lnTo>
                            <a:pt x="3241" y="2305"/>
                          </a:lnTo>
                          <a:lnTo>
                            <a:pt x="3250" y="2297"/>
                          </a:lnTo>
                          <a:lnTo>
                            <a:pt x="3246" y="2293"/>
                          </a:lnTo>
                          <a:lnTo>
                            <a:pt x="3243" y="2291"/>
                          </a:lnTo>
                          <a:lnTo>
                            <a:pt x="3239" y="2287"/>
                          </a:lnTo>
                          <a:lnTo>
                            <a:pt x="3237" y="2282"/>
                          </a:lnTo>
                          <a:lnTo>
                            <a:pt x="3233" y="2272"/>
                          </a:lnTo>
                          <a:lnTo>
                            <a:pt x="3230" y="2261"/>
                          </a:lnTo>
                          <a:lnTo>
                            <a:pt x="3228" y="2250"/>
                          </a:lnTo>
                          <a:lnTo>
                            <a:pt x="3228" y="2237"/>
                          </a:lnTo>
                          <a:lnTo>
                            <a:pt x="3228" y="2225"/>
                          </a:lnTo>
                          <a:lnTo>
                            <a:pt x="3229" y="2211"/>
                          </a:lnTo>
                          <a:lnTo>
                            <a:pt x="3238" y="2166"/>
                          </a:lnTo>
                          <a:lnTo>
                            <a:pt x="3244" y="2145"/>
                          </a:lnTo>
                          <a:lnTo>
                            <a:pt x="3250" y="2140"/>
                          </a:lnTo>
                          <a:lnTo>
                            <a:pt x="3255" y="2133"/>
                          </a:lnTo>
                          <a:lnTo>
                            <a:pt x="3260" y="2125"/>
                          </a:lnTo>
                          <a:lnTo>
                            <a:pt x="3265" y="2118"/>
                          </a:lnTo>
                          <a:lnTo>
                            <a:pt x="3272" y="2101"/>
                          </a:lnTo>
                          <a:lnTo>
                            <a:pt x="3278" y="2083"/>
                          </a:lnTo>
                          <a:lnTo>
                            <a:pt x="3283" y="2063"/>
                          </a:lnTo>
                          <a:lnTo>
                            <a:pt x="3287" y="2042"/>
                          </a:lnTo>
                          <a:lnTo>
                            <a:pt x="3289" y="2023"/>
                          </a:lnTo>
                          <a:lnTo>
                            <a:pt x="3292" y="2002"/>
                          </a:lnTo>
                          <a:lnTo>
                            <a:pt x="3293" y="1964"/>
                          </a:lnTo>
                          <a:lnTo>
                            <a:pt x="3292" y="1932"/>
                          </a:lnTo>
                          <a:lnTo>
                            <a:pt x="3290" y="1911"/>
                          </a:lnTo>
                          <a:lnTo>
                            <a:pt x="3289" y="1903"/>
                          </a:lnTo>
                          <a:lnTo>
                            <a:pt x="3282" y="1877"/>
                          </a:lnTo>
                          <a:lnTo>
                            <a:pt x="3277" y="1854"/>
                          </a:lnTo>
                          <a:lnTo>
                            <a:pt x="3273" y="1833"/>
                          </a:lnTo>
                          <a:lnTo>
                            <a:pt x="3272" y="1816"/>
                          </a:lnTo>
                          <a:lnTo>
                            <a:pt x="3272" y="1799"/>
                          </a:lnTo>
                          <a:lnTo>
                            <a:pt x="3273" y="1785"/>
                          </a:lnTo>
                          <a:lnTo>
                            <a:pt x="3276" y="1773"/>
                          </a:lnTo>
                          <a:lnTo>
                            <a:pt x="3279" y="1763"/>
                          </a:lnTo>
                          <a:lnTo>
                            <a:pt x="3283" y="1754"/>
                          </a:lnTo>
                          <a:lnTo>
                            <a:pt x="3287" y="1748"/>
                          </a:lnTo>
                          <a:lnTo>
                            <a:pt x="3290" y="1742"/>
                          </a:lnTo>
                          <a:lnTo>
                            <a:pt x="3294" y="1739"/>
                          </a:lnTo>
                          <a:lnTo>
                            <a:pt x="3300" y="1734"/>
                          </a:lnTo>
                          <a:lnTo>
                            <a:pt x="3303" y="1732"/>
                          </a:lnTo>
                          <a:lnTo>
                            <a:pt x="3296" y="1731"/>
                          </a:lnTo>
                          <a:lnTo>
                            <a:pt x="3292" y="1730"/>
                          </a:lnTo>
                          <a:lnTo>
                            <a:pt x="3287" y="1727"/>
                          </a:lnTo>
                          <a:lnTo>
                            <a:pt x="3282" y="1725"/>
                          </a:lnTo>
                          <a:lnTo>
                            <a:pt x="3274" y="1719"/>
                          </a:lnTo>
                          <a:lnTo>
                            <a:pt x="3268" y="1712"/>
                          </a:lnTo>
                          <a:lnTo>
                            <a:pt x="3263" y="1703"/>
                          </a:lnTo>
                          <a:lnTo>
                            <a:pt x="3260" y="1694"/>
                          </a:lnTo>
                          <a:lnTo>
                            <a:pt x="3257" y="1683"/>
                          </a:lnTo>
                          <a:lnTo>
                            <a:pt x="3255" y="1674"/>
                          </a:lnTo>
                          <a:lnTo>
                            <a:pt x="3254" y="1654"/>
                          </a:lnTo>
                          <a:lnTo>
                            <a:pt x="3255" y="1637"/>
                          </a:lnTo>
                          <a:lnTo>
                            <a:pt x="3256" y="1625"/>
                          </a:lnTo>
                          <a:lnTo>
                            <a:pt x="3257" y="1621"/>
                          </a:lnTo>
                          <a:lnTo>
                            <a:pt x="3245" y="1620"/>
                          </a:lnTo>
                          <a:lnTo>
                            <a:pt x="3237" y="1617"/>
                          </a:lnTo>
                          <a:lnTo>
                            <a:pt x="3228" y="1614"/>
                          </a:lnTo>
                          <a:lnTo>
                            <a:pt x="3222" y="1609"/>
                          </a:lnTo>
                          <a:lnTo>
                            <a:pt x="3217" y="1603"/>
                          </a:lnTo>
                          <a:lnTo>
                            <a:pt x="3213" y="1595"/>
                          </a:lnTo>
                          <a:lnTo>
                            <a:pt x="3211" y="1588"/>
                          </a:lnTo>
                          <a:lnTo>
                            <a:pt x="3210" y="1581"/>
                          </a:lnTo>
                          <a:lnTo>
                            <a:pt x="3208" y="1567"/>
                          </a:lnTo>
                          <a:lnTo>
                            <a:pt x="3208" y="1554"/>
                          </a:lnTo>
                          <a:lnTo>
                            <a:pt x="3210" y="1545"/>
                          </a:lnTo>
                          <a:lnTo>
                            <a:pt x="3211" y="1541"/>
                          </a:lnTo>
                          <a:lnTo>
                            <a:pt x="3207" y="1530"/>
                          </a:lnTo>
                          <a:lnTo>
                            <a:pt x="3202" y="1521"/>
                          </a:lnTo>
                          <a:lnTo>
                            <a:pt x="3197" y="1513"/>
                          </a:lnTo>
                          <a:lnTo>
                            <a:pt x="3191" y="1507"/>
                          </a:lnTo>
                          <a:lnTo>
                            <a:pt x="3185" y="1502"/>
                          </a:lnTo>
                          <a:lnTo>
                            <a:pt x="3179" y="1499"/>
                          </a:lnTo>
                          <a:lnTo>
                            <a:pt x="3173" y="1496"/>
                          </a:lnTo>
                          <a:lnTo>
                            <a:pt x="3168" y="1494"/>
                          </a:lnTo>
                          <a:lnTo>
                            <a:pt x="3157" y="1494"/>
                          </a:lnTo>
                          <a:lnTo>
                            <a:pt x="3147" y="1494"/>
                          </a:lnTo>
                          <a:lnTo>
                            <a:pt x="3141" y="1495"/>
                          </a:lnTo>
                          <a:lnTo>
                            <a:pt x="3139" y="1496"/>
                          </a:lnTo>
                          <a:lnTo>
                            <a:pt x="3132" y="1410"/>
                          </a:lnTo>
                          <a:lnTo>
                            <a:pt x="3120" y="1402"/>
                          </a:lnTo>
                          <a:lnTo>
                            <a:pt x="3109" y="1393"/>
                          </a:lnTo>
                          <a:lnTo>
                            <a:pt x="3098" y="1383"/>
                          </a:lnTo>
                          <a:lnTo>
                            <a:pt x="3088" y="1374"/>
                          </a:lnTo>
                          <a:lnTo>
                            <a:pt x="3080" y="1364"/>
                          </a:lnTo>
                          <a:lnTo>
                            <a:pt x="3071" y="1353"/>
                          </a:lnTo>
                          <a:lnTo>
                            <a:pt x="3063" y="1342"/>
                          </a:lnTo>
                          <a:lnTo>
                            <a:pt x="3055" y="1331"/>
                          </a:lnTo>
                          <a:lnTo>
                            <a:pt x="3042" y="1308"/>
                          </a:lnTo>
                          <a:lnTo>
                            <a:pt x="3031" y="1284"/>
                          </a:lnTo>
                          <a:lnTo>
                            <a:pt x="3021" y="1260"/>
                          </a:lnTo>
                          <a:lnTo>
                            <a:pt x="3014" y="1238"/>
                          </a:lnTo>
                          <a:lnTo>
                            <a:pt x="3008" y="1216"/>
                          </a:lnTo>
                          <a:lnTo>
                            <a:pt x="3004" y="1195"/>
                          </a:lnTo>
                          <a:lnTo>
                            <a:pt x="3000" y="1177"/>
                          </a:lnTo>
                          <a:lnTo>
                            <a:pt x="2998" y="1161"/>
                          </a:lnTo>
                          <a:lnTo>
                            <a:pt x="2995" y="1137"/>
                          </a:lnTo>
                          <a:lnTo>
                            <a:pt x="2994" y="1129"/>
                          </a:lnTo>
                          <a:lnTo>
                            <a:pt x="2979" y="1126"/>
                          </a:lnTo>
                          <a:lnTo>
                            <a:pt x="2967" y="1124"/>
                          </a:lnTo>
                          <a:lnTo>
                            <a:pt x="2956" y="1120"/>
                          </a:lnTo>
                          <a:lnTo>
                            <a:pt x="2948" y="1115"/>
                          </a:lnTo>
                          <a:lnTo>
                            <a:pt x="2942" y="1110"/>
                          </a:lnTo>
                          <a:lnTo>
                            <a:pt x="2937" y="1104"/>
                          </a:lnTo>
                          <a:lnTo>
                            <a:pt x="2932" y="1099"/>
                          </a:lnTo>
                          <a:lnTo>
                            <a:pt x="2929" y="1093"/>
                          </a:lnTo>
                          <a:lnTo>
                            <a:pt x="2927" y="1082"/>
                          </a:lnTo>
                          <a:lnTo>
                            <a:pt x="2927" y="1073"/>
                          </a:lnTo>
                          <a:lnTo>
                            <a:pt x="2928" y="1065"/>
                          </a:lnTo>
                          <a:lnTo>
                            <a:pt x="2929" y="1063"/>
                          </a:lnTo>
                          <a:lnTo>
                            <a:pt x="2913" y="1043"/>
                          </a:lnTo>
                          <a:lnTo>
                            <a:pt x="2900" y="1025"/>
                          </a:lnTo>
                          <a:lnTo>
                            <a:pt x="2888" y="1008"/>
                          </a:lnTo>
                          <a:lnTo>
                            <a:pt x="2879" y="992"/>
                          </a:lnTo>
                          <a:lnTo>
                            <a:pt x="2872" y="977"/>
                          </a:lnTo>
                          <a:lnTo>
                            <a:pt x="2866" y="962"/>
                          </a:lnTo>
                          <a:lnTo>
                            <a:pt x="2861" y="950"/>
                          </a:lnTo>
                          <a:lnTo>
                            <a:pt x="2858" y="938"/>
                          </a:lnTo>
                          <a:lnTo>
                            <a:pt x="2856" y="918"/>
                          </a:lnTo>
                          <a:lnTo>
                            <a:pt x="2855" y="904"/>
                          </a:lnTo>
                          <a:lnTo>
                            <a:pt x="2856" y="895"/>
                          </a:lnTo>
                          <a:lnTo>
                            <a:pt x="2857" y="893"/>
                          </a:lnTo>
                          <a:lnTo>
                            <a:pt x="2850" y="890"/>
                          </a:lnTo>
                          <a:lnTo>
                            <a:pt x="2844" y="886"/>
                          </a:lnTo>
                          <a:lnTo>
                            <a:pt x="2837" y="883"/>
                          </a:lnTo>
                          <a:lnTo>
                            <a:pt x="2831" y="879"/>
                          </a:lnTo>
                          <a:lnTo>
                            <a:pt x="2823" y="871"/>
                          </a:lnTo>
                          <a:lnTo>
                            <a:pt x="2815" y="861"/>
                          </a:lnTo>
                          <a:lnTo>
                            <a:pt x="2808" y="850"/>
                          </a:lnTo>
                          <a:lnTo>
                            <a:pt x="2803" y="837"/>
                          </a:lnTo>
                          <a:lnTo>
                            <a:pt x="2798" y="825"/>
                          </a:lnTo>
                          <a:lnTo>
                            <a:pt x="2793" y="813"/>
                          </a:lnTo>
                          <a:lnTo>
                            <a:pt x="2789" y="800"/>
                          </a:lnTo>
                          <a:lnTo>
                            <a:pt x="2784" y="787"/>
                          </a:lnTo>
                          <a:lnTo>
                            <a:pt x="2778" y="775"/>
                          </a:lnTo>
                          <a:lnTo>
                            <a:pt x="2771" y="764"/>
                          </a:lnTo>
                          <a:lnTo>
                            <a:pt x="2763" y="753"/>
                          </a:lnTo>
                          <a:lnTo>
                            <a:pt x="2752" y="743"/>
                          </a:lnTo>
                          <a:lnTo>
                            <a:pt x="2747" y="740"/>
                          </a:lnTo>
                          <a:lnTo>
                            <a:pt x="2740" y="735"/>
                          </a:lnTo>
                          <a:lnTo>
                            <a:pt x="2733" y="731"/>
                          </a:lnTo>
                          <a:lnTo>
                            <a:pt x="2726" y="729"/>
                          </a:lnTo>
                          <a:lnTo>
                            <a:pt x="2727" y="720"/>
                          </a:lnTo>
                          <a:lnTo>
                            <a:pt x="2727" y="711"/>
                          </a:lnTo>
                          <a:lnTo>
                            <a:pt x="2727" y="702"/>
                          </a:lnTo>
                          <a:lnTo>
                            <a:pt x="2727" y="693"/>
                          </a:lnTo>
                          <a:lnTo>
                            <a:pt x="2724" y="675"/>
                          </a:lnTo>
                          <a:lnTo>
                            <a:pt x="2719" y="656"/>
                          </a:lnTo>
                          <a:lnTo>
                            <a:pt x="2711" y="638"/>
                          </a:lnTo>
                          <a:lnTo>
                            <a:pt x="2703" y="620"/>
                          </a:lnTo>
                          <a:lnTo>
                            <a:pt x="2693" y="602"/>
                          </a:lnTo>
                          <a:lnTo>
                            <a:pt x="2683" y="584"/>
                          </a:lnTo>
                          <a:lnTo>
                            <a:pt x="2664" y="549"/>
                          </a:lnTo>
                          <a:lnTo>
                            <a:pt x="2645" y="516"/>
                          </a:lnTo>
                          <a:lnTo>
                            <a:pt x="2638" y="501"/>
                          </a:lnTo>
                          <a:lnTo>
                            <a:pt x="2632" y="486"/>
                          </a:lnTo>
                          <a:lnTo>
                            <a:pt x="2628" y="473"/>
                          </a:lnTo>
                          <a:lnTo>
                            <a:pt x="2627" y="459"/>
                          </a:lnTo>
                          <a:lnTo>
                            <a:pt x="2617" y="457"/>
                          </a:lnTo>
                          <a:lnTo>
                            <a:pt x="2609" y="454"/>
                          </a:lnTo>
                          <a:lnTo>
                            <a:pt x="2600" y="452"/>
                          </a:lnTo>
                          <a:lnTo>
                            <a:pt x="2593" y="448"/>
                          </a:lnTo>
                          <a:lnTo>
                            <a:pt x="2579" y="440"/>
                          </a:lnTo>
                          <a:lnTo>
                            <a:pt x="2568" y="431"/>
                          </a:lnTo>
                          <a:lnTo>
                            <a:pt x="2560" y="420"/>
                          </a:lnTo>
                          <a:lnTo>
                            <a:pt x="2552" y="409"/>
                          </a:lnTo>
                          <a:lnTo>
                            <a:pt x="2546" y="398"/>
                          </a:lnTo>
                          <a:lnTo>
                            <a:pt x="2541" y="386"/>
                          </a:lnTo>
                          <a:lnTo>
                            <a:pt x="2539" y="375"/>
                          </a:lnTo>
                          <a:lnTo>
                            <a:pt x="2536" y="365"/>
                          </a:lnTo>
                          <a:lnTo>
                            <a:pt x="2535" y="355"/>
                          </a:lnTo>
                          <a:lnTo>
                            <a:pt x="2535" y="345"/>
                          </a:lnTo>
                          <a:lnTo>
                            <a:pt x="2535" y="333"/>
                          </a:lnTo>
                          <a:lnTo>
                            <a:pt x="2535" y="328"/>
                          </a:lnTo>
                          <a:lnTo>
                            <a:pt x="2437" y="53"/>
                          </a:lnTo>
                          <a:lnTo>
                            <a:pt x="2432" y="43"/>
                          </a:lnTo>
                          <a:lnTo>
                            <a:pt x="2427" y="33"/>
                          </a:lnTo>
                          <a:lnTo>
                            <a:pt x="2423" y="23"/>
                          </a:lnTo>
                          <a:lnTo>
                            <a:pt x="2418" y="14"/>
                          </a:lnTo>
                          <a:lnTo>
                            <a:pt x="2201" y="0"/>
                          </a:lnTo>
                          <a:lnTo>
                            <a:pt x="2190" y="6"/>
                          </a:lnTo>
                          <a:lnTo>
                            <a:pt x="2181" y="14"/>
                          </a:lnTo>
                          <a:lnTo>
                            <a:pt x="2175" y="20"/>
                          </a:lnTo>
                          <a:lnTo>
                            <a:pt x="2172" y="27"/>
                          </a:lnTo>
                          <a:lnTo>
                            <a:pt x="2170" y="34"/>
                          </a:lnTo>
                          <a:lnTo>
                            <a:pt x="2170" y="42"/>
                          </a:lnTo>
                          <a:lnTo>
                            <a:pt x="2170" y="48"/>
                          </a:lnTo>
                          <a:lnTo>
                            <a:pt x="2173" y="55"/>
                          </a:lnTo>
                          <a:lnTo>
                            <a:pt x="2179" y="67"/>
                          </a:lnTo>
                          <a:lnTo>
                            <a:pt x="2186" y="76"/>
                          </a:lnTo>
                          <a:lnTo>
                            <a:pt x="2191" y="83"/>
                          </a:lnTo>
                          <a:lnTo>
                            <a:pt x="2194" y="86"/>
                          </a:lnTo>
                          <a:lnTo>
                            <a:pt x="2188" y="223"/>
                          </a:lnTo>
                          <a:lnTo>
                            <a:pt x="2173" y="234"/>
                          </a:lnTo>
                          <a:lnTo>
                            <a:pt x="2161" y="240"/>
                          </a:lnTo>
                          <a:lnTo>
                            <a:pt x="2151" y="244"/>
                          </a:lnTo>
                          <a:lnTo>
                            <a:pt x="2142" y="245"/>
                          </a:lnTo>
                          <a:lnTo>
                            <a:pt x="2139" y="244"/>
                          </a:lnTo>
                          <a:lnTo>
                            <a:pt x="2136" y="243"/>
                          </a:lnTo>
                          <a:lnTo>
                            <a:pt x="2134" y="241"/>
                          </a:lnTo>
                          <a:lnTo>
                            <a:pt x="2131" y="240"/>
                          </a:lnTo>
                          <a:lnTo>
                            <a:pt x="2128" y="234"/>
                          </a:lnTo>
                          <a:lnTo>
                            <a:pt x="2126" y="228"/>
                          </a:lnTo>
                          <a:lnTo>
                            <a:pt x="2125" y="213"/>
                          </a:lnTo>
                          <a:lnTo>
                            <a:pt x="2126" y="200"/>
                          </a:lnTo>
                          <a:lnTo>
                            <a:pt x="2128" y="189"/>
                          </a:lnTo>
                          <a:lnTo>
                            <a:pt x="2129" y="184"/>
                          </a:lnTo>
                          <a:lnTo>
                            <a:pt x="2130" y="179"/>
                          </a:lnTo>
                          <a:lnTo>
                            <a:pt x="2130" y="175"/>
                          </a:lnTo>
                          <a:lnTo>
                            <a:pt x="2129" y="170"/>
                          </a:lnTo>
                          <a:lnTo>
                            <a:pt x="2128" y="167"/>
                          </a:lnTo>
                          <a:lnTo>
                            <a:pt x="2124" y="161"/>
                          </a:lnTo>
                          <a:lnTo>
                            <a:pt x="2118" y="156"/>
                          </a:lnTo>
                          <a:lnTo>
                            <a:pt x="2110" y="152"/>
                          </a:lnTo>
                          <a:lnTo>
                            <a:pt x="2101" y="148"/>
                          </a:lnTo>
                          <a:lnTo>
                            <a:pt x="2091" y="146"/>
                          </a:lnTo>
                          <a:lnTo>
                            <a:pt x="2081" y="145"/>
                          </a:lnTo>
                          <a:lnTo>
                            <a:pt x="2060" y="143"/>
                          </a:lnTo>
                          <a:lnTo>
                            <a:pt x="2042" y="143"/>
                          </a:lnTo>
                          <a:lnTo>
                            <a:pt x="2028" y="143"/>
                          </a:lnTo>
                          <a:lnTo>
                            <a:pt x="2024" y="145"/>
                          </a:lnTo>
                          <a:lnTo>
                            <a:pt x="1631" y="151"/>
                          </a:lnTo>
                          <a:lnTo>
                            <a:pt x="1178" y="170"/>
                          </a:lnTo>
                          <a:lnTo>
                            <a:pt x="1047" y="170"/>
                          </a:lnTo>
                          <a:lnTo>
                            <a:pt x="1044" y="158"/>
                          </a:lnTo>
                          <a:lnTo>
                            <a:pt x="1042" y="146"/>
                          </a:lnTo>
                          <a:lnTo>
                            <a:pt x="1039" y="135"/>
                          </a:lnTo>
                          <a:lnTo>
                            <a:pt x="1036" y="125"/>
                          </a:lnTo>
                          <a:lnTo>
                            <a:pt x="1028" y="108"/>
                          </a:lnTo>
                          <a:lnTo>
                            <a:pt x="1021" y="94"/>
                          </a:lnTo>
                          <a:lnTo>
                            <a:pt x="1006" y="77"/>
                          </a:lnTo>
                          <a:lnTo>
                            <a:pt x="1000" y="72"/>
                          </a:lnTo>
                          <a:lnTo>
                            <a:pt x="993" y="72"/>
                          </a:lnTo>
                          <a:lnTo>
                            <a:pt x="971" y="75"/>
                          </a:lnTo>
                          <a:lnTo>
                            <a:pt x="937" y="77"/>
                          </a:lnTo>
                          <a:lnTo>
                            <a:pt x="891" y="80"/>
                          </a:lnTo>
                          <a:lnTo>
                            <a:pt x="836" y="83"/>
                          </a:lnTo>
                          <a:lnTo>
                            <a:pt x="773" y="88"/>
                          </a:lnTo>
                          <a:lnTo>
                            <a:pt x="703" y="93"/>
                          </a:lnTo>
                          <a:lnTo>
                            <a:pt x="627" y="99"/>
                          </a:lnTo>
                          <a:lnTo>
                            <a:pt x="549" y="105"/>
                          </a:lnTo>
                          <a:lnTo>
                            <a:pt x="468" y="112"/>
                          </a:lnTo>
                          <a:lnTo>
                            <a:pt x="386" y="118"/>
                          </a:lnTo>
                          <a:lnTo>
                            <a:pt x="306" y="125"/>
                          </a:lnTo>
                          <a:lnTo>
                            <a:pt x="228" y="131"/>
                          </a:lnTo>
                          <a:lnTo>
                            <a:pt x="153" y="138"/>
                          </a:lnTo>
                          <a:lnTo>
                            <a:pt x="85" y="145"/>
                          </a:lnTo>
                          <a:lnTo>
                            <a:pt x="24" y="151"/>
                          </a:lnTo>
                          <a:lnTo>
                            <a:pt x="21" y="153"/>
                          </a:lnTo>
                          <a:lnTo>
                            <a:pt x="17" y="161"/>
                          </a:lnTo>
                          <a:lnTo>
                            <a:pt x="11" y="172"/>
                          </a:lnTo>
                          <a:lnTo>
                            <a:pt x="6" y="187"/>
                          </a:lnTo>
                          <a:lnTo>
                            <a:pt x="4" y="196"/>
                          </a:lnTo>
                          <a:lnTo>
                            <a:pt x="3" y="206"/>
                          </a:lnTo>
                          <a:lnTo>
                            <a:pt x="1" y="217"/>
                          </a:lnTo>
                          <a:lnTo>
                            <a:pt x="0" y="228"/>
                          </a:lnTo>
                          <a:lnTo>
                            <a:pt x="1" y="241"/>
                          </a:lnTo>
                          <a:lnTo>
                            <a:pt x="3" y="254"/>
                          </a:lnTo>
                          <a:lnTo>
                            <a:pt x="5" y="268"/>
                          </a:lnTo>
                          <a:lnTo>
                            <a:pt x="10" y="282"/>
                          </a:lnTo>
                          <a:lnTo>
                            <a:pt x="11" y="284"/>
                          </a:lnTo>
                          <a:lnTo>
                            <a:pt x="14" y="291"/>
                          </a:lnTo>
                          <a:lnTo>
                            <a:pt x="19" y="300"/>
                          </a:lnTo>
                          <a:lnTo>
                            <a:pt x="26" y="310"/>
                          </a:lnTo>
                          <a:lnTo>
                            <a:pt x="31" y="315"/>
                          </a:lnTo>
                          <a:lnTo>
                            <a:pt x="36" y="320"/>
                          </a:lnTo>
                          <a:lnTo>
                            <a:pt x="42" y="323"/>
                          </a:lnTo>
                          <a:lnTo>
                            <a:pt x="48" y="327"/>
                          </a:lnTo>
                          <a:lnTo>
                            <a:pt x="55" y="328"/>
                          </a:lnTo>
                          <a:lnTo>
                            <a:pt x="64" y="329"/>
                          </a:lnTo>
                          <a:lnTo>
                            <a:pt x="72" y="329"/>
                          </a:lnTo>
                          <a:lnTo>
                            <a:pt x="82" y="328"/>
                          </a:lnTo>
                          <a:lnTo>
                            <a:pt x="81" y="331"/>
                          </a:lnTo>
                          <a:lnTo>
                            <a:pt x="80" y="338"/>
                          </a:lnTo>
                          <a:lnTo>
                            <a:pt x="80" y="348"/>
                          </a:lnTo>
                          <a:lnTo>
                            <a:pt x="80" y="359"/>
                          </a:lnTo>
                          <a:lnTo>
                            <a:pt x="82" y="365"/>
                          </a:lnTo>
                          <a:lnTo>
                            <a:pt x="85" y="370"/>
                          </a:lnTo>
                          <a:lnTo>
                            <a:pt x="88" y="375"/>
                          </a:lnTo>
                          <a:lnTo>
                            <a:pt x="93" y="378"/>
                          </a:lnTo>
                          <a:lnTo>
                            <a:pt x="99" y="381"/>
                          </a:lnTo>
                          <a:lnTo>
                            <a:pt x="107" y="382"/>
                          </a:lnTo>
                          <a:lnTo>
                            <a:pt x="117" y="382"/>
                          </a:lnTo>
                          <a:lnTo>
                            <a:pt x="128" y="381"/>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57" name="Freeform 506"/>
                    <p:cNvSpPr>
                      <a:spLocks/>
                    </p:cNvSpPr>
                    <p:nvPr/>
                  </p:nvSpPr>
                  <p:spPr bwMode="auto">
                    <a:xfrm>
                      <a:off x="4713" y="1373"/>
                      <a:ext cx="147" cy="91"/>
                    </a:xfrm>
                    <a:custGeom>
                      <a:avLst/>
                      <a:gdLst>
                        <a:gd name="T0" fmla="*/ 0 w 587"/>
                        <a:gd name="T1" fmla="*/ 0 h 364"/>
                        <a:gd name="T2" fmla="*/ 0 w 587"/>
                        <a:gd name="T3" fmla="*/ 0 h 364"/>
                        <a:gd name="T4" fmla="*/ 0 w 587"/>
                        <a:gd name="T5" fmla="*/ 0 h 364"/>
                        <a:gd name="T6" fmla="*/ 0 w 587"/>
                        <a:gd name="T7" fmla="*/ 0 h 364"/>
                        <a:gd name="T8" fmla="*/ 0 w 587"/>
                        <a:gd name="T9" fmla="*/ 0 h 364"/>
                        <a:gd name="T10" fmla="*/ 0 w 587"/>
                        <a:gd name="T11" fmla="*/ 0 h 364"/>
                        <a:gd name="T12" fmla="*/ 0 w 587"/>
                        <a:gd name="T13" fmla="*/ 0 h 364"/>
                        <a:gd name="T14" fmla="*/ 0 w 587"/>
                        <a:gd name="T15" fmla="*/ 0 h 364"/>
                        <a:gd name="T16" fmla="*/ 0 w 587"/>
                        <a:gd name="T17" fmla="*/ 0 h 364"/>
                        <a:gd name="T18" fmla="*/ 0 w 587"/>
                        <a:gd name="T19" fmla="*/ 0 h 364"/>
                        <a:gd name="T20" fmla="*/ 0 w 587"/>
                        <a:gd name="T21" fmla="*/ 0 h 364"/>
                        <a:gd name="T22" fmla="*/ 0 w 587"/>
                        <a:gd name="T23" fmla="*/ 0 h 364"/>
                        <a:gd name="T24" fmla="*/ 0 w 587"/>
                        <a:gd name="T25" fmla="*/ 0 h 364"/>
                        <a:gd name="T26" fmla="*/ 0 w 587"/>
                        <a:gd name="T27" fmla="*/ 0 h 364"/>
                        <a:gd name="T28" fmla="*/ 0 w 587"/>
                        <a:gd name="T29" fmla="*/ 0 h 364"/>
                        <a:gd name="T30" fmla="*/ 0 w 587"/>
                        <a:gd name="T31" fmla="*/ 0 h 364"/>
                        <a:gd name="T32" fmla="*/ 0 w 587"/>
                        <a:gd name="T33" fmla="*/ 0 h 364"/>
                        <a:gd name="T34" fmla="*/ 0 w 587"/>
                        <a:gd name="T35" fmla="*/ 0 h 364"/>
                        <a:gd name="T36" fmla="*/ 0 w 587"/>
                        <a:gd name="T37" fmla="*/ 0 h 364"/>
                        <a:gd name="T38" fmla="*/ 0 w 587"/>
                        <a:gd name="T39" fmla="*/ 0 h 364"/>
                        <a:gd name="T40" fmla="*/ 0 w 587"/>
                        <a:gd name="T41" fmla="*/ 0 h 364"/>
                        <a:gd name="T42" fmla="*/ 0 w 587"/>
                        <a:gd name="T43" fmla="*/ 0 h 364"/>
                        <a:gd name="T44" fmla="*/ 0 w 587"/>
                        <a:gd name="T45" fmla="*/ 0 h 364"/>
                        <a:gd name="T46" fmla="*/ 0 w 587"/>
                        <a:gd name="T47" fmla="*/ 0 h 364"/>
                        <a:gd name="T48" fmla="*/ 0 w 587"/>
                        <a:gd name="T49" fmla="*/ 0 h 364"/>
                        <a:gd name="T50" fmla="*/ 0 w 587"/>
                        <a:gd name="T51" fmla="*/ 0 h 364"/>
                        <a:gd name="T52" fmla="*/ 0 w 587"/>
                        <a:gd name="T53" fmla="*/ 0 h 364"/>
                        <a:gd name="T54" fmla="*/ 0 w 587"/>
                        <a:gd name="T55" fmla="*/ 0 h 364"/>
                        <a:gd name="T56" fmla="*/ 0 w 587"/>
                        <a:gd name="T57" fmla="*/ 0 h 364"/>
                        <a:gd name="T58" fmla="*/ 0 w 587"/>
                        <a:gd name="T59" fmla="*/ 0 h 364"/>
                        <a:gd name="T60" fmla="*/ 0 w 587"/>
                        <a:gd name="T61" fmla="*/ 0 h 364"/>
                        <a:gd name="T62" fmla="*/ 0 w 587"/>
                        <a:gd name="T63" fmla="*/ 0 h 364"/>
                        <a:gd name="T64" fmla="*/ 0 w 587"/>
                        <a:gd name="T65" fmla="*/ 0 h 364"/>
                        <a:gd name="T66" fmla="*/ 0 w 587"/>
                        <a:gd name="T67" fmla="*/ 0 h 364"/>
                        <a:gd name="T68" fmla="*/ 0 w 587"/>
                        <a:gd name="T69" fmla="*/ 0 h 364"/>
                        <a:gd name="T70" fmla="*/ 0 w 587"/>
                        <a:gd name="T71" fmla="*/ 0 h 364"/>
                        <a:gd name="T72" fmla="*/ 0 w 587"/>
                        <a:gd name="T73" fmla="*/ 0 h 364"/>
                        <a:gd name="T74" fmla="*/ 0 w 587"/>
                        <a:gd name="T75" fmla="*/ 0 h 364"/>
                        <a:gd name="T76" fmla="*/ 0 w 587"/>
                        <a:gd name="T77" fmla="*/ 0 h 3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7"/>
                        <a:gd name="T118" fmla="*/ 0 h 364"/>
                        <a:gd name="T119" fmla="*/ 587 w 587"/>
                        <a:gd name="T120" fmla="*/ 364 h 3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7" h="364">
                          <a:moveTo>
                            <a:pt x="0" y="364"/>
                          </a:moveTo>
                          <a:lnTo>
                            <a:pt x="0" y="349"/>
                          </a:lnTo>
                          <a:lnTo>
                            <a:pt x="0" y="331"/>
                          </a:lnTo>
                          <a:lnTo>
                            <a:pt x="0" y="322"/>
                          </a:lnTo>
                          <a:lnTo>
                            <a:pt x="2" y="315"/>
                          </a:lnTo>
                          <a:lnTo>
                            <a:pt x="4" y="308"/>
                          </a:lnTo>
                          <a:lnTo>
                            <a:pt x="8" y="303"/>
                          </a:lnTo>
                          <a:lnTo>
                            <a:pt x="15" y="294"/>
                          </a:lnTo>
                          <a:lnTo>
                            <a:pt x="25" y="284"/>
                          </a:lnTo>
                          <a:lnTo>
                            <a:pt x="33" y="276"/>
                          </a:lnTo>
                          <a:lnTo>
                            <a:pt x="40" y="266"/>
                          </a:lnTo>
                          <a:lnTo>
                            <a:pt x="47" y="255"/>
                          </a:lnTo>
                          <a:lnTo>
                            <a:pt x="53" y="243"/>
                          </a:lnTo>
                          <a:lnTo>
                            <a:pt x="64" y="221"/>
                          </a:lnTo>
                          <a:lnTo>
                            <a:pt x="72" y="206"/>
                          </a:lnTo>
                          <a:lnTo>
                            <a:pt x="78" y="198"/>
                          </a:lnTo>
                          <a:lnTo>
                            <a:pt x="85" y="190"/>
                          </a:lnTo>
                          <a:lnTo>
                            <a:pt x="94" y="184"/>
                          </a:lnTo>
                          <a:lnTo>
                            <a:pt x="104" y="178"/>
                          </a:lnTo>
                          <a:lnTo>
                            <a:pt x="115" y="173"/>
                          </a:lnTo>
                          <a:lnTo>
                            <a:pt x="127" y="168"/>
                          </a:lnTo>
                          <a:lnTo>
                            <a:pt x="139" y="164"/>
                          </a:lnTo>
                          <a:lnTo>
                            <a:pt x="151" y="161"/>
                          </a:lnTo>
                          <a:lnTo>
                            <a:pt x="203" y="150"/>
                          </a:lnTo>
                          <a:lnTo>
                            <a:pt x="242" y="140"/>
                          </a:lnTo>
                          <a:lnTo>
                            <a:pt x="263" y="133"/>
                          </a:lnTo>
                          <a:lnTo>
                            <a:pt x="284" y="124"/>
                          </a:lnTo>
                          <a:lnTo>
                            <a:pt x="302" y="114"/>
                          </a:lnTo>
                          <a:lnTo>
                            <a:pt x="319" y="104"/>
                          </a:lnTo>
                          <a:lnTo>
                            <a:pt x="351" y="84"/>
                          </a:lnTo>
                          <a:lnTo>
                            <a:pt x="383" y="62"/>
                          </a:lnTo>
                          <a:lnTo>
                            <a:pt x="400" y="52"/>
                          </a:lnTo>
                          <a:lnTo>
                            <a:pt x="416" y="42"/>
                          </a:lnTo>
                          <a:lnTo>
                            <a:pt x="434" y="32"/>
                          </a:lnTo>
                          <a:lnTo>
                            <a:pt x="452" y="25"/>
                          </a:lnTo>
                          <a:lnTo>
                            <a:pt x="472" y="18"/>
                          </a:lnTo>
                          <a:lnTo>
                            <a:pt x="494" y="11"/>
                          </a:lnTo>
                          <a:lnTo>
                            <a:pt x="517" y="7"/>
                          </a:lnTo>
                          <a:lnTo>
                            <a:pt x="544" y="3"/>
                          </a:lnTo>
                          <a:lnTo>
                            <a:pt x="556" y="2"/>
                          </a:lnTo>
                          <a:lnTo>
                            <a:pt x="566" y="0"/>
                          </a:lnTo>
                          <a:lnTo>
                            <a:pt x="574" y="2"/>
                          </a:lnTo>
                          <a:lnTo>
                            <a:pt x="580" y="3"/>
                          </a:lnTo>
                          <a:lnTo>
                            <a:pt x="583" y="5"/>
                          </a:lnTo>
                          <a:lnTo>
                            <a:pt x="586" y="9"/>
                          </a:lnTo>
                          <a:lnTo>
                            <a:pt x="587" y="13"/>
                          </a:lnTo>
                          <a:lnTo>
                            <a:pt x="587" y="18"/>
                          </a:lnTo>
                          <a:lnTo>
                            <a:pt x="582" y="40"/>
                          </a:lnTo>
                          <a:lnTo>
                            <a:pt x="576" y="62"/>
                          </a:lnTo>
                          <a:lnTo>
                            <a:pt x="575" y="65"/>
                          </a:lnTo>
                          <a:lnTo>
                            <a:pt x="571" y="70"/>
                          </a:lnTo>
                          <a:lnTo>
                            <a:pt x="564" y="74"/>
                          </a:lnTo>
                          <a:lnTo>
                            <a:pt x="555" y="79"/>
                          </a:lnTo>
                          <a:lnTo>
                            <a:pt x="533" y="87"/>
                          </a:lnTo>
                          <a:lnTo>
                            <a:pt x="506" y="96"/>
                          </a:lnTo>
                          <a:lnTo>
                            <a:pt x="457" y="112"/>
                          </a:lnTo>
                          <a:lnTo>
                            <a:pt x="433" y="120"/>
                          </a:lnTo>
                          <a:lnTo>
                            <a:pt x="403" y="158"/>
                          </a:lnTo>
                          <a:lnTo>
                            <a:pt x="375" y="195"/>
                          </a:lnTo>
                          <a:lnTo>
                            <a:pt x="359" y="212"/>
                          </a:lnTo>
                          <a:lnTo>
                            <a:pt x="343" y="227"/>
                          </a:lnTo>
                          <a:lnTo>
                            <a:pt x="335" y="233"/>
                          </a:lnTo>
                          <a:lnTo>
                            <a:pt x="326" y="238"/>
                          </a:lnTo>
                          <a:lnTo>
                            <a:pt x="318" y="243"/>
                          </a:lnTo>
                          <a:lnTo>
                            <a:pt x="308" y="245"/>
                          </a:lnTo>
                          <a:lnTo>
                            <a:pt x="286" y="251"/>
                          </a:lnTo>
                          <a:lnTo>
                            <a:pt x="265" y="259"/>
                          </a:lnTo>
                          <a:lnTo>
                            <a:pt x="246" y="266"/>
                          </a:lnTo>
                          <a:lnTo>
                            <a:pt x="227" y="275"/>
                          </a:lnTo>
                          <a:lnTo>
                            <a:pt x="190" y="294"/>
                          </a:lnTo>
                          <a:lnTo>
                            <a:pt x="156" y="315"/>
                          </a:lnTo>
                          <a:lnTo>
                            <a:pt x="138" y="324"/>
                          </a:lnTo>
                          <a:lnTo>
                            <a:pt x="121" y="333"/>
                          </a:lnTo>
                          <a:lnTo>
                            <a:pt x="102" y="342"/>
                          </a:lnTo>
                          <a:lnTo>
                            <a:pt x="84" y="349"/>
                          </a:lnTo>
                          <a:lnTo>
                            <a:pt x="64" y="355"/>
                          </a:lnTo>
                          <a:lnTo>
                            <a:pt x="44" y="359"/>
                          </a:lnTo>
                          <a:lnTo>
                            <a:pt x="22" y="363"/>
                          </a:lnTo>
                          <a:lnTo>
                            <a:pt x="0" y="364"/>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58" name="Freeform 507"/>
                    <p:cNvSpPr>
                      <a:spLocks/>
                    </p:cNvSpPr>
                    <p:nvPr/>
                  </p:nvSpPr>
                  <p:spPr bwMode="auto">
                    <a:xfrm>
                      <a:off x="4713" y="1373"/>
                      <a:ext cx="147" cy="91"/>
                    </a:xfrm>
                    <a:custGeom>
                      <a:avLst/>
                      <a:gdLst>
                        <a:gd name="T0" fmla="*/ 0 w 587"/>
                        <a:gd name="T1" fmla="*/ 0 h 364"/>
                        <a:gd name="T2" fmla="*/ 0 w 587"/>
                        <a:gd name="T3" fmla="*/ 0 h 364"/>
                        <a:gd name="T4" fmla="*/ 0 w 587"/>
                        <a:gd name="T5" fmla="*/ 0 h 364"/>
                        <a:gd name="T6" fmla="*/ 0 w 587"/>
                        <a:gd name="T7" fmla="*/ 0 h 364"/>
                        <a:gd name="T8" fmla="*/ 0 w 587"/>
                        <a:gd name="T9" fmla="*/ 0 h 364"/>
                        <a:gd name="T10" fmla="*/ 0 w 587"/>
                        <a:gd name="T11" fmla="*/ 0 h 364"/>
                        <a:gd name="T12" fmla="*/ 0 w 587"/>
                        <a:gd name="T13" fmla="*/ 0 h 364"/>
                        <a:gd name="T14" fmla="*/ 0 w 587"/>
                        <a:gd name="T15" fmla="*/ 0 h 364"/>
                        <a:gd name="T16" fmla="*/ 0 w 587"/>
                        <a:gd name="T17" fmla="*/ 0 h 364"/>
                        <a:gd name="T18" fmla="*/ 0 w 587"/>
                        <a:gd name="T19" fmla="*/ 0 h 364"/>
                        <a:gd name="T20" fmla="*/ 0 w 587"/>
                        <a:gd name="T21" fmla="*/ 0 h 364"/>
                        <a:gd name="T22" fmla="*/ 0 w 587"/>
                        <a:gd name="T23" fmla="*/ 0 h 364"/>
                        <a:gd name="T24" fmla="*/ 0 w 587"/>
                        <a:gd name="T25" fmla="*/ 0 h 364"/>
                        <a:gd name="T26" fmla="*/ 0 w 587"/>
                        <a:gd name="T27" fmla="*/ 0 h 364"/>
                        <a:gd name="T28" fmla="*/ 0 w 587"/>
                        <a:gd name="T29" fmla="*/ 0 h 364"/>
                        <a:gd name="T30" fmla="*/ 0 w 587"/>
                        <a:gd name="T31" fmla="*/ 0 h 364"/>
                        <a:gd name="T32" fmla="*/ 0 w 587"/>
                        <a:gd name="T33" fmla="*/ 0 h 364"/>
                        <a:gd name="T34" fmla="*/ 0 w 587"/>
                        <a:gd name="T35" fmla="*/ 0 h 364"/>
                        <a:gd name="T36" fmla="*/ 0 w 587"/>
                        <a:gd name="T37" fmla="*/ 0 h 364"/>
                        <a:gd name="T38" fmla="*/ 0 w 587"/>
                        <a:gd name="T39" fmla="*/ 0 h 364"/>
                        <a:gd name="T40" fmla="*/ 0 w 587"/>
                        <a:gd name="T41" fmla="*/ 0 h 364"/>
                        <a:gd name="T42" fmla="*/ 0 w 587"/>
                        <a:gd name="T43" fmla="*/ 0 h 364"/>
                        <a:gd name="T44" fmla="*/ 0 w 587"/>
                        <a:gd name="T45" fmla="*/ 0 h 364"/>
                        <a:gd name="T46" fmla="*/ 0 w 587"/>
                        <a:gd name="T47" fmla="*/ 0 h 364"/>
                        <a:gd name="T48" fmla="*/ 0 w 587"/>
                        <a:gd name="T49" fmla="*/ 0 h 364"/>
                        <a:gd name="T50" fmla="*/ 0 w 587"/>
                        <a:gd name="T51" fmla="*/ 0 h 364"/>
                        <a:gd name="T52" fmla="*/ 0 w 587"/>
                        <a:gd name="T53" fmla="*/ 0 h 364"/>
                        <a:gd name="T54" fmla="*/ 0 w 587"/>
                        <a:gd name="T55" fmla="*/ 0 h 364"/>
                        <a:gd name="T56" fmla="*/ 0 w 587"/>
                        <a:gd name="T57" fmla="*/ 0 h 364"/>
                        <a:gd name="T58" fmla="*/ 0 w 587"/>
                        <a:gd name="T59" fmla="*/ 0 h 364"/>
                        <a:gd name="T60" fmla="*/ 0 w 587"/>
                        <a:gd name="T61" fmla="*/ 0 h 364"/>
                        <a:gd name="T62" fmla="*/ 0 w 587"/>
                        <a:gd name="T63" fmla="*/ 0 h 364"/>
                        <a:gd name="T64" fmla="*/ 0 w 587"/>
                        <a:gd name="T65" fmla="*/ 0 h 364"/>
                        <a:gd name="T66" fmla="*/ 0 w 587"/>
                        <a:gd name="T67" fmla="*/ 0 h 364"/>
                        <a:gd name="T68" fmla="*/ 0 w 587"/>
                        <a:gd name="T69" fmla="*/ 0 h 364"/>
                        <a:gd name="T70" fmla="*/ 0 w 587"/>
                        <a:gd name="T71" fmla="*/ 0 h 364"/>
                        <a:gd name="T72" fmla="*/ 0 w 587"/>
                        <a:gd name="T73" fmla="*/ 0 h 364"/>
                        <a:gd name="T74" fmla="*/ 0 w 587"/>
                        <a:gd name="T75" fmla="*/ 0 h 364"/>
                        <a:gd name="T76" fmla="*/ 0 w 587"/>
                        <a:gd name="T77" fmla="*/ 0 h 364"/>
                        <a:gd name="T78" fmla="*/ 0 w 587"/>
                        <a:gd name="T79" fmla="*/ 0 h 3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7"/>
                        <a:gd name="T121" fmla="*/ 0 h 364"/>
                        <a:gd name="T122" fmla="*/ 587 w 587"/>
                        <a:gd name="T123" fmla="*/ 364 h 3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7" h="364">
                          <a:moveTo>
                            <a:pt x="0" y="364"/>
                          </a:moveTo>
                          <a:lnTo>
                            <a:pt x="0" y="349"/>
                          </a:lnTo>
                          <a:lnTo>
                            <a:pt x="0" y="331"/>
                          </a:lnTo>
                          <a:lnTo>
                            <a:pt x="0" y="322"/>
                          </a:lnTo>
                          <a:lnTo>
                            <a:pt x="2" y="315"/>
                          </a:lnTo>
                          <a:lnTo>
                            <a:pt x="4" y="308"/>
                          </a:lnTo>
                          <a:lnTo>
                            <a:pt x="8" y="303"/>
                          </a:lnTo>
                          <a:lnTo>
                            <a:pt x="15" y="294"/>
                          </a:lnTo>
                          <a:lnTo>
                            <a:pt x="25" y="284"/>
                          </a:lnTo>
                          <a:lnTo>
                            <a:pt x="33" y="276"/>
                          </a:lnTo>
                          <a:lnTo>
                            <a:pt x="40" y="266"/>
                          </a:lnTo>
                          <a:lnTo>
                            <a:pt x="47" y="255"/>
                          </a:lnTo>
                          <a:lnTo>
                            <a:pt x="53" y="243"/>
                          </a:lnTo>
                          <a:lnTo>
                            <a:pt x="64" y="221"/>
                          </a:lnTo>
                          <a:lnTo>
                            <a:pt x="72" y="206"/>
                          </a:lnTo>
                          <a:lnTo>
                            <a:pt x="78" y="198"/>
                          </a:lnTo>
                          <a:lnTo>
                            <a:pt x="85" y="190"/>
                          </a:lnTo>
                          <a:lnTo>
                            <a:pt x="94" y="184"/>
                          </a:lnTo>
                          <a:lnTo>
                            <a:pt x="104" y="178"/>
                          </a:lnTo>
                          <a:lnTo>
                            <a:pt x="115" y="173"/>
                          </a:lnTo>
                          <a:lnTo>
                            <a:pt x="127" y="168"/>
                          </a:lnTo>
                          <a:lnTo>
                            <a:pt x="139" y="164"/>
                          </a:lnTo>
                          <a:lnTo>
                            <a:pt x="151" y="161"/>
                          </a:lnTo>
                          <a:lnTo>
                            <a:pt x="203" y="150"/>
                          </a:lnTo>
                          <a:lnTo>
                            <a:pt x="242" y="140"/>
                          </a:lnTo>
                          <a:lnTo>
                            <a:pt x="263" y="133"/>
                          </a:lnTo>
                          <a:lnTo>
                            <a:pt x="284" y="124"/>
                          </a:lnTo>
                          <a:lnTo>
                            <a:pt x="302" y="114"/>
                          </a:lnTo>
                          <a:lnTo>
                            <a:pt x="319" y="104"/>
                          </a:lnTo>
                          <a:lnTo>
                            <a:pt x="351" y="84"/>
                          </a:lnTo>
                          <a:lnTo>
                            <a:pt x="383" y="62"/>
                          </a:lnTo>
                          <a:lnTo>
                            <a:pt x="400" y="52"/>
                          </a:lnTo>
                          <a:lnTo>
                            <a:pt x="416" y="42"/>
                          </a:lnTo>
                          <a:lnTo>
                            <a:pt x="434" y="32"/>
                          </a:lnTo>
                          <a:lnTo>
                            <a:pt x="452" y="25"/>
                          </a:lnTo>
                          <a:lnTo>
                            <a:pt x="472" y="18"/>
                          </a:lnTo>
                          <a:lnTo>
                            <a:pt x="494" y="11"/>
                          </a:lnTo>
                          <a:lnTo>
                            <a:pt x="517" y="7"/>
                          </a:lnTo>
                          <a:lnTo>
                            <a:pt x="544" y="3"/>
                          </a:lnTo>
                          <a:lnTo>
                            <a:pt x="556" y="2"/>
                          </a:lnTo>
                          <a:lnTo>
                            <a:pt x="566" y="0"/>
                          </a:lnTo>
                          <a:lnTo>
                            <a:pt x="574" y="2"/>
                          </a:lnTo>
                          <a:lnTo>
                            <a:pt x="580" y="3"/>
                          </a:lnTo>
                          <a:lnTo>
                            <a:pt x="583" y="5"/>
                          </a:lnTo>
                          <a:lnTo>
                            <a:pt x="586" y="9"/>
                          </a:lnTo>
                          <a:lnTo>
                            <a:pt x="587" y="13"/>
                          </a:lnTo>
                          <a:lnTo>
                            <a:pt x="587" y="18"/>
                          </a:lnTo>
                          <a:lnTo>
                            <a:pt x="582" y="40"/>
                          </a:lnTo>
                          <a:lnTo>
                            <a:pt x="576" y="62"/>
                          </a:lnTo>
                          <a:lnTo>
                            <a:pt x="575" y="65"/>
                          </a:lnTo>
                          <a:lnTo>
                            <a:pt x="571" y="70"/>
                          </a:lnTo>
                          <a:lnTo>
                            <a:pt x="564" y="74"/>
                          </a:lnTo>
                          <a:lnTo>
                            <a:pt x="555" y="79"/>
                          </a:lnTo>
                          <a:lnTo>
                            <a:pt x="533" y="87"/>
                          </a:lnTo>
                          <a:lnTo>
                            <a:pt x="506" y="96"/>
                          </a:lnTo>
                          <a:lnTo>
                            <a:pt x="457" y="112"/>
                          </a:lnTo>
                          <a:lnTo>
                            <a:pt x="433" y="120"/>
                          </a:lnTo>
                          <a:lnTo>
                            <a:pt x="403" y="158"/>
                          </a:lnTo>
                          <a:lnTo>
                            <a:pt x="375" y="195"/>
                          </a:lnTo>
                          <a:lnTo>
                            <a:pt x="359" y="212"/>
                          </a:lnTo>
                          <a:lnTo>
                            <a:pt x="343" y="227"/>
                          </a:lnTo>
                          <a:lnTo>
                            <a:pt x="335" y="233"/>
                          </a:lnTo>
                          <a:lnTo>
                            <a:pt x="326" y="238"/>
                          </a:lnTo>
                          <a:lnTo>
                            <a:pt x="318" y="243"/>
                          </a:lnTo>
                          <a:lnTo>
                            <a:pt x="308" y="245"/>
                          </a:lnTo>
                          <a:lnTo>
                            <a:pt x="286" y="251"/>
                          </a:lnTo>
                          <a:lnTo>
                            <a:pt x="265" y="259"/>
                          </a:lnTo>
                          <a:lnTo>
                            <a:pt x="246" y="266"/>
                          </a:lnTo>
                          <a:lnTo>
                            <a:pt x="227" y="275"/>
                          </a:lnTo>
                          <a:lnTo>
                            <a:pt x="190" y="294"/>
                          </a:lnTo>
                          <a:lnTo>
                            <a:pt x="156" y="315"/>
                          </a:lnTo>
                          <a:lnTo>
                            <a:pt x="138" y="324"/>
                          </a:lnTo>
                          <a:lnTo>
                            <a:pt x="121" y="333"/>
                          </a:lnTo>
                          <a:lnTo>
                            <a:pt x="102" y="342"/>
                          </a:lnTo>
                          <a:lnTo>
                            <a:pt x="84" y="349"/>
                          </a:lnTo>
                          <a:lnTo>
                            <a:pt x="64" y="355"/>
                          </a:lnTo>
                          <a:lnTo>
                            <a:pt x="44" y="359"/>
                          </a:lnTo>
                          <a:lnTo>
                            <a:pt x="22" y="363"/>
                          </a:lnTo>
                          <a:lnTo>
                            <a:pt x="0" y="364"/>
                          </a:lnTo>
                        </a:path>
                      </a:pathLst>
                    </a:custGeom>
                    <a:solidFill>
                      <a:schemeClr val="bg1">
                        <a:lumMod val="85000"/>
                      </a:schemeClr>
                    </a:solidFill>
                    <a:ln w="7938">
                      <a:solidFill>
                        <a:srgbClr val="000000"/>
                      </a:solidFill>
                      <a:prstDash val="solid"/>
                      <a:round/>
                      <a:headEnd/>
                      <a:tailEnd/>
                    </a:ln>
                  </p:spPr>
                  <p:txBody>
                    <a:bodyPr/>
                    <a:lstStyle/>
                    <a:p>
                      <a:pPr defTabSz="340519">
                        <a:buClrTx/>
                      </a:pPr>
                      <a:endParaRPr lang="en-US" sz="1350" kern="1200">
                        <a:solidFill>
                          <a:prstClr val="black"/>
                        </a:solidFill>
                        <a:latin typeface="Calibri" charset="0"/>
                        <a:ea typeface=""/>
                        <a:cs typeface=""/>
                      </a:endParaRPr>
                    </a:p>
                  </p:txBody>
                </p:sp>
                <p:sp>
                  <p:nvSpPr>
                    <p:cNvPr id="159" name="Freeform 508"/>
                    <p:cNvSpPr>
                      <a:spLocks/>
                    </p:cNvSpPr>
                    <p:nvPr/>
                  </p:nvSpPr>
                  <p:spPr bwMode="auto">
                    <a:xfrm>
                      <a:off x="3284" y="870"/>
                      <a:ext cx="504" cy="292"/>
                    </a:xfrm>
                    <a:custGeom>
                      <a:avLst/>
                      <a:gdLst>
                        <a:gd name="T0" fmla="*/ 0 w 2013"/>
                        <a:gd name="T1" fmla="*/ 0 h 1168"/>
                        <a:gd name="T2" fmla="*/ 0 w 2013"/>
                        <a:gd name="T3" fmla="*/ 0 h 1168"/>
                        <a:gd name="T4" fmla="*/ 0 w 2013"/>
                        <a:gd name="T5" fmla="*/ 0 h 1168"/>
                        <a:gd name="T6" fmla="*/ 0 w 2013"/>
                        <a:gd name="T7" fmla="*/ 0 h 1168"/>
                        <a:gd name="T8" fmla="*/ 0 w 2013"/>
                        <a:gd name="T9" fmla="*/ 0 h 1168"/>
                        <a:gd name="T10" fmla="*/ 0 w 2013"/>
                        <a:gd name="T11" fmla="*/ 0 h 1168"/>
                        <a:gd name="T12" fmla="*/ 0 w 2013"/>
                        <a:gd name="T13" fmla="*/ 0 h 1168"/>
                        <a:gd name="T14" fmla="*/ 0 w 2013"/>
                        <a:gd name="T15" fmla="*/ 0 h 1168"/>
                        <a:gd name="T16" fmla="*/ 0 w 2013"/>
                        <a:gd name="T17" fmla="*/ 0 h 1168"/>
                        <a:gd name="T18" fmla="*/ 0 w 2013"/>
                        <a:gd name="T19" fmla="*/ 0 h 1168"/>
                        <a:gd name="T20" fmla="*/ 0 w 2013"/>
                        <a:gd name="T21" fmla="*/ 0 h 1168"/>
                        <a:gd name="T22" fmla="*/ 0 w 2013"/>
                        <a:gd name="T23" fmla="*/ 0 h 1168"/>
                        <a:gd name="T24" fmla="*/ 0 w 2013"/>
                        <a:gd name="T25" fmla="*/ 0 h 1168"/>
                        <a:gd name="T26" fmla="*/ 0 w 2013"/>
                        <a:gd name="T27" fmla="*/ 0 h 1168"/>
                        <a:gd name="T28" fmla="*/ 0 w 2013"/>
                        <a:gd name="T29" fmla="*/ 0 h 1168"/>
                        <a:gd name="T30" fmla="*/ 0 w 2013"/>
                        <a:gd name="T31" fmla="*/ 0 h 1168"/>
                        <a:gd name="T32" fmla="*/ 0 w 2013"/>
                        <a:gd name="T33" fmla="*/ 0 h 1168"/>
                        <a:gd name="T34" fmla="*/ 0 w 2013"/>
                        <a:gd name="T35" fmla="*/ 0 h 1168"/>
                        <a:gd name="T36" fmla="*/ 0 w 2013"/>
                        <a:gd name="T37" fmla="*/ 0 h 1168"/>
                        <a:gd name="T38" fmla="*/ 0 w 2013"/>
                        <a:gd name="T39" fmla="*/ 0 h 1168"/>
                        <a:gd name="T40" fmla="*/ 0 w 2013"/>
                        <a:gd name="T41" fmla="*/ 0 h 1168"/>
                        <a:gd name="T42" fmla="*/ 0 w 2013"/>
                        <a:gd name="T43" fmla="*/ 0 h 1168"/>
                        <a:gd name="T44" fmla="*/ 0 w 2013"/>
                        <a:gd name="T45" fmla="*/ 0 h 1168"/>
                        <a:gd name="T46" fmla="*/ 0 w 2013"/>
                        <a:gd name="T47" fmla="*/ 0 h 1168"/>
                        <a:gd name="T48" fmla="*/ 0 w 2013"/>
                        <a:gd name="T49" fmla="*/ 0 h 1168"/>
                        <a:gd name="T50" fmla="*/ 0 w 2013"/>
                        <a:gd name="T51" fmla="*/ 0 h 1168"/>
                        <a:gd name="T52" fmla="*/ 0 w 2013"/>
                        <a:gd name="T53" fmla="*/ 0 h 1168"/>
                        <a:gd name="T54" fmla="*/ 0 w 2013"/>
                        <a:gd name="T55" fmla="*/ 0 h 1168"/>
                        <a:gd name="T56" fmla="*/ 0 w 2013"/>
                        <a:gd name="T57" fmla="*/ 0 h 1168"/>
                        <a:gd name="T58" fmla="*/ 0 w 2013"/>
                        <a:gd name="T59" fmla="*/ 0 h 1168"/>
                        <a:gd name="T60" fmla="*/ 0 w 2013"/>
                        <a:gd name="T61" fmla="*/ 0 h 1168"/>
                        <a:gd name="T62" fmla="*/ 0 w 2013"/>
                        <a:gd name="T63" fmla="*/ 0 h 1168"/>
                        <a:gd name="T64" fmla="*/ 0 w 2013"/>
                        <a:gd name="T65" fmla="*/ 0 h 1168"/>
                        <a:gd name="T66" fmla="*/ 0 w 2013"/>
                        <a:gd name="T67" fmla="*/ 0 h 1168"/>
                        <a:gd name="T68" fmla="*/ 0 w 2013"/>
                        <a:gd name="T69" fmla="*/ 0 h 1168"/>
                        <a:gd name="T70" fmla="*/ 0 w 2013"/>
                        <a:gd name="T71" fmla="*/ 0 h 1168"/>
                        <a:gd name="T72" fmla="*/ 0 w 2013"/>
                        <a:gd name="T73" fmla="*/ 0 h 1168"/>
                        <a:gd name="T74" fmla="*/ 0 w 2013"/>
                        <a:gd name="T75" fmla="*/ 0 h 1168"/>
                        <a:gd name="T76" fmla="*/ 0 w 2013"/>
                        <a:gd name="T77" fmla="*/ 0 h 1168"/>
                        <a:gd name="T78" fmla="*/ 0 w 2013"/>
                        <a:gd name="T79" fmla="*/ 0 h 1168"/>
                        <a:gd name="T80" fmla="*/ 0 w 2013"/>
                        <a:gd name="T81" fmla="*/ 0 h 1168"/>
                        <a:gd name="T82" fmla="*/ 0 w 2013"/>
                        <a:gd name="T83" fmla="*/ 0 h 1168"/>
                        <a:gd name="T84" fmla="*/ 0 w 2013"/>
                        <a:gd name="T85" fmla="*/ 0 h 1168"/>
                        <a:gd name="T86" fmla="*/ 0 w 2013"/>
                        <a:gd name="T87" fmla="*/ 0 h 1168"/>
                        <a:gd name="T88" fmla="*/ 0 w 2013"/>
                        <a:gd name="T89" fmla="*/ 0 h 1168"/>
                        <a:gd name="T90" fmla="*/ 0 w 2013"/>
                        <a:gd name="T91" fmla="*/ 0 h 1168"/>
                        <a:gd name="T92" fmla="*/ 0 w 2013"/>
                        <a:gd name="T93" fmla="*/ 0 h 1168"/>
                        <a:gd name="T94" fmla="*/ 0 w 2013"/>
                        <a:gd name="T95" fmla="*/ 0 h 1168"/>
                        <a:gd name="T96" fmla="*/ 0 w 2013"/>
                        <a:gd name="T97" fmla="*/ 0 h 1168"/>
                        <a:gd name="T98" fmla="*/ 0 w 2013"/>
                        <a:gd name="T99" fmla="*/ 0 h 1168"/>
                        <a:gd name="T100" fmla="*/ 0 w 2013"/>
                        <a:gd name="T101" fmla="*/ 0 h 1168"/>
                        <a:gd name="T102" fmla="*/ 0 w 2013"/>
                        <a:gd name="T103" fmla="*/ 0 h 1168"/>
                        <a:gd name="T104" fmla="*/ 0 w 2013"/>
                        <a:gd name="T105" fmla="*/ 0 h 1168"/>
                        <a:gd name="T106" fmla="*/ 0 w 2013"/>
                        <a:gd name="T107" fmla="*/ 0 h 1168"/>
                        <a:gd name="T108" fmla="*/ 0 w 2013"/>
                        <a:gd name="T109" fmla="*/ 0 h 1168"/>
                        <a:gd name="T110" fmla="*/ 0 w 2013"/>
                        <a:gd name="T111" fmla="*/ 0 h 1168"/>
                        <a:gd name="T112" fmla="*/ 0 w 2013"/>
                        <a:gd name="T113" fmla="*/ 0 h 1168"/>
                        <a:gd name="T114" fmla="*/ 0 w 2013"/>
                        <a:gd name="T115" fmla="*/ 0 h 1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13"/>
                        <a:gd name="T175" fmla="*/ 0 h 1168"/>
                        <a:gd name="T176" fmla="*/ 2013 w 2013"/>
                        <a:gd name="T177" fmla="*/ 1168 h 1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13" h="1168">
                          <a:moveTo>
                            <a:pt x="892" y="1168"/>
                          </a:moveTo>
                          <a:lnTo>
                            <a:pt x="913" y="1140"/>
                          </a:lnTo>
                          <a:lnTo>
                            <a:pt x="933" y="1114"/>
                          </a:lnTo>
                          <a:lnTo>
                            <a:pt x="941" y="1101"/>
                          </a:lnTo>
                          <a:lnTo>
                            <a:pt x="949" y="1087"/>
                          </a:lnTo>
                          <a:lnTo>
                            <a:pt x="953" y="1072"/>
                          </a:lnTo>
                          <a:lnTo>
                            <a:pt x="957" y="1057"/>
                          </a:lnTo>
                          <a:lnTo>
                            <a:pt x="974" y="1019"/>
                          </a:lnTo>
                          <a:lnTo>
                            <a:pt x="989" y="981"/>
                          </a:lnTo>
                          <a:lnTo>
                            <a:pt x="1002" y="945"/>
                          </a:lnTo>
                          <a:lnTo>
                            <a:pt x="1015" y="910"/>
                          </a:lnTo>
                          <a:lnTo>
                            <a:pt x="1035" y="845"/>
                          </a:lnTo>
                          <a:lnTo>
                            <a:pt x="1051" y="786"/>
                          </a:lnTo>
                          <a:lnTo>
                            <a:pt x="1066" y="738"/>
                          </a:lnTo>
                          <a:lnTo>
                            <a:pt x="1078" y="700"/>
                          </a:lnTo>
                          <a:lnTo>
                            <a:pt x="1084" y="687"/>
                          </a:lnTo>
                          <a:lnTo>
                            <a:pt x="1090" y="677"/>
                          </a:lnTo>
                          <a:lnTo>
                            <a:pt x="1093" y="673"/>
                          </a:lnTo>
                          <a:lnTo>
                            <a:pt x="1095" y="671"/>
                          </a:lnTo>
                          <a:lnTo>
                            <a:pt x="1099" y="670"/>
                          </a:lnTo>
                          <a:lnTo>
                            <a:pt x="1102" y="668"/>
                          </a:lnTo>
                          <a:lnTo>
                            <a:pt x="1105" y="670"/>
                          </a:lnTo>
                          <a:lnTo>
                            <a:pt x="1108" y="671"/>
                          </a:lnTo>
                          <a:lnTo>
                            <a:pt x="1109" y="673"/>
                          </a:lnTo>
                          <a:lnTo>
                            <a:pt x="1111" y="677"/>
                          </a:lnTo>
                          <a:lnTo>
                            <a:pt x="1113" y="686"/>
                          </a:lnTo>
                          <a:lnTo>
                            <a:pt x="1114" y="697"/>
                          </a:lnTo>
                          <a:lnTo>
                            <a:pt x="1116" y="722"/>
                          </a:lnTo>
                          <a:lnTo>
                            <a:pt x="1117" y="746"/>
                          </a:lnTo>
                          <a:lnTo>
                            <a:pt x="1120" y="755"/>
                          </a:lnTo>
                          <a:lnTo>
                            <a:pt x="1122" y="762"/>
                          </a:lnTo>
                          <a:lnTo>
                            <a:pt x="1125" y="764"/>
                          </a:lnTo>
                          <a:lnTo>
                            <a:pt x="1127" y="765"/>
                          </a:lnTo>
                          <a:lnTo>
                            <a:pt x="1131" y="764"/>
                          </a:lnTo>
                          <a:lnTo>
                            <a:pt x="1135" y="763"/>
                          </a:lnTo>
                          <a:lnTo>
                            <a:pt x="1138" y="760"/>
                          </a:lnTo>
                          <a:lnTo>
                            <a:pt x="1143" y="757"/>
                          </a:lnTo>
                          <a:lnTo>
                            <a:pt x="1148" y="750"/>
                          </a:lnTo>
                          <a:lnTo>
                            <a:pt x="1155" y="743"/>
                          </a:lnTo>
                          <a:lnTo>
                            <a:pt x="1169" y="724"/>
                          </a:lnTo>
                          <a:lnTo>
                            <a:pt x="1187" y="695"/>
                          </a:lnTo>
                          <a:lnTo>
                            <a:pt x="1199" y="700"/>
                          </a:lnTo>
                          <a:lnTo>
                            <a:pt x="1207" y="705"/>
                          </a:lnTo>
                          <a:lnTo>
                            <a:pt x="1213" y="710"/>
                          </a:lnTo>
                          <a:lnTo>
                            <a:pt x="1215" y="716"/>
                          </a:lnTo>
                          <a:lnTo>
                            <a:pt x="1215" y="721"/>
                          </a:lnTo>
                          <a:lnTo>
                            <a:pt x="1214" y="727"/>
                          </a:lnTo>
                          <a:lnTo>
                            <a:pt x="1210" y="735"/>
                          </a:lnTo>
                          <a:lnTo>
                            <a:pt x="1207" y="741"/>
                          </a:lnTo>
                          <a:lnTo>
                            <a:pt x="1197" y="757"/>
                          </a:lnTo>
                          <a:lnTo>
                            <a:pt x="1190" y="776"/>
                          </a:lnTo>
                          <a:lnTo>
                            <a:pt x="1186" y="787"/>
                          </a:lnTo>
                          <a:lnTo>
                            <a:pt x="1185" y="799"/>
                          </a:lnTo>
                          <a:lnTo>
                            <a:pt x="1185" y="812"/>
                          </a:lnTo>
                          <a:lnTo>
                            <a:pt x="1187" y="826"/>
                          </a:lnTo>
                          <a:lnTo>
                            <a:pt x="1191" y="828"/>
                          </a:lnTo>
                          <a:lnTo>
                            <a:pt x="1193" y="828"/>
                          </a:lnTo>
                          <a:lnTo>
                            <a:pt x="1197" y="826"/>
                          </a:lnTo>
                          <a:lnTo>
                            <a:pt x="1199" y="825"/>
                          </a:lnTo>
                          <a:lnTo>
                            <a:pt x="1204" y="820"/>
                          </a:lnTo>
                          <a:lnTo>
                            <a:pt x="1208" y="813"/>
                          </a:lnTo>
                          <a:lnTo>
                            <a:pt x="1214" y="795"/>
                          </a:lnTo>
                          <a:lnTo>
                            <a:pt x="1223" y="773"/>
                          </a:lnTo>
                          <a:lnTo>
                            <a:pt x="1228" y="760"/>
                          </a:lnTo>
                          <a:lnTo>
                            <a:pt x="1234" y="749"/>
                          </a:lnTo>
                          <a:lnTo>
                            <a:pt x="1241" y="738"/>
                          </a:lnTo>
                          <a:lnTo>
                            <a:pt x="1251" y="728"/>
                          </a:lnTo>
                          <a:lnTo>
                            <a:pt x="1256" y="725"/>
                          </a:lnTo>
                          <a:lnTo>
                            <a:pt x="1262" y="720"/>
                          </a:lnTo>
                          <a:lnTo>
                            <a:pt x="1269" y="717"/>
                          </a:lnTo>
                          <a:lnTo>
                            <a:pt x="1277" y="714"/>
                          </a:lnTo>
                          <a:lnTo>
                            <a:pt x="1284" y="711"/>
                          </a:lnTo>
                          <a:lnTo>
                            <a:pt x="1292" y="710"/>
                          </a:lnTo>
                          <a:lnTo>
                            <a:pt x="1302" y="709"/>
                          </a:lnTo>
                          <a:lnTo>
                            <a:pt x="1312" y="709"/>
                          </a:lnTo>
                          <a:lnTo>
                            <a:pt x="1308" y="694"/>
                          </a:lnTo>
                          <a:lnTo>
                            <a:pt x="1307" y="681"/>
                          </a:lnTo>
                          <a:lnTo>
                            <a:pt x="1308" y="671"/>
                          </a:lnTo>
                          <a:lnTo>
                            <a:pt x="1312" y="664"/>
                          </a:lnTo>
                          <a:lnTo>
                            <a:pt x="1317" y="656"/>
                          </a:lnTo>
                          <a:lnTo>
                            <a:pt x="1323" y="653"/>
                          </a:lnTo>
                          <a:lnTo>
                            <a:pt x="1330" y="649"/>
                          </a:lnTo>
                          <a:lnTo>
                            <a:pt x="1338" y="646"/>
                          </a:lnTo>
                          <a:lnTo>
                            <a:pt x="1354" y="645"/>
                          </a:lnTo>
                          <a:lnTo>
                            <a:pt x="1370" y="646"/>
                          </a:lnTo>
                          <a:lnTo>
                            <a:pt x="1379" y="649"/>
                          </a:lnTo>
                          <a:lnTo>
                            <a:pt x="1384" y="649"/>
                          </a:lnTo>
                          <a:lnTo>
                            <a:pt x="1406" y="646"/>
                          </a:lnTo>
                          <a:lnTo>
                            <a:pt x="1426" y="642"/>
                          </a:lnTo>
                          <a:lnTo>
                            <a:pt x="1443" y="635"/>
                          </a:lnTo>
                          <a:lnTo>
                            <a:pt x="1458" y="629"/>
                          </a:lnTo>
                          <a:lnTo>
                            <a:pt x="1471" y="622"/>
                          </a:lnTo>
                          <a:lnTo>
                            <a:pt x="1482" y="615"/>
                          </a:lnTo>
                          <a:lnTo>
                            <a:pt x="1492" y="606"/>
                          </a:lnTo>
                          <a:lnTo>
                            <a:pt x="1499" y="599"/>
                          </a:lnTo>
                          <a:lnTo>
                            <a:pt x="1505" y="590"/>
                          </a:lnTo>
                          <a:lnTo>
                            <a:pt x="1512" y="583"/>
                          </a:lnTo>
                          <a:lnTo>
                            <a:pt x="1515" y="577"/>
                          </a:lnTo>
                          <a:lnTo>
                            <a:pt x="1518" y="569"/>
                          </a:lnTo>
                          <a:lnTo>
                            <a:pt x="1521" y="561"/>
                          </a:lnTo>
                          <a:lnTo>
                            <a:pt x="1521" y="557"/>
                          </a:lnTo>
                          <a:lnTo>
                            <a:pt x="1537" y="555"/>
                          </a:lnTo>
                          <a:lnTo>
                            <a:pt x="1549" y="553"/>
                          </a:lnTo>
                          <a:lnTo>
                            <a:pt x="1559" y="553"/>
                          </a:lnTo>
                          <a:lnTo>
                            <a:pt x="1568" y="555"/>
                          </a:lnTo>
                          <a:lnTo>
                            <a:pt x="1579" y="558"/>
                          </a:lnTo>
                          <a:lnTo>
                            <a:pt x="1591" y="564"/>
                          </a:lnTo>
                          <a:lnTo>
                            <a:pt x="1597" y="568"/>
                          </a:lnTo>
                          <a:lnTo>
                            <a:pt x="1606" y="572"/>
                          </a:lnTo>
                          <a:lnTo>
                            <a:pt x="1616" y="574"/>
                          </a:lnTo>
                          <a:lnTo>
                            <a:pt x="1629" y="577"/>
                          </a:lnTo>
                          <a:lnTo>
                            <a:pt x="1645" y="578"/>
                          </a:lnTo>
                          <a:lnTo>
                            <a:pt x="1665" y="579"/>
                          </a:lnTo>
                          <a:lnTo>
                            <a:pt x="1689" y="579"/>
                          </a:lnTo>
                          <a:lnTo>
                            <a:pt x="1718" y="577"/>
                          </a:lnTo>
                          <a:lnTo>
                            <a:pt x="1727" y="582"/>
                          </a:lnTo>
                          <a:lnTo>
                            <a:pt x="1737" y="584"/>
                          </a:lnTo>
                          <a:lnTo>
                            <a:pt x="1745" y="585"/>
                          </a:lnTo>
                          <a:lnTo>
                            <a:pt x="1754" y="585"/>
                          </a:lnTo>
                          <a:lnTo>
                            <a:pt x="1764" y="584"/>
                          </a:lnTo>
                          <a:lnTo>
                            <a:pt x="1772" y="583"/>
                          </a:lnTo>
                          <a:lnTo>
                            <a:pt x="1781" y="580"/>
                          </a:lnTo>
                          <a:lnTo>
                            <a:pt x="1788" y="577"/>
                          </a:lnTo>
                          <a:lnTo>
                            <a:pt x="1814" y="564"/>
                          </a:lnTo>
                          <a:lnTo>
                            <a:pt x="1824" y="557"/>
                          </a:lnTo>
                          <a:lnTo>
                            <a:pt x="1871" y="561"/>
                          </a:lnTo>
                          <a:lnTo>
                            <a:pt x="1912" y="562"/>
                          </a:lnTo>
                          <a:lnTo>
                            <a:pt x="1944" y="561"/>
                          </a:lnTo>
                          <a:lnTo>
                            <a:pt x="1971" y="560"/>
                          </a:lnTo>
                          <a:lnTo>
                            <a:pt x="1990" y="556"/>
                          </a:lnTo>
                          <a:lnTo>
                            <a:pt x="2004" y="553"/>
                          </a:lnTo>
                          <a:lnTo>
                            <a:pt x="2011" y="552"/>
                          </a:lnTo>
                          <a:lnTo>
                            <a:pt x="2013" y="551"/>
                          </a:lnTo>
                          <a:lnTo>
                            <a:pt x="2012" y="546"/>
                          </a:lnTo>
                          <a:lnTo>
                            <a:pt x="2010" y="540"/>
                          </a:lnTo>
                          <a:lnTo>
                            <a:pt x="2005" y="534"/>
                          </a:lnTo>
                          <a:lnTo>
                            <a:pt x="1999" y="528"/>
                          </a:lnTo>
                          <a:lnTo>
                            <a:pt x="1983" y="514"/>
                          </a:lnTo>
                          <a:lnTo>
                            <a:pt x="1964" y="502"/>
                          </a:lnTo>
                          <a:lnTo>
                            <a:pt x="1930" y="481"/>
                          </a:lnTo>
                          <a:lnTo>
                            <a:pt x="1915" y="473"/>
                          </a:lnTo>
                          <a:lnTo>
                            <a:pt x="1909" y="387"/>
                          </a:lnTo>
                          <a:lnTo>
                            <a:pt x="1900" y="387"/>
                          </a:lnTo>
                          <a:lnTo>
                            <a:pt x="1891" y="384"/>
                          </a:lnTo>
                          <a:lnTo>
                            <a:pt x="1884" y="382"/>
                          </a:lnTo>
                          <a:lnTo>
                            <a:pt x="1876" y="380"/>
                          </a:lnTo>
                          <a:lnTo>
                            <a:pt x="1870" y="376"/>
                          </a:lnTo>
                          <a:lnTo>
                            <a:pt x="1865" y="372"/>
                          </a:lnTo>
                          <a:lnTo>
                            <a:pt x="1860" y="369"/>
                          </a:lnTo>
                          <a:lnTo>
                            <a:pt x="1857" y="364"/>
                          </a:lnTo>
                          <a:lnTo>
                            <a:pt x="1846" y="348"/>
                          </a:lnTo>
                          <a:lnTo>
                            <a:pt x="1843" y="340"/>
                          </a:lnTo>
                          <a:lnTo>
                            <a:pt x="1784" y="361"/>
                          </a:lnTo>
                          <a:lnTo>
                            <a:pt x="1767" y="366"/>
                          </a:lnTo>
                          <a:lnTo>
                            <a:pt x="1753" y="370"/>
                          </a:lnTo>
                          <a:lnTo>
                            <a:pt x="1738" y="372"/>
                          </a:lnTo>
                          <a:lnTo>
                            <a:pt x="1726" y="375"/>
                          </a:lnTo>
                          <a:lnTo>
                            <a:pt x="1715" y="375"/>
                          </a:lnTo>
                          <a:lnTo>
                            <a:pt x="1704" y="375"/>
                          </a:lnTo>
                          <a:lnTo>
                            <a:pt x="1695" y="375"/>
                          </a:lnTo>
                          <a:lnTo>
                            <a:pt x="1688" y="373"/>
                          </a:lnTo>
                          <a:lnTo>
                            <a:pt x="1674" y="370"/>
                          </a:lnTo>
                          <a:lnTo>
                            <a:pt x="1666" y="365"/>
                          </a:lnTo>
                          <a:lnTo>
                            <a:pt x="1661" y="362"/>
                          </a:lnTo>
                          <a:lnTo>
                            <a:pt x="1660" y="361"/>
                          </a:lnTo>
                          <a:lnTo>
                            <a:pt x="1665" y="351"/>
                          </a:lnTo>
                          <a:lnTo>
                            <a:pt x="1667" y="342"/>
                          </a:lnTo>
                          <a:lnTo>
                            <a:pt x="1671" y="332"/>
                          </a:lnTo>
                          <a:lnTo>
                            <a:pt x="1673" y="323"/>
                          </a:lnTo>
                          <a:lnTo>
                            <a:pt x="1676" y="306"/>
                          </a:lnTo>
                          <a:lnTo>
                            <a:pt x="1676" y="291"/>
                          </a:lnTo>
                          <a:lnTo>
                            <a:pt x="1674" y="271"/>
                          </a:lnTo>
                          <a:lnTo>
                            <a:pt x="1673" y="262"/>
                          </a:lnTo>
                          <a:lnTo>
                            <a:pt x="1644" y="258"/>
                          </a:lnTo>
                          <a:lnTo>
                            <a:pt x="1622" y="257"/>
                          </a:lnTo>
                          <a:lnTo>
                            <a:pt x="1606" y="257"/>
                          </a:lnTo>
                          <a:lnTo>
                            <a:pt x="1592" y="258"/>
                          </a:lnTo>
                          <a:lnTo>
                            <a:pt x="1584" y="261"/>
                          </a:lnTo>
                          <a:lnTo>
                            <a:pt x="1576" y="264"/>
                          </a:lnTo>
                          <a:lnTo>
                            <a:pt x="1570" y="268"/>
                          </a:lnTo>
                          <a:lnTo>
                            <a:pt x="1564" y="273"/>
                          </a:lnTo>
                          <a:lnTo>
                            <a:pt x="1558" y="278"/>
                          </a:lnTo>
                          <a:lnTo>
                            <a:pt x="1548" y="282"/>
                          </a:lnTo>
                          <a:lnTo>
                            <a:pt x="1537" y="285"/>
                          </a:lnTo>
                          <a:lnTo>
                            <a:pt x="1521" y="289"/>
                          </a:lnTo>
                          <a:lnTo>
                            <a:pt x="1501" y="291"/>
                          </a:lnTo>
                          <a:lnTo>
                            <a:pt x="1474" y="291"/>
                          </a:lnTo>
                          <a:lnTo>
                            <a:pt x="1439" y="291"/>
                          </a:lnTo>
                          <a:lnTo>
                            <a:pt x="1398" y="289"/>
                          </a:lnTo>
                          <a:lnTo>
                            <a:pt x="1356" y="302"/>
                          </a:lnTo>
                          <a:lnTo>
                            <a:pt x="1319" y="317"/>
                          </a:lnTo>
                          <a:lnTo>
                            <a:pt x="1289" y="329"/>
                          </a:lnTo>
                          <a:lnTo>
                            <a:pt x="1263" y="342"/>
                          </a:lnTo>
                          <a:lnTo>
                            <a:pt x="1241" y="354"/>
                          </a:lnTo>
                          <a:lnTo>
                            <a:pt x="1223" y="365"/>
                          </a:lnTo>
                          <a:lnTo>
                            <a:pt x="1208" y="375"/>
                          </a:lnTo>
                          <a:lnTo>
                            <a:pt x="1197" y="383"/>
                          </a:lnTo>
                          <a:lnTo>
                            <a:pt x="1188" y="392"/>
                          </a:lnTo>
                          <a:lnTo>
                            <a:pt x="1182" y="399"/>
                          </a:lnTo>
                          <a:lnTo>
                            <a:pt x="1179" y="405"/>
                          </a:lnTo>
                          <a:lnTo>
                            <a:pt x="1176" y="410"/>
                          </a:lnTo>
                          <a:lnTo>
                            <a:pt x="1174" y="418"/>
                          </a:lnTo>
                          <a:lnTo>
                            <a:pt x="1174" y="420"/>
                          </a:lnTo>
                          <a:lnTo>
                            <a:pt x="984" y="420"/>
                          </a:lnTo>
                          <a:lnTo>
                            <a:pt x="966" y="416"/>
                          </a:lnTo>
                          <a:lnTo>
                            <a:pt x="950" y="413"/>
                          </a:lnTo>
                          <a:lnTo>
                            <a:pt x="934" y="408"/>
                          </a:lnTo>
                          <a:lnTo>
                            <a:pt x="919" y="402"/>
                          </a:lnTo>
                          <a:lnTo>
                            <a:pt x="906" y="395"/>
                          </a:lnTo>
                          <a:lnTo>
                            <a:pt x="893" y="389"/>
                          </a:lnTo>
                          <a:lnTo>
                            <a:pt x="881" y="382"/>
                          </a:lnTo>
                          <a:lnTo>
                            <a:pt x="871" y="376"/>
                          </a:lnTo>
                          <a:lnTo>
                            <a:pt x="854" y="362"/>
                          </a:lnTo>
                          <a:lnTo>
                            <a:pt x="843" y="351"/>
                          </a:lnTo>
                          <a:lnTo>
                            <a:pt x="836" y="344"/>
                          </a:lnTo>
                          <a:lnTo>
                            <a:pt x="833" y="340"/>
                          </a:lnTo>
                          <a:lnTo>
                            <a:pt x="825" y="321"/>
                          </a:lnTo>
                          <a:lnTo>
                            <a:pt x="816" y="305"/>
                          </a:lnTo>
                          <a:lnTo>
                            <a:pt x="808" y="291"/>
                          </a:lnTo>
                          <a:lnTo>
                            <a:pt x="798" y="282"/>
                          </a:lnTo>
                          <a:lnTo>
                            <a:pt x="788" y="275"/>
                          </a:lnTo>
                          <a:lnTo>
                            <a:pt x="778" y="271"/>
                          </a:lnTo>
                          <a:lnTo>
                            <a:pt x="769" y="268"/>
                          </a:lnTo>
                          <a:lnTo>
                            <a:pt x="759" y="267"/>
                          </a:lnTo>
                          <a:lnTo>
                            <a:pt x="750" y="268"/>
                          </a:lnTo>
                          <a:lnTo>
                            <a:pt x="742" y="269"/>
                          </a:lnTo>
                          <a:lnTo>
                            <a:pt x="734" y="272"/>
                          </a:lnTo>
                          <a:lnTo>
                            <a:pt x="728" y="274"/>
                          </a:lnTo>
                          <a:lnTo>
                            <a:pt x="718" y="279"/>
                          </a:lnTo>
                          <a:lnTo>
                            <a:pt x="715" y="282"/>
                          </a:lnTo>
                          <a:lnTo>
                            <a:pt x="636" y="321"/>
                          </a:lnTo>
                          <a:lnTo>
                            <a:pt x="639" y="307"/>
                          </a:lnTo>
                          <a:lnTo>
                            <a:pt x="639" y="298"/>
                          </a:lnTo>
                          <a:lnTo>
                            <a:pt x="639" y="293"/>
                          </a:lnTo>
                          <a:lnTo>
                            <a:pt x="638" y="290"/>
                          </a:lnTo>
                          <a:lnTo>
                            <a:pt x="636" y="288"/>
                          </a:lnTo>
                          <a:lnTo>
                            <a:pt x="635" y="287"/>
                          </a:lnTo>
                          <a:lnTo>
                            <a:pt x="631" y="285"/>
                          </a:lnTo>
                          <a:lnTo>
                            <a:pt x="627" y="285"/>
                          </a:lnTo>
                          <a:lnTo>
                            <a:pt x="620" y="289"/>
                          </a:lnTo>
                          <a:lnTo>
                            <a:pt x="614" y="293"/>
                          </a:lnTo>
                          <a:lnTo>
                            <a:pt x="589" y="315"/>
                          </a:lnTo>
                          <a:lnTo>
                            <a:pt x="578" y="328"/>
                          </a:lnTo>
                          <a:lnTo>
                            <a:pt x="570" y="313"/>
                          </a:lnTo>
                          <a:lnTo>
                            <a:pt x="565" y="299"/>
                          </a:lnTo>
                          <a:lnTo>
                            <a:pt x="563" y="285"/>
                          </a:lnTo>
                          <a:lnTo>
                            <a:pt x="562" y="272"/>
                          </a:lnTo>
                          <a:lnTo>
                            <a:pt x="563" y="260"/>
                          </a:lnTo>
                          <a:lnTo>
                            <a:pt x="565" y="247"/>
                          </a:lnTo>
                          <a:lnTo>
                            <a:pt x="569" y="236"/>
                          </a:lnTo>
                          <a:lnTo>
                            <a:pt x="573" y="227"/>
                          </a:lnTo>
                          <a:lnTo>
                            <a:pt x="583" y="208"/>
                          </a:lnTo>
                          <a:lnTo>
                            <a:pt x="592" y="195"/>
                          </a:lnTo>
                          <a:lnTo>
                            <a:pt x="601" y="186"/>
                          </a:lnTo>
                          <a:lnTo>
                            <a:pt x="603" y="184"/>
                          </a:lnTo>
                          <a:lnTo>
                            <a:pt x="620" y="175"/>
                          </a:lnTo>
                          <a:lnTo>
                            <a:pt x="635" y="165"/>
                          </a:lnTo>
                          <a:lnTo>
                            <a:pt x="649" y="156"/>
                          </a:lnTo>
                          <a:lnTo>
                            <a:pt x="660" y="147"/>
                          </a:lnTo>
                          <a:lnTo>
                            <a:pt x="668" y="137"/>
                          </a:lnTo>
                          <a:lnTo>
                            <a:pt x="676" y="129"/>
                          </a:lnTo>
                          <a:lnTo>
                            <a:pt x="682" y="119"/>
                          </a:lnTo>
                          <a:lnTo>
                            <a:pt x="687" y="110"/>
                          </a:lnTo>
                          <a:lnTo>
                            <a:pt x="693" y="96"/>
                          </a:lnTo>
                          <a:lnTo>
                            <a:pt x="695" y="83"/>
                          </a:lnTo>
                          <a:lnTo>
                            <a:pt x="695" y="75"/>
                          </a:lnTo>
                          <a:lnTo>
                            <a:pt x="695" y="72"/>
                          </a:lnTo>
                          <a:lnTo>
                            <a:pt x="754" y="6"/>
                          </a:lnTo>
                          <a:lnTo>
                            <a:pt x="742" y="4"/>
                          </a:lnTo>
                          <a:lnTo>
                            <a:pt x="729" y="1"/>
                          </a:lnTo>
                          <a:lnTo>
                            <a:pt x="717" y="0"/>
                          </a:lnTo>
                          <a:lnTo>
                            <a:pt x="705" y="0"/>
                          </a:lnTo>
                          <a:lnTo>
                            <a:pt x="694" y="1"/>
                          </a:lnTo>
                          <a:lnTo>
                            <a:pt x="683" y="2"/>
                          </a:lnTo>
                          <a:lnTo>
                            <a:pt x="672" y="5"/>
                          </a:lnTo>
                          <a:lnTo>
                            <a:pt x="661" y="9"/>
                          </a:lnTo>
                          <a:lnTo>
                            <a:pt x="651" y="12"/>
                          </a:lnTo>
                          <a:lnTo>
                            <a:pt x="641" y="16"/>
                          </a:lnTo>
                          <a:lnTo>
                            <a:pt x="633" y="21"/>
                          </a:lnTo>
                          <a:lnTo>
                            <a:pt x="623" y="27"/>
                          </a:lnTo>
                          <a:lnTo>
                            <a:pt x="606" y="38"/>
                          </a:lnTo>
                          <a:lnTo>
                            <a:pt x="591" y="50"/>
                          </a:lnTo>
                          <a:lnTo>
                            <a:pt x="578" y="64"/>
                          </a:lnTo>
                          <a:lnTo>
                            <a:pt x="565" y="77"/>
                          </a:lnTo>
                          <a:lnTo>
                            <a:pt x="556" y="89"/>
                          </a:lnTo>
                          <a:lnTo>
                            <a:pt x="547" y="100"/>
                          </a:lnTo>
                          <a:lnTo>
                            <a:pt x="535" y="118"/>
                          </a:lnTo>
                          <a:lnTo>
                            <a:pt x="531" y="125"/>
                          </a:lnTo>
                          <a:lnTo>
                            <a:pt x="509" y="156"/>
                          </a:lnTo>
                          <a:lnTo>
                            <a:pt x="488" y="182"/>
                          </a:lnTo>
                          <a:lnTo>
                            <a:pt x="470" y="204"/>
                          </a:lnTo>
                          <a:lnTo>
                            <a:pt x="454" y="222"/>
                          </a:lnTo>
                          <a:lnTo>
                            <a:pt x="439" y="235"/>
                          </a:lnTo>
                          <a:lnTo>
                            <a:pt x="427" y="245"/>
                          </a:lnTo>
                          <a:lnTo>
                            <a:pt x="415" y="251"/>
                          </a:lnTo>
                          <a:lnTo>
                            <a:pt x="406" y="256"/>
                          </a:lnTo>
                          <a:lnTo>
                            <a:pt x="398" y="257"/>
                          </a:lnTo>
                          <a:lnTo>
                            <a:pt x="390" y="258"/>
                          </a:lnTo>
                          <a:lnTo>
                            <a:pt x="385" y="257"/>
                          </a:lnTo>
                          <a:lnTo>
                            <a:pt x="381" y="256"/>
                          </a:lnTo>
                          <a:lnTo>
                            <a:pt x="376" y="251"/>
                          </a:lnTo>
                          <a:lnTo>
                            <a:pt x="373" y="249"/>
                          </a:lnTo>
                          <a:lnTo>
                            <a:pt x="366" y="261"/>
                          </a:lnTo>
                          <a:lnTo>
                            <a:pt x="357" y="272"/>
                          </a:lnTo>
                          <a:lnTo>
                            <a:pt x="349" y="282"/>
                          </a:lnTo>
                          <a:lnTo>
                            <a:pt x="339" y="291"/>
                          </a:lnTo>
                          <a:lnTo>
                            <a:pt x="330" y="299"/>
                          </a:lnTo>
                          <a:lnTo>
                            <a:pt x="321" y="307"/>
                          </a:lnTo>
                          <a:lnTo>
                            <a:pt x="312" y="313"/>
                          </a:lnTo>
                          <a:lnTo>
                            <a:pt x="302" y="320"/>
                          </a:lnTo>
                          <a:lnTo>
                            <a:pt x="283" y="331"/>
                          </a:lnTo>
                          <a:lnTo>
                            <a:pt x="264" y="338"/>
                          </a:lnTo>
                          <a:lnTo>
                            <a:pt x="245" y="344"/>
                          </a:lnTo>
                          <a:lnTo>
                            <a:pt x="228" y="348"/>
                          </a:lnTo>
                          <a:lnTo>
                            <a:pt x="210" y="350"/>
                          </a:lnTo>
                          <a:lnTo>
                            <a:pt x="195" y="351"/>
                          </a:lnTo>
                          <a:lnTo>
                            <a:pt x="180" y="351"/>
                          </a:lnTo>
                          <a:lnTo>
                            <a:pt x="168" y="350"/>
                          </a:lnTo>
                          <a:lnTo>
                            <a:pt x="150" y="349"/>
                          </a:lnTo>
                          <a:lnTo>
                            <a:pt x="144" y="348"/>
                          </a:lnTo>
                          <a:lnTo>
                            <a:pt x="122" y="372"/>
                          </a:lnTo>
                          <a:lnTo>
                            <a:pt x="101" y="393"/>
                          </a:lnTo>
                          <a:lnTo>
                            <a:pt x="81" y="411"/>
                          </a:lnTo>
                          <a:lnTo>
                            <a:pt x="62" y="425"/>
                          </a:lnTo>
                          <a:lnTo>
                            <a:pt x="44" y="437"/>
                          </a:lnTo>
                          <a:lnTo>
                            <a:pt x="28" y="446"/>
                          </a:lnTo>
                          <a:lnTo>
                            <a:pt x="13" y="453"/>
                          </a:lnTo>
                          <a:lnTo>
                            <a:pt x="0" y="459"/>
                          </a:lnTo>
                          <a:lnTo>
                            <a:pt x="16" y="477"/>
                          </a:lnTo>
                          <a:lnTo>
                            <a:pt x="32" y="496"/>
                          </a:lnTo>
                          <a:lnTo>
                            <a:pt x="48" y="512"/>
                          </a:lnTo>
                          <a:lnTo>
                            <a:pt x="64" y="526"/>
                          </a:lnTo>
                          <a:lnTo>
                            <a:pt x="79" y="540"/>
                          </a:lnTo>
                          <a:lnTo>
                            <a:pt x="95" y="552"/>
                          </a:lnTo>
                          <a:lnTo>
                            <a:pt x="111" y="564"/>
                          </a:lnTo>
                          <a:lnTo>
                            <a:pt x="127" y="574"/>
                          </a:lnTo>
                          <a:lnTo>
                            <a:pt x="143" y="584"/>
                          </a:lnTo>
                          <a:lnTo>
                            <a:pt x="158" y="591"/>
                          </a:lnTo>
                          <a:lnTo>
                            <a:pt x="172" y="599"/>
                          </a:lnTo>
                          <a:lnTo>
                            <a:pt x="187" y="605"/>
                          </a:lnTo>
                          <a:lnTo>
                            <a:pt x="215" y="616"/>
                          </a:lnTo>
                          <a:lnTo>
                            <a:pt x="241" y="623"/>
                          </a:lnTo>
                          <a:lnTo>
                            <a:pt x="266" y="628"/>
                          </a:lnTo>
                          <a:lnTo>
                            <a:pt x="288" y="631"/>
                          </a:lnTo>
                          <a:lnTo>
                            <a:pt x="306" y="632"/>
                          </a:lnTo>
                          <a:lnTo>
                            <a:pt x="323" y="633"/>
                          </a:lnTo>
                          <a:lnTo>
                            <a:pt x="346" y="631"/>
                          </a:lnTo>
                          <a:lnTo>
                            <a:pt x="354" y="629"/>
                          </a:lnTo>
                          <a:lnTo>
                            <a:pt x="374" y="634"/>
                          </a:lnTo>
                          <a:lnTo>
                            <a:pt x="392" y="639"/>
                          </a:lnTo>
                          <a:lnTo>
                            <a:pt x="406" y="645"/>
                          </a:lnTo>
                          <a:lnTo>
                            <a:pt x="420" y="651"/>
                          </a:lnTo>
                          <a:lnTo>
                            <a:pt x="443" y="666"/>
                          </a:lnTo>
                          <a:lnTo>
                            <a:pt x="469" y="678"/>
                          </a:lnTo>
                          <a:lnTo>
                            <a:pt x="485" y="684"/>
                          </a:lnTo>
                          <a:lnTo>
                            <a:pt x="502" y="689"/>
                          </a:lnTo>
                          <a:lnTo>
                            <a:pt x="523" y="693"/>
                          </a:lnTo>
                          <a:lnTo>
                            <a:pt x="548" y="695"/>
                          </a:lnTo>
                          <a:lnTo>
                            <a:pt x="578" y="697"/>
                          </a:lnTo>
                          <a:lnTo>
                            <a:pt x="613" y="697"/>
                          </a:lnTo>
                          <a:lnTo>
                            <a:pt x="654" y="694"/>
                          </a:lnTo>
                          <a:lnTo>
                            <a:pt x="701" y="688"/>
                          </a:lnTo>
                          <a:lnTo>
                            <a:pt x="705" y="706"/>
                          </a:lnTo>
                          <a:lnTo>
                            <a:pt x="709" y="721"/>
                          </a:lnTo>
                          <a:lnTo>
                            <a:pt x="713" y="735"/>
                          </a:lnTo>
                          <a:lnTo>
                            <a:pt x="718" y="747"/>
                          </a:lnTo>
                          <a:lnTo>
                            <a:pt x="725" y="757"/>
                          </a:lnTo>
                          <a:lnTo>
                            <a:pt x="731" y="765"/>
                          </a:lnTo>
                          <a:lnTo>
                            <a:pt x="737" y="773"/>
                          </a:lnTo>
                          <a:lnTo>
                            <a:pt x="743" y="777"/>
                          </a:lnTo>
                          <a:lnTo>
                            <a:pt x="755" y="786"/>
                          </a:lnTo>
                          <a:lnTo>
                            <a:pt x="765" y="791"/>
                          </a:lnTo>
                          <a:lnTo>
                            <a:pt x="771" y="793"/>
                          </a:lnTo>
                          <a:lnTo>
                            <a:pt x="773" y="793"/>
                          </a:lnTo>
                          <a:lnTo>
                            <a:pt x="780" y="793"/>
                          </a:lnTo>
                          <a:lnTo>
                            <a:pt x="786" y="795"/>
                          </a:lnTo>
                          <a:lnTo>
                            <a:pt x="789" y="796"/>
                          </a:lnTo>
                          <a:lnTo>
                            <a:pt x="794" y="798"/>
                          </a:lnTo>
                          <a:lnTo>
                            <a:pt x="798" y="802"/>
                          </a:lnTo>
                          <a:lnTo>
                            <a:pt x="802" y="807"/>
                          </a:lnTo>
                          <a:lnTo>
                            <a:pt x="804" y="812"/>
                          </a:lnTo>
                          <a:lnTo>
                            <a:pt x="807" y="817"/>
                          </a:lnTo>
                          <a:lnTo>
                            <a:pt x="810" y="829"/>
                          </a:lnTo>
                          <a:lnTo>
                            <a:pt x="813" y="842"/>
                          </a:lnTo>
                          <a:lnTo>
                            <a:pt x="815" y="857"/>
                          </a:lnTo>
                          <a:lnTo>
                            <a:pt x="815" y="873"/>
                          </a:lnTo>
                          <a:lnTo>
                            <a:pt x="814" y="904"/>
                          </a:lnTo>
                          <a:lnTo>
                            <a:pt x="811" y="930"/>
                          </a:lnTo>
                          <a:lnTo>
                            <a:pt x="808" y="950"/>
                          </a:lnTo>
                          <a:lnTo>
                            <a:pt x="807" y="957"/>
                          </a:lnTo>
                          <a:lnTo>
                            <a:pt x="815" y="960"/>
                          </a:lnTo>
                          <a:lnTo>
                            <a:pt x="821" y="964"/>
                          </a:lnTo>
                          <a:lnTo>
                            <a:pt x="829" y="967"/>
                          </a:lnTo>
                          <a:lnTo>
                            <a:pt x="835" y="972"/>
                          </a:lnTo>
                          <a:lnTo>
                            <a:pt x="841" y="978"/>
                          </a:lnTo>
                          <a:lnTo>
                            <a:pt x="846" y="984"/>
                          </a:lnTo>
                          <a:lnTo>
                            <a:pt x="852" y="992"/>
                          </a:lnTo>
                          <a:lnTo>
                            <a:pt x="855" y="999"/>
                          </a:lnTo>
                          <a:lnTo>
                            <a:pt x="864" y="1015"/>
                          </a:lnTo>
                          <a:lnTo>
                            <a:pt x="871" y="1033"/>
                          </a:lnTo>
                          <a:lnTo>
                            <a:pt x="876" y="1052"/>
                          </a:lnTo>
                          <a:lnTo>
                            <a:pt x="881" y="1070"/>
                          </a:lnTo>
                          <a:lnTo>
                            <a:pt x="887" y="1107"/>
                          </a:lnTo>
                          <a:lnTo>
                            <a:pt x="891" y="1137"/>
                          </a:lnTo>
                          <a:lnTo>
                            <a:pt x="892" y="1159"/>
                          </a:lnTo>
                          <a:lnTo>
                            <a:pt x="892" y="1168"/>
                          </a:lnTo>
                          <a:close/>
                        </a:path>
                      </a:pathLst>
                    </a:custGeom>
                    <a:solidFill>
                      <a:srgbClr val="FF0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0" name="Freeform 510"/>
                    <p:cNvSpPr>
                      <a:spLocks/>
                    </p:cNvSpPr>
                    <p:nvPr/>
                  </p:nvSpPr>
                  <p:spPr bwMode="auto">
                    <a:xfrm>
                      <a:off x="4806" y="606"/>
                      <a:ext cx="333" cy="521"/>
                    </a:xfrm>
                    <a:custGeom>
                      <a:avLst/>
                      <a:gdLst>
                        <a:gd name="T0" fmla="*/ 0 w 1332"/>
                        <a:gd name="T1" fmla="*/ 0 h 2082"/>
                        <a:gd name="T2" fmla="*/ 0 w 1332"/>
                        <a:gd name="T3" fmla="*/ 0 h 2082"/>
                        <a:gd name="T4" fmla="*/ 0 w 1332"/>
                        <a:gd name="T5" fmla="*/ 0 h 2082"/>
                        <a:gd name="T6" fmla="*/ 0 w 1332"/>
                        <a:gd name="T7" fmla="*/ 0 h 2082"/>
                        <a:gd name="T8" fmla="*/ 0 w 1332"/>
                        <a:gd name="T9" fmla="*/ 0 h 2082"/>
                        <a:gd name="T10" fmla="*/ 0 w 1332"/>
                        <a:gd name="T11" fmla="*/ 0 h 2082"/>
                        <a:gd name="T12" fmla="*/ 0 w 1332"/>
                        <a:gd name="T13" fmla="*/ 0 h 2082"/>
                        <a:gd name="T14" fmla="*/ 0 w 1332"/>
                        <a:gd name="T15" fmla="*/ 0 h 2082"/>
                        <a:gd name="T16" fmla="*/ 0 w 1332"/>
                        <a:gd name="T17" fmla="*/ 0 h 2082"/>
                        <a:gd name="T18" fmla="*/ 0 w 1332"/>
                        <a:gd name="T19" fmla="*/ 0 h 2082"/>
                        <a:gd name="T20" fmla="*/ 0 w 1332"/>
                        <a:gd name="T21" fmla="*/ 0 h 2082"/>
                        <a:gd name="T22" fmla="*/ 0 w 1332"/>
                        <a:gd name="T23" fmla="*/ 0 h 2082"/>
                        <a:gd name="T24" fmla="*/ 0 w 1332"/>
                        <a:gd name="T25" fmla="*/ 0 h 2082"/>
                        <a:gd name="T26" fmla="*/ 0 w 1332"/>
                        <a:gd name="T27" fmla="*/ 0 h 2082"/>
                        <a:gd name="T28" fmla="*/ 0 w 1332"/>
                        <a:gd name="T29" fmla="*/ 0 h 2082"/>
                        <a:gd name="T30" fmla="*/ 0 w 1332"/>
                        <a:gd name="T31" fmla="*/ 0 h 2082"/>
                        <a:gd name="T32" fmla="*/ 0 w 1332"/>
                        <a:gd name="T33" fmla="*/ 0 h 2082"/>
                        <a:gd name="T34" fmla="*/ 0 w 1332"/>
                        <a:gd name="T35" fmla="*/ 0 h 2082"/>
                        <a:gd name="T36" fmla="*/ 0 w 1332"/>
                        <a:gd name="T37" fmla="*/ 0 h 2082"/>
                        <a:gd name="T38" fmla="*/ 0 w 1332"/>
                        <a:gd name="T39" fmla="*/ 0 h 2082"/>
                        <a:gd name="T40" fmla="*/ 0 w 1332"/>
                        <a:gd name="T41" fmla="*/ 0 h 2082"/>
                        <a:gd name="T42" fmla="*/ 0 w 1332"/>
                        <a:gd name="T43" fmla="*/ 0 h 2082"/>
                        <a:gd name="T44" fmla="*/ 0 w 1332"/>
                        <a:gd name="T45" fmla="*/ 0 h 2082"/>
                        <a:gd name="T46" fmla="*/ 0 w 1332"/>
                        <a:gd name="T47" fmla="*/ 0 h 2082"/>
                        <a:gd name="T48" fmla="*/ 0 w 1332"/>
                        <a:gd name="T49" fmla="*/ 0 h 2082"/>
                        <a:gd name="T50" fmla="*/ 0 w 1332"/>
                        <a:gd name="T51" fmla="*/ 0 h 2082"/>
                        <a:gd name="T52" fmla="*/ 0 w 1332"/>
                        <a:gd name="T53" fmla="*/ 0 h 2082"/>
                        <a:gd name="T54" fmla="*/ 0 w 1332"/>
                        <a:gd name="T55" fmla="*/ 0 h 2082"/>
                        <a:gd name="T56" fmla="*/ 0 w 1332"/>
                        <a:gd name="T57" fmla="*/ 0 h 2082"/>
                        <a:gd name="T58" fmla="*/ 0 w 1332"/>
                        <a:gd name="T59" fmla="*/ 0 h 2082"/>
                        <a:gd name="T60" fmla="*/ 0 w 1332"/>
                        <a:gd name="T61" fmla="*/ 0 h 2082"/>
                        <a:gd name="T62" fmla="*/ 0 w 1332"/>
                        <a:gd name="T63" fmla="*/ 0 h 2082"/>
                        <a:gd name="T64" fmla="*/ 0 w 1332"/>
                        <a:gd name="T65" fmla="*/ 0 h 2082"/>
                        <a:gd name="T66" fmla="*/ 0 w 1332"/>
                        <a:gd name="T67" fmla="*/ 0 h 2082"/>
                        <a:gd name="T68" fmla="*/ 0 w 1332"/>
                        <a:gd name="T69" fmla="*/ 0 h 2082"/>
                        <a:gd name="T70" fmla="*/ 0 w 1332"/>
                        <a:gd name="T71" fmla="*/ 0 h 2082"/>
                        <a:gd name="T72" fmla="*/ 0 w 1332"/>
                        <a:gd name="T73" fmla="*/ 0 h 2082"/>
                        <a:gd name="T74" fmla="*/ 0 w 1332"/>
                        <a:gd name="T75" fmla="*/ 0 h 2082"/>
                        <a:gd name="T76" fmla="*/ 0 w 1332"/>
                        <a:gd name="T77" fmla="*/ 0 h 2082"/>
                        <a:gd name="T78" fmla="*/ 0 w 1332"/>
                        <a:gd name="T79" fmla="*/ 0 h 2082"/>
                        <a:gd name="T80" fmla="*/ 0 w 1332"/>
                        <a:gd name="T81" fmla="*/ 0 h 2082"/>
                        <a:gd name="T82" fmla="*/ 0 w 1332"/>
                        <a:gd name="T83" fmla="*/ 0 h 2082"/>
                        <a:gd name="T84" fmla="*/ 0 w 1332"/>
                        <a:gd name="T85" fmla="*/ 0 h 2082"/>
                        <a:gd name="T86" fmla="*/ 0 w 1332"/>
                        <a:gd name="T87" fmla="*/ 0 h 2082"/>
                        <a:gd name="T88" fmla="*/ 0 w 1332"/>
                        <a:gd name="T89" fmla="*/ 0 h 2082"/>
                        <a:gd name="T90" fmla="*/ 0 w 1332"/>
                        <a:gd name="T91" fmla="*/ 0 h 2082"/>
                        <a:gd name="T92" fmla="*/ 0 w 1332"/>
                        <a:gd name="T93" fmla="*/ 0 h 2082"/>
                        <a:gd name="T94" fmla="*/ 0 w 1332"/>
                        <a:gd name="T95" fmla="*/ 0 h 2082"/>
                        <a:gd name="T96" fmla="*/ 0 w 1332"/>
                        <a:gd name="T97" fmla="*/ 0 h 2082"/>
                        <a:gd name="T98" fmla="*/ 0 w 1332"/>
                        <a:gd name="T99" fmla="*/ 0 h 2082"/>
                        <a:gd name="T100" fmla="*/ 0 w 1332"/>
                        <a:gd name="T101" fmla="*/ 0 h 2082"/>
                        <a:gd name="T102" fmla="*/ 0 w 1332"/>
                        <a:gd name="T103" fmla="*/ 0 h 2082"/>
                        <a:gd name="T104" fmla="*/ 0 w 1332"/>
                        <a:gd name="T105" fmla="*/ 0 h 2082"/>
                        <a:gd name="T106" fmla="*/ 0 w 1332"/>
                        <a:gd name="T107" fmla="*/ 0 h 2082"/>
                        <a:gd name="T108" fmla="*/ 0 w 1332"/>
                        <a:gd name="T109" fmla="*/ 0 h 2082"/>
                        <a:gd name="T110" fmla="*/ 0 w 1332"/>
                        <a:gd name="T111" fmla="*/ 0 h 2082"/>
                        <a:gd name="T112" fmla="*/ 0 w 1332"/>
                        <a:gd name="T113" fmla="*/ 0 h 2082"/>
                        <a:gd name="T114" fmla="*/ 0 w 1332"/>
                        <a:gd name="T115" fmla="*/ 0 h 2082"/>
                        <a:gd name="T116" fmla="*/ 0 w 1332"/>
                        <a:gd name="T117" fmla="*/ 0 h 2082"/>
                        <a:gd name="T118" fmla="*/ 0 w 1332"/>
                        <a:gd name="T119" fmla="*/ 0 h 2082"/>
                        <a:gd name="T120" fmla="*/ 0 w 1332"/>
                        <a:gd name="T121" fmla="*/ 0 h 2082"/>
                        <a:gd name="T122" fmla="*/ 0 w 1332"/>
                        <a:gd name="T123" fmla="*/ 0 h 20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2"/>
                        <a:gd name="T187" fmla="*/ 0 h 2082"/>
                        <a:gd name="T188" fmla="*/ 1332 w 1332"/>
                        <a:gd name="T189" fmla="*/ 2082 h 20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2" h="2082">
                          <a:moveTo>
                            <a:pt x="433" y="2071"/>
                          </a:moveTo>
                          <a:lnTo>
                            <a:pt x="428" y="2061"/>
                          </a:lnTo>
                          <a:lnTo>
                            <a:pt x="423" y="2052"/>
                          </a:lnTo>
                          <a:lnTo>
                            <a:pt x="421" y="2043"/>
                          </a:lnTo>
                          <a:lnTo>
                            <a:pt x="418" y="2034"/>
                          </a:lnTo>
                          <a:lnTo>
                            <a:pt x="416" y="2026"/>
                          </a:lnTo>
                          <a:lnTo>
                            <a:pt x="416" y="2017"/>
                          </a:lnTo>
                          <a:lnTo>
                            <a:pt x="415" y="2010"/>
                          </a:lnTo>
                          <a:lnTo>
                            <a:pt x="415" y="2003"/>
                          </a:lnTo>
                          <a:lnTo>
                            <a:pt x="417" y="1990"/>
                          </a:lnTo>
                          <a:lnTo>
                            <a:pt x="422" y="1978"/>
                          </a:lnTo>
                          <a:lnTo>
                            <a:pt x="427" y="1967"/>
                          </a:lnTo>
                          <a:lnTo>
                            <a:pt x="434" y="1957"/>
                          </a:lnTo>
                          <a:lnTo>
                            <a:pt x="449" y="1938"/>
                          </a:lnTo>
                          <a:lnTo>
                            <a:pt x="464" y="1921"/>
                          </a:lnTo>
                          <a:lnTo>
                            <a:pt x="470" y="1911"/>
                          </a:lnTo>
                          <a:lnTo>
                            <a:pt x="475" y="1902"/>
                          </a:lnTo>
                          <a:lnTo>
                            <a:pt x="478" y="1892"/>
                          </a:lnTo>
                          <a:lnTo>
                            <a:pt x="480" y="1881"/>
                          </a:lnTo>
                          <a:lnTo>
                            <a:pt x="471" y="1854"/>
                          </a:lnTo>
                          <a:lnTo>
                            <a:pt x="465" y="1830"/>
                          </a:lnTo>
                          <a:lnTo>
                            <a:pt x="463" y="1807"/>
                          </a:lnTo>
                          <a:lnTo>
                            <a:pt x="463" y="1787"/>
                          </a:lnTo>
                          <a:lnTo>
                            <a:pt x="464" y="1769"/>
                          </a:lnTo>
                          <a:lnTo>
                            <a:pt x="466" y="1753"/>
                          </a:lnTo>
                          <a:lnTo>
                            <a:pt x="471" y="1738"/>
                          </a:lnTo>
                          <a:lnTo>
                            <a:pt x="476" y="1726"/>
                          </a:lnTo>
                          <a:lnTo>
                            <a:pt x="482" y="1716"/>
                          </a:lnTo>
                          <a:lnTo>
                            <a:pt x="488" y="1708"/>
                          </a:lnTo>
                          <a:lnTo>
                            <a:pt x="493" y="1700"/>
                          </a:lnTo>
                          <a:lnTo>
                            <a:pt x="499" y="1694"/>
                          </a:lnTo>
                          <a:lnTo>
                            <a:pt x="508" y="1687"/>
                          </a:lnTo>
                          <a:lnTo>
                            <a:pt x="511" y="1684"/>
                          </a:lnTo>
                          <a:lnTo>
                            <a:pt x="524" y="1665"/>
                          </a:lnTo>
                          <a:lnTo>
                            <a:pt x="535" y="1649"/>
                          </a:lnTo>
                          <a:lnTo>
                            <a:pt x="547" y="1634"/>
                          </a:lnTo>
                          <a:lnTo>
                            <a:pt x="559" y="1622"/>
                          </a:lnTo>
                          <a:lnTo>
                            <a:pt x="571" y="1612"/>
                          </a:lnTo>
                          <a:lnTo>
                            <a:pt x="584" y="1605"/>
                          </a:lnTo>
                          <a:lnTo>
                            <a:pt x="595" y="1599"/>
                          </a:lnTo>
                          <a:lnTo>
                            <a:pt x="606" y="1594"/>
                          </a:lnTo>
                          <a:lnTo>
                            <a:pt x="617" y="1590"/>
                          </a:lnTo>
                          <a:lnTo>
                            <a:pt x="627" y="1588"/>
                          </a:lnTo>
                          <a:lnTo>
                            <a:pt x="635" y="1586"/>
                          </a:lnTo>
                          <a:lnTo>
                            <a:pt x="642" y="1586"/>
                          </a:lnTo>
                          <a:lnTo>
                            <a:pt x="652" y="1586"/>
                          </a:lnTo>
                          <a:lnTo>
                            <a:pt x="656" y="1586"/>
                          </a:lnTo>
                          <a:lnTo>
                            <a:pt x="680" y="1573"/>
                          </a:lnTo>
                          <a:lnTo>
                            <a:pt x="702" y="1559"/>
                          </a:lnTo>
                          <a:lnTo>
                            <a:pt x="721" y="1546"/>
                          </a:lnTo>
                          <a:lnTo>
                            <a:pt x="739" y="1534"/>
                          </a:lnTo>
                          <a:lnTo>
                            <a:pt x="754" y="1521"/>
                          </a:lnTo>
                          <a:lnTo>
                            <a:pt x="767" y="1510"/>
                          </a:lnTo>
                          <a:lnTo>
                            <a:pt x="780" y="1499"/>
                          </a:lnTo>
                          <a:lnTo>
                            <a:pt x="789" y="1490"/>
                          </a:lnTo>
                          <a:lnTo>
                            <a:pt x="798" y="1480"/>
                          </a:lnTo>
                          <a:lnTo>
                            <a:pt x="804" y="1470"/>
                          </a:lnTo>
                          <a:lnTo>
                            <a:pt x="810" y="1461"/>
                          </a:lnTo>
                          <a:lnTo>
                            <a:pt x="814" y="1453"/>
                          </a:lnTo>
                          <a:lnTo>
                            <a:pt x="816" y="1446"/>
                          </a:lnTo>
                          <a:lnTo>
                            <a:pt x="819" y="1438"/>
                          </a:lnTo>
                          <a:lnTo>
                            <a:pt x="820" y="1431"/>
                          </a:lnTo>
                          <a:lnTo>
                            <a:pt x="820" y="1425"/>
                          </a:lnTo>
                          <a:lnTo>
                            <a:pt x="819" y="1419"/>
                          </a:lnTo>
                          <a:lnTo>
                            <a:pt x="817" y="1413"/>
                          </a:lnTo>
                          <a:lnTo>
                            <a:pt x="815" y="1408"/>
                          </a:lnTo>
                          <a:lnTo>
                            <a:pt x="813" y="1403"/>
                          </a:lnTo>
                          <a:lnTo>
                            <a:pt x="806" y="1394"/>
                          </a:lnTo>
                          <a:lnTo>
                            <a:pt x="799" y="1388"/>
                          </a:lnTo>
                          <a:lnTo>
                            <a:pt x="787" y="1379"/>
                          </a:lnTo>
                          <a:lnTo>
                            <a:pt x="781" y="1376"/>
                          </a:lnTo>
                          <a:lnTo>
                            <a:pt x="776" y="1353"/>
                          </a:lnTo>
                          <a:lnTo>
                            <a:pt x="775" y="1333"/>
                          </a:lnTo>
                          <a:lnTo>
                            <a:pt x="775" y="1317"/>
                          </a:lnTo>
                          <a:lnTo>
                            <a:pt x="777" y="1305"/>
                          </a:lnTo>
                          <a:lnTo>
                            <a:pt x="780" y="1300"/>
                          </a:lnTo>
                          <a:lnTo>
                            <a:pt x="782" y="1295"/>
                          </a:lnTo>
                          <a:lnTo>
                            <a:pt x="784" y="1291"/>
                          </a:lnTo>
                          <a:lnTo>
                            <a:pt x="787" y="1289"/>
                          </a:lnTo>
                          <a:lnTo>
                            <a:pt x="794" y="1284"/>
                          </a:lnTo>
                          <a:lnTo>
                            <a:pt x="802" y="1282"/>
                          </a:lnTo>
                          <a:lnTo>
                            <a:pt x="809" y="1282"/>
                          </a:lnTo>
                          <a:lnTo>
                            <a:pt x="817" y="1282"/>
                          </a:lnTo>
                          <a:lnTo>
                            <a:pt x="825" y="1283"/>
                          </a:lnTo>
                          <a:lnTo>
                            <a:pt x="831" y="1285"/>
                          </a:lnTo>
                          <a:lnTo>
                            <a:pt x="842" y="1289"/>
                          </a:lnTo>
                          <a:lnTo>
                            <a:pt x="847" y="1291"/>
                          </a:lnTo>
                          <a:lnTo>
                            <a:pt x="855" y="1299"/>
                          </a:lnTo>
                          <a:lnTo>
                            <a:pt x="864" y="1304"/>
                          </a:lnTo>
                          <a:lnTo>
                            <a:pt x="873" y="1308"/>
                          </a:lnTo>
                          <a:lnTo>
                            <a:pt x="880" y="1312"/>
                          </a:lnTo>
                          <a:lnTo>
                            <a:pt x="887" y="1313"/>
                          </a:lnTo>
                          <a:lnTo>
                            <a:pt x="893" y="1315"/>
                          </a:lnTo>
                          <a:lnTo>
                            <a:pt x="901" y="1315"/>
                          </a:lnTo>
                          <a:lnTo>
                            <a:pt x="907" y="1313"/>
                          </a:lnTo>
                          <a:lnTo>
                            <a:pt x="912" y="1312"/>
                          </a:lnTo>
                          <a:lnTo>
                            <a:pt x="918" y="1308"/>
                          </a:lnTo>
                          <a:lnTo>
                            <a:pt x="923" y="1306"/>
                          </a:lnTo>
                          <a:lnTo>
                            <a:pt x="926" y="1301"/>
                          </a:lnTo>
                          <a:lnTo>
                            <a:pt x="935" y="1291"/>
                          </a:lnTo>
                          <a:lnTo>
                            <a:pt x="942" y="1280"/>
                          </a:lnTo>
                          <a:lnTo>
                            <a:pt x="948" y="1268"/>
                          </a:lnTo>
                          <a:lnTo>
                            <a:pt x="953" y="1255"/>
                          </a:lnTo>
                          <a:lnTo>
                            <a:pt x="957" y="1242"/>
                          </a:lnTo>
                          <a:lnTo>
                            <a:pt x="959" y="1231"/>
                          </a:lnTo>
                          <a:lnTo>
                            <a:pt x="963" y="1213"/>
                          </a:lnTo>
                          <a:lnTo>
                            <a:pt x="964" y="1206"/>
                          </a:lnTo>
                          <a:lnTo>
                            <a:pt x="975" y="1204"/>
                          </a:lnTo>
                          <a:lnTo>
                            <a:pt x="986" y="1204"/>
                          </a:lnTo>
                          <a:lnTo>
                            <a:pt x="994" y="1207"/>
                          </a:lnTo>
                          <a:lnTo>
                            <a:pt x="1001" y="1209"/>
                          </a:lnTo>
                          <a:lnTo>
                            <a:pt x="1007" y="1213"/>
                          </a:lnTo>
                          <a:lnTo>
                            <a:pt x="1012" y="1219"/>
                          </a:lnTo>
                          <a:lnTo>
                            <a:pt x="1016" y="1224"/>
                          </a:lnTo>
                          <a:lnTo>
                            <a:pt x="1018" y="1230"/>
                          </a:lnTo>
                          <a:lnTo>
                            <a:pt x="1022" y="1242"/>
                          </a:lnTo>
                          <a:lnTo>
                            <a:pt x="1023" y="1253"/>
                          </a:lnTo>
                          <a:lnTo>
                            <a:pt x="1023" y="1262"/>
                          </a:lnTo>
                          <a:lnTo>
                            <a:pt x="1023" y="1264"/>
                          </a:lnTo>
                          <a:lnTo>
                            <a:pt x="1028" y="1268"/>
                          </a:lnTo>
                          <a:lnTo>
                            <a:pt x="1032" y="1269"/>
                          </a:lnTo>
                          <a:lnTo>
                            <a:pt x="1037" y="1271"/>
                          </a:lnTo>
                          <a:lnTo>
                            <a:pt x="1040" y="1269"/>
                          </a:lnTo>
                          <a:lnTo>
                            <a:pt x="1044" y="1268"/>
                          </a:lnTo>
                          <a:lnTo>
                            <a:pt x="1048" y="1266"/>
                          </a:lnTo>
                          <a:lnTo>
                            <a:pt x="1052" y="1262"/>
                          </a:lnTo>
                          <a:lnTo>
                            <a:pt x="1056" y="1258"/>
                          </a:lnTo>
                          <a:lnTo>
                            <a:pt x="1064" y="1248"/>
                          </a:lnTo>
                          <a:lnTo>
                            <a:pt x="1071" y="1236"/>
                          </a:lnTo>
                          <a:lnTo>
                            <a:pt x="1079" y="1223"/>
                          </a:lnTo>
                          <a:lnTo>
                            <a:pt x="1087" y="1209"/>
                          </a:lnTo>
                          <a:lnTo>
                            <a:pt x="1094" y="1195"/>
                          </a:lnTo>
                          <a:lnTo>
                            <a:pt x="1103" y="1181"/>
                          </a:lnTo>
                          <a:lnTo>
                            <a:pt x="1110" y="1170"/>
                          </a:lnTo>
                          <a:lnTo>
                            <a:pt x="1119" y="1159"/>
                          </a:lnTo>
                          <a:lnTo>
                            <a:pt x="1122" y="1155"/>
                          </a:lnTo>
                          <a:lnTo>
                            <a:pt x="1127" y="1152"/>
                          </a:lnTo>
                          <a:lnTo>
                            <a:pt x="1131" y="1149"/>
                          </a:lnTo>
                          <a:lnTo>
                            <a:pt x="1136" y="1148"/>
                          </a:lnTo>
                          <a:lnTo>
                            <a:pt x="1141" y="1148"/>
                          </a:lnTo>
                          <a:lnTo>
                            <a:pt x="1146" y="1148"/>
                          </a:lnTo>
                          <a:lnTo>
                            <a:pt x="1150" y="1151"/>
                          </a:lnTo>
                          <a:lnTo>
                            <a:pt x="1154" y="1153"/>
                          </a:lnTo>
                          <a:lnTo>
                            <a:pt x="1158" y="1141"/>
                          </a:lnTo>
                          <a:lnTo>
                            <a:pt x="1164" y="1130"/>
                          </a:lnTo>
                          <a:lnTo>
                            <a:pt x="1170" y="1121"/>
                          </a:lnTo>
                          <a:lnTo>
                            <a:pt x="1179" y="1114"/>
                          </a:lnTo>
                          <a:lnTo>
                            <a:pt x="1188" y="1108"/>
                          </a:lnTo>
                          <a:lnTo>
                            <a:pt x="1198" y="1103"/>
                          </a:lnTo>
                          <a:lnTo>
                            <a:pt x="1208" y="1099"/>
                          </a:lnTo>
                          <a:lnTo>
                            <a:pt x="1219" y="1097"/>
                          </a:lnTo>
                          <a:lnTo>
                            <a:pt x="1239" y="1094"/>
                          </a:lnTo>
                          <a:lnTo>
                            <a:pt x="1256" y="1093"/>
                          </a:lnTo>
                          <a:lnTo>
                            <a:pt x="1268" y="1094"/>
                          </a:lnTo>
                          <a:lnTo>
                            <a:pt x="1273" y="1094"/>
                          </a:lnTo>
                          <a:lnTo>
                            <a:pt x="1288" y="1091"/>
                          </a:lnTo>
                          <a:lnTo>
                            <a:pt x="1300" y="1086"/>
                          </a:lnTo>
                          <a:lnTo>
                            <a:pt x="1310" y="1080"/>
                          </a:lnTo>
                          <a:lnTo>
                            <a:pt x="1317" y="1072"/>
                          </a:lnTo>
                          <a:lnTo>
                            <a:pt x="1323" y="1064"/>
                          </a:lnTo>
                          <a:lnTo>
                            <a:pt x="1327" y="1055"/>
                          </a:lnTo>
                          <a:lnTo>
                            <a:pt x="1329" y="1046"/>
                          </a:lnTo>
                          <a:lnTo>
                            <a:pt x="1332" y="1037"/>
                          </a:lnTo>
                          <a:lnTo>
                            <a:pt x="1332" y="1018"/>
                          </a:lnTo>
                          <a:lnTo>
                            <a:pt x="1329" y="1004"/>
                          </a:lnTo>
                          <a:lnTo>
                            <a:pt x="1327" y="993"/>
                          </a:lnTo>
                          <a:lnTo>
                            <a:pt x="1325" y="989"/>
                          </a:lnTo>
                          <a:lnTo>
                            <a:pt x="1316" y="998"/>
                          </a:lnTo>
                          <a:lnTo>
                            <a:pt x="1307" y="1004"/>
                          </a:lnTo>
                          <a:lnTo>
                            <a:pt x="1297" y="1009"/>
                          </a:lnTo>
                          <a:lnTo>
                            <a:pt x="1290" y="1012"/>
                          </a:lnTo>
                          <a:lnTo>
                            <a:pt x="1283" y="1015"/>
                          </a:lnTo>
                          <a:lnTo>
                            <a:pt x="1275" y="1016"/>
                          </a:lnTo>
                          <a:lnTo>
                            <a:pt x="1269" y="1016"/>
                          </a:lnTo>
                          <a:lnTo>
                            <a:pt x="1263" y="1016"/>
                          </a:lnTo>
                          <a:lnTo>
                            <a:pt x="1253" y="1015"/>
                          </a:lnTo>
                          <a:lnTo>
                            <a:pt x="1246" y="1012"/>
                          </a:lnTo>
                          <a:lnTo>
                            <a:pt x="1241" y="1010"/>
                          </a:lnTo>
                          <a:lnTo>
                            <a:pt x="1240" y="1009"/>
                          </a:lnTo>
                          <a:lnTo>
                            <a:pt x="1240" y="995"/>
                          </a:lnTo>
                          <a:lnTo>
                            <a:pt x="1239" y="983"/>
                          </a:lnTo>
                          <a:lnTo>
                            <a:pt x="1236" y="972"/>
                          </a:lnTo>
                          <a:lnTo>
                            <a:pt x="1232" y="962"/>
                          </a:lnTo>
                          <a:lnTo>
                            <a:pt x="1224" y="945"/>
                          </a:lnTo>
                          <a:lnTo>
                            <a:pt x="1214" y="929"/>
                          </a:lnTo>
                          <a:lnTo>
                            <a:pt x="1204" y="912"/>
                          </a:lnTo>
                          <a:lnTo>
                            <a:pt x="1193" y="892"/>
                          </a:lnTo>
                          <a:lnTo>
                            <a:pt x="1187" y="881"/>
                          </a:lnTo>
                          <a:lnTo>
                            <a:pt x="1182" y="869"/>
                          </a:lnTo>
                          <a:lnTo>
                            <a:pt x="1179" y="854"/>
                          </a:lnTo>
                          <a:lnTo>
                            <a:pt x="1175" y="838"/>
                          </a:lnTo>
                          <a:lnTo>
                            <a:pt x="1174" y="856"/>
                          </a:lnTo>
                          <a:lnTo>
                            <a:pt x="1172" y="870"/>
                          </a:lnTo>
                          <a:lnTo>
                            <a:pt x="1170" y="884"/>
                          </a:lnTo>
                          <a:lnTo>
                            <a:pt x="1166" y="895"/>
                          </a:lnTo>
                          <a:lnTo>
                            <a:pt x="1163" y="903"/>
                          </a:lnTo>
                          <a:lnTo>
                            <a:pt x="1158" y="911"/>
                          </a:lnTo>
                          <a:lnTo>
                            <a:pt x="1153" y="917"/>
                          </a:lnTo>
                          <a:lnTo>
                            <a:pt x="1148" y="922"/>
                          </a:lnTo>
                          <a:lnTo>
                            <a:pt x="1143" y="924"/>
                          </a:lnTo>
                          <a:lnTo>
                            <a:pt x="1138" y="927"/>
                          </a:lnTo>
                          <a:lnTo>
                            <a:pt x="1135" y="929"/>
                          </a:lnTo>
                          <a:lnTo>
                            <a:pt x="1130" y="930"/>
                          </a:lnTo>
                          <a:lnTo>
                            <a:pt x="1125" y="930"/>
                          </a:lnTo>
                          <a:lnTo>
                            <a:pt x="1122" y="930"/>
                          </a:lnTo>
                          <a:lnTo>
                            <a:pt x="1111" y="915"/>
                          </a:lnTo>
                          <a:lnTo>
                            <a:pt x="1103" y="898"/>
                          </a:lnTo>
                          <a:lnTo>
                            <a:pt x="1094" y="880"/>
                          </a:lnTo>
                          <a:lnTo>
                            <a:pt x="1087" y="860"/>
                          </a:lnTo>
                          <a:lnTo>
                            <a:pt x="1081" y="841"/>
                          </a:lnTo>
                          <a:lnTo>
                            <a:pt x="1076" y="820"/>
                          </a:lnTo>
                          <a:lnTo>
                            <a:pt x="1071" y="799"/>
                          </a:lnTo>
                          <a:lnTo>
                            <a:pt x="1067" y="778"/>
                          </a:lnTo>
                          <a:lnTo>
                            <a:pt x="1061" y="740"/>
                          </a:lnTo>
                          <a:lnTo>
                            <a:pt x="1059" y="710"/>
                          </a:lnTo>
                          <a:lnTo>
                            <a:pt x="1056" y="689"/>
                          </a:lnTo>
                          <a:lnTo>
                            <a:pt x="1056" y="680"/>
                          </a:lnTo>
                          <a:lnTo>
                            <a:pt x="1051" y="693"/>
                          </a:lnTo>
                          <a:lnTo>
                            <a:pt x="1045" y="702"/>
                          </a:lnTo>
                          <a:lnTo>
                            <a:pt x="1038" y="711"/>
                          </a:lnTo>
                          <a:lnTo>
                            <a:pt x="1028" y="718"/>
                          </a:lnTo>
                          <a:lnTo>
                            <a:pt x="1018" y="725"/>
                          </a:lnTo>
                          <a:lnTo>
                            <a:pt x="1007" y="729"/>
                          </a:lnTo>
                          <a:lnTo>
                            <a:pt x="996" y="732"/>
                          </a:lnTo>
                          <a:lnTo>
                            <a:pt x="985" y="733"/>
                          </a:lnTo>
                          <a:lnTo>
                            <a:pt x="974" y="733"/>
                          </a:lnTo>
                          <a:lnTo>
                            <a:pt x="963" y="732"/>
                          </a:lnTo>
                          <a:lnTo>
                            <a:pt x="952" y="728"/>
                          </a:lnTo>
                          <a:lnTo>
                            <a:pt x="942" y="723"/>
                          </a:lnTo>
                          <a:lnTo>
                            <a:pt x="935" y="717"/>
                          </a:lnTo>
                          <a:lnTo>
                            <a:pt x="928" y="709"/>
                          </a:lnTo>
                          <a:lnTo>
                            <a:pt x="922" y="699"/>
                          </a:lnTo>
                          <a:lnTo>
                            <a:pt x="919" y="688"/>
                          </a:lnTo>
                          <a:lnTo>
                            <a:pt x="909" y="627"/>
                          </a:lnTo>
                          <a:lnTo>
                            <a:pt x="899" y="573"/>
                          </a:lnTo>
                          <a:lnTo>
                            <a:pt x="890" y="526"/>
                          </a:lnTo>
                          <a:lnTo>
                            <a:pt x="881" y="485"/>
                          </a:lnTo>
                          <a:lnTo>
                            <a:pt x="873" y="448"/>
                          </a:lnTo>
                          <a:lnTo>
                            <a:pt x="864" y="417"/>
                          </a:lnTo>
                          <a:lnTo>
                            <a:pt x="857" y="392"/>
                          </a:lnTo>
                          <a:lnTo>
                            <a:pt x="849" y="369"/>
                          </a:lnTo>
                          <a:lnTo>
                            <a:pt x="837" y="338"/>
                          </a:lnTo>
                          <a:lnTo>
                            <a:pt x="829" y="318"/>
                          </a:lnTo>
                          <a:lnTo>
                            <a:pt x="822" y="310"/>
                          </a:lnTo>
                          <a:lnTo>
                            <a:pt x="820" y="307"/>
                          </a:lnTo>
                          <a:lnTo>
                            <a:pt x="817" y="278"/>
                          </a:lnTo>
                          <a:lnTo>
                            <a:pt x="815" y="250"/>
                          </a:lnTo>
                          <a:lnTo>
                            <a:pt x="811" y="224"/>
                          </a:lnTo>
                          <a:lnTo>
                            <a:pt x="808" y="199"/>
                          </a:lnTo>
                          <a:lnTo>
                            <a:pt x="803" y="177"/>
                          </a:lnTo>
                          <a:lnTo>
                            <a:pt x="797" y="158"/>
                          </a:lnTo>
                          <a:lnTo>
                            <a:pt x="792" y="138"/>
                          </a:lnTo>
                          <a:lnTo>
                            <a:pt x="786" y="121"/>
                          </a:lnTo>
                          <a:lnTo>
                            <a:pt x="778" y="106"/>
                          </a:lnTo>
                          <a:lnTo>
                            <a:pt x="772" y="92"/>
                          </a:lnTo>
                          <a:lnTo>
                            <a:pt x="765" y="78"/>
                          </a:lnTo>
                          <a:lnTo>
                            <a:pt x="758" y="67"/>
                          </a:lnTo>
                          <a:lnTo>
                            <a:pt x="750" y="57"/>
                          </a:lnTo>
                          <a:lnTo>
                            <a:pt x="743" y="48"/>
                          </a:lnTo>
                          <a:lnTo>
                            <a:pt x="735" y="40"/>
                          </a:lnTo>
                          <a:lnTo>
                            <a:pt x="727" y="33"/>
                          </a:lnTo>
                          <a:lnTo>
                            <a:pt x="712" y="22"/>
                          </a:lnTo>
                          <a:lnTo>
                            <a:pt x="699" y="14"/>
                          </a:lnTo>
                          <a:lnTo>
                            <a:pt x="685" y="10"/>
                          </a:lnTo>
                          <a:lnTo>
                            <a:pt x="673" y="6"/>
                          </a:lnTo>
                          <a:lnTo>
                            <a:pt x="656" y="5"/>
                          </a:lnTo>
                          <a:lnTo>
                            <a:pt x="650" y="5"/>
                          </a:lnTo>
                          <a:lnTo>
                            <a:pt x="639" y="2"/>
                          </a:lnTo>
                          <a:lnTo>
                            <a:pt x="629" y="1"/>
                          </a:lnTo>
                          <a:lnTo>
                            <a:pt x="618" y="0"/>
                          </a:lnTo>
                          <a:lnTo>
                            <a:pt x="607" y="0"/>
                          </a:lnTo>
                          <a:lnTo>
                            <a:pt x="596" y="1"/>
                          </a:lnTo>
                          <a:lnTo>
                            <a:pt x="586" y="2"/>
                          </a:lnTo>
                          <a:lnTo>
                            <a:pt x="575" y="3"/>
                          </a:lnTo>
                          <a:lnTo>
                            <a:pt x="564" y="7"/>
                          </a:lnTo>
                          <a:lnTo>
                            <a:pt x="543" y="13"/>
                          </a:lnTo>
                          <a:lnTo>
                            <a:pt x="524" y="22"/>
                          </a:lnTo>
                          <a:lnTo>
                            <a:pt x="504" y="32"/>
                          </a:lnTo>
                          <a:lnTo>
                            <a:pt x="487" y="41"/>
                          </a:lnTo>
                          <a:lnTo>
                            <a:pt x="470" y="52"/>
                          </a:lnTo>
                          <a:lnTo>
                            <a:pt x="454" y="63"/>
                          </a:lnTo>
                          <a:lnTo>
                            <a:pt x="440" y="74"/>
                          </a:lnTo>
                          <a:lnTo>
                            <a:pt x="429" y="83"/>
                          </a:lnTo>
                          <a:lnTo>
                            <a:pt x="412" y="98"/>
                          </a:lnTo>
                          <a:lnTo>
                            <a:pt x="407" y="104"/>
                          </a:lnTo>
                          <a:lnTo>
                            <a:pt x="401" y="84"/>
                          </a:lnTo>
                          <a:lnTo>
                            <a:pt x="395" y="67"/>
                          </a:lnTo>
                          <a:lnTo>
                            <a:pt x="388" y="52"/>
                          </a:lnTo>
                          <a:lnTo>
                            <a:pt x="379" y="41"/>
                          </a:lnTo>
                          <a:lnTo>
                            <a:pt x="371" y="32"/>
                          </a:lnTo>
                          <a:lnTo>
                            <a:pt x="362" y="23"/>
                          </a:lnTo>
                          <a:lnTo>
                            <a:pt x="354" y="17"/>
                          </a:lnTo>
                          <a:lnTo>
                            <a:pt x="345" y="12"/>
                          </a:lnTo>
                          <a:lnTo>
                            <a:pt x="336" y="10"/>
                          </a:lnTo>
                          <a:lnTo>
                            <a:pt x="328" y="7"/>
                          </a:lnTo>
                          <a:lnTo>
                            <a:pt x="321" y="6"/>
                          </a:lnTo>
                          <a:lnTo>
                            <a:pt x="314" y="5"/>
                          </a:lnTo>
                          <a:lnTo>
                            <a:pt x="306" y="5"/>
                          </a:lnTo>
                          <a:lnTo>
                            <a:pt x="302" y="5"/>
                          </a:lnTo>
                          <a:lnTo>
                            <a:pt x="295" y="7"/>
                          </a:lnTo>
                          <a:lnTo>
                            <a:pt x="289" y="11"/>
                          </a:lnTo>
                          <a:lnTo>
                            <a:pt x="283" y="14"/>
                          </a:lnTo>
                          <a:lnTo>
                            <a:pt x="276" y="18"/>
                          </a:lnTo>
                          <a:lnTo>
                            <a:pt x="272" y="24"/>
                          </a:lnTo>
                          <a:lnTo>
                            <a:pt x="267" y="29"/>
                          </a:lnTo>
                          <a:lnTo>
                            <a:pt x="263" y="35"/>
                          </a:lnTo>
                          <a:lnTo>
                            <a:pt x="259" y="43"/>
                          </a:lnTo>
                          <a:lnTo>
                            <a:pt x="253" y="56"/>
                          </a:lnTo>
                          <a:lnTo>
                            <a:pt x="248" y="72"/>
                          </a:lnTo>
                          <a:lnTo>
                            <a:pt x="245" y="88"/>
                          </a:lnTo>
                          <a:lnTo>
                            <a:pt x="243" y="104"/>
                          </a:lnTo>
                          <a:lnTo>
                            <a:pt x="241" y="136"/>
                          </a:lnTo>
                          <a:lnTo>
                            <a:pt x="241" y="163"/>
                          </a:lnTo>
                          <a:lnTo>
                            <a:pt x="242" y="182"/>
                          </a:lnTo>
                          <a:lnTo>
                            <a:pt x="243" y="188"/>
                          </a:lnTo>
                          <a:lnTo>
                            <a:pt x="243" y="215"/>
                          </a:lnTo>
                          <a:lnTo>
                            <a:pt x="241" y="239"/>
                          </a:lnTo>
                          <a:lnTo>
                            <a:pt x="237" y="261"/>
                          </a:lnTo>
                          <a:lnTo>
                            <a:pt x="232" y="281"/>
                          </a:lnTo>
                          <a:lnTo>
                            <a:pt x="226" y="300"/>
                          </a:lnTo>
                          <a:lnTo>
                            <a:pt x="219" y="317"/>
                          </a:lnTo>
                          <a:lnTo>
                            <a:pt x="210" y="332"/>
                          </a:lnTo>
                          <a:lnTo>
                            <a:pt x="203" y="345"/>
                          </a:lnTo>
                          <a:lnTo>
                            <a:pt x="194" y="356"/>
                          </a:lnTo>
                          <a:lnTo>
                            <a:pt x="186" y="366"/>
                          </a:lnTo>
                          <a:lnTo>
                            <a:pt x="179" y="374"/>
                          </a:lnTo>
                          <a:lnTo>
                            <a:pt x="172" y="381"/>
                          </a:lnTo>
                          <a:lnTo>
                            <a:pt x="161" y="389"/>
                          </a:lnTo>
                          <a:lnTo>
                            <a:pt x="158" y="392"/>
                          </a:lnTo>
                          <a:lnTo>
                            <a:pt x="159" y="429"/>
                          </a:lnTo>
                          <a:lnTo>
                            <a:pt x="159" y="464"/>
                          </a:lnTo>
                          <a:lnTo>
                            <a:pt x="158" y="494"/>
                          </a:lnTo>
                          <a:lnTo>
                            <a:pt x="157" y="521"/>
                          </a:lnTo>
                          <a:lnTo>
                            <a:pt x="153" y="546"/>
                          </a:lnTo>
                          <a:lnTo>
                            <a:pt x="149" y="568"/>
                          </a:lnTo>
                          <a:lnTo>
                            <a:pt x="144" y="586"/>
                          </a:lnTo>
                          <a:lnTo>
                            <a:pt x="139" y="602"/>
                          </a:lnTo>
                          <a:lnTo>
                            <a:pt x="134" y="616"/>
                          </a:lnTo>
                          <a:lnTo>
                            <a:pt x="130" y="627"/>
                          </a:lnTo>
                          <a:lnTo>
                            <a:pt x="125" y="636"/>
                          </a:lnTo>
                          <a:lnTo>
                            <a:pt x="121" y="642"/>
                          </a:lnTo>
                          <a:lnTo>
                            <a:pt x="114" y="652"/>
                          </a:lnTo>
                          <a:lnTo>
                            <a:pt x="111" y="655"/>
                          </a:lnTo>
                          <a:lnTo>
                            <a:pt x="109" y="679"/>
                          </a:lnTo>
                          <a:lnTo>
                            <a:pt x="109" y="700"/>
                          </a:lnTo>
                          <a:lnTo>
                            <a:pt x="110" y="715"/>
                          </a:lnTo>
                          <a:lnTo>
                            <a:pt x="112" y="726"/>
                          </a:lnTo>
                          <a:lnTo>
                            <a:pt x="117" y="734"/>
                          </a:lnTo>
                          <a:lnTo>
                            <a:pt x="122" y="740"/>
                          </a:lnTo>
                          <a:lnTo>
                            <a:pt x="127" y="745"/>
                          </a:lnTo>
                          <a:lnTo>
                            <a:pt x="132" y="750"/>
                          </a:lnTo>
                          <a:lnTo>
                            <a:pt x="137" y="756"/>
                          </a:lnTo>
                          <a:lnTo>
                            <a:pt x="142" y="764"/>
                          </a:lnTo>
                          <a:lnTo>
                            <a:pt x="146" y="773"/>
                          </a:lnTo>
                          <a:lnTo>
                            <a:pt x="148" y="787"/>
                          </a:lnTo>
                          <a:lnTo>
                            <a:pt x="148" y="804"/>
                          </a:lnTo>
                          <a:lnTo>
                            <a:pt x="147" y="826"/>
                          </a:lnTo>
                          <a:lnTo>
                            <a:pt x="144" y="856"/>
                          </a:lnTo>
                          <a:lnTo>
                            <a:pt x="138" y="891"/>
                          </a:lnTo>
                          <a:lnTo>
                            <a:pt x="123" y="903"/>
                          </a:lnTo>
                          <a:lnTo>
                            <a:pt x="111" y="915"/>
                          </a:lnTo>
                          <a:lnTo>
                            <a:pt x="101" y="929"/>
                          </a:lnTo>
                          <a:lnTo>
                            <a:pt x="95" y="942"/>
                          </a:lnTo>
                          <a:lnTo>
                            <a:pt x="89" y="955"/>
                          </a:lnTo>
                          <a:lnTo>
                            <a:pt x="86" y="967"/>
                          </a:lnTo>
                          <a:lnTo>
                            <a:pt x="84" y="979"/>
                          </a:lnTo>
                          <a:lnTo>
                            <a:pt x="83" y="991"/>
                          </a:lnTo>
                          <a:lnTo>
                            <a:pt x="83" y="1001"/>
                          </a:lnTo>
                          <a:lnTo>
                            <a:pt x="84" y="1011"/>
                          </a:lnTo>
                          <a:lnTo>
                            <a:pt x="86" y="1020"/>
                          </a:lnTo>
                          <a:lnTo>
                            <a:pt x="87" y="1027"/>
                          </a:lnTo>
                          <a:lnTo>
                            <a:pt x="90" y="1038"/>
                          </a:lnTo>
                          <a:lnTo>
                            <a:pt x="92" y="1042"/>
                          </a:lnTo>
                          <a:lnTo>
                            <a:pt x="106" y="1048"/>
                          </a:lnTo>
                          <a:lnTo>
                            <a:pt x="116" y="1054"/>
                          </a:lnTo>
                          <a:lnTo>
                            <a:pt x="123" y="1059"/>
                          </a:lnTo>
                          <a:lnTo>
                            <a:pt x="128" y="1064"/>
                          </a:lnTo>
                          <a:lnTo>
                            <a:pt x="130" y="1069"/>
                          </a:lnTo>
                          <a:lnTo>
                            <a:pt x="130" y="1072"/>
                          </a:lnTo>
                          <a:lnTo>
                            <a:pt x="127" y="1077"/>
                          </a:lnTo>
                          <a:lnTo>
                            <a:pt x="123" y="1081"/>
                          </a:lnTo>
                          <a:lnTo>
                            <a:pt x="115" y="1086"/>
                          </a:lnTo>
                          <a:lnTo>
                            <a:pt x="104" y="1091"/>
                          </a:lnTo>
                          <a:lnTo>
                            <a:pt x="95" y="1093"/>
                          </a:lnTo>
                          <a:lnTo>
                            <a:pt x="92" y="1094"/>
                          </a:lnTo>
                          <a:lnTo>
                            <a:pt x="95" y="1104"/>
                          </a:lnTo>
                          <a:lnTo>
                            <a:pt x="97" y="1114"/>
                          </a:lnTo>
                          <a:lnTo>
                            <a:pt x="95" y="1121"/>
                          </a:lnTo>
                          <a:lnTo>
                            <a:pt x="92" y="1127"/>
                          </a:lnTo>
                          <a:lnTo>
                            <a:pt x="87" y="1132"/>
                          </a:lnTo>
                          <a:lnTo>
                            <a:pt x="81" y="1137"/>
                          </a:lnTo>
                          <a:lnTo>
                            <a:pt x="73" y="1140"/>
                          </a:lnTo>
                          <a:lnTo>
                            <a:pt x="66" y="1142"/>
                          </a:lnTo>
                          <a:lnTo>
                            <a:pt x="50" y="1146"/>
                          </a:lnTo>
                          <a:lnTo>
                            <a:pt x="35" y="1147"/>
                          </a:lnTo>
                          <a:lnTo>
                            <a:pt x="24" y="1147"/>
                          </a:lnTo>
                          <a:lnTo>
                            <a:pt x="19" y="1147"/>
                          </a:lnTo>
                          <a:lnTo>
                            <a:pt x="15" y="1157"/>
                          </a:lnTo>
                          <a:lnTo>
                            <a:pt x="10" y="1165"/>
                          </a:lnTo>
                          <a:lnTo>
                            <a:pt x="5" y="1174"/>
                          </a:lnTo>
                          <a:lnTo>
                            <a:pt x="0" y="1180"/>
                          </a:lnTo>
                          <a:lnTo>
                            <a:pt x="183" y="1743"/>
                          </a:lnTo>
                          <a:lnTo>
                            <a:pt x="224" y="1888"/>
                          </a:lnTo>
                          <a:lnTo>
                            <a:pt x="224" y="1901"/>
                          </a:lnTo>
                          <a:lnTo>
                            <a:pt x="229" y="1930"/>
                          </a:lnTo>
                          <a:lnTo>
                            <a:pt x="232" y="1949"/>
                          </a:lnTo>
                          <a:lnTo>
                            <a:pt x="240" y="1966"/>
                          </a:lnTo>
                          <a:lnTo>
                            <a:pt x="245" y="1973"/>
                          </a:lnTo>
                          <a:lnTo>
                            <a:pt x="250" y="1981"/>
                          </a:lnTo>
                          <a:lnTo>
                            <a:pt x="256" y="1988"/>
                          </a:lnTo>
                          <a:lnTo>
                            <a:pt x="263" y="1993"/>
                          </a:lnTo>
                          <a:lnTo>
                            <a:pt x="265" y="1993"/>
                          </a:lnTo>
                          <a:lnTo>
                            <a:pt x="272" y="1990"/>
                          </a:lnTo>
                          <a:lnTo>
                            <a:pt x="281" y="1990"/>
                          </a:lnTo>
                          <a:lnTo>
                            <a:pt x="292" y="1990"/>
                          </a:lnTo>
                          <a:lnTo>
                            <a:pt x="299" y="1992"/>
                          </a:lnTo>
                          <a:lnTo>
                            <a:pt x="305" y="1994"/>
                          </a:lnTo>
                          <a:lnTo>
                            <a:pt x="310" y="1996"/>
                          </a:lnTo>
                          <a:lnTo>
                            <a:pt x="316" y="2001"/>
                          </a:lnTo>
                          <a:lnTo>
                            <a:pt x="319" y="2006"/>
                          </a:lnTo>
                          <a:lnTo>
                            <a:pt x="323" y="2014"/>
                          </a:lnTo>
                          <a:lnTo>
                            <a:pt x="327" y="2022"/>
                          </a:lnTo>
                          <a:lnTo>
                            <a:pt x="328" y="2032"/>
                          </a:lnTo>
                          <a:lnTo>
                            <a:pt x="328" y="2036"/>
                          </a:lnTo>
                          <a:lnTo>
                            <a:pt x="330" y="2044"/>
                          </a:lnTo>
                          <a:lnTo>
                            <a:pt x="332" y="2049"/>
                          </a:lnTo>
                          <a:lnTo>
                            <a:pt x="334" y="2055"/>
                          </a:lnTo>
                          <a:lnTo>
                            <a:pt x="336" y="2061"/>
                          </a:lnTo>
                          <a:lnTo>
                            <a:pt x="341" y="2066"/>
                          </a:lnTo>
                          <a:lnTo>
                            <a:pt x="346" y="2072"/>
                          </a:lnTo>
                          <a:lnTo>
                            <a:pt x="354" y="2076"/>
                          </a:lnTo>
                          <a:lnTo>
                            <a:pt x="362" y="2080"/>
                          </a:lnTo>
                          <a:lnTo>
                            <a:pt x="372" y="2082"/>
                          </a:lnTo>
                          <a:lnTo>
                            <a:pt x="384" y="2082"/>
                          </a:lnTo>
                          <a:lnTo>
                            <a:pt x="399" y="2081"/>
                          </a:lnTo>
                          <a:lnTo>
                            <a:pt x="415" y="2077"/>
                          </a:lnTo>
                          <a:lnTo>
                            <a:pt x="433" y="2071"/>
                          </a:lnTo>
                          <a:close/>
                        </a:path>
                      </a:pathLst>
                    </a:custGeom>
                    <a:solidFill>
                      <a:schemeClr val="accent6">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1" name="Freeform 511"/>
                    <p:cNvSpPr>
                      <a:spLocks/>
                    </p:cNvSpPr>
                    <p:nvPr/>
                  </p:nvSpPr>
                  <p:spPr bwMode="auto">
                    <a:xfrm>
                      <a:off x="4806" y="606"/>
                      <a:ext cx="333" cy="521"/>
                    </a:xfrm>
                    <a:custGeom>
                      <a:avLst/>
                      <a:gdLst>
                        <a:gd name="T0" fmla="*/ 0 w 1332"/>
                        <a:gd name="T1" fmla="*/ 0 h 2082"/>
                        <a:gd name="T2" fmla="*/ 0 w 1332"/>
                        <a:gd name="T3" fmla="*/ 0 h 2082"/>
                        <a:gd name="T4" fmla="*/ 0 w 1332"/>
                        <a:gd name="T5" fmla="*/ 0 h 2082"/>
                        <a:gd name="T6" fmla="*/ 0 w 1332"/>
                        <a:gd name="T7" fmla="*/ 0 h 2082"/>
                        <a:gd name="T8" fmla="*/ 0 w 1332"/>
                        <a:gd name="T9" fmla="*/ 0 h 2082"/>
                        <a:gd name="T10" fmla="*/ 0 w 1332"/>
                        <a:gd name="T11" fmla="*/ 0 h 2082"/>
                        <a:gd name="T12" fmla="*/ 0 w 1332"/>
                        <a:gd name="T13" fmla="*/ 0 h 2082"/>
                        <a:gd name="T14" fmla="*/ 0 w 1332"/>
                        <a:gd name="T15" fmla="*/ 0 h 2082"/>
                        <a:gd name="T16" fmla="*/ 0 w 1332"/>
                        <a:gd name="T17" fmla="*/ 0 h 2082"/>
                        <a:gd name="T18" fmla="*/ 0 w 1332"/>
                        <a:gd name="T19" fmla="*/ 0 h 2082"/>
                        <a:gd name="T20" fmla="*/ 0 w 1332"/>
                        <a:gd name="T21" fmla="*/ 0 h 2082"/>
                        <a:gd name="T22" fmla="*/ 0 w 1332"/>
                        <a:gd name="T23" fmla="*/ 0 h 2082"/>
                        <a:gd name="T24" fmla="*/ 0 w 1332"/>
                        <a:gd name="T25" fmla="*/ 0 h 2082"/>
                        <a:gd name="T26" fmla="*/ 0 w 1332"/>
                        <a:gd name="T27" fmla="*/ 0 h 2082"/>
                        <a:gd name="T28" fmla="*/ 0 w 1332"/>
                        <a:gd name="T29" fmla="*/ 0 h 2082"/>
                        <a:gd name="T30" fmla="*/ 0 w 1332"/>
                        <a:gd name="T31" fmla="*/ 0 h 2082"/>
                        <a:gd name="T32" fmla="*/ 0 w 1332"/>
                        <a:gd name="T33" fmla="*/ 0 h 2082"/>
                        <a:gd name="T34" fmla="*/ 0 w 1332"/>
                        <a:gd name="T35" fmla="*/ 0 h 2082"/>
                        <a:gd name="T36" fmla="*/ 0 w 1332"/>
                        <a:gd name="T37" fmla="*/ 0 h 2082"/>
                        <a:gd name="T38" fmla="*/ 0 w 1332"/>
                        <a:gd name="T39" fmla="*/ 0 h 2082"/>
                        <a:gd name="T40" fmla="*/ 0 w 1332"/>
                        <a:gd name="T41" fmla="*/ 0 h 2082"/>
                        <a:gd name="T42" fmla="*/ 0 w 1332"/>
                        <a:gd name="T43" fmla="*/ 0 h 2082"/>
                        <a:gd name="T44" fmla="*/ 0 w 1332"/>
                        <a:gd name="T45" fmla="*/ 0 h 2082"/>
                        <a:gd name="T46" fmla="*/ 0 w 1332"/>
                        <a:gd name="T47" fmla="*/ 0 h 2082"/>
                        <a:gd name="T48" fmla="*/ 0 w 1332"/>
                        <a:gd name="T49" fmla="*/ 0 h 2082"/>
                        <a:gd name="T50" fmla="*/ 0 w 1332"/>
                        <a:gd name="T51" fmla="*/ 0 h 2082"/>
                        <a:gd name="T52" fmla="*/ 0 w 1332"/>
                        <a:gd name="T53" fmla="*/ 0 h 2082"/>
                        <a:gd name="T54" fmla="*/ 0 w 1332"/>
                        <a:gd name="T55" fmla="*/ 0 h 2082"/>
                        <a:gd name="T56" fmla="*/ 0 w 1332"/>
                        <a:gd name="T57" fmla="*/ 0 h 2082"/>
                        <a:gd name="T58" fmla="*/ 0 w 1332"/>
                        <a:gd name="T59" fmla="*/ 0 h 2082"/>
                        <a:gd name="T60" fmla="*/ 0 w 1332"/>
                        <a:gd name="T61" fmla="*/ 0 h 2082"/>
                        <a:gd name="T62" fmla="*/ 0 w 1332"/>
                        <a:gd name="T63" fmla="*/ 0 h 2082"/>
                        <a:gd name="T64" fmla="*/ 0 w 1332"/>
                        <a:gd name="T65" fmla="*/ 0 h 2082"/>
                        <a:gd name="T66" fmla="*/ 0 w 1332"/>
                        <a:gd name="T67" fmla="*/ 0 h 2082"/>
                        <a:gd name="T68" fmla="*/ 0 w 1332"/>
                        <a:gd name="T69" fmla="*/ 0 h 2082"/>
                        <a:gd name="T70" fmla="*/ 0 w 1332"/>
                        <a:gd name="T71" fmla="*/ 0 h 2082"/>
                        <a:gd name="T72" fmla="*/ 0 w 1332"/>
                        <a:gd name="T73" fmla="*/ 0 h 2082"/>
                        <a:gd name="T74" fmla="*/ 0 w 1332"/>
                        <a:gd name="T75" fmla="*/ 0 h 2082"/>
                        <a:gd name="T76" fmla="*/ 0 w 1332"/>
                        <a:gd name="T77" fmla="*/ 0 h 2082"/>
                        <a:gd name="T78" fmla="*/ 0 w 1332"/>
                        <a:gd name="T79" fmla="*/ 0 h 2082"/>
                        <a:gd name="T80" fmla="*/ 0 w 1332"/>
                        <a:gd name="T81" fmla="*/ 0 h 2082"/>
                        <a:gd name="T82" fmla="*/ 0 w 1332"/>
                        <a:gd name="T83" fmla="*/ 0 h 2082"/>
                        <a:gd name="T84" fmla="*/ 0 w 1332"/>
                        <a:gd name="T85" fmla="*/ 0 h 2082"/>
                        <a:gd name="T86" fmla="*/ 0 w 1332"/>
                        <a:gd name="T87" fmla="*/ 0 h 2082"/>
                        <a:gd name="T88" fmla="*/ 0 w 1332"/>
                        <a:gd name="T89" fmla="*/ 0 h 2082"/>
                        <a:gd name="T90" fmla="*/ 0 w 1332"/>
                        <a:gd name="T91" fmla="*/ 0 h 2082"/>
                        <a:gd name="T92" fmla="*/ 0 w 1332"/>
                        <a:gd name="T93" fmla="*/ 0 h 2082"/>
                        <a:gd name="T94" fmla="*/ 0 w 1332"/>
                        <a:gd name="T95" fmla="*/ 0 h 2082"/>
                        <a:gd name="T96" fmla="*/ 0 w 1332"/>
                        <a:gd name="T97" fmla="*/ 0 h 2082"/>
                        <a:gd name="T98" fmla="*/ 0 w 1332"/>
                        <a:gd name="T99" fmla="*/ 0 h 2082"/>
                        <a:gd name="T100" fmla="*/ 0 w 1332"/>
                        <a:gd name="T101" fmla="*/ 0 h 2082"/>
                        <a:gd name="T102" fmla="*/ 0 w 1332"/>
                        <a:gd name="T103" fmla="*/ 0 h 2082"/>
                        <a:gd name="T104" fmla="*/ 0 w 1332"/>
                        <a:gd name="T105" fmla="*/ 0 h 2082"/>
                        <a:gd name="T106" fmla="*/ 0 w 1332"/>
                        <a:gd name="T107" fmla="*/ 0 h 2082"/>
                        <a:gd name="T108" fmla="*/ 0 w 1332"/>
                        <a:gd name="T109" fmla="*/ 0 h 2082"/>
                        <a:gd name="T110" fmla="*/ 0 w 1332"/>
                        <a:gd name="T111" fmla="*/ 0 h 2082"/>
                        <a:gd name="T112" fmla="*/ 0 w 1332"/>
                        <a:gd name="T113" fmla="*/ 0 h 2082"/>
                        <a:gd name="T114" fmla="*/ 0 w 1332"/>
                        <a:gd name="T115" fmla="*/ 0 h 2082"/>
                        <a:gd name="T116" fmla="*/ 0 w 1332"/>
                        <a:gd name="T117" fmla="*/ 0 h 2082"/>
                        <a:gd name="T118" fmla="*/ 0 w 1332"/>
                        <a:gd name="T119" fmla="*/ 0 h 2082"/>
                        <a:gd name="T120" fmla="*/ 0 w 1332"/>
                        <a:gd name="T121" fmla="*/ 0 h 2082"/>
                        <a:gd name="T122" fmla="*/ 0 w 1332"/>
                        <a:gd name="T123" fmla="*/ 0 h 2082"/>
                        <a:gd name="T124" fmla="*/ 0 w 1332"/>
                        <a:gd name="T125" fmla="*/ 0 h 20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2"/>
                        <a:gd name="T190" fmla="*/ 0 h 2082"/>
                        <a:gd name="T191" fmla="*/ 1332 w 1332"/>
                        <a:gd name="T192" fmla="*/ 2082 h 20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2" h="2082">
                          <a:moveTo>
                            <a:pt x="433" y="2071"/>
                          </a:moveTo>
                          <a:lnTo>
                            <a:pt x="428" y="2061"/>
                          </a:lnTo>
                          <a:lnTo>
                            <a:pt x="423" y="2052"/>
                          </a:lnTo>
                          <a:lnTo>
                            <a:pt x="421" y="2043"/>
                          </a:lnTo>
                          <a:lnTo>
                            <a:pt x="418" y="2034"/>
                          </a:lnTo>
                          <a:lnTo>
                            <a:pt x="416" y="2026"/>
                          </a:lnTo>
                          <a:lnTo>
                            <a:pt x="416" y="2017"/>
                          </a:lnTo>
                          <a:lnTo>
                            <a:pt x="415" y="2010"/>
                          </a:lnTo>
                          <a:lnTo>
                            <a:pt x="415" y="2003"/>
                          </a:lnTo>
                          <a:lnTo>
                            <a:pt x="417" y="1990"/>
                          </a:lnTo>
                          <a:lnTo>
                            <a:pt x="422" y="1978"/>
                          </a:lnTo>
                          <a:lnTo>
                            <a:pt x="427" y="1967"/>
                          </a:lnTo>
                          <a:lnTo>
                            <a:pt x="434" y="1957"/>
                          </a:lnTo>
                          <a:lnTo>
                            <a:pt x="449" y="1938"/>
                          </a:lnTo>
                          <a:lnTo>
                            <a:pt x="464" y="1921"/>
                          </a:lnTo>
                          <a:lnTo>
                            <a:pt x="470" y="1911"/>
                          </a:lnTo>
                          <a:lnTo>
                            <a:pt x="475" y="1902"/>
                          </a:lnTo>
                          <a:lnTo>
                            <a:pt x="478" y="1892"/>
                          </a:lnTo>
                          <a:lnTo>
                            <a:pt x="480" y="1881"/>
                          </a:lnTo>
                          <a:lnTo>
                            <a:pt x="471" y="1854"/>
                          </a:lnTo>
                          <a:lnTo>
                            <a:pt x="465" y="1830"/>
                          </a:lnTo>
                          <a:lnTo>
                            <a:pt x="463" y="1807"/>
                          </a:lnTo>
                          <a:lnTo>
                            <a:pt x="463" y="1787"/>
                          </a:lnTo>
                          <a:lnTo>
                            <a:pt x="464" y="1769"/>
                          </a:lnTo>
                          <a:lnTo>
                            <a:pt x="466" y="1753"/>
                          </a:lnTo>
                          <a:lnTo>
                            <a:pt x="471" y="1738"/>
                          </a:lnTo>
                          <a:lnTo>
                            <a:pt x="476" y="1726"/>
                          </a:lnTo>
                          <a:lnTo>
                            <a:pt x="482" y="1716"/>
                          </a:lnTo>
                          <a:lnTo>
                            <a:pt x="488" y="1708"/>
                          </a:lnTo>
                          <a:lnTo>
                            <a:pt x="493" y="1700"/>
                          </a:lnTo>
                          <a:lnTo>
                            <a:pt x="499" y="1694"/>
                          </a:lnTo>
                          <a:lnTo>
                            <a:pt x="508" y="1687"/>
                          </a:lnTo>
                          <a:lnTo>
                            <a:pt x="511" y="1684"/>
                          </a:lnTo>
                          <a:lnTo>
                            <a:pt x="524" y="1665"/>
                          </a:lnTo>
                          <a:lnTo>
                            <a:pt x="535" y="1649"/>
                          </a:lnTo>
                          <a:lnTo>
                            <a:pt x="547" y="1634"/>
                          </a:lnTo>
                          <a:lnTo>
                            <a:pt x="559" y="1622"/>
                          </a:lnTo>
                          <a:lnTo>
                            <a:pt x="571" y="1612"/>
                          </a:lnTo>
                          <a:lnTo>
                            <a:pt x="584" y="1605"/>
                          </a:lnTo>
                          <a:lnTo>
                            <a:pt x="595" y="1599"/>
                          </a:lnTo>
                          <a:lnTo>
                            <a:pt x="606" y="1594"/>
                          </a:lnTo>
                          <a:lnTo>
                            <a:pt x="617" y="1590"/>
                          </a:lnTo>
                          <a:lnTo>
                            <a:pt x="627" y="1588"/>
                          </a:lnTo>
                          <a:lnTo>
                            <a:pt x="635" y="1586"/>
                          </a:lnTo>
                          <a:lnTo>
                            <a:pt x="642" y="1586"/>
                          </a:lnTo>
                          <a:lnTo>
                            <a:pt x="652" y="1586"/>
                          </a:lnTo>
                          <a:lnTo>
                            <a:pt x="656" y="1586"/>
                          </a:lnTo>
                          <a:lnTo>
                            <a:pt x="680" y="1573"/>
                          </a:lnTo>
                          <a:lnTo>
                            <a:pt x="702" y="1559"/>
                          </a:lnTo>
                          <a:lnTo>
                            <a:pt x="721" y="1546"/>
                          </a:lnTo>
                          <a:lnTo>
                            <a:pt x="739" y="1534"/>
                          </a:lnTo>
                          <a:lnTo>
                            <a:pt x="754" y="1521"/>
                          </a:lnTo>
                          <a:lnTo>
                            <a:pt x="767" y="1510"/>
                          </a:lnTo>
                          <a:lnTo>
                            <a:pt x="780" y="1499"/>
                          </a:lnTo>
                          <a:lnTo>
                            <a:pt x="789" y="1490"/>
                          </a:lnTo>
                          <a:lnTo>
                            <a:pt x="798" y="1480"/>
                          </a:lnTo>
                          <a:lnTo>
                            <a:pt x="804" y="1470"/>
                          </a:lnTo>
                          <a:lnTo>
                            <a:pt x="810" y="1461"/>
                          </a:lnTo>
                          <a:lnTo>
                            <a:pt x="814" y="1453"/>
                          </a:lnTo>
                          <a:lnTo>
                            <a:pt x="816" y="1446"/>
                          </a:lnTo>
                          <a:lnTo>
                            <a:pt x="819" y="1438"/>
                          </a:lnTo>
                          <a:lnTo>
                            <a:pt x="820" y="1431"/>
                          </a:lnTo>
                          <a:lnTo>
                            <a:pt x="820" y="1425"/>
                          </a:lnTo>
                          <a:lnTo>
                            <a:pt x="819" y="1419"/>
                          </a:lnTo>
                          <a:lnTo>
                            <a:pt x="817" y="1413"/>
                          </a:lnTo>
                          <a:lnTo>
                            <a:pt x="815" y="1408"/>
                          </a:lnTo>
                          <a:lnTo>
                            <a:pt x="813" y="1403"/>
                          </a:lnTo>
                          <a:lnTo>
                            <a:pt x="806" y="1394"/>
                          </a:lnTo>
                          <a:lnTo>
                            <a:pt x="799" y="1388"/>
                          </a:lnTo>
                          <a:lnTo>
                            <a:pt x="787" y="1379"/>
                          </a:lnTo>
                          <a:lnTo>
                            <a:pt x="781" y="1376"/>
                          </a:lnTo>
                          <a:lnTo>
                            <a:pt x="776" y="1353"/>
                          </a:lnTo>
                          <a:lnTo>
                            <a:pt x="775" y="1333"/>
                          </a:lnTo>
                          <a:lnTo>
                            <a:pt x="775" y="1317"/>
                          </a:lnTo>
                          <a:lnTo>
                            <a:pt x="777" y="1305"/>
                          </a:lnTo>
                          <a:lnTo>
                            <a:pt x="780" y="1300"/>
                          </a:lnTo>
                          <a:lnTo>
                            <a:pt x="782" y="1295"/>
                          </a:lnTo>
                          <a:lnTo>
                            <a:pt x="784" y="1291"/>
                          </a:lnTo>
                          <a:lnTo>
                            <a:pt x="787" y="1289"/>
                          </a:lnTo>
                          <a:lnTo>
                            <a:pt x="794" y="1284"/>
                          </a:lnTo>
                          <a:lnTo>
                            <a:pt x="802" y="1282"/>
                          </a:lnTo>
                          <a:lnTo>
                            <a:pt x="809" y="1282"/>
                          </a:lnTo>
                          <a:lnTo>
                            <a:pt x="817" y="1282"/>
                          </a:lnTo>
                          <a:lnTo>
                            <a:pt x="825" y="1283"/>
                          </a:lnTo>
                          <a:lnTo>
                            <a:pt x="831" y="1285"/>
                          </a:lnTo>
                          <a:lnTo>
                            <a:pt x="842" y="1289"/>
                          </a:lnTo>
                          <a:lnTo>
                            <a:pt x="847" y="1291"/>
                          </a:lnTo>
                          <a:lnTo>
                            <a:pt x="855" y="1299"/>
                          </a:lnTo>
                          <a:lnTo>
                            <a:pt x="864" y="1304"/>
                          </a:lnTo>
                          <a:lnTo>
                            <a:pt x="873" y="1308"/>
                          </a:lnTo>
                          <a:lnTo>
                            <a:pt x="880" y="1312"/>
                          </a:lnTo>
                          <a:lnTo>
                            <a:pt x="887" y="1313"/>
                          </a:lnTo>
                          <a:lnTo>
                            <a:pt x="893" y="1315"/>
                          </a:lnTo>
                          <a:lnTo>
                            <a:pt x="901" y="1315"/>
                          </a:lnTo>
                          <a:lnTo>
                            <a:pt x="907" y="1313"/>
                          </a:lnTo>
                          <a:lnTo>
                            <a:pt x="912" y="1312"/>
                          </a:lnTo>
                          <a:lnTo>
                            <a:pt x="918" y="1308"/>
                          </a:lnTo>
                          <a:lnTo>
                            <a:pt x="923" y="1306"/>
                          </a:lnTo>
                          <a:lnTo>
                            <a:pt x="926" y="1301"/>
                          </a:lnTo>
                          <a:lnTo>
                            <a:pt x="935" y="1291"/>
                          </a:lnTo>
                          <a:lnTo>
                            <a:pt x="942" y="1280"/>
                          </a:lnTo>
                          <a:lnTo>
                            <a:pt x="948" y="1268"/>
                          </a:lnTo>
                          <a:lnTo>
                            <a:pt x="953" y="1255"/>
                          </a:lnTo>
                          <a:lnTo>
                            <a:pt x="957" y="1242"/>
                          </a:lnTo>
                          <a:lnTo>
                            <a:pt x="959" y="1231"/>
                          </a:lnTo>
                          <a:lnTo>
                            <a:pt x="963" y="1213"/>
                          </a:lnTo>
                          <a:lnTo>
                            <a:pt x="964" y="1206"/>
                          </a:lnTo>
                          <a:lnTo>
                            <a:pt x="975" y="1204"/>
                          </a:lnTo>
                          <a:lnTo>
                            <a:pt x="986" y="1204"/>
                          </a:lnTo>
                          <a:lnTo>
                            <a:pt x="994" y="1207"/>
                          </a:lnTo>
                          <a:lnTo>
                            <a:pt x="1001" y="1209"/>
                          </a:lnTo>
                          <a:lnTo>
                            <a:pt x="1007" y="1213"/>
                          </a:lnTo>
                          <a:lnTo>
                            <a:pt x="1012" y="1219"/>
                          </a:lnTo>
                          <a:lnTo>
                            <a:pt x="1016" y="1224"/>
                          </a:lnTo>
                          <a:lnTo>
                            <a:pt x="1018" y="1230"/>
                          </a:lnTo>
                          <a:lnTo>
                            <a:pt x="1022" y="1242"/>
                          </a:lnTo>
                          <a:lnTo>
                            <a:pt x="1023" y="1253"/>
                          </a:lnTo>
                          <a:lnTo>
                            <a:pt x="1023" y="1262"/>
                          </a:lnTo>
                          <a:lnTo>
                            <a:pt x="1023" y="1264"/>
                          </a:lnTo>
                          <a:lnTo>
                            <a:pt x="1028" y="1268"/>
                          </a:lnTo>
                          <a:lnTo>
                            <a:pt x="1032" y="1269"/>
                          </a:lnTo>
                          <a:lnTo>
                            <a:pt x="1037" y="1271"/>
                          </a:lnTo>
                          <a:lnTo>
                            <a:pt x="1040" y="1269"/>
                          </a:lnTo>
                          <a:lnTo>
                            <a:pt x="1044" y="1268"/>
                          </a:lnTo>
                          <a:lnTo>
                            <a:pt x="1048" y="1266"/>
                          </a:lnTo>
                          <a:lnTo>
                            <a:pt x="1052" y="1262"/>
                          </a:lnTo>
                          <a:lnTo>
                            <a:pt x="1056" y="1258"/>
                          </a:lnTo>
                          <a:lnTo>
                            <a:pt x="1064" y="1248"/>
                          </a:lnTo>
                          <a:lnTo>
                            <a:pt x="1071" y="1236"/>
                          </a:lnTo>
                          <a:lnTo>
                            <a:pt x="1079" y="1223"/>
                          </a:lnTo>
                          <a:lnTo>
                            <a:pt x="1087" y="1209"/>
                          </a:lnTo>
                          <a:lnTo>
                            <a:pt x="1094" y="1195"/>
                          </a:lnTo>
                          <a:lnTo>
                            <a:pt x="1103" y="1181"/>
                          </a:lnTo>
                          <a:lnTo>
                            <a:pt x="1110" y="1170"/>
                          </a:lnTo>
                          <a:lnTo>
                            <a:pt x="1119" y="1159"/>
                          </a:lnTo>
                          <a:lnTo>
                            <a:pt x="1122" y="1155"/>
                          </a:lnTo>
                          <a:lnTo>
                            <a:pt x="1127" y="1152"/>
                          </a:lnTo>
                          <a:lnTo>
                            <a:pt x="1131" y="1149"/>
                          </a:lnTo>
                          <a:lnTo>
                            <a:pt x="1136" y="1148"/>
                          </a:lnTo>
                          <a:lnTo>
                            <a:pt x="1141" y="1148"/>
                          </a:lnTo>
                          <a:lnTo>
                            <a:pt x="1146" y="1148"/>
                          </a:lnTo>
                          <a:lnTo>
                            <a:pt x="1150" y="1151"/>
                          </a:lnTo>
                          <a:lnTo>
                            <a:pt x="1154" y="1153"/>
                          </a:lnTo>
                          <a:lnTo>
                            <a:pt x="1158" y="1141"/>
                          </a:lnTo>
                          <a:lnTo>
                            <a:pt x="1164" y="1130"/>
                          </a:lnTo>
                          <a:lnTo>
                            <a:pt x="1170" y="1121"/>
                          </a:lnTo>
                          <a:lnTo>
                            <a:pt x="1179" y="1114"/>
                          </a:lnTo>
                          <a:lnTo>
                            <a:pt x="1188" y="1108"/>
                          </a:lnTo>
                          <a:lnTo>
                            <a:pt x="1198" y="1103"/>
                          </a:lnTo>
                          <a:lnTo>
                            <a:pt x="1208" y="1099"/>
                          </a:lnTo>
                          <a:lnTo>
                            <a:pt x="1219" y="1097"/>
                          </a:lnTo>
                          <a:lnTo>
                            <a:pt x="1239" y="1094"/>
                          </a:lnTo>
                          <a:lnTo>
                            <a:pt x="1256" y="1093"/>
                          </a:lnTo>
                          <a:lnTo>
                            <a:pt x="1268" y="1094"/>
                          </a:lnTo>
                          <a:lnTo>
                            <a:pt x="1273" y="1094"/>
                          </a:lnTo>
                          <a:lnTo>
                            <a:pt x="1288" y="1091"/>
                          </a:lnTo>
                          <a:lnTo>
                            <a:pt x="1300" y="1086"/>
                          </a:lnTo>
                          <a:lnTo>
                            <a:pt x="1310" y="1080"/>
                          </a:lnTo>
                          <a:lnTo>
                            <a:pt x="1317" y="1072"/>
                          </a:lnTo>
                          <a:lnTo>
                            <a:pt x="1323" y="1064"/>
                          </a:lnTo>
                          <a:lnTo>
                            <a:pt x="1327" y="1055"/>
                          </a:lnTo>
                          <a:lnTo>
                            <a:pt x="1329" y="1046"/>
                          </a:lnTo>
                          <a:lnTo>
                            <a:pt x="1332" y="1037"/>
                          </a:lnTo>
                          <a:lnTo>
                            <a:pt x="1332" y="1018"/>
                          </a:lnTo>
                          <a:lnTo>
                            <a:pt x="1329" y="1004"/>
                          </a:lnTo>
                          <a:lnTo>
                            <a:pt x="1327" y="993"/>
                          </a:lnTo>
                          <a:lnTo>
                            <a:pt x="1325" y="989"/>
                          </a:lnTo>
                          <a:lnTo>
                            <a:pt x="1316" y="998"/>
                          </a:lnTo>
                          <a:lnTo>
                            <a:pt x="1307" y="1004"/>
                          </a:lnTo>
                          <a:lnTo>
                            <a:pt x="1297" y="1009"/>
                          </a:lnTo>
                          <a:lnTo>
                            <a:pt x="1290" y="1012"/>
                          </a:lnTo>
                          <a:lnTo>
                            <a:pt x="1283" y="1015"/>
                          </a:lnTo>
                          <a:lnTo>
                            <a:pt x="1275" y="1016"/>
                          </a:lnTo>
                          <a:lnTo>
                            <a:pt x="1269" y="1016"/>
                          </a:lnTo>
                          <a:lnTo>
                            <a:pt x="1263" y="1016"/>
                          </a:lnTo>
                          <a:lnTo>
                            <a:pt x="1253" y="1015"/>
                          </a:lnTo>
                          <a:lnTo>
                            <a:pt x="1246" y="1012"/>
                          </a:lnTo>
                          <a:lnTo>
                            <a:pt x="1241" y="1010"/>
                          </a:lnTo>
                          <a:lnTo>
                            <a:pt x="1240" y="1009"/>
                          </a:lnTo>
                          <a:lnTo>
                            <a:pt x="1240" y="995"/>
                          </a:lnTo>
                          <a:lnTo>
                            <a:pt x="1239" y="983"/>
                          </a:lnTo>
                          <a:lnTo>
                            <a:pt x="1236" y="972"/>
                          </a:lnTo>
                          <a:lnTo>
                            <a:pt x="1232" y="962"/>
                          </a:lnTo>
                          <a:lnTo>
                            <a:pt x="1224" y="945"/>
                          </a:lnTo>
                          <a:lnTo>
                            <a:pt x="1214" y="929"/>
                          </a:lnTo>
                          <a:lnTo>
                            <a:pt x="1204" y="912"/>
                          </a:lnTo>
                          <a:lnTo>
                            <a:pt x="1193" y="892"/>
                          </a:lnTo>
                          <a:lnTo>
                            <a:pt x="1187" y="881"/>
                          </a:lnTo>
                          <a:lnTo>
                            <a:pt x="1182" y="869"/>
                          </a:lnTo>
                          <a:lnTo>
                            <a:pt x="1179" y="854"/>
                          </a:lnTo>
                          <a:lnTo>
                            <a:pt x="1175" y="838"/>
                          </a:lnTo>
                          <a:lnTo>
                            <a:pt x="1174" y="856"/>
                          </a:lnTo>
                          <a:lnTo>
                            <a:pt x="1172" y="870"/>
                          </a:lnTo>
                          <a:lnTo>
                            <a:pt x="1170" y="884"/>
                          </a:lnTo>
                          <a:lnTo>
                            <a:pt x="1166" y="895"/>
                          </a:lnTo>
                          <a:lnTo>
                            <a:pt x="1163" y="903"/>
                          </a:lnTo>
                          <a:lnTo>
                            <a:pt x="1158" y="911"/>
                          </a:lnTo>
                          <a:lnTo>
                            <a:pt x="1153" y="917"/>
                          </a:lnTo>
                          <a:lnTo>
                            <a:pt x="1148" y="922"/>
                          </a:lnTo>
                          <a:lnTo>
                            <a:pt x="1143" y="924"/>
                          </a:lnTo>
                          <a:lnTo>
                            <a:pt x="1138" y="927"/>
                          </a:lnTo>
                          <a:lnTo>
                            <a:pt x="1135" y="929"/>
                          </a:lnTo>
                          <a:lnTo>
                            <a:pt x="1130" y="930"/>
                          </a:lnTo>
                          <a:lnTo>
                            <a:pt x="1125" y="930"/>
                          </a:lnTo>
                          <a:lnTo>
                            <a:pt x="1122" y="930"/>
                          </a:lnTo>
                          <a:lnTo>
                            <a:pt x="1111" y="915"/>
                          </a:lnTo>
                          <a:lnTo>
                            <a:pt x="1103" y="898"/>
                          </a:lnTo>
                          <a:lnTo>
                            <a:pt x="1094" y="880"/>
                          </a:lnTo>
                          <a:lnTo>
                            <a:pt x="1087" y="860"/>
                          </a:lnTo>
                          <a:lnTo>
                            <a:pt x="1081" y="841"/>
                          </a:lnTo>
                          <a:lnTo>
                            <a:pt x="1076" y="820"/>
                          </a:lnTo>
                          <a:lnTo>
                            <a:pt x="1071" y="799"/>
                          </a:lnTo>
                          <a:lnTo>
                            <a:pt x="1067" y="778"/>
                          </a:lnTo>
                          <a:lnTo>
                            <a:pt x="1061" y="740"/>
                          </a:lnTo>
                          <a:lnTo>
                            <a:pt x="1059" y="710"/>
                          </a:lnTo>
                          <a:lnTo>
                            <a:pt x="1056" y="689"/>
                          </a:lnTo>
                          <a:lnTo>
                            <a:pt x="1056" y="680"/>
                          </a:lnTo>
                          <a:lnTo>
                            <a:pt x="1051" y="693"/>
                          </a:lnTo>
                          <a:lnTo>
                            <a:pt x="1045" y="702"/>
                          </a:lnTo>
                          <a:lnTo>
                            <a:pt x="1038" y="711"/>
                          </a:lnTo>
                          <a:lnTo>
                            <a:pt x="1028" y="718"/>
                          </a:lnTo>
                          <a:lnTo>
                            <a:pt x="1018" y="725"/>
                          </a:lnTo>
                          <a:lnTo>
                            <a:pt x="1007" y="729"/>
                          </a:lnTo>
                          <a:lnTo>
                            <a:pt x="996" y="732"/>
                          </a:lnTo>
                          <a:lnTo>
                            <a:pt x="985" y="733"/>
                          </a:lnTo>
                          <a:lnTo>
                            <a:pt x="974" y="733"/>
                          </a:lnTo>
                          <a:lnTo>
                            <a:pt x="963" y="732"/>
                          </a:lnTo>
                          <a:lnTo>
                            <a:pt x="952" y="728"/>
                          </a:lnTo>
                          <a:lnTo>
                            <a:pt x="942" y="723"/>
                          </a:lnTo>
                          <a:lnTo>
                            <a:pt x="935" y="717"/>
                          </a:lnTo>
                          <a:lnTo>
                            <a:pt x="928" y="709"/>
                          </a:lnTo>
                          <a:lnTo>
                            <a:pt x="922" y="699"/>
                          </a:lnTo>
                          <a:lnTo>
                            <a:pt x="919" y="688"/>
                          </a:lnTo>
                          <a:lnTo>
                            <a:pt x="909" y="627"/>
                          </a:lnTo>
                          <a:lnTo>
                            <a:pt x="899" y="573"/>
                          </a:lnTo>
                          <a:lnTo>
                            <a:pt x="890" y="526"/>
                          </a:lnTo>
                          <a:lnTo>
                            <a:pt x="881" y="485"/>
                          </a:lnTo>
                          <a:lnTo>
                            <a:pt x="873" y="448"/>
                          </a:lnTo>
                          <a:lnTo>
                            <a:pt x="864" y="417"/>
                          </a:lnTo>
                          <a:lnTo>
                            <a:pt x="857" y="392"/>
                          </a:lnTo>
                          <a:lnTo>
                            <a:pt x="849" y="369"/>
                          </a:lnTo>
                          <a:lnTo>
                            <a:pt x="837" y="338"/>
                          </a:lnTo>
                          <a:lnTo>
                            <a:pt x="829" y="318"/>
                          </a:lnTo>
                          <a:lnTo>
                            <a:pt x="822" y="310"/>
                          </a:lnTo>
                          <a:lnTo>
                            <a:pt x="820" y="307"/>
                          </a:lnTo>
                          <a:lnTo>
                            <a:pt x="817" y="278"/>
                          </a:lnTo>
                          <a:lnTo>
                            <a:pt x="815" y="250"/>
                          </a:lnTo>
                          <a:lnTo>
                            <a:pt x="811" y="224"/>
                          </a:lnTo>
                          <a:lnTo>
                            <a:pt x="808" y="199"/>
                          </a:lnTo>
                          <a:lnTo>
                            <a:pt x="803" y="177"/>
                          </a:lnTo>
                          <a:lnTo>
                            <a:pt x="797" y="158"/>
                          </a:lnTo>
                          <a:lnTo>
                            <a:pt x="792" y="138"/>
                          </a:lnTo>
                          <a:lnTo>
                            <a:pt x="786" y="121"/>
                          </a:lnTo>
                          <a:lnTo>
                            <a:pt x="778" y="106"/>
                          </a:lnTo>
                          <a:lnTo>
                            <a:pt x="772" y="92"/>
                          </a:lnTo>
                          <a:lnTo>
                            <a:pt x="765" y="78"/>
                          </a:lnTo>
                          <a:lnTo>
                            <a:pt x="758" y="67"/>
                          </a:lnTo>
                          <a:lnTo>
                            <a:pt x="750" y="57"/>
                          </a:lnTo>
                          <a:lnTo>
                            <a:pt x="743" y="48"/>
                          </a:lnTo>
                          <a:lnTo>
                            <a:pt x="735" y="40"/>
                          </a:lnTo>
                          <a:lnTo>
                            <a:pt x="727" y="33"/>
                          </a:lnTo>
                          <a:lnTo>
                            <a:pt x="712" y="22"/>
                          </a:lnTo>
                          <a:lnTo>
                            <a:pt x="699" y="14"/>
                          </a:lnTo>
                          <a:lnTo>
                            <a:pt x="685" y="10"/>
                          </a:lnTo>
                          <a:lnTo>
                            <a:pt x="673" y="6"/>
                          </a:lnTo>
                          <a:lnTo>
                            <a:pt x="656" y="5"/>
                          </a:lnTo>
                          <a:lnTo>
                            <a:pt x="650" y="5"/>
                          </a:lnTo>
                          <a:lnTo>
                            <a:pt x="639" y="2"/>
                          </a:lnTo>
                          <a:lnTo>
                            <a:pt x="629" y="1"/>
                          </a:lnTo>
                          <a:lnTo>
                            <a:pt x="618" y="0"/>
                          </a:lnTo>
                          <a:lnTo>
                            <a:pt x="607" y="0"/>
                          </a:lnTo>
                          <a:lnTo>
                            <a:pt x="596" y="1"/>
                          </a:lnTo>
                          <a:lnTo>
                            <a:pt x="586" y="2"/>
                          </a:lnTo>
                          <a:lnTo>
                            <a:pt x="575" y="3"/>
                          </a:lnTo>
                          <a:lnTo>
                            <a:pt x="564" y="7"/>
                          </a:lnTo>
                          <a:lnTo>
                            <a:pt x="543" y="13"/>
                          </a:lnTo>
                          <a:lnTo>
                            <a:pt x="524" y="22"/>
                          </a:lnTo>
                          <a:lnTo>
                            <a:pt x="504" y="32"/>
                          </a:lnTo>
                          <a:lnTo>
                            <a:pt x="487" y="41"/>
                          </a:lnTo>
                          <a:lnTo>
                            <a:pt x="470" y="52"/>
                          </a:lnTo>
                          <a:lnTo>
                            <a:pt x="454" y="63"/>
                          </a:lnTo>
                          <a:lnTo>
                            <a:pt x="440" y="74"/>
                          </a:lnTo>
                          <a:lnTo>
                            <a:pt x="429" y="83"/>
                          </a:lnTo>
                          <a:lnTo>
                            <a:pt x="412" y="98"/>
                          </a:lnTo>
                          <a:lnTo>
                            <a:pt x="407" y="104"/>
                          </a:lnTo>
                          <a:lnTo>
                            <a:pt x="401" y="84"/>
                          </a:lnTo>
                          <a:lnTo>
                            <a:pt x="395" y="67"/>
                          </a:lnTo>
                          <a:lnTo>
                            <a:pt x="388" y="52"/>
                          </a:lnTo>
                          <a:lnTo>
                            <a:pt x="379" y="41"/>
                          </a:lnTo>
                          <a:lnTo>
                            <a:pt x="371" y="32"/>
                          </a:lnTo>
                          <a:lnTo>
                            <a:pt x="362" y="23"/>
                          </a:lnTo>
                          <a:lnTo>
                            <a:pt x="354" y="17"/>
                          </a:lnTo>
                          <a:lnTo>
                            <a:pt x="345" y="12"/>
                          </a:lnTo>
                          <a:lnTo>
                            <a:pt x="336" y="10"/>
                          </a:lnTo>
                          <a:lnTo>
                            <a:pt x="328" y="7"/>
                          </a:lnTo>
                          <a:lnTo>
                            <a:pt x="321" y="6"/>
                          </a:lnTo>
                          <a:lnTo>
                            <a:pt x="314" y="5"/>
                          </a:lnTo>
                          <a:lnTo>
                            <a:pt x="306" y="5"/>
                          </a:lnTo>
                          <a:lnTo>
                            <a:pt x="302" y="5"/>
                          </a:lnTo>
                          <a:lnTo>
                            <a:pt x="295" y="7"/>
                          </a:lnTo>
                          <a:lnTo>
                            <a:pt x="289" y="11"/>
                          </a:lnTo>
                          <a:lnTo>
                            <a:pt x="283" y="14"/>
                          </a:lnTo>
                          <a:lnTo>
                            <a:pt x="276" y="18"/>
                          </a:lnTo>
                          <a:lnTo>
                            <a:pt x="272" y="24"/>
                          </a:lnTo>
                          <a:lnTo>
                            <a:pt x="267" y="29"/>
                          </a:lnTo>
                          <a:lnTo>
                            <a:pt x="263" y="35"/>
                          </a:lnTo>
                          <a:lnTo>
                            <a:pt x="259" y="43"/>
                          </a:lnTo>
                          <a:lnTo>
                            <a:pt x="253" y="56"/>
                          </a:lnTo>
                          <a:lnTo>
                            <a:pt x="248" y="72"/>
                          </a:lnTo>
                          <a:lnTo>
                            <a:pt x="245" y="88"/>
                          </a:lnTo>
                          <a:lnTo>
                            <a:pt x="243" y="104"/>
                          </a:lnTo>
                          <a:lnTo>
                            <a:pt x="241" y="136"/>
                          </a:lnTo>
                          <a:lnTo>
                            <a:pt x="241" y="163"/>
                          </a:lnTo>
                          <a:lnTo>
                            <a:pt x="242" y="182"/>
                          </a:lnTo>
                          <a:lnTo>
                            <a:pt x="243" y="188"/>
                          </a:lnTo>
                          <a:lnTo>
                            <a:pt x="243" y="215"/>
                          </a:lnTo>
                          <a:lnTo>
                            <a:pt x="241" y="239"/>
                          </a:lnTo>
                          <a:lnTo>
                            <a:pt x="237" y="261"/>
                          </a:lnTo>
                          <a:lnTo>
                            <a:pt x="232" y="281"/>
                          </a:lnTo>
                          <a:lnTo>
                            <a:pt x="226" y="300"/>
                          </a:lnTo>
                          <a:lnTo>
                            <a:pt x="219" y="317"/>
                          </a:lnTo>
                          <a:lnTo>
                            <a:pt x="210" y="332"/>
                          </a:lnTo>
                          <a:lnTo>
                            <a:pt x="203" y="345"/>
                          </a:lnTo>
                          <a:lnTo>
                            <a:pt x="194" y="356"/>
                          </a:lnTo>
                          <a:lnTo>
                            <a:pt x="186" y="366"/>
                          </a:lnTo>
                          <a:lnTo>
                            <a:pt x="179" y="374"/>
                          </a:lnTo>
                          <a:lnTo>
                            <a:pt x="172" y="381"/>
                          </a:lnTo>
                          <a:lnTo>
                            <a:pt x="161" y="389"/>
                          </a:lnTo>
                          <a:lnTo>
                            <a:pt x="158" y="392"/>
                          </a:lnTo>
                          <a:lnTo>
                            <a:pt x="159" y="429"/>
                          </a:lnTo>
                          <a:lnTo>
                            <a:pt x="159" y="464"/>
                          </a:lnTo>
                          <a:lnTo>
                            <a:pt x="158" y="494"/>
                          </a:lnTo>
                          <a:lnTo>
                            <a:pt x="157" y="521"/>
                          </a:lnTo>
                          <a:lnTo>
                            <a:pt x="153" y="546"/>
                          </a:lnTo>
                          <a:lnTo>
                            <a:pt x="149" y="568"/>
                          </a:lnTo>
                          <a:lnTo>
                            <a:pt x="144" y="586"/>
                          </a:lnTo>
                          <a:lnTo>
                            <a:pt x="139" y="602"/>
                          </a:lnTo>
                          <a:lnTo>
                            <a:pt x="134" y="616"/>
                          </a:lnTo>
                          <a:lnTo>
                            <a:pt x="130" y="627"/>
                          </a:lnTo>
                          <a:lnTo>
                            <a:pt x="125" y="636"/>
                          </a:lnTo>
                          <a:lnTo>
                            <a:pt x="121" y="642"/>
                          </a:lnTo>
                          <a:lnTo>
                            <a:pt x="114" y="652"/>
                          </a:lnTo>
                          <a:lnTo>
                            <a:pt x="111" y="655"/>
                          </a:lnTo>
                          <a:lnTo>
                            <a:pt x="109" y="679"/>
                          </a:lnTo>
                          <a:lnTo>
                            <a:pt x="109" y="700"/>
                          </a:lnTo>
                          <a:lnTo>
                            <a:pt x="110" y="715"/>
                          </a:lnTo>
                          <a:lnTo>
                            <a:pt x="112" y="726"/>
                          </a:lnTo>
                          <a:lnTo>
                            <a:pt x="117" y="734"/>
                          </a:lnTo>
                          <a:lnTo>
                            <a:pt x="122" y="740"/>
                          </a:lnTo>
                          <a:lnTo>
                            <a:pt x="127" y="745"/>
                          </a:lnTo>
                          <a:lnTo>
                            <a:pt x="132" y="750"/>
                          </a:lnTo>
                          <a:lnTo>
                            <a:pt x="137" y="756"/>
                          </a:lnTo>
                          <a:lnTo>
                            <a:pt x="142" y="764"/>
                          </a:lnTo>
                          <a:lnTo>
                            <a:pt x="146" y="773"/>
                          </a:lnTo>
                          <a:lnTo>
                            <a:pt x="148" y="787"/>
                          </a:lnTo>
                          <a:lnTo>
                            <a:pt x="148" y="804"/>
                          </a:lnTo>
                          <a:lnTo>
                            <a:pt x="147" y="826"/>
                          </a:lnTo>
                          <a:lnTo>
                            <a:pt x="144" y="856"/>
                          </a:lnTo>
                          <a:lnTo>
                            <a:pt x="138" y="891"/>
                          </a:lnTo>
                          <a:lnTo>
                            <a:pt x="123" y="903"/>
                          </a:lnTo>
                          <a:lnTo>
                            <a:pt x="111" y="915"/>
                          </a:lnTo>
                          <a:lnTo>
                            <a:pt x="101" y="929"/>
                          </a:lnTo>
                          <a:lnTo>
                            <a:pt x="95" y="942"/>
                          </a:lnTo>
                          <a:lnTo>
                            <a:pt x="89" y="955"/>
                          </a:lnTo>
                          <a:lnTo>
                            <a:pt x="86" y="967"/>
                          </a:lnTo>
                          <a:lnTo>
                            <a:pt x="84" y="979"/>
                          </a:lnTo>
                          <a:lnTo>
                            <a:pt x="83" y="991"/>
                          </a:lnTo>
                          <a:lnTo>
                            <a:pt x="83" y="1001"/>
                          </a:lnTo>
                          <a:lnTo>
                            <a:pt x="84" y="1011"/>
                          </a:lnTo>
                          <a:lnTo>
                            <a:pt x="86" y="1020"/>
                          </a:lnTo>
                          <a:lnTo>
                            <a:pt x="87" y="1027"/>
                          </a:lnTo>
                          <a:lnTo>
                            <a:pt x="90" y="1038"/>
                          </a:lnTo>
                          <a:lnTo>
                            <a:pt x="92" y="1042"/>
                          </a:lnTo>
                          <a:lnTo>
                            <a:pt x="106" y="1048"/>
                          </a:lnTo>
                          <a:lnTo>
                            <a:pt x="116" y="1054"/>
                          </a:lnTo>
                          <a:lnTo>
                            <a:pt x="123" y="1059"/>
                          </a:lnTo>
                          <a:lnTo>
                            <a:pt x="128" y="1064"/>
                          </a:lnTo>
                          <a:lnTo>
                            <a:pt x="130" y="1069"/>
                          </a:lnTo>
                          <a:lnTo>
                            <a:pt x="130" y="1072"/>
                          </a:lnTo>
                          <a:lnTo>
                            <a:pt x="127" y="1077"/>
                          </a:lnTo>
                          <a:lnTo>
                            <a:pt x="123" y="1081"/>
                          </a:lnTo>
                          <a:lnTo>
                            <a:pt x="115" y="1086"/>
                          </a:lnTo>
                          <a:lnTo>
                            <a:pt x="104" y="1091"/>
                          </a:lnTo>
                          <a:lnTo>
                            <a:pt x="95" y="1093"/>
                          </a:lnTo>
                          <a:lnTo>
                            <a:pt x="92" y="1094"/>
                          </a:lnTo>
                          <a:lnTo>
                            <a:pt x="95" y="1104"/>
                          </a:lnTo>
                          <a:lnTo>
                            <a:pt x="97" y="1114"/>
                          </a:lnTo>
                          <a:lnTo>
                            <a:pt x="95" y="1121"/>
                          </a:lnTo>
                          <a:lnTo>
                            <a:pt x="92" y="1127"/>
                          </a:lnTo>
                          <a:lnTo>
                            <a:pt x="87" y="1132"/>
                          </a:lnTo>
                          <a:lnTo>
                            <a:pt x="81" y="1137"/>
                          </a:lnTo>
                          <a:lnTo>
                            <a:pt x="73" y="1140"/>
                          </a:lnTo>
                          <a:lnTo>
                            <a:pt x="66" y="1142"/>
                          </a:lnTo>
                          <a:lnTo>
                            <a:pt x="50" y="1146"/>
                          </a:lnTo>
                          <a:lnTo>
                            <a:pt x="35" y="1147"/>
                          </a:lnTo>
                          <a:lnTo>
                            <a:pt x="24" y="1147"/>
                          </a:lnTo>
                          <a:lnTo>
                            <a:pt x="19" y="1147"/>
                          </a:lnTo>
                          <a:lnTo>
                            <a:pt x="15" y="1157"/>
                          </a:lnTo>
                          <a:lnTo>
                            <a:pt x="10" y="1165"/>
                          </a:lnTo>
                          <a:lnTo>
                            <a:pt x="5" y="1174"/>
                          </a:lnTo>
                          <a:lnTo>
                            <a:pt x="0" y="1180"/>
                          </a:lnTo>
                          <a:lnTo>
                            <a:pt x="183" y="1743"/>
                          </a:lnTo>
                          <a:lnTo>
                            <a:pt x="224" y="1888"/>
                          </a:lnTo>
                          <a:lnTo>
                            <a:pt x="224" y="1901"/>
                          </a:lnTo>
                          <a:lnTo>
                            <a:pt x="229" y="1930"/>
                          </a:lnTo>
                          <a:lnTo>
                            <a:pt x="232" y="1949"/>
                          </a:lnTo>
                          <a:lnTo>
                            <a:pt x="240" y="1966"/>
                          </a:lnTo>
                          <a:lnTo>
                            <a:pt x="245" y="1973"/>
                          </a:lnTo>
                          <a:lnTo>
                            <a:pt x="250" y="1981"/>
                          </a:lnTo>
                          <a:lnTo>
                            <a:pt x="256" y="1988"/>
                          </a:lnTo>
                          <a:lnTo>
                            <a:pt x="263" y="1993"/>
                          </a:lnTo>
                          <a:lnTo>
                            <a:pt x="265" y="1993"/>
                          </a:lnTo>
                          <a:lnTo>
                            <a:pt x="272" y="1990"/>
                          </a:lnTo>
                          <a:lnTo>
                            <a:pt x="281" y="1990"/>
                          </a:lnTo>
                          <a:lnTo>
                            <a:pt x="292" y="1990"/>
                          </a:lnTo>
                          <a:lnTo>
                            <a:pt x="299" y="1992"/>
                          </a:lnTo>
                          <a:lnTo>
                            <a:pt x="305" y="1994"/>
                          </a:lnTo>
                          <a:lnTo>
                            <a:pt x="310" y="1996"/>
                          </a:lnTo>
                          <a:lnTo>
                            <a:pt x="316" y="2001"/>
                          </a:lnTo>
                          <a:lnTo>
                            <a:pt x="319" y="2006"/>
                          </a:lnTo>
                          <a:lnTo>
                            <a:pt x="323" y="2014"/>
                          </a:lnTo>
                          <a:lnTo>
                            <a:pt x="327" y="2022"/>
                          </a:lnTo>
                          <a:lnTo>
                            <a:pt x="328" y="2032"/>
                          </a:lnTo>
                          <a:lnTo>
                            <a:pt x="328" y="2036"/>
                          </a:lnTo>
                          <a:lnTo>
                            <a:pt x="330" y="2044"/>
                          </a:lnTo>
                          <a:lnTo>
                            <a:pt x="332" y="2049"/>
                          </a:lnTo>
                          <a:lnTo>
                            <a:pt x="334" y="2055"/>
                          </a:lnTo>
                          <a:lnTo>
                            <a:pt x="336" y="2061"/>
                          </a:lnTo>
                          <a:lnTo>
                            <a:pt x="341" y="2066"/>
                          </a:lnTo>
                          <a:lnTo>
                            <a:pt x="346" y="2072"/>
                          </a:lnTo>
                          <a:lnTo>
                            <a:pt x="354" y="2076"/>
                          </a:lnTo>
                          <a:lnTo>
                            <a:pt x="362" y="2080"/>
                          </a:lnTo>
                          <a:lnTo>
                            <a:pt x="372" y="2082"/>
                          </a:lnTo>
                          <a:lnTo>
                            <a:pt x="384" y="2082"/>
                          </a:lnTo>
                          <a:lnTo>
                            <a:pt x="399" y="2081"/>
                          </a:lnTo>
                          <a:lnTo>
                            <a:pt x="415" y="2077"/>
                          </a:lnTo>
                          <a:lnTo>
                            <a:pt x="433" y="2071"/>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2" name="Freeform 512"/>
                    <p:cNvSpPr>
                      <a:spLocks/>
                    </p:cNvSpPr>
                    <p:nvPr/>
                  </p:nvSpPr>
                  <p:spPr bwMode="auto">
                    <a:xfrm>
                      <a:off x="4271" y="1590"/>
                      <a:ext cx="414" cy="207"/>
                    </a:xfrm>
                    <a:custGeom>
                      <a:avLst/>
                      <a:gdLst>
                        <a:gd name="T0" fmla="*/ 0 w 1653"/>
                        <a:gd name="T1" fmla="*/ 0 h 828"/>
                        <a:gd name="T2" fmla="*/ 0 w 1653"/>
                        <a:gd name="T3" fmla="*/ 0 h 828"/>
                        <a:gd name="T4" fmla="*/ 0 w 1653"/>
                        <a:gd name="T5" fmla="*/ 0 h 828"/>
                        <a:gd name="T6" fmla="*/ 0 w 1653"/>
                        <a:gd name="T7" fmla="*/ 0 h 828"/>
                        <a:gd name="T8" fmla="*/ 0 w 1653"/>
                        <a:gd name="T9" fmla="*/ 0 h 828"/>
                        <a:gd name="T10" fmla="*/ 0 w 1653"/>
                        <a:gd name="T11" fmla="*/ 0 h 828"/>
                        <a:gd name="T12" fmla="*/ 0 w 1653"/>
                        <a:gd name="T13" fmla="*/ 0 h 828"/>
                        <a:gd name="T14" fmla="*/ 0 w 1653"/>
                        <a:gd name="T15" fmla="*/ 0 h 828"/>
                        <a:gd name="T16" fmla="*/ 0 w 1653"/>
                        <a:gd name="T17" fmla="*/ 0 h 828"/>
                        <a:gd name="T18" fmla="*/ 0 w 1653"/>
                        <a:gd name="T19" fmla="*/ 0 h 828"/>
                        <a:gd name="T20" fmla="*/ 0 w 1653"/>
                        <a:gd name="T21" fmla="*/ 0 h 828"/>
                        <a:gd name="T22" fmla="*/ 0 w 1653"/>
                        <a:gd name="T23" fmla="*/ 0 h 828"/>
                        <a:gd name="T24" fmla="*/ 0 w 1653"/>
                        <a:gd name="T25" fmla="*/ 0 h 828"/>
                        <a:gd name="T26" fmla="*/ 0 w 1653"/>
                        <a:gd name="T27" fmla="*/ 0 h 828"/>
                        <a:gd name="T28" fmla="*/ 0 w 1653"/>
                        <a:gd name="T29" fmla="*/ 0 h 828"/>
                        <a:gd name="T30" fmla="*/ 0 w 1653"/>
                        <a:gd name="T31" fmla="*/ 0 h 828"/>
                        <a:gd name="T32" fmla="*/ 0 w 1653"/>
                        <a:gd name="T33" fmla="*/ 0 h 828"/>
                        <a:gd name="T34" fmla="*/ 0 w 1653"/>
                        <a:gd name="T35" fmla="*/ 0 h 828"/>
                        <a:gd name="T36" fmla="*/ 0 w 1653"/>
                        <a:gd name="T37" fmla="*/ 0 h 828"/>
                        <a:gd name="T38" fmla="*/ 0 w 1653"/>
                        <a:gd name="T39" fmla="*/ 0 h 828"/>
                        <a:gd name="T40" fmla="*/ 0 w 1653"/>
                        <a:gd name="T41" fmla="*/ 0 h 828"/>
                        <a:gd name="T42" fmla="*/ 0 w 1653"/>
                        <a:gd name="T43" fmla="*/ 0 h 828"/>
                        <a:gd name="T44" fmla="*/ 0 w 1653"/>
                        <a:gd name="T45" fmla="*/ 0 h 828"/>
                        <a:gd name="T46" fmla="*/ 0 w 1653"/>
                        <a:gd name="T47" fmla="*/ 0 h 828"/>
                        <a:gd name="T48" fmla="*/ 0 w 1653"/>
                        <a:gd name="T49" fmla="*/ 0 h 828"/>
                        <a:gd name="T50" fmla="*/ 0 w 1653"/>
                        <a:gd name="T51" fmla="*/ 0 h 828"/>
                        <a:gd name="T52" fmla="*/ 0 w 1653"/>
                        <a:gd name="T53" fmla="*/ 0 h 828"/>
                        <a:gd name="T54" fmla="*/ 0 w 1653"/>
                        <a:gd name="T55" fmla="*/ 0 h 828"/>
                        <a:gd name="T56" fmla="*/ 0 w 1653"/>
                        <a:gd name="T57" fmla="*/ 0 h 828"/>
                        <a:gd name="T58" fmla="*/ 0 w 1653"/>
                        <a:gd name="T59" fmla="*/ 0 h 828"/>
                        <a:gd name="T60" fmla="*/ 0 w 1653"/>
                        <a:gd name="T61" fmla="*/ 0 h 828"/>
                        <a:gd name="T62" fmla="*/ 0 w 1653"/>
                        <a:gd name="T63" fmla="*/ 0 h 828"/>
                        <a:gd name="T64" fmla="*/ 0 w 1653"/>
                        <a:gd name="T65" fmla="*/ 0 h 828"/>
                        <a:gd name="T66" fmla="*/ 0 w 1653"/>
                        <a:gd name="T67" fmla="*/ 0 h 828"/>
                        <a:gd name="T68" fmla="*/ 0 w 1653"/>
                        <a:gd name="T69" fmla="*/ 0 h 828"/>
                        <a:gd name="T70" fmla="*/ 0 w 1653"/>
                        <a:gd name="T71" fmla="*/ 0 h 828"/>
                        <a:gd name="T72" fmla="*/ 0 w 1653"/>
                        <a:gd name="T73" fmla="*/ 0 h 828"/>
                        <a:gd name="T74" fmla="*/ 0 w 1653"/>
                        <a:gd name="T75" fmla="*/ 0 h 828"/>
                        <a:gd name="T76" fmla="*/ 0 w 1653"/>
                        <a:gd name="T77" fmla="*/ 0 h 828"/>
                        <a:gd name="T78" fmla="*/ 0 w 1653"/>
                        <a:gd name="T79" fmla="*/ 0 h 828"/>
                        <a:gd name="T80" fmla="*/ 0 w 1653"/>
                        <a:gd name="T81" fmla="*/ 0 h 828"/>
                        <a:gd name="T82" fmla="*/ 0 w 1653"/>
                        <a:gd name="T83" fmla="*/ 0 h 828"/>
                        <a:gd name="T84" fmla="*/ 0 w 1653"/>
                        <a:gd name="T85" fmla="*/ 0 h 828"/>
                        <a:gd name="T86" fmla="*/ 0 w 1653"/>
                        <a:gd name="T87" fmla="*/ 0 h 828"/>
                        <a:gd name="T88" fmla="*/ 0 w 1653"/>
                        <a:gd name="T89" fmla="*/ 0 h 828"/>
                        <a:gd name="T90" fmla="*/ 0 w 1653"/>
                        <a:gd name="T91" fmla="*/ 0 h 828"/>
                        <a:gd name="T92" fmla="*/ 0 w 1653"/>
                        <a:gd name="T93" fmla="*/ 0 h 828"/>
                        <a:gd name="T94" fmla="*/ 0 w 1653"/>
                        <a:gd name="T95" fmla="*/ 0 h 828"/>
                        <a:gd name="T96" fmla="*/ 0 w 1653"/>
                        <a:gd name="T97" fmla="*/ 0 h 828"/>
                        <a:gd name="T98" fmla="*/ 0 w 1653"/>
                        <a:gd name="T99" fmla="*/ 0 h 828"/>
                        <a:gd name="T100" fmla="*/ 0 w 1653"/>
                        <a:gd name="T101" fmla="*/ 0 h 828"/>
                        <a:gd name="T102" fmla="*/ 0 w 1653"/>
                        <a:gd name="T103" fmla="*/ 0 h 828"/>
                        <a:gd name="T104" fmla="*/ 0 w 1653"/>
                        <a:gd name="T105" fmla="*/ 0 h 828"/>
                        <a:gd name="T106" fmla="*/ 0 w 1653"/>
                        <a:gd name="T107" fmla="*/ 0 h 828"/>
                        <a:gd name="T108" fmla="*/ 0 w 1653"/>
                        <a:gd name="T109" fmla="*/ 0 h 828"/>
                        <a:gd name="T110" fmla="*/ 0 w 1653"/>
                        <a:gd name="T111" fmla="*/ 0 h 828"/>
                        <a:gd name="T112" fmla="*/ 0 w 1653"/>
                        <a:gd name="T113" fmla="*/ 0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53"/>
                        <a:gd name="T172" fmla="*/ 0 h 828"/>
                        <a:gd name="T173" fmla="*/ 1653 w 1653"/>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53" h="828">
                          <a:moveTo>
                            <a:pt x="1534" y="808"/>
                          </a:moveTo>
                          <a:lnTo>
                            <a:pt x="1541" y="792"/>
                          </a:lnTo>
                          <a:lnTo>
                            <a:pt x="1542" y="788"/>
                          </a:lnTo>
                          <a:lnTo>
                            <a:pt x="1541" y="748"/>
                          </a:lnTo>
                          <a:lnTo>
                            <a:pt x="1543" y="715"/>
                          </a:lnTo>
                          <a:lnTo>
                            <a:pt x="1545" y="687"/>
                          </a:lnTo>
                          <a:lnTo>
                            <a:pt x="1550" y="665"/>
                          </a:lnTo>
                          <a:lnTo>
                            <a:pt x="1555" y="647"/>
                          </a:lnTo>
                          <a:lnTo>
                            <a:pt x="1561" y="633"/>
                          </a:lnTo>
                          <a:lnTo>
                            <a:pt x="1567" y="624"/>
                          </a:lnTo>
                          <a:lnTo>
                            <a:pt x="1575" y="616"/>
                          </a:lnTo>
                          <a:lnTo>
                            <a:pt x="1582" y="613"/>
                          </a:lnTo>
                          <a:lnTo>
                            <a:pt x="1588" y="611"/>
                          </a:lnTo>
                          <a:lnTo>
                            <a:pt x="1596" y="611"/>
                          </a:lnTo>
                          <a:lnTo>
                            <a:pt x="1602" y="611"/>
                          </a:lnTo>
                          <a:lnTo>
                            <a:pt x="1610" y="615"/>
                          </a:lnTo>
                          <a:lnTo>
                            <a:pt x="1614" y="617"/>
                          </a:lnTo>
                          <a:lnTo>
                            <a:pt x="1623" y="600"/>
                          </a:lnTo>
                          <a:lnTo>
                            <a:pt x="1631" y="584"/>
                          </a:lnTo>
                          <a:lnTo>
                            <a:pt x="1637" y="568"/>
                          </a:lnTo>
                          <a:lnTo>
                            <a:pt x="1643" y="555"/>
                          </a:lnTo>
                          <a:lnTo>
                            <a:pt x="1647" y="540"/>
                          </a:lnTo>
                          <a:lnTo>
                            <a:pt x="1651" y="528"/>
                          </a:lnTo>
                          <a:lnTo>
                            <a:pt x="1652" y="517"/>
                          </a:lnTo>
                          <a:lnTo>
                            <a:pt x="1653" y="506"/>
                          </a:lnTo>
                          <a:lnTo>
                            <a:pt x="1364" y="598"/>
                          </a:lnTo>
                          <a:lnTo>
                            <a:pt x="1220" y="0"/>
                          </a:lnTo>
                          <a:lnTo>
                            <a:pt x="0" y="217"/>
                          </a:lnTo>
                          <a:lnTo>
                            <a:pt x="0" y="459"/>
                          </a:lnTo>
                          <a:lnTo>
                            <a:pt x="8" y="450"/>
                          </a:lnTo>
                          <a:lnTo>
                            <a:pt x="31" y="423"/>
                          </a:lnTo>
                          <a:lnTo>
                            <a:pt x="47" y="406"/>
                          </a:lnTo>
                          <a:lnTo>
                            <a:pt x="64" y="386"/>
                          </a:lnTo>
                          <a:lnTo>
                            <a:pt x="85" y="366"/>
                          </a:lnTo>
                          <a:lnTo>
                            <a:pt x="106" y="347"/>
                          </a:lnTo>
                          <a:lnTo>
                            <a:pt x="129" y="328"/>
                          </a:lnTo>
                          <a:lnTo>
                            <a:pt x="153" y="313"/>
                          </a:lnTo>
                          <a:lnTo>
                            <a:pt x="164" y="305"/>
                          </a:lnTo>
                          <a:lnTo>
                            <a:pt x="176" y="298"/>
                          </a:lnTo>
                          <a:lnTo>
                            <a:pt x="188" y="293"/>
                          </a:lnTo>
                          <a:lnTo>
                            <a:pt x="199" y="288"/>
                          </a:lnTo>
                          <a:lnTo>
                            <a:pt x="210" y="286"/>
                          </a:lnTo>
                          <a:lnTo>
                            <a:pt x="222" y="283"/>
                          </a:lnTo>
                          <a:lnTo>
                            <a:pt x="232" y="282"/>
                          </a:lnTo>
                          <a:lnTo>
                            <a:pt x="243" y="283"/>
                          </a:lnTo>
                          <a:lnTo>
                            <a:pt x="254" y="286"/>
                          </a:lnTo>
                          <a:lnTo>
                            <a:pt x="264" y="289"/>
                          </a:lnTo>
                          <a:lnTo>
                            <a:pt x="272" y="295"/>
                          </a:lnTo>
                          <a:lnTo>
                            <a:pt x="282" y="303"/>
                          </a:lnTo>
                          <a:lnTo>
                            <a:pt x="286" y="295"/>
                          </a:lnTo>
                          <a:lnTo>
                            <a:pt x="297" y="278"/>
                          </a:lnTo>
                          <a:lnTo>
                            <a:pt x="304" y="267"/>
                          </a:lnTo>
                          <a:lnTo>
                            <a:pt x="314" y="255"/>
                          </a:lnTo>
                          <a:lnTo>
                            <a:pt x="326" y="244"/>
                          </a:lnTo>
                          <a:lnTo>
                            <a:pt x="340" y="234"/>
                          </a:lnTo>
                          <a:lnTo>
                            <a:pt x="346" y="229"/>
                          </a:lnTo>
                          <a:lnTo>
                            <a:pt x="354" y="224"/>
                          </a:lnTo>
                          <a:lnTo>
                            <a:pt x="362" y="221"/>
                          </a:lnTo>
                          <a:lnTo>
                            <a:pt x="370" y="218"/>
                          </a:lnTo>
                          <a:lnTo>
                            <a:pt x="380" y="216"/>
                          </a:lnTo>
                          <a:lnTo>
                            <a:pt x="389" y="215"/>
                          </a:lnTo>
                          <a:lnTo>
                            <a:pt x="399" y="213"/>
                          </a:lnTo>
                          <a:lnTo>
                            <a:pt x="410" y="215"/>
                          </a:lnTo>
                          <a:lnTo>
                            <a:pt x="419" y="216"/>
                          </a:lnTo>
                          <a:lnTo>
                            <a:pt x="430" y="218"/>
                          </a:lnTo>
                          <a:lnTo>
                            <a:pt x="443" y="222"/>
                          </a:lnTo>
                          <a:lnTo>
                            <a:pt x="454" y="227"/>
                          </a:lnTo>
                          <a:lnTo>
                            <a:pt x="466" y="234"/>
                          </a:lnTo>
                          <a:lnTo>
                            <a:pt x="478" y="242"/>
                          </a:lnTo>
                          <a:lnTo>
                            <a:pt x="492" y="251"/>
                          </a:lnTo>
                          <a:lnTo>
                            <a:pt x="505" y="264"/>
                          </a:lnTo>
                          <a:lnTo>
                            <a:pt x="583" y="328"/>
                          </a:lnTo>
                          <a:lnTo>
                            <a:pt x="774" y="440"/>
                          </a:lnTo>
                          <a:lnTo>
                            <a:pt x="790" y="447"/>
                          </a:lnTo>
                          <a:lnTo>
                            <a:pt x="825" y="464"/>
                          </a:lnTo>
                          <a:lnTo>
                            <a:pt x="834" y="469"/>
                          </a:lnTo>
                          <a:lnTo>
                            <a:pt x="843" y="475"/>
                          </a:lnTo>
                          <a:lnTo>
                            <a:pt x="850" y="482"/>
                          </a:lnTo>
                          <a:lnTo>
                            <a:pt x="856" y="488"/>
                          </a:lnTo>
                          <a:lnTo>
                            <a:pt x="862" y="494"/>
                          </a:lnTo>
                          <a:lnTo>
                            <a:pt x="865" y="500"/>
                          </a:lnTo>
                          <a:lnTo>
                            <a:pt x="867" y="506"/>
                          </a:lnTo>
                          <a:lnTo>
                            <a:pt x="866" y="512"/>
                          </a:lnTo>
                          <a:lnTo>
                            <a:pt x="859" y="523"/>
                          </a:lnTo>
                          <a:lnTo>
                            <a:pt x="843" y="549"/>
                          </a:lnTo>
                          <a:lnTo>
                            <a:pt x="834" y="567"/>
                          </a:lnTo>
                          <a:lnTo>
                            <a:pt x="827" y="587"/>
                          </a:lnTo>
                          <a:lnTo>
                            <a:pt x="825" y="598"/>
                          </a:lnTo>
                          <a:lnTo>
                            <a:pt x="822" y="609"/>
                          </a:lnTo>
                          <a:lnTo>
                            <a:pt x="821" y="620"/>
                          </a:lnTo>
                          <a:lnTo>
                            <a:pt x="820" y="631"/>
                          </a:lnTo>
                          <a:lnTo>
                            <a:pt x="821" y="636"/>
                          </a:lnTo>
                          <a:lnTo>
                            <a:pt x="823" y="650"/>
                          </a:lnTo>
                          <a:lnTo>
                            <a:pt x="829" y="669"/>
                          </a:lnTo>
                          <a:lnTo>
                            <a:pt x="837" y="690"/>
                          </a:lnTo>
                          <a:lnTo>
                            <a:pt x="842" y="699"/>
                          </a:lnTo>
                          <a:lnTo>
                            <a:pt x="848" y="708"/>
                          </a:lnTo>
                          <a:lnTo>
                            <a:pt x="854" y="714"/>
                          </a:lnTo>
                          <a:lnTo>
                            <a:pt x="861" y="719"/>
                          </a:lnTo>
                          <a:lnTo>
                            <a:pt x="865" y="720"/>
                          </a:lnTo>
                          <a:lnTo>
                            <a:pt x="870" y="721"/>
                          </a:lnTo>
                          <a:lnTo>
                            <a:pt x="873" y="721"/>
                          </a:lnTo>
                          <a:lnTo>
                            <a:pt x="878" y="721"/>
                          </a:lnTo>
                          <a:lnTo>
                            <a:pt x="883" y="719"/>
                          </a:lnTo>
                          <a:lnTo>
                            <a:pt x="888" y="717"/>
                          </a:lnTo>
                          <a:lnTo>
                            <a:pt x="893" y="714"/>
                          </a:lnTo>
                          <a:lnTo>
                            <a:pt x="898" y="709"/>
                          </a:lnTo>
                          <a:lnTo>
                            <a:pt x="905" y="687"/>
                          </a:lnTo>
                          <a:lnTo>
                            <a:pt x="913" y="671"/>
                          </a:lnTo>
                          <a:lnTo>
                            <a:pt x="916" y="665"/>
                          </a:lnTo>
                          <a:lnTo>
                            <a:pt x="920" y="660"/>
                          </a:lnTo>
                          <a:lnTo>
                            <a:pt x="924" y="657"/>
                          </a:lnTo>
                          <a:lnTo>
                            <a:pt x="927" y="654"/>
                          </a:lnTo>
                          <a:lnTo>
                            <a:pt x="931" y="652"/>
                          </a:lnTo>
                          <a:lnTo>
                            <a:pt x="935" y="652"/>
                          </a:lnTo>
                          <a:lnTo>
                            <a:pt x="937" y="652"/>
                          </a:lnTo>
                          <a:lnTo>
                            <a:pt x="941" y="652"/>
                          </a:lnTo>
                          <a:lnTo>
                            <a:pt x="947" y="655"/>
                          </a:lnTo>
                          <a:lnTo>
                            <a:pt x="953" y="660"/>
                          </a:lnTo>
                          <a:lnTo>
                            <a:pt x="958" y="668"/>
                          </a:lnTo>
                          <a:lnTo>
                            <a:pt x="963" y="675"/>
                          </a:lnTo>
                          <a:lnTo>
                            <a:pt x="966" y="684"/>
                          </a:lnTo>
                          <a:lnTo>
                            <a:pt x="970" y="691"/>
                          </a:lnTo>
                          <a:lnTo>
                            <a:pt x="975" y="704"/>
                          </a:lnTo>
                          <a:lnTo>
                            <a:pt x="978" y="709"/>
                          </a:lnTo>
                          <a:lnTo>
                            <a:pt x="978" y="687"/>
                          </a:lnTo>
                          <a:lnTo>
                            <a:pt x="980" y="671"/>
                          </a:lnTo>
                          <a:lnTo>
                            <a:pt x="982" y="660"/>
                          </a:lnTo>
                          <a:lnTo>
                            <a:pt x="986" y="654"/>
                          </a:lnTo>
                          <a:lnTo>
                            <a:pt x="989" y="652"/>
                          </a:lnTo>
                          <a:lnTo>
                            <a:pt x="991" y="652"/>
                          </a:lnTo>
                          <a:lnTo>
                            <a:pt x="993" y="652"/>
                          </a:lnTo>
                          <a:lnTo>
                            <a:pt x="996" y="652"/>
                          </a:lnTo>
                          <a:lnTo>
                            <a:pt x="1001" y="655"/>
                          </a:lnTo>
                          <a:lnTo>
                            <a:pt x="1007" y="660"/>
                          </a:lnTo>
                          <a:lnTo>
                            <a:pt x="1018" y="675"/>
                          </a:lnTo>
                          <a:lnTo>
                            <a:pt x="1026" y="691"/>
                          </a:lnTo>
                          <a:lnTo>
                            <a:pt x="1034" y="704"/>
                          </a:lnTo>
                          <a:lnTo>
                            <a:pt x="1036" y="709"/>
                          </a:lnTo>
                          <a:lnTo>
                            <a:pt x="1050" y="719"/>
                          </a:lnTo>
                          <a:lnTo>
                            <a:pt x="1062" y="728"/>
                          </a:lnTo>
                          <a:lnTo>
                            <a:pt x="1074" y="735"/>
                          </a:lnTo>
                          <a:lnTo>
                            <a:pt x="1085" y="741"/>
                          </a:lnTo>
                          <a:lnTo>
                            <a:pt x="1095" y="745"/>
                          </a:lnTo>
                          <a:lnTo>
                            <a:pt x="1105" y="748"/>
                          </a:lnTo>
                          <a:lnTo>
                            <a:pt x="1115" y="750"/>
                          </a:lnTo>
                          <a:lnTo>
                            <a:pt x="1122" y="751"/>
                          </a:lnTo>
                          <a:lnTo>
                            <a:pt x="1135" y="752"/>
                          </a:lnTo>
                          <a:lnTo>
                            <a:pt x="1146" y="751"/>
                          </a:lnTo>
                          <a:lnTo>
                            <a:pt x="1153" y="750"/>
                          </a:lnTo>
                          <a:lnTo>
                            <a:pt x="1154" y="748"/>
                          </a:lnTo>
                          <a:lnTo>
                            <a:pt x="1194" y="828"/>
                          </a:lnTo>
                          <a:lnTo>
                            <a:pt x="1200" y="723"/>
                          </a:lnTo>
                          <a:lnTo>
                            <a:pt x="1178" y="714"/>
                          </a:lnTo>
                          <a:lnTo>
                            <a:pt x="1157" y="704"/>
                          </a:lnTo>
                          <a:lnTo>
                            <a:pt x="1140" y="696"/>
                          </a:lnTo>
                          <a:lnTo>
                            <a:pt x="1124" y="687"/>
                          </a:lnTo>
                          <a:lnTo>
                            <a:pt x="1110" y="677"/>
                          </a:lnTo>
                          <a:lnTo>
                            <a:pt x="1097" y="669"/>
                          </a:lnTo>
                          <a:lnTo>
                            <a:pt x="1086" y="660"/>
                          </a:lnTo>
                          <a:lnTo>
                            <a:pt x="1078" y="653"/>
                          </a:lnTo>
                          <a:lnTo>
                            <a:pt x="1064" y="638"/>
                          </a:lnTo>
                          <a:lnTo>
                            <a:pt x="1056" y="627"/>
                          </a:lnTo>
                          <a:lnTo>
                            <a:pt x="1051" y="620"/>
                          </a:lnTo>
                          <a:lnTo>
                            <a:pt x="1050" y="617"/>
                          </a:lnTo>
                          <a:lnTo>
                            <a:pt x="1082" y="611"/>
                          </a:lnTo>
                          <a:lnTo>
                            <a:pt x="1115" y="584"/>
                          </a:lnTo>
                          <a:lnTo>
                            <a:pt x="1100" y="526"/>
                          </a:lnTo>
                          <a:lnTo>
                            <a:pt x="1088" y="480"/>
                          </a:lnTo>
                          <a:lnTo>
                            <a:pt x="1079" y="451"/>
                          </a:lnTo>
                          <a:lnTo>
                            <a:pt x="1075" y="440"/>
                          </a:lnTo>
                          <a:lnTo>
                            <a:pt x="1073" y="419"/>
                          </a:lnTo>
                          <a:lnTo>
                            <a:pt x="1071" y="399"/>
                          </a:lnTo>
                          <a:lnTo>
                            <a:pt x="1069" y="381"/>
                          </a:lnTo>
                          <a:lnTo>
                            <a:pt x="1068" y="364"/>
                          </a:lnTo>
                          <a:lnTo>
                            <a:pt x="1069" y="335"/>
                          </a:lnTo>
                          <a:lnTo>
                            <a:pt x="1072" y="311"/>
                          </a:lnTo>
                          <a:lnTo>
                            <a:pt x="1078" y="280"/>
                          </a:lnTo>
                          <a:lnTo>
                            <a:pt x="1082" y="270"/>
                          </a:lnTo>
                          <a:lnTo>
                            <a:pt x="1094" y="259"/>
                          </a:lnTo>
                          <a:lnTo>
                            <a:pt x="1105" y="246"/>
                          </a:lnTo>
                          <a:lnTo>
                            <a:pt x="1115" y="232"/>
                          </a:lnTo>
                          <a:lnTo>
                            <a:pt x="1124" y="217"/>
                          </a:lnTo>
                          <a:lnTo>
                            <a:pt x="1133" y="201"/>
                          </a:lnTo>
                          <a:lnTo>
                            <a:pt x="1140" y="184"/>
                          </a:lnTo>
                          <a:lnTo>
                            <a:pt x="1146" y="168"/>
                          </a:lnTo>
                          <a:lnTo>
                            <a:pt x="1153" y="152"/>
                          </a:lnTo>
                          <a:lnTo>
                            <a:pt x="1162" y="122"/>
                          </a:lnTo>
                          <a:lnTo>
                            <a:pt x="1168" y="96"/>
                          </a:lnTo>
                          <a:lnTo>
                            <a:pt x="1172" y="79"/>
                          </a:lnTo>
                          <a:lnTo>
                            <a:pt x="1175" y="73"/>
                          </a:lnTo>
                          <a:lnTo>
                            <a:pt x="1178" y="100"/>
                          </a:lnTo>
                          <a:lnTo>
                            <a:pt x="1181" y="124"/>
                          </a:lnTo>
                          <a:lnTo>
                            <a:pt x="1182" y="146"/>
                          </a:lnTo>
                          <a:lnTo>
                            <a:pt x="1182" y="167"/>
                          </a:lnTo>
                          <a:lnTo>
                            <a:pt x="1181" y="184"/>
                          </a:lnTo>
                          <a:lnTo>
                            <a:pt x="1179" y="200"/>
                          </a:lnTo>
                          <a:lnTo>
                            <a:pt x="1177" y="213"/>
                          </a:lnTo>
                          <a:lnTo>
                            <a:pt x="1173" y="224"/>
                          </a:lnTo>
                          <a:lnTo>
                            <a:pt x="1167" y="243"/>
                          </a:lnTo>
                          <a:lnTo>
                            <a:pt x="1161" y="255"/>
                          </a:lnTo>
                          <a:lnTo>
                            <a:pt x="1156" y="261"/>
                          </a:lnTo>
                          <a:lnTo>
                            <a:pt x="1154" y="264"/>
                          </a:lnTo>
                          <a:lnTo>
                            <a:pt x="1173" y="267"/>
                          </a:lnTo>
                          <a:lnTo>
                            <a:pt x="1187" y="271"/>
                          </a:lnTo>
                          <a:lnTo>
                            <a:pt x="1192" y="273"/>
                          </a:lnTo>
                          <a:lnTo>
                            <a:pt x="1195" y="276"/>
                          </a:lnTo>
                          <a:lnTo>
                            <a:pt x="1198" y="278"/>
                          </a:lnTo>
                          <a:lnTo>
                            <a:pt x="1199" y="281"/>
                          </a:lnTo>
                          <a:lnTo>
                            <a:pt x="1200" y="283"/>
                          </a:lnTo>
                          <a:lnTo>
                            <a:pt x="1199" y="286"/>
                          </a:lnTo>
                          <a:lnTo>
                            <a:pt x="1199" y="288"/>
                          </a:lnTo>
                          <a:lnTo>
                            <a:pt x="1198" y="292"/>
                          </a:lnTo>
                          <a:lnTo>
                            <a:pt x="1193" y="298"/>
                          </a:lnTo>
                          <a:lnTo>
                            <a:pt x="1188" y="305"/>
                          </a:lnTo>
                          <a:lnTo>
                            <a:pt x="1182" y="314"/>
                          </a:lnTo>
                          <a:lnTo>
                            <a:pt x="1176" y="322"/>
                          </a:lnTo>
                          <a:lnTo>
                            <a:pt x="1171" y="332"/>
                          </a:lnTo>
                          <a:lnTo>
                            <a:pt x="1168" y="343"/>
                          </a:lnTo>
                          <a:lnTo>
                            <a:pt x="1167" y="349"/>
                          </a:lnTo>
                          <a:lnTo>
                            <a:pt x="1167" y="355"/>
                          </a:lnTo>
                          <a:lnTo>
                            <a:pt x="1168" y="363"/>
                          </a:lnTo>
                          <a:lnTo>
                            <a:pt x="1170" y="370"/>
                          </a:lnTo>
                          <a:lnTo>
                            <a:pt x="1172" y="377"/>
                          </a:lnTo>
                          <a:lnTo>
                            <a:pt x="1176" y="385"/>
                          </a:lnTo>
                          <a:lnTo>
                            <a:pt x="1181" y="392"/>
                          </a:lnTo>
                          <a:lnTo>
                            <a:pt x="1187" y="401"/>
                          </a:lnTo>
                          <a:lnTo>
                            <a:pt x="1187" y="419"/>
                          </a:lnTo>
                          <a:lnTo>
                            <a:pt x="1188" y="434"/>
                          </a:lnTo>
                          <a:lnTo>
                            <a:pt x="1190" y="448"/>
                          </a:lnTo>
                          <a:lnTo>
                            <a:pt x="1192" y="461"/>
                          </a:lnTo>
                          <a:lnTo>
                            <a:pt x="1194" y="470"/>
                          </a:lnTo>
                          <a:lnTo>
                            <a:pt x="1198" y="480"/>
                          </a:lnTo>
                          <a:lnTo>
                            <a:pt x="1200" y="488"/>
                          </a:lnTo>
                          <a:lnTo>
                            <a:pt x="1204" y="495"/>
                          </a:lnTo>
                          <a:lnTo>
                            <a:pt x="1211" y="506"/>
                          </a:lnTo>
                          <a:lnTo>
                            <a:pt x="1219" y="513"/>
                          </a:lnTo>
                          <a:lnTo>
                            <a:pt x="1226" y="519"/>
                          </a:lnTo>
                          <a:lnTo>
                            <a:pt x="1232" y="523"/>
                          </a:lnTo>
                          <a:lnTo>
                            <a:pt x="1237" y="527"/>
                          </a:lnTo>
                          <a:lnTo>
                            <a:pt x="1241" y="532"/>
                          </a:lnTo>
                          <a:lnTo>
                            <a:pt x="1242" y="535"/>
                          </a:lnTo>
                          <a:lnTo>
                            <a:pt x="1242" y="539"/>
                          </a:lnTo>
                          <a:lnTo>
                            <a:pt x="1241" y="543"/>
                          </a:lnTo>
                          <a:lnTo>
                            <a:pt x="1239" y="548"/>
                          </a:lnTo>
                          <a:lnTo>
                            <a:pt x="1235" y="561"/>
                          </a:lnTo>
                          <a:lnTo>
                            <a:pt x="1225" y="578"/>
                          </a:lnTo>
                          <a:lnTo>
                            <a:pt x="1213" y="601"/>
                          </a:lnTo>
                          <a:lnTo>
                            <a:pt x="1194" y="631"/>
                          </a:lnTo>
                          <a:lnTo>
                            <a:pt x="1205" y="635"/>
                          </a:lnTo>
                          <a:lnTo>
                            <a:pt x="1216" y="638"/>
                          </a:lnTo>
                          <a:lnTo>
                            <a:pt x="1228" y="639"/>
                          </a:lnTo>
                          <a:lnTo>
                            <a:pt x="1239" y="639"/>
                          </a:lnTo>
                          <a:lnTo>
                            <a:pt x="1252" y="639"/>
                          </a:lnTo>
                          <a:lnTo>
                            <a:pt x="1263" y="638"/>
                          </a:lnTo>
                          <a:lnTo>
                            <a:pt x="1274" y="636"/>
                          </a:lnTo>
                          <a:lnTo>
                            <a:pt x="1285" y="633"/>
                          </a:lnTo>
                          <a:lnTo>
                            <a:pt x="1318" y="624"/>
                          </a:lnTo>
                          <a:lnTo>
                            <a:pt x="1331" y="617"/>
                          </a:lnTo>
                          <a:lnTo>
                            <a:pt x="1331" y="622"/>
                          </a:lnTo>
                          <a:lnTo>
                            <a:pt x="1330" y="633"/>
                          </a:lnTo>
                          <a:lnTo>
                            <a:pt x="1330" y="650"/>
                          </a:lnTo>
                          <a:lnTo>
                            <a:pt x="1332" y="670"/>
                          </a:lnTo>
                          <a:lnTo>
                            <a:pt x="1335" y="681"/>
                          </a:lnTo>
                          <a:lnTo>
                            <a:pt x="1339" y="691"/>
                          </a:lnTo>
                          <a:lnTo>
                            <a:pt x="1343" y="702"/>
                          </a:lnTo>
                          <a:lnTo>
                            <a:pt x="1351" y="712"/>
                          </a:lnTo>
                          <a:lnTo>
                            <a:pt x="1359" y="721"/>
                          </a:lnTo>
                          <a:lnTo>
                            <a:pt x="1369" y="729"/>
                          </a:lnTo>
                          <a:lnTo>
                            <a:pt x="1383" y="736"/>
                          </a:lnTo>
                          <a:lnTo>
                            <a:pt x="1397" y="742"/>
                          </a:lnTo>
                          <a:lnTo>
                            <a:pt x="1402" y="756"/>
                          </a:lnTo>
                          <a:lnTo>
                            <a:pt x="1407" y="768"/>
                          </a:lnTo>
                          <a:lnTo>
                            <a:pt x="1412" y="778"/>
                          </a:lnTo>
                          <a:lnTo>
                            <a:pt x="1417" y="785"/>
                          </a:lnTo>
                          <a:lnTo>
                            <a:pt x="1422" y="792"/>
                          </a:lnTo>
                          <a:lnTo>
                            <a:pt x="1427" y="797"/>
                          </a:lnTo>
                          <a:lnTo>
                            <a:pt x="1432" y="801"/>
                          </a:lnTo>
                          <a:lnTo>
                            <a:pt x="1437" y="805"/>
                          </a:lnTo>
                          <a:lnTo>
                            <a:pt x="1444" y="808"/>
                          </a:lnTo>
                          <a:lnTo>
                            <a:pt x="1450" y="808"/>
                          </a:lnTo>
                          <a:lnTo>
                            <a:pt x="1455" y="808"/>
                          </a:lnTo>
                          <a:lnTo>
                            <a:pt x="1456" y="808"/>
                          </a:lnTo>
                          <a:lnTo>
                            <a:pt x="1461" y="813"/>
                          </a:lnTo>
                          <a:lnTo>
                            <a:pt x="1465" y="818"/>
                          </a:lnTo>
                          <a:lnTo>
                            <a:pt x="1468" y="823"/>
                          </a:lnTo>
                          <a:lnTo>
                            <a:pt x="1470" y="828"/>
                          </a:lnTo>
                          <a:lnTo>
                            <a:pt x="1534" y="808"/>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3" name="Freeform 513"/>
                    <p:cNvSpPr>
                      <a:spLocks/>
                    </p:cNvSpPr>
                    <p:nvPr/>
                  </p:nvSpPr>
                  <p:spPr bwMode="auto">
                    <a:xfrm>
                      <a:off x="4271" y="1590"/>
                      <a:ext cx="414" cy="207"/>
                    </a:xfrm>
                    <a:custGeom>
                      <a:avLst/>
                      <a:gdLst>
                        <a:gd name="T0" fmla="*/ 0 w 1653"/>
                        <a:gd name="T1" fmla="*/ 0 h 828"/>
                        <a:gd name="T2" fmla="*/ 0 w 1653"/>
                        <a:gd name="T3" fmla="*/ 0 h 828"/>
                        <a:gd name="T4" fmla="*/ 0 w 1653"/>
                        <a:gd name="T5" fmla="*/ 0 h 828"/>
                        <a:gd name="T6" fmla="*/ 0 w 1653"/>
                        <a:gd name="T7" fmla="*/ 0 h 828"/>
                        <a:gd name="T8" fmla="*/ 0 w 1653"/>
                        <a:gd name="T9" fmla="*/ 0 h 828"/>
                        <a:gd name="T10" fmla="*/ 0 w 1653"/>
                        <a:gd name="T11" fmla="*/ 0 h 828"/>
                        <a:gd name="T12" fmla="*/ 0 w 1653"/>
                        <a:gd name="T13" fmla="*/ 0 h 828"/>
                        <a:gd name="T14" fmla="*/ 0 w 1653"/>
                        <a:gd name="T15" fmla="*/ 0 h 828"/>
                        <a:gd name="T16" fmla="*/ 0 w 1653"/>
                        <a:gd name="T17" fmla="*/ 0 h 828"/>
                        <a:gd name="T18" fmla="*/ 0 w 1653"/>
                        <a:gd name="T19" fmla="*/ 0 h 828"/>
                        <a:gd name="T20" fmla="*/ 0 w 1653"/>
                        <a:gd name="T21" fmla="*/ 0 h 828"/>
                        <a:gd name="T22" fmla="*/ 0 w 1653"/>
                        <a:gd name="T23" fmla="*/ 0 h 828"/>
                        <a:gd name="T24" fmla="*/ 0 w 1653"/>
                        <a:gd name="T25" fmla="*/ 0 h 828"/>
                        <a:gd name="T26" fmla="*/ 0 w 1653"/>
                        <a:gd name="T27" fmla="*/ 0 h 828"/>
                        <a:gd name="T28" fmla="*/ 0 w 1653"/>
                        <a:gd name="T29" fmla="*/ 0 h 828"/>
                        <a:gd name="T30" fmla="*/ 0 w 1653"/>
                        <a:gd name="T31" fmla="*/ 0 h 828"/>
                        <a:gd name="T32" fmla="*/ 0 w 1653"/>
                        <a:gd name="T33" fmla="*/ 0 h 828"/>
                        <a:gd name="T34" fmla="*/ 0 w 1653"/>
                        <a:gd name="T35" fmla="*/ 0 h 828"/>
                        <a:gd name="T36" fmla="*/ 0 w 1653"/>
                        <a:gd name="T37" fmla="*/ 0 h 828"/>
                        <a:gd name="T38" fmla="*/ 0 w 1653"/>
                        <a:gd name="T39" fmla="*/ 0 h 828"/>
                        <a:gd name="T40" fmla="*/ 0 w 1653"/>
                        <a:gd name="T41" fmla="*/ 0 h 828"/>
                        <a:gd name="T42" fmla="*/ 0 w 1653"/>
                        <a:gd name="T43" fmla="*/ 0 h 828"/>
                        <a:gd name="T44" fmla="*/ 0 w 1653"/>
                        <a:gd name="T45" fmla="*/ 0 h 828"/>
                        <a:gd name="T46" fmla="*/ 0 w 1653"/>
                        <a:gd name="T47" fmla="*/ 0 h 828"/>
                        <a:gd name="T48" fmla="*/ 0 w 1653"/>
                        <a:gd name="T49" fmla="*/ 0 h 828"/>
                        <a:gd name="T50" fmla="*/ 0 w 1653"/>
                        <a:gd name="T51" fmla="*/ 0 h 828"/>
                        <a:gd name="T52" fmla="*/ 0 w 1653"/>
                        <a:gd name="T53" fmla="*/ 0 h 828"/>
                        <a:gd name="T54" fmla="*/ 0 w 1653"/>
                        <a:gd name="T55" fmla="*/ 0 h 828"/>
                        <a:gd name="T56" fmla="*/ 0 w 1653"/>
                        <a:gd name="T57" fmla="*/ 0 h 828"/>
                        <a:gd name="T58" fmla="*/ 0 w 1653"/>
                        <a:gd name="T59" fmla="*/ 0 h 828"/>
                        <a:gd name="T60" fmla="*/ 0 w 1653"/>
                        <a:gd name="T61" fmla="*/ 0 h 828"/>
                        <a:gd name="T62" fmla="*/ 0 w 1653"/>
                        <a:gd name="T63" fmla="*/ 0 h 828"/>
                        <a:gd name="T64" fmla="*/ 0 w 1653"/>
                        <a:gd name="T65" fmla="*/ 0 h 828"/>
                        <a:gd name="T66" fmla="*/ 0 w 1653"/>
                        <a:gd name="T67" fmla="*/ 0 h 828"/>
                        <a:gd name="T68" fmla="*/ 0 w 1653"/>
                        <a:gd name="T69" fmla="*/ 0 h 828"/>
                        <a:gd name="T70" fmla="*/ 0 w 1653"/>
                        <a:gd name="T71" fmla="*/ 0 h 828"/>
                        <a:gd name="T72" fmla="*/ 0 w 1653"/>
                        <a:gd name="T73" fmla="*/ 0 h 828"/>
                        <a:gd name="T74" fmla="*/ 0 w 1653"/>
                        <a:gd name="T75" fmla="*/ 0 h 828"/>
                        <a:gd name="T76" fmla="*/ 0 w 1653"/>
                        <a:gd name="T77" fmla="*/ 0 h 828"/>
                        <a:gd name="T78" fmla="*/ 0 w 1653"/>
                        <a:gd name="T79" fmla="*/ 0 h 828"/>
                        <a:gd name="T80" fmla="*/ 0 w 1653"/>
                        <a:gd name="T81" fmla="*/ 0 h 828"/>
                        <a:gd name="T82" fmla="*/ 0 w 1653"/>
                        <a:gd name="T83" fmla="*/ 0 h 828"/>
                        <a:gd name="T84" fmla="*/ 0 w 1653"/>
                        <a:gd name="T85" fmla="*/ 0 h 828"/>
                        <a:gd name="T86" fmla="*/ 0 w 1653"/>
                        <a:gd name="T87" fmla="*/ 0 h 828"/>
                        <a:gd name="T88" fmla="*/ 0 w 1653"/>
                        <a:gd name="T89" fmla="*/ 0 h 828"/>
                        <a:gd name="T90" fmla="*/ 0 w 1653"/>
                        <a:gd name="T91" fmla="*/ 0 h 828"/>
                        <a:gd name="T92" fmla="*/ 0 w 1653"/>
                        <a:gd name="T93" fmla="*/ 0 h 828"/>
                        <a:gd name="T94" fmla="*/ 0 w 1653"/>
                        <a:gd name="T95" fmla="*/ 0 h 828"/>
                        <a:gd name="T96" fmla="*/ 0 w 1653"/>
                        <a:gd name="T97" fmla="*/ 0 h 828"/>
                        <a:gd name="T98" fmla="*/ 0 w 1653"/>
                        <a:gd name="T99" fmla="*/ 0 h 828"/>
                        <a:gd name="T100" fmla="*/ 0 w 1653"/>
                        <a:gd name="T101" fmla="*/ 0 h 828"/>
                        <a:gd name="T102" fmla="*/ 0 w 1653"/>
                        <a:gd name="T103" fmla="*/ 0 h 828"/>
                        <a:gd name="T104" fmla="*/ 0 w 1653"/>
                        <a:gd name="T105" fmla="*/ 0 h 828"/>
                        <a:gd name="T106" fmla="*/ 0 w 1653"/>
                        <a:gd name="T107" fmla="*/ 0 h 828"/>
                        <a:gd name="T108" fmla="*/ 0 w 1653"/>
                        <a:gd name="T109" fmla="*/ 0 h 828"/>
                        <a:gd name="T110" fmla="*/ 0 w 1653"/>
                        <a:gd name="T111" fmla="*/ 0 h 828"/>
                        <a:gd name="T112" fmla="*/ 0 w 1653"/>
                        <a:gd name="T113" fmla="*/ 0 h 828"/>
                        <a:gd name="T114" fmla="*/ 0 w 1653"/>
                        <a:gd name="T115" fmla="*/ 0 h 828"/>
                        <a:gd name="T116" fmla="*/ 0 w 1653"/>
                        <a:gd name="T117" fmla="*/ 0 h 8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53"/>
                        <a:gd name="T178" fmla="*/ 0 h 828"/>
                        <a:gd name="T179" fmla="*/ 1653 w 1653"/>
                        <a:gd name="T180" fmla="*/ 828 h 8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53" h="828">
                          <a:moveTo>
                            <a:pt x="1534" y="808"/>
                          </a:moveTo>
                          <a:lnTo>
                            <a:pt x="1541" y="792"/>
                          </a:lnTo>
                          <a:lnTo>
                            <a:pt x="1542" y="788"/>
                          </a:lnTo>
                          <a:lnTo>
                            <a:pt x="1541" y="748"/>
                          </a:lnTo>
                          <a:lnTo>
                            <a:pt x="1543" y="715"/>
                          </a:lnTo>
                          <a:lnTo>
                            <a:pt x="1545" y="687"/>
                          </a:lnTo>
                          <a:lnTo>
                            <a:pt x="1550" y="665"/>
                          </a:lnTo>
                          <a:lnTo>
                            <a:pt x="1555" y="647"/>
                          </a:lnTo>
                          <a:lnTo>
                            <a:pt x="1561" y="633"/>
                          </a:lnTo>
                          <a:lnTo>
                            <a:pt x="1567" y="624"/>
                          </a:lnTo>
                          <a:lnTo>
                            <a:pt x="1575" y="616"/>
                          </a:lnTo>
                          <a:lnTo>
                            <a:pt x="1582" y="613"/>
                          </a:lnTo>
                          <a:lnTo>
                            <a:pt x="1588" y="611"/>
                          </a:lnTo>
                          <a:lnTo>
                            <a:pt x="1596" y="611"/>
                          </a:lnTo>
                          <a:lnTo>
                            <a:pt x="1602" y="611"/>
                          </a:lnTo>
                          <a:lnTo>
                            <a:pt x="1610" y="615"/>
                          </a:lnTo>
                          <a:lnTo>
                            <a:pt x="1614" y="617"/>
                          </a:lnTo>
                          <a:lnTo>
                            <a:pt x="1623" y="600"/>
                          </a:lnTo>
                          <a:lnTo>
                            <a:pt x="1631" y="584"/>
                          </a:lnTo>
                          <a:lnTo>
                            <a:pt x="1637" y="568"/>
                          </a:lnTo>
                          <a:lnTo>
                            <a:pt x="1643" y="555"/>
                          </a:lnTo>
                          <a:lnTo>
                            <a:pt x="1647" y="540"/>
                          </a:lnTo>
                          <a:lnTo>
                            <a:pt x="1651" y="528"/>
                          </a:lnTo>
                          <a:lnTo>
                            <a:pt x="1652" y="517"/>
                          </a:lnTo>
                          <a:lnTo>
                            <a:pt x="1653" y="506"/>
                          </a:lnTo>
                          <a:lnTo>
                            <a:pt x="1364" y="598"/>
                          </a:lnTo>
                          <a:lnTo>
                            <a:pt x="1220" y="0"/>
                          </a:lnTo>
                          <a:lnTo>
                            <a:pt x="0" y="217"/>
                          </a:lnTo>
                          <a:lnTo>
                            <a:pt x="0" y="459"/>
                          </a:lnTo>
                          <a:lnTo>
                            <a:pt x="8" y="450"/>
                          </a:lnTo>
                          <a:lnTo>
                            <a:pt x="31" y="423"/>
                          </a:lnTo>
                          <a:lnTo>
                            <a:pt x="47" y="406"/>
                          </a:lnTo>
                          <a:lnTo>
                            <a:pt x="64" y="386"/>
                          </a:lnTo>
                          <a:lnTo>
                            <a:pt x="85" y="366"/>
                          </a:lnTo>
                          <a:lnTo>
                            <a:pt x="106" y="347"/>
                          </a:lnTo>
                          <a:lnTo>
                            <a:pt x="129" y="328"/>
                          </a:lnTo>
                          <a:lnTo>
                            <a:pt x="153" y="313"/>
                          </a:lnTo>
                          <a:lnTo>
                            <a:pt x="164" y="305"/>
                          </a:lnTo>
                          <a:lnTo>
                            <a:pt x="176" y="298"/>
                          </a:lnTo>
                          <a:lnTo>
                            <a:pt x="188" y="293"/>
                          </a:lnTo>
                          <a:lnTo>
                            <a:pt x="199" y="288"/>
                          </a:lnTo>
                          <a:lnTo>
                            <a:pt x="210" y="286"/>
                          </a:lnTo>
                          <a:lnTo>
                            <a:pt x="222" y="283"/>
                          </a:lnTo>
                          <a:lnTo>
                            <a:pt x="232" y="282"/>
                          </a:lnTo>
                          <a:lnTo>
                            <a:pt x="243" y="283"/>
                          </a:lnTo>
                          <a:lnTo>
                            <a:pt x="254" y="286"/>
                          </a:lnTo>
                          <a:lnTo>
                            <a:pt x="264" y="289"/>
                          </a:lnTo>
                          <a:lnTo>
                            <a:pt x="272" y="295"/>
                          </a:lnTo>
                          <a:lnTo>
                            <a:pt x="282" y="303"/>
                          </a:lnTo>
                          <a:lnTo>
                            <a:pt x="286" y="295"/>
                          </a:lnTo>
                          <a:lnTo>
                            <a:pt x="297" y="278"/>
                          </a:lnTo>
                          <a:lnTo>
                            <a:pt x="304" y="267"/>
                          </a:lnTo>
                          <a:lnTo>
                            <a:pt x="314" y="255"/>
                          </a:lnTo>
                          <a:lnTo>
                            <a:pt x="326" y="244"/>
                          </a:lnTo>
                          <a:lnTo>
                            <a:pt x="340" y="234"/>
                          </a:lnTo>
                          <a:lnTo>
                            <a:pt x="346" y="229"/>
                          </a:lnTo>
                          <a:lnTo>
                            <a:pt x="354" y="224"/>
                          </a:lnTo>
                          <a:lnTo>
                            <a:pt x="362" y="221"/>
                          </a:lnTo>
                          <a:lnTo>
                            <a:pt x="370" y="218"/>
                          </a:lnTo>
                          <a:lnTo>
                            <a:pt x="380" y="216"/>
                          </a:lnTo>
                          <a:lnTo>
                            <a:pt x="389" y="215"/>
                          </a:lnTo>
                          <a:lnTo>
                            <a:pt x="399" y="213"/>
                          </a:lnTo>
                          <a:lnTo>
                            <a:pt x="410" y="215"/>
                          </a:lnTo>
                          <a:lnTo>
                            <a:pt x="419" y="216"/>
                          </a:lnTo>
                          <a:lnTo>
                            <a:pt x="430" y="218"/>
                          </a:lnTo>
                          <a:lnTo>
                            <a:pt x="443" y="222"/>
                          </a:lnTo>
                          <a:lnTo>
                            <a:pt x="454" y="227"/>
                          </a:lnTo>
                          <a:lnTo>
                            <a:pt x="466" y="234"/>
                          </a:lnTo>
                          <a:lnTo>
                            <a:pt x="478" y="242"/>
                          </a:lnTo>
                          <a:lnTo>
                            <a:pt x="492" y="251"/>
                          </a:lnTo>
                          <a:lnTo>
                            <a:pt x="505" y="264"/>
                          </a:lnTo>
                          <a:lnTo>
                            <a:pt x="583" y="328"/>
                          </a:lnTo>
                          <a:lnTo>
                            <a:pt x="774" y="440"/>
                          </a:lnTo>
                          <a:lnTo>
                            <a:pt x="790" y="447"/>
                          </a:lnTo>
                          <a:lnTo>
                            <a:pt x="825" y="464"/>
                          </a:lnTo>
                          <a:lnTo>
                            <a:pt x="834" y="469"/>
                          </a:lnTo>
                          <a:lnTo>
                            <a:pt x="843" y="475"/>
                          </a:lnTo>
                          <a:lnTo>
                            <a:pt x="850" y="482"/>
                          </a:lnTo>
                          <a:lnTo>
                            <a:pt x="856" y="488"/>
                          </a:lnTo>
                          <a:lnTo>
                            <a:pt x="862" y="494"/>
                          </a:lnTo>
                          <a:lnTo>
                            <a:pt x="865" y="500"/>
                          </a:lnTo>
                          <a:lnTo>
                            <a:pt x="867" y="506"/>
                          </a:lnTo>
                          <a:lnTo>
                            <a:pt x="866" y="512"/>
                          </a:lnTo>
                          <a:lnTo>
                            <a:pt x="859" y="523"/>
                          </a:lnTo>
                          <a:lnTo>
                            <a:pt x="843" y="549"/>
                          </a:lnTo>
                          <a:lnTo>
                            <a:pt x="834" y="567"/>
                          </a:lnTo>
                          <a:lnTo>
                            <a:pt x="827" y="587"/>
                          </a:lnTo>
                          <a:lnTo>
                            <a:pt x="825" y="598"/>
                          </a:lnTo>
                          <a:lnTo>
                            <a:pt x="822" y="609"/>
                          </a:lnTo>
                          <a:lnTo>
                            <a:pt x="821" y="620"/>
                          </a:lnTo>
                          <a:lnTo>
                            <a:pt x="820" y="631"/>
                          </a:lnTo>
                          <a:lnTo>
                            <a:pt x="821" y="636"/>
                          </a:lnTo>
                          <a:lnTo>
                            <a:pt x="823" y="650"/>
                          </a:lnTo>
                          <a:lnTo>
                            <a:pt x="829" y="669"/>
                          </a:lnTo>
                          <a:lnTo>
                            <a:pt x="837" y="690"/>
                          </a:lnTo>
                          <a:lnTo>
                            <a:pt x="842" y="699"/>
                          </a:lnTo>
                          <a:lnTo>
                            <a:pt x="848" y="708"/>
                          </a:lnTo>
                          <a:lnTo>
                            <a:pt x="854" y="714"/>
                          </a:lnTo>
                          <a:lnTo>
                            <a:pt x="861" y="719"/>
                          </a:lnTo>
                          <a:lnTo>
                            <a:pt x="865" y="720"/>
                          </a:lnTo>
                          <a:lnTo>
                            <a:pt x="870" y="721"/>
                          </a:lnTo>
                          <a:lnTo>
                            <a:pt x="873" y="721"/>
                          </a:lnTo>
                          <a:lnTo>
                            <a:pt x="878" y="721"/>
                          </a:lnTo>
                          <a:lnTo>
                            <a:pt x="883" y="719"/>
                          </a:lnTo>
                          <a:lnTo>
                            <a:pt x="888" y="717"/>
                          </a:lnTo>
                          <a:lnTo>
                            <a:pt x="893" y="714"/>
                          </a:lnTo>
                          <a:lnTo>
                            <a:pt x="898" y="709"/>
                          </a:lnTo>
                          <a:lnTo>
                            <a:pt x="905" y="687"/>
                          </a:lnTo>
                          <a:lnTo>
                            <a:pt x="913" y="671"/>
                          </a:lnTo>
                          <a:lnTo>
                            <a:pt x="916" y="665"/>
                          </a:lnTo>
                          <a:lnTo>
                            <a:pt x="920" y="660"/>
                          </a:lnTo>
                          <a:lnTo>
                            <a:pt x="924" y="657"/>
                          </a:lnTo>
                          <a:lnTo>
                            <a:pt x="927" y="654"/>
                          </a:lnTo>
                          <a:lnTo>
                            <a:pt x="931" y="652"/>
                          </a:lnTo>
                          <a:lnTo>
                            <a:pt x="935" y="652"/>
                          </a:lnTo>
                          <a:lnTo>
                            <a:pt x="937" y="652"/>
                          </a:lnTo>
                          <a:lnTo>
                            <a:pt x="941" y="652"/>
                          </a:lnTo>
                          <a:lnTo>
                            <a:pt x="947" y="655"/>
                          </a:lnTo>
                          <a:lnTo>
                            <a:pt x="953" y="660"/>
                          </a:lnTo>
                          <a:lnTo>
                            <a:pt x="958" y="668"/>
                          </a:lnTo>
                          <a:lnTo>
                            <a:pt x="963" y="675"/>
                          </a:lnTo>
                          <a:lnTo>
                            <a:pt x="966" y="684"/>
                          </a:lnTo>
                          <a:lnTo>
                            <a:pt x="970" y="691"/>
                          </a:lnTo>
                          <a:lnTo>
                            <a:pt x="975" y="704"/>
                          </a:lnTo>
                          <a:lnTo>
                            <a:pt x="978" y="709"/>
                          </a:lnTo>
                          <a:lnTo>
                            <a:pt x="978" y="687"/>
                          </a:lnTo>
                          <a:lnTo>
                            <a:pt x="980" y="671"/>
                          </a:lnTo>
                          <a:lnTo>
                            <a:pt x="982" y="660"/>
                          </a:lnTo>
                          <a:lnTo>
                            <a:pt x="986" y="654"/>
                          </a:lnTo>
                          <a:lnTo>
                            <a:pt x="989" y="652"/>
                          </a:lnTo>
                          <a:lnTo>
                            <a:pt x="991" y="652"/>
                          </a:lnTo>
                          <a:lnTo>
                            <a:pt x="993" y="652"/>
                          </a:lnTo>
                          <a:lnTo>
                            <a:pt x="996" y="652"/>
                          </a:lnTo>
                          <a:lnTo>
                            <a:pt x="1001" y="655"/>
                          </a:lnTo>
                          <a:lnTo>
                            <a:pt x="1007" y="660"/>
                          </a:lnTo>
                          <a:lnTo>
                            <a:pt x="1018" y="675"/>
                          </a:lnTo>
                          <a:lnTo>
                            <a:pt x="1026" y="691"/>
                          </a:lnTo>
                          <a:lnTo>
                            <a:pt x="1034" y="704"/>
                          </a:lnTo>
                          <a:lnTo>
                            <a:pt x="1036" y="709"/>
                          </a:lnTo>
                          <a:lnTo>
                            <a:pt x="1050" y="719"/>
                          </a:lnTo>
                          <a:lnTo>
                            <a:pt x="1062" y="728"/>
                          </a:lnTo>
                          <a:lnTo>
                            <a:pt x="1074" y="735"/>
                          </a:lnTo>
                          <a:lnTo>
                            <a:pt x="1085" y="741"/>
                          </a:lnTo>
                          <a:lnTo>
                            <a:pt x="1095" y="745"/>
                          </a:lnTo>
                          <a:lnTo>
                            <a:pt x="1105" y="748"/>
                          </a:lnTo>
                          <a:lnTo>
                            <a:pt x="1115" y="750"/>
                          </a:lnTo>
                          <a:lnTo>
                            <a:pt x="1122" y="751"/>
                          </a:lnTo>
                          <a:lnTo>
                            <a:pt x="1135" y="752"/>
                          </a:lnTo>
                          <a:lnTo>
                            <a:pt x="1146" y="751"/>
                          </a:lnTo>
                          <a:lnTo>
                            <a:pt x="1153" y="750"/>
                          </a:lnTo>
                          <a:lnTo>
                            <a:pt x="1154" y="748"/>
                          </a:lnTo>
                          <a:lnTo>
                            <a:pt x="1194" y="828"/>
                          </a:lnTo>
                          <a:lnTo>
                            <a:pt x="1200" y="723"/>
                          </a:lnTo>
                          <a:lnTo>
                            <a:pt x="1178" y="714"/>
                          </a:lnTo>
                          <a:lnTo>
                            <a:pt x="1157" y="704"/>
                          </a:lnTo>
                          <a:lnTo>
                            <a:pt x="1140" y="696"/>
                          </a:lnTo>
                          <a:lnTo>
                            <a:pt x="1124" y="687"/>
                          </a:lnTo>
                          <a:lnTo>
                            <a:pt x="1110" y="677"/>
                          </a:lnTo>
                          <a:lnTo>
                            <a:pt x="1097" y="669"/>
                          </a:lnTo>
                          <a:lnTo>
                            <a:pt x="1086" y="660"/>
                          </a:lnTo>
                          <a:lnTo>
                            <a:pt x="1078" y="653"/>
                          </a:lnTo>
                          <a:lnTo>
                            <a:pt x="1064" y="638"/>
                          </a:lnTo>
                          <a:lnTo>
                            <a:pt x="1056" y="627"/>
                          </a:lnTo>
                          <a:lnTo>
                            <a:pt x="1051" y="620"/>
                          </a:lnTo>
                          <a:lnTo>
                            <a:pt x="1050" y="617"/>
                          </a:lnTo>
                          <a:lnTo>
                            <a:pt x="1082" y="611"/>
                          </a:lnTo>
                          <a:lnTo>
                            <a:pt x="1115" y="584"/>
                          </a:lnTo>
                          <a:lnTo>
                            <a:pt x="1100" y="526"/>
                          </a:lnTo>
                          <a:lnTo>
                            <a:pt x="1088" y="480"/>
                          </a:lnTo>
                          <a:lnTo>
                            <a:pt x="1079" y="451"/>
                          </a:lnTo>
                          <a:lnTo>
                            <a:pt x="1075" y="440"/>
                          </a:lnTo>
                          <a:lnTo>
                            <a:pt x="1073" y="419"/>
                          </a:lnTo>
                          <a:lnTo>
                            <a:pt x="1071" y="399"/>
                          </a:lnTo>
                          <a:lnTo>
                            <a:pt x="1069" y="381"/>
                          </a:lnTo>
                          <a:lnTo>
                            <a:pt x="1068" y="364"/>
                          </a:lnTo>
                          <a:lnTo>
                            <a:pt x="1069" y="335"/>
                          </a:lnTo>
                          <a:lnTo>
                            <a:pt x="1072" y="311"/>
                          </a:lnTo>
                          <a:lnTo>
                            <a:pt x="1078" y="280"/>
                          </a:lnTo>
                          <a:lnTo>
                            <a:pt x="1082" y="270"/>
                          </a:lnTo>
                          <a:lnTo>
                            <a:pt x="1094" y="259"/>
                          </a:lnTo>
                          <a:lnTo>
                            <a:pt x="1105" y="246"/>
                          </a:lnTo>
                          <a:lnTo>
                            <a:pt x="1115" y="232"/>
                          </a:lnTo>
                          <a:lnTo>
                            <a:pt x="1124" y="217"/>
                          </a:lnTo>
                          <a:lnTo>
                            <a:pt x="1133" y="201"/>
                          </a:lnTo>
                          <a:lnTo>
                            <a:pt x="1140" y="184"/>
                          </a:lnTo>
                          <a:lnTo>
                            <a:pt x="1146" y="168"/>
                          </a:lnTo>
                          <a:lnTo>
                            <a:pt x="1153" y="152"/>
                          </a:lnTo>
                          <a:lnTo>
                            <a:pt x="1162" y="122"/>
                          </a:lnTo>
                          <a:lnTo>
                            <a:pt x="1168" y="96"/>
                          </a:lnTo>
                          <a:lnTo>
                            <a:pt x="1172" y="79"/>
                          </a:lnTo>
                          <a:lnTo>
                            <a:pt x="1175" y="73"/>
                          </a:lnTo>
                          <a:lnTo>
                            <a:pt x="1178" y="100"/>
                          </a:lnTo>
                          <a:lnTo>
                            <a:pt x="1181" y="124"/>
                          </a:lnTo>
                          <a:lnTo>
                            <a:pt x="1182" y="146"/>
                          </a:lnTo>
                          <a:lnTo>
                            <a:pt x="1182" y="167"/>
                          </a:lnTo>
                          <a:lnTo>
                            <a:pt x="1181" y="184"/>
                          </a:lnTo>
                          <a:lnTo>
                            <a:pt x="1179" y="200"/>
                          </a:lnTo>
                          <a:lnTo>
                            <a:pt x="1177" y="213"/>
                          </a:lnTo>
                          <a:lnTo>
                            <a:pt x="1173" y="224"/>
                          </a:lnTo>
                          <a:lnTo>
                            <a:pt x="1167" y="243"/>
                          </a:lnTo>
                          <a:lnTo>
                            <a:pt x="1161" y="255"/>
                          </a:lnTo>
                          <a:lnTo>
                            <a:pt x="1156" y="261"/>
                          </a:lnTo>
                          <a:lnTo>
                            <a:pt x="1154" y="264"/>
                          </a:lnTo>
                          <a:lnTo>
                            <a:pt x="1173" y="267"/>
                          </a:lnTo>
                          <a:lnTo>
                            <a:pt x="1187" y="271"/>
                          </a:lnTo>
                          <a:lnTo>
                            <a:pt x="1192" y="273"/>
                          </a:lnTo>
                          <a:lnTo>
                            <a:pt x="1195" y="276"/>
                          </a:lnTo>
                          <a:lnTo>
                            <a:pt x="1198" y="278"/>
                          </a:lnTo>
                          <a:lnTo>
                            <a:pt x="1199" y="281"/>
                          </a:lnTo>
                          <a:lnTo>
                            <a:pt x="1200" y="283"/>
                          </a:lnTo>
                          <a:lnTo>
                            <a:pt x="1199" y="286"/>
                          </a:lnTo>
                          <a:lnTo>
                            <a:pt x="1199" y="288"/>
                          </a:lnTo>
                          <a:lnTo>
                            <a:pt x="1198" y="292"/>
                          </a:lnTo>
                          <a:lnTo>
                            <a:pt x="1193" y="298"/>
                          </a:lnTo>
                          <a:lnTo>
                            <a:pt x="1188" y="305"/>
                          </a:lnTo>
                          <a:lnTo>
                            <a:pt x="1182" y="314"/>
                          </a:lnTo>
                          <a:lnTo>
                            <a:pt x="1176" y="322"/>
                          </a:lnTo>
                          <a:lnTo>
                            <a:pt x="1171" y="332"/>
                          </a:lnTo>
                          <a:lnTo>
                            <a:pt x="1168" y="343"/>
                          </a:lnTo>
                          <a:lnTo>
                            <a:pt x="1167" y="349"/>
                          </a:lnTo>
                          <a:lnTo>
                            <a:pt x="1167" y="355"/>
                          </a:lnTo>
                          <a:lnTo>
                            <a:pt x="1168" y="363"/>
                          </a:lnTo>
                          <a:lnTo>
                            <a:pt x="1170" y="370"/>
                          </a:lnTo>
                          <a:lnTo>
                            <a:pt x="1172" y="377"/>
                          </a:lnTo>
                          <a:lnTo>
                            <a:pt x="1176" y="385"/>
                          </a:lnTo>
                          <a:lnTo>
                            <a:pt x="1181" y="392"/>
                          </a:lnTo>
                          <a:lnTo>
                            <a:pt x="1187" y="401"/>
                          </a:lnTo>
                          <a:lnTo>
                            <a:pt x="1187" y="419"/>
                          </a:lnTo>
                          <a:lnTo>
                            <a:pt x="1188" y="434"/>
                          </a:lnTo>
                          <a:lnTo>
                            <a:pt x="1190" y="448"/>
                          </a:lnTo>
                          <a:lnTo>
                            <a:pt x="1192" y="461"/>
                          </a:lnTo>
                          <a:lnTo>
                            <a:pt x="1194" y="470"/>
                          </a:lnTo>
                          <a:lnTo>
                            <a:pt x="1198" y="480"/>
                          </a:lnTo>
                          <a:lnTo>
                            <a:pt x="1200" y="488"/>
                          </a:lnTo>
                          <a:lnTo>
                            <a:pt x="1204" y="495"/>
                          </a:lnTo>
                          <a:lnTo>
                            <a:pt x="1211" y="506"/>
                          </a:lnTo>
                          <a:lnTo>
                            <a:pt x="1219" y="513"/>
                          </a:lnTo>
                          <a:lnTo>
                            <a:pt x="1226" y="519"/>
                          </a:lnTo>
                          <a:lnTo>
                            <a:pt x="1232" y="523"/>
                          </a:lnTo>
                          <a:lnTo>
                            <a:pt x="1237" y="527"/>
                          </a:lnTo>
                          <a:lnTo>
                            <a:pt x="1241" y="532"/>
                          </a:lnTo>
                          <a:lnTo>
                            <a:pt x="1242" y="535"/>
                          </a:lnTo>
                          <a:lnTo>
                            <a:pt x="1242" y="539"/>
                          </a:lnTo>
                          <a:lnTo>
                            <a:pt x="1241" y="543"/>
                          </a:lnTo>
                          <a:lnTo>
                            <a:pt x="1239" y="548"/>
                          </a:lnTo>
                          <a:lnTo>
                            <a:pt x="1235" y="561"/>
                          </a:lnTo>
                          <a:lnTo>
                            <a:pt x="1225" y="578"/>
                          </a:lnTo>
                          <a:lnTo>
                            <a:pt x="1213" y="601"/>
                          </a:lnTo>
                          <a:lnTo>
                            <a:pt x="1194" y="631"/>
                          </a:lnTo>
                          <a:lnTo>
                            <a:pt x="1205" y="635"/>
                          </a:lnTo>
                          <a:lnTo>
                            <a:pt x="1216" y="638"/>
                          </a:lnTo>
                          <a:lnTo>
                            <a:pt x="1228" y="639"/>
                          </a:lnTo>
                          <a:lnTo>
                            <a:pt x="1239" y="639"/>
                          </a:lnTo>
                          <a:lnTo>
                            <a:pt x="1252" y="639"/>
                          </a:lnTo>
                          <a:lnTo>
                            <a:pt x="1263" y="638"/>
                          </a:lnTo>
                          <a:lnTo>
                            <a:pt x="1274" y="636"/>
                          </a:lnTo>
                          <a:lnTo>
                            <a:pt x="1285" y="633"/>
                          </a:lnTo>
                          <a:lnTo>
                            <a:pt x="1318" y="624"/>
                          </a:lnTo>
                          <a:lnTo>
                            <a:pt x="1331" y="617"/>
                          </a:lnTo>
                          <a:lnTo>
                            <a:pt x="1331" y="622"/>
                          </a:lnTo>
                          <a:lnTo>
                            <a:pt x="1330" y="633"/>
                          </a:lnTo>
                          <a:lnTo>
                            <a:pt x="1330" y="650"/>
                          </a:lnTo>
                          <a:lnTo>
                            <a:pt x="1332" y="670"/>
                          </a:lnTo>
                          <a:lnTo>
                            <a:pt x="1335" y="681"/>
                          </a:lnTo>
                          <a:lnTo>
                            <a:pt x="1339" y="691"/>
                          </a:lnTo>
                          <a:lnTo>
                            <a:pt x="1343" y="702"/>
                          </a:lnTo>
                          <a:lnTo>
                            <a:pt x="1351" y="712"/>
                          </a:lnTo>
                          <a:lnTo>
                            <a:pt x="1359" y="721"/>
                          </a:lnTo>
                          <a:lnTo>
                            <a:pt x="1369" y="729"/>
                          </a:lnTo>
                          <a:lnTo>
                            <a:pt x="1383" y="736"/>
                          </a:lnTo>
                          <a:lnTo>
                            <a:pt x="1397" y="742"/>
                          </a:lnTo>
                          <a:lnTo>
                            <a:pt x="1402" y="756"/>
                          </a:lnTo>
                          <a:lnTo>
                            <a:pt x="1407" y="768"/>
                          </a:lnTo>
                          <a:lnTo>
                            <a:pt x="1412" y="778"/>
                          </a:lnTo>
                          <a:lnTo>
                            <a:pt x="1417" y="785"/>
                          </a:lnTo>
                          <a:lnTo>
                            <a:pt x="1422" y="792"/>
                          </a:lnTo>
                          <a:lnTo>
                            <a:pt x="1427" y="797"/>
                          </a:lnTo>
                          <a:lnTo>
                            <a:pt x="1432" y="801"/>
                          </a:lnTo>
                          <a:lnTo>
                            <a:pt x="1437" y="805"/>
                          </a:lnTo>
                          <a:lnTo>
                            <a:pt x="1444" y="808"/>
                          </a:lnTo>
                          <a:lnTo>
                            <a:pt x="1450" y="808"/>
                          </a:lnTo>
                          <a:lnTo>
                            <a:pt x="1455" y="808"/>
                          </a:lnTo>
                          <a:lnTo>
                            <a:pt x="1456" y="808"/>
                          </a:lnTo>
                          <a:lnTo>
                            <a:pt x="1461" y="813"/>
                          </a:lnTo>
                          <a:lnTo>
                            <a:pt x="1465" y="818"/>
                          </a:lnTo>
                          <a:lnTo>
                            <a:pt x="1468" y="823"/>
                          </a:lnTo>
                          <a:lnTo>
                            <a:pt x="1470" y="828"/>
                          </a:lnTo>
                          <a:lnTo>
                            <a:pt x="1534" y="808"/>
                          </a:lnTo>
                          <a:close/>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4" name="Freeform 514"/>
                    <p:cNvSpPr>
                      <a:spLocks/>
                    </p:cNvSpPr>
                    <p:nvPr/>
                  </p:nvSpPr>
                  <p:spPr bwMode="auto">
                    <a:xfrm>
                      <a:off x="4198" y="970"/>
                      <a:ext cx="523" cy="472"/>
                    </a:xfrm>
                    <a:custGeom>
                      <a:avLst/>
                      <a:gdLst>
                        <a:gd name="T0" fmla="*/ 0 w 2093"/>
                        <a:gd name="T1" fmla="*/ 0 h 1889"/>
                        <a:gd name="T2" fmla="*/ 0 w 2093"/>
                        <a:gd name="T3" fmla="*/ 0 h 1889"/>
                        <a:gd name="T4" fmla="*/ 0 w 2093"/>
                        <a:gd name="T5" fmla="*/ 0 h 1889"/>
                        <a:gd name="T6" fmla="*/ 0 w 2093"/>
                        <a:gd name="T7" fmla="*/ 0 h 1889"/>
                        <a:gd name="T8" fmla="*/ 0 w 2093"/>
                        <a:gd name="T9" fmla="*/ 0 h 1889"/>
                        <a:gd name="T10" fmla="*/ 0 w 2093"/>
                        <a:gd name="T11" fmla="*/ 0 h 1889"/>
                        <a:gd name="T12" fmla="*/ 0 w 2093"/>
                        <a:gd name="T13" fmla="*/ 0 h 1889"/>
                        <a:gd name="T14" fmla="*/ 0 w 2093"/>
                        <a:gd name="T15" fmla="*/ 0 h 1889"/>
                        <a:gd name="T16" fmla="*/ 0 w 2093"/>
                        <a:gd name="T17" fmla="*/ 0 h 1889"/>
                        <a:gd name="T18" fmla="*/ 0 w 2093"/>
                        <a:gd name="T19" fmla="*/ 0 h 1889"/>
                        <a:gd name="T20" fmla="*/ 0 w 2093"/>
                        <a:gd name="T21" fmla="*/ 0 h 1889"/>
                        <a:gd name="T22" fmla="*/ 0 w 2093"/>
                        <a:gd name="T23" fmla="*/ 0 h 1889"/>
                        <a:gd name="T24" fmla="*/ 0 w 2093"/>
                        <a:gd name="T25" fmla="*/ 0 h 1889"/>
                        <a:gd name="T26" fmla="*/ 0 w 2093"/>
                        <a:gd name="T27" fmla="*/ 0 h 1889"/>
                        <a:gd name="T28" fmla="*/ 0 w 2093"/>
                        <a:gd name="T29" fmla="*/ 0 h 1889"/>
                        <a:gd name="T30" fmla="*/ 0 w 2093"/>
                        <a:gd name="T31" fmla="*/ 0 h 1889"/>
                        <a:gd name="T32" fmla="*/ 0 w 2093"/>
                        <a:gd name="T33" fmla="*/ 0 h 1889"/>
                        <a:gd name="T34" fmla="*/ 0 w 2093"/>
                        <a:gd name="T35" fmla="*/ 0 h 1889"/>
                        <a:gd name="T36" fmla="*/ 0 w 2093"/>
                        <a:gd name="T37" fmla="*/ 0 h 1889"/>
                        <a:gd name="T38" fmla="*/ 0 w 2093"/>
                        <a:gd name="T39" fmla="*/ 0 h 1889"/>
                        <a:gd name="T40" fmla="*/ 0 w 2093"/>
                        <a:gd name="T41" fmla="*/ 0 h 1889"/>
                        <a:gd name="T42" fmla="*/ 0 w 2093"/>
                        <a:gd name="T43" fmla="*/ 0 h 1889"/>
                        <a:gd name="T44" fmla="*/ 0 w 2093"/>
                        <a:gd name="T45" fmla="*/ 0 h 1889"/>
                        <a:gd name="T46" fmla="*/ 0 w 2093"/>
                        <a:gd name="T47" fmla="*/ 0 h 1889"/>
                        <a:gd name="T48" fmla="*/ 0 w 2093"/>
                        <a:gd name="T49" fmla="*/ 0 h 1889"/>
                        <a:gd name="T50" fmla="*/ 0 w 2093"/>
                        <a:gd name="T51" fmla="*/ 0 h 1889"/>
                        <a:gd name="T52" fmla="*/ 0 w 2093"/>
                        <a:gd name="T53" fmla="*/ 0 h 1889"/>
                        <a:gd name="T54" fmla="*/ 0 w 2093"/>
                        <a:gd name="T55" fmla="*/ 0 h 1889"/>
                        <a:gd name="T56" fmla="*/ 0 w 2093"/>
                        <a:gd name="T57" fmla="*/ 0 h 1889"/>
                        <a:gd name="T58" fmla="*/ 0 w 2093"/>
                        <a:gd name="T59" fmla="*/ 0 h 1889"/>
                        <a:gd name="T60" fmla="*/ 0 w 2093"/>
                        <a:gd name="T61" fmla="*/ 0 h 1889"/>
                        <a:gd name="T62" fmla="*/ 0 w 2093"/>
                        <a:gd name="T63" fmla="*/ 0 h 1889"/>
                        <a:gd name="T64" fmla="*/ 0 w 2093"/>
                        <a:gd name="T65" fmla="*/ 0 h 1889"/>
                        <a:gd name="T66" fmla="*/ 0 w 2093"/>
                        <a:gd name="T67" fmla="*/ 0 h 1889"/>
                        <a:gd name="T68" fmla="*/ 0 w 2093"/>
                        <a:gd name="T69" fmla="*/ 0 h 1889"/>
                        <a:gd name="T70" fmla="*/ 0 w 2093"/>
                        <a:gd name="T71" fmla="*/ 0 h 1889"/>
                        <a:gd name="T72" fmla="*/ 0 w 2093"/>
                        <a:gd name="T73" fmla="*/ 0 h 1889"/>
                        <a:gd name="T74" fmla="*/ 0 w 2093"/>
                        <a:gd name="T75" fmla="*/ 0 h 1889"/>
                        <a:gd name="T76" fmla="*/ 0 w 2093"/>
                        <a:gd name="T77" fmla="*/ 0 h 1889"/>
                        <a:gd name="T78" fmla="*/ 0 w 2093"/>
                        <a:gd name="T79" fmla="*/ 0 h 1889"/>
                        <a:gd name="T80" fmla="*/ 0 w 2093"/>
                        <a:gd name="T81" fmla="*/ 0 h 1889"/>
                        <a:gd name="T82" fmla="*/ 0 w 2093"/>
                        <a:gd name="T83" fmla="*/ 0 h 1889"/>
                        <a:gd name="T84" fmla="*/ 0 w 2093"/>
                        <a:gd name="T85" fmla="*/ 0 h 1889"/>
                        <a:gd name="T86" fmla="*/ 0 w 2093"/>
                        <a:gd name="T87" fmla="*/ 0 h 1889"/>
                        <a:gd name="T88" fmla="*/ 0 w 2093"/>
                        <a:gd name="T89" fmla="*/ 0 h 1889"/>
                        <a:gd name="T90" fmla="*/ 0 w 2093"/>
                        <a:gd name="T91" fmla="*/ 0 h 1889"/>
                        <a:gd name="T92" fmla="*/ 0 w 2093"/>
                        <a:gd name="T93" fmla="*/ 0 h 1889"/>
                        <a:gd name="T94" fmla="*/ 0 w 2093"/>
                        <a:gd name="T95" fmla="*/ 0 h 1889"/>
                        <a:gd name="T96" fmla="*/ 0 w 2093"/>
                        <a:gd name="T97" fmla="*/ 0 h 1889"/>
                        <a:gd name="T98" fmla="*/ 0 w 2093"/>
                        <a:gd name="T99" fmla="*/ 0 h 1889"/>
                        <a:gd name="T100" fmla="*/ 0 w 2093"/>
                        <a:gd name="T101" fmla="*/ 0 h 1889"/>
                        <a:gd name="T102" fmla="*/ 0 w 2093"/>
                        <a:gd name="T103" fmla="*/ 0 h 1889"/>
                        <a:gd name="T104" fmla="*/ 0 w 2093"/>
                        <a:gd name="T105" fmla="*/ 0 h 18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3"/>
                        <a:gd name="T160" fmla="*/ 0 h 1889"/>
                        <a:gd name="T161" fmla="*/ 2093 w 2093"/>
                        <a:gd name="T162" fmla="*/ 1889 h 18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3" h="1889">
                          <a:moveTo>
                            <a:pt x="1745" y="0"/>
                          </a:moveTo>
                          <a:lnTo>
                            <a:pt x="1771" y="151"/>
                          </a:lnTo>
                          <a:lnTo>
                            <a:pt x="1849" y="295"/>
                          </a:lnTo>
                          <a:lnTo>
                            <a:pt x="1848" y="302"/>
                          </a:lnTo>
                          <a:lnTo>
                            <a:pt x="1842" y="317"/>
                          </a:lnTo>
                          <a:lnTo>
                            <a:pt x="1836" y="341"/>
                          </a:lnTo>
                          <a:lnTo>
                            <a:pt x="1829" y="369"/>
                          </a:lnTo>
                          <a:lnTo>
                            <a:pt x="1828" y="384"/>
                          </a:lnTo>
                          <a:lnTo>
                            <a:pt x="1826" y="399"/>
                          </a:lnTo>
                          <a:lnTo>
                            <a:pt x="1826" y="414"/>
                          </a:lnTo>
                          <a:lnTo>
                            <a:pt x="1827" y="428"/>
                          </a:lnTo>
                          <a:lnTo>
                            <a:pt x="1829" y="441"/>
                          </a:lnTo>
                          <a:lnTo>
                            <a:pt x="1834" y="453"/>
                          </a:lnTo>
                          <a:lnTo>
                            <a:pt x="1837" y="459"/>
                          </a:lnTo>
                          <a:lnTo>
                            <a:pt x="1840" y="464"/>
                          </a:lnTo>
                          <a:lnTo>
                            <a:pt x="1845" y="468"/>
                          </a:lnTo>
                          <a:lnTo>
                            <a:pt x="1849" y="473"/>
                          </a:lnTo>
                          <a:lnTo>
                            <a:pt x="1849" y="477"/>
                          </a:lnTo>
                          <a:lnTo>
                            <a:pt x="1848" y="490"/>
                          </a:lnTo>
                          <a:lnTo>
                            <a:pt x="1848" y="499"/>
                          </a:lnTo>
                          <a:lnTo>
                            <a:pt x="1848" y="508"/>
                          </a:lnTo>
                          <a:lnTo>
                            <a:pt x="1849" y="521"/>
                          </a:lnTo>
                          <a:lnTo>
                            <a:pt x="1851" y="533"/>
                          </a:lnTo>
                          <a:lnTo>
                            <a:pt x="1855" y="546"/>
                          </a:lnTo>
                          <a:lnTo>
                            <a:pt x="1860" y="560"/>
                          </a:lnTo>
                          <a:lnTo>
                            <a:pt x="1866" y="575"/>
                          </a:lnTo>
                          <a:lnTo>
                            <a:pt x="1875" y="588"/>
                          </a:lnTo>
                          <a:lnTo>
                            <a:pt x="1885" y="603"/>
                          </a:lnTo>
                          <a:lnTo>
                            <a:pt x="1897" y="616"/>
                          </a:lnTo>
                          <a:lnTo>
                            <a:pt x="1911" y="630"/>
                          </a:lnTo>
                          <a:lnTo>
                            <a:pt x="1929" y="643"/>
                          </a:lnTo>
                          <a:lnTo>
                            <a:pt x="2013" y="985"/>
                          </a:lnTo>
                          <a:lnTo>
                            <a:pt x="2012" y="990"/>
                          </a:lnTo>
                          <a:lnTo>
                            <a:pt x="2007" y="1005"/>
                          </a:lnTo>
                          <a:lnTo>
                            <a:pt x="2002" y="1031"/>
                          </a:lnTo>
                          <a:lnTo>
                            <a:pt x="1998" y="1067"/>
                          </a:lnTo>
                          <a:lnTo>
                            <a:pt x="1997" y="1087"/>
                          </a:lnTo>
                          <a:lnTo>
                            <a:pt x="1996" y="1111"/>
                          </a:lnTo>
                          <a:lnTo>
                            <a:pt x="1997" y="1136"/>
                          </a:lnTo>
                          <a:lnTo>
                            <a:pt x="2000" y="1163"/>
                          </a:lnTo>
                          <a:lnTo>
                            <a:pt x="2003" y="1193"/>
                          </a:lnTo>
                          <a:lnTo>
                            <a:pt x="2009" y="1225"/>
                          </a:lnTo>
                          <a:lnTo>
                            <a:pt x="2017" y="1258"/>
                          </a:lnTo>
                          <a:lnTo>
                            <a:pt x="2026" y="1292"/>
                          </a:lnTo>
                          <a:lnTo>
                            <a:pt x="2028" y="1302"/>
                          </a:lnTo>
                          <a:lnTo>
                            <a:pt x="2031" y="1327"/>
                          </a:lnTo>
                          <a:lnTo>
                            <a:pt x="2035" y="1365"/>
                          </a:lnTo>
                          <a:lnTo>
                            <a:pt x="2041" y="1412"/>
                          </a:lnTo>
                          <a:lnTo>
                            <a:pt x="2047" y="1461"/>
                          </a:lnTo>
                          <a:lnTo>
                            <a:pt x="2055" y="1511"/>
                          </a:lnTo>
                          <a:lnTo>
                            <a:pt x="2061" y="1556"/>
                          </a:lnTo>
                          <a:lnTo>
                            <a:pt x="2066" y="1594"/>
                          </a:lnTo>
                          <a:lnTo>
                            <a:pt x="2071" y="1613"/>
                          </a:lnTo>
                          <a:lnTo>
                            <a:pt x="2073" y="1627"/>
                          </a:lnTo>
                          <a:lnTo>
                            <a:pt x="2074" y="1641"/>
                          </a:lnTo>
                          <a:lnTo>
                            <a:pt x="2075" y="1652"/>
                          </a:lnTo>
                          <a:lnTo>
                            <a:pt x="2075" y="1660"/>
                          </a:lnTo>
                          <a:lnTo>
                            <a:pt x="2074" y="1668"/>
                          </a:lnTo>
                          <a:lnTo>
                            <a:pt x="2073" y="1673"/>
                          </a:lnTo>
                          <a:lnTo>
                            <a:pt x="2071" y="1678"/>
                          </a:lnTo>
                          <a:lnTo>
                            <a:pt x="2067" y="1685"/>
                          </a:lnTo>
                          <a:lnTo>
                            <a:pt x="2064" y="1692"/>
                          </a:lnTo>
                          <a:lnTo>
                            <a:pt x="2063" y="1696"/>
                          </a:lnTo>
                          <a:lnTo>
                            <a:pt x="2063" y="1700"/>
                          </a:lnTo>
                          <a:lnTo>
                            <a:pt x="2064" y="1706"/>
                          </a:lnTo>
                          <a:lnTo>
                            <a:pt x="2066" y="1712"/>
                          </a:lnTo>
                          <a:lnTo>
                            <a:pt x="2064" y="1724"/>
                          </a:lnTo>
                          <a:lnTo>
                            <a:pt x="2064" y="1734"/>
                          </a:lnTo>
                          <a:lnTo>
                            <a:pt x="2066" y="1742"/>
                          </a:lnTo>
                          <a:lnTo>
                            <a:pt x="2067" y="1749"/>
                          </a:lnTo>
                          <a:lnTo>
                            <a:pt x="2069" y="1761"/>
                          </a:lnTo>
                          <a:lnTo>
                            <a:pt x="2074" y="1769"/>
                          </a:lnTo>
                          <a:lnTo>
                            <a:pt x="2079" y="1778"/>
                          </a:lnTo>
                          <a:lnTo>
                            <a:pt x="2084" y="1788"/>
                          </a:lnTo>
                          <a:lnTo>
                            <a:pt x="2089" y="1800"/>
                          </a:lnTo>
                          <a:lnTo>
                            <a:pt x="2093" y="1817"/>
                          </a:lnTo>
                          <a:lnTo>
                            <a:pt x="2086" y="1822"/>
                          </a:lnTo>
                          <a:lnTo>
                            <a:pt x="2073" y="1837"/>
                          </a:lnTo>
                          <a:lnTo>
                            <a:pt x="2063" y="1846"/>
                          </a:lnTo>
                          <a:lnTo>
                            <a:pt x="2053" y="1859"/>
                          </a:lnTo>
                          <a:lnTo>
                            <a:pt x="2044" y="1873"/>
                          </a:lnTo>
                          <a:lnTo>
                            <a:pt x="2033" y="1889"/>
                          </a:lnTo>
                          <a:lnTo>
                            <a:pt x="2029" y="1870"/>
                          </a:lnTo>
                          <a:lnTo>
                            <a:pt x="2025" y="1854"/>
                          </a:lnTo>
                          <a:lnTo>
                            <a:pt x="2022" y="1839"/>
                          </a:lnTo>
                          <a:lnTo>
                            <a:pt x="2018" y="1828"/>
                          </a:lnTo>
                          <a:lnTo>
                            <a:pt x="2014" y="1818"/>
                          </a:lnTo>
                          <a:lnTo>
                            <a:pt x="2009" y="1810"/>
                          </a:lnTo>
                          <a:lnTo>
                            <a:pt x="2004" y="1804"/>
                          </a:lnTo>
                          <a:lnTo>
                            <a:pt x="1998" y="1799"/>
                          </a:lnTo>
                          <a:lnTo>
                            <a:pt x="1992" y="1795"/>
                          </a:lnTo>
                          <a:lnTo>
                            <a:pt x="1985" y="1793"/>
                          </a:lnTo>
                          <a:lnTo>
                            <a:pt x="1976" y="1790"/>
                          </a:lnTo>
                          <a:lnTo>
                            <a:pt x="1967" y="1788"/>
                          </a:lnTo>
                          <a:lnTo>
                            <a:pt x="1943" y="1784"/>
                          </a:lnTo>
                          <a:lnTo>
                            <a:pt x="1915" y="1778"/>
                          </a:lnTo>
                          <a:lnTo>
                            <a:pt x="1887" y="1773"/>
                          </a:lnTo>
                          <a:lnTo>
                            <a:pt x="1860" y="1767"/>
                          </a:lnTo>
                          <a:lnTo>
                            <a:pt x="1837" y="1762"/>
                          </a:lnTo>
                          <a:lnTo>
                            <a:pt x="1815" y="1756"/>
                          </a:lnTo>
                          <a:lnTo>
                            <a:pt x="1777" y="1744"/>
                          </a:lnTo>
                          <a:lnTo>
                            <a:pt x="1747" y="1731"/>
                          </a:lnTo>
                          <a:lnTo>
                            <a:pt x="1725" y="1722"/>
                          </a:lnTo>
                          <a:lnTo>
                            <a:pt x="1711" y="1713"/>
                          </a:lnTo>
                          <a:lnTo>
                            <a:pt x="1701" y="1708"/>
                          </a:lnTo>
                          <a:lnTo>
                            <a:pt x="1698" y="1706"/>
                          </a:lnTo>
                          <a:lnTo>
                            <a:pt x="1678" y="1701"/>
                          </a:lnTo>
                          <a:lnTo>
                            <a:pt x="1658" y="1695"/>
                          </a:lnTo>
                          <a:lnTo>
                            <a:pt x="1640" y="1687"/>
                          </a:lnTo>
                          <a:lnTo>
                            <a:pt x="1624" y="1679"/>
                          </a:lnTo>
                          <a:lnTo>
                            <a:pt x="1609" y="1670"/>
                          </a:lnTo>
                          <a:lnTo>
                            <a:pt x="1597" y="1659"/>
                          </a:lnTo>
                          <a:lnTo>
                            <a:pt x="1586" y="1649"/>
                          </a:lnTo>
                          <a:lnTo>
                            <a:pt x="1576" y="1640"/>
                          </a:lnTo>
                          <a:lnTo>
                            <a:pt x="1560" y="1620"/>
                          </a:lnTo>
                          <a:lnTo>
                            <a:pt x="1549" y="1603"/>
                          </a:lnTo>
                          <a:lnTo>
                            <a:pt x="1543" y="1592"/>
                          </a:lnTo>
                          <a:lnTo>
                            <a:pt x="1541" y="1588"/>
                          </a:lnTo>
                          <a:lnTo>
                            <a:pt x="1526" y="1560"/>
                          </a:lnTo>
                          <a:lnTo>
                            <a:pt x="1512" y="1538"/>
                          </a:lnTo>
                          <a:lnTo>
                            <a:pt x="1498" y="1518"/>
                          </a:lnTo>
                          <a:lnTo>
                            <a:pt x="1484" y="1504"/>
                          </a:lnTo>
                          <a:lnTo>
                            <a:pt x="1471" y="1491"/>
                          </a:lnTo>
                          <a:lnTo>
                            <a:pt x="1459" y="1483"/>
                          </a:lnTo>
                          <a:lnTo>
                            <a:pt x="1448" y="1477"/>
                          </a:lnTo>
                          <a:lnTo>
                            <a:pt x="1437" y="1473"/>
                          </a:lnTo>
                          <a:lnTo>
                            <a:pt x="1427" y="1471"/>
                          </a:lnTo>
                          <a:lnTo>
                            <a:pt x="1417" y="1469"/>
                          </a:lnTo>
                          <a:lnTo>
                            <a:pt x="1410" y="1471"/>
                          </a:lnTo>
                          <a:lnTo>
                            <a:pt x="1402" y="1472"/>
                          </a:lnTo>
                          <a:lnTo>
                            <a:pt x="1394" y="1474"/>
                          </a:lnTo>
                          <a:lnTo>
                            <a:pt x="1390" y="1476"/>
                          </a:lnTo>
                          <a:lnTo>
                            <a:pt x="1348" y="1487"/>
                          </a:lnTo>
                          <a:lnTo>
                            <a:pt x="1285" y="1500"/>
                          </a:lnTo>
                          <a:lnTo>
                            <a:pt x="1204" y="1516"/>
                          </a:lnTo>
                          <a:lnTo>
                            <a:pt x="1106" y="1534"/>
                          </a:lnTo>
                          <a:lnTo>
                            <a:pt x="998" y="1554"/>
                          </a:lnTo>
                          <a:lnTo>
                            <a:pt x="881" y="1575"/>
                          </a:lnTo>
                          <a:lnTo>
                            <a:pt x="760" y="1597"/>
                          </a:lnTo>
                          <a:lnTo>
                            <a:pt x="636" y="1618"/>
                          </a:lnTo>
                          <a:lnTo>
                            <a:pt x="515" y="1638"/>
                          </a:lnTo>
                          <a:lnTo>
                            <a:pt x="399" y="1659"/>
                          </a:lnTo>
                          <a:lnTo>
                            <a:pt x="291" y="1676"/>
                          </a:lnTo>
                          <a:lnTo>
                            <a:pt x="194" y="1693"/>
                          </a:lnTo>
                          <a:lnTo>
                            <a:pt x="115" y="1706"/>
                          </a:lnTo>
                          <a:lnTo>
                            <a:pt x="53" y="1717"/>
                          </a:lnTo>
                          <a:lnTo>
                            <a:pt x="13" y="1723"/>
                          </a:lnTo>
                          <a:lnTo>
                            <a:pt x="0" y="1725"/>
                          </a:lnTo>
                          <a:lnTo>
                            <a:pt x="0" y="1561"/>
                          </a:lnTo>
                          <a:lnTo>
                            <a:pt x="131" y="1444"/>
                          </a:lnTo>
                          <a:lnTo>
                            <a:pt x="138" y="1436"/>
                          </a:lnTo>
                          <a:lnTo>
                            <a:pt x="156" y="1418"/>
                          </a:lnTo>
                          <a:lnTo>
                            <a:pt x="181" y="1392"/>
                          </a:lnTo>
                          <a:lnTo>
                            <a:pt x="204" y="1365"/>
                          </a:lnTo>
                          <a:lnTo>
                            <a:pt x="214" y="1353"/>
                          </a:lnTo>
                          <a:lnTo>
                            <a:pt x="221" y="1341"/>
                          </a:lnTo>
                          <a:lnTo>
                            <a:pt x="225" y="1336"/>
                          </a:lnTo>
                          <a:lnTo>
                            <a:pt x="226" y="1331"/>
                          </a:lnTo>
                          <a:lnTo>
                            <a:pt x="227" y="1327"/>
                          </a:lnTo>
                          <a:lnTo>
                            <a:pt x="227" y="1324"/>
                          </a:lnTo>
                          <a:lnTo>
                            <a:pt x="227" y="1321"/>
                          </a:lnTo>
                          <a:lnTo>
                            <a:pt x="225" y="1320"/>
                          </a:lnTo>
                          <a:lnTo>
                            <a:pt x="221" y="1319"/>
                          </a:lnTo>
                          <a:lnTo>
                            <a:pt x="216" y="1320"/>
                          </a:lnTo>
                          <a:lnTo>
                            <a:pt x="203" y="1324"/>
                          </a:lnTo>
                          <a:lnTo>
                            <a:pt x="183" y="1332"/>
                          </a:lnTo>
                          <a:lnTo>
                            <a:pt x="183" y="1320"/>
                          </a:lnTo>
                          <a:lnTo>
                            <a:pt x="183" y="1309"/>
                          </a:lnTo>
                          <a:lnTo>
                            <a:pt x="182" y="1300"/>
                          </a:lnTo>
                          <a:lnTo>
                            <a:pt x="181" y="1292"/>
                          </a:lnTo>
                          <a:lnTo>
                            <a:pt x="178" y="1285"/>
                          </a:lnTo>
                          <a:lnTo>
                            <a:pt x="176" y="1278"/>
                          </a:lnTo>
                          <a:lnTo>
                            <a:pt x="172" y="1272"/>
                          </a:lnTo>
                          <a:lnTo>
                            <a:pt x="170" y="1267"/>
                          </a:lnTo>
                          <a:lnTo>
                            <a:pt x="161" y="1260"/>
                          </a:lnTo>
                          <a:lnTo>
                            <a:pt x="153" y="1254"/>
                          </a:lnTo>
                          <a:lnTo>
                            <a:pt x="144" y="1249"/>
                          </a:lnTo>
                          <a:lnTo>
                            <a:pt x="134" y="1245"/>
                          </a:lnTo>
                          <a:lnTo>
                            <a:pt x="126" y="1240"/>
                          </a:lnTo>
                          <a:lnTo>
                            <a:pt x="117" y="1236"/>
                          </a:lnTo>
                          <a:lnTo>
                            <a:pt x="113" y="1232"/>
                          </a:lnTo>
                          <a:lnTo>
                            <a:pt x="110" y="1228"/>
                          </a:lnTo>
                          <a:lnTo>
                            <a:pt x="106" y="1225"/>
                          </a:lnTo>
                          <a:lnTo>
                            <a:pt x="104" y="1220"/>
                          </a:lnTo>
                          <a:lnTo>
                            <a:pt x="102" y="1214"/>
                          </a:lnTo>
                          <a:lnTo>
                            <a:pt x="100" y="1207"/>
                          </a:lnTo>
                          <a:lnTo>
                            <a:pt x="99" y="1200"/>
                          </a:lnTo>
                          <a:lnTo>
                            <a:pt x="99" y="1192"/>
                          </a:lnTo>
                          <a:lnTo>
                            <a:pt x="99" y="1183"/>
                          </a:lnTo>
                          <a:lnTo>
                            <a:pt x="100" y="1172"/>
                          </a:lnTo>
                          <a:lnTo>
                            <a:pt x="102" y="1161"/>
                          </a:lnTo>
                          <a:lnTo>
                            <a:pt x="105" y="1147"/>
                          </a:lnTo>
                          <a:lnTo>
                            <a:pt x="107" y="1144"/>
                          </a:lnTo>
                          <a:lnTo>
                            <a:pt x="116" y="1133"/>
                          </a:lnTo>
                          <a:lnTo>
                            <a:pt x="129" y="1118"/>
                          </a:lnTo>
                          <a:lnTo>
                            <a:pt x="148" y="1101"/>
                          </a:lnTo>
                          <a:lnTo>
                            <a:pt x="159" y="1092"/>
                          </a:lnTo>
                          <a:lnTo>
                            <a:pt x="171" y="1084"/>
                          </a:lnTo>
                          <a:lnTo>
                            <a:pt x="184" y="1076"/>
                          </a:lnTo>
                          <a:lnTo>
                            <a:pt x="199" y="1070"/>
                          </a:lnTo>
                          <a:lnTo>
                            <a:pt x="215" y="1065"/>
                          </a:lnTo>
                          <a:lnTo>
                            <a:pt x="231" y="1063"/>
                          </a:lnTo>
                          <a:lnTo>
                            <a:pt x="249" y="1062"/>
                          </a:lnTo>
                          <a:lnTo>
                            <a:pt x="269" y="1063"/>
                          </a:lnTo>
                          <a:lnTo>
                            <a:pt x="269" y="1061"/>
                          </a:lnTo>
                          <a:lnTo>
                            <a:pt x="272" y="1054"/>
                          </a:lnTo>
                          <a:lnTo>
                            <a:pt x="276" y="1051"/>
                          </a:lnTo>
                          <a:lnTo>
                            <a:pt x="282" y="1047"/>
                          </a:lnTo>
                          <a:lnTo>
                            <a:pt x="291" y="1043"/>
                          </a:lnTo>
                          <a:lnTo>
                            <a:pt x="302" y="1039"/>
                          </a:lnTo>
                          <a:lnTo>
                            <a:pt x="317" y="1035"/>
                          </a:lnTo>
                          <a:lnTo>
                            <a:pt x="334" y="1031"/>
                          </a:lnTo>
                          <a:lnTo>
                            <a:pt x="356" y="1029"/>
                          </a:lnTo>
                          <a:lnTo>
                            <a:pt x="381" y="1026"/>
                          </a:lnTo>
                          <a:lnTo>
                            <a:pt x="413" y="1026"/>
                          </a:lnTo>
                          <a:lnTo>
                            <a:pt x="449" y="1026"/>
                          </a:lnTo>
                          <a:lnTo>
                            <a:pt x="490" y="1027"/>
                          </a:lnTo>
                          <a:lnTo>
                            <a:pt x="538" y="1030"/>
                          </a:lnTo>
                          <a:lnTo>
                            <a:pt x="538" y="1031"/>
                          </a:lnTo>
                          <a:lnTo>
                            <a:pt x="542" y="1035"/>
                          </a:lnTo>
                          <a:lnTo>
                            <a:pt x="545" y="1037"/>
                          </a:lnTo>
                          <a:lnTo>
                            <a:pt x="549" y="1039"/>
                          </a:lnTo>
                          <a:lnTo>
                            <a:pt x="554" y="1041"/>
                          </a:lnTo>
                          <a:lnTo>
                            <a:pt x="560" y="1041"/>
                          </a:lnTo>
                          <a:lnTo>
                            <a:pt x="566" y="1042"/>
                          </a:lnTo>
                          <a:lnTo>
                            <a:pt x="575" y="1041"/>
                          </a:lnTo>
                          <a:lnTo>
                            <a:pt x="585" y="1039"/>
                          </a:lnTo>
                          <a:lnTo>
                            <a:pt x="596" y="1036"/>
                          </a:lnTo>
                          <a:lnTo>
                            <a:pt x="608" y="1030"/>
                          </a:lnTo>
                          <a:lnTo>
                            <a:pt x="623" y="1024"/>
                          </a:lnTo>
                          <a:lnTo>
                            <a:pt x="638" y="1015"/>
                          </a:lnTo>
                          <a:lnTo>
                            <a:pt x="656" y="1004"/>
                          </a:lnTo>
                          <a:lnTo>
                            <a:pt x="662" y="1004"/>
                          </a:lnTo>
                          <a:lnTo>
                            <a:pt x="678" y="1007"/>
                          </a:lnTo>
                          <a:lnTo>
                            <a:pt x="689" y="1007"/>
                          </a:lnTo>
                          <a:lnTo>
                            <a:pt x="702" y="1007"/>
                          </a:lnTo>
                          <a:lnTo>
                            <a:pt x="716" y="1007"/>
                          </a:lnTo>
                          <a:lnTo>
                            <a:pt x="731" y="1004"/>
                          </a:lnTo>
                          <a:lnTo>
                            <a:pt x="749" y="1002"/>
                          </a:lnTo>
                          <a:lnTo>
                            <a:pt x="766" y="998"/>
                          </a:lnTo>
                          <a:lnTo>
                            <a:pt x="784" y="992"/>
                          </a:lnTo>
                          <a:lnTo>
                            <a:pt x="802" y="985"/>
                          </a:lnTo>
                          <a:lnTo>
                            <a:pt x="821" y="975"/>
                          </a:lnTo>
                          <a:lnTo>
                            <a:pt x="838" y="963"/>
                          </a:lnTo>
                          <a:lnTo>
                            <a:pt x="847" y="956"/>
                          </a:lnTo>
                          <a:lnTo>
                            <a:pt x="855" y="949"/>
                          </a:lnTo>
                          <a:lnTo>
                            <a:pt x="864" y="941"/>
                          </a:lnTo>
                          <a:lnTo>
                            <a:pt x="872" y="932"/>
                          </a:lnTo>
                          <a:lnTo>
                            <a:pt x="875" y="927"/>
                          </a:lnTo>
                          <a:lnTo>
                            <a:pt x="881" y="915"/>
                          </a:lnTo>
                          <a:lnTo>
                            <a:pt x="891" y="896"/>
                          </a:lnTo>
                          <a:lnTo>
                            <a:pt x="904" y="877"/>
                          </a:lnTo>
                          <a:lnTo>
                            <a:pt x="913" y="868"/>
                          </a:lnTo>
                          <a:lnTo>
                            <a:pt x="921" y="859"/>
                          </a:lnTo>
                          <a:lnTo>
                            <a:pt x="931" y="850"/>
                          </a:lnTo>
                          <a:lnTo>
                            <a:pt x="941" y="843"/>
                          </a:lnTo>
                          <a:lnTo>
                            <a:pt x="952" y="838"/>
                          </a:lnTo>
                          <a:lnTo>
                            <a:pt x="964" y="834"/>
                          </a:lnTo>
                          <a:lnTo>
                            <a:pt x="970" y="833"/>
                          </a:lnTo>
                          <a:lnTo>
                            <a:pt x="976" y="832"/>
                          </a:lnTo>
                          <a:lnTo>
                            <a:pt x="984" y="833"/>
                          </a:lnTo>
                          <a:lnTo>
                            <a:pt x="990" y="833"/>
                          </a:lnTo>
                          <a:lnTo>
                            <a:pt x="957" y="623"/>
                          </a:lnTo>
                          <a:lnTo>
                            <a:pt x="978" y="512"/>
                          </a:lnTo>
                          <a:lnTo>
                            <a:pt x="1042" y="387"/>
                          </a:lnTo>
                          <a:lnTo>
                            <a:pt x="1279" y="112"/>
                          </a:lnTo>
                          <a:lnTo>
                            <a:pt x="1745" y="0"/>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5" name="Freeform 515"/>
                    <p:cNvSpPr>
                      <a:spLocks/>
                    </p:cNvSpPr>
                    <p:nvPr/>
                  </p:nvSpPr>
                  <p:spPr bwMode="auto">
                    <a:xfrm>
                      <a:off x="4198" y="970"/>
                      <a:ext cx="523" cy="472"/>
                    </a:xfrm>
                    <a:custGeom>
                      <a:avLst/>
                      <a:gdLst>
                        <a:gd name="T0" fmla="*/ 0 w 2093"/>
                        <a:gd name="T1" fmla="*/ 0 h 1889"/>
                        <a:gd name="T2" fmla="*/ 0 w 2093"/>
                        <a:gd name="T3" fmla="*/ 0 h 1889"/>
                        <a:gd name="T4" fmla="*/ 0 w 2093"/>
                        <a:gd name="T5" fmla="*/ 0 h 1889"/>
                        <a:gd name="T6" fmla="*/ 0 w 2093"/>
                        <a:gd name="T7" fmla="*/ 0 h 1889"/>
                        <a:gd name="T8" fmla="*/ 0 w 2093"/>
                        <a:gd name="T9" fmla="*/ 0 h 1889"/>
                        <a:gd name="T10" fmla="*/ 0 w 2093"/>
                        <a:gd name="T11" fmla="*/ 0 h 1889"/>
                        <a:gd name="T12" fmla="*/ 0 w 2093"/>
                        <a:gd name="T13" fmla="*/ 0 h 1889"/>
                        <a:gd name="T14" fmla="*/ 0 w 2093"/>
                        <a:gd name="T15" fmla="*/ 0 h 1889"/>
                        <a:gd name="T16" fmla="*/ 0 w 2093"/>
                        <a:gd name="T17" fmla="*/ 0 h 1889"/>
                        <a:gd name="T18" fmla="*/ 0 w 2093"/>
                        <a:gd name="T19" fmla="*/ 0 h 1889"/>
                        <a:gd name="T20" fmla="*/ 0 w 2093"/>
                        <a:gd name="T21" fmla="*/ 0 h 1889"/>
                        <a:gd name="T22" fmla="*/ 0 w 2093"/>
                        <a:gd name="T23" fmla="*/ 0 h 1889"/>
                        <a:gd name="T24" fmla="*/ 0 w 2093"/>
                        <a:gd name="T25" fmla="*/ 0 h 1889"/>
                        <a:gd name="T26" fmla="*/ 0 w 2093"/>
                        <a:gd name="T27" fmla="*/ 0 h 1889"/>
                        <a:gd name="T28" fmla="*/ 0 w 2093"/>
                        <a:gd name="T29" fmla="*/ 0 h 1889"/>
                        <a:gd name="T30" fmla="*/ 0 w 2093"/>
                        <a:gd name="T31" fmla="*/ 0 h 1889"/>
                        <a:gd name="T32" fmla="*/ 0 w 2093"/>
                        <a:gd name="T33" fmla="*/ 0 h 1889"/>
                        <a:gd name="T34" fmla="*/ 0 w 2093"/>
                        <a:gd name="T35" fmla="*/ 0 h 1889"/>
                        <a:gd name="T36" fmla="*/ 0 w 2093"/>
                        <a:gd name="T37" fmla="*/ 0 h 1889"/>
                        <a:gd name="T38" fmla="*/ 0 w 2093"/>
                        <a:gd name="T39" fmla="*/ 0 h 1889"/>
                        <a:gd name="T40" fmla="*/ 0 w 2093"/>
                        <a:gd name="T41" fmla="*/ 0 h 1889"/>
                        <a:gd name="T42" fmla="*/ 0 w 2093"/>
                        <a:gd name="T43" fmla="*/ 0 h 1889"/>
                        <a:gd name="T44" fmla="*/ 0 w 2093"/>
                        <a:gd name="T45" fmla="*/ 0 h 1889"/>
                        <a:gd name="T46" fmla="*/ 0 w 2093"/>
                        <a:gd name="T47" fmla="*/ 0 h 1889"/>
                        <a:gd name="T48" fmla="*/ 0 w 2093"/>
                        <a:gd name="T49" fmla="*/ 0 h 1889"/>
                        <a:gd name="T50" fmla="*/ 0 w 2093"/>
                        <a:gd name="T51" fmla="*/ 0 h 1889"/>
                        <a:gd name="T52" fmla="*/ 0 w 2093"/>
                        <a:gd name="T53" fmla="*/ 0 h 1889"/>
                        <a:gd name="T54" fmla="*/ 0 w 2093"/>
                        <a:gd name="T55" fmla="*/ 0 h 1889"/>
                        <a:gd name="T56" fmla="*/ 0 w 2093"/>
                        <a:gd name="T57" fmla="*/ 0 h 1889"/>
                        <a:gd name="T58" fmla="*/ 0 w 2093"/>
                        <a:gd name="T59" fmla="*/ 0 h 1889"/>
                        <a:gd name="T60" fmla="*/ 0 w 2093"/>
                        <a:gd name="T61" fmla="*/ 0 h 1889"/>
                        <a:gd name="T62" fmla="*/ 0 w 2093"/>
                        <a:gd name="T63" fmla="*/ 0 h 1889"/>
                        <a:gd name="T64" fmla="*/ 0 w 2093"/>
                        <a:gd name="T65" fmla="*/ 0 h 1889"/>
                        <a:gd name="T66" fmla="*/ 0 w 2093"/>
                        <a:gd name="T67" fmla="*/ 0 h 1889"/>
                        <a:gd name="T68" fmla="*/ 0 w 2093"/>
                        <a:gd name="T69" fmla="*/ 0 h 1889"/>
                        <a:gd name="T70" fmla="*/ 0 w 2093"/>
                        <a:gd name="T71" fmla="*/ 0 h 1889"/>
                        <a:gd name="T72" fmla="*/ 0 w 2093"/>
                        <a:gd name="T73" fmla="*/ 0 h 1889"/>
                        <a:gd name="T74" fmla="*/ 0 w 2093"/>
                        <a:gd name="T75" fmla="*/ 0 h 1889"/>
                        <a:gd name="T76" fmla="*/ 0 w 2093"/>
                        <a:gd name="T77" fmla="*/ 0 h 1889"/>
                        <a:gd name="T78" fmla="*/ 0 w 2093"/>
                        <a:gd name="T79" fmla="*/ 0 h 1889"/>
                        <a:gd name="T80" fmla="*/ 0 w 2093"/>
                        <a:gd name="T81" fmla="*/ 0 h 1889"/>
                        <a:gd name="T82" fmla="*/ 0 w 2093"/>
                        <a:gd name="T83" fmla="*/ 0 h 1889"/>
                        <a:gd name="T84" fmla="*/ 0 w 2093"/>
                        <a:gd name="T85" fmla="*/ 0 h 1889"/>
                        <a:gd name="T86" fmla="*/ 0 w 2093"/>
                        <a:gd name="T87" fmla="*/ 0 h 1889"/>
                        <a:gd name="T88" fmla="*/ 0 w 2093"/>
                        <a:gd name="T89" fmla="*/ 0 h 1889"/>
                        <a:gd name="T90" fmla="*/ 0 w 2093"/>
                        <a:gd name="T91" fmla="*/ 0 h 1889"/>
                        <a:gd name="T92" fmla="*/ 0 w 2093"/>
                        <a:gd name="T93" fmla="*/ 0 h 1889"/>
                        <a:gd name="T94" fmla="*/ 0 w 2093"/>
                        <a:gd name="T95" fmla="*/ 0 h 1889"/>
                        <a:gd name="T96" fmla="*/ 0 w 2093"/>
                        <a:gd name="T97" fmla="*/ 0 h 1889"/>
                        <a:gd name="T98" fmla="*/ 0 w 2093"/>
                        <a:gd name="T99" fmla="*/ 0 h 1889"/>
                        <a:gd name="T100" fmla="*/ 0 w 2093"/>
                        <a:gd name="T101" fmla="*/ 0 h 1889"/>
                        <a:gd name="T102" fmla="*/ 0 w 2093"/>
                        <a:gd name="T103" fmla="*/ 0 h 1889"/>
                        <a:gd name="T104" fmla="*/ 0 w 2093"/>
                        <a:gd name="T105" fmla="*/ 0 h 1889"/>
                        <a:gd name="T106" fmla="*/ 0 w 2093"/>
                        <a:gd name="T107" fmla="*/ 0 h 18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3"/>
                        <a:gd name="T163" fmla="*/ 0 h 1889"/>
                        <a:gd name="T164" fmla="*/ 2093 w 2093"/>
                        <a:gd name="T165" fmla="*/ 1889 h 18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3" h="1889">
                          <a:moveTo>
                            <a:pt x="1745" y="0"/>
                          </a:moveTo>
                          <a:lnTo>
                            <a:pt x="1771" y="151"/>
                          </a:lnTo>
                          <a:lnTo>
                            <a:pt x="1849" y="295"/>
                          </a:lnTo>
                          <a:lnTo>
                            <a:pt x="1848" y="302"/>
                          </a:lnTo>
                          <a:lnTo>
                            <a:pt x="1842" y="317"/>
                          </a:lnTo>
                          <a:lnTo>
                            <a:pt x="1836" y="341"/>
                          </a:lnTo>
                          <a:lnTo>
                            <a:pt x="1829" y="369"/>
                          </a:lnTo>
                          <a:lnTo>
                            <a:pt x="1828" y="384"/>
                          </a:lnTo>
                          <a:lnTo>
                            <a:pt x="1826" y="399"/>
                          </a:lnTo>
                          <a:lnTo>
                            <a:pt x="1826" y="414"/>
                          </a:lnTo>
                          <a:lnTo>
                            <a:pt x="1827" y="428"/>
                          </a:lnTo>
                          <a:lnTo>
                            <a:pt x="1829" y="441"/>
                          </a:lnTo>
                          <a:lnTo>
                            <a:pt x="1834" y="453"/>
                          </a:lnTo>
                          <a:lnTo>
                            <a:pt x="1837" y="459"/>
                          </a:lnTo>
                          <a:lnTo>
                            <a:pt x="1840" y="464"/>
                          </a:lnTo>
                          <a:lnTo>
                            <a:pt x="1845" y="468"/>
                          </a:lnTo>
                          <a:lnTo>
                            <a:pt x="1849" y="473"/>
                          </a:lnTo>
                          <a:lnTo>
                            <a:pt x="1849" y="477"/>
                          </a:lnTo>
                          <a:lnTo>
                            <a:pt x="1848" y="490"/>
                          </a:lnTo>
                          <a:lnTo>
                            <a:pt x="1848" y="499"/>
                          </a:lnTo>
                          <a:lnTo>
                            <a:pt x="1848" y="508"/>
                          </a:lnTo>
                          <a:lnTo>
                            <a:pt x="1849" y="521"/>
                          </a:lnTo>
                          <a:lnTo>
                            <a:pt x="1851" y="533"/>
                          </a:lnTo>
                          <a:lnTo>
                            <a:pt x="1855" y="546"/>
                          </a:lnTo>
                          <a:lnTo>
                            <a:pt x="1860" y="560"/>
                          </a:lnTo>
                          <a:lnTo>
                            <a:pt x="1866" y="575"/>
                          </a:lnTo>
                          <a:lnTo>
                            <a:pt x="1875" y="588"/>
                          </a:lnTo>
                          <a:lnTo>
                            <a:pt x="1885" y="603"/>
                          </a:lnTo>
                          <a:lnTo>
                            <a:pt x="1897" y="616"/>
                          </a:lnTo>
                          <a:lnTo>
                            <a:pt x="1911" y="630"/>
                          </a:lnTo>
                          <a:lnTo>
                            <a:pt x="1929" y="643"/>
                          </a:lnTo>
                          <a:lnTo>
                            <a:pt x="2013" y="985"/>
                          </a:lnTo>
                          <a:lnTo>
                            <a:pt x="2012" y="990"/>
                          </a:lnTo>
                          <a:lnTo>
                            <a:pt x="2007" y="1005"/>
                          </a:lnTo>
                          <a:lnTo>
                            <a:pt x="2002" y="1031"/>
                          </a:lnTo>
                          <a:lnTo>
                            <a:pt x="1998" y="1067"/>
                          </a:lnTo>
                          <a:lnTo>
                            <a:pt x="1997" y="1087"/>
                          </a:lnTo>
                          <a:lnTo>
                            <a:pt x="1996" y="1111"/>
                          </a:lnTo>
                          <a:lnTo>
                            <a:pt x="1997" y="1136"/>
                          </a:lnTo>
                          <a:lnTo>
                            <a:pt x="2000" y="1163"/>
                          </a:lnTo>
                          <a:lnTo>
                            <a:pt x="2003" y="1193"/>
                          </a:lnTo>
                          <a:lnTo>
                            <a:pt x="2009" y="1225"/>
                          </a:lnTo>
                          <a:lnTo>
                            <a:pt x="2017" y="1258"/>
                          </a:lnTo>
                          <a:lnTo>
                            <a:pt x="2026" y="1292"/>
                          </a:lnTo>
                          <a:lnTo>
                            <a:pt x="2028" y="1302"/>
                          </a:lnTo>
                          <a:lnTo>
                            <a:pt x="2031" y="1327"/>
                          </a:lnTo>
                          <a:lnTo>
                            <a:pt x="2035" y="1365"/>
                          </a:lnTo>
                          <a:lnTo>
                            <a:pt x="2041" y="1412"/>
                          </a:lnTo>
                          <a:lnTo>
                            <a:pt x="2047" y="1461"/>
                          </a:lnTo>
                          <a:lnTo>
                            <a:pt x="2055" y="1511"/>
                          </a:lnTo>
                          <a:lnTo>
                            <a:pt x="2061" y="1556"/>
                          </a:lnTo>
                          <a:lnTo>
                            <a:pt x="2066" y="1594"/>
                          </a:lnTo>
                          <a:lnTo>
                            <a:pt x="2071" y="1613"/>
                          </a:lnTo>
                          <a:lnTo>
                            <a:pt x="2073" y="1627"/>
                          </a:lnTo>
                          <a:lnTo>
                            <a:pt x="2074" y="1641"/>
                          </a:lnTo>
                          <a:lnTo>
                            <a:pt x="2075" y="1652"/>
                          </a:lnTo>
                          <a:lnTo>
                            <a:pt x="2075" y="1660"/>
                          </a:lnTo>
                          <a:lnTo>
                            <a:pt x="2074" y="1668"/>
                          </a:lnTo>
                          <a:lnTo>
                            <a:pt x="2073" y="1673"/>
                          </a:lnTo>
                          <a:lnTo>
                            <a:pt x="2071" y="1678"/>
                          </a:lnTo>
                          <a:lnTo>
                            <a:pt x="2067" y="1685"/>
                          </a:lnTo>
                          <a:lnTo>
                            <a:pt x="2064" y="1692"/>
                          </a:lnTo>
                          <a:lnTo>
                            <a:pt x="2063" y="1696"/>
                          </a:lnTo>
                          <a:lnTo>
                            <a:pt x="2063" y="1700"/>
                          </a:lnTo>
                          <a:lnTo>
                            <a:pt x="2064" y="1706"/>
                          </a:lnTo>
                          <a:lnTo>
                            <a:pt x="2066" y="1712"/>
                          </a:lnTo>
                          <a:lnTo>
                            <a:pt x="2064" y="1724"/>
                          </a:lnTo>
                          <a:lnTo>
                            <a:pt x="2064" y="1734"/>
                          </a:lnTo>
                          <a:lnTo>
                            <a:pt x="2066" y="1742"/>
                          </a:lnTo>
                          <a:lnTo>
                            <a:pt x="2067" y="1749"/>
                          </a:lnTo>
                          <a:lnTo>
                            <a:pt x="2069" y="1761"/>
                          </a:lnTo>
                          <a:lnTo>
                            <a:pt x="2074" y="1769"/>
                          </a:lnTo>
                          <a:lnTo>
                            <a:pt x="2079" y="1778"/>
                          </a:lnTo>
                          <a:lnTo>
                            <a:pt x="2084" y="1788"/>
                          </a:lnTo>
                          <a:lnTo>
                            <a:pt x="2089" y="1800"/>
                          </a:lnTo>
                          <a:lnTo>
                            <a:pt x="2093" y="1817"/>
                          </a:lnTo>
                          <a:lnTo>
                            <a:pt x="2086" y="1822"/>
                          </a:lnTo>
                          <a:lnTo>
                            <a:pt x="2073" y="1837"/>
                          </a:lnTo>
                          <a:lnTo>
                            <a:pt x="2063" y="1846"/>
                          </a:lnTo>
                          <a:lnTo>
                            <a:pt x="2053" y="1859"/>
                          </a:lnTo>
                          <a:lnTo>
                            <a:pt x="2044" y="1873"/>
                          </a:lnTo>
                          <a:lnTo>
                            <a:pt x="2033" y="1889"/>
                          </a:lnTo>
                          <a:lnTo>
                            <a:pt x="2029" y="1870"/>
                          </a:lnTo>
                          <a:lnTo>
                            <a:pt x="2025" y="1854"/>
                          </a:lnTo>
                          <a:lnTo>
                            <a:pt x="2022" y="1839"/>
                          </a:lnTo>
                          <a:lnTo>
                            <a:pt x="2018" y="1828"/>
                          </a:lnTo>
                          <a:lnTo>
                            <a:pt x="2014" y="1818"/>
                          </a:lnTo>
                          <a:lnTo>
                            <a:pt x="2009" y="1810"/>
                          </a:lnTo>
                          <a:lnTo>
                            <a:pt x="2004" y="1804"/>
                          </a:lnTo>
                          <a:lnTo>
                            <a:pt x="1998" y="1799"/>
                          </a:lnTo>
                          <a:lnTo>
                            <a:pt x="1992" y="1795"/>
                          </a:lnTo>
                          <a:lnTo>
                            <a:pt x="1985" y="1793"/>
                          </a:lnTo>
                          <a:lnTo>
                            <a:pt x="1976" y="1790"/>
                          </a:lnTo>
                          <a:lnTo>
                            <a:pt x="1967" y="1788"/>
                          </a:lnTo>
                          <a:lnTo>
                            <a:pt x="1943" y="1784"/>
                          </a:lnTo>
                          <a:lnTo>
                            <a:pt x="1915" y="1778"/>
                          </a:lnTo>
                          <a:lnTo>
                            <a:pt x="1887" y="1773"/>
                          </a:lnTo>
                          <a:lnTo>
                            <a:pt x="1860" y="1767"/>
                          </a:lnTo>
                          <a:lnTo>
                            <a:pt x="1837" y="1762"/>
                          </a:lnTo>
                          <a:lnTo>
                            <a:pt x="1815" y="1756"/>
                          </a:lnTo>
                          <a:lnTo>
                            <a:pt x="1777" y="1744"/>
                          </a:lnTo>
                          <a:lnTo>
                            <a:pt x="1747" y="1731"/>
                          </a:lnTo>
                          <a:lnTo>
                            <a:pt x="1725" y="1722"/>
                          </a:lnTo>
                          <a:lnTo>
                            <a:pt x="1711" y="1713"/>
                          </a:lnTo>
                          <a:lnTo>
                            <a:pt x="1701" y="1708"/>
                          </a:lnTo>
                          <a:lnTo>
                            <a:pt x="1698" y="1706"/>
                          </a:lnTo>
                          <a:lnTo>
                            <a:pt x="1678" y="1701"/>
                          </a:lnTo>
                          <a:lnTo>
                            <a:pt x="1658" y="1695"/>
                          </a:lnTo>
                          <a:lnTo>
                            <a:pt x="1640" y="1687"/>
                          </a:lnTo>
                          <a:lnTo>
                            <a:pt x="1624" y="1679"/>
                          </a:lnTo>
                          <a:lnTo>
                            <a:pt x="1609" y="1670"/>
                          </a:lnTo>
                          <a:lnTo>
                            <a:pt x="1597" y="1659"/>
                          </a:lnTo>
                          <a:lnTo>
                            <a:pt x="1586" y="1649"/>
                          </a:lnTo>
                          <a:lnTo>
                            <a:pt x="1576" y="1640"/>
                          </a:lnTo>
                          <a:lnTo>
                            <a:pt x="1560" y="1620"/>
                          </a:lnTo>
                          <a:lnTo>
                            <a:pt x="1549" y="1603"/>
                          </a:lnTo>
                          <a:lnTo>
                            <a:pt x="1543" y="1592"/>
                          </a:lnTo>
                          <a:lnTo>
                            <a:pt x="1541" y="1588"/>
                          </a:lnTo>
                          <a:lnTo>
                            <a:pt x="1526" y="1560"/>
                          </a:lnTo>
                          <a:lnTo>
                            <a:pt x="1512" y="1538"/>
                          </a:lnTo>
                          <a:lnTo>
                            <a:pt x="1498" y="1518"/>
                          </a:lnTo>
                          <a:lnTo>
                            <a:pt x="1484" y="1504"/>
                          </a:lnTo>
                          <a:lnTo>
                            <a:pt x="1471" y="1491"/>
                          </a:lnTo>
                          <a:lnTo>
                            <a:pt x="1459" y="1483"/>
                          </a:lnTo>
                          <a:lnTo>
                            <a:pt x="1448" y="1477"/>
                          </a:lnTo>
                          <a:lnTo>
                            <a:pt x="1437" y="1473"/>
                          </a:lnTo>
                          <a:lnTo>
                            <a:pt x="1427" y="1471"/>
                          </a:lnTo>
                          <a:lnTo>
                            <a:pt x="1417" y="1469"/>
                          </a:lnTo>
                          <a:lnTo>
                            <a:pt x="1410" y="1471"/>
                          </a:lnTo>
                          <a:lnTo>
                            <a:pt x="1402" y="1472"/>
                          </a:lnTo>
                          <a:lnTo>
                            <a:pt x="1394" y="1474"/>
                          </a:lnTo>
                          <a:lnTo>
                            <a:pt x="1390" y="1476"/>
                          </a:lnTo>
                          <a:lnTo>
                            <a:pt x="1348" y="1487"/>
                          </a:lnTo>
                          <a:lnTo>
                            <a:pt x="1285" y="1500"/>
                          </a:lnTo>
                          <a:lnTo>
                            <a:pt x="1204" y="1516"/>
                          </a:lnTo>
                          <a:lnTo>
                            <a:pt x="1106" y="1534"/>
                          </a:lnTo>
                          <a:lnTo>
                            <a:pt x="998" y="1554"/>
                          </a:lnTo>
                          <a:lnTo>
                            <a:pt x="881" y="1575"/>
                          </a:lnTo>
                          <a:lnTo>
                            <a:pt x="760" y="1597"/>
                          </a:lnTo>
                          <a:lnTo>
                            <a:pt x="636" y="1618"/>
                          </a:lnTo>
                          <a:lnTo>
                            <a:pt x="515" y="1638"/>
                          </a:lnTo>
                          <a:lnTo>
                            <a:pt x="399" y="1659"/>
                          </a:lnTo>
                          <a:lnTo>
                            <a:pt x="291" y="1676"/>
                          </a:lnTo>
                          <a:lnTo>
                            <a:pt x="194" y="1693"/>
                          </a:lnTo>
                          <a:lnTo>
                            <a:pt x="115" y="1706"/>
                          </a:lnTo>
                          <a:lnTo>
                            <a:pt x="53" y="1717"/>
                          </a:lnTo>
                          <a:lnTo>
                            <a:pt x="13" y="1723"/>
                          </a:lnTo>
                          <a:lnTo>
                            <a:pt x="0" y="1725"/>
                          </a:lnTo>
                          <a:lnTo>
                            <a:pt x="0" y="1561"/>
                          </a:lnTo>
                          <a:lnTo>
                            <a:pt x="131" y="1444"/>
                          </a:lnTo>
                          <a:lnTo>
                            <a:pt x="138" y="1436"/>
                          </a:lnTo>
                          <a:lnTo>
                            <a:pt x="156" y="1418"/>
                          </a:lnTo>
                          <a:lnTo>
                            <a:pt x="181" y="1392"/>
                          </a:lnTo>
                          <a:lnTo>
                            <a:pt x="204" y="1365"/>
                          </a:lnTo>
                          <a:lnTo>
                            <a:pt x="214" y="1353"/>
                          </a:lnTo>
                          <a:lnTo>
                            <a:pt x="221" y="1341"/>
                          </a:lnTo>
                          <a:lnTo>
                            <a:pt x="225" y="1336"/>
                          </a:lnTo>
                          <a:lnTo>
                            <a:pt x="226" y="1331"/>
                          </a:lnTo>
                          <a:lnTo>
                            <a:pt x="227" y="1327"/>
                          </a:lnTo>
                          <a:lnTo>
                            <a:pt x="227" y="1324"/>
                          </a:lnTo>
                          <a:lnTo>
                            <a:pt x="227" y="1321"/>
                          </a:lnTo>
                          <a:lnTo>
                            <a:pt x="225" y="1320"/>
                          </a:lnTo>
                          <a:lnTo>
                            <a:pt x="221" y="1319"/>
                          </a:lnTo>
                          <a:lnTo>
                            <a:pt x="216" y="1320"/>
                          </a:lnTo>
                          <a:lnTo>
                            <a:pt x="203" y="1324"/>
                          </a:lnTo>
                          <a:lnTo>
                            <a:pt x="183" y="1332"/>
                          </a:lnTo>
                          <a:lnTo>
                            <a:pt x="183" y="1320"/>
                          </a:lnTo>
                          <a:lnTo>
                            <a:pt x="183" y="1309"/>
                          </a:lnTo>
                          <a:lnTo>
                            <a:pt x="182" y="1300"/>
                          </a:lnTo>
                          <a:lnTo>
                            <a:pt x="181" y="1292"/>
                          </a:lnTo>
                          <a:lnTo>
                            <a:pt x="178" y="1285"/>
                          </a:lnTo>
                          <a:lnTo>
                            <a:pt x="176" y="1278"/>
                          </a:lnTo>
                          <a:lnTo>
                            <a:pt x="172" y="1272"/>
                          </a:lnTo>
                          <a:lnTo>
                            <a:pt x="170" y="1267"/>
                          </a:lnTo>
                          <a:lnTo>
                            <a:pt x="161" y="1260"/>
                          </a:lnTo>
                          <a:lnTo>
                            <a:pt x="153" y="1254"/>
                          </a:lnTo>
                          <a:lnTo>
                            <a:pt x="144" y="1249"/>
                          </a:lnTo>
                          <a:lnTo>
                            <a:pt x="134" y="1245"/>
                          </a:lnTo>
                          <a:lnTo>
                            <a:pt x="126" y="1240"/>
                          </a:lnTo>
                          <a:lnTo>
                            <a:pt x="117" y="1236"/>
                          </a:lnTo>
                          <a:lnTo>
                            <a:pt x="113" y="1232"/>
                          </a:lnTo>
                          <a:lnTo>
                            <a:pt x="110" y="1228"/>
                          </a:lnTo>
                          <a:lnTo>
                            <a:pt x="106" y="1225"/>
                          </a:lnTo>
                          <a:lnTo>
                            <a:pt x="104" y="1220"/>
                          </a:lnTo>
                          <a:lnTo>
                            <a:pt x="102" y="1214"/>
                          </a:lnTo>
                          <a:lnTo>
                            <a:pt x="100" y="1207"/>
                          </a:lnTo>
                          <a:lnTo>
                            <a:pt x="99" y="1200"/>
                          </a:lnTo>
                          <a:lnTo>
                            <a:pt x="99" y="1192"/>
                          </a:lnTo>
                          <a:lnTo>
                            <a:pt x="99" y="1183"/>
                          </a:lnTo>
                          <a:lnTo>
                            <a:pt x="100" y="1172"/>
                          </a:lnTo>
                          <a:lnTo>
                            <a:pt x="102" y="1161"/>
                          </a:lnTo>
                          <a:lnTo>
                            <a:pt x="105" y="1147"/>
                          </a:lnTo>
                          <a:lnTo>
                            <a:pt x="107" y="1144"/>
                          </a:lnTo>
                          <a:lnTo>
                            <a:pt x="116" y="1133"/>
                          </a:lnTo>
                          <a:lnTo>
                            <a:pt x="129" y="1118"/>
                          </a:lnTo>
                          <a:lnTo>
                            <a:pt x="148" y="1101"/>
                          </a:lnTo>
                          <a:lnTo>
                            <a:pt x="159" y="1092"/>
                          </a:lnTo>
                          <a:lnTo>
                            <a:pt x="171" y="1084"/>
                          </a:lnTo>
                          <a:lnTo>
                            <a:pt x="184" y="1076"/>
                          </a:lnTo>
                          <a:lnTo>
                            <a:pt x="199" y="1070"/>
                          </a:lnTo>
                          <a:lnTo>
                            <a:pt x="215" y="1065"/>
                          </a:lnTo>
                          <a:lnTo>
                            <a:pt x="231" y="1063"/>
                          </a:lnTo>
                          <a:lnTo>
                            <a:pt x="249" y="1062"/>
                          </a:lnTo>
                          <a:lnTo>
                            <a:pt x="269" y="1063"/>
                          </a:lnTo>
                          <a:lnTo>
                            <a:pt x="269" y="1061"/>
                          </a:lnTo>
                          <a:lnTo>
                            <a:pt x="272" y="1054"/>
                          </a:lnTo>
                          <a:lnTo>
                            <a:pt x="276" y="1051"/>
                          </a:lnTo>
                          <a:lnTo>
                            <a:pt x="282" y="1047"/>
                          </a:lnTo>
                          <a:lnTo>
                            <a:pt x="291" y="1043"/>
                          </a:lnTo>
                          <a:lnTo>
                            <a:pt x="302" y="1039"/>
                          </a:lnTo>
                          <a:lnTo>
                            <a:pt x="317" y="1035"/>
                          </a:lnTo>
                          <a:lnTo>
                            <a:pt x="334" y="1031"/>
                          </a:lnTo>
                          <a:lnTo>
                            <a:pt x="356" y="1029"/>
                          </a:lnTo>
                          <a:lnTo>
                            <a:pt x="381" y="1026"/>
                          </a:lnTo>
                          <a:lnTo>
                            <a:pt x="413" y="1026"/>
                          </a:lnTo>
                          <a:lnTo>
                            <a:pt x="449" y="1026"/>
                          </a:lnTo>
                          <a:lnTo>
                            <a:pt x="490" y="1027"/>
                          </a:lnTo>
                          <a:lnTo>
                            <a:pt x="538" y="1030"/>
                          </a:lnTo>
                          <a:lnTo>
                            <a:pt x="538" y="1031"/>
                          </a:lnTo>
                          <a:lnTo>
                            <a:pt x="542" y="1035"/>
                          </a:lnTo>
                          <a:lnTo>
                            <a:pt x="545" y="1037"/>
                          </a:lnTo>
                          <a:lnTo>
                            <a:pt x="549" y="1039"/>
                          </a:lnTo>
                          <a:lnTo>
                            <a:pt x="554" y="1041"/>
                          </a:lnTo>
                          <a:lnTo>
                            <a:pt x="560" y="1041"/>
                          </a:lnTo>
                          <a:lnTo>
                            <a:pt x="566" y="1042"/>
                          </a:lnTo>
                          <a:lnTo>
                            <a:pt x="575" y="1041"/>
                          </a:lnTo>
                          <a:lnTo>
                            <a:pt x="585" y="1039"/>
                          </a:lnTo>
                          <a:lnTo>
                            <a:pt x="596" y="1036"/>
                          </a:lnTo>
                          <a:lnTo>
                            <a:pt x="608" y="1030"/>
                          </a:lnTo>
                          <a:lnTo>
                            <a:pt x="623" y="1024"/>
                          </a:lnTo>
                          <a:lnTo>
                            <a:pt x="638" y="1015"/>
                          </a:lnTo>
                          <a:lnTo>
                            <a:pt x="656" y="1004"/>
                          </a:lnTo>
                          <a:lnTo>
                            <a:pt x="662" y="1004"/>
                          </a:lnTo>
                          <a:lnTo>
                            <a:pt x="678" y="1007"/>
                          </a:lnTo>
                          <a:lnTo>
                            <a:pt x="689" y="1007"/>
                          </a:lnTo>
                          <a:lnTo>
                            <a:pt x="702" y="1007"/>
                          </a:lnTo>
                          <a:lnTo>
                            <a:pt x="716" y="1007"/>
                          </a:lnTo>
                          <a:lnTo>
                            <a:pt x="731" y="1004"/>
                          </a:lnTo>
                          <a:lnTo>
                            <a:pt x="749" y="1002"/>
                          </a:lnTo>
                          <a:lnTo>
                            <a:pt x="766" y="998"/>
                          </a:lnTo>
                          <a:lnTo>
                            <a:pt x="784" y="992"/>
                          </a:lnTo>
                          <a:lnTo>
                            <a:pt x="802" y="985"/>
                          </a:lnTo>
                          <a:lnTo>
                            <a:pt x="821" y="975"/>
                          </a:lnTo>
                          <a:lnTo>
                            <a:pt x="838" y="963"/>
                          </a:lnTo>
                          <a:lnTo>
                            <a:pt x="847" y="956"/>
                          </a:lnTo>
                          <a:lnTo>
                            <a:pt x="855" y="949"/>
                          </a:lnTo>
                          <a:lnTo>
                            <a:pt x="864" y="941"/>
                          </a:lnTo>
                          <a:lnTo>
                            <a:pt x="872" y="932"/>
                          </a:lnTo>
                          <a:lnTo>
                            <a:pt x="875" y="927"/>
                          </a:lnTo>
                          <a:lnTo>
                            <a:pt x="881" y="915"/>
                          </a:lnTo>
                          <a:lnTo>
                            <a:pt x="891" y="896"/>
                          </a:lnTo>
                          <a:lnTo>
                            <a:pt x="904" y="877"/>
                          </a:lnTo>
                          <a:lnTo>
                            <a:pt x="913" y="868"/>
                          </a:lnTo>
                          <a:lnTo>
                            <a:pt x="921" y="859"/>
                          </a:lnTo>
                          <a:lnTo>
                            <a:pt x="931" y="850"/>
                          </a:lnTo>
                          <a:lnTo>
                            <a:pt x="941" y="843"/>
                          </a:lnTo>
                          <a:lnTo>
                            <a:pt x="952" y="838"/>
                          </a:lnTo>
                          <a:lnTo>
                            <a:pt x="964" y="834"/>
                          </a:lnTo>
                          <a:lnTo>
                            <a:pt x="970" y="833"/>
                          </a:lnTo>
                          <a:lnTo>
                            <a:pt x="976" y="832"/>
                          </a:lnTo>
                          <a:lnTo>
                            <a:pt x="984" y="833"/>
                          </a:lnTo>
                          <a:lnTo>
                            <a:pt x="990" y="833"/>
                          </a:lnTo>
                          <a:lnTo>
                            <a:pt x="957" y="623"/>
                          </a:lnTo>
                          <a:lnTo>
                            <a:pt x="978" y="512"/>
                          </a:lnTo>
                          <a:lnTo>
                            <a:pt x="1042" y="387"/>
                          </a:lnTo>
                          <a:lnTo>
                            <a:pt x="1279" y="112"/>
                          </a:lnTo>
                          <a:lnTo>
                            <a:pt x="174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6" name="Freeform 516"/>
                    <p:cNvSpPr>
                      <a:spLocks/>
                    </p:cNvSpPr>
                    <p:nvPr/>
                  </p:nvSpPr>
                  <p:spPr bwMode="auto">
                    <a:xfrm>
                      <a:off x="3614" y="1045"/>
                      <a:ext cx="354" cy="455"/>
                    </a:xfrm>
                    <a:custGeom>
                      <a:avLst/>
                      <a:gdLst>
                        <a:gd name="T0" fmla="*/ 0 w 1417"/>
                        <a:gd name="T1" fmla="*/ 0 h 1817"/>
                        <a:gd name="T2" fmla="*/ 0 w 1417"/>
                        <a:gd name="T3" fmla="*/ 0 h 1817"/>
                        <a:gd name="T4" fmla="*/ 0 w 1417"/>
                        <a:gd name="T5" fmla="*/ 0 h 1817"/>
                        <a:gd name="T6" fmla="*/ 0 w 1417"/>
                        <a:gd name="T7" fmla="*/ 0 h 1817"/>
                        <a:gd name="T8" fmla="*/ 0 w 1417"/>
                        <a:gd name="T9" fmla="*/ 0 h 1817"/>
                        <a:gd name="T10" fmla="*/ 0 w 1417"/>
                        <a:gd name="T11" fmla="*/ 0 h 1817"/>
                        <a:gd name="T12" fmla="*/ 0 w 1417"/>
                        <a:gd name="T13" fmla="*/ 0 h 1817"/>
                        <a:gd name="T14" fmla="*/ 0 w 1417"/>
                        <a:gd name="T15" fmla="*/ 0 h 1817"/>
                        <a:gd name="T16" fmla="*/ 0 w 1417"/>
                        <a:gd name="T17" fmla="*/ 0 h 1817"/>
                        <a:gd name="T18" fmla="*/ 0 w 1417"/>
                        <a:gd name="T19" fmla="*/ 0 h 1817"/>
                        <a:gd name="T20" fmla="*/ 0 w 1417"/>
                        <a:gd name="T21" fmla="*/ 0 h 1817"/>
                        <a:gd name="T22" fmla="*/ 0 w 1417"/>
                        <a:gd name="T23" fmla="*/ 0 h 1817"/>
                        <a:gd name="T24" fmla="*/ 0 w 1417"/>
                        <a:gd name="T25" fmla="*/ 0 h 1817"/>
                        <a:gd name="T26" fmla="*/ 0 w 1417"/>
                        <a:gd name="T27" fmla="*/ 0 h 1817"/>
                        <a:gd name="T28" fmla="*/ 0 w 1417"/>
                        <a:gd name="T29" fmla="*/ 0 h 1817"/>
                        <a:gd name="T30" fmla="*/ 0 w 1417"/>
                        <a:gd name="T31" fmla="*/ 0 h 1817"/>
                        <a:gd name="T32" fmla="*/ 0 w 1417"/>
                        <a:gd name="T33" fmla="*/ 0 h 1817"/>
                        <a:gd name="T34" fmla="*/ 0 w 1417"/>
                        <a:gd name="T35" fmla="*/ 0 h 1817"/>
                        <a:gd name="T36" fmla="*/ 0 w 1417"/>
                        <a:gd name="T37" fmla="*/ 0 h 1817"/>
                        <a:gd name="T38" fmla="*/ 0 w 1417"/>
                        <a:gd name="T39" fmla="*/ 0 h 1817"/>
                        <a:gd name="T40" fmla="*/ 0 w 1417"/>
                        <a:gd name="T41" fmla="*/ 0 h 1817"/>
                        <a:gd name="T42" fmla="*/ 0 w 1417"/>
                        <a:gd name="T43" fmla="*/ 0 h 1817"/>
                        <a:gd name="T44" fmla="*/ 0 w 1417"/>
                        <a:gd name="T45" fmla="*/ 0 h 1817"/>
                        <a:gd name="T46" fmla="*/ 0 w 1417"/>
                        <a:gd name="T47" fmla="*/ 0 h 1817"/>
                        <a:gd name="T48" fmla="*/ 0 w 1417"/>
                        <a:gd name="T49" fmla="*/ 0 h 1817"/>
                        <a:gd name="T50" fmla="*/ 0 w 1417"/>
                        <a:gd name="T51" fmla="*/ 0 h 1817"/>
                        <a:gd name="T52" fmla="*/ 0 w 1417"/>
                        <a:gd name="T53" fmla="*/ 0 h 1817"/>
                        <a:gd name="T54" fmla="*/ 0 w 1417"/>
                        <a:gd name="T55" fmla="*/ 0 h 1817"/>
                        <a:gd name="T56" fmla="*/ 0 w 1417"/>
                        <a:gd name="T57" fmla="*/ 0 h 1817"/>
                        <a:gd name="T58" fmla="*/ 0 w 1417"/>
                        <a:gd name="T59" fmla="*/ 0 h 1817"/>
                        <a:gd name="T60" fmla="*/ 0 w 1417"/>
                        <a:gd name="T61" fmla="*/ 0 h 1817"/>
                        <a:gd name="T62" fmla="*/ 0 w 1417"/>
                        <a:gd name="T63" fmla="*/ 0 h 1817"/>
                        <a:gd name="T64" fmla="*/ 0 w 1417"/>
                        <a:gd name="T65" fmla="*/ 0 h 1817"/>
                        <a:gd name="T66" fmla="*/ 0 w 1417"/>
                        <a:gd name="T67" fmla="*/ 0 h 1817"/>
                        <a:gd name="T68" fmla="*/ 0 w 1417"/>
                        <a:gd name="T69" fmla="*/ 0 h 1817"/>
                        <a:gd name="T70" fmla="*/ 0 w 1417"/>
                        <a:gd name="T71" fmla="*/ 0 h 1817"/>
                        <a:gd name="T72" fmla="*/ 0 w 1417"/>
                        <a:gd name="T73" fmla="*/ 0 h 1817"/>
                        <a:gd name="T74" fmla="*/ 0 w 1417"/>
                        <a:gd name="T75" fmla="*/ 0 h 1817"/>
                        <a:gd name="T76" fmla="*/ 0 w 1417"/>
                        <a:gd name="T77" fmla="*/ 0 h 1817"/>
                        <a:gd name="T78" fmla="*/ 0 w 1417"/>
                        <a:gd name="T79" fmla="*/ 0 h 1817"/>
                        <a:gd name="T80" fmla="*/ 0 w 1417"/>
                        <a:gd name="T81" fmla="*/ 0 h 1817"/>
                        <a:gd name="T82" fmla="*/ 0 w 1417"/>
                        <a:gd name="T83" fmla="*/ 0 h 1817"/>
                        <a:gd name="T84" fmla="*/ 0 w 1417"/>
                        <a:gd name="T85" fmla="*/ 0 h 1817"/>
                        <a:gd name="T86" fmla="*/ 0 w 1417"/>
                        <a:gd name="T87" fmla="*/ 0 h 1817"/>
                        <a:gd name="T88" fmla="*/ 0 w 1417"/>
                        <a:gd name="T89" fmla="*/ 0 h 1817"/>
                        <a:gd name="T90" fmla="*/ 0 w 1417"/>
                        <a:gd name="T91" fmla="*/ 0 h 1817"/>
                        <a:gd name="T92" fmla="*/ 0 w 1417"/>
                        <a:gd name="T93" fmla="*/ 0 h 1817"/>
                        <a:gd name="T94" fmla="*/ 0 w 1417"/>
                        <a:gd name="T95" fmla="*/ 0 h 1817"/>
                        <a:gd name="T96" fmla="*/ 0 w 1417"/>
                        <a:gd name="T97" fmla="*/ 0 h 1817"/>
                        <a:gd name="T98" fmla="*/ 0 w 1417"/>
                        <a:gd name="T99" fmla="*/ 0 h 1817"/>
                        <a:gd name="T100" fmla="*/ 0 w 1417"/>
                        <a:gd name="T101" fmla="*/ 0 h 1817"/>
                        <a:gd name="T102" fmla="*/ 0 w 1417"/>
                        <a:gd name="T103" fmla="*/ 0 h 1817"/>
                        <a:gd name="T104" fmla="*/ 0 w 1417"/>
                        <a:gd name="T105" fmla="*/ 0 h 1817"/>
                        <a:gd name="T106" fmla="*/ 0 w 1417"/>
                        <a:gd name="T107" fmla="*/ 0 h 1817"/>
                        <a:gd name="T108" fmla="*/ 0 w 1417"/>
                        <a:gd name="T109" fmla="*/ 0 h 1817"/>
                        <a:gd name="T110" fmla="*/ 0 w 1417"/>
                        <a:gd name="T111" fmla="*/ 0 h 1817"/>
                        <a:gd name="T112" fmla="*/ 0 w 1417"/>
                        <a:gd name="T113" fmla="*/ 0 h 1817"/>
                        <a:gd name="T114" fmla="*/ 0 w 1417"/>
                        <a:gd name="T115" fmla="*/ 0 h 1817"/>
                        <a:gd name="T116" fmla="*/ 0 w 1417"/>
                        <a:gd name="T117" fmla="*/ 0 h 1817"/>
                        <a:gd name="T118" fmla="*/ 0 w 1417"/>
                        <a:gd name="T119" fmla="*/ 0 h 1817"/>
                        <a:gd name="T120" fmla="*/ 0 w 1417"/>
                        <a:gd name="T121" fmla="*/ 0 h 1817"/>
                        <a:gd name="T122" fmla="*/ 0 w 1417"/>
                        <a:gd name="T123" fmla="*/ 0 h 18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7"/>
                        <a:gd name="T187" fmla="*/ 0 h 1817"/>
                        <a:gd name="T188" fmla="*/ 1417 w 1417"/>
                        <a:gd name="T189" fmla="*/ 1817 h 18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7" h="1817">
                          <a:moveTo>
                            <a:pt x="688" y="1771"/>
                          </a:moveTo>
                          <a:lnTo>
                            <a:pt x="1114" y="1726"/>
                          </a:lnTo>
                          <a:lnTo>
                            <a:pt x="1113" y="1717"/>
                          </a:lnTo>
                          <a:lnTo>
                            <a:pt x="1113" y="1707"/>
                          </a:lnTo>
                          <a:lnTo>
                            <a:pt x="1115" y="1699"/>
                          </a:lnTo>
                          <a:lnTo>
                            <a:pt x="1119" y="1690"/>
                          </a:lnTo>
                          <a:lnTo>
                            <a:pt x="1129" y="1672"/>
                          </a:lnTo>
                          <a:lnTo>
                            <a:pt x="1140" y="1653"/>
                          </a:lnTo>
                          <a:lnTo>
                            <a:pt x="1151" y="1636"/>
                          </a:lnTo>
                          <a:lnTo>
                            <a:pt x="1160" y="1619"/>
                          </a:lnTo>
                          <a:lnTo>
                            <a:pt x="1162" y="1611"/>
                          </a:lnTo>
                          <a:lnTo>
                            <a:pt x="1163" y="1603"/>
                          </a:lnTo>
                          <a:lnTo>
                            <a:pt x="1163" y="1595"/>
                          </a:lnTo>
                          <a:lnTo>
                            <a:pt x="1161" y="1587"/>
                          </a:lnTo>
                          <a:lnTo>
                            <a:pt x="1162" y="1579"/>
                          </a:lnTo>
                          <a:lnTo>
                            <a:pt x="1166" y="1571"/>
                          </a:lnTo>
                          <a:lnTo>
                            <a:pt x="1169" y="1564"/>
                          </a:lnTo>
                          <a:lnTo>
                            <a:pt x="1173" y="1557"/>
                          </a:lnTo>
                          <a:lnTo>
                            <a:pt x="1184" y="1544"/>
                          </a:lnTo>
                          <a:lnTo>
                            <a:pt x="1196" y="1535"/>
                          </a:lnTo>
                          <a:lnTo>
                            <a:pt x="1217" y="1520"/>
                          </a:lnTo>
                          <a:lnTo>
                            <a:pt x="1226" y="1515"/>
                          </a:lnTo>
                          <a:lnTo>
                            <a:pt x="1233" y="1417"/>
                          </a:lnTo>
                          <a:lnTo>
                            <a:pt x="1235" y="1390"/>
                          </a:lnTo>
                          <a:lnTo>
                            <a:pt x="1240" y="1367"/>
                          </a:lnTo>
                          <a:lnTo>
                            <a:pt x="1245" y="1346"/>
                          </a:lnTo>
                          <a:lnTo>
                            <a:pt x="1250" y="1329"/>
                          </a:lnTo>
                          <a:lnTo>
                            <a:pt x="1256" y="1313"/>
                          </a:lnTo>
                          <a:lnTo>
                            <a:pt x="1264" y="1301"/>
                          </a:lnTo>
                          <a:lnTo>
                            <a:pt x="1270" y="1290"/>
                          </a:lnTo>
                          <a:lnTo>
                            <a:pt x="1277" y="1281"/>
                          </a:lnTo>
                          <a:lnTo>
                            <a:pt x="1283" y="1275"/>
                          </a:lnTo>
                          <a:lnTo>
                            <a:pt x="1289" y="1269"/>
                          </a:lnTo>
                          <a:lnTo>
                            <a:pt x="1295" y="1265"/>
                          </a:lnTo>
                          <a:lnTo>
                            <a:pt x="1300" y="1263"/>
                          </a:lnTo>
                          <a:lnTo>
                            <a:pt x="1309" y="1260"/>
                          </a:lnTo>
                          <a:lnTo>
                            <a:pt x="1311" y="1259"/>
                          </a:lnTo>
                          <a:lnTo>
                            <a:pt x="1316" y="1281"/>
                          </a:lnTo>
                          <a:lnTo>
                            <a:pt x="1321" y="1298"/>
                          </a:lnTo>
                          <a:lnTo>
                            <a:pt x="1326" y="1311"/>
                          </a:lnTo>
                          <a:lnTo>
                            <a:pt x="1331" y="1318"/>
                          </a:lnTo>
                          <a:lnTo>
                            <a:pt x="1335" y="1319"/>
                          </a:lnTo>
                          <a:lnTo>
                            <a:pt x="1338" y="1318"/>
                          </a:lnTo>
                          <a:lnTo>
                            <a:pt x="1342" y="1316"/>
                          </a:lnTo>
                          <a:lnTo>
                            <a:pt x="1346" y="1311"/>
                          </a:lnTo>
                          <a:lnTo>
                            <a:pt x="1353" y="1300"/>
                          </a:lnTo>
                          <a:lnTo>
                            <a:pt x="1361" y="1284"/>
                          </a:lnTo>
                          <a:lnTo>
                            <a:pt x="1368" y="1265"/>
                          </a:lnTo>
                          <a:lnTo>
                            <a:pt x="1375" y="1243"/>
                          </a:lnTo>
                          <a:lnTo>
                            <a:pt x="1382" y="1220"/>
                          </a:lnTo>
                          <a:lnTo>
                            <a:pt x="1388" y="1196"/>
                          </a:lnTo>
                          <a:lnTo>
                            <a:pt x="1399" y="1147"/>
                          </a:lnTo>
                          <a:lnTo>
                            <a:pt x="1408" y="1104"/>
                          </a:lnTo>
                          <a:lnTo>
                            <a:pt x="1414" y="1074"/>
                          </a:lnTo>
                          <a:lnTo>
                            <a:pt x="1417" y="1062"/>
                          </a:lnTo>
                          <a:lnTo>
                            <a:pt x="1407" y="1057"/>
                          </a:lnTo>
                          <a:lnTo>
                            <a:pt x="1398" y="1050"/>
                          </a:lnTo>
                          <a:lnTo>
                            <a:pt x="1390" y="1043"/>
                          </a:lnTo>
                          <a:lnTo>
                            <a:pt x="1382" y="1035"/>
                          </a:lnTo>
                          <a:lnTo>
                            <a:pt x="1375" y="1028"/>
                          </a:lnTo>
                          <a:lnTo>
                            <a:pt x="1368" y="1019"/>
                          </a:lnTo>
                          <a:lnTo>
                            <a:pt x="1363" y="1009"/>
                          </a:lnTo>
                          <a:lnTo>
                            <a:pt x="1357" y="1001"/>
                          </a:lnTo>
                          <a:lnTo>
                            <a:pt x="1347" y="981"/>
                          </a:lnTo>
                          <a:lnTo>
                            <a:pt x="1339" y="962"/>
                          </a:lnTo>
                          <a:lnTo>
                            <a:pt x="1332" y="942"/>
                          </a:lnTo>
                          <a:lnTo>
                            <a:pt x="1327" y="923"/>
                          </a:lnTo>
                          <a:lnTo>
                            <a:pt x="1324" y="903"/>
                          </a:lnTo>
                          <a:lnTo>
                            <a:pt x="1321" y="886"/>
                          </a:lnTo>
                          <a:lnTo>
                            <a:pt x="1320" y="869"/>
                          </a:lnTo>
                          <a:lnTo>
                            <a:pt x="1319" y="855"/>
                          </a:lnTo>
                          <a:lnTo>
                            <a:pt x="1317" y="834"/>
                          </a:lnTo>
                          <a:lnTo>
                            <a:pt x="1317" y="826"/>
                          </a:lnTo>
                          <a:lnTo>
                            <a:pt x="1308" y="784"/>
                          </a:lnTo>
                          <a:lnTo>
                            <a:pt x="1297" y="749"/>
                          </a:lnTo>
                          <a:lnTo>
                            <a:pt x="1287" y="721"/>
                          </a:lnTo>
                          <a:lnTo>
                            <a:pt x="1276" y="697"/>
                          </a:lnTo>
                          <a:lnTo>
                            <a:pt x="1270" y="688"/>
                          </a:lnTo>
                          <a:lnTo>
                            <a:pt x="1265" y="679"/>
                          </a:lnTo>
                          <a:lnTo>
                            <a:pt x="1259" y="672"/>
                          </a:lnTo>
                          <a:lnTo>
                            <a:pt x="1254" y="665"/>
                          </a:lnTo>
                          <a:lnTo>
                            <a:pt x="1243" y="656"/>
                          </a:lnTo>
                          <a:lnTo>
                            <a:pt x="1233" y="650"/>
                          </a:lnTo>
                          <a:lnTo>
                            <a:pt x="1223" y="647"/>
                          </a:lnTo>
                          <a:lnTo>
                            <a:pt x="1215" y="646"/>
                          </a:lnTo>
                          <a:lnTo>
                            <a:pt x="1206" y="646"/>
                          </a:lnTo>
                          <a:lnTo>
                            <a:pt x="1200" y="648"/>
                          </a:lnTo>
                          <a:lnTo>
                            <a:pt x="1190" y="653"/>
                          </a:lnTo>
                          <a:lnTo>
                            <a:pt x="1186" y="656"/>
                          </a:lnTo>
                          <a:lnTo>
                            <a:pt x="1069" y="702"/>
                          </a:lnTo>
                          <a:lnTo>
                            <a:pt x="1054" y="714"/>
                          </a:lnTo>
                          <a:lnTo>
                            <a:pt x="1043" y="729"/>
                          </a:lnTo>
                          <a:lnTo>
                            <a:pt x="1032" y="745"/>
                          </a:lnTo>
                          <a:lnTo>
                            <a:pt x="1024" y="761"/>
                          </a:lnTo>
                          <a:lnTo>
                            <a:pt x="1018" y="778"/>
                          </a:lnTo>
                          <a:lnTo>
                            <a:pt x="1011" y="795"/>
                          </a:lnTo>
                          <a:lnTo>
                            <a:pt x="1007" y="811"/>
                          </a:lnTo>
                          <a:lnTo>
                            <a:pt x="1003" y="828"/>
                          </a:lnTo>
                          <a:lnTo>
                            <a:pt x="998" y="858"/>
                          </a:lnTo>
                          <a:lnTo>
                            <a:pt x="997" y="882"/>
                          </a:lnTo>
                          <a:lnTo>
                            <a:pt x="997" y="899"/>
                          </a:lnTo>
                          <a:lnTo>
                            <a:pt x="997" y="905"/>
                          </a:lnTo>
                          <a:lnTo>
                            <a:pt x="986" y="914"/>
                          </a:lnTo>
                          <a:lnTo>
                            <a:pt x="977" y="920"/>
                          </a:lnTo>
                          <a:lnTo>
                            <a:pt x="972" y="921"/>
                          </a:lnTo>
                          <a:lnTo>
                            <a:pt x="969" y="923"/>
                          </a:lnTo>
                          <a:lnTo>
                            <a:pt x="965" y="923"/>
                          </a:lnTo>
                          <a:lnTo>
                            <a:pt x="961" y="923"/>
                          </a:lnTo>
                          <a:lnTo>
                            <a:pt x="955" y="920"/>
                          </a:lnTo>
                          <a:lnTo>
                            <a:pt x="950" y="916"/>
                          </a:lnTo>
                          <a:lnTo>
                            <a:pt x="945" y="910"/>
                          </a:lnTo>
                          <a:lnTo>
                            <a:pt x="942" y="904"/>
                          </a:lnTo>
                          <a:lnTo>
                            <a:pt x="936" y="890"/>
                          </a:lnTo>
                          <a:lnTo>
                            <a:pt x="933" y="875"/>
                          </a:lnTo>
                          <a:lnTo>
                            <a:pt x="932" y="864"/>
                          </a:lnTo>
                          <a:lnTo>
                            <a:pt x="931" y="859"/>
                          </a:lnTo>
                          <a:lnTo>
                            <a:pt x="923" y="864"/>
                          </a:lnTo>
                          <a:lnTo>
                            <a:pt x="916" y="866"/>
                          </a:lnTo>
                          <a:lnTo>
                            <a:pt x="910" y="869"/>
                          </a:lnTo>
                          <a:lnTo>
                            <a:pt x="902" y="870"/>
                          </a:lnTo>
                          <a:lnTo>
                            <a:pt x="890" y="871"/>
                          </a:lnTo>
                          <a:lnTo>
                            <a:pt x="880" y="869"/>
                          </a:lnTo>
                          <a:lnTo>
                            <a:pt x="865" y="863"/>
                          </a:lnTo>
                          <a:lnTo>
                            <a:pt x="858" y="859"/>
                          </a:lnTo>
                          <a:lnTo>
                            <a:pt x="858" y="748"/>
                          </a:lnTo>
                          <a:lnTo>
                            <a:pt x="876" y="735"/>
                          </a:lnTo>
                          <a:lnTo>
                            <a:pt x="893" y="721"/>
                          </a:lnTo>
                          <a:lnTo>
                            <a:pt x="909" y="702"/>
                          </a:lnTo>
                          <a:lnTo>
                            <a:pt x="926" y="684"/>
                          </a:lnTo>
                          <a:lnTo>
                            <a:pt x="940" y="664"/>
                          </a:lnTo>
                          <a:lnTo>
                            <a:pt x="955" y="642"/>
                          </a:lnTo>
                          <a:lnTo>
                            <a:pt x="969" y="621"/>
                          </a:lnTo>
                          <a:lnTo>
                            <a:pt x="982" y="601"/>
                          </a:lnTo>
                          <a:lnTo>
                            <a:pt x="1004" y="561"/>
                          </a:lnTo>
                          <a:lnTo>
                            <a:pt x="1021" y="528"/>
                          </a:lnTo>
                          <a:lnTo>
                            <a:pt x="1032" y="506"/>
                          </a:lnTo>
                          <a:lnTo>
                            <a:pt x="1036" y="498"/>
                          </a:lnTo>
                          <a:lnTo>
                            <a:pt x="1030" y="328"/>
                          </a:lnTo>
                          <a:lnTo>
                            <a:pt x="1008" y="313"/>
                          </a:lnTo>
                          <a:lnTo>
                            <a:pt x="991" y="299"/>
                          </a:lnTo>
                          <a:lnTo>
                            <a:pt x="976" y="286"/>
                          </a:lnTo>
                          <a:lnTo>
                            <a:pt x="965" y="274"/>
                          </a:lnTo>
                          <a:lnTo>
                            <a:pt x="958" y="263"/>
                          </a:lnTo>
                          <a:lnTo>
                            <a:pt x="951" y="252"/>
                          </a:lnTo>
                          <a:lnTo>
                            <a:pt x="948" y="242"/>
                          </a:lnTo>
                          <a:lnTo>
                            <a:pt x="947" y="232"/>
                          </a:lnTo>
                          <a:lnTo>
                            <a:pt x="947" y="225"/>
                          </a:lnTo>
                          <a:lnTo>
                            <a:pt x="947" y="217"/>
                          </a:lnTo>
                          <a:lnTo>
                            <a:pt x="949" y="211"/>
                          </a:lnTo>
                          <a:lnTo>
                            <a:pt x="951" y="206"/>
                          </a:lnTo>
                          <a:lnTo>
                            <a:pt x="955" y="199"/>
                          </a:lnTo>
                          <a:lnTo>
                            <a:pt x="958" y="197"/>
                          </a:lnTo>
                          <a:lnTo>
                            <a:pt x="917" y="105"/>
                          </a:lnTo>
                          <a:lnTo>
                            <a:pt x="904" y="106"/>
                          </a:lnTo>
                          <a:lnTo>
                            <a:pt x="889" y="107"/>
                          </a:lnTo>
                          <a:lnTo>
                            <a:pt x="874" y="107"/>
                          </a:lnTo>
                          <a:lnTo>
                            <a:pt x="861" y="106"/>
                          </a:lnTo>
                          <a:lnTo>
                            <a:pt x="834" y="104"/>
                          </a:lnTo>
                          <a:lnTo>
                            <a:pt x="808" y="99"/>
                          </a:lnTo>
                          <a:lnTo>
                            <a:pt x="784" y="93"/>
                          </a:lnTo>
                          <a:lnTo>
                            <a:pt x="762" y="84"/>
                          </a:lnTo>
                          <a:lnTo>
                            <a:pt x="741" y="75"/>
                          </a:lnTo>
                          <a:lnTo>
                            <a:pt x="721" y="66"/>
                          </a:lnTo>
                          <a:lnTo>
                            <a:pt x="703" y="57"/>
                          </a:lnTo>
                          <a:lnTo>
                            <a:pt x="688" y="47"/>
                          </a:lnTo>
                          <a:lnTo>
                            <a:pt x="675" y="39"/>
                          </a:lnTo>
                          <a:lnTo>
                            <a:pt x="663" y="30"/>
                          </a:lnTo>
                          <a:lnTo>
                            <a:pt x="648" y="18"/>
                          </a:lnTo>
                          <a:lnTo>
                            <a:pt x="642" y="13"/>
                          </a:lnTo>
                          <a:lnTo>
                            <a:pt x="627" y="17"/>
                          </a:lnTo>
                          <a:lnTo>
                            <a:pt x="612" y="20"/>
                          </a:lnTo>
                          <a:lnTo>
                            <a:pt x="599" y="22"/>
                          </a:lnTo>
                          <a:lnTo>
                            <a:pt x="584" y="22"/>
                          </a:lnTo>
                          <a:lnTo>
                            <a:pt x="571" y="22"/>
                          </a:lnTo>
                          <a:lnTo>
                            <a:pt x="557" y="20"/>
                          </a:lnTo>
                          <a:lnTo>
                            <a:pt x="545" y="18"/>
                          </a:lnTo>
                          <a:lnTo>
                            <a:pt x="534" y="17"/>
                          </a:lnTo>
                          <a:lnTo>
                            <a:pt x="499" y="6"/>
                          </a:lnTo>
                          <a:lnTo>
                            <a:pt x="485" y="0"/>
                          </a:lnTo>
                          <a:lnTo>
                            <a:pt x="461" y="6"/>
                          </a:lnTo>
                          <a:lnTo>
                            <a:pt x="440" y="12"/>
                          </a:lnTo>
                          <a:lnTo>
                            <a:pt x="431" y="17"/>
                          </a:lnTo>
                          <a:lnTo>
                            <a:pt x="424" y="20"/>
                          </a:lnTo>
                          <a:lnTo>
                            <a:pt x="417" y="25"/>
                          </a:lnTo>
                          <a:lnTo>
                            <a:pt x="410" y="29"/>
                          </a:lnTo>
                          <a:lnTo>
                            <a:pt x="406" y="34"/>
                          </a:lnTo>
                          <a:lnTo>
                            <a:pt x="401" y="39"/>
                          </a:lnTo>
                          <a:lnTo>
                            <a:pt x="397" y="44"/>
                          </a:lnTo>
                          <a:lnTo>
                            <a:pt x="395" y="48"/>
                          </a:lnTo>
                          <a:lnTo>
                            <a:pt x="390" y="58"/>
                          </a:lnTo>
                          <a:lnTo>
                            <a:pt x="388" y="68"/>
                          </a:lnTo>
                          <a:lnTo>
                            <a:pt x="387" y="78"/>
                          </a:lnTo>
                          <a:lnTo>
                            <a:pt x="388" y="88"/>
                          </a:lnTo>
                          <a:lnTo>
                            <a:pt x="390" y="96"/>
                          </a:lnTo>
                          <a:lnTo>
                            <a:pt x="392" y="104"/>
                          </a:lnTo>
                          <a:lnTo>
                            <a:pt x="397" y="113"/>
                          </a:lnTo>
                          <a:lnTo>
                            <a:pt x="399" y="118"/>
                          </a:lnTo>
                          <a:lnTo>
                            <a:pt x="408" y="128"/>
                          </a:lnTo>
                          <a:lnTo>
                            <a:pt x="414" y="137"/>
                          </a:lnTo>
                          <a:lnTo>
                            <a:pt x="417" y="143"/>
                          </a:lnTo>
                          <a:lnTo>
                            <a:pt x="418" y="149"/>
                          </a:lnTo>
                          <a:lnTo>
                            <a:pt x="417" y="154"/>
                          </a:lnTo>
                          <a:lnTo>
                            <a:pt x="414" y="157"/>
                          </a:lnTo>
                          <a:lnTo>
                            <a:pt x="410" y="160"/>
                          </a:lnTo>
                          <a:lnTo>
                            <a:pt x="404" y="162"/>
                          </a:lnTo>
                          <a:lnTo>
                            <a:pt x="391" y="168"/>
                          </a:lnTo>
                          <a:lnTo>
                            <a:pt x="374" y="176"/>
                          </a:lnTo>
                          <a:lnTo>
                            <a:pt x="365" y="181"/>
                          </a:lnTo>
                          <a:lnTo>
                            <a:pt x="357" y="187"/>
                          </a:lnTo>
                          <a:lnTo>
                            <a:pt x="348" y="194"/>
                          </a:lnTo>
                          <a:lnTo>
                            <a:pt x="341" y="203"/>
                          </a:lnTo>
                          <a:lnTo>
                            <a:pt x="337" y="205"/>
                          </a:lnTo>
                          <a:lnTo>
                            <a:pt x="335" y="208"/>
                          </a:lnTo>
                          <a:lnTo>
                            <a:pt x="332" y="211"/>
                          </a:lnTo>
                          <a:lnTo>
                            <a:pt x="330" y="216"/>
                          </a:lnTo>
                          <a:lnTo>
                            <a:pt x="326" y="227"/>
                          </a:lnTo>
                          <a:lnTo>
                            <a:pt x="322" y="242"/>
                          </a:lnTo>
                          <a:lnTo>
                            <a:pt x="320" y="258"/>
                          </a:lnTo>
                          <a:lnTo>
                            <a:pt x="317" y="275"/>
                          </a:lnTo>
                          <a:lnTo>
                            <a:pt x="316" y="295"/>
                          </a:lnTo>
                          <a:lnTo>
                            <a:pt x="315" y="313"/>
                          </a:lnTo>
                          <a:lnTo>
                            <a:pt x="314" y="350"/>
                          </a:lnTo>
                          <a:lnTo>
                            <a:pt x="314" y="383"/>
                          </a:lnTo>
                          <a:lnTo>
                            <a:pt x="314" y="405"/>
                          </a:lnTo>
                          <a:lnTo>
                            <a:pt x="314" y="413"/>
                          </a:lnTo>
                          <a:lnTo>
                            <a:pt x="309" y="399"/>
                          </a:lnTo>
                          <a:lnTo>
                            <a:pt x="305" y="389"/>
                          </a:lnTo>
                          <a:lnTo>
                            <a:pt x="300" y="383"/>
                          </a:lnTo>
                          <a:lnTo>
                            <a:pt x="297" y="379"/>
                          </a:lnTo>
                          <a:lnTo>
                            <a:pt x="292" y="378"/>
                          </a:lnTo>
                          <a:lnTo>
                            <a:pt x="288" y="380"/>
                          </a:lnTo>
                          <a:lnTo>
                            <a:pt x="284" y="383"/>
                          </a:lnTo>
                          <a:lnTo>
                            <a:pt x="282" y="388"/>
                          </a:lnTo>
                          <a:lnTo>
                            <a:pt x="276" y="400"/>
                          </a:lnTo>
                          <a:lnTo>
                            <a:pt x="272" y="412"/>
                          </a:lnTo>
                          <a:lnTo>
                            <a:pt x="270" y="422"/>
                          </a:lnTo>
                          <a:lnTo>
                            <a:pt x="268" y="427"/>
                          </a:lnTo>
                          <a:lnTo>
                            <a:pt x="254" y="428"/>
                          </a:lnTo>
                          <a:lnTo>
                            <a:pt x="244" y="428"/>
                          </a:lnTo>
                          <a:lnTo>
                            <a:pt x="240" y="427"/>
                          </a:lnTo>
                          <a:lnTo>
                            <a:pt x="237" y="426"/>
                          </a:lnTo>
                          <a:lnTo>
                            <a:pt x="234" y="423"/>
                          </a:lnTo>
                          <a:lnTo>
                            <a:pt x="232" y="421"/>
                          </a:lnTo>
                          <a:lnTo>
                            <a:pt x="230" y="415"/>
                          </a:lnTo>
                          <a:lnTo>
                            <a:pt x="230" y="406"/>
                          </a:lnTo>
                          <a:lnTo>
                            <a:pt x="232" y="396"/>
                          </a:lnTo>
                          <a:lnTo>
                            <a:pt x="234" y="386"/>
                          </a:lnTo>
                          <a:lnTo>
                            <a:pt x="243" y="363"/>
                          </a:lnTo>
                          <a:lnTo>
                            <a:pt x="251" y="340"/>
                          </a:lnTo>
                          <a:lnTo>
                            <a:pt x="254" y="329"/>
                          </a:lnTo>
                          <a:lnTo>
                            <a:pt x="256" y="319"/>
                          </a:lnTo>
                          <a:lnTo>
                            <a:pt x="256" y="309"/>
                          </a:lnTo>
                          <a:lnTo>
                            <a:pt x="255" y="302"/>
                          </a:lnTo>
                          <a:lnTo>
                            <a:pt x="250" y="299"/>
                          </a:lnTo>
                          <a:lnTo>
                            <a:pt x="245" y="297"/>
                          </a:lnTo>
                          <a:lnTo>
                            <a:pt x="242" y="296"/>
                          </a:lnTo>
                          <a:lnTo>
                            <a:pt x="237" y="296"/>
                          </a:lnTo>
                          <a:lnTo>
                            <a:pt x="228" y="297"/>
                          </a:lnTo>
                          <a:lnTo>
                            <a:pt x="219" y="301"/>
                          </a:lnTo>
                          <a:lnTo>
                            <a:pt x="212" y="307"/>
                          </a:lnTo>
                          <a:lnTo>
                            <a:pt x="205" y="314"/>
                          </a:lnTo>
                          <a:lnTo>
                            <a:pt x="199" y="323"/>
                          </a:lnTo>
                          <a:lnTo>
                            <a:pt x="193" y="331"/>
                          </a:lnTo>
                          <a:lnTo>
                            <a:pt x="183" y="351"/>
                          </a:lnTo>
                          <a:lnTo>
                            <a:pt x="175" y="369"/>
                          </a:lnTo>
                          <a:lnTo>
                            <a:pt x="172" y="381"/>
                          </a:lnTo>
                          <a:lnTo>
                            <a:pt x="171" y="386"/>
                          </a:lnTo>
                          <a:lnTo>
                            <a:pt x="155" y="386"/>
                          </a:lnTo>
                          <a:lnTo>
                            <a:pt x="141" y="389"/>
                          </a:lnTo>
                          <a:lnTo>
                            <a:pt x="131" y="391"/>
                          </a:lnTo>
                          <a:lnTo>
                            <a:pt x="123" y="396"/>
                          </a:lnTo>
                          <a:lnTo>
                            <a:pt x="117" y="402"/>
                          </a:lnTo>
                          <a:lnTo>
                            <a:pt x="113" y="408"/>
                          </a:lnTo>
                          <a:lnTo>
                            <a:pt x="111" y="416"/>
                          </a:lnTo>
                          <a:lnTo>
                            <a:pt x="109" y="424"/>
                          </a:lnTo>
                          <a:lnTo>
                            <a:pt x="109" y="432"/>
                          </a:lnTo>
                          <a:lnTo>
                            <a:pt x="109" y="439"/>
                          </a:lnTo>
                          <a:lnTo>
                            <a:pt x="111" y="446"/>
                          </a:lnTo>
                          <a:lnTo>
                            <a:pt x="113" y="452"/>
                          </a:lnTo>
                          <a:lnTo>
                            <a:pt x="115" y="462"/>
                          </a:lnTo>
                          <a:lnTo>
                            <a:pt x="118" y="466"/>
                          </a:lnTo>
                          <a:lnTo>
                            <a:pt x="101" y="481"/>
                          </a:lnTo>
                          <a:lnTo>
                            <a:pt x="86" y="497"/>
                          </a:lnTo>
                          <a:lnTo>
                            <a:pt x="74" y="510"/>
                          </a:lnTo>
                          <a:lnTo>
                            <a:pt x="65" y="523"/>
                          </a:lnTo>
                          <a:lnTo>
                            <a:pt x="57" y="537"/>
                          </a:lnTo>
                          <a:lnTo>
                            <a:pt x="52" y="549"/>
                          </a:lnTo>
                          <a:lnTo>
                            <a:pt x="47" y="560"/>
                          </a:lnTo>
                          <a:lnTo>
                            <a:pt x="44" y="570"/>
                          </a:lnTo>
                          <a:lnTo>
                            <a:pt x="43" y="579"/>
                          </a:lnTo>
                          <a:lnTo>
                            <a:pt x="42" y="587"/>
                          </a:lnTo>
                          <a:lnTo>
                            <a:pt x="42" y="593"/>
                          </a:lnTo>
                          <a:lnTo>
                            <a:pt x="43" y="599"/>
                          </a:lnTo>
                          <a:lnTo>
                            <a:pt x="44" y="607"/>
                          </a:lnTo>
                          <a:lnTo>
                            <a:pt x="46" y="610"/>
                          </a:lnTo>
                          <a:lnTo>
                            <a:pt x="53" y="630"/>
                          </a:lnTo>
                          <a:lnTo>
                            <a:pt x="58" y="650"/>
                          </a:lnTo>
                          <a:lnTo>
                            <a:pt x="62" y="667"/>
                          </a:lnTo>
                          <a:lnTo>
                            <a:pt x="63" y="684"/>
                          </a:lnTo>
                          <a:lnTo>
                            <a:pt x="63" y="699"/>
                          </a:lnTo>
                          <a:lnTo>
                            <a:pt x="62" y="713"/>
                          </a:lnTo>
                          <a:lnTo>
                            <a:pt x="59" y="725"/>
                          </a:lnTo>
                          <a:lnTo>
                            <a:pt x="55" y="737"/>
                          </a:lnTo>
                          <a:lnTo>
                            <a:pt x="52" y="748"/>
                          </a:lnTo>
                          <a:lnTo>
                            <a:pt x="48" y="756"/>
                          </a:lnTo>
                          <a:lnTo>
                            <a:pt x="44" y="763"/>
                          </a:lnTo>
                          <a:lnTo>
                            <a:pt x="41" y="770"/>
                          </a:lnTo>
                          <a:lnTo>
                            <a:pt x="35" y="778"/>
                          </a:lnTo>
                          <a:lnTo>
                            <a:pt x="32" y="781"/>
                          </a:lnTo>
                          <a:lnTo>
                            <a:pt x="20" y="781"/>
                          </a:lnTo>
                          <a:lnTo>
                            <a:pt x="10" y="782"/>
                          </a:lnTo>
                          <a:lnTo>
                            <a:pt x="6" y="783"/>
                          </a:lnTo>
                          <a:lnTo>
                            <a:pt x="4" y="785"/>
                          </a:lnTo>
                          <a:lnTo>
                            <a:pt x="3" y="787"/>
                          </a:lnTo>
                          <a:lnTo>
                            <a:pt x="2" y="789"/>
                          </a:lnTo>
                          <a:lnTo>
                            <a:pt x="0" y="795"/>
                          </a:lnTo>
                          <a:lnTo>
                            <a:pt x="2" y="804"/>
                          </a:lnTo>
                          <a:lnTo>
                            <a:pt x="5" y="814"/>
                          </a:lnTo>
                          <a:lnTo>
                            <a:pt x="10" y="827"/>
                          </a:lnTo>
                          <a:lnTo>
                            <a:pt x="16" y="843"/>
                          </a:lnTo>
                          <a:lnTo>
                            <a:pt x="22" y="863"/>
                          </a:lnTo>
                          <a:lnTo>
                            <a:pt x="29" y="885"/>
                          </a:lnTo>
                          <a:lnTo>
                            <a:pt x="35" y="910"/>
                          </a:lnTo>
                          <a:lnTo>
                            <a:pt x="41" y="941"/>
                          </a:lnTo>
                          <a:lnTo>
                            <a:pt x="46" y="974"/>
                          </a:lnTo>
                          <a:lnTo>
                            <a:pt x="49" y="1013"/>
                          </a:lnTo>
                          <a:lnTo>
                            <a:pt x="52" y="1056"/>
                          </a:lnTo>
                          <a:lnTo>
                            <a:pt x="64" y="1090"/>
                          </a:lnTo>
                          <a:lnTo>
                            <a:pt x="76" y="1120"/>
                          </a:lnTo>
                          <a:lnTo>
                            <a:pt x="87" y="1148"/>
                          </a:lnTo>
                          <a:lnTo>
                            <a:pt x="98" y="1176"/>
                          </a:lnTo>
                          <a:lnTo>
                            <a:pt x="102" y="1191"/>
                          </a:lnTo>
                          <a:lnTo>
                            <a:pt x="107" y="1207"/>
                          </a:lnTo>
                          <a:lnTo>
                            <a:pt x="111" y="1225"/>
                          </a:lnTo>
                          <a:lnTo>
                            <a:pt x="114" y="1245"/>
                          </a:lnTo>
                          <a:lnTo>
                            <a:pt x="118" y="1265"/>
                          </a:lnTo>
                          <a:lnTo>
                            <a:pt x="120" y="1289"/>
                          </a:lnTo>
                          <a:lnTo>
                            <a:pt x="123" y="1316"/>
                          </a:lnTo>
                          <a:lnTo>
                            <a:pt x="124" y="1345"/>
                          </a:lnTo>
                          <a:lnTo>
                            <a:pt x="134" y="1363"/>
                          </a:lnTo>
                          <a:lnTo>
                            <a:pt x="141" y="1382"/>
                          </a:lnTo>
                          <a:lnTo>
                            <a:pt x="146" y="1399"/>
                          </a:lnTo>
                          <a:lnTo>
                            <a:pt x="150" y="1416"/>
                          </a:lnTo>
                          <a:lnTo>
                            <a:pt x="152" y="1431"/>
                          </a:lnTo>
                          <a:lnTo>
                            <a:pt x="152" y="1445"/>
                          </a:lnTo>
                          <a:lnTo>
                            <a:pt x="151" y="1458"/>
                          </a:lnTo>
                          <a:lnTo>
                            <a:pt x="150" y="1470"/>
                          </a:lnTo>
                          <a:lnTo>
                            <a:pt x="147" y="1480"/>
                          </a:lnTo>
                          <a:lnTo>
                            <a:pt x="144" y="1489"/>
                          </a:lnTo>
                          <a:lnTo>
                            <a:pt x="141" y="1497"/>
                          </a:lnTo>
                          <a:lnTo>
                            <a:pt x="137" y="1503"/>
                          </a:lnTo>
                          <a:lnTo>
                            <a:pt x="133" y="1513"/>
                          </a:lnTo>
                          <a:lnTo>
                            <a:pt x="130" y="1515"/>
                          </a:lnTo>
                          <a:lnTo>
                            <a:pt x="134" y="1529"/>
                          </a:lnTo>
                          <a:lnTo>
                            <a:pt x="136" y="1542"/>
                          </a:lnTo>
                          <a:lnTo>
                            <a:pt x="136" y="1558"/>
                          </a:lnTo>
                          <a:lnTo>
                            <a:pt x="135" y="1574"/>
                          </a:lnTo>
                          <a:lnTo>
                            <a:pt x="131" y="1590"/>
                          </a:lnTo>
                          <a:lnTo>
                            <a:pt x="128" y="1607"/>
                          </a:lnTo>
                          <a:lnTo>
                            <a:pt x="123" y="1623"/>
                          </a:lnTo>
                          <a:lnTo>
                            <a:pt x="118" y="1639"/>
                          </a:lnTo>
                          <a:lnTo>
                            <a:pt x="106" y="1667"/>
                          </a:lnTo>
                          <a:lnTo>
                            <a:pt x="96" y="1690"/>
                          </a:lnTo>
                          <a:lnTo>
                            <a:pt x="87" y="1706"/>
                          </a:lnTo>
                          <a:lnTo>
                            <a:pt x="85" y="1712"/>
                          </a:lnTo>
                          <a:lnTo>
                            <a:pt x="84" y="1727"/>
                          </a:lnTo>
                          <a:lnTo>
                            <a:pt x="82" y="1743"/>
                          </a:lnTo>
                          <a:lnTo>
                            <a:pt x="79" y="1757"/>
                          </a:lnTo>
                          <a:lnTo>
                            <a:pt x="75" y="1772"/>
                          </a:lnTo>
                          <a:lnTo>
                            <a:pt x="69" y="1786"/>
                          </a:lnTo>
                          <a:lnTo>
                            <a:pt x="63" y="1798"/>
                          </a:lnTo>
                          <a:lnTo>
                            <a:pt x="54" y="1809"/>
                          </a:lnTo>
                          <a:lnTo>
                            <a:pt x="46" y="1817"/>
                          </a:lnTo>
                          <a:lnTo>
                            <a:pt x="688" y="1771"/>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67" name="Freeform 517"/>
                    <p:cNvSpPr>
                      <a:spLocks/>
                    </p:cNvSpPr>
                    <p:nvPr/>
                  </p:nvSpPr>
                  <p:spPr bwMode="auto">
                    <a:xfrm>
                      <a:off x="3614" y="1045"/>
                      <a:ext cx="354" cy="455"/>
                    </a:xfrm>
                    <a:custGeom>
                      <a:avLst/>
                      <a:gdLst>
                        <a:gd name="T0" fmla="*/ 0 w 1417"/>
                        <a:gd name="T1" fmla="*/ 0 h 1817"/>
                        <a:gd name="T2" fmla="*/ 0 w 1417"/>
                        <a:gd name="T3" fmla="*/ 0 h 1817"/>
                        <a:gd name="T4" fmla="*/ 0 w 1417"/>
                        <a:gd name="T5" fmla="*/ 0 h 1817"/>
                        <a:gd name="T6" fmla="*/ 0 w 1417"/>
                        <a:gd name="T7" fmla="*/ 0 h 1817"/>
                        <a:gd name="T8" fmla="*/ 0 w 1417"/>
                        <a:gd name="T9" fmla="*/ 0 h 1817"/>
                        <a:gd name="T10" fmla="*/ 0 w 1417"/>
                        <a:gd name="T11" fmla="*/ 0 h 1817"/>
                        <a:gd name="T12" fmla="*/ 0 w 1417"/>
                        <a:gd name="T13" fmla="*/ 0 h 1817"/>
                        <a:gd name="T14" fmla="*/ 0 w 1417"/>
                        <a:gd name="T15" fmla="*/ 0 h 1817"/>
                        <a:gd name="T16" fmla="*/ 0 w 1417"/>
                        <a:gd name="T17" fmla="*/ 0 h 1817"/>
                        <a:gd name="T18" fmla="*/ 0 w 1417"/>
                        <a:gd name="T19" fmla="*/ 0 h 1817"/>
                        <a:gd name="T20" fmla="*/ 0 w 1417"/>
                        <a:gd name="T21" fmla="*/ 0 h 1817"/>
                        <a:gd name="T22" fmla="*/ 0 w 1417"/>
                        <a:gd name="T23" fmla="*/ 0 h 1817"/>
                        <a:gd name="T24" fmla="*/ 0 w 1417"/>
                        <a:gd name="T25" fmla="*/ 0 h 1817"/>
                        <a:gd name="T26" fmla="*/ 0 w 1417"/>
                        <a:gd name="T27" fmla="*/ 0 h 1817"/>
                        <a:gd name="T28" fmla="*/ 0 w 1417"/>
                        <a:gd name="T29" fmla="*/ 0 h 1817"/>
                        <a:gd name="T30" fmla="*/ 0 w 1417"/>
                        <a:gd name="T31" fmla="*/ 0 h 1817"/>
                        <a:gd name="T32" fmla="*/ 0 w 1417"/>
                        <a:gd name="T33" fmla="*/ 0 h 1817"/>
                        <a:gd name="T34" fmla="*/ 0 w 1417"/>
                        <a:gd name="T35" fmla="*/ 0 h 1817"/>
                        <a:gd name="T36" fmla="*/ 0 w 1417"/>
                        <a:gd name="T37" fmla="*/ 0 h 1817"/>
                        <a:gd name="T38" fmla="*/ 0 w 1417"/>
                        <a:gd name="T39" fmla="*/ 0 h 1817"/>
                        <a:gd name="T40" fmla="*/ 0 w 1417"/>
                        <a:gd name="T41" fmla="*/ 0 h 1817"/>
                        <a:gd name="T42" fmla="*/ 0 w 1417"/>
                        <a:gd name="T43" fmla="*/ 0 h 1817"/>
                        <a:gd name="T44" fmla="*/ 0 w 1417"/>
                        <a:gd name="T45" fmla="*/ 0 h 1817"/>
                        <a:gd name="T46" fmla="*/ 0 w 1417"/>
                        <a:gd name="T47" fmla="*/ 0 h 1817"/>
                        <a:gd name="T48" fmla="*/ 0 w 1417"/>
                        <a:gd name="T49" fmla="*/ 0 h 1817"/>
                        <a:gd name="T50" fmla="*/ 0 w 1417"/>
                        <a:gd name="T51" fmla="*/ 0 h 1817"/>
                        <a:gd name="T52" fmla="*/ 0 w 1417"/>
                        <a:gd name="T53" fmla="*/ 0 h 1817"/>
                        <a:gd name="T54" fmla="*/ 0 w 1417"/>
                        <a:gd name="T55" fmla="*/ 0 h 1817"/>
                        <a:gd name="T56" fmla="*/ 0 w 1417"/>
                        <a:gd name="T57" fmla="*/ 0 h 1817"/>
                        <a:gd name="T58" fmla="*/ 0 w 1417"/>
                        <a:gd name="T59" fmla="*/ 0 h 1817"/>
                        <a:gd name="T60" fmla="*/ 0 w 1417"/>
                        <a:gd name="T61" fmla="*/ 0 h 1817"/>
                        <a:gd name="T62" fmla="*/ 0 w 1417"/>
                        <a:gd name="T63" fmla="*/ 0 h 1817"/>
                        <a:gd name="T64" fmla="*/ 0 w 1417"/>
                        <a:gd name="T65" fmla="*/ 0 h 1817"/>
                        <a:gd name="T66" fmla="*/ 0 w 1417"/>
                        <a:gd name="T67" fmla="*/ 0 h 1817"/>
                        <a:gd name="T68" fmla="*/ 0 w 1417"/>
                        <a:gd name="T69" fmla="*/ 0 h 1817"/>
                        <a:gd name="T70" fmla="*/ 0 w 1417"/>
                        <a:gd name="T71" fmla="*/ 0 h 1817"/>
                        <a:gd name="T72" fmla="*/ 0 w 1417"/>
                        <a:gd name="T73" fmla="*/ 0 h 1817"/>
                        <a:gd name="T74" fmla="*/ 0 w 1417"/>
                        <a:gd name="T75" fmla="*/ 0 h 1817"/>
                        <a:gd name="T76" fmla="*/ 0 w 1417"/>
                        <a:gd name="T77" fmla="*/ 0 h 1817"/>
                        <a:gd name="T78" fmla="*/ 0 w 1417"/>
                        <a:gd name="T79" fmla="*/ 0 h 1817"/>
                        <a:gd name="T80" fmla="*/ 0 w 1417"/>
                        <a:gd name="T81" fmla="*/ 0 h 1817"/>
                        <a:gd name="T82" fmla="*/ 0 w 1417"/>
                        <a:gd name="T83" fmla="*/ 0 h 1817"/>
                        <a:gd name="T84" fmla="*/ 0 w 1417"/>
                        <a:gd name="T85" fmla="*/ 0 h 1817"/>
                        <a:gd name="T86" fmla="*/ 0 w 1417"/>
                        <a:gd name="T87" fmla="*/ 0 h 1817"/>
                        <a:gd name="T88" fmla="*/ 0 w 1417"/>
                        <a:gd name="T89" fmla="*/ 0 h 1817"/>
                        <a:gd name="T90" fmla="*/ 0 w 1417"/>
                        <a:gd name="T91" fmla="*/ 0 h 1817"/>
                        <a:gd name="T92" fmla="*/ 0 w 1417"/>
                        <a:gd name="T93" fmla="*/ 0 h 1817"/>
                        <a:gd name="T94" fmla="*/ 0 w 1417"/>
                        <a:gd name="T95" fmla="*/ 0 h 1817"/>
                        <a:gd name="T96" fmla="*/ 0 w 1417"/>
                        <a:gd name="T97" fmla="*/ 0 h 1817"/>
                        <a:gd name="T98" fmla="*/ 0 w 1417"/>
                        <a:gd name="T99" fmla="*/ 0 h 1817"/>
                        <a:gd name="T100" fmla="*/ 0 w 1417"/>
                        <a:gd name="T101" fmla="*/ 0 h 1817"/>
                        <a:gd name="T102" fmla="*/ 0 w 1417"/>
                        <a:gd name="T103" fmla="*/ 0 h 1817"/>
                        <a:gd name="T104" fmla="*/ 0 w 1417"/>
                        <a:gd name="T105" fmla="*/ 0 h 1817"/>
                        <a:gd name="T106" fmla="*/ 0 w 1417"/>
                        <a:gd name="T107" fmla="*/ 0 h 1817"/>
                        <a:gd name="T108" fmla="*/ 0 w 1417"/>
                        <a:gd name="T109" fmla="*/ 0 h 18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7"/>
                        <a:gd name="T166" fmla="*/ 0 h 1817"/>
                        <a:gd name="T167" fmla="*/ 1417 w 1417"/>
                        <a:gd name="T168" fmla="*/ 1817 h 18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7" h="1817">
                          <a:moveTo>
                            <a:pt x="688" y="1771"/>
                          </a:moveTo>
                          <a:lnTo>
                            <a:pt x="1114" y="1726"/>
                          </a:lnTo>
                          <a:lnTo>
                            <a:pt x="1113" y="1717"/>
                          </a:lnTo>
                          <a:lnTo>
                            <a:pt x="1113" y="1707"/>
                          </a:lnTo>
                          <a:lnTo>
                            <a:pt x="1115" y="1699"/>
                          </a:lnTo>
                          <a:lnTo>
                            <a:pt x="1119" y="1690"/>
                          </a:lnTo>
                          <a:lnTo>
                            <a:pt x="1129" y="1672"/>
                          </a:lnTo>
                          <a:lnTo>
                            <a:pt x="1140" y="1653"/>
                          </a:lnTo>
                          <a:lnTo>
                            <a:pt x="1151" y="1636"/>
                          </a:lnTo>
                          <a:lnTo>
                            <a:pt x="1160" y="1619"/>
                          </a:lnTo>
                          <a:lnTo>
                            <a:pt x="1162" y="1611"/>
                          </a:lnTo>
                          <a:lnTo>
                            <a:pt x="1163" y="1603"/>
                          </a:lnTo>
                          <a:lnTo>
                            <a:pt x="1163" y="1595"/>
                          </a:lnTo>
                          <a:lnTo>
                            <a:pt x="1161" y="1587"/>
                          </a:lnTo>
                          <a:lnTo>
                            <a:pt x="1162" y="1579"/>
                          </a:lnTo>
                          <a:lnTo>
                            <a:pt x="1166" y="1571"/>
                          </a:lnTo>
                          <a:lnTo>
                            <a:pt x="1169" y="1564"/>
                          </a:lnTo>
                          <a:lnTo>
                            <a:pt x="1173" y="1557"/>
                          </a:lnTo>
                          <a:lnTo>
                            <a:pt x="1184" y="1544"/>
                          </a:lnTo>
                          <a:lnTo>
                            <a:pt x="1196" y="1535"/>
                          </a:lnTo>
                          <a:lnTo>
                            <a:pt x="1217" y="1520"/>
                          </a:lnTo>
                          <a:lnTo>
                            <a:pt x="1226" y="1515"/>
                          </a:lnTo>
                          <a:lnTo>
                            <a:pt x="1233" y="1417"/>
                          </a:lnTo>
                          <a:lnTo>
                            <a:pt x="1235" y="1390"/>
                          </a:lnTo>
                          <a:lnTo>
                            <a:pt x="1240" y="1367"/>
                          </a:lnTo>
                          <a:lnTo>
                            <a:pt x="1245" y="1346"/>
                          </a:lnTo>
                          <a:lnTo>
                            <a:pt x="1250" y="1329"/>
                          </a:lnTo>
                          <a:lnTo>
                            <a:pt x="1256" y="1313"/>
                          </a:lnTo>
                          <a:lnTo>
                            <a:pt x="1264" y="1301"/>
                          </a:lnTo>
                          <a:lnTo>
                            <a:pt x="1270" y="1290"/>
                          </a:lnTo>
                          <a:lnTo>
                            <a:pt x="1277" y="1281"/>
                          </a:lnTo>
                          <a:lnTo>
                            <a:pt x="1283" y="1275"/>
                          </a:lnTo>
                          <a:lnTo>
                            <a:pt x="1289" y="1269"/>
                          </a:lnTo>
                          <a:lnTo>
                            <a:pt x="1295" y="1265"/>
                          </a:lnTo>
                          <a:lnTo>
                            <a:pt x="1300" y="1263"/>
                          </a:lnTo>
                          <a:lnTo>
                            <a:pt x="1309" y="1260"/>
                          </a:lnTo>
                          <a:lnTo>
                            <a:pt x="1311" y="1259"/>
                          </a:lnTo>
                          <a:lnTo>
                            <a:pt x="1316" y="1281"/>
                          </a:lnTo>
                          <a:lnTo>
                            <a:pt x="1321" y="1298"/>
                          </a:lnTo>
                          <a:lnTo>
                            <a:pt x="1326" y="1311"/>
                          </a:lnTo>
                          <a:lnTo>
                            <a:pt x="1331" y="1318"/>
                          </a:lnTo>
                          <a:lnTo>
                            <a:pt x="1335" y="1319"/>
                          </a:lnTo>
                          <a:lnTo>
                            <a:pt x="1338" y="1318"/>
                          </a:lnTo>
                          <a:lnTo>
                            <a:pt x="1342" y="1316"/>
                          </a:lnTo>
                          <a:lnTo>
                            <a:pt x="1346" y="1311"/>
                          </a:lnTo>
                          <a:lnTo>
                            <a:pt x="1353" y="1300"/>
                          </a:lnTo>
                          <a:lnTo>
                            <a:pt x="1361" y="1284"/>
                          </a:lnTo>
                          <a:lnTo>
                            <a:pt x="1368" y="1265"/>
                          </a:lnTo>
                          <a:lnTo>
                            <a:pt x="1375" y="1243"/>
                          </a:lnTo>
                          <a:lnTo>
                            <a:pt x="1382" y="1220"/>
                          </a:lnTo>
                          <a:lnTo>
                            <a:pt x="1388" y="1196"/>
                          </a:lnTo>
                          <a:lnTo>
                            <a:pt x="1399" y="1147"/>
                          </a:lnTo>
                          <a:lnTo>
                            <a:pt x="1408" y="1104"/>
                          </a:lnTo>
                          <a:lnTo>
                            <a:pt x="1414" y="1074"/>
                          </a:lnTo>
                          <a:lnTo>
                            <a:pt x="1417" y="1062"/>
                          </a:lnTo>
                          <a:lnTo>
                            <a:pt x="1407" y="1057"/>
                          </a:lnTo>
                          <a:lnTo>
                            <a:pt x="1398" y="1050"/>
                          </a:lnTo>
                          <a:lnTo>
                            <a:pt x="1390" y="1043"/>
                          </a:lnTo>
                          <a:lnTo>
                            <a:pt x="1382" y="1035"/>
                          </a:lnTo>
                          <a:lnTo>
                            <a:pt x="1375" y="1028"/>
                          </a:lnTo>
                          <a:lnTo>
                            <a:pt x="1368" y="1019"/>
                          </a:lnTo>
                          <a:lnTo>
                            <a:pt x="1363" y="1009"/>
                          </a:lnTo>
                          <a:lnTo>
                            <a:pt x="1357" y="1001"/>
                          </a:lnTo>
                          <a:lnTo>
                            <a:pt x="1347" y="981"/>
                          </a:lnTo>
                          <a:lnTo>
                            <a:pt x="1339" y="962"/>
                          </a:lnTo>
                          <a:lnTo>
                            <a:pt x="1332" y="942"/>
                          </a:lnTo>
                          <a:lnTo>
                            <a:pt x="1327" y="923"/>
                          </a:lnTo>
                          <a:lnTo>
                            <a:pt x="1324" y="903"/>
                          </a:lnTo>
                          <a:lnTo>
                            <a:pt x="1321" y="886"/>
                          </a:lnTo>
                          <a:lnTo>
                            <a:pt x="1320" y="869"/>
                          </a:lnTo>
                          <a:lnTo>
                            <a:pt x="1319" y="855"/>
                          </a:lnTo>
                          <a:lnTo>
                            <a:pt x="1317" y="834"/>
                          </a:lnTo>
                          <a:lnTo>
                            <a:pt x="1317" y="826"/>
                          </a:lnTo>
                          <a:lnTo>
                            <a:pt x="1308" y="784"/>
                          </a:lnTo>
                          <a:lnTo>
                            <a:pt x="1297" y="749"/>
                          </a:lnTo>
                          <a:lnTo>
                            <a:pt x="1287" y="721"/>
                          </a:lnTo>
                          <a:lnTo>
                            <a:pt x="1276" y="697"/>
                          </a:lnTo>
                          <a:lnTo>
                            <a:pt x="1270" y="688"/>
                          </a:lnTo>
                          <a:lnTo>
                            <a:pt x="1265" y="679"/>
                          </a:lnTo>
                          <a:lnTo>
                            <a:pt x="1259" y="672"/>
                          </a:lnTo>
                          <a:lnTo>
                            <a:pt x="1254" y="665"/>
                          </a:lnTo>
                          <a:lnTo>
                            <a:pt x="1243" y="656"/>
                          </a:lnTo>
                          <a:lnTo>
                            <a:pt x="1233" y="650"/>
                          </a:lnTo>
                          <a:lnTo>
                            <a:pt x="1223" y="647"/>
                          </a:lnTo>
                          <a:lnTo>
                            <a:pt x="1215" y="646"/>
                          </a:lnTo>
                          <a:lnTo>
                            <a:pt x="1206" y="646"/>
                          </a:lnTo>
                          <a:lnTo>
                            <a:pt x="1200" y="648"/>
                          </a:lnTo>
                          <a:lnTo>
                            <a:pt x="1190" y="653"/>
                          </a:lnTo>
                          <a:lnTo>
                            <a:pt x="1186" y="656"/>
                          </a:lnTo>
                          <a:lnTo>
                            <a:pt x="1069" y="702"/>
                          </a:lnTo>
                          <a:lnTo>
                            <a:pt x="1054" y="714"/>
                          </a:lnTo>
                          <a:lnTo>
                            <a:pt x="1043" y="729"/>
                          </a:lnTo>
                          <a:lnTo>
                            <a:pt x="1032" y="745"/>
                          </a:lnTo>
                          <a:lnTo>
                            <a:pt x="1024" y="761"/>
                          </a:lnTo>
                          <a:lnTo>
                            <a:pt x="1018" y="778"/>
                          </a:lnTo>
                          <a:lnTo>
                            <a:pt x="1011" y="795"/>
                          </a:lnTo>
                          <a:lnTo>
                            <a:pt x="1007" y="811"/>
                          </a:lnTo>
                          <a:lnTo>
                            <a:pt x="1003" y="828"/>
                          </a:lnTo>
                          <a:lnTo>
                            <a:pt x="998" y="858"/>
                          </a:lnTo>
                          <a:lnTo>
                            <a:pt x="997" y="882"/>
                          </a:lnTo>
                          <a:lnTo>
                            <a:pt x="997" y="899"/>
                          </a:lnTo>
                          <a:lnTo>
                            <a:pt x="997" y="905"/>
                          </a:lnTo>
                          <a:lnTo>
                            <a:pt x="986" y="914"/>
                          </a:lnTo>
                          <a:lnTo>
                            <a:pt x="977" y="920"/>
                          </a:lnTo>
                          <a:lnTo>
                            <a:pt x="972" y="921"/>
                          </a:lnTo>
                          <a:lnTo>
                            <a:pt x="969" y="923"/>
                          </a:lnTo>
                          <a:lnTo>
                            <a:pt x="965" y="923"/>
                          </a:lnTo>
                          <a:lnTo>
                            <a:pt x="961" y="923"/>
                          </a:lnTo>
                          <a:lnTo>
                            <a:pt x="955" y="920"/>
                          </a:lnTo>
                          <a:lnTo>
                            <a:pt x="950" y="916"/>
                          </a:lnTo>
                          <a:lnTo>
                            <a:pt x="945" y="910"/>
                          </a:lnTo>
                          <a:lnTo>
                            <a:pt x="942" y="904"/>
                          </a:lnTo>
                          <a:lnTo>
                            <a:pt x="936" y="890"/>
                          </a:lnTo>
                          <a:lnTo>
                            <a:pt x="933" y="875"/>
                          </a:lnTo>
                          <a:lnTo>
                            <a:pt x="932" y="864"/>
                          </a:lnTo>
                          <a:lnTo>
                            <a:pt x="931" y="859"/>
                          </a:lnTo>
                          <a:lnTo>
                            <a:pt x="923" y="864"/>
                          </a:lnTo>
                          <a:lnTo>
                            <a:pt x="916" y="866"/>
                          </a:lnTo>
                          <a:lnTo>
                            <a:pt x="910" y="869"/>
                          </a:lnTo>
                          <a:lnTo>
                            <a:pt x="902" y="870"/>
                          </a:lnTo>
                          <a:lnTo>
                            <a:pt x="890" y="871"/>
                          </a:lnTo>
                          <a:lnTo>
                            <a:pt x="880" y="869"/>
                          </a:lnTo>
                          <a:lnTo>
                            <a:pt x="865" y="863"/>
                          </a:lnTo>
                          <a:lnTo>
                            <a:pt x="858" y="859"/>
                          </a:lnTo>
                          <a:lnTo>
                            <a:pt x="858" y="748"/>
                          </a:lnTo>
                          <a:lnTo>
                            <a:pt x="876" y="735"/>
                          </a:lnTo>
                          <a:lnTo>
                            <a:pt x="893" y="721"/>
                          </a:lnTo>
                          <a:lnTo>
                            <a:pt x="909" y="702"/>
                          </a:lnTo>
                          <a:lnTo>
                            <a:pt x="926" y="684"/>
                          </a:lnTo>
                          <a:lnTo>
                            <a:pt x="940" y="664"/>
                          </a:lnTo>
                          <a:lnTo>
                            <a:pt x="955" y="642"/>
                          </a:lnTo>
                          <a:lnTo>
                            <a:pt x="969" y="621"/>
                          </a:lnTo>
                          <a:lnTo>
                            <a:pt x="982" y="601"/>
                          </a:lnTo>
                          <a:lnTo>
                            <a:pt x="1004" y="561"/>
                          </a:lnTo>
                          <a:lnTo>
                            <a:pt x="1021" y="528"/>
                          </a:lnTo>
                          <a:lnTo>
                            <a:pt x="1032" y="506"/>
                          </a:lnTo>
                          <a:lnTo>
                            <a:pt x="1036" y="498"/>
                          </a:lnTo>
                          <a:lnTo>
                            <a:pt x="1030" y="328"/>
                          </a:lnTo>
                          <a:lnTo>
                            <a:pt x="1008" y="313"/>
                          </a:lnTo>
                          <a:lnTo>
                            <a:pt x="991" y="299"/>
                          </a:lnTo>
                          <a:lnTo>
                            <a:pt x="976" y="286"/>
                          </a:lnTo>
                          <a:lnTo>
                            <a:pt x="965" y="274"/>
                          </a:lnTo>
                          <a:lnTo>
                            <a:pt x="958" y="263"/>
                          </a:lnTo>
                          <a:lnTo>
                            <a:pt x="951" y="252"/>
                          </a:lnTo>
                          <a:lnTo>
                            <a:pt x="948" y="242"/>
                          </a:lnTo>
                          <a:lnTo>
                            <a:pt x="947" y="232"/>
                          </a:lnTo>
                          <a:lnTo>
                            <a:pt x="947" y="225"/>
                          </a:lnTo>
                          <a:lnTo>
                            <a:pt x="947" y="217"/>
                          </a:lnTo>
                          <a:lnTo>
                            <a:pt x="949" y="211"/>
                          </a:lnTo>
                          <a:lnTo>
                            <a:pt x="951" y="206"/>
                          </a:lnTo>
                          <a:lnTo>
                            <a:pt x="955" y="199"/>
                          </a:lnTo>
                          <a:lnTo>
                            <a:pt x="958" y="197"/>
                          </a:lnTo>
                          <a:lnTo>
                            <a:pt x="917" y="105"/>
                          </a:lnTo>
                          <a:lnTo>
                            <a:pt x="904" y="106"/>
                          </a:lnTo>
                          <a:lnTo>
                            <a:pt x="889" y="107"/>
                          </a:lnTo>
                          <a:lnTo>
                            <a:pt x="874" y="107"/>
                          </a:lnTo>
                          <a:lnTo>
                            <a:pt x="861" y="106"/>
                          </a:lnTo>
                          <a:lnTo>
                            <a:pt x="834" y="104"/>
                          </a:lnTo>
                          <a:lnTo>
                            <a:pt x="808" y="99"/>
                          </a:lnTo>
                          <a:lnTo>
                            <a:pt x="784" y="93"/>
                          </a:lnTo>
                          <a:lnTo>
                            <a:pt x="762" y="84"/>
                          </a:lnTo>
                          <a:lnTo>
                            <a:pt x="741" y="75"/>
                          </a:lnTo>
                          <a:lnTo>
                            <a:pt x="721" y="66"/>
                          </a:lnTo>
                          <a:lnTo>
                            <a:pt x="703" y="57"/>
                          </a:lnTo>
                          <a:lnTo>
                            <a:pt x="688" y="47"/>
                          </a:lnTo>
                          <a:lnTo>
                            <a:pt x="675" y="39"/>
                          </a:lnTo>
                          <a:lnTo>
                            <a:pt x="663" y="30"/>
                          </a:lnTo>
                          <a:lnTo>
                            <a:pt x="648" y="18"/>
                          </a:lnTo>
                          <a:lnTo>
                            <a:pt x="642" y="13"/>
                          </a:lnTo>
                          <a:lnTo>
                            <a:pt x="627" y="17"/>
                          </a:lnTo>
                          <a:lnTo>
                            <a:pt x="612" y="20"/>
                          </a:lnTo>
                          <a:lnTo>
                            <a:pt x="599" y="22"/>
                          </a:lnTo>
                          <a:lnTo>
                            <a:pt x="584" y="22"/>
                          </a:lnTo>
                          <a:lnTo>
                            <a:pt x="571" y="22"/>
                          </a:lnTo>
                          <a:lnTo>
                            <a:pt x="557" y="20"/>
                          </a:lnTo>
                          <a:lnTo>
                            <a:pt x="545" y="18"/>
                          </a:lnTo>
                          <a:lnTo>
                            <a:pt x="534" y="17"/>
                          </a:lnTo>
                          <a:lnTo>
                            <a:pt x="499" y="6"/>
                          </a:lnTo>
                          <a:lnTo>
                            <a:pt x="485" y="0"/>
                          </a:lnTo>
                          <a:lnTo>
                            <a:pt x="461" y="6"/>
                          </a:lnTo>
                          <a:lnTo>
                            <a:pt x="440" y="12"/>
                          </a:lnTo>
                          <a:lnTo>
                            <a:pt x="431" y="17"/>
                          </a:lnTo>
                          <a:lnTo>
                            <a:pt x="424" y="20"/>
                          </a:lnTo>
                          <a:lnTo>
                            <a:pt x="417" y="25"/>
                          </a:lnTo>
                          <a:lnTo>
                            <a:pt x="410" y="29"/>
                          </a:lnTo>
                          <a:lnTo>
                            <a:pt x="406" y="34"/>
                          </a:lnTo>
                          <a:lnTo>
                            <a:pt x="401" y="39"/>
                          </a:lnTo>
                          <a:lnTo>
                            <a:pt x="397" y="44"/>
                          </a:lnTo>
                          <a:lnTo>
                            <a:pt x="395" y="48"/>
                          </a:lnTo>
                          <a:lnTo>
                            <a:pt x="390" y="58"/>
                          </a:lnTo>
                          <a:lnTo>
                            <a:pt x="388" y="68"/>
                          </a:lnTo>
                          <a:lnTo>
                            <a:pt x="387" y="78"/>
                          </a:lnTo>
                          <a:lnTo>
                            <a:pt x="388" y="88"/>
                          </a:lnTo>
                          <a:lnTo>
                            <a:pt x="390" y="96"/>
                          </a:lnTo>
                          <a:lnTo>
                            <a:pt x="392" y="104"/>
                          </a:lnTo>
                          <a:lnTo>
                            <a:pt x="397" y="113"/>
                          </a:lnTo>
                          <a:lnTo>
                            <a:pt x="399" y="118"/>
                          </a:lnTo>
                          <a:lnTo>
                            <a:pt x="408" y="128"/>
                          </a:lnTo>
                          <a:lnTo>
                            <a:pt x="414" y="137"/>
                          </a:lnTo>
                          <a:lnTo>
                            <a:pt x="417" y="143"/>
                          </a:lnTo>
                          <a:lnTo>
                            <a:pt x="418" y="149"/>
                          </a:lnTo>
                          <a:lnTo>
                            <a:pt x="417" y="154"/>
                          </a:lnTo>
                          <a:lnTo>
                            <a:pt x="414" y="157"/>
                          </a:lnTo>
                          <a:lnTo>
                            <a:pt x="410" y="160"/>
                          </a:lnTo>
                          <a:lnTo>
                            <a:pt x="404" y="162"/>
                          </a:lnTo>
                          <a:lnTo>
                            <a:pt x="391" y="168"/>
                          </a:lnTo>
                          <a:lnTo>
                            <a:pt x="374" y="176"/>
                          </a:lnTo>
                          <a:lnTo>
                            <a:pt x="365" y="181"/>
                          </a:lnTo>
                          <a:lnTo>
                            <a:pt x="357" y="187"/>
                          </a:lnTo>
                          <a:lnTo>
                            <a:pt x="348" y="194"/>
                          </a:lnTo>
                          <a:lnTo>
                            <a:pt x="341" y="203"/>
                          </a:lnTo>
                          <a:lnTo>
                            <a:pt x="337" y="205"/>
                          </a:lnTo>
                          <a:lnTo>
                            <a:pt x="335" y="208"/>
                          </a:lnTo>
                          <a:lnTo>
                            <a:pt x="332" y="211"/>
                          </a:lnTo>
                          <a:lnTo>
                            <a:pt x="330" y="216"/>
                          </a:lnTo>
                          <a:lnTo>
                            <a:pt x="326" y="227"/>
                          </a:lnTo>
                          <a:lnTo>
                            <a:pt x="322" y="242"/>
                          </a:lnTo>
                          <a:lnTo>
                            <a:pt x="320" y="258"/>
                          </a:lnTo>
                          <a:lnTo>
                            <a:pt x="317" y="275"/>
                          </a:lnTo>
                          <a:lnTo>
                            <a:pt x="316" y="295"/>
                          </a:lnTo>
                          <a:lnTo>
                            <a:pt x="315" y="313"/>
                          </a:lnTo>
                          <a:lnTo>
                            <a:pt x="314" y="350"/>
                          </a:lnTo>
                          <a:lnTo>
                            <a:pt x="314" y="383"/>
                          </a:lnTo>
                          <a:lnTo>
                            <a:pt x="314" y="405"/>
                          </a:lnTo>
                          <a:lnTo>
                            <a:pt x="314" y="413"/>
                          </a:lnTo>
                          <a:lnTo>
                            <a:pt x="309" y="399"/>
                          </a:lnTo>
                          <a:lnTo>
                            <a:pt x="305" y="389"/>
                          </a:lnTo>
                          <a:lnTo>
                            <a:pt x="300" y="383"/>
                          </a:lnTo>
                          <a:lnTo>
                            <a:pt x="297" y="379"/>
                          </a:lnTo>
                          <a:lnTo>
                            <a:pt x="292" y="378"/>
                          </a:lnTo>
                          <a:lnTo>
                            <a:pt x="288" y="380"/>
                          </a:lnTo>
                          <a:lnTo>
                            <a:pt x="284" y="383"/>
                          </a:lnTo>
                          <a:lnTo>
                            <a:pt x="282" y="388"/>
                          </a:lnTo>
                          <a:lnTo>
                            <a:pt x="276" y="400"/>
                          </a:lnTo>
                          <a:lnTo>
                            <a:pt x="272" y="412"/>
                          </a:lnTo>
                          <a:lnTo>
                            <a:pt x="270" y="422"/>
                          </a:lnTo>
                          <a:lnTo>
                            <a:pt x="268" y="427"/>
                          </a:lnTo>
                          <a:lnTo>
                            <a:pt x="254" y="428"/>
                          </a:lnTo>
                          <a:lnTo>
                            <a:pt x="244" y="428"/>
                          </a:lnTo>
                          <a:lnTo>
                            <a:pt x="240" y="427"/>
                          </a:lnTo>
                          <a:lnTo>
                            <a:pt x="237" y="426"/>
                          </a:lnTo>
                          <a:lnTo>
                            <a:pt x="234" y="423"/>
                          </a:lnTo>
                          <a:lnTo>
                            <a:pt x="232" y="421"/>
                          </a:lnTo>
                          <a:lnTo>
                            <a:pt x="230" y="415"/>
                          </a:lnTo>
                          <a:lnTo>
                            <a:pt x="230" y="406"/>
                          </a:lnTo>
                          <a:lnTo>
                            <a:pt x="232" y="396"/>
                          </a:lnTo>
                          <a:lnTo>
                            <a:pt x="234" y="386"/>
                          </a:lnTo>
                          <a:lnTo>
                            <a:pt x="243" y="363"/>
                          </a:lnTo>
                          <a:lnTo>
                            <a:pt x="251" y="340"/>
                          </a:lnTo>
                          <a:lnTo>
                            <a:pt x="254" y="329"/>
                          </a:lnTo>
                          <a:lnTo>
                            <a:pt x="256" y="319"/>
                          </a:lnTo>
                          <a:lnTo>
                            <a:pt x="256" y="309"/>
                          </a:lnTo>
                          <a:lnTo>
                            <a:pt x="255" y="302"/>
                          </a:lnTo>
                          <a:lnTo>
                            <a:pt x="250" y="299"/>
                          </a:lnTo>
                          <a:lnTo>
                            <a:pt x="245" y="297"/>
                          </a:lnTo>
                          <a:lnTo>
                            <a:pt x="242" y="296"/>
                          </a:lnTo>
                          <a:lnTo>
                            <a:pt x="237" y="296"/>
                          </a:lnTo>
                          <a:lnTo>
                            <a:pt x="228" y="297"/>
                          </a:lnTo>
                          <a:lnTo>
                            <a:pt x="219" y="301"/>
                          </a:lnTo>
                          <a:lnTo>
                            <a:pt x="212" y="307"/>
                          </a:lnTo>
                          <a:lnTo>
                            <a:pt x="205" y="314"/>
                          </a:lnTo>
                          <a:lnTo>
                            <a:pt x="199" y="323"/>
                          </a:lnTo>
                          <a:lnTo>
                            <a:pt x="193" y="331"/>
                          </a:lnTo>
                          <a:lnTo>
                            <a:pt x="183" y="351"/>
                          </a:lnTo>
                          <a:lnTo>
                            <a:pt x="175" y="369"/>
                          </a:lnTo>
                          <a:lnTo>
                            <a:pt x="172" y="381"/>
                          </a:lnTo>
                          <a:lnTo>
                            <a:pt x="171" y="386"/>
                          </a:lnTo>
                          <a:lnTo>
                            <a:pt x="155" y="386"/>
                          </a:lnTo>
                          <a:lnTo>
                            <a:pt x="141" y="389"/>
                          </a:lnTo>
                          <a:lnTo>
                            <a:pt x="131" y="391"/>
                          </a:lnTo>
                          <a:lnTo>
                            <a:pt x="123" y="396"/>
                          </a:lnTo>
                          <a:lnTo>
                            <a:pt x="117" y="402"/>
                          </a:lnTo>
                          <a:lnTo>
                            <a:pt x="113" y="408"/>
                          </a:lnTo>
                          <a:lnTo>
                            <a:pt x="111" y="416"/>
                          </a:lnTo>
                          <a:lnTo>
                            <a:pt x="109" y="424"/>
                          </a:lnTo>
                          <a:lnTo>
                            <a:pt x="109" y="432"/>
                          </a:lnTo>
                          <a:lnTo>
                            <a:pt x="109" y="439"/>
                          </a:lnTo>
                          <a:lnTo>
                            <a:pt x="111" y="446"/>
                          </a:lnTo>
                          <a:lnTo>
                            <a:pt x="113" y="452"/>
                          </a:lnTo>
                          <a:lnTo>
                            <a:pt x="115" y="462"/>
                          </a:lnTo>
                          <a:lnTo>
                            <a:pt x="118" y="466"/>
                          </a:lnTo>
                          <a:lnTo>
                            <a:pt x="101" y="481"/>
                          </a:lnTo>
                          <a:lnTo>
                            <a:pt x="86" y="497"/>
                          </a:lnTo>
                          <a:lnTo>
                            <a:pt x="74" y="510"/>
                          </a:lnTo>
                          <a:lnTo>
                            <a:pt x="65" y="523"/>
                          </a:lnTo>
                          <a:lnTo>
                            <a:pt x="57" y="537"/>
                          </a:lnTo>
                          <a:lnTo>
                            <a:pt x="52" y="549"/>
                          </a:lnTo>
                          <a:lnTo>
                            <a:pt x="47" y="560"/>
                          </a:lnTo>
                          <a:lnTo>
                            <a:pt x="44" y="570"/>
                          </a:lnTo>
                          <a:lnTo>
                            <a:pt x="43" y="579"/>
                          </a:lnTo>
                          <a:lnTo>
                            <a:pt x="42" y="587"/>
                          </a:lnTo>
                          <a:lnTo>
                            <a:pt x="42" y="593"/>
                          </a:lnTo>
                          <a:lnTo>
                            <a:pt x="43" y="599"/>
                          </a:lnTo>
                          <a:lnTo>
                            <a:pt x="44" y="607"/>
                          </a:lnTo>
                          <a:lnTo>
                            <a:pt x="46" y="610"/>
                          </a:lnTo>
                          <a:lnTo>
                            <a:pt x="53" y="630"/>
                          </a:lnTo>
                          <a:lnTo>
                            <a:pt x="58" y="650"/>
                          </a:lnTo>
                          <a:lnTo>
                            <a:pt x="62" y="667"/>
                          </a:lnTo>
                          <a:lnTo>
                            <a:pt x="63" y="684"/>
                          </a:lnTo>
                          <a:lnTo>
                            <a:pt x="63" y="699"/>
                          </a:lnTo>
                          <a:lnTo>
                            <a:pt x="62" y="713"/>
                          </a:lnTo>
                          <a:lnTo>
                            <a:pt x="59" y="725"/>
                          </a:lnTo>
                          <a:lnTo>
                            <a:pt x="55" y="737"/>
                          </a:lnTo>
                          <a:lnTo>
                            <a:pt x="52" y="748"/>
                          </a:lnTo>
                          <a:lnTo>
                            <a:pt x="48" y="756"/>
                          </a:lnTo>
                          <a:lnTo>
                            <a:pt x="44" y="763"/>
                          </a:lnTo>
                          <a:lnTo>
                            <a:pt x="41" y="770"/>
                          </a:lnTo>
                          <a:lnTo>
                            <a:pt x="35" y="778"/>
                          </a:lnTo>
                          <a:lnTo>
                            <a:pt x="32" y="781"/>
                          </a:lnTo>
                          <a:lnTo>
                            <a:pt x="20" y="781"/>
                          </a:lnTo>
                          <a:lnTo>
                            <a:pt x="10" y="782"/>
                          </a:lnTo>
                          <a:lnTo>
                            <a:pt x="6" y="783"/>
                          </a:lnTo>
                          <a:lnTo>
                            <a:pt x="4" y="785"/>
                          </a:lnTo>
                          <a:lnTo>
                            <a:pt x="3" y="787"/>
                          </a:lnTo>
                          <a:lnTo>
                            <a:pt x="2" y="789"/>
                          </a:lnTo>
                          <a:lnTo>
                            <a:pt x="0" y="795"/>
                          </a:lnTo>
                          <a:lnTo>
                            <a:pt x="2" y="804"/>
                          </a:lnTo>
                          <a:lnTo>
                            <a:pt x="5" y="814"/>
                          </a:lnTo>
                          <a:lnTo>
                            <a:pt x="10" y="827"/>
                          </a:lnTo>
                          <a:lnTo>
                            <a:pt x="16" y="843"/>
                          </a:lnTo>
                          <a:lnTo>
                            <a:pt x="22" y="863"/>
                          </a:lnTo>
                          <a:lnTo>
                            <a:pt x="29" y="885"/>
                          </a:lnTo>
                          <a:lnTo>
                            <a:pt x="35" y="910"/>
                          </a:lnTo>
                          <a:lnTo>
                            <a:pt x="41" y="941"/>
                          </a:lnTo>
                          <a:lnTo>
                            <a:pt x="46" y="974"/>
                          </a:lnTo>
                          <a:lnTo>
                            <a:pt x="49" y="1013"/>
                          </a:lnTo>
                          <a:lnTo>
                            <a:pt x="52" y="1056"/>
                          </a:lnTo>
                          <a:lnTo>
                            <a:pt x="64" y="1090"/>
                          </a:lnTo>
                          <a:lnTo>
                            <a:pt x="76" y="1120"/>
                          </a:lnTo>
                          <a:lnTo>
                            <a:pt x="87" y="1148"/>
                          </a:lnTo>
                          <a:lnTo>
                            <a:pt x="98" y="1176"/>
                          </a:lnTo>
                          <a:lnTo>
                            <a:pt x="102" y="1191"/>
                          </a:lnTo>
                          <a:lnTo>
                            <a:pt x="107" y="1207"/>
                          </a:lnTo>
                          <a:lnTo>
                            <a:pt x="111" y="1225"/>
                          </a:lnTo>
                          <a:lnTo>
                            <a:pt x="114" y="1245"/>
                          </a:lnTo>
                          <a:lnTo>
                            <a:pt x="118" y="1265"/>
                          </a:lnTo>
                          <a:lnTo>
                            <a:pt x="120" y="1289"/>
                          </a:lnTo>
                          <a:lnTo>
                            <a:pt x="123" y="1316"/>
                          </a:lnTo>
                          <a:lnTo>
                            <a:pt x="124" y="1345"/>
                          </a:lnTo>
                          <a:lnTo>
                            <a:pt x="134" y="1363"/>
                          </a:lnTo>
                          <a:lnTo>
                            <a:pt x="141" y="1382"/>
                          </a:lnTo>
                          <a:lnTo>
                            <a:pt x="146" y="1399"/>
                          </a:lnTo>
                          <a:lnTo>
                            <a:pt x="150" y="1416"/>
                          </a:lnTo>
                          <a:lnTo>
                            <a:pt x="152" y="1431"/>
                          </a:lnTo>
                          <a:lnTo>
                            <a:pt x="152" y="1445"/>
                          </a:lnTo>
                          <a:lnTo>
                            <a:pt x="151" y="1458"/>
                          </a:lnTo>
                          <a:lnTo>
                            <a:pt x="150" y="1470"/>
                          </a:lnTo>
                          <a:lnTo>
                            <a:pt x="147" y="1480"/>
                          </a:lnTo>
                          <a:lnTo>
                            <a:pt x="144" y="1489"/>
                          </a:lnTo>
                          <a:lnTo>
                            <a:pt x="141" y="1497"/>
                          </a:lnTo>
                          <a:lnTo>
                            <a:pt x="137" y="1503"/>
                          </a:lnTo>
                          <a:lnTo>
                            <a:pt x="133" y="1513"/>
                          </a:lnTo>
                          <a:lnTo>
                            <a:pt x="130" y="1515"/>
                          </a:lnTo>
                          <a:lnTo>
                            <a:pt x="134" y="1529"/>
                          </a:lnTo>
                          <a:lnTo>
                            <a:pt x="136" y="1542"/>
                          </a:lnTo>
                          <a:lnTo>
                            <a:pt x="136" y="1558"/>
                          </a:lnTo>
                          <a:lnTo>
                            <a:pt x="135" y="1574"/>
                          </a:lnTo>
                          <a:lnTo>
                            <a:pt x="131" y="1590"/>
                          </a:lnTo>
                          <a:lnTo>
                            <a:pt x="128" y="1607"/>
                          </a:lnTo>
                          <a:lnTo>
                            <a:pt x="123" y="1623"/>
                          </a:lnTo>
                          <a:lnTo>
                            <a:pt x="118" y="1639"/>
                          </a:lnTo>
                          <a:lnTo>
                            <a:pt x="106" y="1667"/>
                          </a:lnTo>
                          <a:lnTo>
                            <a:pt x="96" y="1690"/>
                          </a:lnTo>
                          <a:lnTo>
                            <a:pt x="87" y="1706"/>
                          </a:lnTo>
                          <a:lnTo>
                            <a:pt x="85" y="1712"/>
                          </a:lnTo>
                          <a:lnTo>
                            <a:pt x="84" y="1727"/>
                          </a:lnTo>
                          <a:lnTo>
                            <a:pt x="82" y="1743"/>
                          </a:lnTo>
                          <a:lnTo>
                            <a:pt x="79" y="1757"/>
                          </a:lnTo>
                          <a:lnTo>
                            <a:pt x="75" y="1772"/>
                          </a:lnTo>
                          <a:lnTo>
                            <a:pt x="69" y="1786"/>
                          </a:lnTo>
                          <a:lnTo>
                            <a:pt x="63" y="1798"/>
                          </a:lnTo>
                          <a:lnTo>
                            <a:pt x="54" y="1809"/>
                          </a:lnTo>
                          <a:lnTo>
                            <a:pt x="46" y="1817"/>
                          </a:lnTo>
                          <a:lnTo>
                            <a:pt x="688" y="177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340519">
                        <a:buClrTx/>
                      </a:pPr>
                      <a:endParaRPr lang="en-US" sz="1350" kern="1200">
                        <a:solidFill>
                          <a:prstClr val="black"/>
                        </a:solidFill>
                        <a:latin typeface="Calibri" charset="0"/>
                        <a:ea typeface=""/>
                        <a:cs typeface=""/>
                      </a:endParaRPr>
                    </a:p>
                  </p:txBody>
                </p:sp>
                <p:sp>
                  <p:nvSpPr>
                    <p:cNvPr id="168" name="Freeform 518"/>
                    <p:cNvSpPr>
                      <a:spLocks/>
                    </p:cNvSpPr>
                    <p:nvPr/>
                  </p:nvSpPr>
                  <p:spPr bwMode="auto">
                    <a:xfrm>
                      <a:off x="4165" y="1067"/>
                      <a:ext cx="293" cy="195"/>
                    </a:xfrm>
                    <a:custGeom>
                      <a:avLst/>
                      <a:gdLst>
                        <a:gd name="T0" fmla="*/ 0 w 1173"/>
                        <a:gd name="T1" fmla="*/ 0 h 780"/>
                        <a:gd name="T2" fmla="*/ 0 w 1173"/>
                        <a:gd name="T3" fmla="*/ 0 h 780"/>
                        <a:gd name="T4" fmla="*/ 0 w 1173"/>
                        <a:gd name="T5" fmla="*/ 0 h 780"/>
                        <a:gd name="T6" fmla="*/ 0 w 1173"/>
                        <a:gd name="T7" fmla="*/ 0 h 780"/>
                        <a:gd name="T8" fmla="*/ 0 w 1173"/>
                        <a:gd name="T9" fmla="*/ 0 h 780"/>
                        <a:gd name="T10" fmla="*/ 0 w 1173"/>
                        <a:gd name="T11" fmla="*/ 0 h 780"/>
                        <a:gd name="T12" fmla="*/ 0 w 1173"/>
                        <a:gd name="T13" fmla="*/ 0 h 780"/>
                        <a:gd name="T14" fmla="*/ 0 w 1173"/>
                        <a:gd name="T15" fmla="*/ 0 h 780"/>
                        <a:gd name="T16" fmla="*/ 0 w 1173"/>
                        <a:gd name="T17" fmla="*/ 0 h 780"/>
                        <a:gd name="T18" fmla="*/ 0 w 1173"/>
                        <a:gd name="T19" fmla="*/ 0 h 780"/>
                        <a:gd name="T20" fmla="*/ 0 w 1173"/>
                        <a:gd name="T21" fmla="*/ 0 h 780"/>
                        <a:gd name="T22" fmla="*/ 0 w 1173"/>
                        <a:gd name="T23" fmla="*/ 0 h 780"/>
                        <a:gd name="T24" fmla="*/ 0 w 1173"/>
                        <a:gd name="T25" fmla="*/ 0 h 780"/>
                        <a:gd name="T26" fmla="*/ 0 w 1173"/>
                        <a:gd name="T27" fmla="*/ 0 h 780"/>
                        <a:gd name="T28" fmla="*/ 0 w 1173"/>
                        <a:gd name="T29" fmla="*/ 0 h 780"/>
                        <a:gd name="T30" fmla="*/ 0 w 1173"/>
                        <a:gd name="T31" fmla="*/ 0 h 780"/>
                        <a:gd name="T32" fmla="*/ 0 w 1173"/>
                        <a:gd name="T33" fmla="*/ 0 h 780"/>
                        <a:gd name="T34" fmla="*/ 0 w 1173"/>
                        <a:gd name="T35" fmla="*/ 0 h 780"/>
                        <a:gd name="T36" fmla="*/ 0 w 1173"/>
                        <a:gd name="T37" fmla="*/ 0 h 780"/>
                        <a:gd name="T38" fmla="*/ 0 w 1173"/>
                        <a:gd name="T39" fmla="*/ 0 h 780"/>
                        <a:gd name="T40" fmla="*/ 0 w 1173"/>
                        <a:gd name="T41" fmla="*/ 0 h 780"/>
                        <a:gd name="T42" fmla="*/ 0 w 1173"/>
                        <a:gd name="T43" fmla="*/ 0 h 780"/>
                        <a:gd name="T44" fmla="*/ 0 w 1173"/>
                        <a:gd name="T45" fmla="*/ 0 h 780"/>
                        <a:gd name="T46" fmla="*/ 0 w 1173"/>
                        <a:gd name="T47" fmla="*/ 0 h 780"/>
                        <a:gd name="T48" fmla="*/ 0 w 1173"/>
                        <a:gd name="T49" fmla="*/ 0 h 780"/>
                        <a:gd name="T50" fmla="*/ 0 w 1173"/>
                        <a:gd name="T51" fmla="*/ 0 h 780"/>
                        <a:gd name="T52" fmla="*/ 0 w 1173"/>
                        <a:gd name="T53" fmla="*/ 0 h 780"/>
                        <a:gd name="T54" fmla="*/ 0 w 1173"/>
                        <a:gd name="T55" fmla="*/ 0 h 780"/>
                        <a:gd name="T56" fmla="*/ 0 w 1173"/>
                        <a:gd name="T57" fmla="*/ 0 h 780"/>
                        <a:gd name="T58" fmla="*/ 0 w 1173"/>
                        <a:gd name="T59" fmla="*/ 0 h 780"/>
                        <a:gd name="T60" fmla="*/ 0 w 1173"/>
                        <a:gd name="T61" fmla="*/ 0 h 780"/>
                        <a:gd name="T62" fmla="*/ 0 w 1173"/>
                        <a:gd name="T63" fmla="*/ 0 h 780"/>
                        <a:gd name="T64" fmla="*/ 0 w 1173"/>
                        <a:gd name="T65" fmla="*/ 0 h 780"/>
                        <a:gd name="T66" fmla="*/ 0 w 1173"/>
                        <a:gd name="T67" fmla="*/ 0 h 780"/>
                        <a:gd name="T68" fmla="*/ 0 w 1173"/>
                        <a:gd name="T69" fmla="*/ 0 h 780"/>
                        <a:gd name="T70" fmla="*/ 0 w 1173"/>
                        <a:gd name="T71" fmla="*/ 0 h 780"/>
                        <a:gd name="T72" fmla="*/ 0 w 1173"/>
                        <a:gd name="T73" fmla="*/ 0 h 780"/>
                        <a:gd name="T74" fmla="*/ 0 w 1173"/>
                        <a:gd name="T75" fmla="*/ 0 h 780"/>
                        <a:gd name="T76" fmla="*/ 0 w 1173"/>
                        <a:gd name="T77" fmla="*/ 0 h 780"/>
                        <a:gd name="T78" fmla="*/ 0 w 1173"/>
                        <a:gd name="T79" fmla="*/ 0 h 780"/>
                        <a:gd name="T80" fmla="*/ 0 w 1173"/>
                        <a:gd name="T81" fmla="*/ 0 h 780"/>
                        <a:gd name="T82" fmla="*/ 0 w 1173"/>
                        <a:gd name="T83" fmla="*/ 0 h 780"/>
                        <a:gd name="T84" fmla="*/ 0 w 1173"/>
                        <a:gd name="T85" fmla="*/ 0 h 780"/>
                        <a:gd name="T86" fmla="*/ 0 w 1173"/>
                        <a:gd name="T87" fmla="*/ 0 h 780"/>
                        <a:gd name="T88" fmla="*/ 0 w 1173"/>
                        <a:gd name="T89" fmla="*/ 0 h 780"/>
                        <a:gd name="T90" fmla="*/ 0 w 1173"/>
                        <a:gd name="T91" fmla="*/ 0 h 780"/>
                        <a:gd name="T92" fmla="*/ 0 w 1173"/>
                        <a:gd name="T93" fmla="*/ 0 h 780"/>
                        <a:gd name="T94" fmla="*/ 0 w 1173"/>
                        <a:gd name="T95" fmla="*/ 0 h 780"/>
                        <a:gd name="T96" fmla="*/ 0 w 1173"/>
                        <a:gd name="T97" fmla="*/ 0 h 780"/>
                        <a:gd name="T98" fmla="*/ 0 w 1173"/>
                        <a:gd name="T99" fmla="*/ 0 h 780"/>
                        <a:gd name="T100" fmla="*/ 0 w 1173"/>
                        <a:gd name="T101" fmla="*/ 0 h 780"/>
                        <a:gd name="T102" fmla="*/ 0 w 1173"/>
                        <a:gd name="T103" fmla="*/ 0 h 7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3"/>
                        <a:gd name="T157" fmla="*/ 0 h 780"/>
                        <a:gd name="T158" fmla="*/ 1173 w 1173"/>
                        <a:gd name="T159" fmla="*/ 780 h 7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3" h="780">
                          <a:moveTo>
                            <a:pt x="1173" y="0"/>
                          </a:moveTo>
                          <a:lnTo>
                            <a:pt x="1164" y="10"/>
                          </a:lnTo>
                          <a:lnTo>
                            <a:pt x="1135" y="37"/>
                          </a:lnTo>
                          <a:lnTo>
                            <a:pt x="1116" y="55"/>
                          </a:lnTo>
                          <a:lnTo>
                            <a:pt x="1091" y="76"/>
                          </a:lnTo>
                          <a:lnTo>
                            <a:pt x="1063" y="98"/>
                          </a:lnTo>
                          <a:lnTo>
                            <a:pt x="1033" y="120"/>
                          </a:lnTo>
                          <a:lnTo>
                            <a:pt x="998" y="143"/>
                          </a:lnTo>
                          <a:lnTo>
                            <a:pt x="962" y="167"/>
                          </a:lnTo>
                          <a:lnTo>
                            <a:pt x="942" y="178"/>
                          </a:lnTo>
                          <a:lnTo>
                            <a:pt x="922" y="188"/>
                          </a:lnTo>
                          <a:lnTo>
                            <a:pt x="902" y="199"/>
                          </a:lnTo>
                          <a:lnTo>
                            <a:pt x="880" y="207"/>
                          </a:lnTo>
                          <a:lnTo>
                            <a:pt x="859" y="217"/>
                          </a:lnTo>
                          <a:lnTo>
                            <a:pt x="837" y="225"/>
                          </a:lnTo>
                          <a:lnTo>
                            <a:pt x="814" y="233"/>
                          </a:lnTo>
                          <a:lnTo>
                            <a:pt x="790" y="239"/>
                          </a:lnTo>
                          <a:lnTo>
                            <a:pt x="767" y="245"/>
                          </a:lnTo>
                          <a:lnTo>
                            <a:pt x="744" y="250"/>
                          </a:lnTo>
                          <a:lnTo>
                            <a:pt x="719" y="254"/>
                          </a:lnTo>
                          <a:lnTo>
                            <a:pt x="695" y="256"/>
                          </a:lnTo>
                          <a:lnTo>
                            <a:pt x="683" y="271"/>
                          </a:lnTo>
                          <a:lnTo>
                            <a:pt x="670" y="284"/>
                          </a:lnTo>
                          <a:lnTo>
                            <a:pt x="659" y="298"/>
                          </a:lnTo>
                          <a:lnTo>
                            <a:pt x="647" y="309"/>
                          </a:lnTo>
                          <a:lnTo>
                            <a:pt x="636" y="317"/>
                          </a:lnTo>
                          <a:lnTo>
                            <a:pt x="625" y="326"/>
                          </a:lnTo>
                          <a:lnTo>
                            <a:pt x="614" y="334"/>
                          </a:lnTo>
                          <a:lnTo>
                            <a:pt x="603" y="341"/>
                          </a:lnTo>
                          <a:lnTo>
                            <a:pt x="582" y="350"/>
                          </a:lnTo>
                          <a:lnTo>
                            <a:pt x="563" y="358"/>
                          </a:lnTo>
                          <a:lnTo>
                            <a:pt x="543" y="364"/>
                          </a:lnTo>
                          <a:lnTo>
                            <a:pt x="525" y="366"/>
                          </a:lnTo>
                          <a:lnTo>
                            <a:pt x="492" y="371"/>
                          </a:lnTo>
                          <a:lnTo>
                            <a:pt x="463" y="377"/>
                          </a:lnTo>
                          <a:lnTo>
                            <a:pt x="456" y="379"/>
                          </a:lnTo>
                          <a:lnTo>
                            <a:pt x="450" y="382"/>
                          </a:lnTo>
                          <a:lnTo>
                            <a:pt x="444" y="385"/>
                          </a:lnTo>
                          <a:lnTo>
                            <a:pt x="439" y="390"/>
                          </a:lnTo>
                          <a:lnTo>
                            <a:pt x="433" y="394"/>
                          </a:lnTo>
                          <a:lnTo>
                            <a:pt x="428" y="399"/>
                          </a:lnTo>
                          <a:lnTo>
                            <a:pt x="423" y="405"/>
                          </a:lnTo>
                          <a:lnTo>
                            <a:pt x="419" y="413"/>
                          </a:lnTo>
                          <a:lnTo>
                            <a:pt x="396" y="434"/>
                          </a:lnTo>
                          <a:lnTo>
                            <a:pt x="374" y="452"/>
                          </a:lnTo>
                          <a:lnTo>
                            <a:pt x="351" y="469"/>
                          </a:lnTo>
                          <a:lnTo>
                            <a:pt x="328" y="485"/>
                          </a:lnTo>
                          <a:lnTo>
                            <a:pt x="304" y="500"/>
                          </a:lnTo>
                          <a:lnTo>
                            <a:pt x="282" y="512"/>
                          </a:lnTo>
                          <a:lnTo>
                            <a:pt x="260" y="524"/>
                          </a:lnTo>
                          <a:lnTo>
                            <a:pt x="241" y="534"/>
                          </a:lnTo>
                          <a:lnTo>
                            <a:pt x="204" y="550"/>
                          </a:lnTo>
                          <a:lnTo>
                            <a:pt x="176" y="562"/>
                          </a:lnTo>
                          <a:lnTo>
                            <a:pt x="157" y="568"/>
                          </a:lnTo>
                          <a:lnTo>
                            <a:pt x="150" y="571"/>
                          </a:lnTo>
                          <a:lnTo>
                            <a:pt x="146" y="573"/>
                          </a:lnTo>
                          <a:lnTo>
                            <a:pt x="135" y="582"/>
                          </a:lnTo>
                          <a:lnTo>
                            <a:pt x="120" y="598"/>
                          </a:lnTo>
                          <a:lnTo>
                            <a:pt x="100" y="618"/>
                          </a:lnTo>
                          <a:lnTo>
                            <a:pt x="88" y="632"/>
                          </a:lnTo>
                          <a:lnTo>
                            <a:pt x="75" y="647"/>
                          </a:lnTo>
                          <a:lnTo>
                            <a:pt x="63" y="663"/>
                          </a:lnTo>
                          <a:lnTo>
                            <a:pt x="51" y="682"/>
                          </a:lnTo>
                          <a:lnTo>
                            <a:pt x="38" y="702"/>
                          </a:lnTo>
                          <a:lnTo>
                            <a:pt x="25" y="724"/>
                          </a:lnTo>
                          <a:lnTo>
                            <a:pt x="12" y="748"/>
                          </a:lnTo>
                          <a:lnTo>
                            <a:pt x="0" y="774"/>
                          </a:lnTo>
                          <a:lnTo>
                            <a:pt x="25" y="768"/>
                          </a:lnTo>
                          <a:lnTo>
                            <a:pt x="47" y="764"/>
                          </a:lnTo>
                          <a:lnTo>
                            <a:pt x="67" y="763"/>
                          </a:lnTo>
                          <a:lnTo>
                            <a:pt x="85" y="763"/>
                          </a:lnTo>
                          <a:lnTo>
                            <a:pt x="101" y="764"/>
                          </a:lnTo>
                          <a:lnTo>
                            <a:pt x="115" y="767"/>
                          </a:lnTo>
                          <a:lnTo>
                            <a:pt x="128" y="769"/>
                          </a:lnTo>
                          <a:lnTo>
                            <a:pt x="139" y="773"/>
                          </a:lnTo>
                          <a:lnTo>
                            <a:pt x="150" y="775"/>
                          </a:lnTo>
                          <a:lnTo>
                            <a:pt x="161" y="778"/>
                          </a:lnTo>
                          <a:lnTo>
                            <a:pt x="172" y="779"/>
                          </a:lnTo>
                          <a:lnTo>
                            <a:pt x="183" y="780"/>
                          </a:lnTo>
                          <a:lnTo>
                            <a:pt x="194" y="779"/>
                          </a:lnTo>
                          <a:lnTo>
                            <a:pt x="206" y="775"/>
                          </a:lnTo>
                          <a:lnTo>
                            <a:pt x="220" y="769"/>
                          </a:lnTo>
                          <a:lnTo>
                            <a:pt x="236" y="760"/>
                          </a:lnTo>
                          <a:lnTo>
                            <a:pt x="238" y="757"/>
                          </a:lnTo>
                          <a:lnTo>
                            <a:pt x="247" y="746"/>
                          </a:lnTo>
                          <a:lnTo>
                            <a:pt x="260" y="731"/>
                          </a:lnTo>
                          <a:lnTo>
                            <a:pt x="279" y="714"/>
                          </a:lnTo>
                          <a:lnTo>
                            <a:pt x="290" y="705"/>
                          </a:lnTo>
                          <a:lnTo>
                            <a:pt x="302" y="697"/>
                          </a:lnTo>
                          <a:lnTo>
                            <a:pt x="315" y="689"/>
                          </a:lnTo>
                          <a:lnTo>
                            <a:pt x="330" y="683"/>
                          </a:lnTo>
                          <a:lnTo>
                            <a:pt x="346" y="678"/>
                          </a:lnTo>
                          <a:lnTo>
                            <a:pt x="362" y="676"/>
                          </a:lnTo>
                          <a:lnTo>
                            <a:pt x="380" y="675"/>
                          </a:lnTo>
                          <a:lnTo>
                            <a:pt x="400" y="676"/>
                          </a:lnTo>
                          <a:lnTo>
                            <a:pt x="400" y="674"/>
                          </a:lnTo>
                          <a:lnTo>
                            <a:pt x="403" y="667"/>
                          </a:lnTo>
                          <a:lnTo>
                            <a:pt x="407" y="664"/>
                          </a:lnTo>
                          <a:lnTo>
                            <a:pt x="413" y="660"/>
                          </a:lnTo>
                          <a:lnTo>
                            <a:pt x="422" y="656"/>
                          </a:lnTo>
                          <a:lnTo>
                            <a:pt x="433" y="652"/>
                          </a:lnTo>
                          <a:lnTo>
                            <a:pt x="448" y="648"/>
                          </a:lnTo>
                          <a:lnTo>
                            <a:pt x="465" y="644"/>
                          </a:lnTo>
                          <a:lnTo>
                            <a:pt x="487" y="642"/>
                          </a:lnTo>
                          <a:lnTo>
                            <a:pt x="512" y="639"/>
                          </a:lnTo>
                          <a:lnTo>
                            <a:pt x="544" y="639"/>
                          </a:lnTo>
                          <a:lnTo>
                            <a:pt x="580" y="639"/>
                          </a:lnTo>
                          <a:lnTo>
                            <a:pt x="621" y="640"/>
                          </a:lnTo>
                          <a:lnTo>
                            <a:pt x="669" y="643"/>
                          </a:lnTo>
                          <a:lnTo>
                            <a:pt x="669" y="644"/>
                          </a:lnTo>
                          <a:lnTo>
                            <a:pt x="673" y="648"/>
                          </a:lnTo>
                          <a:lnTo>
                            <a:pt x="676" y="650"/>
                          </a:lnTo>
                          <a:lnTo>
                            <a:pt x="680" y="652"/>
                          </a:lnTo>
                          <a:lnTo>
                            <a:pt x="685" y="654"/>
                          </a:lnTo>
                          <a:lnTo>
                            <a:pt x="691" y="654"/>
                          </a:lnTo>
                          <a:lnTo>
                            <a:pt x="697" y="655"/>
                          </a:lnTo>
                          <a:lnTo>
                            <a:pt x="706" y="654"/>
                          </a:lnTo>
                          <a:lnTo>
                            <a:pt x="716" y="652"/>
                          </a:lnTo>
                          <a:lnTo>
                            <a:pt x="727" y="649"/>
                          </a:lnTo>
                          <a:lnTo>
                            <a:pt x="739" y="643"/>
                          </a:lnTo>
                          <a:lnTo>
                            <a:pt x="754" y="637"/>
                          </a:lnTo>
                          <a:lnTo>
                            <a:pt x="769" y="628"/>
                          </a:lnTo>
                          <a:lnTo>
                            <a:pt x="787" y="617"/>
                          </a:lnTo>
                          <a:lnTo>
                            <a:pt x="793" y="617"/>
                          </a:lnTo>
                          <a:lnTo>
                            <a:pt x="809" y="620"/>
                          </a:lnTo>
                          <a:lnTo>
                            <a:pt x="820" y="620"/>
                          </a:lnTo>
                          <a:lnTo>
                            <a:pt x="833" y="620"/>
                          </a:lnTo>
                          <a:lnTo>
                            <a:pt x="847" y="620"/>
                          </a:lnTo>
                          <a:lnTo>
                            <a:pt x="862" y="617"/>
                          </a:lnTo>
                          <a:lnTo>
                            <a:pt x="880" y="615"/>
                          </a:lnTo>
                          <a:lnTo>
                            <a:pt x="897" y="611"/>
                          </a:lnTo>
                          <a:lnTo>
                            <a:pt x="915" y="605"/>
                          </a:lnTo>
                          <a:lnTo>
                            <a:pt x="933" y="598"/>
                          </a:lnTo>
                          <a:lnTo>
                            <a:pt x="952" y="588"/>
                          </a:lnTo>
                          <a:lnTo>
                            <a:pt x="969" y="576"/>
                          </a:lnTo>
                          <a:lnTo>
                            <a:pt x="978" y="569"/>
                          </a:lnTo>
                          <a:lnTo>
                            <a:pt x="986" y="562"/>
                          </a:lnTo>
                          <a:lnTo>
                            <a:pt x="995" y="554"/>
                          </a:lnTo>
                          <a:lnTo>
                            <a:pt x="1003" y="545"/>
                          </a:lnTo>
                          <a:lnTo>
                            <a:pt x="1006" y="540"/>
                          </a:lnTo>
                          <a:lnTo>
                            <a:pt x="1012" y="528"/>
                          </a:lnTo>
                          <a:lnTo>
                            <a:pt x="1022" y="509"/>
                          </a:lnTo>
                          <a:lnTo>
                            <a:pt x="1035" y="490"/>
                          </a:lnTo>
                          <a:lnTo>
                            <a:pt x="1044" y="481"/>
                          </a:lnTo>
                          <a:lnTo>
                            <a:pt x="1052" y="472"/>
                          </a:lnTo>
                          <a:lnTo>
                            <a:pt x="1062" y="463"/>
                          </a:lnTo>
                          <a:lnTo>
                            <a:pt x="1072" y="456"/>
                          </a:lnTo>
                          <a:lnTo>
                            <a:pt x="1083" y="451"/>
                          </a:lnTo>
                          <a:lnTo>
                            <a:pt x="1095" y="447"/>
                          </a:lnTo>
                          <a:lnTo>
                            <a:pt x="1101" y="446"/>
                          </a:lnTo>
                          <a:lnTo>
                            <a:pt x="1107" y="445"/>
                          </a:lnTo>
                          <a:lnTo>
                            <a:pt x="1115" y="446"/>
                          </a:lnTo>
                          <a:lnTo>
                            <a:pt x="1121" y="446"/>
                          </a:lnTo>
                          <a:lnTo>
                            <a:pt x="1088" y="236"/>
                          </a:lnTo>
                          <a:lnTo>
                            <a:pt x="1109" y="125"/>
                          </a:lnTo>
                          <a:lnTo>
                            <a:pt x="1173" y="0"/>
                          </a:lnTo>
                          <a:close/>
                        </a:path>
                      </a:pathLst>
                    </a:custGeom>
                    <a:solidFill>
                      <a:srgbClr val="A5FFFF"/>
                    </a:solid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0" name="Freeform 520"/>
                    <p:cNvSpPr>
                      <a:spLocks/>
                    </p:cNvSpPr>
                    <p:nvPr/>
                  </p:nvSpPr>
                  <p:spPr bwMode="auto">
                    <a:xfrm>
                      <a:off x="3922" y="1360"/>
                      <a:ext cx="38" cy="43"/>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w 150"/>
                        <a:gd name="T39" fmla="*/ 0 h 170"/>
                        <a:gd name="T40" fmla="*/ 0 w 150"/>
                        <a:gd name="T41" fmla="*/ 0 h 170"/>
                        <a:gd name="T42" fmla="*/ 0 w 150"/>
                        <a:gd name="T43" fmla="*/ 0 h 170"/>
                        <a:gd name="T44" fmla="*/ 0 w 150"/>
                        <a:gd name="T45" fmla="*/ 0 h 170"/>
                        <a:gd name="T46" fmla="*/ 0 w 150"/>
                        <a:gd name="T47" fmla="*/ 0 h 170"/>
                        <a:gd name="T48" fmla="*/ 0 w 150"/>
                        <a:gd name="T49" fmla="*/ 0 h 170"/>
                        <a:gd name="T50" fmla="*/ 0 w 150"/>
                        <a:gd name="T51" fmla="*/ 0 h 170"/>
                        <a:gd name="T52" fmla="*/ 0 w 150"/>
                        <a:gd name="T53" fmla="*/ 0 h 170"/>
                        <a:gd name="T54" fmla="*/ 0 w 150"/>
                        <a:gd name="T55" fmla="*/ 0 h 170"/>
                        <a:gd name="T56" fmla="*/ 0 w 150"/>
                        <a:gd name="T57" fmla="*/ 0 h 170"/>
                        <a:gd name="T58" fmla="*/ 0 w 150"/>
                        <a:gd name="T59" fmla="*/ 0 h 170"/>
                        <a:gd name="T60" fmla="*/ 0 w 150"/>
                        <a:gd name="T61" fmla="*/ 0 h 170"/>
                        <a:gd name="T62" fmla="*/ 0 w 150"/>
                        <a:gd name="T63" fmla="*/ 0 h 170"/>
                        <a:gd name="T64" fmla="*/ 0 w 150"/>
                        <a:gd name="T65" fmla="*/ 0 h 170"/>
                        <a:gd name="T66" fmla="*/ 0 w 150"/>
                        <a:gd name="T67" fmla="*/ 0 h 170"/>
                        <a:gd name="T68" fmla="*/ 0 w 150"/>
                        <a:gd name="T69" fmla="*/ 0 h 170"/>
                        <a:gd name="T70" fmla="*/ 0 w 150"/>
                        <a:gd name="T71" fmla="*/ 0 h 170"/>
                        <a:gd name="T72" fmla="*/ 0 w 150"/>
                        <a:gd name="T73" fmla="*/ 0 h 170"/>
                        <a:gd name="T74" fmla="*/ 0 w 150"/>
                        <a:gd name="T75" fmla="*/ 0 h 170"/>
                        <a:gd name="T76" fmla="*/ 0 w 150"/>
                        <a:gd name="T77" fmla="*/ 0 h 170"/>
                        <a:gd name="T78" fmla="*/ 0 w 150"/>
                        <a:gd name="T79" fmla="*/ 0 h 170"/>
                        <a:gd name="T80" fmla="*/ 0 w 150"/>
                        <a:gd name="T81" fmla="*/ 0 h 170"/>
                        <a:gd name="T82" fmla="*/ 0 w 150"/>
                        <a:gd name="T83" fmla="*/ 0 h 170"/>
                        <a:gd name="T84" fmla="*/ 0 w 150"/>
                        <a:gd name="T85" fmla="*/ 0 h 170"/>
                        <a:gd name="T86" fmla="*/ 0 w 150"/>
                        <a:gd name="T87" fmla="*/ 0 h 170"/>
                        <a:gd name="T88" fmla="*/ 0 w 150"/>
                        <a:gd name="T89" fmla="*/ 0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
                        <a:gd name="T136" fmla="*/ 0 h 170"/>
                        <a:gd name="T137" fmla="*/ 150 w 150"/>
                        <a:gd name="T138" fmla="*/ 170 h 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 h="170">
                          <a:moveTo>
                            <a:pt x="0" y="158"/>
                          </a:moveTo>
                          <a:lnTo>
                            <a:pt x="10" y="162"/>
                          </a:lnTo>
                          <a:lnTo>
                            <a:pt x="26" y="170"/>
                          </a:lnTo>
                          <a:lnTo>
                            <a:pt x="43" y="170"/>
                          </a:lnTo>
                          <a:lnTo>
                            <a:pt x="62" y="168"/>
                          </a:lnTo>
                          <a:lnTo>
                            <a:pt x="82" y="163"/>
                          </a:lnTo>
                          <a:lnTo>
                            <a:pt x="103" y="158"/>
                          </a:lnTo>
                          <a:lnTo>
                            <a:pt x="121" y="151"/>
                          </a:lnTo>
                          <a:lnTo>
                            <a:pt x="137" y="143"/>
                          </a:lnTo>
                          <a:lnTo>
                            <a:pt x="142" y="139"/>
                          </a:lnTo>
                          <a:lnTo>
                            <a:pt x="147" y="135"/>
                          </a:lnTo>
                          <a:lnTo>
                            <a:pt x="149" y="130"/>
                          </a:lnTo>
                          <a:lnTo>
                            <a:pt x="150" y="125"/>
                          </a:lnTo>
                          <a:lnTo>
                            <a:pt x="150" y="114"/>
                          </a:lnTo>
                          <a:lnTo>
                            <a:pt x="150" y="98"/>
                          </a:lnTo>
                          <a:lnTo>
                            <a:pt x="141" y="98"/>
                          </a:lnTo>
                          <a:lnTo>
                            <a:pt x="131" y="96"/>
                          </a:lnTo>
                          <a:lnTo>
                            <a:pt x="122" y="93"/>
                          </a:lnTo>
                          <a:lnTo>
                            <a:pt x="115" y="88"/>
                          </a:lnTo>
                          <a:lnTo>
                            <a:pt x="108" y="82"/>
                          </a:lnTo>
                          <a:lnTo>
                            <a:pt x="103" y="74"/>
                          </a:lnTo>
                          <a:lnTo>
                            <a:pt x="100" y="69"/>
                          </a:lnTo>
                          <a:lnTo>
                            <a:pt x="99" y="64"/>
                          </a:lnTo>
                          <a:lnTo>
                            <a:pt x="98" y="59"/>
                          </a:lnTo>
                          <a:lnTo>
                            <a:pt x="98" y="53"/>
                          </a:lnTo>
                          <a:lnTo>
                            <a:pt x="95" y="52"/>
                          </a:lnTo>
                          <a:lnTo>
                            <a:pt x="93" y="49"/>
                          </a:lnTo>
                          <a:lnTo>
                            <a:pt x="91" y="44"/>
                          </a:lnTo>
                          <a:lnTo>
                            <a:pt x="88" y="39"/>
                          </a:lnTo>
                          <a:lnTo>
                            <a:pt x="83" y="22"/>
                          </a:lnTo>
                          <a:lnTo>
                            <a:pt x="78" y="0"/>
                          </a:lnTo>
                          <a:lnTo>
                            <a:pt x="76" y="0"/>
                          </a:lnTo>
                          <a:lnTo>
                            <a:pt x="67" y="3"/>
                          </a:lnTo>
                          <a:lnTo>
                            <a:pt x="62" y="5"/>
                          </a:lnTo>
                          <a:lnTo>
                            <a:pt x="56" y="9"/>
                          </a:lnTo>
                          <a:lnTo>
                            <a:pt x="50" y="14"/>
                          </a:lnTo>
                          <a:lnTo>
                            <a:pt x="44" y="20"/>
                          </a:lnTo>
                          <a:lnTo>
                            <a:pt x="37" y="28"/>
                          </a:lnTo>
                          <a:lnTo>
                            <a:pt x="31" y="39"/>
                          </a:lnTo>
                          <a:lnTo>
                            <a:pt x="23" y="52"/>
                          </a:lnTo>
                          <a:lnTo>
                            <a:pt x="17" y="66"/>
                          </a:lnTo>
                          <a:lnTo>
                            <a:pt x="12" y="85"/>
                          </a:lnTo>
                          <a:lnTo>
                            <a:pt x="7" y="106"/>
                          </a:lnTo>
                          <a:lnTo>
                            <a:pt x="2" y="130"/>
                          </a:lnTo>
                          <a:lnTo>
                            <a:pt x="0" y="158"/>
                          </a:lnTo>
                          <a:close/>
                        </a:path>
                      </a:pathLst>
                    </a:custGeom>
                    <a:solidFill>
                      <a:srgbClr val="A5FFFF"/>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2" name="Freeform 522"/>
                    <p:cNvSpPr>
                      <a:spLocks/>
                    </p:cNvSpPr>
                    <p:nvPr/>
                  </p:nvSpPr>
                  <p:spPr bwMode="auto">
                    <a:xfrm>
                      <a:off x="3892" y="1300"/>
                      <a:ext cx="363" cy="204"/>
                    </a:xfrm>
                    <a:custGeom>
                      <a:avLst/>
                      <a:gdLst>
                        <a:gd name="T0" fmla="*/ 0 w 1450"/>
                        <a:gd name="T1" fmla="*/ 0 h 816"/>
                        <a:gd name="T2" fmla="*/ 0 w 1450"/>
                        <a:gd name="T3" fmla="*/ 0 h 816"/>
                        <a:gd name="T4" fmla="*/ 0 w 1450"/>
                        <a:gd name="T5" fmla="*/ 0 h 816"/>
                        <a:gd name="T6" fmla="*/ 0 w 1450"/>
                        <a:gd name="T7" fmla="*/ 0 h 816"/>
                        <a:gd name="T8" fmla="*/ 0 w 1450"/>
                        <a:gd name="T9" fmla="*/ 0 h 816"/>
                        <a:gd name="T10" fmla="*/ 0 w 1450"/>
                        <a:gd name="T11" fmla="*/ 0 h 816"/>
                        <a:gd name="T12" fmla="*/ 0 w 1450"/>
                        <a:gd name="T13" fmla="*/ 0 h 816"/>
                        <a:gd name="T14" fmla="*/ 0 w 1450"/>
                        <a:gd name="T15" fmla="*/ 0 h 816"/>
                        <a:gd name="T16" fmla="*/ 0 w 1450"/>
                        <a:gd name="T17" fmla="*/ 0 h 816"/>
                        <a:gd name="T18" fmla="*/ 0 w 1450"/>
                        <a:gd name="T19" fmla="*/ 0 h 816"/>
                        <a:gd name="T20" fmla="*/ 0 w 1450"/>
                        <a:gd name="T21" fmla="*/ 0 h 816"/>
                        <a:gd name="T22" fmla="*/ 0 w 1450"/>
                        <a:gd name="T23" fmla="*/ 0 h 816"/>
                        <a:gd name="T24" fmla="*/ 0 w 1450"/>
                        <a:gd name="T25" fmla="*/ 0 h 816"/>
                        <a:gd name="T26" fmla="*/ 0 w 1450"/>
                        <a:gd name="T27" fmla="*/ 0 h 816"/>
                        <a:gd name="T28" fmla="*/ 0 w 1450"/>
                        <a:gd name="T29" fmla="*/ 0 h 816"/>
                        <a:gd name="T30" fmla="*/ 0 w 1450"/>
                        <a:gd name="T31" fmla="*/ 0 h 816"/>
                        <a:gd name="T32" fmla="*/ 0 w 1450"/>
                        <a:gd name="T33" fmla="*/ 0 h 816"/>
                        <a:gd name="T34" fmla="*/ 0 w 1450"/>
                        <a:gd name="T35" fmla="*/ 0 h 816"/>
                        <a:gd name="T36" fmla="*/ 0 w 1450"/>
                        <a:gd name="T37" fmla="*/ 0 h 816"/>
                        <a:gd name="T38" fmla="*/ 0 w 1450"/>
                        <a:gd name="T39" fmla="*/ 0 h 816"/>
                        <a:gd name="T40" fmla="*/ 0 w 1450"/>
                        <a:gd name="T41" fmla="*/ 0 h 816"/>
                        <a:gd name="T42" fmla="*/ 0 w 1450"/>
                        <a:gd name="T43" fmla="*/ 0 h 816"/>
                        <a:gd name="T44" fmla="*/ 0 w 1450"/>
                        <a:gd name="T45" fmla="*/ 0 h 816"/>
                        <a:gd name="T46" fmla="*/ 0 w 1450"/>
                        <a:gd name="T47" fmla="*/ 0 h 816"/>
                        <a:gd name="T48" fmla="*/ 0 w 1450"/>
                        <a:gd name="T49" fmla="*/ 0 h 816"/>
                        <a:gd name="T50" fmla="*/ 0 w 1450"/>
                        <a:gd name="T51" fmla="*/ 0 h 816"/>
                        <a:gd name="T52" fmla="*/ 0 w 1450"/>
                        <a:gd name="T53" fmla="*/ 0 h 816"/>
                        <a:gd name="T54" fmla="*/ 0 w 1450"/>
                        <a:gd name="T55" fmla="*/ 0 h 816"/>
                        <a:gd name="T56" fmla="*/ 0 w 1450"/>
                        <a:gd name="T57" fmla="*/ 0 h 816"/>
                        <a:gd name="T58" fmla="*/ 0 w 1450"/>
                        <a:gd name="T59" fmla="*/ 0 h 816"/>
                        <a:gd name="T60" fmla="*/ 0 w 1450"/>
                        <a:gd name="T61" fmla="*/ 0 h 816"/>
                        <a:gd name="T62" fmla="*/ 0 w 1450"/>
                        <a:gd name="T63" fmla="*/ 0 h 816"/>
                        <a:gd name="T64" fmla="*/ 0 w 1450"/>
                        <a:gd name="T65" fmla="*/ 0 h 816"/>
                        <a:gd name="T66" fmla="*/ 0 w 1450"/>
                        <a:gd name="T67" fmla="*/ 0 h 816"/>
                        <a:gd name="T68" fmla="*/ 0 w 1450"/>
                        <a:gd name="T69" fmla="*/ 0 h 816"/>
                        <a:gd name="T70" fmla="*/ 0 w 1450"/>
                        <a:gd name="T71" fmla="*/ 0 h 816"/>
                        <a:gd name="T72" fmla="*/ 0 w 1450"/>
                        <a:gd name="T73" fmla="*/ 0 h 816"/>
                        <a:gd name="T74" fmla="*/ 0 w 1450"/>
                        <a:gd name="T75" fmla="*/ 0 h 816"/>
                        <a:gd name="T76" fmla="*/ 0 w 1450"/>
                        <a:gd name="T77" fmla="*/ 0 h 816"/>
                        <a:gd name="T78" fmla="*/ 0 w 1450"/>
                        <a:gd name="T79" fmla="*/ 0 h 816"/>
                        <a:gd name="T80" fmla="*/ 0 w 1450"/>
                        <a:gd name="T81" fmla="*/ 0 h 816"/>
                        <a:gd name="T82" fmla="*/ 0 w 1450"/>
                        <a:gd name="T83" fmla="*/ 0 h 816"/>
                        <a:gd name="T84" fmla="*/ 0 w 1450"/>
                        <a:gd name="T85" fmla="*/ 0 h 816"/>
                        <a:gd name="T86" fmla="*/ 0 w 1450"/>
                        <a:gd name="T87" fmla="*/ 0 h 816"/>
                        <a:gd name="T88" fmla="*/ 0 w 1450"/>
                        <a:gd name="T89" fmla="*/ 0 h 816"/>
                        <a:gd name="T90" fmla="*/ 0 w 1450"/>
                        <a:gd name="T91" fmla="*/ 0 h 816"/>
                        <a:gd name="T92" fmla="*/ 0 w 1450"/>
                        <a:gd name="T93" fmla="*/ 0 h 816"/>
                        <a:gd name="T94" fmla="*/ 0 w 1450"/>
                        <a:gd name="T95" fmla="*/ 0 h 816"/>
                        <a:gd name="T96" fmla="*/ 0 w 1450"/>
                        <a:gd name="T97" fmla="*/ 0 h 816"/>
                        <a:gd name="T98" fmla="*/ 0 w 1450"/>
                        <a:gd name="T99" fmla="*/ 0 h 816"/>
                        <a:gd name="T100" fmla="*/ 0 w 1450"/>
                        <a:gd name="T101" fmla="*/ 0 h 816"/>
                        <a:gd name="T102" fmla="*/ 0 w 1450"/>
                        <a:gd name="T103" fmla="*/ 0 h 816"/>
                        <a:gd name="T104" fmla="*/ 0 w 1450"/>
                        <a:gd name="T105" fmla="*/ 0 h 816"/>
                        <a:gd name="T106" fmla="*/ 0 w 1450"/>
                        <a:gd name="T107" fmla="*/ 0 h 8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50"/>
                        <a:gd name="T163" fmla="*/ 0 h 816"/>
                        <a:gd name="T164" fmla="*/ 1450 w 1450"/>
                        <a:gd name="T165" fmla="*/ 816 h 8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50" h="816">
                          <a:moveTo>
                            <a:pt x="1406" y="13"/>
                          </a:moveTo>
                          <a:lnTo>
                            <a:pt x="1398" y="11"/>
                          </a:lnTo>
                          <a:lnTo>
                            <a:pt x="1374" y="7"/>
                          </a:lnTo>
                          <a:lnTo>
                            <a:pt x="1357" y="5"/>
                          </a:lnTo>
                          <a:lnTo>
                            <a:pt x="1335" y="5"/>
                          </a:lnTo>
                          <a:lnTo>
                            <a:pt x="1311" y="6"/>
                          </a:lnTo>
                          <a:lnTo>
                            <a:pt x="1283" y="8"/>
                          </a:lnTo>
                          <a:lnTo>
                            <a:pt x="1251" y="13"/>
                          </a:lnTo>
                          <a:lnTo>
                            <a:pt x="1216" y="22"/>
                          </a:lnTo>
                          <a:lnTo>
                            <a:pt x="1198" y="27"/>
                          </a:lnTo>
                          <a:lnTo>
                            <a:pt x="1178" y="33"/>
                          </a:lnTo>
                          <a:lnTo>
                            <a:pt x="1159" y="40"/>
                          </a:lnTo>
                          <a:lnTo>
                            <a:pt x="1138" y="49"/>
                          </a:lnTo>
                          <a:lnTo>
                            <a:pt x="1116" y="57"/>
                          </a:lnTo>
                          <a:lnTo>
                            <a:pt x="1094" y="68"/>
                          </a:lnTo>
                          <a:lnTo>
                            <a:pt x="1071" y="79"/>
                          </a:lnTo>
                          <a:lnTo>
                            <a:pt x="1048" y="93"/>
                          </a:lnTo>
                          <a:lnTo>
                            <a:pt x="1023" y="106"/>
                          </a:lnTo>
                          <a:lnTo>
                            <a:pt x="999" y="122"/>
                          </a:lnTo>
                          <a:lnTo>
                            <a:pt x="973" y="138"/>
                          </a:lnTo>
                          <a:lnTo>
                            <a:pt x="947" y="157"/>
                          </a:lnTo>
                          <a:lnTo>
                            <a:pt x="975" y="159"/>
                          </a:lnTo>
                          <a:lnTo>
                            <a:pt x="1000" y="160"/>
                          </a:lnTo>
                          <a:lnTo>
                            <a:pt x="1021" y="160"/>
                          </a:lnTo>
                          <a:lnTo>
                            <a:pt x="1039" y="159"/>
                          </a:lnTo>
                          <a:lnTo>
                            <a:pt x="1063" y="158"/>
                          </a:lnTo>
                          <a:lnTo>
                            <a:pt x="1072" y="157"/>
                          </a:lnTo>
                          <a:lnTo>
                            <a:pt x="1045" y="190"/>
                          </a:lnTo>
                          <a:lnTo>
                            <a:pt x="1041" y="190"/>
                          </a:lnTo>
                          <a:lnTo>
                            <a:pt x="1029" y="188"/>
                          </a:lnTo>
                          <a:lnTo>
                            <a:pt x="1008" y="187"/>
                          </a:lnTo>
                          <a:lnTo>
                            <a:pt x="975" y="187"/>
                          </a:lnTo>
                          <a:lnTo>
                            <a:pt x="932" y="187"/>
                          </a:lnTo>
                          <a:lnTo>
                            <a:pt x="876" y="190"/>
                          </a:lnTo>
                          <a:lnTo>
                            <a:pt x="808" y="194"/>
                          </a:lnTo>
                          <a:lnTo>
                            <a:pt x="724" y="203"/>
                          </a:lnTo>
                          <a:lnTo>
                            <a:pt x="701" y="201"/>
                          </a:lnTo>
                          <a:lnTo>
                            <a:pt x="682" y="199"/>
                          </a:lnTo>
                          <a:lnTo>
                            <a:pt x="673" y="199"/>
                          </a:lnTo>
                          <a:lnTo>
                            <a:pt x="664" y="201"/>
                          </a:lnTo>
                          <a:lnTo>
                            <a:pt x="657" y="202"/>
                          </a:lnTo>
                          <a:lnTo>
                            <a:pt x="650" y="204"/>
                          </a:lnTo>
                          <a:lnTo>
                            <a:pt x="642" y="208"/>
                          </a:lnTo>
                          <a:lnTo>
                            <a:pt x="636" y="213"/>
                          </a:lnTo>
                          <a:lnTo>
                            <a:pt x="630" y="219"/>
                          </a:lnTo>
                          <a:lnTo>
                            <a:pt x="624" y="228"/>
                          </a:lnTo>
                          <a:lnTo>
                            <a:pt x="618" y="236"/>
                          </a:lnTo>
                          <a:lnTo>
                            <a:pt x="612" y="247"/>
                          </a:lnTo>
                          <a:lnTo>
                            <a:pt x="606" y="261"/>
                          </a:lnTo>
                          <a:lnTo>
                            <a:pt x="600" y="275"/>
                          </a:lnTo>
                          <a:lnTo>
                            <a:pt x="596" y="278"/>
                          </a:lnTo>
                          <a:lnTo>
                            <a:pt x="595" y="280"/>
                          </a:lnTo>
                          <a:lnTo>
                            <a:pt x="592" y="285"/>
                          </a:lnTo>
                          <a:lnTo>
                            <a:pt x="590" y="292"/>
                          </a:lnTo>
                          <a:lnTo>
                            <a:pt x="587" y="300"/>
                          </a:lnTo>
                          <a:lnTo>
                            <a:pt x="584" y="310"/>
                          </a:lnTo>
                          <a:lnTo>
                            <a:pt x="579" y="319"/>
                          </a:lnTo>
                          <a:lnTo>
                            <a:pt x="570" y="332"/>
                          </a:lnTo>
                          <a:lnTo>
                            <a:pt x="560" y="345"/>
                          </a:lnTo>
                          <a:lnTo>
                            <a:pt x="547" y="360"/>
                          </a:lnTo>
                          <a:lnTo>
                            <a:pt x="530" y="376"/>
                          </a:lnTo>
                          <a:lnTo>
                            <a:pt x="508" y="393"/>
                          </a:lnTo>
                          <a:lnTo>
                            <a:pt x="482" y="410"/>
                          </a:lnTo>
                          <a:lnTo>
                            <a:pt x="450" y="430"/>
                          </a:lnTo>
                          <a:lnTo>
                            <a:pt x="413" y="450"/>
                          </a:lnTo>
                          <a:lnTo>
                            <a:pt x="369" y="472"/>
                          </a:lnTo>
                          <a:lnTo>
                            <a:pt x="360" y="477"/>
                          </a:lnTo>
                          <a:lnTo>
                            <a:pt x="350" y="482"/>
                          </a:lnTo>
                          <a:lnTo>
                            <a:pt x="341" y="488"/>
                          </a:lnTo>
                          <a:lnTo>
                            <a:pt x="333" y="496"/>
                          </a:lnTo>
                          <a:lnTo>
                            <a:pt x="330" y="501"/>
                          </a:lnTo>
                          <a:lnTo>
                            <a:pt x="328" y="507"/>
                          </a:lnTo>
                          <a:lnTo>
                            <a:pt x="325" y="513"/>
                          </a:lnTo>
                          <a:lnTo>
                            <a:pt x="324" y="521"/>
                          </a:lnTo>
                          <a:lnTo>
                            <a:pt x="324" y="530"/>
                          </a:lnTo>
                          <a:lnTo>
                            <a:pt x="325" y="540"/>
                          </a:lnTo>
                          <a:lnTo>
                            <a:pt x="328" y="551"/>
                          </a:lnTo>
                          <a:lnTo>
                            <a:pt x="330" y="564"/>
                          </a:lnTo>
                          <a:lnTo>
                            <a:pt x="322" y="563"/>
                          </a:lnTo>
                          <a:lnTo>
                            <a:pt x="313" y="562"/>
                          </a:lnTo>
                          <a:lnTo>
                            <a:pt x="305" y="559"/>
                          </a:lnTo>
                          <a:lnTo>
                            <a:pt x="297" y="557"/>
                          </a:lnTo>
                          <a:lnTo>
                            <a:pt x="289" y="554"/>
                          </a:lnTo>
                          <a:lnTo>
                            <a:pt x="280" y="553"/>
                          </a:lnTo>
                          <a:lnTo>
                            <a:pt x="270" y="551"/>
                          </a:lnTo>
                          <a:lnTo>
                            <a:pt x="258" y="551"/>
                          </a:lnTo>
                          <a:lnTo>
                            <a:pt x="245" y="552"/>
                          </a:lnTo>
                          <a:lnTo>
                            <a:pt x="229" y="557"/>
                          </a:lnTo>
                          <a:lnTo>
                            <a:pt x="210" y="563"/>
                          </a:lnTo>
                          <a:lnTo>
                            <a:pt x="193" y="570"/>
                          </a:lnTo>
                          <a:lnTo>
                            <a:pt x="165" y="584"/>
                          </a:lnTo>
                          <a:lnTo>
                            <a:pt x="154" y="590"/>
                          </a:lnTo>
                          <a:lnTo>
                            <a:pt x="148" y="587"/>
                          </a:lnTo>
                          <a:lnTo>
                            <a:pt x="142" y="584"/>
                          </a:lnTo>
                          <a:lnTo>
                            <a:pt x="137" y="580"/>
                          </a:lnTo>
                          <a:lnTo>
                            <a:pt x="132" y="576"/>
                          </a:lnTo>
                          <a:lnTo>
                            <a:pt x="125" y="568"/>
                          </a:lnTo>
                          <a:lnTo>
                            <a:pt x="118" y="557"/>
                          </a:lnTo>
                          <a:lnTo>
                            <a:pt x="114" y="543"/>
                          </a:lnTo>
                          <a:lnTo>
                            <a:pt x="110" y="530"/>
                          </a:lnTo>
                          <a:lnTo>
                            <a:pt x="109" y="515"/>
                          </a:lnTo>
                          <a:lnTo>
                            <a:pt x="107" y="498"/>
                          </a:lnTo>
                          <a:lnTo>
                            <a:pt x="98" y="503"/>
                          </a:lnTo>
                          <a:lnTo>
                            <a:pt x="78" y="518"/>
                          </a:lnTo>
                          <a:lnTo>
                            <a:pt x="67" y="527"/>
                          </a:lnTo>
                          <a:lnTo>
                            <a:pt x="57" y="540"/>
                          </a:lnTo>
                          <a:lnTo>
                            <a:pt x="54" y="547"/>
                          </a:lnTo>
                          <a:lnTo>
                            <a:pt x="51" y="554"/>
                          </a:lnTo>
                          <a:lnTo>
                            <a:pt x="49" y="562"/>
                          </a:lnTo>
                          <a:lnTo>
                            <a:pt x="49" y="570"/>
                          </a:lnTo>
                          <a:lnTo>
                            <a:pt x="50" y="575"/>
                          </a:lnTo>
                          <a:lnTo>
                            <a:pt x="51" y="580"/>
                          </a:lnTo>
                          <a:lnTo>
                            <a:pt x="52" y="585"/>
                          </a:lnTo>
                          <a:lnTo>
                            <a:pt x="51" y="590"/>
                          </a:lnTo>
                          <a:lnTo>
                            <a:pt x="49" y="600"/>
                          </a:lnTo>
                          <a:lnTo>
                            <a:pt x="44" y="610"/>
                          </a:lnTo>
                          <a:lnTo>
                            <a:pt x="30" y="630"/>
                          </a:lnTo>
                          <a:lnTo>
                            <a:pt x="14" y="650"/>
                          </a:lnTo>
                          <a:lnTo>
                            <a:pt x="8" y="660"/>
                          </a:lnTo>
                          <a:lnTo>
                            <a:pt x="3" y="671"/>
                          </a:lnTo>
                          <a:lnTo>
                            <a:pt x="1" y="676"/>
                          </a:lnTo>
                          <a:lnTo>
                            <a:pt x="0" y="681"/>
                          </a:lnTo>
                          <a:lnTo>
                            <a:pt x="0" y="685"/>
                          </a:lnTo>
                          <a:lnTo>
                            <a:pt x="0" y="692"/>
                          </a:lnTo>
                          <a:lnTo>
                            <a:pt x="1" y="696"/>
                          </a:lnTo>
                          <a:lnTo>
                            <a:pt x="2" y="701"/>
                          </a:lnTo>
                          <a:lnTo>
                            <a:pt x="5" y="707"/>
                          </a:lnTo>
                          <a:lnTo>
                            <a:pt x="8" y="712"/>
                          </a:lnTo>
                          <a:lnTo>
                            <a:pt x="13" y="718"/>
                          </a:lnTo>
                          <a:lnTo>
                            <a:pt x="19" y="723"/>
                          </a:lnTo>
                          <a:lnTo>
                            <a:pt x="27" y="729"/>
                          </a:lnTo>
                          <a:lnTo>
                            <a:pt x="35" y="734"/>
                          </a:lnTo>
                          <a:lnTo>
                            <a:pt x="46" y="743"/>
                          </a:lnTo>
                          <a:lnTo>
                            <a:pt x="57" y="749"/>
                          </a:lnTo>
                          <a:lnTo>
                            <a:pt x="68" y="755"/>
                          </a:lnTo>
                          <a:lnTo>
                            <a:pt x="79" y="759"/>
                          </a:lnTo>
                          <a:lnTo>
                            <a:pt x="89" y="763"/>
                          </a:lnTo>
                          <a:lnTo>
                            <a:pt x="98" y="765"/>
                          </a:lnTo>
                          <a:lnTo>
                            <a:pt x="107" y="767"/>
                          </a:lnTo>
                          <a:lnTo>
                            <a:pt x="116" y="767"/>
                          </a:lnTo>
                          <a:lnTo>
                            <a:pt x="133" y="767"/>
                          </a:lnTo>
                          <a:lnTo>
                            <a:pt x="149" y="765"/>
                          </a:lnTo>
                          <a:lnTo>
                            <a:pt x="163" y="760"/>
                          </a:lnTo>
                          <a:lnTo>
                            <a:pt x="176" y="755"/>
                          </a:lnTo>
                          <a:lnTo>
                            <a:pt x="201" y="743"/>
                          </a:lnTo>
                          <a:lnTo>
                            <a:pt x="221" y="733"/>
                          </a:lnTo>
                          <a:lnTo>
                            <a:pt x="231" y="731"/>
                          </a:lnTo>
                          <a:lnTo>
                            <a:pt x="241" y="731"/>
                          </a:lnTo>
                          <a:lnTo>
                            <a:pt x="246" y="732"/>
                          </a:lnTo>
                          <a:lnTo>
                            <a:pt x="249" y="734"/>
                          </a:lnTo>
                          <a:lnTo>
                            <a:pt x="254" y="737"/>
                          </a:lnTo>
                          <a:lnTo>
                            <a:pt x="258" y="740"/>
                          </a:lnTo>
                          <a:lnTo>
                            <a:pt x="262" y="748"/>
                          </a:lnTo>
                          <a:lnTo>
                            <a:pt x="270" y="764"/>
                          </a:lnTo>
                          <a:lnTo>
                            <a:pt x="278" y="775"/>
                          </a:lnTo>
                          <a:lnTo>
                            <a:pt x="286" y="785"/>
                          </a:lnTo>
                          <a:lnTo>
                            <a:pt x="297" y="794"/>
                          </a:lnTo>
                          <a:lnTo>
                            <a:pt x="309" y="803"/>
                          </a:lnTo>
                          <a:lnTo>
                            <a:pt x="317" y="807"/>
                          </a:lnTo>
                          <a:lnTo>
                            <a:pt x="324" y="810"/>
                          </a:lnTo>
                          <a:lnTo>
                            <a:pt x="331" y="813"/>
                          </a:lnTo>
                          <a:lnTo>
                            <a:pt x="340" y="815"/>
                          </a:lnTo>
                          <a:lnTo>
                            <a:pt x="350" y="815"/>
                          </a:lnTo>
                          <a:lnTo>
                            <a:pt x="360" y="816"/>
                          </a:lnTo>
                          <a:lnTo>
                            <a:pt x="369" y="815"/>
                          </a:lnTo>
                          <a:lnTo>
                            <a:pt x="380" y="813"/>
                          </a:lnTo>
                          <a:lnTo>
                            <a:pt x="391" y="810"/>
                          </a:lnTo>
                          <a:lnTo>
                            <a:pt x="404" y="805"/>
                          </a:lnTo>
                          <a:lnTo>
                            <a:pt x="416" y="799"/>
                          </a:lnTo>
                          <a:lnTo>
                            <a:pt x="429" y="792"/>
                          </a:lnTo>
                          <a:lnTo>
                            <a:pt x="443" y="783"/>
                          </a:lnTo>
                          <a:lnTo>
                            <a:pt x="458" y="774"/>
                          </a:lnTo>
                          <a:lnTo>
                            <a:pt x="472" y="761"/>
                          </a:lnTo>
                          <a:lnTo>
                            <a:pt x="488" y="748"/>
                          </a:lnTo>
                          <a:lnTo>
                            <a:pt x="625" y="715"/>
                          </a:lnTo>
                          <a:lnTo>
                            <a:pt x="630" y="710"/>
                          </a:lnTo>
                          <a:lnTo>
                            <a:pt x="641" y="695"/>
                          </a:lnTo>
                          <a:lnTo>
                            <a:pt x="660" y="674"/>
                          </a:lnTo>
                          <a:lnTo>
                            <a:pt x="684" y="650"/>
                          </a:lnTo>
                          <a:lnTo>
                            <a:pt x="697" y="636"/>
                          </a:lnTo>
                          <a:lnTo>
                            <a:pt x="712" y="623"/>
                          </a:lnTo>
                          <a:lnTo>
                            <a:pt x="728" y="610"/>
                          </a:lnTo>
                          <a:lnTo>
                            <a:pt x="745" y="596"/>
                          </a:lnTo>
                          <a:lnTo>
                            <a:pt x="762" y="583"/>
                          </a:lnTo>
                          <a:lnTo>
                            <a:pt x="779" y="572"/>
                          </a:lnTo>
                          <a:lnTo>
                            <a:pt x="798" y="561"/>
                          </a:lnTo>
                          <a:lnTo>
                            <a:pt x="816" y="551"/>
                          </a:lnTo>
                          <a:lnTo>
                            <a:pt x="830" y="550"/>
                          </a:lnTo>
                          <a:lnTo>
                            <a:pt x="839" y="547"/>
                          </a:lnTo>
                          <a:lnTo>
                            <a:pt x="848" y="543"/>
                          </a:lnTo>
                          <a:lnTo>
                            <a:pt x="855" y="538"/>
                          </a:lnTo>
                          <a:lnTo>
                            <a:pt x="866" y="523"/>
                          </a:lnTo>
                          <a:lnTo>
                            <a:pt x="881" y="503"/>
                          </a:lnTo>
                          <a:lnTo>
                            <a:pt x="890" y="492"/>
                          </a:lnTo>
                          <a:lnTo>
                            <a:pt x="902" y="479"/>
                          </a:lnTo>
                          <a:lnTo>
                            <a:pt x="917" y="465"/>
                          </a:lnTo>
                          <a:lnTo>
                            <a:pt x="935" y="452"/>
                          </a:lnTo>
                          <a:lnTo>
                            <a:pt x="958" y="436"/>
                          </a:lnTo>
                          <a:lnTo>
                            <a:pt x="985" y="420"/>
                          </a:lnTo>
                          <a:lnTo>
                            <a:pt x="1019" y="404"/>
                          </a:lnTo>
                          <a:lnTo>
                            <a:pt x="1059" y="387"/>
                          </a:lnTo>
                          <a:lnTo>
                            <a:pt x="1354" y="125"/>
                          </a:lnTo>
                          <a:lnTo>
                            <a:pt x="1361" y="117"/>
                          </a:lnTo>
                          <a:lnTo>
                            <a:pt x="1379" y="99"/>
                          </a:lnTo>
                          <a:lnTo>
                            <a:pt x="1404" y="73"/>
                          </a:lnTo>
                          <a:lnTo>
                            <a:pt x="1427" y="46"/>
                          </a:lnTo>
                          <a:lnTo>
                            <a:pt x="1437" y="34"/>
                          </a:lnTo>
                          <a:lnTo>
                            <a:pt x="1444" y="22"/>
                          </a:lnTo>
                          <a:lnTo>
                            <a:pt x="1448" y="17"/>
                          </a:lnTo>
                          <a:lnTo>
                            <a:pt x="1449" y="12"/>
                          </a:lnTo>
                          <a:lnTo>
                            <a:pt x="1450" y="8"/>
                          </a:lnTo>
                          <a:lnTo>
                            <a:pt x="1450" y="5"/>
                          </a:lnTo>
                          <a:lnTo>
                            <a:pt x="1450" y="2"/>
                          </a:lnTo>
                          <a:lnTo>
                            <a:pt x="1448" y="1"/>
                          </a:lnTo>
                          <a:lnTo>
                            <a:pt x="1444" y="0"/>
                          </a:lnTo>
                          <a:lnTo>
                            <a:pt x="1439" y="1"/>
                          </a:lnTo>
                          <a:lnTo>
                            <a:pt x="1426" y="5"/>
                          </a:lnTo>
                          <a:lnTo>
                            <a:pt x="1406" y="13"/>
                          </a:lnTo>
                          <a:close/>
                        </a:path>
                      </a:pathLst>
                    </a:custGeom>
                    <a:solidFill>
                      <a:srgbClr val="A5FFFF"/>
                    </a:solid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6" name="Freeform 540"/>
                    <p:cNvSpPr>
                      <a:spLocks/>
                    </p:cNvSpPr>
                    <p:nvPr/>
                  </p:nvSpPr>
                  <p:spPr bwMode="auto">
                    <a:xfrm>
                      <a:off x="2942" y="703"/>
                      <a:ext cx="6" cy="11"/>
                    </a:xfrm>
                    <a:custGeom>
                      <a:avLst/>
                      <a:gdLst>
                        <a:gd name="T0" fmla="*/ 0 w 26"/>
                        <a:gd name="T1" fmla="*/ 0 h 47"/>
                        <a:gd name="T2" fmla="*/ 0 w 26"/>
                        <a:gd name="T3" fmla="*/ 0 h 47"/>
                        <a:gd name="T4" fmla="*/ 0 w 26"/>
                        <a:gd name="T5" fmla="*/ 0 h 47"/>
                        <a:gd name="T6" fmla="*/ 0 w 26"/>
                        <a:gd name="T7" fmla="*/ 0 h 47"/>
                        <a:gd name="T8" fmla="*/ 0 w 26"/>
                        <a:gd name="T9" fmla="*/ 0 h 47"/>
                        <a:gd name="T10" fmla="*/ 0 w 26"/>
                        <a:gd name="T11" fmla="*/ 0 h 47"/>
                        <a:gd name="T12" fmla="*/ 0 w 26"/>
                        <a:gd name="T13" fmla="*/ 0 h 47"/>
                        <a:gd name="T14" fmla="*/ 0 w 26"/>
                        <a:gd name="T15" fmla="*/ 0 h 47"/>
                        <a:gd name="T16" fmla="*/ 0 w 26"/>
                        <a:gd name="T17" fmla="*/ 0 h 47"/>
                        <a:gd name="T18" fmla="*/ 0 w 26"/>
                        <a:gd name="T19" fmla="*/ 0 h 47"/>
                        <a:gd name="T20" fmla="*/ 0 w 26"/>
                        <a:gd name="T21" fmla="*/ 0 h 47"/>
                        <a:gd name="T22" fmla="*/ 0 w 26"/>
                        <a:gd name="T23" fmla="*/ 0 h 47"/>
                        <a:gd name="T24" fmla="*/ 0 w 2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7"/>
                        <a:gd name="T41" fmla="*/ 26 w 2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7">
                          <a:moveTo>
                            <a:pt x="0" y="47"/>
                          </a:moveTo>
                          <a:lnTo>
                            <a:pt x="13" y="47"/>
                          </a:lnTo>
                          <a:lnTo>
                            <a:pt x="13" y="40"/>
                          </a:lnTo>
                          <a:lnTo>
                            <a:pt x="15" y="33"/>
                          </a:lnTo>
                          <a:lnTo>
                            <a:pt x="17" y="27"/>
                          </a:lnTo>
                          <a:lnTo>
                            <a:pt x="20" y="21"/>
                          </a:lnTo>
                          <a:lnTo>
                            <a:pt x="25" y="10"/>
                          </a:lnTo>
                          <a:lnTo>
                            <a:pt x="26" y="0"/>
                          </a:lnTo>
                          <a:lnTo>
                            <a:pt x="0" y="0"/>
                          </a:lnTo>
                          <a:lnTo>
                            <a:pt x="0" y="14"/>
                          </a:lnTo>
                          <a:lnTo>
                            <a:pt x="0" y="26"/>
                          </a:lnTo>
                          <a:lnTo>
                            <a:pt x="0" y="37"/>
                          </a:lnTo>
                          <a:lnTo>
                            <a:pt x="0" y="47"/>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8" name="Freeform 542"/>
                    <p:cNvSpPr>
                      <a:spLocks/>
                    </p:cNvSpPr>
                    <p:nvPr/>
                  </p:nvSpPr>
                  <p:spPr bwMode="auto">
                    <a:xfrm>
                      <a:off x="2948" y="670"/>
                      <a:ext cx="31" cy="26"/>
                    </a:xfrm>
                    <a:custGeom>
                      <a:avLst/>
                      <a:gdLst>
                        <a:gd name="T0" fmla="*/ 0 w 125"/>
                        <a:gd name="T1" fmla="*/ 0 h 106"/>
                        <a:gd name="T2" fmla="*/ 0 w 125"/>
                        <a:gd name="T3" fmla="*/ 0 h 106"/>
                        <a:gd name="T4" fmla="*/ 0 w 125"/>
                        <a:gd name="T5" fmla="*/ 0 h 106"/>
                        <a:gd name="T6" fmla="*/ 0 w 125"/>
                        <a:gd name="T7" fmla="*/ 0 h 106"/>
                        <a:gd name="T8" fmla="*/ 0 w 125"/>
                        <a:gd name="T9" fmla="*/ 0 h 106"/>
                        <a:gd name="T10" fmla="*/ 0 w 125"/>
                        <a:gd name="T11" fmla="*/ 0 h 106"/>
                        <a:gd name="T12" fmla="*/ 0 w 125"/>
                        <a:gd name="T13" fmla="*/ 0 h 106"/>
                        <a:gd name="T14" fmla="*/ 0 w 125"/>
                        <a:gd name="T15" fmla="*/ 0 h 106"/>
                        <a:gd name="T16" fmla="*/ 0 w 125"/>
                        <a:gd name="T17" fmla="*/ 0 h 106"/>
                        <a:gd name="T18" fmla="*/ 0 w 125"/>
                        <a:gd name="T19" fmla="*/ 0 h 106"/>
                        <a:gd name="T20" fmla="*/ 0 w 125"/>
                        <a:gd name="T21" fmla="*/ 0 h 106"/>
                        <a:gd name="T22" fmla="*/ 0 w 125"/>
                        <a:gd name="T23" fmla="*/ 0 h 106"/>
                        <a:gd name="T24" fmla="*/ 0 w 125"/>
                        <a:gd name="T25" fmla="*/ 0 h 106"/>
                        <a:gd name="T26" fmla="*/ 0 w 125"/>
                        <a:gd name="T27" fmla="*/ 0 h 106"/>
                        <a:gd name="T28" fmla="*/ 0 w 125"/>
                        <a:gd name="T29" fmla="*/ 0 h 106"/>
                        <a:gd name="T30" fmla="*/ 0 w 125"/>
                        <a:gd name="T31" fmla="*/ 0 h 106"/>
                        <a:gd name="T32" fmla="*/ 0 w 125"/>
                        <a:gd name="T33" fmla="*/ 0 h 106"/>
                        <a:gd name="T34" fmla="*/ 0 w 125"/>
                        <a:gd name="T35" fmla="*/ 0 h 106"/>
                        <a:gd name="T36" fmla="*/ 0 w 125"/>
                        <a:gd name="T37" fmla="*/ 0 h 106"/>
                        <a:gd name="T38" fmla="*/ 0 w 125"/>
                        <a:gd name="T39" fmla="*/ 0 h 106"/>
                        <a:gd name="T40" fmla="*/ 0 w 125"/>
                        <a:gd name="T41" fmla="*/ 0 h 106"/>
                        <a:gd name="T42" fmla="*/ 0 w 125"/>
                        <a:gd name="T43" fmla="*/ 0 h 106"/>
                        <a:gd name="T44" fmla="*/ 0 w 125"/>
                        <a:gd name="T45" fmla="*/ 0 h 106"/>
                        <a:gd name="T46" fmla="*/ 0 w 125"/>
                        <a:gd name="T47" fmla="*/ 0 h 106"/>
                        <a:gd name="T48" fmla="*/ 0 w 125"/>
                        <a:gd name="T49" fmla="*/ 0 h 106"/>
                        <a:gd name="T50" fmla="*/ 0 w 125"/>
                        <a:gd name="T51" fmla="*/ 0 h 106"/>
                        <a:gd name="T52" fmla="*/ 0 w 125"/>
                        <a:gd name="T53" fmla="*/ 0 h 106"/>
                        <a:gd name="T54" fmla="*/ 0 w 125"/>
                        <a:gd name="T55" fmla="*/ 0 h 106"/>
                        <a:gd name="T56" fmla="*/ 0 w 125"/>
                        <a:gd name="T57" fmla="*/ 0 h 106"/>
                        <a:gd name="T58" fmla="*/ 0 w 125"/>
                        <a:gd name="T59" fmla="*/ 0 h 106"/>
                        <a:gd name="T60" fmla="*/ 0 w 125"/>
                        <a:gd name="T61" fmla="*/ 0 h 106"/>
                        <a:gd name="T62" fmla="*/ 0 w 125"/>
                        <a:gd name="T63" fmla="*/ 0 h 106"/>
                        <a:gd name="T64" fmla="*/ 0 w 125"/>
                        <a:gd name="T65" fmla="*/ 0 h 106"/>
                        <a:gd name="T66" fmla="*/ 0 w 125"/>
                        <a:gd name="T67" fmla="*/ 0 h 106"/>
                        <a:gd name="T68" fmla="*/ 0 w 125"/>
                        <a:gd name="T69" fmla="*/ 0 h 106"/>
                        <a:gd name="T70" fmla="*/ 0 w 125"/>
                        <a:gd name="T71" fmla="*/ 0 h 106"/>
                        <a:gd name="T72" fmla="*/ 0 w 125"/>
                        <a:gd name="T73" fmla="*/ 0 h 106"/>
                        <a:gd name="T74" fmla="*/ 0 w 125"/>
                        <a:gd name="T75" fmla="*/ 0 h 106"/>
                        <a:gd name="T76" fmla="*/ 0 w 125"/>
                        <a:gd name="T77" fmla="*/ 0 h 106"/>
                        <a:gd name="T78" fmla="*/ 0 w 125"/>
                        <a:gd name="T79" fmla="*/ 0 h 106"/>
                        <a:gd name="T80" fmla="*/ 0 w 125"/>
                        <a:gd name="T81" fmla="*/ 0 h 106"/>
                        <a:gd name="T82" fmla="*/ 0 w 125"/>
                        <a:gd name="T83" fmla="*/ 0 h 106"/>
                        <a:gd name="T84" fmla="*/ 0 w 125"/>
                        <a:gd name="T85" fmla="*/ 0 h 106"/>
                        <a:gd name="T86" fmla="*/ 0 w 125"/>
                        <a:gd name="T87" fmla="*/ 0 h 106"/>
                        <a:gd name="T88" fmla="*/ 0 w 125"/>
                        <a:gd name="T89" fmla="*/ 0 h 106"/>
                        <a:gd name="T90" fmla="*/ 0 w 125"/>
                        <a:gd name="T91" fmla="*/ 0 h 106"/>
                        <a:gd name="T92" fmla="*/ 0 w 125"/>
                        <a:gd name="T93" fmla="*/ 0 h 106"/>
                        <a:gd name="T94" fmla="*/ 0 w 125"/>
                        <a:gd name="T95" fmla="*/ 0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
                        <a:gd name="T145" fmla="*/ 0 h 106"/>
                        <a:gd name="T146" fmla="*/ 125 w 125"/>
                        <a:gd name="T147" fmla="*/ 106 h 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 h="106">
                          <a:moveTo>
                            <a:pt x="0" y="67"/>
                          </a:moveTo>
                          <a:lnTo>
                            <a:pt x="1" y="73"/>
                          </a:lnTo>
                          <a:lnTo>
                            <a:pt x="3" y="79"/>
                          </a:lnTo>
                          <a:lnTo>
                            <a:pt x="7" y="82"/>
                          </a:lnTo>
                          <a:lnTo>
                            <a:pt x="12" y="86"/>
                          </a:lnTo>
                          <a:lnTo>
                            <a:pt x="17" y="89"/>
                          </a:lnTo>
                          <a:lnTo>
                            <a:pt x="22" y="91"/>
                          </a:lnTo>
                          <a:lnTo>
                            <a:pt x="28" y="92"/>
                          </a:lnTo>
                          <a:lnTo>
                            <a:pt x="33" y="92"/>
                          </a:lnTo>
                          <a:lnTo>
                            <a:pt x="38" y="91"/>
                          </a:lnTo>
                          <a:lnTo>
                            <a:pt x="43" y="89"/>
                          </a:lnTo>
                          <a:lnTo>
                            <a:pt x="49" y="86"/>
                          </a:lnTo>
                          <a:lnTo>
                            <a:pt x="54" y="82"/>
                          </a:lnTo>
                          <a:lnTo>
                            <a:pt x="60" y="79"/>
                          </a:lnTo>
                          <a:lnTo>
                            <a:pt x="66" y="75"/>
                          </a:lnTo>
                          <a:lnTo>
                            <a:pt x="72" y="74"/>
                          </a:lnTo>
                          <a:lnTo>
                            <a:pt x="79" y="73"/>
                          </a:lnTo>
                          <a:lnTo>
                            <a:pt x="81" y="74"/>
                          </a:lnTo>
                          <a:lnTo>
                            <a:pt x="82" y="76"/>
                          </a:lnTo>
                          <a:lnTo>
                            <a:pt x="82" y="81"/>
                          </a:lnTo>
                          <a:lnTo>
                            <a:pt x="82" y="86"/>
                          </a:lnTo>
                          <a:lnTo>
                            <a:pt x="79" y="97"/>
                          </a:lnTo>
                          <a:lnTo>
                            <a:pt x="79" y="106"/>
                          </a:lnTo>
                          <a:lnTo>
                            <a:pt x="105" y="106"/>
                          </a:lnTo>
                          <a:lnTo>
                            <a:pt x="111" y="98"/>
                          </a:lnTo>
                          <a:lnTo>
                            <a:pt x="117" y="89"/>
                          </a:lnTo>
                          <a:lnTo>
                            <a:pt x="121" y="82"/>
                          </a:lnTo>
                          <a:lnTo>
                            <a:pt x="122" y="76"/>
                          </a:lnTo>
                          <a:lnTo>
                            <a:pt x="125" y="71"/>
                          </a:lnTo>
                          <a:lnTo>
                            <a:pt x="125" y="67"/>
                          </a:lnTo>
                          <a:lnTo>
                            <a:pt x="125" y="57"/>
                          </a:lnTo>
                          <a:lnTo>
                            <a:pt x="125" y="46"/>
                          </a:lnTo>
                          <a:lnTo>
                            <a:pt x="117" y="46"/>
                          </a:lnTo>
                          <a:lnTo>
                            <a:pt x="110" y="46"/>
                          </a:lnTo>
                          <a:lnTo>
                            <a:pt x="104" y="43"/>
                          </a:lnTo>
                          <a:lnTo>
                            <a:pt x="98" y="42"/>
                          </a:lnTo>
                          <a:lnTo>
                            <a:pt x="89" y="37"/>
                          </a:lnTo>
                          <a:lnTo>
                            <a:pt x="83" y="31"/>
                          </a:lnTo>
                          <a:lnTo>
                            <a:pt x="74" y="16"/>
                          </a:lnTo>
                          <a:lnTo>
                            <a:pt x="66" y="0"/>
                          </a:lnTo>
                          <a:lnTo>
                            <a:pt x="45" y="14"/>
                          </a:lnTo>
                          <a:lnTo>
                            <a:pt x="23" y="26"/>
                          </a:lnTo>
                          <a:lnTo>
                            <a:pt x="14" y="33"/>
                          </a:lnTo>
                          <a:lnTo>
                            <a:pt x="7" y="42"/>
                          </a:lnTo>
                          <a:lnTo>
                            <a:pt x="5" y="47"/>
                          </a:lnTo>
                          <a:lnTo>
                            <a:pt x="2" y="53"/>
                          </a:lnTo>
                          <a:lnTo>
                            <a:pt x="1" y="59"/>
                          </a:lnTo>
                          <a:lnTo>
                            <a:pt x="0" y="67"/>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79" name="Freeform 546"/>
                    <p:cNvSpPr>
                      <a:spLocks/>
                    </p:cNvSpPr>
                    <p:nvPr/>
                  </p:nvSpPr>
                  <p:spPr bwMode="auto">
                    <a:xfrm>
                      <a:off x="3371" y="606"/>
                      <a:ext cx="8" cy="13"/>
                    </a:xfrm>
                    <a:custGeom>
                      <a:avLst/>
                      <a:gdLst>
                        <a:gd name="T0" fmla="*/ 0 w 32"/>
                        <a:gd name="T1" fmla="*/ 0 h 52"/>
                        <a:gd name="T2" fmla="*/ 0 w 32"/>
                        <a:gd name="T3" fmla="*/ 0 h 52"/>
                        <a:gd name="T4" fmla="*/ 0 w 32"/>
                        <a:gd name="T5" fmla="*/ 0 h 52"/>
                        <a:gd name="T6" fmla="*/ 0 w 32"/>
                        <a:gd name="T7" fmla="*/ 0 h 52"/>
                        <a:gd name="T8" fmla="*/ 0 w 32"/>
                        <a:gd name="T9" fmla="*/ 0 h 52"/>
                        <a:gd name="T10" fmla="*/ 0 w 32"/>
                        <a:gd name="T11" fmla="*/ 0 h 52"/>
                        <a:gd name="T12" fmla="*/ 0 w 32"/>
                        <a:gd name="T13" fmla="*/ 0 h 52"/>
                        <a:gd name="T14" fmla="*/ 0 w 32"/>
                        <a:gd name="T15" fmla="*/ 0 h 52"/>
                        <a:gd name="T16" fmla="*/ 0 w 32"/>
                        <a:gd name="T17" fmla="*/ 0 h 52"/>
                        <a:gd name="T18" fmla="*/ 0 w 32"/>
                        <a:gd name="T19" fmla="*/ 0 h 52"/>
                        <a:gd name="T20" fmla="*/ 0 w 32"/>
                        <a:gd name="T21" fmla="*/ 0 h 52"/>
                        <a:gd name="T22" fmla="*/ 0 w 32"/>
                        <a:gd name="T23" fmla="*/ 0 h 52"/>
                        <a:gd name="T24" fmla="*/ 0 w 32"/>
                        <a:gd name="T25" fmla="*/ 0 h 52"/>
                        <a:gd name="T26" fmla="*/ 0 w 32"/>
                        <a:gd name="T27" fmla="*/ 0 h 52"/>
                        <a:gd name="T28" fmla="*/ 0 w 32"/>
                        <a:gd name="T29" fmla="*/ 0 h 52"/>
                        <a:gd name="T30" fmla="*/ 0 w 32"/>
                        <a:gd name="T31" fmla="*/ 0 h 52"/>
                        <a:gd name="T32" fmla="*/ 0 w 32"/>
                        <a:gd name="T33" fmla="*/ 0 h 52"/>
                        <a:gd name="T34" fmla="*/ 0 w 32"/>
                        <a:gd name="T35" fmla="*/ 0 h 52"/>
                        <a:gd name="T36" fmla="*/ 0 w 32"/>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2"/>
                        <a:gd name="T59" fmla="*/ 32 w 32"/>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2">
                          <a:moveTo>
                            <a:pt x="5" y="52"/>
                          </a:moveTo>
                          <a:lnTo>
                            <a:pt x="16" y="52"/>
                          </a:lnTo>
                          <a:lnTo>
                            <a:pt x="32" y="52"/>
                          </a:lnTo>
                          <a:lnTo>
                            <a:pt x="32" y="42"/>
                          </a:lnTo>
                          <a:lnTo>
                            <a:pt x="32" y="33"/>
                          </a:lnTo>
                          <a:lnTo>
                            <a:pt x="30" y="28"/>
                          </a:lnTo>
                          <a:lnTo>
                            <a:pt x="29" y="23"/>
                          </a:lnTo>
                          <a:lnTo>
                            <a:pt x="27" y="18"/>
                          </a:lnTo>
                          <a:lnTo>
                            <a:pt x="23" y="13"/>
                          </a:lnTo>
                          <a:lnTo>
                            <a:pt x="14" y="6"/>
                          </a:lnTo>
                          <a:lnTo>
                            <a:pt x="5" y="0"/>
                          </a:lnTo>
                          <a:lnTo>
                            <a:pt x="3" y="7"/>
                          </a:lnTo>
                          <a:lnTo>
                            <a:pt x="1" y="15"/>
                          </a:lnTo>
                          <a:lnTo>
                            <a:pt x="1" y="25"/>
                          </a:lnTo>
                          <a:lnTo>
                            <a:pt x="0" y="33"/>
                          </a:lnTo>
                          <a:lnTo>
                            <a:pt x="1" y="41"/>
                          </a:lnTo>
                          <a:lnTo>
                            <a:pt x="1" y="46"/>
                          </a:lnTo>
                          <a:lnTo>
                            <a:pt x="3" y="51"/>
                          </a:lnTo>
                          <a:lnTo>
                            <a:pt x="5" y="52"/>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0" name="Freeform 548"/>
                    <p:cNvSpPr>
                      <a:spLocks/>
                    </p:cNvSpPr>
                    <p:nvPr/>
                  </p:nvSpPr>
                  <p:spPr bwMode="auto">
                    <a:xfrm>
                      <a:off x="3380" y="591"/>
                      <a:ext cx="11" cy="12"/>
                    </a:xfrm>
                    <a:custGeom>
                      <a:avLst/>
                      <a:gdLst>
                        <a:gd name="T0" fmla="*/ 0 w 42"/>
                        <a:gd name="T1" fmla="*/ 0 h 45"/>
                        <a:gd name="T2" fmla="*/ 0 w 42"/>
                        <a:gd name="T3" fmla="*/ 0 h 45"/>
                        <a:gd name="T4" fmla="*/ 0 w 42"/>
                        <a:gd name="T5" fmla="*/ 0 h 45"/>
                        <a:gd name="T6" fmla="*/ 0 w 42"/>
                        <a:gd name="T7" fmla="*/ 0 h 45"/>
                        <a:gd name="T8" fmla="*/ 0 w 42"/>
                        <a:gd name="T9" fmla="*/ 0 h 45"/>
                        <a:gd name="T10" fmla="*/ 0 w 42"/>
                        <a:gd name="T11" fmla="*/ 0 h 45"/>
                        <a:gd name="T12" fmla="*/ 0 w 42"/>
                        <a:gd name="T13" fmla="*/ 0 h 45"/>
                        <a:gd name="T14" fmla="*/ 0 w 42"/>
                        <a:gd name="T15" fmla="*/ 0 h 45"/>
                        <a:gd name="T16" fmla="*/ 0 w 42"/>
                        <a:gd name="T17" fmla="*/ 0 h 45"/>
                        <a:gd name="T18" fmla="*/ 0 w 42"/>
                        <a:gd name="T19" fmla="*/ 0 h 45"/>
                        <a:gd name="T20" fmla="*/ 0 w 42"/>
                        <a:gd name="T21" fmla="*/ 0 h 45"/>
                        <a:gd name="T22" fmla="*/ 0 w 42"/>
                        <a:gd name="T23" fmla="*/ 0 h 45"/>
                        <a:gd name="T24" fmla="*/ 0 w 42"/>
                        <a:gd name="T25" fmla="*/ 0 h 45"/>
                        <a:gd name="T26" fmla="*/ 0 w 42"/>
                        <a:gd name="T27" fmla="*/ 0 h 45"/>
                        <a:gd name="T28" fmla="*/ 0 w 42"/>
                        <a:gd name="T29" fmla="*/ 0 h 45"/>
                        <a:gd name="T30" fmla="*/ 0 w 42"/>
                        <a:gd name="T31" fmla="*/ 0 h 45"/>
                        <a:gd name="T32" fmla="*/ 0 w 42"/>
                        <a:gd name="T33" fmla="*/ 0 h 45"/>
                        <a:gd name="T34" fmla="*/ 0 w 42"/>
                        <a:gd name="T35" fmla="*/ 0 h 45"/>
                        <a:gd name="T36" fmla="*/ 0 w 42"/>
                        <a:gd name="T37" fmla="*/ 0 h 45"/>
                        <a:gd name="T38" fmla="*/ 0 w 42"/>
                        <a:gd name="T39" fmla="*/ 0 h 45"/>
                        <a:gd name="T40" fmla="*/ 0 w 42"/>
                        <a:gd name="T41" fmla="*/ 0 h 45"/>
                        <a:gd name="T42" fmla="*/ 0 w 42"/>
                        <a:gd name="T43" fmla="*/ 0 h 45"/>
                        <a:gd name="T44" fmla="*/ 0 w 42"/>
                        <a:gd name="T45" fmla="*/ 0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45"/>
                        <a:gd name="T71" fmla="*/ 42 w 42"/>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45">
                          <a:moveTo>
                            <a:pt x="16" y="45"/>
                          </a:moveTo>
                          <a:lnTo>
                            <a:pt x="22" y="45"/>
                          </a:lnTo>
                          <a:lnTo>
                            <a:pt x="28" y="43"/>
                          </a:lnTo>
                          <a:lnTo>
                            <a:pt x="33" y="39"/>
                          </a:lnTo>
                          <a:lnTo>
                            <a:pt x="37" y="35"/>
                          </a:lnTo>
                          <a:lnTo>
                            <a:pt x="41" y="26"/>
                          </a:lnTo>
                          <a:lnTo>
                            <a:pt x="42" y="19"/>
                          </a:lnTo>
                          <a:lnTo>
                            <a:pt x="41" y="14"/>
                          </a:lnTo>
                          <a:lnTo>
                            <a:pt x="38" y="12"/>
                          </a:lnTo>
                          <a:lnTo>
                            <a:pt x="33" y="8"/>
                          </a:lnTo>
                          <a:lnTo>
                            <a:pt x="28" y="7"/>
                          </a:lnTo>
                          <a:lnTo>
                            <a:pt x="17" y="3"/>
                          </a:lnTo>
                          <a:lnTo>
                            <a:pt x="10" y="0"/>
                          </a:lnTo>
                          <a:lnTo>
                            <a:pt x="6" y="5"/>
                          </a:lnTo>
                          <a:lnTo>
                            <a:pt x="4" y="12"/>
                          </a:lnTo>
                          <a:lnTo>
                            <a:pt x="1" y="19"/>
                          </a:lnTo>
                          <a:lnTo>
                            <a:pt x="0" y="28"/>
                          </a:lnTo>
                          <a:lnTo>
                            <a:pt x="0" y="34"/>
                          </a:lnTo>
                          <a:lnTo>
                            <a:pt x="3" y="40"/>
                          </a:lnTo>
                          <a:lnTo>
                            <a:pt x="5" y="43"/>
                          </a:lnTo>
                          <a:lnTo>
                            <a:pt x="8" y="44"/>
                          </a:lnTo>
                          <a:lnTo>
                            <a:pt x="11" y="45"/>
                          </a:lnTo>
                          <a:lnTo>
                            <a:pt x="16" y="45"/>
                          </a:lnTo>
                          <a:close/>
                        </a:path>
                      </a:pathLst>
                    </a:custGeom>
                    <a:solidFill>
                      <a:srgbClr val="FFEA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1" name="Freeform 551"/>
                    <p:cNvSpPr>
                      <a:spLocks/>
                    </p:cNvSpPr>
                    <p:nvPr/>
                  </p:nvSpPr>
                  <p:spPr bwMode="auto">
                    <a:xfrm>
                      <a:off x="5079" y="829"/>
                      <a:ext cx="15" cy="19"/>
                    </a:xfrm>
                    <a:custGeom>
                      <a:avLst/>
                      <a:gdLst>
                        <a:gd name="T0" fmla="*/ 0 w 57"/>
                        <a:gd name="T1" fmla="*/ 0 h 76"/>
                        <a:gd name="T2" fmla="*/ 0 w 57"/>
                        <a:gd name="T3" fmla="*/ 0 h 76"/>
                        <a:gd name="T4" fmla="*/ 0 w 57"/>
                        <a:gd name="T5" fmla="*/ 0 h 76"/>
                        <a:gd name="T6" fmla="*/ 0 w 57"/>
                        <a:gd name="T7" fmla="*/ 0 h 76"/>
                        <a:gd name="T8" fmla="*/ 0 w 57"/>
                        <a:gd name="T9" fmla="*/ 0 h 76"/>
                        <a:gd name="T10" fmla="*/ 0 w 57"/>
                        <a:gd name="T11" fmla="*/ 0 h 76"/>
                        <a:gd name="T12" fmla="*/ 0 w 57"/>
                        <a:gd name="T13" fmla="*/ 0 h 76"/>
                        <a:gd name="T14" fmla="*/ 0 w 57"/>
                        <a:gd name="T15" fmla="*/ 0 h 76"/>
                        <a:gd name="T16" fmla="*/ 0 w 57"/>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76"/>
                        <a:gd name="T29" fmla="*/ 57 w 57"/>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76">
                          <a:moveTo>
                            <a:pt x="0" y="61"/>
                          </a:moveTo>
                          <a:lnTo>
                            <a:pt x="24" y="75"/>
                          </a:lnTo>
                          <a:lnTo>
                            <a:pt x="33" y="76"/>
                          </a:lnTo>
                          <a:lnTo>
                            <a:pt x="38" y="75"/>
                          </a:lnTo>
                          <a:lnTo>
                            <a:pt x="27" y="1"/>
                          </a:lnTo>
                          <a:lnTo>
                            <a:pt x="29" y="0"/>
                          </a:lnTo>
                          <a:lnTo>
                            <a:pt x="33" y="1"/>
                          </a:lnTo>
                          <a:lnTo>
                            <a:pt x="57" y="15"/>
                          </a:lnTo>
                          <a:lnTo>
                            <a:pt x="0" y="61"/>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182" name="Freeform 554"/>
                    <p:cNvSpPr>
                      <a:spLocks/>
                    </p:cNvSpPr>
                    <p:nvPr/>
                  </p:nvSpPr>
                  <p:spPr bwMode="auto">
                    <a:xfrm>
                      <a:off x="5026" y="776"/>
                      <a:ext cx="19" cy="3"/>
                    </a:xfrm>
                    <a:custGeom>
                      <a:avLst/>
                      <a:gdLst>
                        <a:gd name="T0" fmla="*/ 0 w 75"/>
                        <a:gd name="T1" fmla="*/ 0 h 14"/>
                        <a:gd name="T2" fmla="*/ 0 w 75"/>
                        <a:gd name="T3" fmla="*/ 0 h 14"/>
                        <a:gd name="T4" fmla="*/ 0 w 75"/>
                        <a:gd name="T5" fmla="*/ 0 h 14"/>
                        <a:gd name="T6" fmla="*/ 0 w 75"/>
                        <a:gd name="T7" fmla="*/ 0 h 14"/>
                        <a:gd name="T8" fmla="*/ 0 w 75"/>
                        <a:gd name="T9" fmla="*/ 0 h 14"/>
                        <a:gd name="T10" fmla="*/ 0 60000 65536"/>
                        <a:gd name="T11" fmla="*/ 0 60000 65536"/>
                        <a:gd name="T12" fmla="*/ 0 60000 65536"/>
                        <a:gd name="T13" fmla="*/ 0 60000 65536"/>
                        <a:gd name="T14" fmla="*/ 0 60000 65536"/>
                        <a:gd name="T15" fmla="*/ 0 w 75"/>
                        <a:gd name="T16" fmla="*/ 0 h 14"/>
                        <a:gd name="T17" fmla="*/ 75 w 75"/>
                        <a:gd name="T18" fmla="*/ 14 h 14"/>
                      </a:gdLst>
                      <a:ahLst/>
                      <a:cxnLst>
                        <a:cxn ang="T10">
                          <a:pos x="T0" y="T1"/>
                        </a:cxn>
                        <a:cxn ang="T11">
                          <a:pos x="T2" y="T3"/>
                        </a:cxn>
                        <a:cxn ang="T12">
                          <a:pos x="T4" y="T5"/>
                        </a:cxn>
                        <a:cxn ang="T13">
                          <a:pos x="T6" y="T7"/>
                        </a:cxn>
                        <a:cxn ang="T14">
                          <a:pos x="T8" y="T9"/>
                        </a:cxn>
                      </a:cxnLst>
                      <a:rect l="T15" t="T16" r="T17" b="T18"/>
                      <a:pathLst>
                        <a:path w="75" h="14">
                          <a:moveTo>
                            <a:pt x="0" y="11"/>
                          </a:moveTo>
                          <a:lnTo>
                            <a:pt x="74" y="0"/>
                          </a:lnTo>
                          <a:lnTo>
                            <a:pt x="75" y="3"/>
                          </a:lnTo>
                          <a:lnTo>
                            <a:pt x="0" y="14"/>
                          </a:lnTo>
                          <a:lnTo>
                            <a:pt x="0" y="11"/>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grpSp>
                <p:nvGrpSpPr>
                  <p:cNvPr id="28" name="Group 224"/>
                  <p:cNvGrpSpPr>
                    <a:grpSpLocks/>
                  </p:cNvGrpSpPr>
                  <p:nvPr/>
                </p:nvGrpSpPr>
                <p:grpSpPr bwMode="auto">
                  <a:xfrm>
                    <a:off x="1223220" y="4780639"/>
                    <a:ext cx="1030706" cy="437281"/>
                    <a:chOff x="1158875" y="4765675"/>
                    <a:chExt cx="815975" cy="320675"/>
                  </a:xfrm>
                </p:grpSpPr>
                <p:sp>
                  <p:nvSpPr>
                    <p:cNvPr id="30" name="Freeform 824"/>
                    <p:cNvSpPr>
                      <a:spLocks/>
                    </p:cNvSpPr>
                    <p:nvPr/>
                  </p:nvSpPr>
                  <p:spPr bwMode="auto">
                    <a:xfrm>
                      <a:off x="1158875" y="4876800"/>
                      <a:ext cx="14288" cy="12700"/>
                    </a:xfrm>
                    <a:custGeom>
                      <a:avLst/>
                      <a:gdLst>
                        <a:gd name="T0" fmla="*/ 0 w 33"/>
                        <a:gd name="T1" fmla="*/ 2147483647 h 29"/>
                        <a:gd name="T2" fmla="*/ 2147483647 w 33"/>
                        <a:gd name="T3" fmla="*/ 0 h 29"/>
                        <a:gd name="T4" fmla="*/ 2147483647 w 33"/>
                        <a:gd name="T5" fmla="*/ 2147483647 h 29"/>
                        <a:gd name="T6" fmla="*/ 2147483647 w 33"/>
                        <a:gd name="T7" fmla="*/ 2147483647 h 29"/>
                        <a:gd name="T8" fmla="*/ 2147483647 w 33"/>
                        <a:gd name="T9" fmla="*/ 2147483647 h 29"/>
                        <a:gd name="T10" fmla="*/ 2147483647 w 33"/>
                        <a:gd name="T11" fmla="*/ 2147483647 h 29"/>
                        <a:gd name="T12" fmla="*/ 2147483647 w 33"/>
                        <a:gd name="T13" fmla="*/ 2147483647 h 29"/>
                        <a:gd name="T14" fmla="*/ 2147483647 w 33"/>
                        <a:gd name="T15" fmla="*/ 2147483647 h 29"/>
                        <a:gd name="T16" fmla="*/ 2147483647 w 33"/>
                        <a:gd name="T17" fmla="*/ 2147483647 h 29"/>
                        <a:gd name="T18" fmla="*/ 2147483647 w 33"/>
                        <a:gd name="T19" fmla="*/ 2147483647 h 29"/>
                        <a:gd name="T20" fmla="*/ 2147483647 w 33"/>
                        <a:gd name="T21" fmla="*/ 2147483647 h 29"/>
                        <a:gd name="T22" fmla="*/ 0 w 33"/>
                        <a:gd name="T23" fmla="*/ 2147483647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9"/>
                        <a:gd name="T38" fmla="*/ 33 w 33"/>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9">
                          <a:moveTo>
                            <a:pt x="0" y="25"/>
                          </a:moveTo>
                          <a:lnTo>
                            <a:pt x="26" y="0"/>
                          </a:lnTo>
                          <a:lnTo>
                            <a:pt x="30" y="8"/>
                          </a:lnTo>
                          <a:lnTo>
                            <a:pt x="33" y="12"/>
                          </a:lnTo>
                          <a:lnTo>
                            <a:pt x="29" y="19"/>
                          </a:lnTo>
                          <a:lnTo>
                            <a:pt x="24" y="24"/>
                          </a:lnTo>
                          <a:lnTo>
                            <a:pt x="20" y="27"/>
                          </a:lnTo>
                          <a:lnTo>
                            <a:pt x="16" y="29"/>
                          </a:lnTo>
                          <a:lnTo>
                            <a:pt x="13" y="29"/>
                          </a:lnTo>
                          <a:lnTo>
                            <a:pt x="9" y="29"/>
                          </a:lnTo>
                          <a:lnTo>
                            <a:pt x="5" y="28"/>
                          </a:lnTo>
                          <a:lnTo>
                            <a:pt x="0" y="2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0" name="Freeform 826"/>
                    <p:cNvSpPr>
                      <a:spLocks/>
                    </p:cNvSpPr>
                    <p:nvPr/>
                  </p:nvSpPr>
                  <p:spPr bwMode="auto">
                    <a:xfrm>
                      <a:off x="1228725" y="4827588"/>
                      <a:ext cx="25400" cy="38100"/>
                    </a:xfrm>
                    <a:custGeom>
                      <a:avLst/>
                      <a:gdLst>
                        <a:gd name="T0" fmla="*/ 2147483647 w 65"/>
                        <a:gd name="T1" fmla="*/ 2147483647 h 92"/>
                        <a:gd name="T2" fmla="*/ 2147483647 w 65"/>
                        <a:gd name="T3" fmla="*/ 2147483647 h 92"/>
                        <a:gd name="T4" fmla="*/ 2147483647 w 65"/>
                        <a:gd name="T5" fmla="*/ 2147483647 h 92"/>
                        <a:gd name="T6" fmla="*/ 0 w 65"/>
                        <a:gd name="T7" fmla="*/ 2147483647 h 92"/>
                        <a:gd name="T8" fmla="*/ 2147483647 w 65"/>
                        <a:gd name="T9" fmla="*/ 2147483647 h 92"/>
                        <a:gd name="T10" fmla="*/ 2147483647 w 65"/>
                        <a:gd name="T11" fmla="*/ 2147483647 h 92"/>
                        <a:gd name="T12" fmla="*/ 2147483647 w 65"/>
                        <a:gd name="T13" fmla="*/ 2147483647 h 92"/>
                        <a:gd name="T14" fmla="*/ 2147483647 w 65"/>
                        <a:gd name="T15" fmla="*/ 2147483647 h 92"/>
                        <a:gd name="T16" fmla="*/ 2147483647 w 65"/>
                        <a:gd name="T17" fmla="*/ 2147483647 h 92"/>
                        <a:gd name="T18" fmla="*/ 2147483647 w 65"/>
                        <a:gd name="T19" fmla="*/ 2147483647 h 92"/>
                        <a:gd name="T20" fmla="*/ 2147483647 w 65"/>
                        <a:gd name="T21" fmla="*/ 2147483647 h 92"/>
                        <a:gd name="T22" fmla="*/ 2147483647 w 65"/>
                        <a:gd name="T23" fmla="*/ 2147483647 h 92"/>
                        <a:gd name="T24" fmla="*/ 2147483647 w 65"/>
                        <a:gd name="T25" fmla="*/ 2147483647 h 92"/>
                        <a:gd name="T26" fmla="*/ 2147483647 w 65"/>
                        <a:gd name="T27" fmla="*/ 2147483647 h 92"/>
                        <a:gd name="T28" fmla="*/ 2147483647 w 65"/>
                        <a:gd name="T29" fmla="*/ 2147483647 h 92"/>
                        <a:gd name="T30" fmla="*/ 2147483647 w 65"/>
                        <a:gd name="T31" fmla="*/ 2147483647 h 92"/>
                        <a:gd name="T32" fmla="*/ 2147483647 w 65"/>
                        <a:gd name="T33" fmla="*/ 2147483647 h 92"/>
                        <a:gd name="T34" fmla="*/ 2147483647 w 65"/>
                        <a:gd name="T35" fmla="*/ 0 h 92"/>
                        <a:gd name="T36" fmla="*/ 2147483647 w 65"/>
                        <a:gd name="T37" fmla="*/ 0 h 92"/>
                        <a:gd name="T38" fmla="*/ 2147483647 w 65"/>
                        <a:gd name="T39" fmla="*/ 2147483647 h 92"/>
                        <a:gd name="T40" fmla="*/ 2147483647 w 65"/>
                        <a:gd name="T41" fmla="*/ 2147483647 h 92"/>
                        <a:gd name="T42" fmla="*/ 2147483647 w 65"/>
                        <a:gd name="T43" fmla="*/ 2147483647 h 92"/>
                        <a:gd name="T44" fmla="*/ 2147483647 w 65"/>
                        <a:gd name="T45" fmla="*/ 2147483647 h 92"/>
                        <a:gd name="T46" fmla="*/ 2147483647 w 65"/>
                        <a:gd name="T47" fmla="*/ 2147483647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92"/>
                        <a:gd name="T74" fmla="*/ 65 w 65"/>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92">
                          <a:moveTo>
                            <a:pt x="7" y="92"/>
                          </a:moveTo>
                          <a:lnTo>
                            <a:pt x="3" y="83"/>
                          </a:lnTo>
                          <a:lnTo>
                            <a:pt x="2" y="77"/>
                          </a:lnTo>
                          <a:lnTo>
                            <a:pt x="0" y="73"/>
                          </a:lnTo>
                          <a:lnTo>
                            <a:pt x="2" y="70"/>
                          </a:lnTo>
                          <a:lnTo>
                            <a:pt x="5" y="64"/>
                          </a:lnTo>
                          <a:lnTo>
                            <a:pt x="7" y="53"/>
                          </a:lnTo>
                          <a:lnTo>
                            <a:pt x="7" y="43"/>
                          </a:lnTo>
                          <a:lnTo>
                            <a:pt x="9" y="33"/>
                          </a:lnTo>
                          <a:lnTo>
                            <a:pt x="11" y="24"/>
                          </a:lnTo>
                          <a:lnTo>
                            <a:pt x="16" y="17"/>
                          </a:lnTo>
                          <a:lnTo>
                            <a:pt x="20" y="13"/>
                          </a:lnTo>
                          <a:lnTo>
                            <a:pt x="24" y="10"/>
                          </a:lnTo>
                          <a:lnTo>
                            <a:pt x="29" y="7"/>
                          </a:lnTo>
                          <a:lnTo>
                            <a:pt x="35" y="5"/>
                          </a:lnTo>
                          <a:lnTo>
                            <a:pt x="41" y="2"/>
                          </a:lnTo>
                          <a:lnTo>
                            <a:pt x="48" y="1"/>
                          </a:lnTo>
                          <a:lnTo>
                            <a:pt x="57" y="0"/>
                          </a:lnTo>
                          <a:lnTo>
                            <a:pt x="65" y="0"/>
                          </a:lnTo>
                          <a:lnTo>
                            <a:pt x="65" y="20"/>
                          </a:lnTo>
                          <a:lnTo>
                            <a:pt x="49" y="39"/>
                          </a:lnTo>
                          <a:lnTo>
                            <a:pt x="31" y="61"/>
                          </a:lnTo>
                          <a:lnTo>
                            <a:pt x="16" y="81"/>
                          </a:lnTo>
                          <a:lnTo>
                            <a:pt x="7" y="92"/>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2" name="Freeform 828"/>
                    <p:cNvSpPr>
                      <a:spLocks/>
                    </p:cNvSpPr>
                    <p:nvPr/>
                  </p:nvSpPr>
                  <p:spPr bwMode="auto">
                    <a:xfrm>
                      <a:off x="1308100" y="4765675"/>
                      <a:ext cx="85725" cy="73025"/>
                    </a:xfrm>
                    <a:custGeom>
                      <a:avLst/>
                      <a:gdLst>
                        <a:gd name="T0" fmla="*/ 2147483647 w 204"/>
                        <a:gd name="T1" fmla="*/ 2147483647 h 178"/>
                        <a:gd name="T2" fmla="*/ 2147483647 w 204"/>
                        <a:gd name="T3" fmla="*/ 2147483647 h 178"/>
                        <a:gd name="T4" fmla="*/ 2147483647 w 204"/>
                        <a:gd name="T5" fmla="*/ 2147483647 h 178"/>
                        <a:gd name="T6" fmla="*/ 2147483647 w 204"/>
                        <a:gd name="T7" fmla="*/ 2147483647 h 178"/>
                        <a:gd name="T8" fmla="*/ 2147483647 w 204"/>
                        <a:gd name="T9" fmla="*/ 2147483647 h 178"/>
                        <a:gd name="T10" fmla="*/ 2147483647 w 204"/>
                        <a:gd name="T11" fmla="*/ 2147483647 h 178"/>
                        <a:gd name="T12" fmla="*/ 2147483647 w 204"/>
                        <a:gd name="T13" fmla="*/ 2147483647 h 178"/>
                        <a:gd name="T14" fmla="*/ 2147483647 w 204"/>
                        <a:gd name="T15" fmla="*/ 2147483647 h 178"/>
                        <a:gd name="T16" fmla="*/ 2147483647 w 204"/>
                        <a:gd name="T17" fmla="*/ 2147483647 h 178"/>
                        <a:gd name="T18" fmla="*/ 2147483647 w 204"/>
                        <a:gd name="T19" fmla="*/ 2147483647 h 178"/>
                        <a:gd name="T20" fmla="*/ 2147483647 w 204"/>
                        <a:gd name="T21" fmla="*/ 2147483647 h 178"/>
                        <a:gd name="T22" fmla="*/ 2147483647 w 204"/>
                        <a:gd name="T23" fmla="*/ 2147483647 h 178"/>
                        <a:gd name="T24" fmla="*/ 2147483647 w 204"/>
                        <a:gd name="T25" fmla="*/ 2147483647 h 178"/>
                        <a:gd name="T26" fmla="*/ 2147483647 w 204"/>
                        <a:gd name="T27" fmla="*/ 2147483647 h 178"/>
                        <a:gd name="T28" fmla="*/ 2147483647 w 204"/>
                        <a:gd name="T29" fmla="*/ 2147483647 h 178"/>
                        <a:gd name="T30" fmla="*/ 2147483647 w 204"/>
                        <a:gd name="T31" fmla="*/ 2147483647 h 178"/>
                        <a:gd name="T32" fmla="*/ 2147483647 w 204"/>
                        <a:gd name="T33" fmla="*/ 2147483647 h 178"/>
                        <a:gd name="T34" fmla="*/ 2147483647 w 204"/>
                        <a:gd name="T35" fmla="*/ 2147483647 h 178"/>
                        <a:gd name="T36" fmla="*/ 2147483647 w 204"/>
                        <a:gd name="T37" fmla="*/ 2147483647 h 178"/>
                        <a:gd name="T38" fmla="*/ 2147483647 w 204"/>
                        <a:gd name="T39" fmla="*/ 2147483647 h 178"/>
                        <a:gd name="T40" fmla="*/ 2147483647 w 204"/>
                        <a:gd name="T41" fmla="*/ 2147483647 h 178"/>
                        <a:gd name="T42" fmla="*/ 2147483647 w 204"/>
                        <a:gd name="T43" fmla="*/ 0 h 178"/>
                        <a:gd name="T44" fmla="*/ 2147483647 w 204"/>
                        <a:gd name="T45" fmla="*/ 2147483647 h 178"/>
                        <a:gd name="T46" fmla="*/ 2147483647 w 204"/>
                        <a:gd name="T47" fmla="*/ 2147483647 h 178"/>
                        <a:gd name="T48" fmla="*/ 2147483647 w 204"/>
                        <a:gd name="T49" fmla="*/ 2147483647 h 178"/>
                        <a:gd name="T50" fmla="*/ 2147483647 w 204"/>
                        <a:gd name="T51" fmla="*/ 2147483647 h 178"/>
                        <a:gd name="T52" fmla="*/ 2147483647 w 204"/>
                        <a:gd name="T53" fmla="*/ 2147483647 h 178"/>
                        <a:gd name="T54" fmla="*/ 2147483647 w 204"/>
                        <a:gd name="T55" fmla="*/ 2147483647 h 178"/>
                        <a:gd name="T56" fmla="*/ 2147483647 w 204"/>
                        <a:gd name="T57" fmla="*/ 2147483647 h 178"/>
                        <a:gd name="T58" fmla="*/ 2147483647 w 204"/>
                        <a:gd name="T59" fmla="*/ 2147483647 h 178"/>
                        <a:gd name="T60" fmla="*/ 2147483647 w 204"/>
                        <a:gd name="T61" fmla="*/ 2147483647 h 178"/>
                        <a:gd name="T62" fmla="*/ 2147483647 w 204"/>
                        <a:gd name="T63" fmla="*/ 2147483647 h 178"/>
                        <a:gd name="T64" fmla="*/ 2147483647 w 204"/>
                        <a:gd name="T65" fmla="*/ 2147483647 h 178"/>
                        <a:gd name="T66" fmla="*/ 2147483647 w 204"/>
                        <a:gd name="T67" fmla="*/ 2147483647 h 178"/>
                        <a:gd name="T68" fmla="*/ 2147483647 w 204"/>
                        <a:gd name="T69" fmla="*/ 2147483647 h 178"/>
                        <a:gd name="T70" fmla="*/ 2147483647 w 204"/>
                        <a:gd name="T71" fmla="*/ 2147483647 h 178"/>
                        <a:gd name="T72" fmla="*/ 2147483647 w 204"/>
                        <a:gd name="T73" fmla="*/ 2147483647 h 178"/>
                        <a:gd name="T74" fmla="*/ 2147483647 w 204"/>
                        <a:gd name="T75" fmla="*/ 2147483647 h 178"/>
                        <a:gd name="T76" fmla="*/ 2147483647 w 204"/>
                        <a:gd name="T77" fmla="*/ 2147483647 h 178"/>
                        <a:gd name="T78" fmla="*/ 0 w 204"/>
                        <a:gd name="T79" fmla="*/ 2147483647 h 178"/>
                        <a:gd name="T80" fmla="*/ 2147483647 w 204"/>
                        <a:gd name="T81" fmla="*/ 2147483647 h 178"/>
                        <a:gd name="T82" fmla="*/ 2147483647 w 204"/>
                        <a:gd name="T83" fmla="*/ 2147483647 h 178"/>
                        <a:gd name="T84" fmla="*/ 2147483647 w 204"/>
                        <a:gd name="T85" fmla="*/ 2147483647 h 178"/>
                        <a:gd name="T86" fmla="*/ 2147483647 w 204"/>
                        <a:gd name="T87" fmla="*/ 2147483647 h 178"/>
                        <a:gd name="T88" fmla="*/ 2147483647 w 204"/>
                        <a:gd name="T89" fmla="*/ 2147483647 h 178"/>
                        <a:gd name="T90" fmla="*/ 2147483647 w 204"/>
                        <a:gd name="T91" fmla="*/ 2147483647 h 178"/>
                        <a:gd name="T92" fmla="*/ 2147483647 w 204"/>
                        <a:gd name="T93" fmla="*/ 2147483647 h 178"/>
                        <a:gd name="T94" fmla="*/ 2147483647 w 204"/>
                        <a:gd name="T95" fmla="*/ 2147483647 h 178"/>
                        <a:gd name="T96" fmla="*/ 2147483647 w 204"/>
                        <a:gd name="T97" fmla="*/ 2147483647 h 178"/>
                        <a:gd name="T98" fmla="*/ 2147483647 w 204"/>
                        <a:gd name="T99" fmla="*/ 2147483647 h 178"/>
                        <a:gd name="T100" fmla="*/ 2147483647 w 204"/>
                        <a:gd name="T101" fmla="*/ 2147483647 h 178"/>
                        <a:gd name="T102" fmla="*/ 2147483647 w 204"/>
                        <a:gd name="T103" fmla="*/ 2147483647 h 1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
                        <a:gd name="T157" fmla="*/ 0 h 178"/>
                        <a:gd name="T158" fmla="*/ 204 w 204"/>
                        <a:gd name="T159" fmla="*/ 178 h 1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 h="178">
                          <a:moveTo>
                            <a:pt x="92" y="178"/>
                          </a:moveTo>
                          <a:lnTo>
                            <a:pt x="145" y="178"/>
                          </a:lnTo>
                          <a:lnTo>
                            <a:pt x="152" y="172"/>
                          </a:lnTo>
                          <a:lnTo>
                            <a:pt x="160" y="167"/>
                          </a:lnTo>
                          <a:lnTo>
                            <a:pt x="167" y="161"/>
                          </a:lnTo>
                          <a:lnTo>
                            <a:pt x="173" y="155"/>
                          </a:lnTo>
                          <a:lnTo>
                            <a:pt x="178" y="147"/>
                          </a:lnTo>
                          <a:lnTo>
                            <a:pt x="183" y="140"/>
                          </a:lnTo>
                          <a:lnTo>
                            <a:pt x="188" y="133"/>
                          </a:lnTo>
                          <a:lnTo>
                            <a:pt x="191" y="125"/>
                          </a:lnTo>
                          <a:lnTo>
                            <a:pt x="196" y="108"/>
                          </a:lnTo>
                          <a:lnTo>
                            <a:pt x="200" y="91"/>
                          </a:lnTo>
                          <a:lnTo>
                            <a:pt x="202" y="73"/>
                          </a:lnTo>
                          <a:lnTo>
                            <a:pt x="204" y="53"/>
                          </a:lnTo>
                          <a:lnTo>
                            <a:pt x="202" y="48"/>
                          </a:lnTo>
                          <a:lnTo>
                            <a:pt x="201" y="43"/>
                          </a:lnTo>
                          <a:lnTo>
                            <a:pt x="199" y="38"/>
                          </a:lnTo>
                          <a:lnTo>
                            <a:pt x="196" y="35"/>
                          </a:lnTo>
                          <a:lnTo>
                            <a:pt x="188" y="26"/>
                          </a:lnTo>
                          <a:lnTo>
                            <a:pt x="179" y="19"/>
                          </a:lnTo>
                          <a:lnTo>
                            <a:pt x="160" y="8"/>
                          </a:lnTo>
                          <a:lnTo>
                            <a:pt x="145" y="0"/>
                          </a:lnTo>
                          <a:lnTo>
                            <a:pt x="141" y="9"/>
                          </a:lnTo>
                          <a:lnTo>
                            <a:pt x="138" y="15"/>
                          </a:lnTo>
                          <a:lnTo>
                            <a:pt x="133" y="21"/>
                          </a:lnTo>
                          <a:lnTo>
                            <a:pt x="128" y="27"/>
                          </a:lnTo>
                          <a:lnTo>
                            <a:pt x="122" y="31"/>
                          </a:lnTo>
                          <a:lnTo>
                            <a:pt x="116" y="35"/>
                          </a:lnTo>
                          <a:lnTo>
                            <a:pt x="108" y="38"/>
                          </a:lnTo>
                          <a:lnTo>
                            <a:pt x="101" y="41"/>
                          </a:lnTo>
                          <a:lnTo>
                            <a:pt x="85" y="43"/>
                          </a:lnTo>
                          <a:lnTo>
                            <a:pt x="68" y="46"/>
                          </a:lnTo>
                          <a:lnTo>
                            <a:pt x="51" y="46"/>
                          </a:lnTo>
                          <a:lnTo>
                            <a:pt x="32" y="46"/>
                          </a:lnTo>
                          <a:lnTo>
                            <a:pt x="32" y="64"/>
                          </a:lnTo>
                          <a:lnTo>
                            <a:pt x="30" y="78"/>
                          </a:lnTo>
                          <a:lnTo>
                            <a:pt x="27" y="87"/>
                          </a:lnTo>
                          <a:lnTo>
                            <a:pt x="24" y="96"/>
                          </a:lnTo>
                          <a:lnTo>
                            <a:pt x="14" y="109"/>
                          </a:lnTo>
                          <a:lnTo>
                            <a:pt x="0" y="125"/>
                          </a:lnTo>
                          <a:lnTo>
                            <a:pt x="19" y="125"/>
                          </a:lnTo>
                          <a:lnTo>
                            <a:pt x="36" y="128"/>
                          </a:lnTo>
                          <a:lnTo>
                            <a:pt x="52" y="131"/>
                          </a:lnTo>
                          <a:lnTo>
                            <a:pt x="65" y="136"/>
                          </a:lnTo>
                          <a:lnTo>
                            <a:pt x="71" y="140"/>
                          </a:lnTo>
                          <a:lnTo>
                            <a:pt x="76" y="144"/>
                          </a:lnTo>
                          <a:lnTo>
                            <a:pt x="81" y="147"/>
                          </a:lnTo>
                          <a:lnTo>
                            <a:pt x="85" y="152"/>
                          </a:lnTo>
                          <a:lnTo>
                            <a:pt x="87" y="158"/>
                          </a:lnTo>
                          <a:lnTo>
                            <a:pt x="90" y="164"/>
                          </a:lnTo>
                          <a:lnTo>
                            <a:pt x="91" y="171"/>
                          </a:lnTo>
                          <a:lnTo>
                            <a:pt x="92" y="178"/>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4" name="Freeform 830"/>
                    <p:cNvSpPr>
                      <a:spLocks/>
                    </p:cNvSpPr>
                    <p:nvPr/>
                  </p:nvSpPr>
                  <p:spPr bwMode="auto">
                    <a:xfrm>
                      <a:off x="1587500" y="4868863"/>
                      <a:ext cx="63500" cy="77788"/>
                    </a:xfrm>
                    <a:custGeom>
                      <a:avLst/>
                      <a:gdLst>
                        <a:gd name="T0" fmla="*/ 2147483647 w 150"/>
                        <a:gd name="T1" fmla="*/ 2147483647 h 190"/>
                        <a:gd name="T2" fmla="*/ 2147483647 w 150"/>
                        <a:gd name="T3" fmla="*/ 2147483647 h 190"/>
                        <a:gd name="T4" fmla="*/ 2147483647 w 150"/>
                        <a:gd name="T5" fmla="*/ 2147483647 h 190"/>
                        <a:gd name="T6" fmla="*/ 2147483647 w 150"/>
                        <a:gd name="T7" fmla="*/ 2147483647 h 190"/>
                        <a:gd name="T8" fmla="*/ 2147483647 w 150"/>
                        <a:gd name="T9" fmla="*/ 2147483647 h 190"/>
                        <a:gd name="T10" fmla="*/ 2147483647 w 150"/>
                        <a:gd name="T11" fmla="*/ 2147483647 h 190"/>
                        <a:gd name="T12" fmla="*/ 2147483647 w 150"/>
                        <a:gd name="T13" fmla="*/ 2147483647 h 190"/>
                        <a:gd name="T14" fmla="*/ 2147483647 w 150"/>
                        <a:gd name="T15" fmla="*/ 2147483647 h 190"/>
                        <a:gd name="T16" fmla="*/ 2147483647 w 150"/>
                        <a:gd name="T17" fmla="*/ 2147483647 h 190"/>
                        <a:gd name="T18" fmla="*/ 2147483647 w 150"/>
                        <a:gd name="T19" fmla="*/ 2147483647 h 190"/>
                        <a:gd name="T20" fmla="*/ 2147483647 w 150"/>
                        <a:gd name="T21" fmla="*/ 2147483647 h 190"/>
                        <a:gd name="T22" fmla="*/ 2147483647 w 150"/>
                        <a:gd name="T23" fmla="*/ 2147483647 h 190"/>
                        <a:gd name="T24" fmla="*/ 2147483647 w 150"/>
                        <a:gd name="T25" fmla="*/ 0 h 190"/>
                        <a:gd name="T26" fmla="*/ 2147483647 w 150"/>
                        <a:gd name="T27" fmla="*/ 0 h 190"/>
                        <a:gd name="T28" fmla="*/ 2147483647 w 150"/>
                        <a:gd name="T29" fmla="*/ 2147483647 h 190"/>
                        <a:gd name="T30" fmla="*/ 2147483647 w 150"/>
                        <a:gd name="T31" fmla="*/ 2147483647 h 190"/>
                        <a:gd name="T32" fmla="*/ 2147483647 w 150"/>
                        <a:gd name="T33" fmla="*/ 2147483647 h 190"/>
                        <a:gd name="T34" fmla="*/ 2147483647 w 150"/>
                        <a:gd name="T35" fmla="*/ 2147483647 h 190"/>
                        <a:gd name="T36" fmla="*/ 2147483647 w 150"/>
                        <a:gd name="T37" fmla="*/ 2147483647 h 190"/>
                        <a:gd name="T38" fmla="*/ 2147483647 w 150"/>
                        <a:gd name="T39" fmla="*/ 2147483647 h 190"/>
                        <a:gd name="T40" fmla="*/ 2147483647 w 150"/>
                        <a:gd name="T41" fmla="*/ 2147483647 h 190"/>
                        <a:gd name="T42" fmla="*/ 2147483647 w 150"/>
                        <a:gd name="T43" fmla="*/ 2147483647 h 190"/>
                        <a:gd name="T44" fmla="*/ 2147483647 w 150"/>
                        <a:gd name="T45" fmla="*/ 2147483647 h 190"/>
                        <a:gd name="T46" fmla="*/ 2147483647 w 150"/>
                        <a:gd name="T47" fmla="*/ 2147483647 h 190"/>
                        <a:gd name="T48" fmla="*/ 2147483647 w 150"/>
                        <a:gd name="T49" fmla="*/ 2147483647 h 190"/>
                        <a:gd name="T50" fmla="*/ 2147483647 w 150"/>
                        <a:gd name="T51" fmla="*/ 2147483647 h 190"/>
                        <a:gd name="T52" fmla="*/ 2147483647 w 150"/>
                        <a:gd name="T53" fmla="*/ 2147483647 h 190"/>
                        <a:gd name="T54" fmla="*/ 2147483647 w 150"/>
                        <a:gd name="T55" fmla="*/ 2147483647 h 190"/>
                        <a:gd name="T56" fmla="*/ 2147483647 w 150"/>
                        <a:gd name="T57" fmla="*/ 2147483647 h 190"/>
                        <a:gd name="T58" fmla="*/ 2147483647 w 150"/>
                        <a:gd name="T59" fmla="*/ 2147483647 h 190"/>
                        <a:gd name="T60" fmla="*/ 2147483647 w 150"/>
                        <a:gd name="T61" fmla="*/ 2147483647 h 190"/>
                        <a:gd name="T62" fmla="*/ 2147483647 w 150"/>
                        <a:gd name="T63" fmla="*/ 214748364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90"/>
                        <a:gd name="T98" fmla="*/ 150 w 150"/>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90">
                          <a:moveTo>
                            <a:pt x="0" y="85"/>
                          </a:moveTo>
                          <a:lnTo>
                            <a:pt x="1" y="74"/>
                          </a:lnTo>
                          <a:lnTo>
                            <a:pt x="3" y="59"/>
                          </a:lnTo>
                          <a:lnTo>
                            <a:pt x="6" y="47"/>
                          </a:lnTo>
                          <a:lnTo>
                            <a:pt x="7" y="39"/>
                          </a:lnTo>
                          <a:lnTo>
                            <a:pt x="17" y="39"/>
                          </a:lnTo>
                          <a:lnTo>
                            <a:pt x="27" y="39"/>
                          </a:lnTo>
                          <a:lnTo>
                            <a:pt x="27" y="45"/>
                          </a:lnTo>
                          <a:lnTo>
                            <a:pt x="29" y="52"/>
                          </a:lnTo>
                          <a:lnTo>
                            <a:pt x="33" y="56"/>
                          </a:lnTo>
                          <a:lnTo>
                            <a:pt x="38" y="59"/>
                          </a:lnTo>
                          <a:lnTo>
                            <a:pt x="43" y="63"/>
                          </a:lnTo>
                          <a:lnTo>
                            <a:pt x="49" y="64"/>
                          </a:lnTo>
                          <a:lnTo>
                            <a:pt x="54" y="65"/>
                          </a:lnTo>
                          <a:lnTo>
                            <a:pt x="59" y="65"/>
                          </a:lnTo>
                          <a:lnTo>
                            <a:pt x="67" y="65"/>
                          </a:lnTo>
                          <a:lnTo>
                            <a:pt x="73" y="63"/>
                          </a:lnTo>
                          <a:lnTo>
                            <a:pt x="78" y="59"/>
                          </a:lnTo>
                          <a:lnTo>
                            <a:pt x="82" y="55"/>
                          </a:lnTo>
                          <a:lnTo>
                            <a:pt x="88" y="44"/>
                          </a:lnTo>
                          <a:lnTo>
                            <a:pt x="92" y="32"/>
                          </a:lnTo>
                          <a:lnTo>
                            <a:pt x="95" y="21"/>
                          </a:lnTo>
                          <a:lnTo>
                            <a:pt x="101" y="10"/>
                          </a:lnTo>
                          <a:lnTo>
                            <a:pt x="105" y="6"/>
                          </a:lnTo>
                          <a:lnTo>
                            <a:pt x="111" y="3"/>
                          </a:lnTo>
                          <a:lnTo>
                            <a:pt x="117" y="0"/>
                          </a:lnTo>
                          <a:lnTo>
                            <a:pt x="125" y="0"/>
                          </a:lnTo>
                          <a:lnTo>
                            <a:pt x="128" y="0"/>
                          </a:lnTo>
                          <a:lnTo>
                            <a:pt x="132" y="3"/>
                          </a:lnTo>
                          <a:lnTo>
                            <a:pt x="134" y="8"/>
                          </a:lnTo>
                          <a:lnTo>
                            <a:pt x="137" y="12"/>
                          </a:lnTo>
                          <a:lnTo>
                            <a:pt x="142" y="26"/>
                          </a:lnTo>
                          <a:lnTo>
                            <a:pt x="145" y="43"/>
                          </a:lnTo>
                          <a:lnTo>
                            <a:pt x="148" y="61"/>
                          </a:lnTo>
                          <a:lnTo>
                            <a:pt x="149" y="80"/>
                          </a:lnTo>
                          <a:lnTo>
                            <a:pt x="150" y="97"/>
                          </a:lnTo>
                          <a:lnTo>
                            <a:pt x="150" y="112"/>
                          </a:lnTo>
                          <a:lnTo>
                            <a:pt x="150" y="115"/>
                          </a:lnTo>
                          <a:lnTo>
                            <a:pt x="148" y="120"/>
                          </a:lnTo>
                          <a:lnTo>
                            <a:pt x="144" y="126"/>
                          </a:lnTo>
                          <a:lnTo>
                            <a:pt x="139" y="132"/>
                          </a:lnTo>
                          <a:lnTo>
                            <a:pt x="126" y="145"/>
                          </a:lnTo>
                          <a:lnTo>
                            <a:pt x="111" y="158"/>
                          </a:lnTo>
                          <a:lnTo>
                            <a:pt x="94" y="170"/>
                          </a:lnTo>
                          <a:lnTo>
                            <a:pt x="76" y="180"/>
                          </a:lnTo>
                          <a:lnTo>
                            <a:pt x="68" y="184"/>
                          </a:lnTo>
                          <a:lnTo>
                            <a:pt x="60" y="187"/>
                          </a:lnTo>
                          <a:lnTo>
                            <a:pt x="52" y="189"/>
                          </a:lnTo>
                          <a:lnTo>
                            <a:pt x="46" y="190"/>
                          </a:lnTo>
                          <a:lnTo>
                            <a:pt x="44" y="190"/>
                          </a:lnTo>
                          <a:lnTo>
                            <a:pt x="41" y="189"/>
                          </a:lnTo>
                          <a:lnTo>
                            <a:pt x="39" y="186"/>
                          </a:lnTo>
                          <a:lnTo>
                            <a:pt x="38" y="184"/>
                          </a:lnTo>
                          <a:lnTo>
                            <a:pt x="34" y="176"/>
                          </a:lnTo>
                          <a:lnTo>
                            <a:pt x="32" y="168"/>
                          </a:lnTo>
                          <a:lnTo>
                            <a:pt x="28" y="148"/>
                          </a:lnTo>
                          <a:lnTo>
                            <a:pt x="27" y="131"/>
                          </a:lnTo>
                          <a:lnTo>
                            <a:pt x="25" y="124"/>
                          </a:lnTo>
                          <a:lnTo>
                            <a:pt x="22" y="118"/>
                          </a:lnTo>
                          <a:lnTo>
                            <a:pt x="18" y="113"/>
                          </a:lnTo>
                          <a:lnTo>
                            <a:pt x="13" y="108"/>
                          </a:lnTo>
                          <a:lnTo>
                            <a:pt x="8" y="103"/>
                          </a:lnTo>
                          <a:lnTo>
                            <a:pt x="5" y="98"/>
                          </a:lnTo>
                          <a:lnTo>
                            <a:pt x="1" y="92"/>
                          </a:lnTo>
                          <a:lnTo>
                            <a:pt x="0" y="85"/>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6" name="Freeform 832"/>
                    <p:cNvSpPr>
                      <a:spLocks/>
                    </p:cNvSpPr>
                    <p:nvPr/>
                  </p:nvSpPr>
                  <p:spPr bwMode="auto">
                    <a:xfrm>
                      <a:off x="1760538" y="4970463"/>
                      <a:ext cx="88900" cy="23813"/>
                    </a:xfrm>
                    <a:custGeom>
                      <a:avLst/>
                      <a:gdLst>
                        <a:gd name="T0" fmla="*/ 2147483647 w 213"/>
                        <a:gd name="T1" fmla="*/ 2147483647 h 58"/>
                        <a:gd name="T2" fmla="*/ 2147483647 w 213"/>
                        <a:gd name="T3" fmla="*/ 2147483647 h 58"/>
                        <a:gd name="T4" fmla="*/ 2147483647 w 213"/>
                        <a:gd name="T5" fmla="*/ 2147483647 h 58"/>
                        <a:gd name="T6" fmla="*/ 2147483647 w 213"/>
                        <a:gd name="T7" fmla="*/ 2147483647 h 58"/>
                        <a:gd name="T8" fmla="*/ 2147483647 w 213"/>
                        <a:gd name="T9" fmla="*/ 2147483647 h 58"/>
                        <a:gd name="T10" fmla="*/ 2147483647 w 213"/>
                        <a:gd name="T11" fmla="*/ 2147483647 h 58"/>
                        <a:gd name="T12" fmla="*/ 2147483647 w 213"/>
                        <a:gd name="T13" fmla="*/ 2147483647 h 58"/>
                        <a:gd name="T14" fmla="*/ 2147483647 w 213"/>
                        <a:gd name="T15" fmla="*/ 0 h 58"/>
                        <a:gd name="T16" fmla="*/ 2147483647 w 213"/>
                        <a:gd name="T17" fmla="*/ 0 h 58"/>
                        <a:gd name="T18" fmla="*/ 2147483647 w 213"/>
                        <a:gd name="T19" fmla="*/ 0 h 58"/>
                        <a:gd name="T20" fmla="*/ 2147483647 w 213"/>
                        <a:gd name="T21" fmla="*/ 2147483647 h 58"/>
                        <a:gd name="T22" fmla="*/ 2147483647 w 213"/>
                        <a:gd name="T23" fmla="*/ 2147483647 h 58"/>
                        <a:gd name="T24" fmla="*/ 2147483647 w 213"/>
                        <a:gd name="T25" fmla="*/ 2147483647 h 58"/>
                        <a:gd name="T26" fmla="*/ 2147483647 w 213"/>
                        <a:gd name="T27" fmla="*/ 2147483647 h 58"/>
                        <a:gd name="T28" fmla="*/ 2147483647 w 213"/>
                        <a:gd name="T29" fmla="*/ 2147483647 h 58"/>
                        <a:gd name="T30" fmla="*/ 2147483647 w 213"/>
                        <a:gd name="T31" fmla="*/ 2147483647 h 58"/>
                        <a:gd name="T32" fmla="*/ 2147483647 w 213"/>
                        <a:gd name="T33" fmla="*/ 2147483647 h 58"/>
                        <a:gd name="T34" fmla="*/ 2147483647 w 213"/>
                        <a:gd name="T35" fmla="*/ 2147483647 h 58"/>
                        <a:gd name="T36" fmla="*/ 2147483647 w 213"/>
                        <a:gd name="T37" fmla="*/ 2147483647 h 58"/>
                        <a:gd name="T38" fmla="*/ 2147483647 w 213"/>
                        <a:gd name="T39" fmla="*/ 2147483647 h 58"/>
                        <a:gd name="T40" fmla="*/ 2147483647 w 213"/>
                        <a:gd name="T41" fmla="*/ 2147483647 h 58"/>
                        <a:gd name="T42" fmla="*/ 2147483647 w 213"/>
                        <a:gd name="T43" fmla="*/ 2147483647 h 58"/>
                        <a:gd name="T44" fmla="*/ 2147483647 w 213"/>
                        <a:gd name="T45" fmla="*/ 2147483647 h 58"/>
                        <a:gd name="T46" fmla="*/ 2147483647 w 213"/>
                        <a:gd name="T47" fmla="*/ 2147483647 h 58"/>
                        <a:gd name="T48" fmla="*/ 2147483647 w 213"/>
                        <a:gd name="T49" fmla="*/ 2147483647 h 58"/>
                        <a:gd name="T50" fmla="*/ 2147483647 w 213"/>
                        <a:gd name="T51" fmla="*/ 2147483647 h 58"/>
                        <a:gd name="T52" fmla="*/ 2147483647 w 213"/>
                        <a:gd name="T53" fmla="*/ 2147483647 h 58"/>
                        <a:gd name="T54" fmla="*/ 2147483647 w 213"/>
                        <a:gd name="T55" fmla="*/ 2147483647 h 58"/>
                        <a:gd name="T56" fmla="*/ 2147483647 w 213"/>
                        <a:gd name="T57" fmla="*/ 2147483647 h 58"/>
                        <a:gd name="T58" fmla="*/ 2147483647 w 213"/>
                        <a:gd name="T59" fmla="*/ 2147483647 h 58"/>
                        <a:gd name="T60" fmla="*/ 2147483647 w 213"/>
                        <a:gd name="T61" fmla="*/ 2147483647 h 58"/>
                        <a:gd name="T62" fmla="*/ 2147483647 w 213"/>
                        <a:gd name="T63" fmla="*/ 2147483647 h 58"/>
                        <a:gd name="T64" fmla="*/ 2147483647 w 213"/>
                        <a:gd name="T65" fmla="*/ 2147483647 h 58"/>
                        <a:gd name="T66" fmla="*/ 2147483647 w 213"/>
                        <a:gd name="T67" fmla="*/ 2147483647 h 58"/>
                        <a:gd name="T68" fmla="*/ 2147483647 w 213"/>
                        <a:gd name="T69" fmla="*/ 2147483647 h 58"/>
                        <a:gd name="T70" fmla="*/ 2147483647 w 213"/>
                        <a:gd name="T71" fmla="*/ 2147483647 h 58"/>
                        <a:gd name="T72" fmla="*/ 2147483647 w 213"/>
                        <a:gd name="T73" fmla="*/ 2147483647 h 58"/>
                        <a:gd name="T74" fmla="*/ 0 w 213"/>
                        <a:gd name="T75" fmla="*/ 2147483647 h 58"/>
                        <a:gd name="T76" fmla="*/ 0 w 213"/>
                        <a:gd name="T77" fmla="*/ 2147483647 h 58"/>
                        <a:gd name="T78" fmla="*/ 2147483647 w 213"/>
                        <a:gd name="T79" fmla="*/ 2147483647 h 58"/>
                        <a:gd name="T80" fmla="*/ 2147483647 w 213"/>
                        <a:gd name="T81" fmla="*/ 2147483647 h 58"/>
                        <a:gd name="T82" fmla="*/ 2147483647 w 213"/>
                        <a:gd name="T83" fmla="*/ 2147483647 h 58"/>
                        <a:gd name="T84" fmla="*/ 2147483647 w 213"/>
                        <a:gd name="T85" fmla="*/ 2147483647 h 58"/>
                        <a:gd name="T86" fmla="*/ 2147483647 w 213"/>
                        <a:gd name="T87" fmla="*/ 2147483647 h 58"/>
                        <a:gd name="T88" fmla="*/ 2147483647 w 213"/>
                        <a:gd name="T89" fmla="*/ 2147483647 h 58"/>
                        <a:gd name="T90" fmla="*/ 2147483647 w 213"/>
                        <a:gd name="T91" fmla="*/ 2147483647 h 58"/>
                        <a:gd name="T92" fmla="*/ 2147483647 w 213"/>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3"/>
                        <a:gd name="T142" fmla="*/ 0 h 58"/>
                        <a:gd name="T143" fmla="*/ 213 w 213"/>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3" h="58">
                          <a:moveTo>
                            <a:pt x="125" y="13"/>
                          </a:moveTo>
                          <a:lnTo>
                            <a:pt x="139" y="12"/>
                          </a:lnTo>
                          <a:lnTo>
                            <a:pt x="150" y="11"/>
                          </a:lnTo>
                          <a:lnTo>
                            <a:pt x="161" y="8"/>
                          </a:lnTo>
                          <a:lnTo>
                            <a:pt x="171" y="6"/>
                          </a:lnTo>
                          <a:lnTo>
                            <a:pt x="179" y="3"/>
                          </a:lnTo>
                          <a:lnTo>
                            <a:pt x="189" y="2"/>
                          </a:lnTo>
                          <a:lnTo>
                            <a:pt x="199" y="0"/>
                          </a:lnTo>
                          <a:lnTo>
                            <a:pt x="210" y="0"/>
                          </a:lnTo>
                          <a:lnTo>
                            <a:pt x="212" y="0"/>
                          </a:lnTo>
                          <a:lnTo>
                            <a:pt x="213" y="2"/>
                          </a:lnTo>
                          <a:lnTo>
                            <a:pt x="213" y="4"/>
                          </a:lnTo>
                          <a:lnTo>
                            <a:pt x="212" y="7"/>
                          </a:lnTo>
                          <a:lnTo>
                            <a:pt x="211" y="13"/>
                          </a:lnTo>
                          <a:lnTo>
                            <a:pt x="210" y="19"/>
                          </a:lnTo>
                          <a:lnTo>
                            <a:pt x="209" y="27"/>
                          </a:lnTo>
                          <a:lnTo>
                            <a:pt x="205" y="34"/>
                          </a:lnTo>
                          <a:lnTo>
                            <a:pt x="199" y="40"/>
                          </a:lnTo>
                          <a:lnTo>
                            <a:pt x="191" y="46"/>
                          </a:lnTo>
                          <a:lnTo>
                            <a:pt x="183" y="51"/>
                          </a:lnTo>
                          <a:lnTo>
                            <a:pt x="174" y="55"/>
                          </a:lnTo>
                          <a:lnTo>
                            <a:pt x="166" y="57"/>
                          </a:lnTo>
                          <a:lnTo>
                            <a:pt x="157" y="58"/>
                          </a:lnTo>
                          <a:lnTo>
                            <a:pt x="141" y="57"/>
                          </a:lnTo>
                          <a:lnTo>
                            <a:pt x="125" y="56"/>
                          </a:lnTo>
                          <a:lnTo>
                            <a:pt x="111" y="52"/>
                          </a:lnTo>
                          <a:lnTo>
                            <a:pt x="96" y="49"/>
                          </a:lnTo>
                          <a:lnTo>
                            <a:pt x="80" y="45"/>
                          </a:lnTo>
                          <a:lnTo>
                            <a:pt x="65" y="42"/>
                          </a:lnTo>
                          <a:lnTo>
                            <a:pt x="49" y="40"/>
                          </a:lnTo>
                          <a:lnTo>
                            <a:pt x="34" y="39"/>
                          </a:lnTo>
                          <a:lnTo>
                            <a:pt x="24" y="39"/>
                          </a:lnTo>
                          <a:lnTo>
                            <a:pt x="16" y="36"/>
                          </a:lnTo>
                          <a:lnTo>
                            <a:pt x="12" y="34"/>
                          </a:lnTo>
                          <a:lnTo>
                            <a:pt x="7" y="30"/>
                          </a:lnTo>
                          <a:lnTo>
                            <a:pt x="4" y="27"/>
                          </a:lnTo>
                          <a:lnTo>
                            <a:pt x="2" y="22"/>
                          </a:lnTo>
                          <a:lnTo>
                            <a:pt x="0" y="18"/>
                          </a:lnTo>
                          <a:lnTo>
                            <a:pt x="0" y="13"/>
                          </a:lnTo>
                          <a:lnTo>
                            <a:pt x="9" y="9"/>
                          </a:lnTo>
                          <a:lnTo>
                            <a:pt x="16" y="7"/>
                          </a:lnTo>
                          <a:lnTo>
                            <a:pt x="25" y="6"/>
                          </a:lnTo>
                          <a:lnTo>
                            <a:pt x="32" y="4"/>
                          </a:lnTo>
                          <a:lnTo>
                            <a:pt x="48" y="4"/>
                          </a:lnTo>
                          <a:lnTo>
                            <a:pt x="63" y="6"/>
                          </a:lnTo>
                          <a:lnTo>
                            <a:pt x="92" y="9"/>
                          </a:lnTo>
                          <a:lnTo>
                            <a:pt x="125" y="13"/>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48" name="Freeform 834"/>
                    <p:cNvSpPr>
                      <a:spLocks/>
                    </p:cNvSpPr>
                    <p:nvPr/>
                  </p:nvSpPr>
                  <p:spPr bwMode="auto">
                    <a:xfrm>
                      <a:off x="1808163" y="5022850"/>
                      <a:ext cx="30163" cy="23813"/>
                    </a:xfrm>
                    <a:custGeom>
                      <a:avLst/>
                      <a:gdLst>
                        <a:gd name="T0" fmla="*/ 0 w 72"/>
                        <a:gd name="T1" fmla="*/ 0 h 59"/>
                        <a:gd name="T2" fmla="*/ 2147483647 w 72"/>
                        <a:gd name="T3" fmla="*/ 0 h 59"/>
                        <a:gd name="T4" fmla="*/ 2147483647 w 72"/>
                        <a:gd name="T5" fmla="*/ 0 h 59"/>
                        <a:gd name="T6" fmla="*/ 2147483647 w 72"/>
                        <a:gd name="T7" fmla="*/ 0 h 59"/>
                        <a:gd name="T8" fmla="*/ 2147483647 w 72"/>
                        <a:gd name="T9" fmla="*/ 0 h 59"/>
                        <a:gd name="T10" fmla="*/ 2147483647 w 72"/>
                        <a:gd name="T11" fmla="*/ 2147483647 h 59"/>
                        <a:gd name="T12" fmla="*/ 2147483647 w 72"/>
                        <a:gd name="T13" fmla="*/ 2147483647 h 59"/>
                        <a:gd name="T14" fmla="*/ 2147483647 w 72"/>
                        <a:gd name="T15" fmla="*/ 2147483647 h 59"/>
                        <a:gd name="T16" fmla="*/ 2147483647 w 72"/>
                        <a:gd name="T17" fmla="*/ 2147483647 h 59"/>
                        <a:gd name="T18" fmla="*/ 2147483647 w 72"/>
                        <a:gd name="T19" fmla="*/ 2147483647 h 59"/>
                        <a:gd name="T20" fmla="*/ 2147483647 w 72"/>
                        <a:gd name="T21" fmla="*/ 2147483647 h 59"/>
                        <a:gd name="T22" fmla="*/ 2147483647 w 72"/>
                        <a:gd name="T23" fmla="*/ 2147483647 h 59"/>
                        <a:gd name="T24" fmla="*/ 2147483647 w 72"/>
                        <a:gd name="T25" fmla="*/ 2147483647 h 59"/>
                        <a:gd name="T26" fmla="*/ 2147483647 w 72"/>
                        <a:gd name="T27" fmla="*/ 2147483647 h 59"/>
                        <a:gd name="T28" fmla="*/ 2147483647 w 72"/>
                        <a:gd name="T29" fmla="*/ 2147483647 h 59"/>
                        <a:gd name="T30" fmla="*/ 2147483647 w 72"/>
                        <a:gd name="T31" fmla="*/ 2147483647 h 59"/>
                        <a:gd name="T32" fmla="*/ 2147483647 w 72"/>
                        <a:gd name="T33" fmla="*/ 2147483647 h 59"/>
                        <a:gd name="T34" fmla="*/ 2147483647 w 72"/>
                        <a:gd name="T35" fmla="*/ 2147483647 h 59"/>
                        <a:gd name="T36" fmla="*/ 2147483647 w 72"/>
                        <a:gd name="T37" fmla="*/ 2147483647 h 59"/>
                        <a:gd name="T38" fmla="*/ 2147483647 w 72"/>
                        <a:gd name="T39" fmla="*/ 2147483647 h 59"/>
                        <a:gd name="T40" fmla="*/ 2147483647 w 72"/>
                        <a:gd name="T41" fmla="*/ 2147483647 h 59"/>
                        <a:gd name="T42" fmla="*/ 2147483647 w 72"/>
                        <a:gd name="T43" fmla="*/ 2147483647 h 59"/>
                        <a:gd name="T44" fmla="*/ 2147483647 w 72"/>
                        <a:gd name="T45" fmla="*/ 2147483647 h 59"/>
                        <a:gd name="T46" fmla="*/ 2147483647 w 72"/>
                        <a:gd name="T47" fmla="*/ 2147483647 h 59"/>
                        <a:gd name="T48" fmla="*/ 2147483647 w 72"/>
                        <a:gd name="T49" fmla="*/ 2147483647 h 59"/>
                        <a:gd name="T50" fmla="*/ 2147483647 w 72"/>
                        <a:gd name="T51" fmla="*/ 2147483647 h 59"/>
                        <a:gd name="T52" fmla="*/ 2147483647 w 72"/>
                        <a:gd name="T53" fmla="*/ 2147483647 h 59"/>
                        <a:gd name="T54" fmla="*/ 2147483647 w 72"/>
                        <a:gd name="T55" fmla="*/ 2147483647 h 59"/>
                        <a:gd name="T56" fmla="*/ 2147483647 w 72"/>
                        <a:gd name="T57" fmla="*/ 2147483647 h 59"/>
                        <a:gd name="T58" fmla="*/ 2147483647 w 72"/>
                        <a:gd name="T59" fmla="*/ 2147483647 h 59"/>
                        <a:gd name="T60" fmla="*/ 2147483647 w 72"/>
                        <a:gd name="T61" fmla="*/ 2147483647 h 59"/>
                        <a:gd name="T62" fmla="*/ 2147483647 w 72"/>
                        <a:gd name="T63" fmla="*/ 2147483647 h 59"/>
                        <a:gd name="T64" fmla="*/ 0 w 72"/>
                        <a:gd name="T65" fmla="*/ 2147483647 h 59"/>
                        <a:gd name="T66" fmla="*/ 0 w 72"/>
                        <a:gd name="T67" fmla="*/ 0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59"/>
                        <a:gd name="T104" fmla="*/ 72 w 72"/>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59">
                          <a:moveTo>
                            <a:pt x="0" y="0"/>
                          </a:moveTo>
                          <a:lnTo>
                            <a:pt x="24" y="0"/>
                          </a:lnTo>
                          <a:lnTo>
                            <a:pt x="45" y="0"/>
                          </a:lnTo>
                          <a:lnTo>
                            <a:pt x="60" y="0"/>
                          </a:lnTo>
                          <a:lnTo>
                            <a:pt x="66" y="0"/>
                          </a:lnTo>
                          <a:lnTo>
                            <a:pt x="66" y="10"/>
                          </a:lnTo>
                          <a:lnTo>
                            <a:pt x="67" y="19"/>
                          </a:lnTo>
                          <a:lnTo>
                            <a:pt x="69" y="27"/>
                          </a:lnTo>
                          <a:lnTo>
                            <a:pt x="72" y="32"/>
                          </a:lnTo>
                          <a:lnTo>
                            <a:pt x="72" y="37"/>
                          </a:lnTo>
                          <a:lnTo>
                            <a:pt x="71" y="42"/>
                          </a:lnTo>
                          <a:lnTo>
                            <a:pt x="69" y="47"/>
                          </a:lnTo>
                          <a:lnTo>
                            <a:pt x="65" y="51"/>
                          </a:lnTo>
                          <a:lnTo>
                            <a:pt x="62" y="54"/>
                          </a:lnTo>
                          <a:lnTo>
                            <a:pt x="59" y="57"/>
                          </a:lnTo>
                          <a:lnTo>
                            <a:pt x="55" y="58"/>
                          </a:lnTo>
                          <a:lnTo>
                            <a:pt x="53" y="59"/>
                          </a:lnTo>
                          <a:lnTo>
                            <a:pt x="45" y="58"/>
                          </a:lnTo>
                          <a:lnTo>
                            <a:pt x="39" y="57"/>
                          </a:lnTo>
                          <a:lnTo>
                            <a:pt x="34" y="54"/>
                          </a:lnTo>
                          <a:lnTo>
                            <a:pt x="29" y="51"/>
                          </a:lnTo>
                          <a:lnTo>
                            <a:pt x="26" y="47"/>
                          </a:lnTo>
                          <a:lnTo>
                            <a:pt x="22" y="42"/>
                          </a:lnTo>
                          <a:lnTo>
                            <a:pt x="21" y="37"/>
                          </a:lnTo>
                          <a:lnTo>
                            <a:pt x="20" y="32"/>
                          </a:lnTo>
                          <a:lnTo>
                            <a:pt x="16" y="32"/>
                          </a:lnTo>
                          <a:lnTo>
                            <a:pt x="11" y="32"/>
                          </a:lnTo>
                          <a:lnTo>
                            <a:pt x="9" y="31"/>
                          </a:lnTo>
                          <a:lnTo>
                            <a:pt x="5" y="29"/>
                          </a:lnTo>
                          <a:lnTo>
                            <a:pt x="4" y="27"/>
                          </a:lnTo>
                          <a:lnTo>
                            <a:pt x="1" y="25"/>
                          </a:lnTo>
                          <a:lnTo>
                            <a:pt x="1" y="22"/>
                          </a:lnTo>
                          <a:lnTo>
                            <a:pt x="0" y="20"/>
                          </a:lnTo>
                          <a:lnTo>
                            <a:pt x="0" y="0"/>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sp>
                  <p:nvSpPr>
                    <p:cNvPr id="50" name="Freeform 836"/>
                    <p:cNvSpPr>
                      <a:spLocks/>
                    </p:cNvSpPr>
                    <p:nvPr/>
                  </p:nvSpPr>
                  <p:spPr bwMode="auto">
                    <a:xfrm>
                      <a:off x="1866900" y="5000625"/>
                      <a:ext cx="107950" cy="85725"/>
                    </a:xfrm>
                    <a:custGeom>
                      <a:avLst/>
                      <a:gdLst>
                        <a:gd name="T0" fmla="*/ 2147483647 w 262"/>
                        <a:gd name="T1" fmla="*/ 2147483647 h 209"/>
                        <a:gd name="T2" fmla="*/ 2147483647 w 262"/>
                        <a:gd name="T3" fmla="*/ 2147483647 h 209"/>
                        <a:gd name="T4" fmla="*/ 2147483647 w 262"/>
                        <a:gd name="T5" fmla="*/ 2147483647 h 209"/>
                        <a:gd name="T6" fmla="*/ 2147483647 w 262"/>
                        <a:gd name="T7" fmla="*/ 2147483647 h 209"/>
                        <a:gd name="T8" fmla="*/ 2147483647 w 262"/>
                        <a:gd name="T9" fmla="*/ 2147483647 h 209"/>
                        <a:gd name="T10" fmla="*/ 2147483647 w 262"/>
                        <a:gd name="T11" fmla="*/ 2147483647 h 209"/>
                        <a:gd name="T12" fmla="*/ 2147483647 w 262"/>
                        <a:gd name="T13" fmla="*/ 2147483647 h 209"/>
                        <a:gd name="T14" fmla="*/ 2147483647 w 262"/>
                        <a:gd name="T15" fmla="*/ 2147483647 h 209"/>
                        <a:gd name="T16" fmla="*/ 2147483647 w 262"/>
                        <a:gd name="T17" fmla="*/ 2147483647 h 209"/>
                        <a:gd name="T18" fmla="*/ 2147483647 w 262"/>
                        <a:gd name="T19" fmla="*/ 2147483647 h 209"/>
                        <a:gd name="T20" fmla="*/ 2147483647 w 262"/>
                        <a:gd name="T21" fmla="*/ 2147483647 h 209"/>
                        <a:gd name="T22" fmla="*/ 2147483647 w 262"/>
                        <a:gd name="T23" fmla="*/ 2147483647 h 209"/>
                        <a:gd name="T24" fmla="*/ 2147483647 w 262"/>
                        <a:gd name="T25" fmla="*/ 2147483647 h 209"/>
                        <a:gd name="T26" fmla="*/ 2147483647 w 262"/>
                        <a:gd name="T27" fmla="*/ 2147483647 h 209"/>
                        <a:gd name="T28" fmla="*/ 2147483647 w 262"/>
                        <a:gd name="T29" fmla="*/ 2147483647 h 209"/>
                        <a:gd name="T30" fmla="*/ 2147483647 w 262"/>
                        <a:gd name="T31" fmla="*/ 2147483647 h 209"/>
                        <a:gd name="T32" fmla="*/ 2147483647 w 262"/>
                        <a:gd name="T33" fmla="*/ 2147483647 h 209"/>
                        <a:gd name="T34" fmla="*/ 2147483647 w 262"/>
                        <a:gd name="T35" fmla="*/ 2147483647 h 209"/>
                        <a:gd name="T36" fmla="*/ 2147483647 w 262"/>
                        <a:gd name="T37" fmla="*/ 2147483647 h 209"/>
                        <a:gd name="T38" fmla="*/ 2147483647 w 262"/>
                        <a:gd name="T39" fmla="*/ 2147483647 h 209"/>
                        <a:gd name="T40" fmla="*/ 2147483647 w 262"/>
                        <a:gd name="T41" fmla="*/ 2147483647 h 209"/>
                        <a:gd name="T42" fmla="*/ 2147483647 w 262"/>
                        <a:gd name="T43" fmla="*/ 2147483647 h 209"/>
                        <a:gd name="T44" fmla="*/ 2147483647 w 262"/>
                        <a:gd name="T45" fmla="*/ 2147483647 h 209"/>
                        <a:gd name="T46" fmla="*/ 2147483647 w 262"/>
                        <a:gd name="T47" fmla="*/ 2147483647 h 209"/>
                        <a:gd name="T48" fmla="*/ 2147483647 w 262"/>
                        <a:gd name="T49" fmla="*/ 2147483647 h 209"/>
                        <a:gd name="T50" fmla="*/ 2147483647 w 262"/>
                        <a:gd name="T51" fmla="*/ 2147483647 h 209"/>
                        <a:gd name="T52" fmla="*/ 2147483647 w 262"/>
                        <a:gd name="T53" fmla="*/ 2147483647 h 209"/>
                        <a:gd name="T54" fmla="*/ 2147483647 w 262"/>
                        <a:gd name="T55" fmla="*/ 2147483647 h 209"/>
                        <a:gd name="T56" fmla="*/ 2147483647 w 262"/>
                        <a:gd name="T57" fmla="*/ 2147483647 h 209"/>
                        <a:gd name="T58" fmla="*/ 2147483647 w 262"/>
                        <a:gd name="T59" fmla="*/ 2147483647 h 209"/>
                        <a:gd name="T60" fmla="*/ 2147483647 w 262"/>
                        <a:gd name="T61" fmla="*/ 2147483647 h 209"/>
                        <a:gd name="T62" fmla="*/ 2147483647 w 262"/>
                        <a:gd name="T63" fmla="*/ 2147483647 h 209"/>
                        <a:gd name="T64" fmla="*/ 2147483647 w 262"/>
                        <a:gd name="T65" fmla="*/ 2147483647 h 209"/>
                        <a:gd name="T66" fmla="*/ 2147483647 w 262"/>
                        <a:gd name="T67" fmla="*/ 2147483647 h 209"/>
                        <a:gd name="T68" fmla="*/ 2147483647 w 262"/>
                        <a:gd name="T69" fmla="*/ 2147483647 h 209"/>
                        <a:gd name="T70" fmla="*/ 2147483647 w 262"/>
                        <a:gd name="T71" fmla="*/ 2147483647 h 209"/>
                        <a:gd name="T72" fmla="*/ 2147483647 w 262"/>
                        <a:gd name="T73" fmla="*/ 0 h 209"/>
                        <a:gd name="T74" fmla="*/ 2147483647 w 262"/>
                        <a:gd name="T75" fmla="*/ 2147483647 h 209"/>
                        <a:gd name="T76" fmla="*/ 2147483647 w 262"/>
                        <a:gd name="T77" fmla="*/ 2147483647 h 209"/>
                        <a:gd name="T78" fmla="*/ 2147483647 w 262"/>
                        <a:gd name="T79" fmla="*/ 2147483647 h 209"/>
                        <a:gd name="T80" fmla="*/ 0 w 262"/>
                        <a:gd name="T81" fmla="*/ 2147483647 h 209"/>
                        <a:gd name="T82" fmla="*/ 2147483647 w 262"/>
                        <a:gd name="T83" fmla="*/ 2147483647 h 209"/>
                        <a:gd name="T84" fmla="*/ 2147483647 w 262"/>
                        <a:gd name="T85" fmla="*/ 2147483647 h 209"/>
                        <a:gd name="T86" fmla="*/ 2147483647 w 262"/>
                        <a:gd name="T87" fmla="*/ 2147483647 h 209"/>
                        <a:gd name="T88" fmla="*/ 2147483647 w 262"/>
                        <a:gd name="T89" fmla="*/ 2147483647 h 209"/>
                        <a:gd name="T90" fmla="*/ 2147483647 w 262"/>
                        <a:gd name="T91" fmla="*/ 2147483647 h 209"/>
                        <a:gd name="T92" fmla="*/ 2147483647 w 262"/>
                        <a:gd name="T93" fmla="*/ 2147483647 h 209"/>
                        <a:gd name="T94" fmla="*/ 2147483647 w 262"/>
                        <a:gd name="T95" fmla="*/ 2147483647 h 209"/>
                        <a:gd name="T96" fmla="*/ 2147483647 w 262"/>
                        <a:gd name="T97" fmla="*/ 2147483647 h 209"/>
                        <a:gd name="T98" fmla="*/ 2147483647 w 262"/>
                        <a:gd name="T99" fmla="*/ 2147483647 h 209"/>
                        <a:gd name="T100" fmla="*/ 2147483647 w 262"/>
                        <a:gd name="T101" fmla="*/ 2147483647 h 209"/>
                        <a:gd name="T102" fmla="*/ 2147483647 w 262"/>
                        <a:gd name="T103" fmla="*/ 2147483647 h 209"/>
                        <a:gd name="T104" fmla="*/ 2147483647 w 262"/>
                        <a:gd name="T105" fmla="*/ 2147483647 h 209"/>
                        <a:gd name="T106" fmla="*/ 2147483647 w 262"/>
                        <a:gd name="T107" fmla="*/ 2147483647 h 209"/>
                        <a:gd name="T108" fmla="*/ 2147483647 w 262"/>
                        <a:gd name="T109" fmla="*/ 2147483647 h 209"/>
                        <a:gd name="T110" fmla="*/ 2147483647 w 262"/>
                        <a:gd name="T111" fmla="*/ 2147483647 h 209"/>
                        <a:gd name="T112" fmla="*/ 2147483647 w 262"/>
                        <a:gd name="T113" fmla="*/ 2147483647 h 209"/>
                        <a:gd name="T114" fmla="*/ 2147483647 w 262"/>
                        <a:gd name="T115" fmla="*/ 2147483647 h 209"/>
                        <a:gd name="T116" fmla="*/ 2147483647 w 262"/>
                        <a:gd name="T117" fmla="*/ 2147483647 h 209"/>
                        <a:gd name="T118" fmla="*/ 2147483647 w 262"/>
                        <a:gd name="T119" fmla="*/ 2147483647 h 209"/>
                        <a:gd name="T120" fmla="*/ 2147483647 w 262"/>
                        <a:gd name="T121" fmla="*/ 2147483647 h 2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2"/>
                        <a:gd name="T184" fmla="*/ 0 h 209"/>
                        <a:gd name="T185" fmla="*/ 262 w 262"/>
                        <a:gd name="T186" fmla="*/ 209 h 2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2" h="209">
                          <a:moveTo>
                            <a:pt x="112" y="209"/>
                          </a:moveTo>
                          <a:lnTo>
                            <a:pt x="125" y="209"/>
                          </a:lnTo>
                          <a:lnTo>
                            <a:pt x="136" y="208"/>
                          </a:lnTo>
                          <a:lnTo>
                            <a:pt x="147" y="205"/>
                          </a:lnTo>
                          <a:lnTo>
                            <a:pt x="157" y="202"/>
                          </a:lnTo>
                          <a:lnTo>
                            <a:pt x="175" y="194"/>
                          </a:lnTo>
                          <a:lnTo>
                            <a:pt x="192" y="185"/>
                          </a:lnTo>
                          <a:lnTo>
                            <a:pt x="208" y="174"/>
                          </a:lnTo>
                          <a:lnTo>
                            <a:pt x="224" y="163"/>
                          </a:lnTo>
                          <a:lnTo>
                            <a:pt x="233" y="158"/>
                          </a:lnTo>
                          <a:lnTo>
                            <a:pt x="241" y="153"/>
                          </a:lnTo>
                          <a:lnTo>
                            <a:pt x="252" y="148"/>
                          </a:lnTo>
                          <a:lnTo>
                            <a:pt x="262" y="144"/>
                          </a:lnTo>
                          <a:lnTo>
                            <a:pt x="260" y="134"/>
                          </a:lnTo>
                          <a:lnTo>
                            <a:pt x="256" y="123"/>
                          </a:lnTo>
                          <a:lnTo>
                            <a:pt x="251" y="114"/>
                          </a:lnTo>
                          <a:lnTo>
                            <a:pt x="246" y="104"/>
                          </a:lnTo>
                          <a:lnTo>
                            <a:pt x="240" y="95"/>
                          </a:lnTo>
                          <a:lnTo>
                            <a:pt x="233" y="85"/>
                          </a:lnTo>
                          <a:lnTo>
                            <a:pt x="226" y="77"/>
                          </a:lnTo>
                          <a:lnTo>
                            <a:pt x="218" y="68"/>
                          </a:lnTo>
                          <a:lnTo>
                            <a:pt x="210" y="61"/>
                          </a:lnTo>
                          <a:lnTo>
                            <a:pt x="201" y="54"/>
                          </a:lnTo>
                          <a:lnTo>
                            <a:pt x="192" y="48"/>
                          </a:lnTo>
                          <a:lnTo>
                            <a:pt x="183" y="43"/>
                          </a:lnTo>
                          <a:lnTo>
                            <a:pt x="174" y="38"/>
                          </a:lnTo>
                          <a:lnTo>
                            <a:pt x="164" y="35"/>
                          </a:lnTo>
                          <a:lnTo>
                            <a:pt x="155" y="33"/>
                          </a:lnTo>
                          <a:lnTo>
                            <a:pt x="145" y="33"/>
                          </a:lnTo>
                          <a:lnTo>
                            <a:pt x="126" y="32"/>
                          </a:lnTo>
                          <a:lnTo>
                            <a:pt x="107" y="30"/>
                          </a:lnTo>
                          <a:lnTo>
                            <a:pt x="88" y="27"/>
                          </a:lnTo>
                          <a:lnTo>
                            <a:pt x="69" y="23"/>
                          </a:lnTo>
                          <a:lnTo>
                            <a:pt x="52" y="18"/>
                          </a:lnTo>
                          <a:lnTo>
                            <a:pt x="36" y="13"/>
                          </a:lnTo>
                          <a:lnTo>
                            <a:pt x="22" y="7"/>
                          </a:lnTo>
                          <a:lnTo>
                            <a:pt x="14" y="0"/>
                          </a:lnTo>
                          <a:lnTo>
                            <a:pt x="9" y="16"/>
                          </a:lnTo>
                          <a:lnTo>
                            <a:pt x="4" y="33"/>
                          </a:lnTo>
                          <a:lnTo>
                            <a:pt x="2" y="50"/>
                          </a:lnTo>
                          <a:lnTo>
                            <a:pt x="0" y="65"/>
                          </a:lnTo>
                          <a:lnTo>
                            <a:pt x="2" y="72"/>
                          </a:lnTo>
                          <a:lnTo>
                            <a:pt x="4" y="78"/>
                          </a:lnTo>
                          <a:lnTo>
                            <a:pt x="9" y="84"/>
                          </a:lnTo>
                          <a:lnTo>
                            <a:pt x="15" y="89"/>
                          </a:lnTo>
                          <a:lnTo>
                            <a:pt x="27" y="99"/>
                          </a:lnTo>
                          <a:lnTo>
                            <a:pt x="39" y="105"/>
                          </a:lnTo>
                          <a:lnTo>
                            <a:pt x="46" y="106"/>
                          </a:lnTo>
                          <a:lnTo>
                            <a:pt x="52" y="111"/>
                          </a:lnTo>
                          <a:lnTo>
                            <a:pt x="55" y="116"/>
                          </a:lnTo>
                          <a:lnTo>
                            <a:pt x="59" y="123"/>
                          </a:lnTo>
                          <a:lnTo>
                            <a:pt x="64" y="141"/>
                          </a:lnTo>
                          <a:lnTo>
                            <a:pt x="68" y="159"/>
                          </a:lnTo>
                          <a:lnTo>
                            <a:pt x="70" y="169"/>
                          </a:lnTo>
                          <a:lnTo>
                            <a:pt x="74" y="179"/>
                          </a:lnTo>
                          <a:lnTo>
                            <a:pt x="76" y="186"/>
                          </a:lnTo>
                          <a:lnTo>
                            <a:pt x="81" y="194"/>
                          </a:lnTo>
                          <a:lnTo>
                            <a:pt x="86" y="201"/>
                          </a:lnTo>
                          <a:lnTo>
                            <a:pt x="93" y="205"/>
                          </a:lnTo>
                          <a:lnTo>
                            <a:pt x="102" y="208"/>
                          </a:lnTo>
                          <a:lnTo>
                            <a:pt x="112" y="209"/>
                          </a:lnTo>
                          <a:close/>
                        </a:path>
                      </a:pathLst>
                    </a:custGeom>
                    <a:solidFill>
                      <a:srgbClr val="F5F0C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grpSp>
            <p:sp>
              <p:nvSpPr>
                <p:cNvPr id="24" name="Freeform 508"/>
                <p:cNvSpPr>
                  <a:spLocks/>
                </p:cNvSpPr>
                <p:nvPr/>
              </p:nvSpPr>
              <p:spPr bwMode="auto">
                <a:xfrm>
                  <a:off x="5324475" y="2092327"/>
                  <a:ext cx="839788" cy="487363"/>
                </a:xfrm>
                <a:custGeom>
                  <a:avLst/>
                  <a:gdLst>
                    <a:gd name="T0" fmla="*/ 0 w 2013"/>
                    <a:gd name="T1" fmla="*/ 0 h 1168"/>
                    <a:gd name="T2" fmla="*/ 0 w 2013"/>
                    <a:gd name="T3" fmla="*/ 0 h 1168"/>
                    <a:gd name="T4" fmla="*/ 0 w 2013"/>
                    <a:gd name="T5" fmla="*/ 0 h 1168"/>
                    <a:gd name="T6" fmla="*/ 0 w 2013"/>
                    <a:gd name="T7" fmla="*/ 0 h 1168"/>
                    <a:gd name="T8" fmla="*/ 0 w 2013"/>
                    <a:gd name="T9" fmla="*/ 0 h 1168"/>
                    <a:gd name="T10" fmla="*/ 0 w 2013"/>
                    <a:gd name="T11" fmla="*/ 0 h 1168"/>
                    <a:gd name="T12" fmla="*/ 0 w 2013"/>
                    <a:gd name="T13" fmla="*/ 0 h 1168"/>
                    <a:gd name="T14" fmla="*/ 0 w 2013"/>
                    <a:gd name="T15" fmla="*/ 0 h 1168"/>
                    <a:gd name="T16" fmla="*/ 0 w 2013"/>
                    <a:gd name="T17" fmla="*/ 0 h 1168"/>
                    <a:gd name="T18" fmla="*/ 0 w 2013"/>
                    <a:gd name="T19" fmla="*/ 0 h 1168"/>
                    <a:gd name="T20" fmla="*/ 0 w 2013"/>
                    <a:gd name="T21" fmla="*/ 0 h 1168"/>
                    <a:gd name="T22" fmla="*/ 0 w 2013"/>
                    <a:gd name="T23" fmla="*/ 0 h 1168"/>
                    <a:gd name="T24" fmla="*/ 0 w 2013"/>
                    <a:gd name="T25" fmla="*/ 0 h 1168"/>
                    <a:gd name="T26" fmla="*/ 0 w 2013"/>
                    <a:gd name="T27" fmla="*/ 0 h 1168"/>
                    <a:gd name="T28" fmla="*/ 0 w 2013"/>
                    <a:gd name="T29" fmla="*/ 0 h 1168"/>
                    <a:gd name="T30" fmla="*/ 0 w 2013"/>
                    <a:gd name="T31" fmla="*/ 0 h 1168"/>
                    <a:gd name="T32" fmla="*/ 0 w 2013"/>
                    <a:gd name="T33" fmla="*/ 0 h 1168"/>
                    <a:gd name="T34" fmla="*/ 0 w 2013"/>
                    <a:gd name="T35" fmla="*/ 0 h 1168"/>
                    <a:gd name="T36" fmla="*/ 0 w 2013"/>
                    <a:gd name="T37" fmla="*/ 0 h 1168"/>
                    <a:gd name="T38" fmla="*/ 0 w 2013"/>
                    <a:gd name="T39" fmla="*/ 0 h 1168"/>
                    <a:gd name="T40" fmla="*/ 0 w 2013"/>
                    <a:gd name="T41" fmla="*/ 0 h 1168"/>
                    <a:gd name="T42" fmla="*/ 0 w 2013"/>
                    <a:gd name="T43" fmla="*/ 0 h 1168"/>
                    <a:gd name="T44" fmla="*/ 0 w 2013"/>
                    <a:gd name="T45" fmla="*/ 0 h 1168"/>
                    <a:gd name="T46" fmla="*/ 0 w 2013"/>
                    <a:gd name="T47" fmla="*/ 0 h 1168"/>
                    <a:gd name="T48" fmla="*/ 0 w 2013"/>
                    <a:gd name="T49" fmla="*/ 0 h 1168"/>
                    <a:gd name="T50" fmla="*/ 0 w 2013"/>
                    <a:gd name="T51" fmla="*/ 0 h 1168"/>
                    <a:gd name="T52" fmla="*/ 0 w 2013"/>
                    <a:gd name="T53" fmla="*/ 0 h 1168"/>
                    <a:gd name="T54" fmla="*/ 0 w 2013"/>
                    <a:gd name="T55" fmla="*/ 0 h 1168"/>
                    <a:gd name="T56" fmla="*/ 0 w 2013"/>
                    <a:gd name="T57" fmla="*/ 0 h 1168"/>
                    <a:gd name="T58" fmla="*/ 0 w 2013"/>
                    <a:gd name="T59" fmla="*/ 0 h 1168"/>
                    <a:gd name="T60" fmla="*/ 0 w 2013"/>
                    <a:gd name="T61" fmla="*/ 0 h 1168"/>
                    <a:gd name="T62" fmla="*/ 0 w 2013"/>
                    <a:gd name="T63" fmla="*/ 0 h 1168"/>
                    <a:gd name="T64" fmla="*/ 0 w 2013"/>
                    <a:gd name="T65" fmla="*/ 0 h 1168"/>
                    <a:gd name="T66" fmla="*/ 0 w 2013"/>
                    <a:gd name="T67" fmla="*/ 0 h 1168"/>
                    <a:gd name="T68" fmla="*/ 0 w 2013"/>
                    <a:gd name="T69" fmla="*/ 0 h 1168"/>
                    <a:gd name="T70" fmla="*/ 0 w 2013"/>
                    <a:gd name="T71" fmla="*/ 0 h 1168"/>
                    <a:gd name="T72" fmla="*/ 0 w 2013"/>
                    <a:gd name="T73" fmla="*/ 0 h 1168"/>
                    <a:gd name="T74" fmla="*/ 0 w 2013"/>
                    <a:gd name="T75" fmla="*/ 0 h 1168"/>
                    <a:gd name="T76" fmla="*/ 0 w 2013"/>
                    <a:gd name="T77" fmla="*/ 0 h 1168"/>
                    <a:gd name="T78" fmla="*/ 0 w 2013"/>
                    <a:gd name="T79" fmla="*/ 0 h 1168"/>
                    <a:gd name="T80" fmla="*/ 0 w 2013"/>
                    <a:gd name="T81" fmla="*/ 0 h 1168"/>
                    <a:gd name="T82" fmla="*/ 0 w 2013"/>
                    <a:gd name="T83" fmla="*/ 0 h 1168"/>
                    <a:gd name="T84" fmla="*/ 0 w 2013"/>
                    <a:gd name="T85" fmla="*/ 0 h 1168"/>
                    <a:gd name="T86" fmla="*/ 0 w 2013"/>
                    <a:gd name="T87" fmla="*/ 0 h 1168"/>
                    <a:gd name="T88" fmla="*/ 0 w 2013"/>
                    <a:gd name="T89" fmla="*/ 0 h 1168"/>
                    <a:gd name="T90" fmla="*/ 0 w 2013"/>
                    <a:gd name="T91" fmla="*/ 0 h 1168"/>
                    <a:gd name="T92" fmla="*/ 0 w 2013"/>
                    <a:gd name="T93" fmla="*/ 0 h 1168"/>
                    <a:gd name="T94" fmla="*/ 0 w 2013"/>
                    <a:gd name="T95" fmla="*/ 0 h 1168"/>
                    <a:gd name="T96" fmla="*/ 0 w 2013"/>
                    <a:gd name="T97" fmla="*/ 0 h 1168"/>
                    <a:gd name="T98" fmla="*/ 0 w 2013"/>
                    <a:gd name="T99" fmla="*/ 0 h 1168"/>
                    <a:gd name="T100" fmla="*/ 0 w 2013"/>
                    <a:gd name="T101" fmla="*/ 0 h 1168"/>
                    <a:gd name="T102" fmla="*/ 0 w 2013"/>
                    <a:gd name="T103" fmla="*/ 0 h 1168"/>
                    <a:gd name="T104" fmla="*/ 0 w 2013"/>
                    <a:gd name="T105" fmla="*/ 0 h 1168"/>
                    <a:gd name="T106" fmla="*/ 0 w 2013"/>
                    <a:gd name="T107" fmla="*/ 0 h 1168"/>
                    <a:gd name="T108" fmla="*/ 0 w 2013"/>
                    <a:gd name="T109" fmla="*/ 0 h 1168"/>
                    <a:gd name="T110" fmla="*/ 0 w 2013"/>
                    <a:gd name="T111" fmla="*/ 0 h 1168"/>
                    <a:gd name="T112" fmla="*/ 0 w 2013"/>
                    <a:gd name="T113" fmla="*/ 0 h 1168"/>
                    <a:gd name="T114" fmla="*/ 0 w 2013"/>
                    <a:gd name="T115" fmla="*/ 0 h 1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13"/>
                    <a:gd name="T175" fmla="*/ 0 h 1168"/>
                    <a:gd name="T176" fmla="*/ 2013 w 2013"/>
                    <a:gd name="T177" fmla="*/ 1168 h 1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13" h="1168">
                      <a:moveTo>
                        <a:pt x="892" y="1168"/>
                      </a:moveTo>
                      <a:lnTo>
                        <a:pt x="913" y="1140"/>
                      </a:lnTo>
                      <a:lnTo>
                        <a:pt x="933" y="1114"/>
                      </a:lnTo>
                      <a:lnTo>
                        <a:pt x="941" y="1101"/>
                      </a:lnTo>
                      <a:lnTo>
                        <a:pt x="949" y="1087"/>
                      </a:lnTo>
                      <a:lnTo>
                        <a:pt x="953" y="1072"/>
                      </a:lnTo>
                      <a:lnTo>
                        <a:pt x="957" y="1057"/>
                      </a:lnTo>
                      <a:lnTo>
                        <a:pt x="974" y="1019"/>
                      </a:lnTo>
                      <a:lnTo>
                        <a:pt x="989" y="981"/>
                      </a:lnTo>
                      <a:lnTo>
                        <a:pt x="1002" y="945"/>
                      </a:lnTo>
                      <a:lnTo>
                        <a:pt x="1015" y="910"/>
                      </a:lnTo>
                      <a:lnTo>
                        <a:pt x="1035" y="845"/>
                      </a:lnTo>
                      <a:lnTo>
                        <a:pt x="1051" y="786"/>
                      </a:lnTo>
                      <a:lnTo>
                        <a:pt x="1066" y="738"/>
                      </a:lnTo>
                      <a:lnTo>
                        <a:pt x="1078" y="700"/>
                      </a:lnTo>
                      <a:lnTo>
                        <a:pt x="1084" y="687"/>
                      </a:lnTo>
                      <a:lnTo>
                        <a:pt x="1090" y="677"/>
                      </a:lnTo>
                      <a:lnTo>
                        <a:pt x="1093" y="673"/>
                      </a:lnTo>
                      <a:lnTo>
                        <a:pt x="1095" y="671"/>
                      </a:lnTo>
                      <a:lnTo>
                        <a:pt x="1099" y="670"/>
                      </a:lnTo>
                      <a:lnTo>
                        <a:pt x="1102" y="668"/>
                      </a:lnTo>
                      <a:lnTo>
                        <a:pt x="1105" y="670"/>
                      </a:lnTo>
                      <a:lnTo>
                        <a:pt x="1108" y="671"/>
                      </a:lnTo>
                      <a:lnTo>
                        <a:pt x="1109" y="673"/>
                      </a:lnTo>
                      <a:lnTo>
                        <a:pt x="1111" y="677"/>
                      </a:lnTo>
                      <a:lnTo>
                        <a:pt x="1113" y="686"/>
                      </a:lnTo>
                      <a:lnTo>
                        <a:pt x="1114" y="697"/>
                      </a:lnTo>
                      <a:lnTo>
                        <a:pt x="1116" y="722"/>
                      </a:lnTo>
                      <a:lnTo>
                        <a:pt x="1117" y="746"/>
                      </a:lnTo>
                      <a:lnTo>
                        <a:pt x="1120" y="755"/>
                      </a:lnTo>
                      <a:lnTo>
                        <a:pt x="1122" y="762"/>
                      </a:lnTo>
                      <a:lnTo>
                        <a:pt x="1125" y="764"/>
                      </a:lnTo>
                      <a:lnTo>
                        <a:pt x="1127" y="765"/>
                      </a:lnTo>
                      <a:lnTo>
                        <a:pt x="1131" y="764"/>
                      </a:lnTo>
                      <a:lnTo>
                        <a:pt x="1135" y="763"/>
                      </a:lnTo>
                      <a:lnTo>
                        <a:pt x="1138" y="760"/>
                      </a:lnTo>
                      <a:lnTo>
                        <a:pt x="1143" y="757"/>
                      </a:lnTo>
                      <a:lnTo>
                        <a:pt x="1148" y="750"/>
                      </a:lnTo>
                      <a:lnTo>
                        <a:pt x="1155" y="743"/>
                      </a:lnTo>
                      <a:lnTo>
                        <a:pt x="1169" y="724"/>
                      </a:lnTo>
                      <a:lnTo>
                        <a:pt x="1187" y="695"/>
                      </a:lnTo>
                      <a:lnTo>
                        <a:pt x="1199" y="700"/>
                      </a:lnTo>
                      <a:lnTo>
                        <a:pt x="1207" y="705"/>
                      </a:lnTo>
                      <a:lnTo>
                        <a:pt x="1213" y="710"/>
                      </a:lnTo>
                      <a:lnTo>
                        <a:pt x="1215" y="716"/>
                      </a:lnTo>
                      <a:lnTo>
                        <a:pt x="1215" y="721"/>
                      </a:lnTo>
                      <a:lnTo>
                        <a:pt x="1214" y="727"/>
                      </a:lnTo>
                      <a:lnTo>
                        <a:pt x="1210" y="735"/>
                      </a:lnTo>
                      <a:lnTo>
                        <a:pt x="1207" y="741"/>
                      </a:lnTo>
                      <a:lnTo>
                        <a:pt x="1197" y="757"/>
                      </a:lnTo>
                      <a:lnTo>
                        <a:pt x="1190" y="776"/>
                      </a:lnTo>
                      <a:lnTo>
                        <a:pt x="1186" y="787"/>
                      </a:lnTo>
                      <a:lnTo>
                        <a:pt x="1185" y="799"/>
                      </a:lnTo>
                      <a:lnTo>
                        <a:pt x="1185" y="812"/>
                      </a:lnTo>
                      <a:lnTo>
                        <a:pt x="1187" y="826"/>
                      </a:lnTo>
                      <a:lnTo>
                        <a:pt x="1191" y="828"/>
                      </a:lnTo>
                      <a:lnTo>
                        <a:pt x="1193" y="828"/>
                      </a:lnTo>
                      <a:lnTo>
                        <a:pt x="1197" y="826"/>
                      </a:lnTo>
                      <a:lnTo>
                        <a:pt x="1199" y="825"/>
                      </a:lnTo>
                      <a:lnTo>
                        <a:pt x="1204" y="820"/>
                      </a:lnTo>
                      <a:lnTo>
                        <a:pt x="1208" y="813"/>
                      </a:lnTo>
                      <a:lnTo>
                        <a:pt x="1214" y="795"/>
                      </a:lnTo>
                      <a:lnTo>
                        <a:pt x="1223" y="773"/>
                      </a:lnTo>
                      <a:lnTo>
                        <a:pt x="1228" y="760"/>
                      </a:lnTo>
                      <a:lnTo>
                        <a:pt x="1234" y="749"/>
                      </a:lnTo>
                      <a:lnTo>
                        <a:pt x="1241" y="738"/>
                      </a:lnTo>
                      <a:lnTo>
                        <a:pt x="1251" y="728"/>
                      </a:lnTo>
                      <a:lnTo>
                        <a:pt x="1256" y="725"/>
                      </a:lnTo>
                      <a:lnTo>
                        <a:pt x="1262" y="720"/>
                      </a:lnTo>
                      <a:lnTo>
                        <a:pt x="1269" y="717"/>
                      </a:lnTo>
                      <a:lnTo>
                        <a:pt x="1277" y="714"/>
                      </a:lnTo>
                      <a:lnTo>
                        <a:pt x="1284" y="711"/>
                      </a:lnTo>
                      <a:lnTo>
                        <a:pt x="1292" y="710"/>
                      </a:lnTo>
                      <a:lnTo>
                        <a:pt x="1302" y="709"/>
                      </a:lnTo>
                      <a:lnTo>
                        <a:pt x="1312" y="709"/>
                      </a:lnTo>
                      <a:lnTo>
                        <a:pt x="1308" y="694"/>
                      </a:lnTo>
                      <a:lnTo>
                        <a:pt x="1307" y="681"/>
                      </a:lnTo>
                      <a:lnTo>
                        <a:pt x="1308" y="671"/>
                      </a:lnTo>
                      <a:lnTo>
                        <a:pt x="1312" y="664"/>
                      </a:lnTo>
                      <a:lnTo>
                        <a:pt x="1317" y="656"/>
                      </a:lnTo>
                      <a:lnTo>
                        <a:pt x="1323" y="653"/>
                      </a:lnTo>
                      <a:lnTo>
                        <a:pt x="1330" y="649"/>
                      </a:lnTo>
                      <a:lnTo>
                        <a:pt x="1338" y="646"/>
                      </a:lnTo>
                      <a:lnTo>
                        <a:pt x="1354" y="645"/>
                      </a:lnTo>
                      <a:lnTo>
                        <a:pt x="1370" y="646"/>
                      </a:lnTo>
                      <a:lnTo>
                        <a:pt x="1379" y="649"/>
                      </a:lnTo>
                      <a:lnTo>
                        <a:pt x="1384" y="649"/>
                      </a:lnTo>
                      <a:lnTo>
                        <a:pt x="1406" y="646"/>
                      </a:lnTo>
                      <a:lnTo>
                        <a:pt x="1426" y="642"/>
                      </a:lnTo>
                      <a:lnTo>
                        <a:pt x="1443" y="635"/>
                      </a:lnTo>
                      <a:lnTo>
                        <a:pt x="1458" y="629"/>
                      </a:lnTo>
                      <a:lnTo>
                        <a:pt x="1471" y="622"/>
                      </a:lnTo>
                      <a:lnTo>
                        <a:pt x="1482" y="615"/>
                      </a:lnTo>
                      <a:lnTo>
                        <a:pt x="1492" y="606"/>
                      </a:lnTo>
                      <a:lnTo>
                        <a:pt x="1499" y="599"/>
                      </a:lnTo>
                      <a:lnTo>
                        <a:pt x="1505" y="590"/>
                      </a:lnTo>
                      <a:lnTo>
                        <a:pt x="1512" y="583"/>
                      </a:lnTo>
                      <a:lnTo>
                        <a:pt x="1515" y="577"/>
                      </a:lnTo>
                      <a:lnTo>
                        <a:pt x="1518" y="569"/>
                      </a:lnTo>
                      <a:lnTo>
                        <a:pt x="1521" y="561"/>
                      </a:lnTo>
                      <a:lnTo>
                        <a:pt x="1521" y="557"/>
                      </a:lnTo>
                      <a:lnTo>
                        <a:pt x="1537" y="555"/>
                      </a:lnTo>
                      <a:lnTo>
                        <a:pt x="1549" y="553"/>
                      </a:lnTo>
                      <a:lnTo>
                        <a:pt x="1559" y="553"/>
                      </a:lnTo>
                      <a:lnTo>
                        <a:pt x="1568" y="555"/>
                      </a:lnTo>
                      <a:lnTo>
                        <a:pt x="1579" y="558"/>
                      </a:lnTo>
                      <a:lnTo>
                        <a:pt x="1591" y="564"/>
                      </a:lnTo>
                      <a:lnTo>
                        <a:pt x="1597" y="568"/>
                      </a:lnTo>
                      <a:lnTo>
                        <a:pt x="1606" y="572"/>
                      </a:lnTo>
                      <a:lnTo>
                        <a:pt x="1616" y="574"/>
                      </a:lnTo>
                      <a:lnTo>
                        <a:pt x="1629" y="577"/>
                      </a:lnTo>
                      <a:lnTo>
                        <a:pt x="1645" y="578"/>
                      </a:lnTo>
                      <a:lnTo>
                        <a:pt x="1665" y="579"/>
                      </a:lnTo>
                      <a:lnTo>
                        <a:pt x="1689" y="579"/>
                      </a:lnTo>
                      <a:lnTo>
                        <a:pt x="1718" y="577"/>
                      </a:lnTo>
                      <a:lnTo>
                        <a:pt x="1727" y="582"/>
                      </a:lnTo>
                      <a:lnTo>
                        <a:pt x="1737" y="584"/>
                      </a:lnTo>
                      <a:lnTo>
                        <a:pt x="1745" y="585"/>
                      </a:lnTo>
                      <a:lnTo>
                        <a:pt x="1754" y="585"/>
                      </a:lnTo>
                      <a:lnTo>
                        <a:pt x="1764" y="584"/>
                      </a:lnTo>
                      <a:lnTo>
                        <a:pt x="1772" y="583"/>
                      </a:lnTo>
                      <a:lnTo>
                        <a:pt x="1781" y="580"/>
                      </a:lnTo>
                      <a:lnTo>
                        <a:pt x="1788" y="577"/>
                      </a:lnTo>
                      <a:lnTo>
                        <a:pt x="1814" y="564"/>
                      </a:lnTo>
                      <a:lnTo>
                        <a:pt x="1824" y="557"/>
                      </a:lnTo>
                      <a:lnTo>
                        <a:pt x="1871" y="561"/>
                      </a:lnTo>
                      <a:lnTo>
                        <a:pt x="1912" y="562"/>
                      </a:lnTo>
                      <a:lnTo>
                        <a:pt x="1944" y="561"/>
                      </a:lnTo>
                      <a:lnTo>
                        <a:pt x="1971" y="560"/>
                      </a:lnTo>
                      <a:lnTo>
                        <a:pt x="1990" y="556"/>
                      </a:lnTo>
                      <a:lnTo>
                        <a:pt x="2004" y="553"/>
                      </a:lnTo>
                      <a:lnTo>
                        <a:pt x="2011" y="552"/>
                      </a:lnTo>
                      <a:lnTo>
                        <a:pt x="2013" y="551"/>
                      </a:lnTo>
                      <a:lnTo>
                        <a:pt x="2012" y="546"/>
                      </a:lnTo>
                      <a:lnTo>
                        <a:pt x="2010" y="540"/>
                      </a:lnTo>
                      <a:lnTo>
                        <a:pt x="2005" y="534"/>
                      </a:lnTo>
                      <a:lnTo>
                        <a:pt x="1999" y="528"/>
                      </a:lnTo>
                      <a:lnTo>
                        <a:pt x="1983" y="514"/>
                      </a:lnTo>
                      <a:lnTo>
                        <a:pt x="1964" y="502"/>
                      </a:lnTo>
                      <a:lnTo>
                        <a:pt x="1930" y="481"/>
                      </a:lnTo>
                      <a:lnTo>
                        <a:pt x="1915" y="473"/>
                      </a:lnTo>
                      <a:lnTo>
                        <a:pt x="1909" y="387"/>
                      </a:lnTo>
                      <a:lnTo>
                        <a:pt x="1900" y="387"/>
                      </a:lnTo>
                      <a:lnTo>
                        <a:pt x="1891" y="384"/>
                      </a:lnTo>
                      <a:lnTo>
                        <a:pt x="1884" y="382"/>
                      </a:lnTo>
                      <a:lnTo>
                        <a:pt x="1876" y="380"/>
                      </a:lnTo>
                      <a:lnTo>
                        <a:pt x="1870" y="376"/>
                      </a:lnTo>
                      <a:lnTo>
                        <a:pt x="1865" y="372"/>
                      </a:lnTo>
                      <a:lnTo>
                        <a:pt x="1860" y="369"/>
                      </a:lnTo>
                      <a:lnTo>
                        <a:pt x="1857" y="364"/>
                      </a:lnTo>
                      <a:lnTo>
                        <a:pt x="1846" y="348"/>
                      </a:lnTo>
                      <a:lnTo>
                        <a:pt x="1843" y="340"/>
                      </a:lnTo>
                      <a:lnTo>
                        <a:pt x="1784" y="361"/>
                      </a:lnTo>
                      <a:lnTo>
                        <a:pt x="1767" y="366"/>
                      </a:lnTo>
                      <a:lnTo>
                        <a:pt x="1753" y="370"/>
                      </a:lnTo>
                      <a:lnTo>
                        <a:pt x="1738" y="372"/>
                      </a:lnTo>
                      <a:lnTo>
                        <a:pt x="1726" y="375"/>
                      </a:lnTo>
                      <a:lnTo>
                        <a:pt x="1715" y="375"/>
                      </a:lnTo>
                      <a:lnTo>
                        <a:pt x="1704" y="375"/>
                      </a:lnTo>
                      <a:lnTo>
                        <a:pt x="1695" y="375"/>
                      </a:lnTo>
                      <a:lnTo>
                        <a:pt x="1688" y="373"/>
                      </a:lnTo>
                      <a:lnTo>
                        <a:pt x="1674" y="370"/>
                      </a:lnTo>
                      <a:lnTo>
                        <a:pt x="1666" y="365"/>
                      </a:lnTo>
                      <a:lnTo>
                        <a:pt x="1661" y="362"/>
                      </a:lnTo>
                      <a:lnTo>
                        <a:pt x="1660" y="361"/>
                      </a:lnTo>
                      <a:lnTo>
                        <a:pt x="1665" y="351"/>
                      </a:lnTo>
                      <a:lnTo>
                        <a:pt x="1667" y="342"/>
                      </a:lnTo>
                      <a:lnTo>
                        <a:pt x="1671" y="332"/>
                      </a:lnTo>
                      <a:lnTo>
                        <a:pt x="1673" y="323"/>
                      </a:lnTo>
                      <a:lnTo>
                        <a:pt x="1676" y="306"/>
                      </a:lnTo>
                      <a:lnTo>
                        <a:pt x="1676" y="291"/>
                      </a:lnTo>
                      <a:lnTo>
                        <a:pt x="1674" y="271"/>
                      </a:lnTo>
                      <a:lnTo>
                        <a:pt x="1673" y="262"/>
                      </a:lnTo>
                      <a:lnTo>
                        <a:pt x="1644" y="258"/>
                      </a:lnTo>
                      <a:lnTo>
                        <a:pt x="1622" y="257"/>
                      </a:lnTo>
                      <a:lnTo>
                        <a:pt x="1606" y="257"/>
                      </a:lnTo>
                      <a:lnTo>
                        <a:pt x="1592" y="258"/>
                      </a:lnTo>
                      <a:lnTo>
                        <a:pt x="1584" y="261"/>
                      </a:lnTo>
                      <a:lnTo>
                        <a:pt x="1576" y="264"/>
                      </a:lnTo>
                      <a:lnTo>
                        <a:pt x="1570" y="268"/>
                      </a:lnTo>
                      <a:lnTo>
                        <a:pt x="1564" y="273"/>
                      </a:lnTo>
                      <a:lnTo>
                        <a:pt x="1558" y="278"/>
                      </a:lnTo>
                      <a:lnTo>
                        <a:pt x="1548" y="282"/>
                      </a:lnTo>
                      <a:lnTo>
                        <a:pt x="1537" y="285"/>
                      </a:lnTo>
                      <a:lnTo>
                        <a:pt x="1521" y="289"/>
                      </a:lnTo>
                      <a:lnTo>
                        <a:pt x="1501" y="291"/>
                      </a:lnTo>
                      <a:lnTo>
                        <a:pt x="1474" y="291"/>
                      </a:lnTo>
                      <a:lnTo>
                        <a:pt x="1439" y="291"/>
                      </a:lnTo>
                      <a:lnTo>
                        <a:pt x="1398" y="289"/>
                      </a:lnTo>
                      <a:lnTo>
                        <a:pt x="1356" y="302"/>
                      </a:lnTo>
                      <a:lnTo>
                        <a:pt x="1319" y="317"/>
                      </a:lnTo>
                      <a:lnTo>
                        <a:pt x="1289" y="329"/>
                      </a:lnTo>
                      <a:lnTo>
                        <a:pt x="1263" y="342"/>
                      </a:lnTo>
                      <a:lnTo>
                        <a:pt x="1241" y="354"/>
                      </a:lnTo>
                      <a:lnTo>
                        <a:pt x="1223" y="365"/>
                      </a:lnTo>
                      <a:lnTo>
                        <a:pt x="1208" y="375"/>
                      </a:lnTo>
                      <a:lnTo>
                        <a:pt x="1197" y="383"/>
                      </a:lnTo>
                      <a:lnTo>
                        <a:pt x="1188" y="392"/>
                      </a:lnTo>
                      <a:lnTo>
                        <a:pt x="1182" y="399"/>
                      </a:lnTo>
                      <a:lnTo>
                        <a:pt x="1179" y="405"/>
                      </a:lnTo>
                      <a:lnTo>
                        <a:pt x="1176" y="410"/>
                      </a:lnTo>
                      <a:lnTo>
                        <a:pt x="1174" y="418"/>
                      </a:lnTo>
                      <a:lnTo>
                        <a:pt x="1174" y="420"/>
                      </a:lnTo>
                      <a:lnTo>
                        <a:pt x="984" y="420"/>
                      </a:lnTo>
                      <a:lnTo>
                        <a:pt x="966" y="416"/>
                      </a:lnTo>
                      <a:lnTo>
                        <a:pt x="950" y="413"/>
                      </a:lnTo>
                      <a:lnTo>
                        <a:pt x="934" y="408"/>
                      </a:lnTo>
                      <a:lnTo>
                        <a:pt x="919" y="402"/>
                      </a:lnTo>
                      <a:lnTo>
                        <a:pt x="906" y="395"/>
                      </a:lnTo>
                      <a:lnTo>
                        <a:pt x="893" y="389"/>
                      </a:lnTo>
                      <a:lnTo>
                        <a:pt x="881" y="382"/>
                      </a:lnTo>
                      <a:lnTo>
                        <a:pt x="871" y="376"/>
                      </a:lnTo>
                      <a:lnTo>
                        <a:pt x="854" y="362"/>
                      </a:lnTo>
                      <a:lnTo>
                        <a:pt x="843" y="351"/>
                      </a:lnTo>
                      <a:lnTo>
                        <a:pt x="836" y="344"/>
                      </a:lnTo>
                      <a:lnTo>
                        <a:pt x="833" y="340"/>
                      </a:lnTo>
                      <a:lnTo>
                        <a:pt x="825" y="321"/>
                      </a:lnTo>
                      <a:lnTo>
                        <a:pt x="816" y="305"/>
                      </a:lnTo>
                      <a:lnTo>
                        <a:pt x="808" y="291"/>
                      </a:lnTo>
                      <a:lnTo>
                        <a:pt x="798" y="282"/>
                      </a:lnTo>
                      <a:lnTo>
                        <a:pt x="788" y="275"/>
                      </a:lnTo>
                      <a:lnTo>
                        <a:pt x="778" y="271"/>
                      </a:lnTo>
                      <a:lnTo>
                        <a:pt x="769" y="268"/>
                      </a:lnTo>
                      <a:lnTo>
                        <a:pt x="759" y="267"/>
                      </a:lnTo>
                      <a:lnTo>
                        <a:pt x="750" y="268"/>
                      </a:lnTo>
                      <a:lnTo>
                        <a:pt x="742" y="269"/>
                      </a:lnTo>
                      <a:lnTo>
                        <a:pt x="734" y="272"/>
                      </a:lnTo>
                      <a:lnTo>
                        <a:pt x="728" y="274"/>
                      </a:lnTo>
                      <a:lnTo>
                        <a:pt x="718" y="279"/>
                      </a:lnTo>
                      <a:lnTo>
                        <a:pt x="715" y="282"/>
                      </a:lnTo>
                      <a:lnTo>
                        <a:pt x="636" y="321"/>
                      </a:lnTo>
                      <a:lnTo>
                        <a:pt x="639" y="307"/>
                      </a:lnTo>
                      <a:lnTo>
                        <a:pt x="639" y="298"/>
                      </a:lnTo>
                      <a:lnTo>
                        <a:pt x="639" y="293"/>
                      </a:lnTo>
                      <a:lnTo>
                        <a:pt x="638" y="290"/>
                      </a:lnTo>
                      <a:lnTo>
                        <a:pt x="636" y="288"/>
                      </a:lnTo>
                      <a:lnTo>
                        <a:pt x="635" y="287"/>
                      </a:lnTo>
                      <a:lnTo>
                        <a:pt x="631" y="285"/>
                      </a:lnTo>
                      <a:lnTo>
                        <a:pt x="627" y="285"/>
                      </a:lnTo>
                      <a:lnTo>
                        <a:pt x="620" y="289"/>
                      </a:lnTo>
                      <a:lnTo>
                        <a:pt x="614" y="293"/>
                      </a:lnTo>
                      <a:lnTo>
                        <a:pt x="589" y="315"/>
                      </a:lnTo>
                      <a:lnTo>
                        <a:pt x="578" y="328"/>
                      </a:lnTo>
                      <a:lnTo>
                        <a:pt x="570" y="313"/>
                      </a:lnTo>
                      <a:lnTo>
                        <a:pt x="565" y="299"/>
                      </a:lnTo>
                      <a:lnTo>
                        <a:pt x="563" y="285"/>
                      </a:lnTo>
                      <a:lnTo>
                        <a:pt x="562" y="272"/>
                      </a:lnTo>
                      <a:lnTo>
                        <a:pt x="563" y="260"/>
                      </a:lnTo>
                      <a:lnTo>
                        <a:pt x="565" y="247"/>
                      </a:lnTo>
                      <a:lnTo>
                        <a:pt x="569" y="236"/>
                      </a:lnTo>
                      <a:lnTo>
                        <a:pt x="573" y="227"/>
                      </a:lnTo>
                      <a:lnTo>
                        <a:pt x="583" y="208"/>
                      </a:lnTo>
                      <a:lnTo>
                        <a:pt x="592" y="195"/>
                      </a:lnTo>
                      <a:lnTo>
                        <a:pt x="601" y="186"/>
                      </a:lnTo>
                      <a:lnTo>
                        <a:pt x="603" y="184"/>
                      </a:lnTo>
                      <a:lnTo>
                        <a:pt x="620" y="175"/>
                      </a:lnTo>
                      <a:lnTo>
                        <a:pt x="635" y="165"/>
                      </a:lnTo>
                      <a:lnTo>
                        <a:pt x="649" y="156"/>
                      </a:lnTo>
                      <a:lnTo>
                        <a:pt x="660" y="147"/>
                      </a:lnTo>
                      <a:lnTo>
                        <a:pt x="668" y="137"/>
                      </a:lnTo>
                      <a:lnTo>
                        <a:pt x="676" y="129"/>
                      </a:lnTo>
                      <a:lnTo>
                        <a:pt x="682" y="119"/>
                      </a:lnTo>
                      <a:lnTo>
                        <a:pt x="687" y="110"/>
                      </a:lnTo>
                      <a:lnTo>
                        <a:pt x="693" y="96"/>
                      </a:lnTo>
                      <a:lnTo>
                        <a:pt x="695" y="83"/>
                      </a:lnTo>
                      <a:lnTo>
                        <a:pt x="695" y="75"/>
                      </a:lnTo>
                      <a:lnTo>
                        <a:pt x="695" y="72"/>
                      </a:lnTo>
                      <a:lnTo>
                        <a:pt x="754" y="6"/>
                      </a:lnTo>
                      <a:lnTo>
                        <a:pt x="742" y="4"/>
                      </a:lnTo>
                      <a:lnTo>
                        <a:pt x="729" y="1"/>
                      </a:lnTo>
                      <a:lnTo>
                        <a:pt x="717" y="0"/>
                      </a:lnTo>
                      <a:lnTo>
                        <a:pt x="705" y="0"/>
                      </a:lnTo>
                      <a:lnTo>
                        <a:pt x="694" y="1"/>
                      </a:lnTo>
                      <a:lnTo>
                        <a:pt x="683" y="2"/>
                      </a:lnTo>
                      <a:lnTo>
                        <a:pt x="672" y="5"/>
                      </a:lnTo>
                      <a:lnTo>
                        <a:pt x="661" y="9"/>
                      </a:lnTo>
                      <a:lnTo>
                        <a:pt x="651" y="12"/>
                      </a:lnTo>
                      <a:lnTo>
                        <a:pt x="641" y="16"/>
                      </a:lnTo>
                      <a:lnTo>
                        <a:pt x="633" y="21"/>
                      </a:lnTo>
                      <a:lnTo>
                        <a:pt x="623" y="27"/>
                      </a:lnTo>
                      <a:lnTo>
                        <a:pt x="606" y="38"/>
                      </a:lnTo>
                      <a:lnTo>
                        <a:pt x="591" y="50"/>
                      </a:lnTo>
                      <a:lnTo>
                        <a:pt x="578" y="64"/>
                      </a:lnTo>
                      <a:lnTo>
                        <a:pt x="565" y="77"/>
                      </a:lnTo>
                      <a:lnTo>
                        <a:pt x="556" y="89"/>
                      </a:lnTo>
                      <a:lnTo>
                        <a:pt x="547" y="100"/>
                      </a:lnTo>
                      <a:lnTo>
                        <a:pt x="535" y="118"/>
                      </a:lnTo>
                      <a:lnTo>
                        <a:pt x="531" y="125"/>
                      </a:lnTo>
                      <a:lnTo>
                        <a:pt x="509" y="156"/>
                      </a:lnTo>
                      <a:lnTo>
                        <a:pt x="488" y="182"/>
                      </a:lnTo>
                      <a:lnTo>
                        <a:pt x="470" y="204"/>
                      </a:lnTo>
                      <a:lnTo>
                        <a:pt x="454" y="222"/>
                      </a:lnTo>
                      <a:lnTo>
                        <a:pt x="439" y="235"/>
                      </a:lnTo>
                      <a:lnTo>
                        <a:pt x="427" y="245"/>
                      </a:lnTo>
                      <a:lnTo>
                        <a:pt x="415" y="251"/>
                      </a:lnTo>
                      <a:lnTo>
                        <a:pt x="406" y="256"/>
                      </a:lnTo>
                      <a:lnTo>
                        <a:pt x="398" y="257"/>
                      </a:lnTo>
                      <a:lnTo>
                        <a:pt x="390" y="258"/>
                      </a:lnTo>
                      <a:lnTo>
                        <a:pt x="385" y="257"/>
                      </a:lnTo>
                      <a:lnTo>
                        <a:pt x="381" y="256"/>
                      </a:lnTo>
                      <a:lnTo>
                        <a:pt x="376" y="251"/>
                      </a:lnTo>
                      <a:lnTo>
                        <a:pt x="373" y="249"/>
                      </a:lnTo>
                      <a:lnTo>
                        <a:pt x="366" y="261"/>
                      </a:lnTo>
                      <a:lnTo>
                        <a:pt x="357" y="272"/>
                      </a:lnTo>
                      <a:lnTo>
                        <a:pt x="349" y="282"/>
                      </a:lnTo>
                      <a:lnTo>
                        <a:pt x="339" y="291"/>
                      </a:lnTo>
                      <a:lnTo>
                        <a:pt x="330" y="299"/>
                      </a:lnTo>
                      <a:lnTo>
                        <a:pt x="321" y="307"/>
                      </a:lnTo>
                      <a:lnTo>
                        <a:pt x="312" y="313"/>
                      </a:lnTo>
                      <a:lnTo>
                        <a:pt x="302" y="320"/>
                      </a:lnTo>
                      <a:lnTo>
                        <a:pt x="283" y="331"/>
                      </a:lnTo>
                      <a:lnTo>
                        <a:pt x="264" y="338"/>
                      </a:lnTo>
                      <a:lnTo>
                        <a:pt x="245" y="344"/>
                      </a:lnTo>
                      <a:lnTo>
                        <a:pt x="228" y="348"/>
                      </a:lnTo>
                      <a:lnTo>
                        <a:pt x="210" y="350"/>
                      </a:lnTo>
                      <a:lnTo>
                        <a:pt x="195" y="351"/>
                      </a:lnTo>
                      <a:lnTo>
                        <a:pt x="180" y="351"/>
                      </a:lnTo>
                      <a:lnTo>
                        <a:pt x="168" y="350"/>
                      </a:lnTo>
                      <a:lnTo>
                        <a:pt x="150" y="349"/>
                      </a:lnTo>
                      <a:lnTo>
                        <a:pt x="144" y="348"/>
                      </a:lnTo>
                      <a:lnTo>
                        <a:pt x="122" y="372"/>
                      </a:lnTo>
                      <a:lnTo>
                        <a:pt x="101" y="393"/>
                      </a:lnTo>
                      <a:lnTo>
                        <a:pt x="81" y="411"/>
                      </a:lnTo>
                      <a:lnTo>
                        <a:pt x="62" y="425"/>
                      </a:lnTo>
                      <a:lnTo>
                        <a:pt x="44" y="437"/>
                      </a:lnTo>
                      <a:lnTo>
                        <a:pt x="28" y="446"/>
                      </a:lnTo>
                      <a:lnTo>
                        <a:pt x="13" y="453"/>
                      </a:lnTo>
                      <a:lnTo>
                        <a:pt x="0" y="459"/>
                      </a:lnTo>
                      <a:lnTo>
                        <a:pt x="16" y="477"/>
                      </a:lnTo>
                      <a:lnTo>
                        <a:pt x="32" y="496"/>
                      </a:lnTo>
                      <a:lnTo>
                        <a:pt x="48" y="512"/>
                      </a:lnTo>
                      <a:lnTo>
                        <a:pt x="64" y="526"/>
                      </a:lnTo>
                      <a:lnTo>
                        <a:pt x="79" y="540"/>
                      </a:lnTo>
                      <a:lnTo>
                        <a:pt x="95" y="552"/>
                      </a:lnTo>
                      <a:lnTo>
                        <a:pt x="111" y="564"/>
                      </a:lnTo>
                      <a:lnTo>
                        <a:pt x="127" y="574"/>
                      </a:lnTo>
                      <a:lnTo>
                        <a:pt x="143" y="584"/>
                      </a:lnTo>
                      <a:lnTo>
                        <a:pt x="158" y="591"/>
                      </a:lnTo>
                      <a:lnTo>
                        <a:pt x="172" y="599"/>
                      </a:lnTo>
                      <a:lnTo>
                        <a:pt x="187" y="605"/>
                      </a:lnTo>
                      <a:lnTo>
                        <a:pt x="215" y="616"/>
                      </a:lnTo>
                      <a:lnTo>
                        <a:pt x="241" y="623"/>
                      </a:lnTo>
                      <a:lnTo>
                        <a:pt x="266" y="628"/>
                      </a:lnTo>
                      <a:lnTo>
                        <a:pt x="288" y="631"/>
                      </a:lnTo>
                      <a:lnTo>
                        <a:pt x="306" y="632"/>
                      </a:lnTo>
                      <a:lnTo>
                        <a:pt x="323" y="633"/>
                      </a:lnTo>
                      <a:lnTo>
                        <a:pt x="346" y="631"/>
                      </a:lnTo>
                      <a:lnTo>
                        <a:pt x="354" y="629"/>
                      </a:lnTo>
                      <a:lnTo>
                        <a:pt x="374" y="634"/>
                      </a:lnTo>
                      <a:lnTo>
                        <a:pt x="392" y="639"/>
                      </a:lnTo>
                      <a:lnTo>
                        <a:pt x="406" y="645"/>
                      </a:lnTo>
                      <a:lnTo>
                        <a:pt x="420" y="651"/>
                      </a:lnTo>
                      <a:lnTo>
                        <a:pt x="443" y="666"/>
                      </a:lnTo>
                      <a:lnTo>
                        <a:pt x="469" y="678"/>
                      </a:lnTo>
                      <a:lnTo>
                        <a:pt x="485" y="684"/>
                      </a:lnTo>
                      <a:lnTo>
                        <a:pt x="502" y="689"/>
                      </a:lnTo>
                      <a:lnTo>
                        <a:pt x="523" y="693"/>
                      </a:lnTo>
                      <a:lnTo>
                        <a:pt x="548" y="695"/>
                      </a:lnTo>
                      <a:lnTo>
                        <a:pt x="578" y="697"/>
                      </a:lnTo>
                      <a:lnTo>
                        <a:pt x="613" y="697"/>
                      </a:lnTo>
                      <a:lnTo>
                        <a:pt x="654" y="694"/>
                      </a:lnTo>
                      <a:lnTo>
                        <a:pt x="701" y="688"/>
                      </a:lnTo>
                      <a:lnTo>
                        <a:pt x="705" y="706"/>
                      </a:lnTo>
                      <a:lnTo>
                        <a:pt x="709" y="721"/>
                      </a:lnTo>
                      <a:lnTo>
                        <a:pt x="713" y="735"/>
                      </a:lnTo>
                      <a:lnTo>
                        <a:pt x="718" y="747"/>
                      </a:lnTo>
                      <a:lnTo>
                        <a:pt x="725" y="757"/>
                      </a:lnTo>
                      <a:lnTo>
                        <a:pt x="731" y="765"/>
                      </a:lnTo>
                      <a:lnTo>
                        <a:pt x="737" y="773"/>
                      </a:lnTo>
                      <a:lnTo>
                        <a:pt x="743" y="777"/>
                      </a:lnTo>
                      <a:lnTo>
                        <a:pt x="755" y="786"/>
                      </a:lnTo>
                      <a:lnTo>
                        <a:pt x="765" y="791"/>
                      </a:lnTo>
                      <a:lnTo>
                        <a:pt x="771" y="793"/>
                      </a:lnTo>
                      <a:lnTo>
                        <a:pt x="773" y="793"/>
                      </a:lnTo>
                      <a:lnTo>
                        <a:pt x="780" y="793"/>
                      </a:lnTo>
                      <a:lnTo>
                        <a:pt x="786" y="795"/>
                      </a:lnTo>
                      <a:lnTo>
                        <a:pt x="789" y="796"/>
                      </a:lnTo>
                      <a:lnTo>
                        <a:pt x="794" y="798"/>
                      </a:lnTo>
                      <a:lnTo>
                        <a:pt x="798" y="802"/>
                      </a:lnTo>
                      <a:lnTo>
                        <a:pt x="802" y="807"/>
                      </a:lnTo>
                      <a:lnTo>
                        <a:pt x="804" y="812"/>
                      </a:lnTo>
                      <a:lnTo>
                        <a:pt x="807" y="817"/>
                      </a:lnTo>
                      <a:lnTo>
                        <a:pt x="810" y="829"/>
                      </a:lnTo>
                      <a:lnTo>
                        <a:pt x="813" y="842"/>
                      </a:lnTo>
                      <a:lnTo>
                        <a:pt x="815" y="857"/>
                      </a:lnTo>
                      <a:lnTo>
                        <a:pt x="815" y="873"/>
                      </a:lnTo>
                      <a:lnTo>
                        <a:pt x="814" y="904"/>
                      </a:lnTo>
                      <a:lnTo>
                        <a:pt x="811" y="930"/>
                      </a:lnTo>
                      <a:lnTo>
                        <a:pt x="808" y="950"/>
                      </a:lnTo>
                      <a:lnTo>
                        <a:pt x="807" y="957"/>
                      </a:lnTo>
                      <a:lnTo>
                        <a:pt x="815" y="960"/>
                      </a:lnTo>
                      <a:lnTo>
                        <a:pt x="821" y="964"/>
                      </a:lnTo>
                      <a:lnTo>
                        <a:pt x="829" y="967"/>
                      </a:lnTo>
                      <a:lnTo>
                        <a:pt x="835" y="972"/>
                      </a:lnTo>
                      <a:lnTo>
                        <a:pt x="841" y="978"/>
                      </a:lnTo>
                      <a:lnTo>
                        <a:pt x="846" y="984"/>
                      </a:lnTo>
                      <a:lnTo>
                        <a:pt x="852" y="992"/>
                      </a:lnTo>
                      <a:lnTo>
                        <a:pt x="855" y="999"/>
                      </a:lnTo>
                      <a:lnTo>
                        <a:pt x="864" y="1015"/>
                      </a:lnTo>
                      <a:lnTo>
                        <a:pt x="871" y="1033"/>
                      </a:lnTo>
                      <a:lnTo>
                        <a:pt x="876" y="1052"/>
                      </a:lnTo>
                      <a:lnTo>
                        <a:pt x="881" y="1070"/>
                      </a:lnTo>
                      <a:lnTo>
                        <a:pt x="887" y="1107"/>
                      </a:lnTo>
                      <a:lnTo>
                        <a:pt x="891" y="1137"/>
                      </a:lnTo>
                      <a:lnTo>
                        <a:pt x="892" y="1159"/>
                      </a:lnTo>
                      <a:lnTo>
                        <a:pt x="892" y="1168"/>
                      </a:lnTo>
                      <a:close/>
                    </a:path>
                  </a:pathLst>
                </a:custGeom>
                <a:solidFill>
                  <a:schemeClr val="accent3"/>
                </a:solidFill>
                <a:ln w="3175">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sp>
            <p:nvSpPr>
              <p:cNvPr id="2" name="Oval 1">
                <a:extLst>
                  <a:ext uri="{FF2B5EF4-FFF2-40B4-BE49-F238E27FC236}">
                    <a16:creationId xmlns:a16="http://schemas.microsoft.com/office/drawing/2014/main" id="{580A7B75-78B3-8B49-8E6B-D584E6270863}"/>
                  </a:ext>
                </a:extLst>
              </p:cNvPr>
              <p:cNvSpPr/>
              <p:nvPr/>
            </p:nvSpPr>
            <p:spPr>
              <a:xfrm>
                <a:off x="2338568" y="2777539"/>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9" name="Oval 188">
                <a:extLst>
                  <a:ext uri="{FF2B5EF4-FFF2-40B4-BE49-F238E27FC236}">
                    <a16:creationId xmlns:a16="http://schemas.microsoft.com/office/drawing/2014/main" id="{CCC2159A-15AB-F142-BB90-A72B284297AC}"/>
                  </a:ext>
                </a:extLst>
              </p:cNvPr>
              <p:cNvSpPr/>
              <p:nvPr/>
            </p:nvSpPr>
            <p:spPr>
              <a:xfrm>
                <a:off x="2366526" y="2150704"/>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90" name="Oval 189">
                <a:extLst>
                  <a:ext uri="{FF2B5EF4-FFF2-40B4-BE49-F238E27FC236}">
                    <a16:creationId xmlns:a16="http://schemas.microsoft.com/office/drawing/2014/main" id="{63AFA494-911B-A749-8BC9-6B97B2934423}"/>
                  </a:ext>
                </a:extLst>
              </p:cNvPr>
              <p:cNvSpPr/>
              <p:nvPr/>
            </p:nvSpPr>
            <p:spPr>
              <a:xfrm>
                <a:off x="4918217" y="3427963"/>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91" name="Oval 190">
                <a:extLst>
                  <a:ext uri="{FF2B5EF4-FFF2-40B4-BE49-F238E27FC236}">
                    <a16:creationId xmlns:a16="http://schemas.microsoft.com/office/drawing/2014/main" id="{98DFAC06-AB66-F445-B467-6EA3C066218E}"/>
                  </a:ext>
                </a:extLst>
              </p:cNvPr>
              <p:cNvSpPr/>
              <p:nvPr/>
            </p:nvSpPr>
            <p:spPr>
              <a:xfrm>
                <a:off x="5661643" y="2583836"/>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204" name="Oval 203">
                <a:extLst>
                  <a:ext uri="{FF2B5EF4-FFF2-40B4-BE49-F238E27FC236}">
                    <a16:creationId xmlns:a16="http://schemas.microsoft.com/office/drawing/2014/main" id="{A4389ABD-9D9E-9645-A065-9FF95D0329B7}"/>
                  </a:ext>
                </a:extLst>
              </p:cNvPr>
              <p:cNvSpPr/>
              <p:nvPr/>
            </p:nvSpPr>
            <p:spPr>
              <a:xfrm>
                <a:off x="5916420" y="3613108"/>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205" name="Oval 204">
                <a:extLst>
                  <a:ext uri="{FF2B5EF4-FFF2-40B4-BE49-F238E27FC236}">
                    <a16:creationId xmlns:a16="http://schemas.microsoft.com/office/drawing/2014/main" id="{263BBCC1-BAA7-CA44-83D4-33F91AF58E2D}"/>
                  </a:ext>
                </a:extLst>
              </p:cNvPr>
              <p:cNvSpPr/>
              <p:nvPr/>
            </p:nvSpPr>
            <p:spPr>
              <a:xfrm>
                <a:off x="6335945" y="3323040"/>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207" name="Oval 206">
                <a:extLst>
                  <a:ext uri="{FF2B5EF4-FFF2-40B4-BE49-F238E27FC236}">
                    <a16:creationId xmlns:a16="http://schemas.microsoft.com/office/drawing/2014/main" id="{F6C81CFC-EC88-0347-80D5-12D5A9487C93}"/>
                  </a:ext>
                </a:extLst>
              </p:cNvPr>
              <p:cNvSpPr/>
              <p:nvPr/>
            </p:nvSpPr>
            <p:spPr>
              <a:xfrm>
                <a:off x="6488345" y="2879540"/>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213" name="Oval 212">
                <a:extLst>
                  <a:ext uri="{FF2B5EF4-FFF2-40B4-BE49-F238E27FC236}">
                    <a16:creationId xmlns:a16="http://schemas.microsoft.com/office/drawing/2014/main" id="{3B152ADD-BC21-134C-9B23-FD4FFD1509B6}"/>
                  </a:ext>
                </a:extLst>
              </p:cNvPr>
              <p:cNvSpPr/>
              <p:nvPr/>
            </p:nvSpPr>
            <p:spPr>
              <a:xfrm>
                <a:off x="6181834" y="4165513"/>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4" name="Oval 183">
                <a:extLst>
                  <a:ext uri="{FF2B5EF4-FFF2-40B4-BE49-F238E27FC236}">
                    <a16:creationId xmlns:a16="http://schemas.microsoft.com/office/drawing/2014/main" id="{D3D0A1B9-4074-4373-9603-1EDFF6495D91}"/>
                  </a:ext>
                </a:extLst>
              </p:cNvPr>
              <p:cNvSpPr/>
              <p:nvPr/>
            </p:nvSpPr>
            <p:spPr>
              <a:xfrm>
                <a:off x="5938193" y="3817762"/>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5" name="Oval 184">
                <a:extLst>
                  <a:ext uri="{FF2B5EF4-FFF2-40B4-BE49-F238E27FC236}">
                    <a16:creationId xmlns:a16="http://schemas.microsoft.com/office/drawing/2014/main" id="{D2C8D94B-690F-4F87-A16C-E2F1F541A545}"/>
                  </a:ext>
                </a:extLst>
              </p:cNvPr>
              <p:cNvSpPr/>
              <p:nvPr/>
            </p:nvSpPr>
            <p:spPr>
              <a:xfrm>
                <a:off x="6623327" y="2709717"/>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6" name="Oval 185">
                <a:extLst>
                  <a:ext uri="{FF2B5EF4-FFF2-40B4-BE49-F238E27FC236}">
                    <a16:creationId xmlns:a16="http://schemas.microsoft.com/office/drawing/2014/main" id="{C1D30B70-ADC0-4756-82A2-4B8BC6C48C97}"/>
                  </a:ext>
                </a:extLst>
              </p:cNvPr>
              <p:cNvSpPr/>
              <p:nvPr/>
            </p:nvSpPr>
            <p:spPr>
              <a:xfrm>
                <a:off x="4870316" y="2343744"/>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7" name="Oval 186">
                <a:extLst>
                  <a:ext uri="{FF2B5EF4-FFF2-40B4-BE49-F238E27FC236}">
                    <a16:creationId xmlns:a16="http://schemas.microsoft.com/office/drawing/2014/main" id="{7AA97642-5A2C-4C5D-9B7E-8FB7CA79EC12}"/>
                  </a:ext>
                </a:extLst>
              </p:cNvPr>
              <p:cNvSpPr/>
              <p:nvPr/>
            </p:nvSpPr>
            <p:spPr>
              <a:xfrm>
                <a:off x="2308087" y="2912521"/>
                <a:ext cx="133564" cy="10891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sp>
          <p:nvSpPr>
            <p:cNvPr id="211" name="Freeform 458">
              <a:extLst>
                <a:ext uri="{FF2B5EF4-FFF2-40B4-BE49-F238E27FC236}">
                  <a16:creationId xmlns:a16="http://schemas.microsoft.com/office/drawing/2014/main" id="{0039C5DB-AFD9-44AC-83DB-F9970A0B4BF9}"/>
                </a:ext>
              </a:extLst>
            </p:cNvPr>
            <p:cNvSpPr>
              <a:spLocks/>
            </p:cNvSpPr>
            <p:nvPr/>
          </p:nvSpPr>
          <p:spPr bwMode="auto">
            <a:xfrm>
              <a:off x="3279168" y="1861501"/>
              <a:ext cx="662828" cy="532577"/>
            </a:xfrm>
            <a:custGeom>
              <a:avLst/>
              <a:gdLst>
                <a:gd name="T0" fmla="*/ 0 w 2499"/>
                <a:gd name="T1" fmla="*/ 0 h 2086"/>
                <a:gd name="T2" fmla="*/ 0 w 2499"/>
                <a:gd name="T3" fmla="*/ 0 h 2086"/>
                <a:gd name="T4" fmla="*/ 0 w 2499"/>
                <a:gd name="T5" fmla="*/ 0 h 2086"/>
                <a:gd name="T6" fmla="*/ 0 w 2499"/>
                <a:gd name="T7" fmla="*/ 0 h 2086"/>
                <a:gd name="T8" fmla="*/ 0 w 2499"/>
                <a:gd name="T9" fmla="*/ 0 h 2086"/>
                <a:gd name="T10" fmla="*/ 0 w 2499"/>
                <a:gd name="T11" fmla="*/ 0 h 2086"/>
                <a:gd name="T12" fmla="*/ 0 w 2499"/>
                <a:gd name="T13" fmla="*/ 0 h 2086"/>
                <a:gd name="T14" fmla="*/ 0 w 2499"/>
                <a:gd name="T15" fmla="*/ 0 h 2086"/>
                <a:gd name="T16" fmla="*/ 0 w 2499"/>
                <a:gd name="T17" fmla="*/ 0 h 2086"/>
                <a:gd name="T18" fmla="*/ 0 w 2499"/>
                <a:gd name="T19" fmla="*/ 0 h 2086"/>
                <a:gd name="T20" fmla="*/ 0 w 2499"/>
                <a:gd name="T21" fmla="*/ 0 h 2086"/>
                <a:gd name="T22" fmla="*/ 0 w 2499"/>
                <a:gd name="T23" fmla="*/ 0 h 2086"/>
                <a:gd name="T24" fmla="*/ 0 w 2499"/>
                <a:gd name="T25" fmla="*/ 0 h 2086"/>
                <a:gd name="T26" fmla="*/ 0 w 2499"/>
                <a:gd name="T27" fmla="*/ 0 h 2086"/>
                <a:gd name="T28" fmla="*/ 0 w 2499"/>
                <a:gd name="T29" fmla="*/ 0 h 2086"/>
                <a:gd name="T30" fmla="*/ 0 w 2499"/>
                <a:gd name="T31" fmla="*/ 0 h 2086"/>
                <a:gd name="T32" fmla="*/ 0 w 2499"/>
                <a:gd name="T33" fmla="*/ 0 h 2086"/>
                <a:gd name="T34" fmla="*/ 0 w 2499"/>
                <a:gd name="T35" fmla="*/ 0 h 2086"/>
                <a:gd name="T36" fmla="*/ 0 w 2499"/>
                <a:gd name="T37" fmla="*/ 0 h 2086"/>
                <a:gd name="T38" fmla="*/ 0 w 2499"/>
                <a:gd name="T39" fmla="*/ 0 h 2086"/>
                <a:gd name="T40" fmla="*/ 0 w 2499"/>
                <a:gd name="T41" fmla="*/ 0 h 2086"/>
                <a:gd name="T42" fmla="*/ 0 w 2499"/>
                <a:gd name="T43" fmla="*/ 0 h 2086"/>
                <a:gd name="T44" fmla="*/ 0 w 2499"/>
                <a:gd name="T45" fmla="*/ 0 h 2086"/>
                <a:gd name="T46" fmla="*/ 0 w 2499"/>
                <a:gd name="T47" fmla="*/ 0 h 2086"/>
                <a:gd name="T48" fmla="*/ 0 w 2499"/>
                <a:gd name="T49" fmla="*/ 0 h 2086"/>
                <a:gd name="T50" fmla="*/ 0 w 2499"/>
                <a:gd name="T51" fmla="*/ 0 h 2086"/>
                <a:gd name="T52" fmla="*/ 0 w 2499"/>
                <a:gd name="T53" fmla="*/ 0 h 2086"/>
                <a:gd name="T54" fmla="*/ 0 w 2499"/>
                <a:gd name="T55" fmla="*/ 0 h 2086"/>
                <a:gd name="T56" fmla="*/ 0 w 2499"/>
                <a:gd name="T57" fmla="*/ 0 h 2086"/>
                <a:gd name="T58" fmla="*/ 0 w 2499"/>
                <a:gd name="T59" fmla="*/ 0 h 2086"/>
                <a:gd name="T60" fmla="*/ 0 w 2499"/>
                <a:gd name="T61" fmla="*/ 0 h 2086"/>
                <a:gd name="T62" fmla="*/ 0 w 2499"/>
                <a:gd name="T63" fmla="*/ 0 h 2086"/>
                <a:gd name="T64" fmla="*/ 0 w 2499"/>
                <a:gd name="T65" fmla="*/ 0 h 2086"/>
                <a:gd name="T66" fmla="*/ 0 w 2499"/>
                <a:gd name="T67" fmla="*/ 0 h 2086"/>
                <a:gd name="T68" fmla="*/ 0 w 2499"/>
                <a:gd name="T69" fmla="*/ 0 h 2086"/>
                <a:gd name="T70" fmla="*/ 0 w 2499"/>
                <a:gd name="T71" fmla="*/ 0 h 2086"/>
                <a:gd name="T72" fmla="*/ 0 w 2499"/>
                <a:gd name="T73" fmla="*/ 0 h 2086"/>
                <a:gd name="T74" fmla="*/ 0 w 2499"/>
                <a:gd name="T75" fmla="*/ 0 h 2086"/>
                <a:gd name="T76" fmla="*/ 0 w 2499"/>
                <a:gd name="T77" fmla="*/ 0 h 2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9"/>
                <a:gd name="T118" fmla="*/ 0 h 2086"/>
                <a:gd name="T119" fmla="*/ 2499 w 2499"/>
                <a:gd name="T120" fmla="*/ 2086 h 20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9" h="2086">
                  <a:moveTo>
                    <a:pt x="2499" y="282"/>
                  </a:moveTo>
                  <a:lnTo>
                    <a:pt x="2488" y="281"/>
                  </a:lnTo>
                  <a:lnTo>
                    <a:pt x="2456" y="279"/>
                  </a:lnTo>
                  <a:lnTo>
                    <a:pt x="2403" y="274"/>
                  </a:lnTo>
                  <a:lnTo>
                    <a:pt x="2331" y="268"/>
                  </a:lnTo>
                  <a:lnTo>
                    <a:pt x="2241" y="260"/>
                  </a:lnTo>
                  <a:lnTo>
                    <a:pt x="2133" y="249"/>
                  </a:lnTo>
                  <a:lnTo>
                    <a:pt x="2008" y="237"/>
                  </a:lnTo>
                  <a:lnTo>
                    <a:pt x="1867" y="222"/>
                  </a:lnTo>
                  <a:lnTo>
                    <a:pt x="1711" y="204"/>
                  </a:lnTo>
                  <a:lnTo>
                    <a:pt x="1541" y="184"/>
                  </a:lnTo>
                  <a:lnTo>
                    <a:pt x="1356" y="161"/>
                  </a:lnTo>
                  <a:lnTo>
                    <a:pt x="1159" y="135"/>
                  </a:lnTo>
                  <a:lnTo>
                    <a:pt x="951" y="106"/>
                  </a:lnTo>
                  <a:lnTo>
                    <a:pt x="730" y="74"/>
                  </a:lnTo>
                  <a:lnTo>
                    <a:pt x="500" y="39"/>
                  </a:lnTo>
                  <a:lnTo>
                    <a:pt x="261" y="0"/>
                  </a:lnTo>
                  <a:lnTo>
                    <a:pt x="248" y="177"/>
                  </a:lnTo>
                  <a:lnTo>
                    <a:pt x="72" y="1351"/>
                  </a:lnTo>
                  <a:lnTo>
                    <a:pt x="0" y="1810"/>
                  </a:lnTo>
                  <a:lnTo>
                    <a:pt x="656" y="1915"/>
                  </a:lnTo>
                  <a:lnTo>
                    <a:pt x="848" y="1940"/>
                  </a:lnTo>
                  <a:lnTo>
                    <a:pt x="1029" y="1962"/>
                  </a:lnTo>
                  <a:lnTo>
                    <a:pt x="1201" y="1983"/>
                  </a:lnTo>
                  <a:lnTo>
                    <a:pt x="1363" y="2000"/>
                  </a:lnTo>
                  <a:lnTo>
                    <a:pt x="1515" y="2016"/>
                  </a:lnTo>
                  <a:lnTo>
                    <a:pt x="1654" y="2031"/>
                  </a:lnTo>
                  <a:lnTo>
                    <a:pt x="1782" y="2042"/>
                  </a:lnTo>
                  <a:lnTo>
                    <a:pt x="1898" y="2053"/>
                  </a:lnTo>
                  <a:lnTo>
                    <a:pt x="2002" y="2061"/>
                  </a:lnTo>
                  <a:lnTo>
                    <a:pt x="2094" y="2068"/>
                  </a:lnTo>
                  <a:lnTo>
                    <a:pt x="2171" y="2075"/>
                  </a:lnTo>
                  <a:lnTo>
                    <a:pt x="2236" y="2078"/>
                  </a:lnTo>
                  <a:lnTo>
                    <a:pt x="2287" y="2082"/>
                  </a:lnTo>
                  <a:lnTo>
                    <a:pt x="2324" y="2084"/>
                  </a:lnTo>
                  <a:lnTo>
                    <a:pt x="2346" y="2086"/>
                  </a:lnTo>
                  <a:lnTo>
                    <a:pt x="2354" y="2086"/>
                  </a:lnTo>
                  <a:lnTo>
                    <a:pt x="2427" y="1187"/>
                  </a:lnTo>
                  <a:lnTo>
                    <a:pt x="2499" y="282"/>
                  </a:lnTo>
                  <a:close/>
                </a:path>
              </a:pathLst>
            </a:custGeom>
            <a:solidFill>
              <a:schemeClr val="bg1">
                <a:lumMod val="85000"/>
              </a:schemeClr>
            </a:solidFill>
            <a:ln>
              <a:solidFill>
                <a:srgbClr val="000000"/>
              </a:solidFill>
            </a:ln>
            <a:extLst>
              <a:ext uri="{91240B29-F687-4f45-9708-019B960494DF}">
                <a14:hiddenLine xmlns="" xmlns:a14="http://schemas.microsoft.com/office/drawing/2010/main" w="9525">
                  <a:solidFill>
                    <a:srgbClr val="000000"/>
                  </a:solidFill>
                  <a:round/>
                  <a:headEnd/>
                  <a:tailEnd/>
                </a14:hiddenLine>
              </a:ext>
            </a:extLst>
          </p:spPr>
          <p:txBody>
            <a:bodyPr/>
            <a:lstStyle/>
            <a:p>
              <a:pPr defTabSz="340519">
                <a:buClrTx/>
              </a:pPr>
              <a:endParaRPr lang="en-US" sz="1350" kern="1200">
                <a:solidFill>
                  <a:prstClr val="black"/>
                </a:solidFill>
                <a:latin typeface="Calibri" charset="0"/>
                <a:ea typeface=""/>
                <a:cs typeface=""/>
              </a:endParaRPr>
            </a:p>
          </p:txBody>
        </p:sp>
      </p:grpSp>
      <p:grpSp>
        <p:nvGrpSpPr>
          <p:cNvPr id="171" name="Group 170">
            <a:extLst>
              <a:ext uri="{FF2B5EF4-FFF2-40B4-BE49-F238E27FC236}">
                <a16:creationId xmlns:a16="http://schemas.microsoft.com/office/drawing/2014/main" id="{5B10F4E7-45E6-43EA-B9EF-F53A0AEC7CFF}"/>
              </a:ext>
            </a:extLst>
          </p:cNvPr>
          <p:cNvGrpSpPr/>
          <p:nvPr/>
        </p:nvGrpSpPr>
        <p:grpSpPr>
          <a:xfrm>
            <a:off x="-2438" y="4756048"/>
            <a:ext cx="9144000" cy="389913"/>
            <a:chOff x="-2438" y="4756048"/>
            <a:chExt cx="9144000" cy="389913"/>
          </a:xfrm>
        </p:grpSpPr>
        <p:sp>
          <p:nvSpPr>
            <p:cNvPr id="173" name="Rectangle 172">
              <a:extLst>
                <a:ext uri="{FF2B5EF4-FFF2-40B4-BE49-F238E27FC236}">
                  <a16:creationId xmlns:a16="http://schemas.microsoft.com/office/drawing/2014/main" id="{B74B9B8B-A7EE-4D98-9826-E589D88781CB}"/>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5" name="Picture 174">
              <a:extLst>
                <a:ext uri="{FF2B5EF4-FFF2-40B4-BE49-F238E27FC236}">
                  <a16:creationId xmlns:a16="http://schemas.microsoft.com/office/drawing/2014/main" id="{1B391876-39EB-415B-ABB7-6F20AB087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7" name="Picture 8" descr="Logo: UC Davis expanded wordmark">
              <a:extLst>
                <a:ext uri="{FF2B5EF4-FFF2-40B4-BE49-F238E27FC236}">
                  <a16:creationId xmlns:a16="http://schemas.microsoft.com/office/drawing/2014/main" id="{F9C51FA8-CE5B-4E53-9CDB-91E6EDE259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182">
              <a:extLst>
                <a:ext uri="{FF2B5EF4-FFF2-40B4-BE49-F238E27FC236}">
                  <a16:creationId xmlns:a16="http://schemas.microsoft.com/office/drawing/2014/main" id="{B97ACFC0-98A1-4BF5-85D4-E548A1D682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88" name="Picture 187">
              <a:extLst>
                <a:ext uri="{FF2B5EF4-FFF2-40B4-BE49-F238E27FC236}">
                  <a16:creationId xmlns:a16="http://schemas.microsoft.com/office/drawing/2014/main" id="{D7C4B17C-9717-4B7B-84F9-8148976462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08" name="Picture 207">
              <a:extLst>
                <a:ext uri="{FF2B5EF4-FFF2-40B4-BE49-F238E27FC236}">
                  <a16:creationId xmlns:a16="http://schemas.microsoft.com/office/drawing/2014/main" id="{BEF4106D-C389-42E3-96B9-4F868A7FEF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09" name="Picture 208">
              <a:extLst>
                <a:ext uri="{FF2B5EF4-FFF2-40B4-BE49-F238E27FC236}">
                  <a16:creationId xmlns:a16="http://schemas.microsoft.com/office/drawing/2014/main" id="{D879E7BF-29FF-40DF-B118-B76F2B6306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10" name="Picture 209">
              <a:extLst>
                <a:ext uri="{FF2B5EF4-FFF2-40B4-BE49-F238E27FC236}">
                  <a16:creationId xmlns:a16="http://schemas.microsoft.com/office/drawing/2014/main" id="{2767DCAB-FEA2-469B-9B4B-B052D77E36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12" name="Picture 211">
              <a:extLst>
                <a:ext uri="{FF2B5EF4-FFF2-40B4-BE49-F238E27FC236}">
                  <a16:creationId xmlns:a16="http://schemas.microsoft.com/office/drawing/2014/main" id="{6B921643-4A23-4727-B496-C858D047F2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14" name="Picture 213">
              <a:extLst>
                <a:ext uri="{FF2B5EF4-FFF2-40B4-BE49-F238E27FC236}">
                  <a16:creationId xmlns:a16="http://schemas.microsoft.com/office/drawing/2014/main" id="{BBF23EFC-6230-4E06-A112-3078A06EF1A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5" name="Picture 214" descr="Screen Shot 2017-11-15 at 11.08.38 AM.png">
              <a:extLst>
                <a:ext uri="{FF2B5EF4-FFF2-40B4-BE49-F238E27FC236}">
                  <a16:creationId xmlns:a16="http://schemas.microsoft.com/office/drawing/2014/main" id="{2765A2BA-A4B9-435E-8B2A-734DFA960D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9" name="Picture 2">
              <a:extLst>
                <a:ext uri="{FF2B5EF4-FFF2-40B4-BE49-F238E27FC236}">
                  <a16:creationId xmlns:a16="http://schemas.microsoft.com/office/drawing/2014/main" id="{CF998F48-8645-48E6-9AF1-786326AF32F3}"/>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20" name="Picture 2" descr="Image result for rutgers university logo">
              <a:extLst>
                <a:ext uri="{FF2B5EF4-FFF2-40B4-BE49-F238E27FC236}">
                  <a16:creationId xmlns:a16="http://schemas.microsoft.com/office/drawing/2014/main" id="{A16C8EBC-3828-49A4-8F32-4ABD358654BA}"/>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6491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0B549AB3-3C48-4F59-B641-600BBFDCD170}"/>
              </a:ext>
            </a:extLst>
          </p:cNvPr>
          <p:cNvPicPr>
            <a:picLocks noChangeAspect="1"/>
          </p:cNvPicPr>
          <p:nvPr/>
        </p:nvPicPr>
        <p:blipFill>
          <a:blip r:embed="rId2"/>
          <a:stretch>
            <a:fillRect/>
          </a:stretch>
        </p:blipFill>
        <p:spPr>
          <a:xfrm>
            <a:off x="1260807" y="2214051"/>
            <a:ext cx="2009134" cy="1320001"/>
          </a:xfrm>
          <a:prstGeom prst="rect">
            <a:avLst/>
          </a:prstGeom>
        </p:spPr>
      </p:pic>
      <p:pic>
        <p:nvPicPr>
          <p:cNvPr id="53" name="Picture 52">
            <a:extLst>
              <a:ext uri="{FF2B5EF4-FFF2-40B4-BE49-F238E27FC236}">
                <a16:creationId xmlns:a16="http://schemas.microsoft.com/office/drawing/2014/main" id="{7C32BAD4-0303-40B9-B178-FE775A9B29C8}"/>
              </a:ext>
            </a:extLst>
          </p:cNvPr>
          <p:cNvPicPr>
            <a:picLocks noChangeAspect="1"/>
          </p:cNvPicPr>
          <p:nvPr/>
        </p:nvPicPr>
        <p:blipFill>
          <a:blip r:embed="rId3"/>
          <a:stretch>
            <a:fillRect/>
          </a:stretch>
        </p:blipFill>
        <p:spPr>
          <a:xfrm>
            <a:off x="8088266" y="7588"/>
            <a:ext cx="1038225" cy="619125"/>
          </a:xfrm>
          <a:prstGeom prst="rect">
            <a:avLst/>
          </a:prstGeom>
        </p:spPr>
      </p:pic>
      <p:grpSp>
        <p:nvGrpSpPr>
          <p:cNvPr id="54" name="Group 53">
            <a:extLst>
              <a:ext uri="{FF2B5EF4-FFF2-40B4-BE49-F238E27FC236}">
                <a16:creationId xmlns:a16="http://schemas.microsoft.com/office/drawing/2014/main" id="{DEA3FA7E-2A17-422D-A539-1F1BF344B4F2}"/>
              </a:ext>
            </a:extLst>
          </p:cNvPr>
          <p:cNvGrpSpPr/>
          <p:nvPr/>
        </p:nvGrpSpPr>
        <p:grpSpPr>
          <a:xfrm>
            <a:off x="-2438" y="4756049"/>
            <a:ext cx="9144000" cy="389913"/>
            <a:chOff x="-2438" y="4756048"/>
            <a:chExt cx="9144000" cy="389913"/>
          </a:xfrm>
        </p:grpSpPr>
        <p:sp>
          <p:nvSpPr>
            <p:cNvPr id="55" name="Rectangle 54">
              <a:extLst>
                <a:ext uri="{FF2B5EF4-FFF2-40B4-BE49-F238E27FC236}">
                  <a16:creationId xmlns:a16="http://schemas.microsoft.com/office/drawing/2014/main" id="{0996388E-3FED-41B7-A2F1-A38F4A33C5E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56" name="Picture 55">
              <a:extLst>
                <a:ext uri="{FF2B5EF4-FFF2-40B4-BE49-F238E27FC236}">
                  <a16:creationId xmlns:a16="http://schemas.microsoft.com/office/drawing/2014/main" id="{48B2D89E-0BE2-4CE8-8E98-A2DFFF17B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57" name="Picture 8" descr="Logo: UC Davis expanded wordmark">
              <a:extLst>
                <a:ext uri="{FF2B5EF4-FFF2-40B4-BE49-F238E27FC236}">
                  <a16:creationId xmlns:a16="http://schemas.microsoft.com/office/drawing/2014/main" id="{1DAFBC8E-4C55-48E5-8C23-5B0ED0C6B22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57">
              <a:extLst>
                <a:ext uri="{FF2B5EF4-FFF2-40B4-BE49-F238E27FC236}">
                  <a16:creationId xmlns:a16="http://schemas.microsoft.com/office/drawing/2014/main" id="{4241ACC8-707F-41F9-8119-41564E9216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59" name="Picture 58">
              <a:extLst>
                <a:ext uri="{FF2B5EF4-FFF2-40B4-BE49-F238E27FC236}">
                  <a16:creationId xmlns:a16="http://schemas.microsoft.com/office/drawing/2014/main" id="{9E6C7798-B485-4AAF-9510-70281FA5E2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60" name="Picture 59">
              <a:extLst>
                <a:ext uri="{FF2B5EF4-FFF2-40B4-BE49-F238E27FC236}">
                  <a16:creationId xmlns:a16="http://schemas.microsoft.com/office/drawing/2014/main" id="{C72AC354-054B-41A6-9927-146E802B9F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61" name="Picture 60">
              <a:extLst>
                <a:ext uri="{FF2B5EF4-FFF2-40B4-BE49-F238E27FC236}">
                  <a16:creationId xmlns:a16="http://schemas.microsoft.com/office/drawing/2014/main" id="{79696AB5-A082-4196-AF9B-8513789541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62" name="Picture 61">
              <a:extLst>
                <a:ext uri="{FF2B5EF4-FFF2-40B4-BE49-F238E27FC236}">
                  <a16:creationId xmlns:a16="http://schemas.microsoft.com/office/drawing/2014/main" id="{ADC235D2-F7D9-4FBD-93A4-F01CB22F18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63" name="Picture 62">
              <a:extLst>
                <a:ext uri="{FF2B5EF4-FFF2-40B4-BE49-F238E27FC236}">
                  <a16:creationId xmlns:a16="http://schemas.microsoft.com/office/drawing/2014/main" id="{8DC25575-1AD5-49BD-B3E4-4247AC73FC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64" name="Picture 63">
              <a:extLst>
                <a:ext uri="{FF2B5EF4-FFF2-40B4-BE49-F238E27FC236}">
                  <a16:creationId xmlns:a16="http://schemas.microsoft.com/office/drawing/2014/main" id="{3C78F2FA-E811-4A87-9986-CE15DB672B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65" name="Picture 64" descr="Screen Shot 2017-11-15 at 11.08.38 AM.png">
              <a:extLst>
                <a:ext uri="{FF2B5EF4-FFF2-40B4-BE49-F238E27FC236}">
                  <a16:creationId xmlns:a16="http://schemas.microsoft.com/office/drawing/2014/main" id="{B4EDF452-840D-422E-A274-98A91F75FE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66" name="Picture 2">
              <a:extLst>
                <a:ext uri="{FF2B5EF4-FFF2-40B4-BE49-F238E27FC236}">
                  <a16:creationId xmlns:a16="http://schemas.microsoft.com/office/drawing/2014/main" id="{97D11F72-68F8-4262-BF08-4B3D9556C5D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67" name="Picture 2" descr="Image result for rutgers university logo">
              <a:extLst>
                <a:ext uri="{FF2B5EF4-FFF2-40B4-BE49-F238E27FC236}">
                  <a16:creationId xmlns:a16="http://schemas.microsoft.com/office/drawing/2014/main" id="{AEAD9CA6-9B0C-4A42-822A-152D907DAE7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Freeform: Shape 69">
            <a:extLst>
              <a:ext uri="{FF2B5EF4-FFF2-40B4-BE49-F238E27FC236}">
                <a16:creationId xmlns:a16="http://schemas.microsoft.com/office/drawing/2014/main" id="{DF18B872-B01B-40DA-A86F-1AA747546699}"/>
              </a:ext>
            </a:extLst>
          </p:cNvPr>
          <p:cNvSpPr/>
          <p:nvPr/>
        </p:nvSpPr>
        <p:spPr>
          <a:xfrm>
            <a:off x="1404387" y="781704"/>
            <a:ext cx="6221017" cy="3212918"/>
          </a:xfrm>
          <a:custGeom>
            <a:avLst/>
            <a:gdLst>
              <a:gd name="connsiteX0" fmla="*/ 0 w 8677469"/>
              <a:gd name="connsiteY0" fmla="*/ 0 h 4021494"/>
              <a:gd name="connsiteX1" fmla="*/ 0 w 8677469"/>
              <a:gd name="connsiteY1" fmla="*/ 4021494 h 4021494"/>
              <a:gd name="connsiteX2" fmla="*/ 8677469 w 8677469"/>
              <a:gd name="connsiteY2" fmla="*/ 4021494 h 4021494"/>
            </a:gdLst>
            <a:ahLst/>
            <a:cxnLst>
              <a:cxn ang="0">
                <a:pos x="connsiteX0" y="connsiteY0"/>
              </a:cxn>
              <a:cxn ang="0">
                <a:pos x="connsiteX1" y="connsiteY1"/>
              </a:cxn>
              <a:cxn ang="0">
                <a:pos x="connsiteX2" y="connsiteY2"/>
              </a:cxn>
            </a:cxnLst>
            <a:rect l="l" t="t" r="r" b="b"/>
            <a:pathLst>
              <a:path w="8677469" h="4021494">
                <a:moveTo>
                  <a:pt x="0" y="0"/>
                </a:moveTo>
                <a:lnTo>
                  <a:pt x="0" y="4021494"/>
                </a:lnTo>
                <a:lnTo>
                  <a:pt x="8677469" y="4021494"/>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Box 71">
            <a:extLst>
              <a:ext uri="{FF2B5EF4-FFF2-40B4-BE49-F238E27FC236}">
                <a16:creationId xmlns:a16="http://schemas.microsoft.com/office/drawing/2014/main" id="{3C946219-2926-4355-9619-06A588410B99}"/>
              </a:ext>
            </a:extLst>
          </p:cNvPr>
          <p:cNvSpPr txBox="1"/>
          <p:nvPr/>
        </p:nvSpPr>
        <p:spPr>
          <a:xfrm rot="16200000">
            <a:off x="-1157764" y="2117788"/>
            <a:ext cx="3595856" cy="369332"/>
          </a:xfrm>
          <a:prstGeom prst="rect">
            <a:avLst/>
          </a:prstGeom>
          <a:noFill/>
        </p:spPr>
        <p:txBody>
          <a:bodyPr wrap="none" rtlCol="0">
            <a:spAutoFit/>
          </a:bodyPr>
          <a:lstStyle/>
          <a:p>
            <a:r>
              <a:rPr lang="en-US" sz="1800" dirty="0"/>
              <a:t>SWD density (e.g., trap captures)</a:t>
            </a:r>
          </a:p>
        </p:txBody>
      </p:sp>
      <p:sp>
        <p:nvSpPr>
          <p:cNvPr id="73" name="Arrow: Down 72">
            <a:extLst>
              <a:ext uri="{FF2B5EF4-FFF2-40B4-BE49-F238E27FC236}">
                <a16:creationId xmlns:a16="http://schemas.microsoft.com/office/drawing/2014/main" id="{29C962E1-6799-4951-A447-70C09B9619FB}"/>
              </a:ext>
            </a:extLst>
          </p:cNvPr>
          <p:cNvSpPr/>
          <p:nvPr/>
        </p:nvSpPr>
        <p:spPr>
          <a:xfrm flipV="1">
            <a:off x="844315" y="1165453"/>
            <a:ext cx="199154" cy="2396397"/>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TextBox 73">
            <a:extLst>
              <a:ext uri="{FF2B5EF4-FFF2-40B4-BE49-F238E27FC236}">
                <a16:creationId xmlns:a16="http://schemas.microsoft.com/office/drawing/2014/main" id="{18F6CC56-41A2-4A2C-840E-254978D8091C}"/>
              </a:ext>
            </a:extLst>
          </p:cNvPr>
          <p:cNvSpPr txBox="1"/>
          <p:nvPr/>
        </p:nvSpPr>
        <p:spPr>
          <a:xfrm>
            <a:off x="2403162" y="4311546"/>
            <a:ext cx="4429418" cy="369332"/>
          </a:xfrm>
          <a:prstGeom prst="rect">
            <a:avLst/>
          </a:prstGeom>
          <a:noFill/>
        </p:spPr>
        <p:txBody>
          <a:bodyPr wrap="none" rtlCol="0">
            <a:spAutoFit/>
          </a:bodyPr>
          <a:lstStyle/>
          <a:p>
            <a:r>
              <a:rPr lang="en-US" sz="1800" dirty="0"/>
              <a:t>Time from SWD presence to crop harvest</a:t>
            </a:r>
          </a:p>
        </p:txBody>
      </p:sp>
      <p:sp>
        <p:nvSpPr>
          <p:cNvPr id="75" name="Arrow: Down 74">
            <a:extLst>
              <a:ext uri="{FF2B5EF4-FFF2-40B4-BE49-F238E27FC236}">
                <a16:creationId xmlns:a16="http://schemas.microsoft.com/office/drawing/2014/main" id="{36B5CE6F-65C7-4DD8-AFBA-EF82C950BA3D}"/>
              </a:ext>
            </a:extLst>
          </p:cNvPr>
          <p:cNvSpPr/>
          <p:nvPr/>
        </p:nvSpPr>
        <p:spPr>
          <a:xfrm rot="5400000" flipV="1">
            <a:off x="4522207" y="2920039"/>
            <a:ext cx="183599" cy="2599416"/>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Freeform: Shape 75">
            <a:extLst>
              <a:ext uri="{FF2B5EF4-FFF2-40B4-BE49-F238E27FC236}">
                <a16:creationId xmlns:a16="http://schemas.microsoft.com/office/drawing/2014/main" id="{7FBDAA34-EF8F-4234-9AAE-BAE502D98BF2}"/>
              </a:ext>
            </a:extLst>
          </p:cNvPr>
          <p:cNvSpPr/>
          <p:nvPr/>
        </p:nvSpPr>
        <p:spPr>
          <a:xfrm>
            <a:off x="1413788" y="1488705"/>
            <a:ext cx="1295007" cy="1407596"/>
          </a:xfrm>
          <a:custGeom>
            <a:avLst/>
            <a:gdLst>
              <a:gd name="connsiteX0" fmla="*/ 0 w 1307939"/>
              <a:gd name="connsiteY0" fmla="*/ 2222327 h 2222327"/>
              <a:gd name="connsiteX1" fmla="*/ 335666 w 1307939"/>
              <a:gd name="connsiteY1" fmla="*/ 1122732 h 2222327"/>
              <a:gd name="connsiteX2" fmla="*/ 613458 w 1307939"/>
              <a:gd name="connsiteY2" fmla="*/ 1713041 h 2222327"/>
              <a:gd name="connsiteX3" fmla="*/ 844952 w 1307939"/>
              <a:gd name="connsiteY3" fmla="*/ 231482 h 2222327"/>
              <a:gd name="connsiteX4" fmla="*/ 1041721 w 1307939"/>
              <a:gd name="connsiteY4" fmla="*/ 717618 h 2222327"/>
              <a:gd name="connsiteX5" fmla="*/ 1180618 w 1307939"/>
              <a:gd name="connsiteY5" fmla="*/ 34712 h 2222327"/>
              <a:gd name="connsiteX6" fmla="*/ 1307939 w 1307939"/>
              <a:gd name="connsiteY6" fmla="*/ 162034 h 222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939" h="2222327">
                <a:moveTo>
                  <a:pt x="0" y="2222327"/>
                </a:moveTo>
                <a:cubicBezTo>
                  <a:pt x="116711" y="1714970"/>
                  <a:pt x="233423" y="1207613"/>
                  <a:pt x="335666" y="1122732"/>
                </a:cubicBezTo>
                <a:cubicBezTo>
                  <a:pt x="437909" y="1037851"/>
                  <a:pt x="528577" y="1861583"/>
                  <a:pt x="613458" y="1713041"/>
                </a:cubicBezTo>
                <a:cubicBezTo>
                  <a:pt x="698339" y="1564499"/>
                  <a:pt x="773575" y="397386"/>
                  <a:pt x="844952" y="231482"/>
                </a:cubicBezTo>
                <a:cubicBezTo>
                  <a:pt x="916329" y="65578"/>
                  <a:pt x="985777" y="750413"/>
                  <a:pt x="1041721" y="717618"/>
                </a:cubicBezTo>
                <a:cubicBezTo>
                  <a:pt x="1097665" y="684823"/>
                  <a:pt x="1136248" y="127309"/>
                  <a:pt x="1180618" y="34712"/>
                </a:cubicBezTo>
                <a:cubicBezTo>
                  <a:pt x="1224988" y="-57885"/>
                  <a:pt x="1266463" y="52074"/>
                  <a:pt x="1307939" y="16203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TextBox 76">
            <a:extLst>
              <a:ext uri="{FF2B5EF4-FFF2-40B4-BE49-F238E27FC236}">
                <a16:creationId xmlns:a16="http://schemas.microsoft.com/office/drawing/2014/main" id="{F3C01D7D-4417-4860-92BB-12B9A658FB12}"/>
              </a:ext>
            </a:extLst>
          </p:cNvPr>
          <p:cNvSpPr txBox="1"/>
          <p:nvPr/>
        </p:nvSpPr>
        <p:spPr>
          <a:xfrm>
            <a:off x="2982012" y="300961"/>
            <a:ext cx="3454792" cy="369332"/>
          </a:xfrm>
          <a:prstGeom prst="rect">
            <a:avLst/>
          </a:prstGeom>
          <a:noFill/>
        </p:spPr>
        <p:txBody>
          <a:bodyPr wrap="none" rtlCol="0">
            <a:spAutoFit/>
          </a:bodyPr>
          <a:lstStyle/>
          <a:p>
            <a:r>
              <a:rPr lang="en-US" sz="1800" dirty="0"/>
              <a:t>Augmentative Biological Control</a:t>
            </a:r>
          </a:p>
        </p:txBody>
      </p:sp>
      <p:pic>
        <p:nvPicPr>
          <p:cNvPr id="78" name="Picture 77">
            <a:extLst>
              <a:ext uri="{FF2B5EF4-FFF2-40B4-BE49-F238E27FC236}">
                <a16:creationId xmlns:a16="http://schemas.microsoft.com/office/drawing/2014/main" id="{66A40653-8E20-42EB-81BB-55646636329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352059" y="2293381"/>
            <a:ext cx="1007133" cy="696355"/>
          </a:xfrm>
          <a:prstGeom prst="rect">
            <a:avLst/>
          </a:prstGeom>
          <a:ln w="57150">
            <a:solidFill>
              <a:schemeClr val="tx1"/>
            </a:solidFill>
          </a:ln>
        </p:spPr>
      </p:pic>
      <p:sp>
        <p:nvSpPr>
          <p:cNvPr id="79" name="Rectangle 78">
            <a:extLst>
              <a:ext uri="{FF2B5EF4-FFF2-40B4-BE49-F238E27FC236}">
                <a16:creationId xmlns:a16="http://schemas.microsoft.com/office/drawing/2014/main" id="{12D8BBD3-B523-4872-A751-7481FF77062B}"/>
              </a:ext>
            </a:extLst>
          </p:cNvPr>
          <p:cNvSpPr/>
          <p:nvPr/>
        </p:nvSpPr>
        <p:spPr>
          <a:xfrm>
            <a:off x="5635726" y="3011052"/>
            <a:ext cx="439798" cy="98357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5B25C09A-72CF-419C-B3C9-B66AAD213FFA}"/>
              </a:ext>
            </a:extLst>
          </p:cNvPr>
          <p:cNvSpPr txBox="1"/>
          <p:nvPr/>
        </p:nvSpPr>
        <p:spPr>
          <a:xfrm>
            <a:off x="5388721" y="1933697"/>
            <a:ext cx="979755" cy="369332"/>
          </a:xfrm>
          <a:prstGeom prst="rect">
            <a:avLst/>
          </a:prstGeom>
          <a:noFill/>
        </p:spPr>
        <p:txBody>
          <a:bodyPr wrap="none" rtlCol="0">
            <a:spAutoFit/>
          </a:bodyPr>
          <a:lstStyle/>
          <a:p>
            <a:r>
              <a:rPr lang="en-US" sz="1800" dirty="0"/>
              <a:t>Harvest</a:t>
            </a:r>
          </a:p>
        </p:txBody>
      </p:sp>
      <p:grpSp>
        <p:nvGrpSpPr>
          <p:cNvPr id="81" name="Group 80">
            <a:extLst>
              <a:ext uri="{FF2B5EF4-FFF2-40B4-BE49-F238E27FC236}">
                <a16:creationId xmlns:a16="http://schemas.microsoft.com/office/drawing/2014/main" id="{9FB7EE5A-8128-4BC5-9A27-D11DC4578D84}"/>
              </a:ext>
            </a:extLst>
          </p:cNvPr>
          <p:cNvGrpSpPr/>
          <p:nvPr/>
        </p:nvGrpSpPr>
        <p:grpSpPr>
          <a:xfrm>
            <a:off x="2470791" y="836073"/>
            <a:ext cx="5816313" cy="3152380"/>
            <a:chOff x="3429206" y="968667"/>
            <a:chExt cx="8112961" cy="4769658"/>
          </a:xfrm>
        </p:grpSpPr>
        <p:sp>
          <p:nvSpPr>
            <p:cNvPr id="82" name="Freeform: Shape 81">
              <a:extLst>
                <a:ext uri="{FF2B5EF4-FFF2-40B4-BE49-F238E27FC236}">
                  <a16:creationId xmlns:a16="http://schemas.microsoft.com/office/drawing/2014/main" id="{BCB34633-585C-45C7-A71A-60071954656A}"/>
                </a:ext>
              </a:extLst>
            </p:cNvPr>
            <p:cNvSpPr/>
            <p:nvPr/>
          </p:nvSpPr>
          <p:spPr>
            <a:xfrm>
              <a:off x="3627851" y="1941502"/>
              <a:ext cx="6685192" cy="2885141"/>
            </a:xfrm>
            <a:custGeom>
              <a:avLst/>
              <a:gdLst>
                <a:gd name="connsiteX0" fmla="*/ 18175 w 6581021"/>
                <a:gd name="connsiteY0" fmla="*/ 130369 h 3105063"/>
                <a:gd name="connsiteX1" fmla="*/ 133922 w 6581021"/>
                <a:gd name="connsiteY1" fmla="*/ 188243 h 3105063"/>
                <a:gd name="connsiteX2" fmla="*/ 1013598 w 6581021"/>
                <a:gd name="connsiteY2" fmla="*/ 1936020 h 3105063"/>
                <a:gd name="connsiteX3" fmla="*/ 1650206 w 6581021"/>
                <a:gd name="connsiteY3" fmla="*/ 743827 h 3105063"/>
                <a:gd name="connsiteX4" fmla="*/ 2761375 w 6581021"/>
                <a:gd name="connsiteY4" fmla="*/ 2815696 h 3105063"/>
                <a:gd name="connsiteX5" fmla="*/ 3583178 w 6581021"/>
                <a:gd name="connsiteY5" fmla="*/ 1496182 h 3105063"/>
                <a:gd name="connsiteX6" fmla="*/ 4381831 w 6581021"/>
                <a:gd name="connsiteY6" fmla="*/ 2989316 h 3105063"/>
                <a:gd name="connsiteX7" fmla="*/ 5597173 w 6581021"/>
                <a:gd name="connsiteY7" fmla="*/ 1519331 h 3105063"/>
                <a:gd name="connsiteX8" fmla="*/ 6581021 w 6581021"/>
                <a:gd name="connsiteY8" fmla="*/ 3105063 h 3105063"/>
                <a:gd name="connsiteX9" fmla="*/ 6581021 w 6581021"/>
                <a:gd name="connsiteY9" fmla="*/ 3105063 h 31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1021" h="3105063">
                  <a:moveTo>
                    <a:pt x="18175" y="130369"/>
                  </a:moveTo>
                  <a:cubicBezTo>
                    <a:pt x="-6904" y="8835"/>
                    <a:pt x="-31982" y="-112699"/>
                    <a:pt x="133922" y="188243"/>
                  </a:cubicBezTo>
                  <a:cubicBezTo>
                    <a:pt x="299826" y="489185"/>
                    <a:pt x="760884" y="1843423"/>
                    <a:pt x="1013598" y="1936020"/>
                  </a:cubicBezTo>
                  <a:cubicBezTo>
                    <a:pt x="1266312" y="2028617"/>
                    <a:pt x="1358910" y="597214"/>
                    <a:pt x="1650206" y="743827"/>
                  </a:cubicBezTo>
                  <a:cubicBezTo>
                    <a:pt x="1941502" y="890440"/>
                    <a:pt x="2439213" y="2690303"/>
                    <a:pt x="2761375" y="2815696"/>
                  </a:cubicBezTo>
                  <a:cubicBezTo>
                    <a:pt x="3083537" y="2941089"/>
                    <a:pt x="3313102" y="1467245"/>
                    <a:pt x="3583178" y="1496182"/>
                  </a:cubicBezTo>
                  <a:cubicBezTo>
                    <a:pt x="3853254" y="1525119"/>
                    <a:pt x="4046165" y="2985458"/>
                    <a:pt x="4381831" y="2989316"/>
                  </a:cubicBezTo>
                  <a:cubicBezTo>
                    <a:pt x="4717497" y="2993174"/>
                    <a:pt x="5230641" y="1500040"/>
                    <a:pt x="5597173" y="1519331"/>
                  </a:cubicBezTo>
                  <a:cubicBezTo>
                    <a:pt x="5963705" y="1538622"/>
                    <a:pt x="6581021" y="3105063"/>
                    <a:pt x="6581021" y="3105063"/>
                  </a:cubicBezTo>
                  <a:lnTo>
                    <a:pt x="6581021" y="3105063"/>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Freeform: Shape 82">
              <a:extLst>
                <a:ext uri="{FF2B5EF4-FFF2-40B4-BE49-F238E27FC236}">
                  <a16:creationId xmlns:a16="http://schemas.microsoft.com/office/drawing/2014/main" id="{67DEA2C7-D23E-4268-BB06-0FFACE43567B}"/>
                </a:ext>
              </a:extLst>
            </p:cNvPr>
            <p:cNvSpPr/>
            <p:nvPr/>
          </p:nvSpPr>
          <p:spPr>
            <a:xfrm>
              <a:off x="5244982" y="2230013"/>
              <a:ext cx="2190038" cy="3508311"/>
            </a:xfrm>
            <a:custGeom>
              <a:avLst/>
              <a:gdLst>
                <a:gd name="connsiteX0" fmla="*/ 0 w 2687216"/>
                <a:gd name="connsiteY0" fmla="*/ 0 h 3993502"/>
                <a:gd name="connsiteX1" fmla="*/ 653143 w 2687216"/>
                <a:gd name="connsiteY1" fmla="*/ 3536302 h 3993502"/>
                <a:gd name="connsiteX2" fmla="*/ 1240971 w 2687216"/>
                <a:gd name="connsiteY2" fmla="*/ 3387012 h 3993502"/>
                <a:gd name="connsiteX3" fmla="*/ 1735494 w 2687216"/>
                <a:gd name="connsiteY3" fmla="*/ 3788228 h 3993502"/>
                <a:gd name="connsiteX4" fmla="*/ 2220685 w 2687216"/>
                <a:gd name="connsiteY4" fmla="*/ 3592285 h 3993502"/>
                <a:gd name="connsiteX5" fmla="*/ 2687216 w 2687216"/>
                <a:gd name="connsiteY5" fmla="*/ 3993502 h 399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216" h="3993502">
                  <a:moveTo>
                    <a:pt x="0" y="0"/>
                  </a:moveTo>
                  <a:cubicBezTo>
                    <a:pt x="223157" y="1485900"/>
                    <a:pt x="446314" y="2971800"/>
                    <a:pt x="653143" y="3536302"/>
                  </a:cubicBezTo>
                  <a:cubicBezTo>
                    <a:pt x="859972" y="4100804"/>
                    <a:pt x="1060579" y="3345024"/>
                    <a:pt x="1240971" y="3387012"/>
                  </a:cubicBezTo>
                  <a:cubicBezTo>
                    <a:pt x="1421363" y="3429000"/>
                    <a:pt x="1572208" y="3754016"/>
                    <a:pt x="1735494" y="3788228"/>
                  </a:cubicBezTo>
                  <a:cubicBezTo>
                    <a:pt x="1898780" y="3822440"/>
                    <a:pt x="2062065" y="3558073"/>
                    <a:pt x="2220685" y="3592285"/>
                  </a:cubicBezTo>
                  <a:cubicBezTo>
                    <a:pt x="2379305" y="3626497"/>
                    <a:pt x="2533260" y="3809999"/>
                    <a:pt x="2687216" y="3993502"/>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4" name="Freeform: Shape 83">
              <a:extLst>
                <a:ext uri="{FF2B5EF4-FFF2-40B4-BE49-F238E27FC236}">
                  <a16:creationId xmlns:a16="http://schemas.microsoft.com/office/drawing/2014/main" id="{71BBEBAA-9202-48D8-9DE5-F17CFCF80C14}"/>
                </a:ext>
              </a:extLst>
            </p:cNvPr>
            <p:cNvSpPr/>
            <p:nvPr/>
          </p:nvSpPr>
          <p:spPr>
            <a:xfrm>
              <a:off x="7203530" y="2754775"/>
              <a:ext cx="2079370" cy="2983550"/>
            </a:xfrm>
            <a:custGeom>
              <a:avLst/>
              <a:gdLst>
                <a:gd name="connsiteX0" fmla="*/ 0 w 2687216"/>
                <a:gd name="connsiteY0" fmla="*/ 0 h 3993502"/>
                <a:gd name="connsiteX1" fmla="*/ 653143 w 2687216"/>
                <a:gd name="connsiteY1" fmla="*/ 3536302 h 3993502"/>
                <a:gd name="connsiteX2" fmla="*/ 1240971 w 2687216"/>
                <a:gd name="connsiteY2" fmla="*/ 3387012 h 3993502"/>
                <a:gd name="connsiteX3" fmla="*/ 1735494 w 2687216"/>
                <a:gd name="connsiteY3" fmla="*/ 3788228 h 3993502"/>
                <a:gd name="connsiteX4" fmla="*/ 2220685 w 2687216"/>
                <a:gd name="connsiteY4" fmla="*/ 3592285 h 3993502"/>
                <a:gd name="connsiteX5" fmla="*/ 2687216 w 2687216"/>
                <a:gd name="connsiteY5" fmla="*/ 3993502 h 399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216" h="3993502">
                  <a:moveTo>
                    <a:pt x="0" y="0"/>
                  </a:moveTo>
                  <a:cubicBezTo>
                    <a:pt x="223157" y="1485900"/>
                    <a:pt x="446314" y="2971800"/>
                    <a:pt x="653143" y="3536302"/>
                  </a:cubicBezTo>
                  <a:cubicBezTo>
                    <a:pt x="859972" y="4100804"/>
                    <a:pt x="1060579" y="3345024"/>
                    <a:pt x="1240971" y="3387012"/>
                  </a:cubicBezTo>
                  <a:cubicBezTo>
                    <a:pt x="1421363" y="3429000"/>
                    <a:pt x="1572208" y="3754016"/>
                    <a:pt x="1735494" y="3788228"/>
                  </a:cubicBezTo>
                  <a:cubicBezTo>
                    <a:pt x="1898780" y="3822440"/>
                    <a:pt x="2062065" y="3558073"/>
                    <a:pt x="2220685" y="3592285"/>
                  </a:cubicBezTo>
                  <a:cubicBezTo>
                    <a:pt x="2379305" y="3626497"/>
                    <a:pt x="2533260" y="3809999"/>
                    <a:pt x="2687216" y="3993502"/>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Freeform: Shape 84">
              <a:extLst>
                <a:ext uri="{FF2B5EF4-FFF2-40B4-BE49-F238E27FC236}">
                  <a16:creationId xmlns:a16="http://schemas.microsoft.com/office/drawing/2014/main" id="{004DDA3E-D699-4A98-89E8-BFE22A0267E3}"/>
                </a:ext>
              </a:extLst>
            </p:cNvPr>
            <p:cNvSpPr/>
            <p:nvPr/>
          </p:nvSpPr>
          <p:spPr>
            <a:xfrm>
              <a:off x="3599606" y="1744823"/>
              <a:ext cx="2025687" cy="3993502"/>
            </a:xfrm>
            <a:custGeom>
              <a:avLst/>
              <a:gdLst>
                <a:gd name="connsiteX0" fmla="*/ 0 w 2687216"/>
                <a:gd name="connsiteY0" fmla="*/ 0 h 3993502"/>
                <a:gd name="connsiteX1" fmla="*/ 653143 w 2687216"/>
                <a:gd name="connsiteY1" fmla="*/ 3536302 h 3993502"/>
                <a:gd name="connsiteX2" fmla="*/ 1240971 w 2687216"/>
                <a:gd name="connsiteY2" fmla="*/ 3387012 h 3993502"/>
                <a:gd name="connsiteX3" fmla="*/ 1735494 w 2687216"/>
                <a:gd name="connsiteY3" fmla="*/ 3788228 h 3993502"/>
                <a:gd name="connsiteX4" fmla="*/ 2220685 w 2687216"/>
                <a:gd name="connsiteY4" fmla="*/ 3592285 h 3993502"/>
                <a:gd name="connsiteX5" fmla="*/ 2687216 w 2687216"/>
                <a:gd name="connsiteY5" fmla="*/ 3993502 h 399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216" h="3993502">
                  <a:moveTo>
                    <a:pt x="0" y="0"/>
                  </a:moveTo>
                  <a:cubicBezTo>
                    <a:pt x="223157" y="1485900"/>
                    <a:pt x="446314" y="2971800"/>
                    <a:pt x="653143" y="3536302"/>
                  </a:cubicBezTo>
                  <a:cubicBezTo>
                    <a:pt x="859972" y="4100804"/>
                    <a:pt x="1060579" y="3345024"/>
                    <a:pt x="1240971" y="3387012"/>
                  </a:cubicBezTo>
                  <a:cubicBezTo>
                    <a:pt x="1421363" y="3429000"/>
                    <a:pt x="1572208" y="3754016"/>
                    <a:pt x="1735494" y="3788228"/>
                  </a:cubicBezTo>
                  <a:cubicBezTo>
                    <a:pt x="1898780" y="3822440"/>
                    <a:pt x="2062065" y="3558073"/>
                    <a:pt x="2220685" y="3592285"/>
                  </a:cubicBezTo>
                  <a:cubicBezTo>
                    <a:pt x="2379305" y="3626497"/>
                    <a:pt x="2533260" y="3809999"/>
                    <a:pt x="2687216" y="3993502"/>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Arrow: Down 85">
              <a:extLst>
                <a:ext uri="{FF2B5EF4-FFF2-40B4-BE49-F238E27FC236}">
                  <a16:creationId xmlns:a16="http://schemas.microsoft.com/office/drawing/2014/main" id="{C8C5E914-2FED-4943-950E-EC573DB656B9}"/>
                </a:ext>
              </a:extLst>
            </p:cNvPr>
            <p:cNvSpPr/>
            <p:nvPr/>
          </p:nvSpPr>
          <p:spPr>
            <a:xfrm>
              <a:off x="3429206" y="1244701"/>
              <a:ext cx="345233" cy="503859"/>
            </a:xfrm>
            <a:prstGeom prst="down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Arrow: Down 86">
              <a:extLst>
                <a:ext uri="{FF2B5EF4-FFF2-40B4-BE49-F238E27FC236}">
                  <a16:creationId xmlns:a16="http://schemas.microsoft.com/office/drawing/2014/main" id="{7E06E531-A162-45A0-B46C-7761EE0F9976}"/>
                </a:ext>
              </a:extLst>
            </p:cNvPr>
            <p:cNvSpPr/>
            <p:nvPr/>
          </p:nvSpPr>
          <p:spPr>
            <a:xfrm>
              <a:off x="5072366" y="1726166"/>
              <a:ext cx="345233" cy="503858"/>
            </a:xfrm>
            <a:prstGeom prst="downArrow">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Arrow: Down 87">
              <a:extLst>
                <a:ext uri="{FF2B5EF4-FFF2-40B4-BE49-F238E27FC236}">
                  <a16:creationId xmlns:a16="http://schemas.microsoft.com/office/drawing/2014/main" id="{D2CBE6A7-08AE-49BE-8993-10CC00CEC893}"/>
                </a:ext>
              </a:extLst>
            </p:cNvPr>
            <p:cNvSpPr/>
            <p:nvPr/>
          </p:nvSpPr>
          <p:spPr>
            <a:xfrm>
              <a:off x="7030912" y="2250917"/>
              <a:ext cx="345233" cy="503858"/>
            </a:xfrm>
            <a:prstGeom prst="down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9" name="Picture 88" descr="A close up of a bug&#10;&#10;Description automatically generated">
              <a:extLst>
                <a:ext uri="{FF2B5EF4-FFF2-40B4-BE49-F238E27FC236}">
                  <a16:creationId xmlns:a16="http://schemas.microsoft.com/office/drawing/2014/main" id="{D3E2F8E2-476C-4E95-8FBA-79D3BACF6A5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888727" y="968667"/>
              <a:ext cx="1169407" cy="874337"/>
            </a:xfrm>
            <a:prstGeom prst="rect">
              <a:avLst/>
            </a:prstGeom>
            <a:ln>
              <a:solidFill>
                <a:schemeClr val="tx1"/>
              </a:solidFill>
            </a:ln>
          </p:spPr>
        </p:pic>
        <p:pic>
          <p:nvPicPr>
            <p:cNvPr id="90" name="Picture 89" descr="A close up of a bug&#10;&#10;Description automatically generated">
              <a:extLst>
                <a:ext uri="{FF2B5EF4-FFF2-40B4-BE49-F238E27FC236}">
                  <a16:creationId xmlns:a16="http://schemas.microsoft.com/office/drawing/2014/main" id="{528F5FED-536D-4C48-88A8-DA572F93212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530143" y="1680878"/>
              <a:ext cx="1169407" cy="874337"/>
            </a:xfrm>
            <a:prstGeom prst="rect">
              <a:avLst/>
            </a:prstGeom>
            <a:ln>
              <a:solidFill>
                <a:schemeClr val="tx1"/>
              </a:solidFill>
            </a:ln>
          </p:spPr>
        </p:pic>
        <p:pic>
          <p:nvPicPr>
            <p:cNvPr id="91" name="Picture 90" descr="A close up of an insect&#10;&#10;Description automatically generated">
              <a:extLst>
                <a:ext uri="{FF2B5EF4-FFF2-40B4-BE49-F238E27FC236}">
                  <a16:creationId xmlns:a16="http://schemas.microsoft.com/office/drawing/2014/main" id="{0B9B5485-D922-471D-A251-800EF5651FE6}"/>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625293" y="1504304"/>
              <a:ext cx="1118446" cy="874337"/>
            </a:xfrm>
            <a:prstGeom prst="rect">
              <a:avLst/>
            </a:prstGeom>
            <a:ln>
              <a:solidFill>
                <a:schemeClr val="tx1"/>
              </a:solidFill>
            </a:ln>
          </p:spPr>
        </p:pic>
        <p:sp>
          <p:nvSpPr>
            <p:cNvPr id="92" name="TextBox 91">
              <a:extLst>
                <a:ext uri="{FF2B5EF4-FFF2-40B4-BE49-F238E27FC236}">
                  <a16:creationId xmlns:a16="http://schemas.microsoft.com/office/drawing/2014/main" id="{89D46A16-5A61-4F0E-B951-1CEE7EA9ACD8}"/>
                </a:ext>
              </a:extLst>
            </p:cNvPr>
            <p:cNvSpPr txBox="1"/>
            <p:nvPr/>
          </p:nvSpPr>
          <p:spPr>
            <a:xfrm>
              <a:off x="10157654" y="4234381"/>
              <a:ext cx="1384513" cy="977921"/>
            </a:xfrm>
            <a:prstGeom prst="rect">
              <a:avLst/>
            </a:prstGeom>
            <a:noFill/>
          </p:spPr>
          <p:txBody>
            <a:bodyPr wrap="none" rtlCol="0">
              <a:spAutoFit/>
            </a:bodyPr>
            <a:lstStyle/>
            <a:p>
              <a:pPr algn="ctr"/>
              <a:r>
                <a:rPr lang="en-US" sz="1800" dirty="0"/>
                <a:t>late Fall</a:t>
              </a:r>
            </a:p>
            <a:p>
              <a:pPr algn="ctr"/>
              <a:r>
                <a:rPr lang="en-US" sz="1800" dirty="0"/>
                <a:t>decline</a:t>
              </a:r>
            </a:p>
          </p:txBody>
        </p:sp>
      </p:grpSp>
    </p:spTree>
    <p:extLst>
      <p:ext uri="{BB962C8B-B14F-4D97-AF65-F5344CB8AC3E}">
        <p14:creationId xmlns:p14="http://schemas.microsoft.com/office/powerpoint/2010/main" val="64065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4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dirt, outdoor object&#10;&#10;Description automatically generated">
            <a:extLst>
              <a:ext uri="{FF2B5EF4-FFF2-40B4-BE49-F238E27FC236}">
                <a16:creationId xmlns:a16="http://schemas.microsoft.com/office/drawing/2014/main" id="{282E9D75-3DDD-484C-A728-2861F19BE0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42602" y="797168"/>
            <a:ext cx="5001397" cy="3956796"/>
          </a:xfrm>
          <a:prstGeom prst="rect">
            <a:avLst/>
          </a:prstGeom>
        </p:spPr>
      </p:pic>
      <p:sp>
        <p:nvSpPr>
          <p:cNvPr id="4" name="Title 3">
            <a:extLst>
              <a:ext uri="{FF2B5EF4-FFF2-40B4-BE49-F238E27FC236}">
                <a16:creationId xmlns:a16="http://schemas.microsoft.com/office/drawing/2014/main" id="{B7703AC7-2018-1A40-B1AD-7C0FA27EE947}"/>
              </a:ext>
            </a:extLst>
          </p:cNvPr>
          <p:cNvSpPr>
            <a:spLocks noGrp="1"/>
          </p:cNvSpPr>
          <p:nvPr>
            <p:ph type="ctrTitle"/>
          </p:nvPr>
        </p:nvSpPr>
        <p:spPr>
          <a:xfrm>
            <a:off x="358486" y="841772"/>
            <a:ext cx="3200261" cy="2403101"/>
          </a:xfrm>
        </p:spPr>
        <p:txBody>
          <a:bodyPr anchor="b">
            <a:normAutofit/>
          </a:bodyPr>
          <a:lstStyle/>
          <a:p>
            <a:pPr algn="l"/>
            <a:r>
              <a:rPr lang="en-US" sz="3075" b="1" dirty="0"/>
              <a:t>Augmentative releases of </a:t>
            </a:r>
            <a:br>
              <a:rPr lang="en-US" sz="3075" b="1" dirty="0"/>
            </a:br>
            <a:r>
              <a:rPr lang="en-US" sz="3075" b="1" i="1" dirty="0"/>
              <a:t>P. </a:t>
            </a:r>
            <a:r>
              <a:rPr lang="en-US" sz="3075" b="1" i="1" dirty="0" err="1"/>
              <a:t>vindemmiae</a:t>
            </a:r>
            <a:r>
              <a:rPr lang="en-US" sz="3075" b="1" i="1" dirty="0"/>
              <a:t> </a:t>
            </a:r>
            <a:r>
              <a:rPr lang="en-US" sz="3075" b="1" dirty="0"/>
              <a:t>in raspberries in exclusion tunnels </a:t>
            </a:r>
          </a:p>
        </p:txBody>
      </p:sp>
      <p:sp>
        <p:nvSpPr>
          <p:cNvPr id="5" name="Subtitle 4">
            <a:extLst>
              <a:ext uri="{FF2B5EF4-FFF2-40B4-BE49-F238E27FC236}">
                <a16:creationId xmlns:a16="http://schemas.microsoft.com/office/drawing/2014/main" id="{9969E529-42F4-B343-870F-E310211A902A}"/>
              </a:ext>
            </a:extLst>
          </p:cNvPr>
          <p:cNvSpPr>
            <a:spLocks noGrp="1"/>
          </p:cNvSpPr>
          <p:nvPr>
            <p:ph type="subTitle" idx="1"/>
          </p:nvPr>
        </p:nvSpPr>
        <p:spPr>
          <a:xfrm>
            <a:off x="358485" y="3654692"/>
            <a:ext cx="3784118" cy="906106"/>
          </a:xfrm>
        </p:spPr>
        <p:txBody>
          <a:bodyPr>
            <a:normAutofit fontScale="92500" lnSpcReduction="10000"/>
          </a:bodyPr>
          <a:lstStyle/>
          <a:p>
            <a:pPr algn="l"/>
            <a:r>
              <a:rPr lang="en-US" sz="2100" b="1" dirty="0"/>
              <a:t>Mary Rogers and Leah Worth</a:t>
            </a:r>
          </a:p>
          <a:p>
            <a:pPr algn="l"/>
            <a:r>
              <a:rPr lang="en-US" sz="2100" b="1" dirty="0"/>
              <a:t>University of Minnesota Results (2019 and 2020)</a:t>
            </a:r>
          </a:p>
          <a:p>
            <a:pPr algn="l"/>
            <a:endParaRPr lang="en-US" sz="1500" dirty="0"/>
          </a:p>
        </p:txBody>
      </p:sp>
      <p:pic>
        <p:nvPicPr>
          <p:cNvPr id="9" name="Picture 8">
            <a:extLst>
              <a:ext uri="{FF2B5EF4-FFF2-40B4-BE49-F238E27FC236}">
                <a16:creationId xmlns:a16="http://schemas.microsoft.com/office/drawing/2014/main" id="{2E4C98F5-4B1A-46E0-83AC-CE84627840D5}"/>
              </a:ext>
            </a:extLst>
          </p:cNvPr>
          <p:cNvPicPr>
            <a:picLocks noChangeAspect="1"/>
          </p:cNvPicPr>
          <p:nvPr/>
        </p:nvPicPr>
        <p:blipFill>
          <a:blip r:embed="rId4"/>
          <a:stretch>
            <a:fillRect/>
          </a:stretch>
        </p:blipFill>
        <p:spPr>
          <a:xfrm>
            <a:off x="8088266" y="7588"/>
            <a:ext cx="1038225" cy="619125"/>
          </a:xfrm>
          <a:prstGeom prst="rect">
            <a:avLst/>
          </a:prstGeom>
        </p:spPr>
      </p:pic>
      <p:grpSp>
        <p:nvGrpSpPr>
          <p:cNvPr id="10" name="Group 9">
            <a:extLst>
              <a:ext uri="{FF2B5EF4-FFF2-40B4-BE49-F238E27FC236}">
                <a16:creationId xmlns:a16="http://schemas.microsoft.com/office/drawing/2014/main" id="{8A1621CF-FE62-4788-9924-9925ABEB6F9E}"/>
              </a:ext>
            </a:extLst>
          </p:cNvPr>
          <p:cNvGrpSpPr/>
          <p:nvPr/>
        </p:nvGrpSpPr>
        <p:grpSpPr>
          <a:xfrm>
            <a:off x="-2438" y="4756049"/>
            <a:ext cx="9144000" cy="389913"/>
            <a:chOff x="-2438" y="4756048"/>
            <a:chExt cx="9144000" cy="389913"/>
          </a:xfrm>
        </p:grpSpPr>
        <p:sp>
          <p:nvSpPr>
            <p:cNvPr id="11" name="Rectangle 10">
              <a:extLst>
                <a:ext uri="{FF2B5EF4-FFF2-40B4-BE49-F238E27FC236}">
                  <a16:creationId xmlns:a16="http://schemas.microsoft.com/office/drawing/2014/main" id="{177075B2-7EF1-4C6E-B157-14550797A1C9}"/>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3" name="Picture 12">
              <a:extLst>
                <a:ext uri="{FF2B5EF4-FFF2-40B4-BE49-F238E27FC236}">
                  <a16:creationId xmlns:a16="http://schemas.microsoft.com/office/drawing/2014/main" id="{FDC8193E-F13D-4ED5-AAB7-D58E59AADC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5" name="Picture 8" descr="Logo: UC Davis expanded wordmark">
              <a:extLst>
                <a:ext uri="{FF2B5EF4-FFF2-40B4-BE49-F238E27FC236}">
                  <a16:creationId xmlns:a16="http://schemas.microsoft.com/office/drawing/2014/main" id="{2CFDC847-F2AF-465D-8611-EC88A48870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id="{E891AA2E-E15D-4CA4-AC02-671917DCE4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 name="Picture 18">
              <a:extLst>
                <a:ext uri="{FF2B5EF4-FFF2-40B4-BE49-F238E27FC236}">
                  <a16:creationId xmlns:a16="http://schemas.microsoft.com/office/drawing/2014/main" id="{297E66A4-7DEB-4235-BFC5-0329FB6251C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0" name="Picture 19">
              <a:extLst>
                <a:ext uri="{FF2B5EF4-FFF2-40B4-BE49-F238E27FC236}">
                  <a16:creationId xmlns:a16="http://schemas.microsoft.com/office/drawing/2014/main" id="{2E359C97-4491-437F-A6B9-B95AA0F8DE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1" name="Picture 20">
              <a:extLst>
                <a:ext uri="{FF2B5EF4-FFF2-40B4-BE49-F238E27FC236}">
                  <a16:creationId xmlns:a16="http://schemas.microsoft.com/office/drawing/2014/main" id="{ED3AEC81-0466-4004-821F-DE63B79B917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2" name="Picture 21">
              <a:extLst>
                <a:ext uri="{FF2B5EF4-FFF2-40B4-BE49-F238E27FC236}">
                  <a16:creationId xmlns:a16="http://schemas.microsoft.com/office/drawing/2014/main" id="{3C15C2A3-F031-4806-A639-DCB690834E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3" name="Picture 22">
              <a:extLst>
                <a:ext uri="{FF2B5EF4-FFF2-40B4-BE49-F238E27FC236}">
                  <a16:creationId xmlns:a16="http://schemas.microsoft.com/office/drawing/2014/main" id="{662121CD-EB1B-485B-8FFD-3A68543D07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4" name="Picture 23">
              <a:extLst>
                <a:ext uri="{FF2B5EF4-FFF2-40B4-BE49-F238E27FC236}">
                  <a16:creationId xmlns:a16="http://schemas.microsoft.com/office/drawing/2014/main" id="{C32DA680-9746-479B-82B1-40BCED8C52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5" name="Picture 24" descr="Screen Shot 2017-11-15 at 11.08.38 AM.png">
              <a:extLst>
                <a:ext uri="{FF2B5EF4-FFF2-40B4-BE49-F238E27FC236}">
                  <a16:creationId xmlns:a16="http://schemas.microsoft.com/office/drawing/2014/main" id="{5920E059-5206-4C89-983C-B5EF11F1B97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6" name="Picture 2">
              <a:extLst>
                <a:ext uri="{FF2B5EF4-FFF2-40B4-BE49-F238E27FC236}">
                  <a16:creationId xmlns:a16="http://schemas.microsoft.com/office/drawing/2014/main" id="{3B4FA14D-B8D6-49E0-A46E-31C86D6ECECC}"/>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7" name="Picture 2" descr="Image result for rutgers university logo">
              <a:extLst>
                <a:ext uri="{FF2B5EF4-FFF2-40B4-BE49-F238E27FC236}">
                  <a16:creationId xmlns:a16="http://schemas.microsoft.com/office/drawing/2014/main" id="{88CB31C2-FB94-4A61-97FB-9C4921CACC84}"/>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2543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ree, outdoor, fruit, berry&#10;&#10;Description automatically generated">
            <a:extLst>
              <a:ext uri="{FF2B5EF4-FFF2-40B4-BE49-F238E27FC236}">
                <a16:creationId xmlns:a16="http://schemas.microsoft.com/office/drawing/2014/main" id="{0D235C13-EA37-1443-91EF-361E56B13642}"/>
              </a:ext>
            </a:extLst>
          </p:cNvPr>
          <p:cNvPicPr>
            <a:picLocks noChangeAspect="1"/>
          </p:cNvPicPr>
          <p:nvPr/>
        </p:nvPicPr>
        <p:blipFill rotWithShape="1">
          <a:blip r:embed="rId3">
            <a:extLst>
              <a:ext uri="{28A0092B-C50C-407E-A947-70E740481C1C}">
                <a14:useLocalDpi xmlns:a14="http://schemas.microsoft.com/office/drawing/2010/main"/>
              </a:ext>
            </a:extLst>
          </a:blip>
          <a:srcRect l="-10390"/>
          <a:stretch/>
        </p:blipFill>
        <p:spPr>
          <a:xfrm>
            <a:off x="5751937" y="704854"/>
            <a:ext cx="3392061" cy="2353137"/>
          </a:xfrm>
          <a:prstGeom prst="rect">
            <a:avLst/>
          </a:prstGeom>
        </p:spPr>
      </p:pic>
      <p:pic>
        <p:nvPicPr>
          <p:cNvPr id="10" name="Content Placeholder 9" descr="A greenhouse in a field&#10;&#10;Description automatically generated with low confidence">
            <a:extLst>
              <a:ext uri="{FF2B5EF4-FFF2-40B4-BE49-F238E27FC236}">
                <a16:creationId xmlns:a16="http://schemas.microsoft.com/office/drawing/2014/main" id="{AA3474B5-308C-904D-85AA-0C872912CFB8}"/>
              </a:ext>
            </a:extLst>
          </p:cNvPr>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a:xfrm>
            <a:off x="6060990" y="3105133"/>
            <a:ext cx="3251804" cy="2038367"/>
          </a:xfrm>
          <a:prstGeom prst="rect">
            <a:avLst/>
          </a:prstGeom>
        </p:spPr>
      </p:pic>
      <p:sp>
        <p:nvSpPr>
          <p:cNvPr id="3" name="Title 2">
            <a:extLst>
              <a:ext uri="{FF2B5EF4-FFF2-40B4-BE49-F238E27FC236}">
                <a16:creationId xmlns:a16="http://schemas.microsoft.com/office/drawing/2014/main" id="{9606517F-9AD1-7941-98DD-E58AEEB3DA71}"/>
              </a:ext>
            </a:extLst>
          </p:cNvPr>
          <p:cNvSpPr>
            <a:spLocks noGrp="1"/>
          </p:cNvSpPr>
          <p:nvPr>
            <p:ph type="title"/>
          </p:nvPr>
        </p:nvSpPr>
        <p:spPr>
          <a:xfrm>
            <a:off x="603504" y="273844"/>
            <a:ext cx="4641939" cy="994172"/>
          </a:xfrm>
        </p:spPr>
        <p:txBody>
          <a:bodyPr vert="horz" lIns="68580" tIns="34290" rIns="68580" bIns="34290" rtlCol="0" anchor="ctr">
            <a:normAutofit/>
          </a:bodyPr>
          <a:lstStyle/>
          <a:p>
            <a:r>
              <a:rPr lang="en-US" b="1" kern="1200" dirty="0">
                <a:solidFill>
                  <a:schemeClr val="tx1"/>
                </a:solidFill>
                <a:latin typeface="+mj-lt"/>
                <a:ea typeface="+mj-ea"/>
                <a:cs typeface="+mj-cs"/>
              </a:rPr>
              <a:t>Materials and Methods</a:t>
            </a:r>
          </a:p>
        </p:txBody>
      </p:sp>
      <p:sp>
        <p:nvSpPr>
          <p:cNvPr id="85" name="Content Placeholder 84">
            <a:extLst>
              <a:ext uri="{FF2B5EF4-FFF2-40B4-BE49-F238E27FC236}">
                <a16:creationId xmlns:a16="http://schemas.microsoft.com/office/drawing/2014/main" id="{E19D63DE-1948-4FEA-BC0A-CE28EDF61F81}"/>
              </a:ext>
            </a:extLst>
          </p:cNvPr>
          <p:cNvSpPr>
            <a:spLocks noGrp="1"/>
          </p:cNvSpPr>
          <p:nvPr>
            <p:ph sz="half" idx="1"/>
          </p:nvPr>
        </p:nvSpPr>
        <p:spPr>
          <a:xfrm>
            <a:off x="213154" y="955505"/>
            <a:ext cx="5542006" cy="3781167"/>
          </a:xfrm>
        </p:spPr>
        <p:txBody>
          <a:bodyPr vert="horz" lIns="68580" tIns="34290" rIns="68580" bIns="34290" rtlCol="0">
            <a:normAutofit lnSpcReduction="10000"/>
          </a:bodyPr>
          <a:lstStyle/>
          <a:p>
            <a:pPr marL="0" indent="0">
              <a:buNone/>
            </a:pPr>
            <a:r>
              <a:rPr lang="en-US" sz="1950" b="1" u="sng" dirty="0"/>
              <a:t>2019</a:t>
            </a:r>
          </a:p>
          <a:p>
            <a:pPr fontAlgn="base"/>
            <a:r>
              <a:rPr lang="en-US" sz="1650" dirty="0"/>
              <a:t>Fall-bearing ‘Heritage’</a:t>
            </a:r>
          </a:p>
          <a:p>
            <a:pPr fontAlgn="base"/>
            <a:r>
              <a:rPr lang="en-US" sz="1650" dirty="0"/>
              <a:t>8 mini-tunnels with 2 m rows </a:t>
            </a:r>
          </a:p>
          <a:p>
            <a:pPr fontAlgn="base"/>
            <a:r>
              <a:rPr lang="en-US" sz="1650" dirty="0"/>
              <a:t>Tunnels artificially infested with 200 flies per week for 2 </a:t>
            </a:r>
            <a:r>
              <a:rPr lang="en-US" sz="1650" dirty="0" err="1"/>
              <a:t>wks</a:t>
            </a:r>
            <a:endParaRPr lang="en-US" sz="1650" dirty="0"/>
          </a:p>
          <a:p>
            <a:pPr fontAlgn="base"/>
            <a:r>
              <a:rPr lang="en-US" sz="1650" dirty="0"/>
              <a:t>Parasitoids released (500 </a:t>
            </a:r>
            <a:r>
              <a:rPr lang="en-US" sz="1650" dirty="0" err="1"/>
              <a:t>Pv</a:t>
            </a:r>
            <a:r>
              <a:rPr lang="en-US" sz="1650" dirty="0"/>
              <a:t>/week) at 50% infestation</a:t>
            </a:r>
          </a:p>
          <a:p>
            <a:pPr fontAlgn="base"/>
            <a:r>
              <a:rPr lang="en-US" sz="1650" dirty="0"/>
              <a:t>30 sentinel pupae distributed weekly</a:t>
            </a:r>
          </a:p>
          <a:p>
            <a:pPr marL="0" indent="0">
              <a:buNone/>
            </a:pPr>
            <a:r>
              <a:rPr lang="en-US" sz="1950" b="1" u="sng" dirty="0"/>
              <a:t>2020</a:t>
            </a:r>
          </a:p>
          <a:p>
            <a:r>
              <a:rPr lang="en-US" sz="1650" dirty="0"/>
              <a:t>Summer-bearing ‘Nova’</a:t>
            </a:r>
          </a:p>
          <a:p>
            <a:r>
              <a:rPr lang="en-US" sz="1650" dirty="0"/>
              <a:t>12 mini-tunnels with 2 m rows</a:t>
            </a:r>
          </a:p>
          <a:p>
            <a:r>
              <a:rPr lang="en-US" sz="1650" dirty="0"/>
              <a:t>Tunnels artificially infested with 100 flies per week for 3 </a:t>
            </a:r>
            <a:r>
              <a:rPr lang="en-US" sz="1650" dirty="0" err="1"/>
              <a:t>wks</a:t>
            </a:r>
            <a:endParaRPr lang="en-US" sz="1650" dirty="0"/>
          </a:p>
          <a:p>
            <a:r>
              <a:rPr lang="en-US" sz="1650" dirty="0"/>
              <a:t>Parasitoids released at 2 levels (500 </a:t>
            </a:r>
            <a:r>
              <a:rPr lang="en-US" sz="1650" dirty="0" err="1"/>
              <a:t>Pv</a:t>
            </a:r>
            <a:r>
              <a:rPr lang="en-US" sz="1650" dirty="0"/>
              <a:t> and 1000 </a:t>
            </a:r>
            <a:r>
              <a:rPr lang="en-US" sz="1650" dirty="0" err="1"/>
              <a:t>Pv</a:t>
            </a:r>
            <a:r>
              <a:rPr lang="en-US" sz="1650" dirty="0"/>
              <a:t>)/week</a:t>
            </a:r>
          </a:p>
          <a:p>
            <a:r>
              <a:rPr lang="en-US" sz="1650" dirty="0"/>
              <a:t>30 sentinel pupae distributed weekly</a:t>
            </a:r>
          </a:p>
          <a:p>
            <a:pPr marL="0"/>
            <a:endParaRPr lang="en-US" sz="1050" dirty="0"/>
          </a:p>
        </p:txBody>
      </p:sp>
      <p:pic>
        <p:nvPicPr>
          <p:cNvPr id="8" name="Picture 7">
            <a:extLst>
              <a:ext uri="{FF2B5EF4-FFF2-40B4-BE49-F238E27FC236}">
                <a16:creationId xmlns:a16="http://schemas.microsoft.com/office/drawing/2014/main" id="{8F1A689E-2332-425A-981D-DD90E2DE9279}"/>
              </a:ext>
            </a:extLst>
          </p:cNvPr>
          <p:cNvPicPr>
            <a:picLocks noChangeAspect="1"/>
          </p:cNvPicPr>
          <p:nvPr/>
        </p:nvPicPr>
        <p:blipFill>
          <a:blip r:embed="rId5"/>
          <a:stretch>
            <a:fillRect/>
          </a:stretch>
        </p:blipFill>
        <p:spPr>
          <a:xfrm>
            <a:off x="8088266" y="7588"/>
            <a:ext cx="1038225" cy="619125"/>
          </a:xfrm>
          <a:prstGeom prst="rect">
            <a:avLst/>
          </a:prstGeom>
        </p:spPr>
      </p:pic>
      <p:grpSp>
        <p:nvGrpSpPr>
          <p:cNvPr id="9" name="Group 8">
            <a:extLst>
              <a:ext uri="{FF2B5EF4-FFF2-40B4-BE49-F238E27FC236}">
                <a16:creationId xmlns:a16="http://schemas.microsoft.com/office/drawing/2014/main" id="{BD3AA2E9-29BD-4046-8AE3-865E82D04142}"/>
              </a:ext>
            </a:extLst>
          </p:cNvPr>
          <p:cNvGrpSpPr/>
          <p:nvPr/>
        </p:nvGrpSpPr>
        <p:grpSpPr>
          <a:xfrm>
            <a:off x="-2438" y="4756049"/>
            <a:ext cx="9144000" cy="389913"/>
            <a:chOff x="-2438" y="4756048"/>
            <a:chExt cx="9144000" cy="389913"/>
          </a:xfrm>
        </p:grpSpPr>
        <p:sp>
          <p:nvSpPr>
            <p:cNvPr id="11" name="Rectangle 10">
              <a:extLst>
                <a:ext uri="{FF2B5EF4-FFF2-40B4-BE49-F238E27FC236}">
                  <a16:creationId xmlns:a16="http://schemas.microsoft.com/office/drawing/2014/main" id="{8E05A17B-89EB-4ABE-8022-EED6DF364C5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BFB2391F-3176-4953-8C8F-3EF4289D86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96D3C9C3-067A-475B-BEED-90EE80DA7E6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707F10A5-0857-4BB5-8280-CE3679E4DB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D847CA9D-1668-4A14-AA5B-B4A0AD9656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BD0B0649-7A50-41B4-BCA5-CEEAA0D3E3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C9D02BD6-7D0B-4D6E-B640-07E3DE8A5D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55037B08-0CCD-4D19-8792-B503E64E8A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42C0A909-D00E-4152-8DB5-C0797664CA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D01D6784-C10B-41C6-B32B-451D0C4D589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 name="Picture 20" descr="Screen Shot 2017-11-15 at 11.08.38 AM.png">
              <a:extLst>
                <a:ext uri="{FF2B5EF4-FFF2-40B4-BE49-F238E27FC236}">
                  <a16:creationId xmlns:a16="http://schemas.microsoft.com/office/drawing/2014/main" id="{07D9AD17-AC4A-45CA-9A64-51384B5E17D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2" name="Picture 2">
              <a:extLst>
                <a:ext uri="{FF2B5EF4-FFF2-40B4-BE49-F238E27FC236}">
                  <a16:creationId xmlns:a16="http://schemas.microsoft.com/office/drawing/2014/main" id="{48A6A523-DFE4-40F1-BA2D-C9FF6DC1E4A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3" name="Picture 2" descr="Image result for rutgers university logo">
              <a:extLst>
                <a:ext uri="{FF2B5EF4-FFF2-40B4-BE49-F238E27FC236}">
                  <a16:creationId xmlns:a16="http://schemas.microsoft.com/office/drawing/2014/main" id="{FE62D4E4-E23E-47B9-B1E0-5A613C05DE5F}"/>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0802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lant, hand&#10;&#10;Description automatically generated">
            <a:extLst>
              <a:ext uri="{FF2B5EF4-FFF2-40B4-BE49-F238E27FC236}">
                <a16:creationId xmlns:a16="http://schemas.microsoft.com/office/drawing/2014/main" id="{6ED238A1-C1BD-4007-9F46-C61E057BF91D}"/>
              </a:ext>
            </a:extLst>
          </p:cNvPr>
          <p:cNvPicPr>
            <a:picLocks noChangeAspect="1"/>
          </p:cNvPicPr>
          <p:nvPr/>
        </p:nvPicPr>
        <p:blipFill rotWithShape="1">
          <a:blip r:embed="rId2">
            <a:extLst>
              <a:ext uri="{28A0092B-C50C-407E-A947-70E740481C1C}">
                <a14:useLocalDpi xmlns:a14="http://schemas.microsoft.com/office/drawing/2010/main"/>
              </a:ext>
            </a:extLst>
          </a:blip>
          <a:srcRect b="-946"/>
          <a:stretch/>
        </p:blipFill>
        <p:spPr>
          <a:xfrm rot="5400000">
            <a:off x="6220019" y="1718592"/>
            <a:ext cx="3304245" cy="2622293"/>
          </a:xfrm>
          <a:prstGeom prst="rect">
            <a:avLst/>
          </a:prstGeom>
          <a:ln>
            <a:noFill/>
          </a:ln>
        </p:spPr>
      </p:pic>
      <p:pic>
        <p:nvPicPr>
          <p:cNvPr id="5" name="Content Placeholder 5" descr="A picture containing grass, outdoor, plant&#10;&#10;Description automatically generated">
            <a:extLst>
              <a:ext uri="{FF2B5EF4-FFF2-40B4-BE49-F238E27FC236}">
                <a16:creationId xmlns:a16="http://schemas.microsoft.com/office/drawing/2014/main" id="{3CE3D69D-4B18-4ACA-811B-E9034BEDF6F6}"/>
              </a:ext>
            </a:extLst>
          </p:cNvPr>
          <p:cNvPicPr>
            <a:picLocks noChangeAspect="1"/>
          </p:cNvPicPr>
          <p:nvPr/>
        </p:nvPicPr>
        <p:blipFill rotWithShape="1">
          <a:blip r:embed="rId3">
            <a:extLst>
              <a:ext uri="{28A0092B-C50C-407E-A947-70E740481C1C}">
                <a14:useLocalDpi xmlns:a14="http://schemas.microsoft.com/office/drawing/2010/main"/>
              </a:ext>
            </a:extLst>
          </a:blip>
          <a:srcRect t="-2240"/>
          <a:stretch/>
        </p:blipFill>
        <p:spPr>
          <a:xfrm rot="5400000">
            <a:off x="95819" y="613663"/>
            <a:ext cx="3436698" cy="3462797"/>
          </a:xfrm>
          <a:prstGeom prst="rect">
            <a:avLst/>
          </a:prstGeom>
        </p:spPr>
      </p:pic>
      <p:pic>
        <p:nvPicPr>
          <p:cNvPr id="6" name="Picture 5" descr="A picture containing water&#10;&#10;Description automatically generated">
            <a:extLst>
              <a:ext uri="{FF2B5EF4-FFF2-40B4-BE49-F238E27FC236}">
                <a16:creationId xmlns:a16="http://schemas.microsoft.com/office/drawing/2014/main" id="{D939851E-4B1A-4745-A852-772A5E75860F}"/>
              </a:ext>
            </a:extLst>
          </p:cNvPr>
          <p:cNvPicPr>
            <a:picLocks noChangeAspect="1"/>
          </p:cNvPicPr>
          <p:nvPr/>
        </p:nvPicPr>
        <p:blipFill rotWithShape="1">
          <a:blip r:embed="rId4">
            <a:extLst>
              <a:ext uri="{28A0092B-C50C-407E-A947-70E740481C1C}">
                <a14:useLocalDpi xmlns:a14="http://schemas.microsoft.com/office/drawing/2010/main"/>
              </a:ext>
            </a:extLst>
          </a:blip>
          <a:srcRect b="-5"/>
          <a:stretch/>
        </p:blipFill>
        <p:spPr>
          <a:xfrm>
            <a:off x="6586591" y="7588"/>
            <a:ext cx="2590682" cy="1954732"/>
          </a:xfrm>
          <a:prstGeom prst="rect">
            <a:avLst/>
          </a:prstGeom>
          <a:ln>
            <a:noFill/>
          </a:ln>
        </p:spPr>
      </p:pic>
      <p:sp>
        <p:nvSpPr>
          <p:cNvPr id="7" name="Content Placeholder 2">
            <a:extLst>
              <a:ext uri="{FF2B5EF4-FFF2-40B4-BE49-F238E27FC236}">
                <a16:creationId xmlns:a16="http://schemas.microsoft.com/office/drawing/2014/main" id="{62913F07-B083-47BA-A390-33DF9079402D}"/>
              </a:ext>
            </a:extLst>
          </p:cNvPr>
          <p:cNvSpPr>
            <a:spLocks noGrp="1"/>
          </p:cNvSpPr>
          <p:nvPr>
            <p:ph sz="half" idx="1"/>
          </p:nvPr>
        </p:nvSpPr>
        <p:spPr>
          <a:xfrm>
            <a:off x="3451555" y="555792"/>
            <a:ext cx="3063545" cy="4024091"/>
          </a:xfrm>
        </p:spPr>
        <p:txBody>
          <a:bodyPr vert="horz" lIns="68580" tIns="34290" rIns="68580" bIns="34290" rtlCol="0" anchor="ctr">
            <a:normAutofit/>
          </a:bodyPr>
          <a:lstStyle/>
          <a:p>
            <a:pPr fontAlgn="base"/>
            <a:r>
              <a:rPr lang="en-US" sz="1800" dirty="0"/>
              <a:t>1-m</a:t>
            </a:r>
            <a:r>
              <a:rPr lang="en-US" sz="1800" baseline="30000" dirty="0"/>
              <a:t>2</a:t>
            </a:r>
            <a:r>
              <a:rPr lang="en-US" sz="1800" dirty="0"/>
              <a:t> subsection of each plot harvested twice weekly </a:t>
            </a:r>
          </a:p>
          <a:p>
            <a:pPr fontAlgn="base"/>
            <a:r>
              <a:rPr lang="en-US" sz="1800" dirty="0"/>
              <a:t>Random subsample of 10 marketable fruit per plot incubated for 7 days to determine % fruit infestation</a:t>
            </a:r>
          </a:p>
          <a:p>
            <a:pPr fontAlgn="base"/>
            <a:r>
              <a:rPr lang="en-US" sz="1800" dirty="0"/>
              <a:t>Sentinel dishes collected at last harvest and evaluated for parasitism</a:t>
            </a:r>
          </a:p>
        </p:txBody>
      </p:sp>
      <p:pic>
        <p:nvPicPr>
          <p:cNvPr id="9" name="Picture 8">
            <a:extLst>
              <a:ext uri="{FF2B5EF4-FFF2-40B4-BE49-F238E27FC236}">
                <a16:creationId xmlns:a16="http://schemas.microsoft.com/office/drawing/2014/main" id="{FFB102F7-6C32-4312-A06C-869E5DD30834}"/>
              </a:ext>
            </a:extLst>
          </p:cNvPr>
          <p:cNvPicPr>
            <a:picLocks noChangeAspect="1"/>
          </p:cNvPicPr>
          <p:nvPr/>
        </p:nvPicPr>
        <p:blipFill>
          <a:blip r:embed="rId5"/>
          <a:stretch>
            <a:fillRect/>
          </a:stretch>
        </p:blipFill>
        <p:spPr>
          <a:xfrm>
            <a:off x="8088266" y="7588"/>
            <a:ext cx="1038225" cy="619125"/>
          </a:xfrm>
          <a:prstGeom prst="rect">
            <a:avLst/>
          </a:prstGeom>
        </p:spPr>
      </p:pic>
      <p:grpSp>
        <p:nvGrpSpPr>
          <p:cNvPr id="10" name="Group 9">
            <a:extLst>
              <a:ext uri="{FF2B5EF4-FFF2-40B4-BE49-F238E27FC236}">
                <a16:creationId xmlns:a16="http://schemas.microsoft.com/office/drawing/2014/main" id="{F566AB90-3BD9-4D76-A4DC-9B089D8CD1FF}"/>
              </a:ext>
            </a:extLst>
          </p:cNvPr>
          <p:cNvGrpSpPr/>
          <p:nvPr/>
        </p:nvGrpSpPr>
        <p:grpSpPr>
          <a:xfrm>
            <a:off x="-2438" y="4756049"/>
            <a:ext cx="9144000" cy="389913"/>
            <a:chOff x="-2438" y="4756048"/>
            <a:chExt cx="9144000" cy="389913"/>
          </a:xfrm>
        </p:grpSpPr>
        <p:sp>
          <p:nvSpPr>
            <p:cNvPr id="11" name="Rectangle 10">
              <a:extLst>
                <a:ext uri="{FF2B5EF4-FFF2-40B4-BE49-F238E27FC236}">
                  <a16:creationId xmlns:a16="http://schemas.microsoft.com/office/drawing/2014/main" id="{63BB94D7-BA33-48BA-91E7-84354C8285B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8B031436-9E0A-4AA9-BEEF-666D5977BD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3E2FBB28-C3D9-4687-AD0C-79CC8B3668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B3D10EBD-259C-4246-B9FC-21B1B2E863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5E1C7CF0-A1C6-477C-9F76-2ED083A907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6A5D33B9-1CE7-45D9-84D8-67E4373E86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2EC68AD2-B261-4E6B-B10B-10536AA696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355E3DCD-D039-4795-A0CC-C0EC3EB654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4F06C9DB-7075-46C7-A849-C38EFBFE2A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906BB849-164B-400C-AFBA-AB1BD011EA1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1" name="Picture 20" descr="Screen Shot 2017-11-15 at 11.08.38 AM.png">
              <a:extLst>
                <a:ext uri="{FF2B5EF4-FFF2-40B4-BE49-F238E27FC236}">
                  <a16:creationId xmlns:a16="http://schemas.microsoft.com/office/drawing/2014/main" id="{91BCB81E-7E6D-475A-BC25-CC60530F18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2" name="Picture 2">
              <a:extLst>
                <a:ext uri="{FF2B5EF4-FFF2-40B4-BE49-F238E27FC236}">
                  <a16:creationId xmlns:a16="http://schemas.microsoft.com/office/drawing/2014/main" id="{3BB2A7D6-A6B9-4166-86CB-FF9C8C4ADC5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3" name="Picture 2" descr="Image result for rutgers university logo">
              <a:extLst>
                <a:ext uri="{FF2B5EF4-FFF2-40B4-BE49-F238E27FC236}">
                  <a16:creationId xmlns:a16="http://schemas.microsoft.com/office/drawing/2014/main" id="{DDA1E9E7-01C7-4854-A006-11012F8BD31E}"/>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3C25AFE-E587-4987-8CD8-920821C564C5}"/>
              </a:ext>
            </a:extLst>
          </p:cNvPr>
          <p:cNvSpPr txBox="1"/>
          <p:nvPr/>
        </p:nvSpPr>
        <p:spPr>
          <a:xfrm>
            <a:off x="3819133" y="626713"/>
            <a:ext cx="2531462" cy="507831"/>
          </a:xfrm>
          <a:prstGeom prst="rect">
            <a:avLst/>
          </a:prstGeom>
          <a:noFill/>
        </p:spPr>
        <p:txBody>
          <a:bodyPr wrap="none" rtlCol="0">
            <a:spAutoFit/>
          </a:bodyPr>
          <a:lstStyle/>
          <a:p>
            <a:r>
              <a:rPr lang="en-US" sz="2700" dirty="0">
                <a:solidFill>
                  <a:schemeClr val="tx1"/>
                </a:solidFill>
              </a:rPr>
              <a:t>Data Collection</a:t>
            </a:r>
          </a:p>
        </p:txBody>
      </p:sp>
    </p:spTree>
    <p:extLst>
      <p:ext uri="{BB962C8B-B14F-4D97-AF65-F5344CB8AC3E}">
        <p14:creationId xmlns:p14="http://schemas.microsoft.com/office/powerpoint/2010/main" val="2849704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6043148-367A-1349-97FB-3946DA29A2D5}"/>
              </a:ext>
            </a:extLst>
          </p:cNvPr>
          <p:cNvGraphicFramePr>
            <a:graphicFrameLocks/>
          </p:cNvGraphicFramePr>
          <p:nvPr/>
        </p:nvGraphicFramePr>
        <p:xfrm>
          <a:off x="4592291" y="935818"/>
          <a:ext cx="4296840" cy="3302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5E541E0-1C28-8E4A-A6FF-EBCFE84CAFFA}"/>
              </a:ext>
            </a:extLst>
          </p:cNvPr>
          <p:cNvGraphicFramePr>
            <a:graphicFrameLocks/>
          </p:cNvGraphicFramePr>
          <p:nvPr/>
        </p:nvGraphicFramePr>
        <p:xfrm>
          <a:off x="207664" y="930361"/>
          <a:ext cx="4257320" cy="318545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E401438-DA90-7B43-91EC-A4850A24D3BB}"/>
              </a:ext>
            </a:extLst>
          </p:cNvPr>
          <p:cNvSpPr txBox="1"/>
          <p:nvPr/>
        </p:nvSpPr>
        <p:spPr>
          <a:xfrm>
            <a:off x="698245" y="1057436"/>
            <a:ext cx="1317845" cy="669414"/>
          </a:xfrm>
          <a:prstGeom prst="rect">
            <a:avLst/>
          </a:prstGeom>
          <a:solidFill>
            <a:schemeClr val="bg1"/>
          </a:solidFill>
        </p:spPr>
        <p:txBody>
          <a:bodyPr wrap="square" rtlCol="0">
            <a:spAutoFit/>
          </a:bodyPr>
          <a:lstStyle/>
          <a:p>
            <a:pPr defTabSz="685800">
              <a:buClrTx/>
              <a:defRPr/>
            </a:pPr>
            <a:r>
              <a:rPr lang="en-US" sz="1350" kern="1200" dirty="0">
                <a:solidFill>
                  <a:prstClr val="black"/>
                </a:solidFill>
                <a:latin typeface="Calibri" panose="020F0502020204030204"/>
                <a:ea typeface="+mn-ea"/>
                <a:cs typeface="+mn-cs"/>
              </a:rPr>
              <a:t>2019</a:t>
            </a:r>
          </a:p>
          <a:p>
            <a:pPr defTabSz="685800">
              <a:buClrTx/>
              <a:defRPr/>
            </a:pPr>
            <a:r>
              <a:rPr lang="en-US" sz="1050" b="1" dirty="0">
                <a:solidFill>
                  <a:prstClr val="black"/>
                </a:solidFill>
                <a:latin typeface="Calibri" panose="020F0502020204030204"/>
              </a:rPr>
              <a:t>5.7% parasitism</a:t>
            </a:r>
          </a:p>
          <a:p>
            <a:pPr defTabSz="685800">
              <a:buClrTx/>
              <a:defRPr/>
            </a:pPr>
            <a:r>
              <a:rPr lang="en-US" sz="1350" b="1" kern="1200" dirty="0">
                <a:solidFill>
                  <a:prstClr val="black"/>
                </a:solidFill>
                <a:latin typeface="Calibri" panose="020F0502020204030204"/>
              </a:rPr>
              <a:t>500 </a:t>
            </a:r>
            <a:r>
              <a:rPr lang="en-US" sz="1350" b="1" kern="1200" dirty="0" err="1">
                <a:solidFill>
                  <a:prstClr val="black"/>
                </a:solidFill>
                <a:latin typeface="Calibri" panose="020F0502020204030204"/>
              </a:rPr>
              <a:t>Pv</a:t>
            </a:r>
            <a:r>
              <a:rPr lang="en-US" sz="1350" b="1" kern="1200" dirty="0">
                <a:solidFill>
                  <a:prstClr val="black"/>
                </a:solidFill>
                <a:latin typeface="Calibri" panose="020F0502020204030204"/>
              </a:rPr>
              <a:t> released</a:t>
            </a:r>
          </a:p>
        </p:txBody>
      </p:sp>
      <p:sp>
        <p:nvSpPr>
          <p:cNvPr id="9" name="TextBox 8">
            <a:extLst>
              <a:ext uri="{FF2B5EF4-FFF2-40B4-BE49-F238E27FC236}">
                <a16:creationId xmlns:a16="http://schemas.microsoft.com/office/drawing/2014/main" id="{18418CEA-093E-EA42-8C01-E64E3884E7FE}"/>
              </a:ext>
            </a:extLst>
          </p:cNvPr>
          <p:cNvSpPr txBox="1"/>
          <p:nvPr/>
        </p:nvSpPr>
        <p:spPr>
          <a:xfrm>
            <a:off x="5104317" y="1057437"/>
            <a:ext cx="3099477" cy="461665"/>
          </a:xfrm>
          <a:prstGeom prst="rect">
            <a:avLst/>
          </a:prstGeom>
          <a:solidFill>
            <a:schemeClr val="bg1"/>
          </a:solidFill>
        </p:spPr>
        <p:txBody>
          <a:bodyPr wrap="square" rtlCol="0">
            <a:spAutoFit/>
          </a:bodyPr>
          <a:lstStyle/>
          <a:p>
            <a:pPr defTabSz="685800">
              <a:buClrTx/>
              <a:defRPr/>
            </a:pPr>
            <a:r>
              <a:rPr lang="en-US" sz="1350" kern="1200" dirty="0">
                <a:solidFill>
                  <a:prstClr val="black"/>
                </a:solidFill>
                <a:latin typeface="Calibri" panose="020F0502020204030204"/>
                <a:ea typeface="+mn-ea"/>
                <a:cs typeface="+mn-cs"/>
              </a:rPr>
              <a:t>2020</a:t>
            </a:r>
          </a:p>
          <a:p>
            <a:pPr defTabSz="685800">
              <a:buClrTx/>
              <a:defRPr/>
            </a:pPr>
            <a:r>
              <a:rPr lang="en-US" sz="1050" b="1" dirty="0">
                <a:solidFill>
                  <a:prstClr val="black"/>
                </a:solidFill>
                <a:latin typeface="Calibri" panose="020F0502020204030204"/>
              </a:rPr>
              <a:t>14.8% (500) &amp; 20.4% (1000) parasitism</a:t>
            </a:r>
            <a:endParaRPr lang="en-US" sz="1350" b="1" kern="1200" dirty="0">
              <a:solidFill>
                <a:prstClr val="black"/>
              </a:solidFill>
              <a:latin typeface="Calibri" panose="020F0502020204030204"/>
            </a:endParaRPr>
          </a:p>
        </p:txBody>
      </p:sp>
      <p:sp>
        <p:nvSpPr>
          <p:cNvPr id="12" name="Down Arrow 11">
            <a:extLst>
              <a:ext uri="{FF2B5EF4-FFF2-40B4-BE49-F238E27FC236}">
                <a16:creationId xmlns:a16="http://schemas.microsoft.com/office/drawing/2014/main" id="{E671799E-7979-C84D-95FC-1ECBD32CFBB0}"/>
              </a:ext>
            </a:extLst>
          </p:cNvPr>
          <p:cNvSpPr/>
          <p:nvPr/>
        </p:nvSpPr>
        <p:spPr>
          <a:xfrm>
            <a:off x="1726621" y="2907576"/>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3" name="Down Arrow 12">
            <a:extLst>
              <a:ext uri="{FF2B5EF4-FFF2-40B4-BE49-F238E27FC236}">
                <a16:creationId xmlns:a16="http://schemas.microsoft.com/office/drawing/2014/main" id="{3671E734-F0E7-7241-8134-23FCD534F300}"/>
              </a:ext>
            </a:extLst>
          </p:cNvPr>
          <p:cNvSpPr/>
          <p:nvPr/>
        </p:nvSpPr>
        <p:spPr>
          <a:xfrm>
            <a:off x="2045585" y="2915641"/>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4" name="Down Arrow 13">
            <a:extLst>
              <a:ext uri="{FF2B5EF4-FFF2-40B4-BE49-F238E27FC236}">
                <a16:creationId xmlns:a16="http://schemas.microsoft.com/office/drawing/2014/main" id="{B8DC557C-9840-524B-B89A-EB04929677FD}"/>
              </a:ext>
            </a:extLst>
          </p:cNvPr>
          <p:cNvSpPr/>
          <p:nvPr/>
        </p:nvSpPr>
        <p:spPr>
          <a:xfrm>
            <a:off x="2446054" y="2915641"/>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Down Arrow 14">
            <a:extLst>
              <a:ext uri="{FF2B5EF4-FFF2-40B4-BE49-F238E27FC236}">
                <a16:creationId xmlns:a16="http://schemas.microsoft.com/office/drawing/2014/main" id="{D7919D79-1C27-3A4B-BE51-8D0F8ADBBCA2}"/>
              </a:ext>
            </a:extLst>
          </p:cNvPr>
          <p:cNvSpPr/>
          <p:nvPr/>
        </p:nvSpPr>
        <p:spPr>
          <a:xfrm>
            <a:off x="2745965" y="2907576"/>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Down Arrow 15">
            <a:extLst>
              <a:ext uri="{FF2B5EF4-FFF2-40B4-BE49-F238E27FC236}">
                <a16:creationId xmlns:a16="http://schemas.microsoft.com/office/drawing/2014/main" id="{218655A4-142C-E043-A156-38B57C294EB3}"/>
              </a:ext>
            </a:extLst>
          </p:cNvPr>
          <p:cNvSpPr/>
          <p:nvPr/>
        </p:nvSpPr>
        <p:spPr>
          <a:xfrm>
            <a:off x="6442919" y="2907576"/>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Down Arrow 16">
            <a:extLst>
              <a:ext uri="{FF2B5EF4-FFF2-40B4-BE49-F238E27FC236}">
                <a16:creationId xmlns:a16="http://schemas.microsoft.com/office/drawing/2014/main" id="{489A6A40-CCA5-B44F-83AA-82033FED23AE}"/>
              </a:ext>
            </a:extLst>
          </p:cNvPr>
          <p:cNvSpPr/>
          <p:nvPr/>
        </p:nvSpPr>
        <p:spPr>
          <a:xfrm>
            <a:off x="7518713" y="2915639"/>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8" name="Down Arrow 17">
            <a:extLst>
              <a:ext uri="{FF2B5EF4-FFF2-40B4-BE49-F238E27FC236}">
                <a16:creationId xmlns:a16="http://schemas.microsoft.com/office/drawing/2014/main" id="{7BBE1DFB-3AEE-5043-A936-1A52F5036913}"/>
              </a:ext>
            </a:extLst>
          </p:cNvPr>
          <p:cNvSpPr/>
          <p:nvPr/>
        </p:nvSpPr>
        <p:spPr>
          <a:xfrm>
            <a:off x="8282957" y="2907575"/>
            <a:ext cx="245574" cy="51612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F021CD8-F5E5-46A7-B45F-370AC01721AE}"/>
              </a:ext>
            </a:extLst>
          </p:cNvPr>
          <p:cNvPicPr>
            <a:picLocks noChangeAspect="1"/>
          </p:cNvPicPr>
          <p:nvPr/>
        </p:nvPicPr>
        <p:blipFill>
          <a:blip r:embed="rId5"/>
          <a:stretch>
            <a:fillRect/>
          </a:stretch>
        </p:blipFill>
        <p:spPr>
          <a:xfrm>
            <a:off x="8088266" y="7588"/>
            <a:ext cx="1038225" cy="619125"/>
          </a:xfrm>
          <a:prstGeom prst="rect">
            <a:avLst/>
          </a:prstGeom>
        </p:spPr>
      </p:pic>
      <p:grpSp>
        <p:nvGrpSpPr>
          <p:cNvPr id="21" name="Group 20">
            <a:extLst>
              <a:ext uri="{FF2B5EF4-FFF2-40B4-BE49-F238E27FC236}">
                <a16:creationId xmlns:a16="http://schemas.microsoft.com/office/drawing/2014/main" id="{2D6FC79F-8257-43AF-9F6B-F6E6395C61CB}"/>
              </a:ext>
            </a:extLst>
          </p:cNvPr>
          <p:cNvGrpSpPr/>
          <p:nvPr/>
        </p:nvGrpSpPr>
        <p:grpSpPr>
          <a:xfrm>
            <a:off x="-2438" y="4756049"/>
            <a:ext cx="9144000" cy="389913"/>
            <a:chOff x="-2438" y="4756048"/>
            <a:chExt cx="9144000" cy="389913"/>
          </a:xfrm>
        </p:grpSpPr>
        <p:sp>
          <p:nvSpPr>
            <p:cNvPr id="22" name="Rectangle 21">
              <a:extLst>
                <a:ext uri="{FF2B5EF4-FFF2-40B4-BE49-F238E27FC236}">
                  <a16:creationId xmlns:a16="http://schemas.microsoft.com/office/drawing/2014/main" id="{6B647D40-2FE9-4135-908D-64A3E37700E6}"/>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23" name="Picture 22">
              <a:extLst>
                <a:ext uri="{FF2B5EF4-FFF2-40B4-BE49-F238E27FC236}">
                  <a16:creationId xmlns:a16="http://schemas.microsoft.com/office/drawing/2014/main" id="{3EF6AF6F-01C3-4FB7-9052-320C7B1FDA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4" name="Picture 8" descr="Logo: UC Davis expanded wordmark">
              <a:extLst>
                <a:ext uri="{FF2B5EF4-FFF2-40B4-BE49-F238E27FC236}">
                  <a16:creationId xmlns:a16="http://schemas.microsoft.com/office/drawing/2014/main" id="{66D13711-499C-4EDE-9DC1-642B2BEBFF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id="{02E4E400-BF4C-4F84-99F8-513D747B75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6" name="Picture 25">
              <a:extLst>
                <a:ext uri="{FF2B5EF4-FFF2-40B4-BE49-F238E27FC236}">
                  <a16:creationId xmlns:a16="http://schemas.microsoft.com/office/drawing/2014/main" id="{9F19327B-9AAF-462A-B666-9864B8C22F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7" name="Picture 26">
              <a:extLst>
                <a:ext uri="{FF2B5EF4-FFF2-40B4-BE49-F238E27FC236}">
                  <a16:creationId xmlns:a16="http://schemas.microsoft.com/office/drawing/2014/main" id="{79C19CDD-1EFA-467D-8BF3-851D50C03E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8" name="Picture 27">
              <a:extLst>
                <a:ext uri="{FF2B5EF4-FFF2-40B4-BE49-F238E27FC236}">
                  <a16:creationId xmlns:a16="http://schemas.microsoft.com/office/drawing/2014/main" id="{2B2014D6-2936-459A-BD30-4C5C09CC96C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9" name="Picture 28">
              <a:extLst>
                <a:ext uri="{FF2B5EF4-FFF2-40B4-BE49-F238E27FC236}">
                  <a16:creationId xmlns:a16="http://schemas.microsoft.com/office/drawing/2014/main" id="{850187AE-0186-4A1A-8B8D-43B8F14852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0" name="Picture 29">
              <a:extLst>
                <a:ext uri="{FF2B5EF4-FFF2-40B4-BE49-F238E27FC236}">
                  <a16:creationId xmlns:a16="http://schemas.microsoft.com/office/drawing/2014/main" id="{3816EE2B-7AFD-4B07-B768-2212F30A670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1" name="Picture 30">
              <a:extLst>
                <a:ext uri="{FF2B5EF4-FFF2-40B4-BE49-F238E27FC236}">
                  <a16:creationId xmlns:a16="http://schemas.microsoft.com/office/drawing/2014/main" id="{7C9A4D68-BFF7-44FE-A2A2-AA9177E755F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2" name="Picture 31" descr="Screen Shot 2017-11-15 at 11.08.38 AM.png">
              <a:extLst>
                <a:ext uri="{FF2B5EF4-FFF2-40B4-BE49-F238E27FC236}">
                  <a16:creationId xmlns:a16="http://schemas.microsoft.com/office/drawing/2014/main" id="{EF215EA9-F5EB-4DE1-9822-61E77A40D7E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3" name="Picture 2">
              <a:extLst>
                <a:ext uri="{FF2B5EF4-FFF2-40B4-BE49-F238E27FC236}">
                  <a16:creationId xmlns:a16="http://schemas.microsoft.com/office/drawing/2014/main" id="{2E9A0028-E828-42A1-9BDA-86F47AA136E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4" name="Picture 2" descr="Image result for rutgers university logo">
              <a:extLst>
                <a:ext uri="{FF2B5EF4-FFF2-40B4-BE49-F238E27FC236}">
                  <a16:creationId xmlns:a16="http://schemas.microsoft.com/office/drawing/2014/main" id="{4284F509-8719-49F6-82F7-A5B9CB1E88E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9320E3A2-80D6-402B-8480-547662AA3286}"/>
              </a:ext>
            </a:extLst>
          </p:cNvPr>
          <p:cNvSpPr txBox="1"/>
          <p:nvPr/>
        </p:nvSpPr>
        <p:spPr>
          <a:xfrm>
            <a:off x="3282846" y="81213"/>
            <a:ext cx="2499732" cy="461665"/>
          </a:xfrm>
          <a:prstGeom prst="rect">
            <a:avLst/>
          </a:prstGeom>
          <a:noFill/>
        </p:spPr>
        <p:txBody>
          <a:bodyPr wrap="square" rtlCol="0">
            <a:spAutoFit/>
          </a:bodyPr>
          <a:lstStyle/>
          <a:p>
            <a:r>
              <a:rPr lang="en-US" sz="2400" b="1" dirty="0"/>
              <a:t>Fruit Infestation</a:t>
            </a:r>
            <a:endParaRPr lang="en-US" sz="2400" dirty="0"/>
          </a:p>
        </p:txBody>
      </p:sp>
      <p:sp>
        <p:nvSpPr>
          <p:cNvPr id="7" name="TextBox 6">
            <a:extLst>
              <a:ext uri="{FF2B5EF4-FFF2-40B4-BE49-F238E27FC236}">
                <a16:creationId xmlns:a16="http://schemas.microsoft.com/office/drawing/2014/main" id="{A731B9A4-CCF8-4853-9C2A-AE61BE6D7158}"/>
              </a:ext>
            </a:extLst>
          </p:cNvPr>
          <p:cNvSpPr txBox="1"/>
          <p:nvPr/>
        </p:nvSpPr>
        <p:spPr>
          <a:xfrm>
            <a:off x="173857" y="4353433"/>
            <a:ext cx="5853964" cy="415498"/>
          </a:xfrm>
          <a:prstGeom prst="rect">
            <a:avLst/>
          </a:prstGeom>
          <a:noFill/>
        </p:spPr>
        <p:txBody>
          <a:bodyPr wrap="square" rtlCol="0">
            <a:spAutoFit/>
          </a:bodyPr>
          <a:lstStyle/>
          <a:p>
            <a:pPr defTabSz="685800">
              <a:buClrTx/>
              <a:defRPr/>
            </a:pPr>
            <a:r>
              <a:rPr lang="en-US" sz="1050" kern="1200" dirty="0">
                <a:solidFill>
                  <a:prstClr val="black"/>
                </a:solidFill>
                <a:latin typeface="Calibri" panose="020F0502020204030204"/>
                <a:ea typeface="+mn-ea"/>
                <a:cs typeface="+mn-cs"/>
              </a:rPr>
              <a:t>Arrows indicate release dates of </a:t>
            </a:r>
            <a:r>
              <a:rPr lang="en-US" sz="1050" kern="1200" dirty="0" err="1">
                <a:solidFill>
                  <a:prstClr val="black"/>
                </a:solidFill>
                <a:latin typeface="Calibri" panose="020F0502020204030204"/>
                <a:ea typeface="+mn-ea"/>
                <a:cs typeface="+mn-cs"/>
              </a:rPr>
              <a:t>Pv</a:t>
            </a:r>
            <a:r>
              <a:rPr lang="en-US" sz="1050" kern="1200" dirty="0">
                <a:solidFill>
                  <a:prstClr val="black"/>
                </a:solidFill>
                <a:latin typeface="Calibri" panose="020F0502020204030204"/>
                <a:ea typeface="+mn-ea"/>
                <a:cs typeface="+mn-cs"/>
              </a:rPr>
              <a:t>.</a:t>
            </a:r>
          </a:p>
          <a:p>
            <a:pPr defTabSz="685800">
              <a:buClrTx/>
              <a:defRPr/>
            </a:pPr>
            <a:r>
              <a:rPr lang="en-US" sz="1050" kern="1200" dirty="0">
                <a:solidFill>
                  <a:prstClr val="black"/>
                </a:solidFill>
                <a:latin typeface="Calibri" panose="020F0502020204030204"/>
                <a:ea typeface="+mn-ea"/>
                <a:cs typeface="+mn-cs"/>
              </a:rPr>
              <a:t>Data analyzed by PROC GLIMMIX; </a:t>
            </a:r>
            <a:r>
              <a:rPr lang="en-US" sz="1050" kern="1200" dirty="0" err="1">
                <a:solidFill>
                  <a:prstClr val="black"/>
                </a:solidFill>
                <a:latin typeface="Calibri" panose="020F0502020204030204"/>
                <a:ea typeface="+mn-ea"/>
                <a:cs typeface="+mn-cs"/>
              </a:rPr>
              <a:t>LSMeans</a:t>
            </a:r>
            <a:r>
              <a:rPr lang="en-US" sz="1050" kern="1200" dirty="0">
                <a:solidFill>
                  <a:prstClr val="black"/>
                </a:solidFill>
                <a:latin typeface="Calibri" panose="020F0502020204030204"/>
                <a:ea typeface="+mn-ea"/>
                <a:cs typeface="+mn-cs"/>
              </a:rPr>
              <a:t> separated at each harvest date at P≤0.05. </a:t>
            </a:r>
          </a:p>
        </p:txBody>
      </p:sp>
    </p:spTree>
    <p:extLst>
      <p:ext uri="{BB962C8B-B14F-4D97-AF65-F5344CB8AC3E}">
        <p14:creationId xmlns:p14="http://schemas.microsoft.com/office/powerpoint/2010/main" val="8291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a:ext>
            </a:extLst>
          </a:blip>
          <a:stretch>
            <a:fillRect/>
          </a:stretch>
        </p:blipFill>
        <p:spPr>
          <a:xfrm>
            <a:off x="6196161" y="914547"/>
            <a:ext cx="2720047" cy="1603313"/>
          </a:xfrm>
          <a:prstGeom prst="rect">
            <a:avLst/>
          </a:prstGeom>
          <a:ln w="19050">
            <a:solidFill>
              <a:srgbClr val="FF0000"/>
            </a:solidFill>
          </a:ln>
        </p:spPr>
      </p:pic>
      <p:sp>
        <p:nvSpPr>
          <p:cNvPr id="56" name="Heart 55"/>
          <p:cNvSpPr/>
          <p:nvPr/>
        </p:nvSpPr>
        <p:spPr>
          <a:xfrm rot="8587349">
            <a:off x="6723990" y="4110934"/>
            <a:ext cx="182986" cy="28762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3" name="Content Placeholder 2"/>
          <p:cNvSpPr>
            <a:spLocks noGrp="1"/>
          </p:cNvSpPr>
          <p:nvPr>
            <p:ph idx="1"/>
          </p:nvPr>
        </p:nvSpPr>
        <p:spPr>
          <a:xfrm>
            <a:off x="2908415" y="2838093"/>
            <a:ext cx="3299571" cy="1203453"/>
          </a:xfrm>
        </p:spPr>
        <p:txBody>
          <a:bodyPr>
            <a:noAutofit/>
          </a:bodyPr>
          <a:lstStyle/>
          <a:p>
            <a:pPr marL="0" indent="0" algn="ctr">
              <a:spcBef>
                <a:spcPts val="0"/>
              </a:spcBef>
              <a:buNone/>
            </a:pPr>
            <a:r>
              <a:rPr lang="en-US" sz="1800" dirty="0"/>
              <a:t>Released 25-50 </a:t>
            </a:r>
            <a:r>
              <a:rPr lang="en-US" sz="1800" i="1" dirty="0" err="1"/>
              <a:t>Pv</a:t>
            </a:r>
            <a:r>
              <a:rPr lang="en-US" sz="1800" dirty="0"/>
              <a:t> per </a:t>
            </a:r>
            <a:r>
              <a:rPr lang="en-US" sz="1800" dirty="0" err="1"/>
              <a:t>wk</a:t>
            </a:r>
            <a:r>
              <a:rPr lang="en-US" sz="1800" dirty="0"/>
              <a:t> + </a:t>
            </a:r>
            <a:r>
              <a:rPr lang="en-US" sz="1800" dirty="0" err="1"/>
              <a:t>Augmentorium</a:t>
            </a:r>
            <a:r>
              <a:rPr lang="en-US" sz="1800" dirty="0"/>
              <a:t> box</a:t>
            </a:r>
          </a:p>
          <a:p>
            <a:pPr marL="0" indent="0" algn="ctr">
              <a:spcBef>
                <a:spcPts val="0"/>
              </a:spcBef>
              <a:buNone/>
            </a:pPr>
            <a:r>
              <a:rPr lang="en-US" sz="1350" dirty="0"/>
              <a:t>(Rossi-Stacconi et al. 2018)</a:t>
            </a:r>
          </a:p>
          <a:p>
            <a:pPr marL="0" indent="0" algn="ctr">
              <a:spcBef>
                <a:spcPts val="0"/>
              </a:spcBef>
              <a:buNone/>
            </a:pPr>
            <a:endParaRPr lang="en-US" sz="1350" dirty="0"/>
          </a:p>
          <a:p>
            <a:pPr marL="0" indent="0" algn="ctr">
              <a:spcBef>
                <a:spcPts val="0"/>
              </a:spcBef>
              <a:buNone/>
            </a:pPr>
            <a:r>
              <a:rPr lang="en-US" sz="1800" dirty="0">
                <a:solidFill>
                  <a:prstClr val="black"/>
                </a:solidFill>
              </a:rPr>
              <a:t>~0.14-0.27 </a:t>
            </a:r>
            <a:r>
              <a:rPr lang="en-US" sz="1800" dirty="0"/>
              <a:t>wasps/m</a:t>
            </a:r>
            <a:r>
              <a:rPr lang="en-US" sz="1800" baseline="30000" dirty="0"/>
              <a:t>2 </a:t>
            </a:r>
            <a:r>
              <a:rPr lang="en-US" sz="1800" dirty="0"/>
              <a:t>per </a:t>
            </a:r>
            <a:r>
              <a:rPr lang="en-US" sz="1800" dirty="0" err="1"/>
              <a:t>wk</a:t>
            </a: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6773" y="914548"/>
            <a:ext cx="2722230" cy="1530170"/>
          </a:xfrm>
          <a:prstGeom prst="rect">
            <a:avLst/>
          </a:prstGeom>
          <a:ln w="19050">
            <a:solidFill>
              <a:srgbClr val="0070C0"/>
            </a:solidFill>
          </a:ln>
        </p:spPr>
      </p:pic>
      <p:sp>
        <p:nvSpPr>
          <p:cNvPr id="5" name="Cube 4"/>
          <p:cNvSpPr/>
          <p:nvPr/>
        </p:nvSpPr>
        <p:spPr>
          <a:xfrm>
            <a:off x="6616483" y="2646422"/>
            <a:ext cx="1779149" cy="1791296"/>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grpSp>
        <p:nvGrpSpPr>
          <p:cNvPr id="54" name="Group 53"/>
          <p:cNvGrpSpPr/>
          <p:nvPr/>
        </p:nvGrpSpPr>
        <p:grpSpPr>
          <a:xfrm>
            <a:off x="7249435" y="2729518"/>
            <a:ext cx="613502" cy="293615"/>
            <a:chOff x="4983140" y="1841236"/>
            <a:chExt cx="1090670" cy="282487"/>
          </a:xfrm>
        </p:grpSpPr>
        <p:sp>
          <p:nvSpPr>
            <p:cNvPr id="9" name="Oval 8"/>
            <p:cNvSpPr/>
            <p:nvPr/>
          </p:nvSpPr>
          <p:spPr>
            <a:xfrm>
              <a:off x="4983140" y="1842392"/>
              <a:ext cx="1090670" cy="28133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11" name="Straight Connector 10"/>
            <p:cNvCxnSpPr>
              <a:stCxn id="9" idx="1"/>
              <a:endCxn id="9" idx="3"/>
            </p:cNvCxnSpPr>
            <p:nvPr/>
          </p:nvCxnSpPr>
          <p:spPr>
            <a:xfrm>
              <a:off x="5142865" y="1883592"/>
              <a:ext cx="0" cy="1989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52352" y="1841236"/>
              <a:ext cx="11017" cy="2813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0"/>
              <a:endCxn id="9" idx="4"/>
            </p:cNvCxnSpPr>
            <p:nvPr/>
          </p:nvCxnSpPr>
          <p:spPr>
            <a:xfrm>
              <a:off x="5528475" y="1842392"/>
              <a:ext cx="0" cy="2813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37962" y="1841236"/>
              <a:ext cx="11017" cy="261763"/>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9" name="Heart 18"/>
          <p:cNvSpPr/>
          <p:nvPr/>
        </p:nvSpPr>
        <p:spPr>
          <a:xfrm rot="4183943">
            <a:off x="6950892" y="4175261"/>
            <a:ext cx="182986" cy="28762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0" name="Heart 19"/>
          <p:cNvSpPr/>
          <p:nvPr/>
        </p:nvSpPr>
        <p:spPr>
          <a:xfrm rot="4183943">
            <a:off x="7198696" y="4167177"/>
            <a:ext cx="182986" cy="28762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1" name="Heart 20"/>
          <p:cNvSpPr/>
          <p:nvPr/>
        </p:nvSpPr>
        <p:spPr>
          <a:xfrm rot="21286746">
            <a:off x="7351986" y="4113819"/>
            <a:ext cx="182986" cy="28762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2" name="Oval 21"/>
          <p:cNvSpPr/>
          <p:nvPr/>
        </p:nvSpPr>
        <p:spPr>
          <a:xfrm>
            <a:off x="7384669" y="4111302"/>
            <a:ext cx="117566" cy="519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grpSp>
        <p:nvGrpSpPr>
          <p:cNvPr id="23" name="Group 22"/>
          <p:cNvGrpSpPr/>
          <p:nvPr/>
        </p:nvGrpSpPr>
        <p:grpSpPr>
          <a:xfrm rot="20375644" flipH="1">
            <a:off x="6672092" y="3463755"/>
            <a:ext cx="290456" cy="344578"/>
            <a:chOff x="5493074" y="246579"/>
            <a:chExt cx="1832574" cy="1725920"/>
          </a:xfrm>
        </p:grpSpPr>
        <p:sp>
          <p:nvSpPr>
            <p:cNvPr id="24" name="Freeform 23"/>
            <p:cNvSpPr/>
            <p:nvPr/>
          </p:nvSpPr>
          <p:spPr>
            <a:xfrm rot="2086375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5" name="Freeform 24"/>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6" name="Freeform 25"/>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7" name="Freeform 26"/>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8" name="Freeform 27"/>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9" name="Oval 28"/>
            <p:cNvSpPr/>
            <p:nvPr/>
          </p:nvSpPr>
          <p:spPr>
            <a:xfrm>
              <a:off x="5883033" y="270753"/>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30" name="Oval 29"/>
            <p:cNvSpPr/>
            <p:nvPr/>
          </p:nvSpPr>
          <p:spPr>
            <a:xfrm>
              <a:off x="6123738" y="302496"/>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31" name="Oval 30"/>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32" name="Arc 31"/>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33" name="Arc 32"/>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34" name="Arc 33"/>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35" name="Arc 34"/>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grpSp>
        <p:nvGrpSpPr>
          <p:cNvPr id="36" name="Group 35"/>
          <p:cNvGrpSpPr/>
          <p:nvPr/>
        </p:nvGrpSpPr>
        <p:grpSpPr>
          <a:xfrm>
            <a:off x="7030227" y="3724644"/>
            <a:ext cx="433086" cy="380678"/>
            <a:chOff x="6776003" y="1901118"/>
            <a:chExt cx="2195078" cy="1725920"/>
          </a:xfrm>
        </p:grpSpPr>
        <p:grpSp>
          <p:nvGrpSpPr>
            <p:cNvPr id="37" name="Group 36"/>
            <p:cNvGrpSpPr/>
            <p:nvPr/>
          </p:nvGrpSpPr>
          <p:grpSpPr>
            <a:xfrm>
              <a:off x="6776003" y="1901118"/>
              <a:ext cx="1832574" cy="1725920"/>
              <a:chOff x="5493074" y="246579"/>
              <a:chExt cx="1832574" cy="1725920"/>
            </a:xfrm>
          </p:grpSpPr>
          <p:sp>
            <p:nvSpPr>
              <p:cNvPr id="42" name="Freeform 41"/>
              <p:cNvSpPr/>
              <p:nvPr/>
            </p:nvSpPr>
            <p:spPr>
              <a:xfrm rot="2090544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43" name="Freeform 42"/>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44" name="Freeform 43"/>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45" name="Freeform 44"/>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46" name="Freeform 45"/>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47" name="Oval 46"/>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48" name="Arc 47"/>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49" name="Arc 48"/>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50" name="Arc 49"/>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51" name="Arc 50"/>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sp>
          <p:nvSpPr>
            <p:cNvPr id="38" name="Arc 37"/>
            <p:cNvSpPr/>
            <p:nvPr/>
          </p:nvSpPr>
          <p:spPr>
            <a:xfrm flipH="1" flipV="1">
              <a:off x="8549193" y="3091895"/>
              <a:ext cx="421888" cy="521897"/>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cxnSp>
          <p:nvCxnSpPr>
            <p:cNvPr id="39" name="Straight Connector 38"/>
            <p:cNvCxnSpPr/>
            <p:nvPr/>
          </p:nvCxnSpPr>
          <p:spPr>
            <a:xfrm flipV="1">
              <a:off x="8572987" y="3412827"/>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8610848" y="3465270"/>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V="1">
              <a:off x="8631799" y="3538594"/>
              <a:ext cx="58812" cy="48039"/>
            </a:xfrm>
            <a:prstGeom prst="line">
              <a:avLst/>
            </a:prstGeom>
          </p:spPr>
          <p:style>
            <a:lnRef idx="1">
              <a:schemeClr val="dk1"/>
            </a:lnRef>
            <a:fillRef idx="0">
              <a:schemeClr val="dk1"/>
            </a:fillRef>
            <a:effectRef idx="0">
              <a:schemeClr val="dk1"/>
            </a:effectRef>
            <a:fontRef idx="minor">
              <a:schemeClr val="tx1"/>
            </a:fontRef>
          </p:style>
        </p:cxnSp>
      </p:grpSp>
      <p:sp>
        <p:nvSpPr>
          <p:cNvPr id="55" name="Oval 54"/>
          <p:cNvSpPr/>
          <p:nvPr/>
        </p:nvSpPr>
        <p:spPr>
          <a:xfrm>
            <a:off x="7453306" y="4271495"/>
            <a:ext cx="278138" cy="1097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grpSp>
        <p:nvGrpSpPr>
          <p:cNvPr id="66" name="Group 65"/>
          <p:cNvGrpSpPr/>
          <p:nvPr/>
        </p:nvGrpSpPr>
        <p:grpSpPr>
          <a:xfrm rot="3333441" flipH="1">
            <a:off x="6522415" y="1853527"/>
            <a:ext cx="222663" cy="207935"/>
            <a:chOff x="3307259" y="5737656"/>
            <a:chExt cx="990762" cy="929730"/>
          </a:xfrm>
        </p:grpSpPr>
        <p:sp>
          <p:nvSpPr>
            <p:cNvPr id="67" name="Freeform 66"/>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68" name="Freeform 67"/>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69" name="Freeform 68"/>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70" name="Freeform 69"/>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71" name="Freeform 70"/>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72" name="Oval 71"/>
            <p:cNvSpPr/>
            <p:nvPr/>
          </p:nvSpPr>
          <p:spPr>
            <a:xfrm rot="649065">
              <a:off x="3508147" y="6166181"/>
              <a:ext cx="109920" cy="191354"/>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73" name="Freeform 72"/>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74" name="Straight Connector 73"/>
            <p:cNvCxnSpPr>
              <a:stCxn id="70" idx="5"/>
            </p:cNvCxnSpPr>
            <p:nvPr/>
          </p:nvCxnSpPr>
          <p:spPr>
            <a:xfrm flipV="1">
              <a:off x="4132958" y="6628184"/>
              <a:ext cx="165063" cy="392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6" name="Picture 7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301" y="2504815"/>
            <a:ext cx="2748867" cy="1546238"/>
          </a:xfrm>
          <a:prstGeom prst="rect">
            <a:avLst/>
          </a:prstGeom>
          <a:ln w="19050">
            <a:solidFill>
              <a:srgbClr val="0070C0"/>
            </a:solidFill>
          </a:ln>
        </p:spPr>
      </p:pic>
      <p:sp>
        <p:nvSpPr>
          <p:cNvPr id="6" name="Rectangle 5"/>
          <p:cNvSpPr/>
          <p:nvPr/>
        </p:nvSpPr>
        <p:spPr>
          <a:xfrm>
            <a:off x="3154388" y="1078984"/>
            <a:ext cx="2807624" cy="1477328"/>
          </a:xfrm>
          <a:prstGeom prst="rect">
            <a:avLst/>
          </a:prstGeom>
        </p:spPr>
        <p:txBody>
          <a:bodyPr wrap="square">
            <a:spAutoFit/>
          </a:bodyPr>
          <a:lstStyle/>
          <a:p>
            <a:pPr algn="ctr" defTabSz="685800">
              <a:buClrTx/>
              <a:defRPr/>
            </a:pPr>
            <a:r>
              <a:rPr lang="en-US" sz="1800" kern="1200" dirty="0" err="1">
                <a:latin typeface="Calibri" panose="020F0502020204030204"/>
                <a:ea typeface="+mn-ea"/>
                <a:cs typeface="+mn-cs"/>
              </a:rPr>
              <a:t>Caneberry</a:t>
            </a:r>
            <a:r>
              <a:rPr lang="en-US" sz="1800" kern="1200" dirty="0">
                <a:latin typeface="Calibri" panose="020F0502020204030204"/>
                <a:ea typeface="+mn-ea"/>
                <a:cs typeface="+mn-cs"/>
              </a:rPr>
              <a:t> hoop houses</a:t>
            </a:r>
            <a:endParaRPr lang="en-US" sz="1800" dirty="0">
              <a:latin typeface="Calibri" panose="020F0502020204030204"/>
            </a:endParaRPr>
          </a:p>
          <a:p>
            <a:pPr algn="ctr" defTabSz="685800">
              <a:buClrTx/>
              <a:defRPr/>
            </a:pPr>
            <a:r>
              <a:rPr lang="en-US" sz="1800" kern="1200" dirty="0">
                <a:latin typeface="Calibri" panose="020F0502020204030204"/>
                <a:ea typeface="+mn-ea"/>
                <a:cs typeface="+mn-cs"/>
              </a:rPr>
              <a:t>(4 release, 4 control)</a:t>
            </a:r>
          </a:p>
          <a:p>
            <a:pPr algn="ctr" defTabSz="685800">
              <a:buClrTx/>
              <a:defRPr/>
            </a:pPr>
            <a:endParaRPr lang="en-US" sz="1800" kern="1200" dirty="0">
              <a:latin typeface="Calibri" panose="020F0502020204030204"/>
              <a:ea typeface="+mn-ea"/>
              <a:cs typeface="+mn-cs"/>
            </a:endParaRPr>
          </a:p>
          <a:p>
            <a:pPr algn="ctr" defTabSz="685800">
              <a:buClrTx/>
              <a:defRPr/>
            </a:pPr>
            <a:r>
              <a:rPr lang="en-US" sz="1800" kern="1200" dirty="0">
                <a:latin typeface="Calibri" panose="020F0502020204030204"/>
                <a:ea typeface="+mn-ea"/>
                <a:cs typeface="+mn-cs"/>
              </a:rPr>
              <a:t>Wild blackberry borders</a:t>
            </a:r>
          </a:p>
          <a:p>
            <a:pPr algn="ctr" defTabSz="685800">
              <a:buClrTx/>
              <a:defRPr/>
            </a:pPr>
            <a:r>
              <a:rPr lang="en-US" sz="1800" kern="1200" dirty="0">
                <a:latin typeface="Calibri" panose="020F0502020204030204"/>
                <a:ea typeface="+mn-ea"/>
                <a:cs typeface="+mn-cs"/>
              </a:rPr>
              <a:t>(4 reps/</a:t>
            </a:r>
            <a:r>
              <a:rPr lang="en-US" sz="1800" kern="1200" dirty="0" err="1">
                <a:latin typeface="Calibri" panose="020F0502020204030204"/>
                <a:ea typeface="+mn-ea"/>
                <a:cs typeface="+mn-cs"/>
              </a:rPr>
              <a:t>trt</a:t>
            </a:r>
            <a:r>
              <a:rPr lang="en-US" sz="1800" kern="1200" dirty="0">
                <a:latin typeface="Calibri" panose="020F0502020204030204"/>
                <a:ea typeface="+mn-ea"/>
                <a:cs typeface="+mn-cs"/>
              </a:rPr>
              <a:t>, 100+ m apart)</a:t>
            </a:r>
          </a:p>
        </p:txBody>
      </p:sp>
      <p:sp>
        <p:nvSpPr>
          <p:cNvPr id="75" name="Heart 74"/>
          <p:cNvSpPr/>
          <p:nvPr/>
        </p:nvSpPr>
        <p:spPr>
          <a:xfrm rot="4183943">
            <a:off x="8014692" y="3966558"/>
            <a:ext cx="182986" cy="28762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8" name="TextBox 7">
            <a:extLst>
              <a:ext uri="{FF2B5EF4-FFF2-40B4-BE49-F238E27FC236}">
                <a16:creationId xmlns:a16="http://schemas.microsoft.com/office/drawing/2014/main" id="{06AE718B-D77E-4FF9-BCDD-9E84DD7D3381}"/>
              </a:ext>
            </a:extLst>
          </p:cNvPr>
          <p:cNvSpPr txBox="1"/>
          <p:nvPr/>
        </p:nvSpPr>
        <p:spPr>
          <a:xfrm>
            <a:off x="1417317" y="285750"/>
            <a:ext cx="6978316" cy="600164"/>
          </a:xfrm>
          <a:prstGeom prst="rect">
            <a:avLst/>
          </a:prstGeom>
          <a:noFill/>
        </p:spPr>
        <p:txBody>
          <a:bodyPr wrap="square" rtlCol="0">
            <a:spAutoFit/>
          </a:bodyPr>
          <a:lstStyle/>
          <a:p>
            <a:r>
              <a:rPr lang="en-US" sz="3300" b="1" kern="1200" dirty="0">
                <a:solidFill>
                  <a:srgbClr val="44546A">
                    <a:lumMod val="50000"/>
                  </a:srgbClr>
                </a:solidFill>
                <a:latin typeface="Calibri Light" panose="020F0302020204030204"/>
                <a:ea typeface="+mj-ea"/>
                <a:cs typeface="+mj-cs"/>
              </a:rPr>
              <a:t>USDA-ARS (Oregon) - Jana Lee - 2019</a:t>
            </a:r>
            <a:endParaRPr lang="en-US" sz="1050" dirty="0"/>
          </a:p>
        </p:txBody>
      </p:sp>
      <p:pic>
        <p:nvPicPr>
          <p:cNvPr id="78" name="Picture 77">
            <a:extLst>
              <a:ext uri="{FF2B5EF4-FFF2-40B4-BE49-F238E27FC236}">
                <a16:creationId xmlns:a16="http://schemas.microsoft.com/office/drawing/2014/main" id="{312BB73E-B484-4C49-8B78-B42EFF8C0627}"/>
              </a:ext>
            </a:extLst>
          </p:cNvPr>
          <p:cNvPicPr>
            <a:picLocks noChangeAspect="1"/>
          </p:cNvPicPr>
          <p:nvPr/>
        </p:nvPicPr>
        <p:blipFill>
          <a:blip r:embed="rId6"/>
          <a:stretch>
            <a:fillRect/>
          </a:stretch>
        </p:blipFill>
        <p:spPr>
          <a:xfrm>
            <a:off x="8088266" y="7588"/>
            <a:ext cx="1038225" cy="619125"/>
          </a:xfrm>
          <a:prstGeom prst="rect">
            <a:avLst/>
          </a:prstGeom>
        </p:spPr>
      </p:pic>
      <p:grpSp>
        <p:nvGrpSpPr>
          <p:cNvPr id="79" name="Group 78">
            <a:extLst>
              <a:ext uri="{FF2B5EF4-FFF2-40B4-BE49-F238E27FC236}">
                <a16:creationId xmlns:a16="http://schemas.microsoft.com/office/drawing/2014/main" id="{55510FFF-CD32-4D86-AF8E-929BFB0E1C0F}"/>
              </a:ext>
            </a:extLst>
          </p:cNvPr>
          <p:cNvGrpSpPr/>
          <p:nvPr/>
        </p:nvGrpSpPr>
        <p:grpSpPr>
          <a:xfrm>
            <a:off x="-2438" y="4756049"/>
            <a:ext cx="9144000" cy="389913"/>
            <a:chOff x="-2438" y="4756048"/>
            <a:chExt cx="9144000" cy="389913"/>
          </a:xfrm>
        </p:grpSpPr>
        <p:sp>
          <p:nvSpPr>
            <p:cNvPr id="80" name="Rectangle 79">
              <a:extLst>
                <a:ext uri="{FF2B5EF4-FFF2-40B4-BE49-F238E27FC236}">
                  <a16:creationId xmlns:a16="http://schemas.microsoft.com/office/drawing/2014/main" id="{70C17835-0B84-41AA-92EA-5FDDB76DBFD6}"/>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81" name="Picture 80">
              <a:extLst>
                <a:ext uri="{FF2B5EF4-FFF2-40B4-BE49-F238E27FC236}">
                  <a16:creationId xmlns:a16="http://schemas.microsoft.com/office/drawing/2014/main" id="{4D9ED137-3980-4B70-8F6E-2C61F9843F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82" name="Picture 8" descr="Logo: UC Davis expanded wordmark">
              <a:extLst>
                <a:ext uri="{FF2B5EF4-FFF2-40B4-BE49-F238E27FC236}">
                  <a16:creationId xmlns:a16="http://schemas.microsoft.com/office/drawing/2014/main" id="{110BA915-DD16-445D-BE35-EBB5E5FB2DE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7E711A74-B5B1-4FC9-B1C8-8DF65AD188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84" name="Picture 83">
              <a:extLst>
                <a:ext uri="{FF2B5EF4-FFF2-40B4-BE49-F238E27FC236}">
                  <a16:creationId xmlns:a16="http://schemas.microsoft.com/office/drawing/2014/main" id="{59E3E371-7730-4B80-84AE-59C26AA131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85" name="Picture 84">
              <a:extLst>
                <a:ext uri="{FF2B5EF4-FFF2-40B4-BE49-F238E27FC236}">
                  <a16:creationId xmlns:a16="http://schemas.microsoft.com/office/drawing/2014/main" id="{5FD33C66-BC20-4BFE-9EB1-E48A496078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86" name="Picture 85">
              <a:extLst>
                <a:ext uri="{FF2B5EF4-FFF2-40B4-BE49-F238E27FC236}">
                  <a16:creationId xmlns:a16="http://schemas.microsoft.com/office/drawing/2014/main" id="{36086B52-9E71-4946-88AE-487CCB1017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87" name="Picture 86">
              <a:extLst>
                <a:ext uri="{FF2B5EF4-FFF2-40B4-BE49-F238E27FC236}">
                  <a16:creationId xmlns:a16="http://schemas.microsoft.com/office/drawing/2014/main" id="{6E99751C-D9D8-40A3-A237-CB735BCCC67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88" name="Picture 87">
              <a:extLst>
                <a:ext uri="{FF2B5EF4-FFF2-40B4-BE49-F238E27FC236}">
                  <a16:creationId xmlns:a16="http://schemas.microsoft.com/office/drawing/2014/main" id="{B69A08A7-7F77-4217-819D-A21A660D9D4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89" name="Picture 88">
              <a:extLst>
                <a:ext uri="{FF2B5EF4-FFF2-40B4-BE49-F238E27FC236}">
                  <a16:creationId xmlns:a16="http://schemas.microsoft.com/office/drawing/2014/main" id="{73B0C38A-F2F0-42DF-A012-F44178C1280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90" name="Picture 89" descr="Screen Shot 2017-11-15 at 11.08.38 AM.png">
              <a:extLst>
                <a:ext uri="{FF2B5EF4-FFF2-40B4-BE49-F238E27FC236}">
                  <a16:creationId xmlns:a16="http://schemas.microsoft.com/office/drawing/2014/main" id="{D745E836-3102-4F5D-A44D-70D41A656E5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91" name="Picture 2">
              <a:extLst>
                <a:ext uri="{FF2B5EF4-FFF2-40B4-BE49-F238E27FC236}">
                  <a16:creationId xmlns:a16="http://schemas.microsoft.com/office/drawing/2014/main" id="{AC8A971A-75E3-460D-BF64-E8C8055E9F38}"/>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92" name="Picture 2" descr="Image result for rutgers university logo">
              <a:extLst>
                <a:ext uri="{FF2B5EF4-FFF2-40B4-BE49-F238E27FC236}">
                  <a16:creationId xmlns:a16="http://schemas.microsoft.com/office/drawing/2014/main" id="{CFBEE468-9D92-4243-8471-807461056C87}"/>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Arrow: Right 9">
            <a:extLst>
              <a:ext uri="{FF2B5EF4-FFF2-40B4-BE49-F238E27FC236}">
                <a16:creationId xmlns:a16="http://schemas.microsoft.com/office/drawing/2014/main" id="{1CF62D0B-A8C9-4DDB-BE8B-0D9424A64067}"/>
              </a:ext>
            </a:extLst>
          </p:cNvPr>
          <p:cNvSpPr/>
          <p:nvPr/>
        </p:nvSpPr>
        <p:spPr>
          <a:xfrm>
            <a:off x="5835751" y="2146081"/>
            <a:ext cx="301516" cy="224658"/>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3" name="Arrow: Right 92">
            <a:extLst>
              <a:ext uri="{FF2B5EF4-FFF2-40B4-BE49-F238E27FC236}">
                <a16:creationId xmlns:a16="http://schemas.microsoft.com/office/drawing/2014/main" id="{8BF35707-4A4C-4840-9A95-0E519B554A65}"/>
              </a:ext>
            </a:extLst>
          </p:cNvPr>
          <p:cNvSpPr/>
          <p:nvPr/>
        </p:nvSpPr>
        <p:spPr>
          <a:xfrm flipH="1">
            <a:off x="3076785" y="1320362"/>
            <a:ext cx="301516" cy="224658"/>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4" name="Group 93">
            <a:extLst>
              <a:ext uri="{FF2B5EF4-FFF2-40B4-BE49-F238E27FC236}">
                <a16:creationId xmlns:a16="http://schemas.microsoft.com/office/drawing/2014/main" id="{D45FDFD2-B405-46B0-B17B-B60E3AECFC22}"/>
              </a:ext>
            </a:extLst>
          </p:cNvPr>
          <p:cNvGrpSpPr/>
          <p:nvPr/>
        </p:nvGrpSpPr>
        <p:grpSpPr>
          <a:xfrm rot="3333441" flipH="1">
            <a:off x="7444854" y="4124788"/>
            <a:ext cx="222663" cy="207935"/>
            <a:chOff x="3307259" y="5737656"/>
            <a:chExt cx="990762" cy="929730"/>
          </a:xfrm>
        </p:grpSpPr>
        <p:sp>
          <p:nvSpPr>
            <p:cNvPr id="95" name="Freeform 66">
              <a:extLst>
                <a:ext uri="{FF2B5EF4-FFF2-40B4-BE49-F238E27FC236}">
                  <a16:creationId xmlns:a16="http://schemas.microsoft.com/office/drawing/2014/main" id="{09062A5A-892F-4E5E-9926-6296C884F0C8}"/>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96" name="Freeform 67">
              <a:extLst>
                <a:ext uri="{FF2B5EF4-FFF2-40B4-BE49-F238E27FC236}">
                  <a16:creationId xmlns:a16="http://schemas.microsoft.com/office/drawing/2014/main" id="{737C6CA7-A842-42FC-8674-54EF02728D76}"/>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97" name="Freeform 68">
              <a:extLst>
                <a:ext uri="{FF2B5EF4-FFF2-40B4-BE49-F238E27FC236}">
                  <a16:creationId xmlns:a16="http://schemas.microsoft.com/office/drawing/2014/main" id="{0DF886F5-C33E-48CF-87C7-3DB3A9FB236B}"/>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98" name="Freeform 69">
              <a:extLst>
                <a:ext uri="{FF2B5EF4-FFF2-40B4-BE49-F238E27FC236}">
                  <a16:creationId xmlns:a16="http://schemas.microsoft.com/office/drawing/2014/main" id="{58292576-7DDE-4B25-A056-877D48EF8148}"/>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99" name="Freeform 70">
              <a:extLst>
                <a:ext uri="{FF2B5EF4-FFF2-40B4-BE49-F238E27FC236}">
                  <a16:creationId xmlns:a16="http://schemas.microsoft.com/office/drawing/2014/main" id="{7F0D7CCD-1F95-4EB0-B187-E593706FE66C}"/>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00" name="Oval 99">
              <a:extLst>
                <a:ext uri="{FF2B5EF4-FFF2-40B4-BE49-F238E27FC236}">
                  <a16:creationId xmlns:a16="http://schemas.microsoft.com/office/drawing/2014/main" id="{C2631E11-0E50-4F66-9B2F-8C2F1017ADE7}"/>
                </a:ext>
              </a:extLst>
            </p:cNvPr>
            <p:cNvSpPr/>
            <p:nvPr/>
          </p:nvSpPr>
          <p:spPr>
            <a:xfrm rot="649065">
              <a:off x="3508147" y="6166181"/>
              <a:ext cx="109920" cy="191354"/>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01" name="Freeform 72">
              <a:extLst>
                <a:ext uri="{FF2B5EF4-FFF2-40B4-BE49-F238E27FC236}">
                  <a16:creationId xmlns:a16="http://schemas.microsoft.com/office/drawing/2014/main" id="{99365477-90B9-47E7-A34C-E470615C2975}"/>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102" name="Straight Connector 101">
              <a:extLst>
                <a:ext uri="{FF2B5EF4-FFF2-40B4-BE49-F238E27FC236}">
                  <a16:creationId xmlns:a16="http://schemas.microsoft.com/office/drawing/2014/main" id="{0A7A1F1F-82A4-4CD0-9267-5F44286062E4}"/>
                </a:ext>
              </a:extLst>
            </p:cNvPr>
            <p:cNvCxnSpPr>
              <a:stCxn id="98" idx="5"/>
            </p:cNvCxnSpPr>
            <p:nvPr/>
          </p:nvCxnSpPr>
          <p:spPr>
            <a:xfrm flipV="1">
              <a:off x="4132958" y="6628184"/>
              <a:ext cx="165063" cy="392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72C205AF-9578-4672-8DCD-01890025210F}"/>
              </a:ext>
            </a:extLst>
          </p:cNvPr>
          <p:cNvGrpSpPr/>
          <p:nvPr/>
        </p:nvGrpSpPr>
        <p:grpSpPr>
          <a:xfrm rot="3333441" flipH="1">
            <a:off x="7445807" y="4127208"/>
            <a:ext cx="222663" cy="207935"/>
            <a:chOff x="3307259" y="5737656"/>
            <a:chExt cx="990762" cy="929730"/>
          </a:xfrm>
        </p:grpSpPr>
        <p:sp>
          <p:nvSpPr>
            <p:cNvPr id="113" name="Freeform 66">
              <a:extLst>
                <a:ext uri="{FF2B5EF4-FFF2-40B4-BE49-F238E27FC236}">
                  <a16:creationId xmlns:a16="http://schemas.microsoft.com/office/drawing/2014/main" id="{41C1D9C6-A066-457D-B8E5-4D4A84FB8E42}"/>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14" name="Freeform 67">
              <a:extLst>
                <a:ext uri="{FF2B5EF4-FFF2-40B4-BE49-F238E27FC236}">
                  <a16:creationId xmlns:a16="http://schemas.microsoft.com/office/drawing/2014/main" id="{C3F0B79D-6B8B-4938-9939-2A09BC2A6FC2}"/>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15" name="Freeform 68">
              <a:extLst>
                <a:ext uri="{FF2B5EF4-FFF2-40B4-BE49-F238E27FC236}">
                  <a16:creationId xmlns:a16="http://schemas.microsoft.com/office/drawing/2014/main" id="{C0569EB1-6A3C-444E-9068-B6F781C2EF74}"/>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16" name="Freeform 69">
              <a:extLst>
                <a:ext uri="{FF2B5EF4-FFF2-40B4-BE49-F238E27FC236}">
                  <a16:creationId xmlns:a16="http://schemas.microsoft.com/office/drawing/2014/main" id="{55D6EAB5-BDAA-4D88-896B-E872DCC8805B}"/>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17" name="Freeform 70">
              <a:extLst>
                <a:ext uri="{FF2B5EF4-FFF2-40B4-BE49-F238E27FC236}">
                  <a16:creationId xmlns:a16="http://schemas.microsoft.com/office/drawing/2014/main" id="{F117B245-9239-4885-91F0-78C62F15E396}"/>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18" name="Oval 117">
              <a:extLst>
                <a:ext uri="{FF2B5EF4-FFF2-40B4-BE49-F238E27FC236}">
                  <a16:creationId xmlns:a16="http://schemas.microsoft.com/office/drawing/2014/main" id="{9812F637-43A0-468F-8201-12B9C05C68F1}"/>
                </a:ext>
              </a:extLst>
            </p:cNvPr>
            <p:cNvSpPr/>
            <p:nvPr/>
          </p:nvSpPr>
          <p:spPr>
            <a:xfrm rot="649065">
              <a:off x="3508147" y="6166181"/>
              <a:ext cx="109920" cy="191354"/>
            </a:xfrm>
            <a:prstGeom prst="ellipse">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19" name="Freeform 72">
              <a:extLst>
                <a:ext uri="{FF2B5EF4-FFF2-40B4-BE49-F238E27FC236}">
                  <a16:creationId xmlns:a16="http://schemas.microsoft.com/office/drawing/2014/main" id="{227B13C4-BAE1-4991-A288-7C0AB046F05F}"/>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120" name="Straight Connector 119">
              <a:extLst>
                <a:ext uri="{FF2B5EF4-FFF2-40B4-BE49-F238E27FC236}">
                  <a16:creationId xmlns:a16="http://schemas.microsoft.com/office/drawing/2014/main" id="{34793B7A-72EC-4054-A300-407DE1D303A9}"/>
                </a:ext>
              </a:extLst>
            </p:cNvPr>
            <p:cNvCxnSpPr>
              <a:stCxn id="116" idx="5"/>
            </p:cNvCxnSpPr>
            <p:nvPr/>
          </p:nvCxnSpPr>
          <p:spPr>
            <a:xfrm flipV="1">
              <a:off x="4132958" y="6628184"/>
              <a:ext cx="165063" cy="3920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6C282CAB-A5C3-46A9-9DA9-72D3AFF45304}"/>
              </a:ext>
            </a:extLst>
          </p:cNvPr>
          <p:cNvGrpSpPr/>
          <p:nvPr/>
        </p:nvGrpSpPr>
        <p:grpSpPr>
          <a:xfrm rot="3333441" flipH="1">
            <a:off x="7444854" y="4121627"/>
            <a:ext cx="222663" cy="207935"/>
            <a:chOff x="3307259" y="5737656"/>
            <a:chExt cx="990762" cy="929730"/>
          </a:xfrm>
        </p:grpSpPr>
        <p:sp>
          <p:nvSpPr>
            <p:cNvPr id="122" name="Freeform 66">
              <a:extLst>
                <a:ext uri="{FF2B5EF4-FFF2-40B4-BE49-F238E27FC236}">
                  <a16:creationId xmlns:a16="http://schemas.microsoft.com/office/drawing/2014/main" id="{C5566D3E-0C84-446B-BC30-9924DC4DAD90}"/>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23" name="Freeform 67">
              <a:extLst>
                <a:ext uri="{FF2B5EF4-FFF2-40B4-BE49-F238E27FC236}">
                  <a16:creationId xmlns:a16="http://schemas.microsoft.com/office/drawing/2014/main" id="{D3D6E5A6-0C44-4C94-9C64-A742A3080EB8}"/>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24" name="Freeform 68">
              <a:extLst>
                <a:ext uri="{FF2B5EF4-FFF2-40B4-BE49-F238E27FC236}">
                  <a16:creationId xmlns:a16="http://schemas.microsoft.com/office/drawing/2014/main" id="{32FD0DE9-05A3-4826-9976-45EE08F105D8}"/>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25" name="Freeform 69">
              <a:extLst>
                <a:ext uri="{FF2B5EF4-FFF2-40B4-BE49-F238E27FC236}">
                  <a16:creationId xmlns:a16="http://schemas.microsoft.com/office/drawing/2014/main" id="{D02FED58-734F-4651-84BA-2955B46F6FD8}"/>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26" name="Freeform 70">
              <a:extLst>
                <a:ext uri="{FF2B5EF4-FFF2-40B4-BE49-F238E27FC236}">
                  <a16:creationId xmlns:a16="http://schemas.microsoft.com/office/drawing/2014/main" id="{EB4354C9-C62D-4528-91B1-1FE6724C982B}"/>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27" name="Oval 126">
              <a:extLst>
                <a:ext uri="{FF2B5EF4-FFF2-40B4-BE49-F238E27FC236}">
                  <a16:creationId xmlns:a16="http://schemas.microsoft.com/office/drawing/2014/main" id="{B0390CBD-E121-4C38-8A11-C196F1FC5750}"/>
                </a:ext>
              </a:extLst>
            </p:cNvPr>
            <p:cNvSpPr/>
            <p:nvPr/>
          </p:nvSpPr>
          <p:spPr>
            <a:xfrm rot="649065">
              <a:off x="3508147" y="6166181"/>
              <a:ext cx="109920" cy="191354"/>
            </a:xfrm>
            <a:prstGeom prst="ellipse">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28" name="Freeform 72">
              <a:extLst>
                <a:ext uri="{FF2B5EF4-FFF2-40B4-BE49-F238E27FC236}">
                  <a16:creationId xmlns:a16="http://schemas.microsoft.com/office/drawing/2014/main" id="{5F871941-3978-4C3F-B5F3-58933637DAB9}"/>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129" name="Straight Connector 128">
              <a:extLst>
                <a:ext uri="{FF2B5EF4-FFF2-40B4-BE49-F238E27FC236}">
                  <a16:creationId xmlns:a16="http://schemas.microsoft.com/office/drawing/2014/main" id="{5B416C64-5899-4C92-83E4-EC6A9A92BBD0}"/>
                </a:ext>
              </a:extLst>
            </p:cNvPr>
            <p:cNvCxnSpPr>
              <a:cxnSpLocks/>
              <a:stCxn id="125" idx="5"/>
            </p:cNvCxnSpPr>
            <p:nvPr/>
          </p:nvCxnSpPr>
          <p:spPr>
            <a:xfrm flipV="1">
              <a:off x="4132958" y="6628184"/>
              <a:ext cx="165063" cy="3920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4694F22F-00A4-4275-B36E-B370494DC2AD}"/>
              </a:ext>
            </a:extLst>
          </p:cNvPr>
          <p:cNvGrpSpPr/>
          <p:nvPr/>
        </p:nvGrpSpPr>
        <p:grpSpPr>
          <a:xfrm rot="3333441" flipH="1">
            <a:off x="7439428" y="4123147"/>
            <a:ext cx="222663" cy="207935"/>
            <a:chOff x="3307259" y="5737656"/>
            <a:chExt cx="990762" cy="929730"/>
          </a:xfrm>
        </p:grpSpPr>
        <p:sp>
          <p:nvSpPr>
            <p:cNvPr id="131" name="Freeform 66">
              <a:extLst>
                <a:ext uri="{FF2B5EF4-FFF2-40B4-BE49-F238E27FC236}">
                  <a16:creationId xmlns:a16="http://schemas.microsoft.com/office/drawing/2014/main" id="{3A347733-748E-4689-9FDD-23D5721E11C6}"/>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32" name="Freeform 67">
              <a:extLst>
                <a:ext uri="{FF2B5EF4-FFF2-40B4-BE49-F238E27FC236}">
                  <a16:creationId xmlns:a16="http://schemas.microsoft.com/office/drawing/2014/main" id="{75CBB1AD-E920-4313-9FAC-4A046E32A34F}"/>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33" name="Freeform 68">
              <a:extLst>
                <a:ext uri="{FF2B5EF4-FFF2-40B4-BE49-F238E27FC236}">
                  <a16:creationId xmlns:a16="http://schemas.microsoft.com/office/drawing/2014/main" id="{64727123-31D2-48BD-8665-0BBF329F8C2E}"/>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34" name="Freeform 69">
              <a:extLst>
                <a:ext uri="{FF2B5EF4-FFF2-40B4-BE49-F238E27FC236}">
                  <a16:creationId xmlns:a16="http://schemas.microsoft.com/office/drawing/2014/main" id="{AFB1C52D-828B-4BF4-8306-DB26D62C2030}"/>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35" name="Freeform 70">
              <a:extLst>
                <a:ext uri="{FF2B5EF4-FFF2-40B4-BE49-F238E27FC236}">
                  <a16:creationId xmlns:a16="http://schemas.microsoft.com/office/drawing/2014/main" id="{668B7A45-B71C-4983-B010-C39BD9594E74}"/>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36" name="Oval 135">
              <a:extLst>
                <a:ext uri="{FF2B5EF4-FFF2-40B4-BE49-F238E27FC236}">
                  <a16:creationId xmlns:a16="http://schemas.microsoft.com/office/drawing/2014/main" id="{DF521E15-D633-4471-8E73-8D5B21F80B94}"/>
                </a:ext>
              </a:extLst>
            </p:cNvPr>
            <p:cNvSpPr/>
            <p:nvPr/>
          </p:nvSpPr>
          <p:spPr>
            <a:xfrm rot="649065">
              <a:off x="3508147" y="6166181"/>
              <a:ext cx="109920" cy="191354"/>
            </a:xfrm>
            <a:prstGeom prst="ellipse">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37" name="Freeform 72">
              <a:extLst>
                <a:ext uri="{FF2B5EF4-FFF2-40B4-BE49-F238E27FC236}">
                  <a16:creationId xmlns:a16="http://schemas.microsoft.com/office/drawing/2014/main" id="{8AC14A1D-631C-4936-B5A9-A8D7E80A9218}"/>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138" name="Straight Connector 137">
              <a:extLst>
                <a:ext uri="{FF2B5EF4-FFF2-40B4-BE49-F238E27FC236}">
                  <a16:creationId xmlns:a16="http://schemas.microsoft.com/office/drawing/2014/main" id="{D8A0CCBA-3B30-4CA2-B0FE-8092692C86C6}"/>
                </a:ext>
              </a:extLst>
            </p:cNvPr>
            <p:cNvCxnSpPr>
              <a:cxnSpLocks/>
              <a:stCxn id="134" idx="5"/>
            </p:cNvCxnSpPr>
            <p:nvPr/>
          </p:nvCxnSpPr>
          <p:spPr>
            <a:xfrm flipV="1">
              <a:off x="4132958" y="6628184"/>
              <a:ext cx="165063" cy="3920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645E4C6F-9D81-4D1C-80CD-F25D52565E6E}"/>
              </a:ext>
            </a:extLst>
          </p:cNvPr>
          <p:cNvGrpSpPr/>
          <p:nvPr/>
        </p:nvGrpSpPr>
        <p:grpSpPr>
          <a:xfrm rot="20375644" flipH="1">
            <a:off x="6723046" y="3929314"/>
            <a:ext cx="290456" cy="344578"/>
            <a:chOff x="5493074" y="246579"/>
            <a:chExt cx="1832574" cy="1725920"/>
          </a:xfrm>
        </p:grpSpPr>
        <p:sp>
          <p:nvSpPr>
            <p:cNvPr id="140" name="Freeform 23">
              <a:extLst>
                <a:ext uri="{FF2B5EF4-FFF2-40B4-BE49-F238E27FC236}">
                  <a16:creationId xmlns:a16="http://schemas.microsoft.com/office/drawing/2014/main" id="{F5DE1B58-E0DD-492B-BBD5-9521BC1BD8D6}"/>
                </a:ext>
              </a:extLst>
            </p:cNvPr>
            <p:cNvSpPr/>
            <p:nvPr/>
          </p:nvSpPr>
          <p:spPr>
            <a:xfrm rot="2086375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41" name="Freeform 24">
              <a:extLst>
                <a:ext uri="{FF2B5EF4-FFF2-40B4-BE49-F238E27FC236}">
                  <a16:creationId xmlns:a16="http://schemas.microsoft.com/office/drawing/2014/main" id="{E0D7387C-8C7D-4B41-819B-DD24D6A438D4}"/>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2" name="Freeform 25">
              <a:extLst>
                <a:ext uri="{FF2B5EF4-FFF2-40B4-BE49-F238E27FC236}">
                  <a16:creationId xmlns:a16="http://schemas.microsoft.com/office/drawing/2014/main" id="{5F6A6FE2-29F6-4AB2-BED4-4DAF8BABA7E4}"/>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3" name="Freeform 26">
              <a:extLst>
                <a:ext uri="{FF2B5EF4-FFF2-40B4-BE49-F238E27FC236}">
                  <a16:creationId xmlns:a16="http://schemas.microsoft.com/office/drawing/2014/main" id="{BD759F3F-E44C-4A7E-BD8D-4E9235D98214}"/>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4" name="Freeform 27">
              <a:extLst>
                <a:ext uri="{FF2B5EF4-FFF2-40B4-BE49-F238E27FC236}">
                  <a16:creationId xmlns:a16="http://schemas.microsoft.com/office/drawing/2014/main" id="{09032145-FC6F-43A4-93EA-AABCA9FC0DA8}"/>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45" name="Oval 144">
              <a:extLst>
                <a:ext uri="{FF2B5EF4-FFF2-40B4-BE49-F238E27FC236}">
                  <a16:creationId xmlns:a16="http://schemas.microsoft.com/office/drawing/2014/main" id="{A4F634E5-87EC-4FCE-9CCA-0EB915C7853C}"/>
                </a:ext>
              </a:extLst>
            </p:cNvPr>
            <p:cNvSpPr/>
            <p:nvPr/>
          </p:nvSpPr>
          <p:spPr>
            <a:xfrm>
              <a:off x="5883033" y="270753"/>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6" name="Oval 145">
              <a:extLst>
                <a:ext uri="{FF2B5EF4-FFF2-40B4-BE49-F238E27FC236}">
                  <a16:creationId xmlns:a16="http://schemas.microsoft.com/office/drawing/2014/main" id="{539D46E1-49A3-413E-856F-2D81C05E7FE4}"/>
                </a:ext>
              </a:extLst>
            </p:cNvPr>
            <p:cNvSpPr/>
            <p:nvPr/>
          </p:nvSpPr>
          <p:spPr>
            <a:xfrm>
              <a:off x="6123738" y="302496"/>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7" name="Oval 146">
              <a:extLst>
                <a:ext uri="{FF2B5EF4-FFF2-40B4-BE49-F238E27FC236}">
                  <a16:creationId xmlns:a16="http://schemas.microsoft.com/office/drawing/2014/main" id="{D7D6386C-30AF-4471-986F-D8A3A3E51435}"/>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48" name="Arc 147">
              <a:extLst>
                <a:ext uri="{FF2B5EF4-FFF2-40B4-BE49-F238E27FC236}">
                  <a16:creationId xmlns:a16="http://schemas.microsoft.com/office/drawing/2014/main" id="{17D4A36B-C720-47E2-ABF6-5D2EEF2F4BDB}"/>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49" name="Arc 148">
              <a:extLst>
                <a:ext uri="{FF2B5EF4-FFF2-40B4-BE49-F238E27FC236}">
                  <a16:creationId xmlns:a16="http://schemas.microsoft.com/office/drawing/2014/main" id="{B2B7C50C-F917-4C8D-A4E3-A47ADB6F2F5B}"/>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50" name="Arc 149">
              <a:extLst>
                <a:ext uri="{FF2B5EF4-FFF2-40B4-BE49-F238E27FC236}">
                  <a16:creationId xmlns:a16="http://schemas.microsoft.com/office/drawing/2014/main" id="{51BB0F2A-4608-44C8-B435-A8835914AFFC}"/>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51" name="Arc 150">
              <a:extLst>
                <a:ext uri="{FF2B5EF4-FFF2-40B4-BE49-F238E27FC236}">
                  <a16:creationId xmlns:a16="http://schemas.microsoft.com/office/drawing/2014/main" id="{94CAEBA6-8E8F-4C45-9F6B-7742A30055FD}"/>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grpSp>
        <p:nvGrpSpPr>
          <p:cNvPr id="178" name="Group 177">
            <a:extLst>
              <a:ext uri="{FF2B5EF4-FFF2-40B4-BE49-F238E27FC236}">
                <a16:creationId xmlns:a16="http://schemas.microsoft.com/office/drawing/2014/main" id="{4C7744C4-7D84-4CC0-B37A-D5CACBD2BEC4}"/>
              </a:ext>
            </a:extLst>
          </p:cNvPr>
          <p:cNvGrpSpPr/>
          <p:nvPr/>
        </p:nvGrpSpPr>
        <p:grpSpPr>
          <a:xfrm rot="20375644" flipH="1">
            <a:off x="7943037" y="3713510"/>
            <a:ext cx="290456" cy="344578"/>
            <a:chOff x="5493074" y="246579"/>
            <a:chExt cx="1832574" cy="1725920"/>
          </a:xfrm>
        </p:grpSpPr>
        <p:sp>
          <p:nvSpPr>
            <p:cNvPr id="179" name="Freeform 23">
              <a:extLst>
                <a:ext uri="{FF2B5EF4-FFF2-40B4-BE49-F238E27FC236}">
                  <a16:creationId xmlns:a16="http://schemas.microsoft.com/office/drawing/2014/main" id="{30D2BCC1-2572-4320-A224-86188F78686D}"/>
                </a:ext>
              </a:extLst>
            </p:cNvPr>
            <p:cNvSpPr/>
            <p:nvPr/>
          </p:nvSpPr>
          <p:spPr>
            <a:xfrm rot="2086375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80" name="Freeform 24">
              <a:extLst>
                <a:ext uri="{FF2B5EF4-FFF2-40B4-BE49-F238E27FC236}">
                  <a16:creationId xmlns:a16="http://schemas.microsoft.com/office/drawing/2014/main" id="{7EA00722-07C5-4CA3-A471-E18CCAE30657}"/>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1" name="Freeform 25">
              <a:extLst>
                <a:ext uri="{FF2B5EF4-FFF2-40B4-BE49-F238E27FC236}">
                  <a16:creationId xmlns:a16="http://schemas.microsoft.com/office/drawing/2014/main" id="{13DA8BFC-7DE2-44C6-962F-50203C31D23A}"/>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2" name="Freeform 26">
              <a:extLst>
                <a:ext uri="{FF2B5EF4-FFF2-40B4-BE49-F238E27FC236}">
                  <a16:creationId xmlns:a16="http://schemas.microsoft.com/office/drawing/2014/main" id="{B6AF978B-1AE7-4393-A9E4-DFA2E3BA9514}"/>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3" name="Freeform 27">
              <a:extLst>
                <a:ext uri="{FF2B5EF4-FFF2-40B4-BE49-F238E27FC236}">
                  <a16:creationId xmlns:a16="http://schemas.microsoft.com/office/drawing/2014/main" id="{DF07DE0A-1573-4060-B179-D5F4654D1856}"/>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84" name="Oval 183">
              <a:extLst>
                <a:ext uri="{FF2B5EF4-FFF2-40B4-BE49-F238E27FC236}">
                  <a16:creationId xmlns:a16="http://schemas.microsoft.com/office/drawing/2014/main" id="{B8DC0323-AFB3-4AF7-8F7C-3CABF4DF201D}"/>
                </a:ext>
              </a:extLst>
            </p:cNvPr>
            <p:cNvSpPr/>
            <p:nvPr/>
          </p:nvSpPr>
          <p:spPr>
            <a:xfrm>
              <a:off x="5883033" y="270753"/>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5" name="Oval 184">
              <a:extLst>
                <a:ext uri="{FF2B5EF4-FFF2-40B4-BE49-F238E27FC236}">
                  <a16:creationId xmlns:a16="http://schemas.microsoft.com/office/drawing/2014/main" id="{B212F30F-7BAC-4315-9E9F-21D69C0BEB6F}"/>
                </a:ext>
              </a:extLst>
            </p:cNvPr>
            <p:cNvSpPr/>
            <p:nvPr/>
          </p:nvSpPr>
          <p:spPr>
            <a:xfrm>
              <a:off x="6123738" y="302496"/>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6" name="Oval 185">
              <a:extLst>
                <a:ext uri="{FF2B5EF4-FFF2-40B4-BE49-F238E27FC236}">
                  <a16:creationId xmlns:a16="http://schemas.microsoft.com/office/drawing/2014/main" id="{427BBE8A-2561-4081-99C5-E3C890D09668}"/>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87" name="Arc 186">
              <a:extLst>
                <a:ext uri="{FF2B5EF4-FFF2-40B4-BE49-F238E27FC236}">
                  <a16:creationId xmlns:a16="http://schemas.microsoft.com/office/drawing/2014/main" id="{71EBC0D1-BA6C-436A-8B38-4AC259DBCF10}"/>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88" name="Arc 187">
              <a:extLst>
                <a:ext uri="{FF2B5EF4-FFF2-40B4-BE49-F238E27FC236}">
                  <a16:creationId xmlns:a16="http://schemas.microsoft.com/office/drawing/2014/main" id="{0D7CF20E-2B63-4EA7-A692-71ED54620032}"/>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89" name="Arc 188">
              <a:extLst>
                <a:ext uri="{FF2B5EF4-FFF2-40B4-BE49-F238E27FC236}">
                  <a16:creationId xmlns:a16="http://schemas.microsoft.com/office/drawing/2014/main" id="{E73B4397-84AA-40C2-A0B5-AA652B0670BD}"/>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90" name="Arc 189">
              <a:extLst>
                <a:ext uri="{FF2B5EF4-FFF2-40B4-BE49-F238E27FC236}">
                  <a16:creationId xmlns:a16="http://schemas.microsoft.com/office/drawing/2014/main" id="{E3159FAC-7E96-43D4-B995-C4053A7E4193}"/>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grpSp>
        <p:nvGrpSpPr>
          <p:cNvPr id="191" name="Group 190">
            <a:extLst>
              <a:ext uri="{FF2B5EF4-FFF2-40B4-BE49-F238E27FC236}">
                <a16:creationId xmlns:a16="http://schemas.microsoft.com/office/drawing/2014/main" id="{8CB44639-1F79-44C6-BB66-1FE41785F521}"/>
              </a:ext>
            </a:extLst>
          </p:cNvPr>
          <p:cNvGrpSpPr/>
          <p:nvPr/>
        </p:nvGrpSpPr>
        <p:grpSpPr>
          <a:xfrm rot="20375644" flipH="1">
            <a:off x="7613157" y="3713510"/>
            <a:ext cx="290456" cy="344578"/>
            <a:chOff x="5493074" y="246579"/>
            <a:chExt cx="1832574" cy="1725920"/>
          </a:xfrm>
        </p:grpSpPr>
        <p:sp>
          <p:nvSpPr>
            <p:cNvPr id="192" name="Freeform 23">
              <a:extLst>
                <a:ext uri="{FF2B5EF4-FFF2-40B4-BE49-F238E27FC236}">
                  <a16:creationId xmlns:a16="http://schemas.microsoft.com/office/drawing/2014/main" id="{373800A3-AAD9-4155-AD83-4C059A7765BC}"/>
                </a:ext>
              </a:extLst>
            </p:cNvPr>
            <p:cNvSpPr/>
            <p:nvPr/>
          </p:nvSpPr>
          <p:spPr>
            <a:xfrm rot="2086375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93" name="Freeform 24">
              <a:extLst>
                <a:ext uri="{FF2B5EF4-FFF2-40B4-BE49-F238E27FC236}">
                  <a16:creationId xmlns:a16="http://schemas.microsoft.com/office/drawing/2014/main" id="{FB7D8C2B-7390-4B3B-9152-8708C5DE84F6}"/>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94" name="Freeform 25">
              <a:extLst>
                <a:ext uri="{FF2B5EF4-FFF2-40B4-BE49-F238E27FC236}">
                  <a16:creationId xmlns:a16="http://schemas.microsoft.com/office/drawing/2014/main" id="{BD68D569-3D37-4ACD-B9FC-494AC0CADF65}"/>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95" name="Freeform 26">
              <a:extLst>
                <a:ext uri="{FF2B5EF4-FFF2-40B4-BE49-F238E27FC236}">
                  <a16:creationId xmlns:a16="http://schemas.microsoft.com/office/drawing/2014/main" id="{7BE88DED-6EC2-472D-9CAB-683AECF693D2}"/>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96" name="Freeform 27">
              <a:extLst>
                <a:ext uri="{FF2B5EF4-FFF2-40B4-BE49-F238E27FC236}">
                  <a16:creationId xmlns:a16="http://schemas.microsoft.com/office/drawing/2014/main" id="{AAC567F9-6809-4D80-9C80-CD63AA531D35}"/>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197" name="Oval 196">
              <a:extLst>
                <a:ext uri="{FF2B5EF4-FFF2-40B4-BE49-F238E27FC236}">
                  <a16:creationId xmlns:a16="http://schemas.microsoft.com/office/drawing/2014/main" id="{2F8283C9-E449-4BB2-B0F8-175412BEEF55}"/>
                </a:ext>
              </a:extLst>
            </p:cNvPr>
            <p:cNvSpPr/>
            <p:nvPr/>
          </p:nvSpPr>
          <p:spPr>
            <a:xfrm>
              <a:off x="5883033" y="270753"/>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98" name="Oval 197">
              <a:extLst>
                <a:ext uri="{FF2B5EF4-FFF2-40B4-BE49-F238E27FC236}">
                  <a16:creationId xmlns:a16="http://schemas.microsoft.com/office/drawing/2014/main" id="{8B165C98-AD34-4198-80AE-AC7CD6483A5F}"/>
                </a:ext>
              </a:extLst>
            </p:cNvPr>
            <p:cNvSpPr/>
            <p:nvPr/>
          </p:nvSpPr>
          <p:spPr>
            <a:xfrm>
              <a:off x="6123738" y="302496"/>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199" name="Oval 198">
              <a:extLst>
                <a:ext uri="{FF2B5EF4-FFF2-40B4-BE49-F238E27FC236}">
                  <a16:creationId xmlns:a16="http://schemas.microsoft.com/office/drawing/2014/main" id="{C21D9007-435E-49F8-844F-8E67D657B38A}"/>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00" name="Arc 199">
              <a:extLst>
                <a:ext uri="{FF2B5EF4-FFF2-40B4-BE49-F238E27FC236}">
                  <a16:creationId xmlns:a16="http://schemas.microsoft.com/office/drawing/2014/main" id="{8B15D22B-1D13-44D3-BB93-2BC8B475D9FB}"/>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01" name="Arc 200">
              <a:extLst>
                <a:ext uri="{FF2B5EF4-FFF2-40B4-BE49-F238E27FC236}">
                  <a16:creationId xmlns:a16="http://schemas.microsoft.com/office/drawing/2014/main" id="{F56C0474-C0E9-4A52-9513-0E1497D54A8B}"/>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02" name="Arc 201">
              <a:extLst>
                <a:ext uri="{FF2B5EF4-FFF2-40B4-BE49-F238E27FC236}">
                  <a16:creationId xmlns:a16="http://schemas.microsoft.com/office/drawing/2014/main" id="{C5FB00CF-8627-4688-84D7-0B00BE0CB8F6}"/>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03" name="Arc 202">
              <a:extLst>
                <a:ext uri="{FF2B5EF4-FFF2-40B4-BE49-F238E27FC236}">
                  <a16:creationId xmlns:a16="http://schemas.microsoft.com/office/drawing/2014/main" id="{4A971A1D-9649-4061-BF61-27FF2CC30E26}"/>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grpSp>
        <p:nvGrpSpPr>
          <p:cNvPr id="204" name="Group 203">
            <a:extLst>
              <a:ext uri="{FF2B5EF4-FFF2-40B4-BE49-F238E27FC236}">
                <a16:creationId xmlns:a16="http://schemas.microsoft.com/office/drawing/2014/main" id="{52521797-60A4-432D-B6C2-8F54F9B03F26}"/>
              </a:ext>
            </a:extLst>
          </p:cNvPr>
          <p:cNvGrpSpPr/>
          <p:nvPr/>
        </p:nvGrpSpPr>
        <p:grpSpPr>
          <a:xfrm rot="2306102" flipH="1">
            <a:off x="6934451" y="3071722"/>
            <a:ext cx="290456" cy="344578"/>
            <a:chOff x="5493074" y="246579"/>
            <a:chExt cx="1832574" cy="1725920"/>
          </a:xfrm>
        </p:grpSpPr>
        <p:sp>
          <p:nvSpPr>
            <p:cNvPr id="205" name="Freeform 23">
              <a:extLst>
                <a:ext uri="{FF2B5EF4-FFF2-40B4-BE49-F238E27FC236}">
                  <a16:creationId xmlns:a16="http://schemas.microsoft.com/office/drawing/2014/main" id="{0FC2A41F-B253-4152-BE8A-C66A7D5CEE3C}"/>
                </a:ext>
              </a:extLst>
            </p:cNvPr>
            <p:cNvSpPr/>
            <p:nvPr/>
          </p:nvSpPr>
          <p:spPr>
            <a:xfrm rot="2086375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06" name="Freeform 24">
              <a:extLst>
                <a:ext uri="{FF2B5EF4-FFF2-40B4-BE49-F238E27FC236}">
                  <a16:creationId xmlns:a16="http://schemas.microsoft.com/office/drawing/2014/main" id="{8053C4F8-1EE1-41E5-BE3F-707748729C4A}"/>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07" name="Freeform 25">
              <a:extLst>
                <a:ext uri="{FF2B5EF4-FFF2-40B4-BE49-F238E27FC236}">
                  <a16:creationId xmlns:a16="http://schemas.microsoft.com/office/drawing/2014/main" id="{179E378D-2949-41D6-92BE-71E38A067476}"/>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08" name="Freeform 26">
              <a:extLst>
                <a:ext uri="{FF2B5EF4-FFF2-40B4-BE49-F238E27FC236}">
                  <a16:creationId xmlns:a16="http://schemas.microsoft.com/office/drawing/2014/main" id="{AE416FEA-EA21-45CD-9160-0CB08B3B149C}"/>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09" name="Freeform 27">
              <a:extLst>
                <a:ext uri="{FF2B5EF4-FFF2-40B4-BE49-F238E27FC236}">
                  <a16:creationId xmlns:a16="http://schemas.microsoft.com/office/drawing/2014/main" id="{8B92CAF7-EFB5-43B7-A012-968B06FFE836}"/>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10" name="Oval 209">
              <a:extLst>
                <a:ext uri="{FF2B5EF4-FFF2-40B4-BE49-F238E27FC236}">
                  <a16:creationId xmlns:a16="http://schemas.microsoft.com/office/drawing/2014/main" id="{12CA5BCF-04F1-43EA-9294-FDF4ED13D4B3}"/>
                </a:ext>
              </a:extLst>
            </p:cNvPr>
            <p:cNvSpPr/>
            <p:nvPr/>
          </p:nvSpPr>
          <p:spPr>
            <a:xfrm>
              <a:off x="5883033" y="270753"/>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11" name="Oval 210">
              <a:extLst>
                <a:ext uri="{FF2B5EF4-FFF2-40B4-BE49-F238E27FC236}">
                  <a16:creationId xmlns:a16="http://schemas.microsoft.com/office/drawing/2014/main" id="{DE8795C2-E85A-400E-A23E-D96BE10D38B5}"/>
                </a:ext>
              </a:extLst>
            </p:cNvPr>
            <p:cNvSpPr/>
            <p:nvPr/>
          </p:nvSpPr>
          <p:spPr>
            <a:xfrm>
              <a:off x="6123738" y="302496"/>
              <a:ext cx="103444" cy="137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12" name="Oval 211">
              <a:extLst>
                <a:ext uri="{FF2B5EF4-FFF2-40B4-BE49-F238E27FC236}">
                  <a16:creationId xmlns:a16="http://schemas.microsoft.com/office/drawing/2014/main" id="{50119811-0723-42FB-9DF4-AF45C952EF1B}"/>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13" name="Arc 212">
              <a:extLst>
                <a:ext uri="{FF2B5EF4-FFF2-40B4-BE49-F238E27FC236}">
                  <a16:creationId xmlns:a16="http://schemas.microsoft.com/office/drawing/2014/main" id="{8275E8B0-970E-4D91-A41E-8DFD604C5081}"/>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14" name="Arc 213">
              <a:extLst>
                <a:ext uri="{FF2B5EF4-FFF2-40B4-BE49-F238E27FC236}">
                  <a16:creationId xmlns:a16="http://schemas.microsoft.com/office/drawing/2014/main" id="{3A54F2F2-9A60-457A-8021-48CE0B2EE4A9}"/>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15" name="Arc 214">
              <a:extLst>
                <a:ext uri="{FF2B5EF4-FFF2-40B4-BE49-F238E27FC236}">
                  <a16:creationId xmlns:a16="http://schemas.microsoft.com/office/drawing/2014/main" id="{8583DABB-A72B-4784-BD2C-588B0660E6AC}"/>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16" name="Arc 215">
              <a:extLst>
                <a:ext uri="{FF2B5EF4-FFF2-40B4-BE49-F238E27FC236}">
                  <a16:creationId xmlns:a16="http://schemas.microsoft.com/office/drawing/2014/main" id="{FEED0319-52AB-4BF5-B512-E5369C7340D4}"/>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grpSp>
        <p:nvGrpSpPr>
          <p:cNvPr id="217" name="Group 216">
            <a:extLst>
              <a:ext uri="{FF2B5EF4-FFF2-40B4-BE49-F238E27FC236}">
                <a16:creationId xmlns:a16="http://schemas.microsoft.com/office/drawing/2014/main" id="{29A16879-E1E6-4DED-A93C-0FF83193EEA7}"/>
              </a:ext>
            </a:extLst>
          </p:cNvPr>
          <p:cNvGrpSpPr/>
          <p:nvPr/>
        </p:nvGrpSpPr>
        <p:grpSpPr>
          <a:xfrm>
            <a:off x="7987217" y="3259664"/>
            <a:ext cx="433086" cy="380678"/>
            <a:chOff x="6776003" y="1901118"/>
            <a:chExt cx="2195078" cy="1725920"/>
          </a:xfrm>
        </p:grpSpPr>
        <p:grpSp>
          <p:nvGrpSpPr>
            <p:cNvPr id="218" name="Group 217">
              <a:extLst>
                <a:ext uri="{FF2B5EF4-FFF2-40B4-BE49-F238E27FC236}">
                  <a16:creationId xmlns:a16="http://schemas.microsoft.com/office/drawing/2014/main" id="{ADE19529-9EC8-41FE-86C1-9D4DB97D5F09}"/>
                </a:ext>
              </a:extLst>
            </p:cNvPr>
            <p:cNvGrpSpPr/>
            <p:nvPr/>
          </p:nvGrpSpPr>
          <p:grpSpPr>
            <a:xfrm>
              <a:off x="6776003" y="1901118"/>
              <a:ext cx="1832574" cy="1725920"/>
              <a:chOff x="5493074" y="246579"/>
              <a:chExt cx="1832574" cy="1725920"/>
            </a:xfrm>
          </p:grpSpPr>
          <p:sp>
            <p:nvSpPr>
              <p:cNvPr id="223" name="Freeform 41">
                <a:extLst>
                  <a:ext uri="{FF2B5EF4-FFF2-40B4-BE49-F238E27FC236}">
                    <a16:creationId xmlns:a16="http://schemas.microsoft.com/office/drawing/2014/main" id="{2D44D2CF-AD71-4B40-AEEB-8E917EBD5356}"/>
                  </a:ext>
                </a:extLst>
              </p:cNvPr>
              <p:cNvSpPr/>
              <p:nvPr/>
            </p:nvSpPr>
            <p:spPr>
              <a:xfrm rot="2090544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24" name="Freeform 42">
                <a:extLst>
                  <a:ext uri="{FF2B5EF4-FFF2-40B4-BE49-F238E27FC236}">
                    <a16:creationId xmlns:a16="http://schemas.microsoft.com/office/drawing/2014/main" id="{043EE3BD-4833-43AC-BAB3-125B0C94E2DC}"/>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25" name="Freeform 43">
                <a:extLst>
                  <a:ext uri="{FF2B5EF4-FFF2-40B4-BE49-F238E27FC236}">
                    <a16:creationId xmlns:a16="http://schemas.microsoft.com/office/drawing/2014/main" id="{73028D39-688C-4B2B-AE5F-E1A18399988B}"/>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26" name="Freeform 44">
                <a:extLst>
                  <a:ext uri="{FF2B5EF4-FFF2-40B4-BE49-F238E27FC236}">
                    <a16:creationId xmlns:a16="http://schemas.microsoft.com/office/drawing/2014/main" id="{FFECA1E0-CFFA-491F-BF5E-FD186D4EFE9B}"/>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27" name="Freeform 45">
                <a:extLst>
                  <a:ext uri="{FF2B5EF4-FFF2-40B4-BE49-F238E27FC236}">
                    <a16:creationId xmlns:a16="http://schemas.microsoft.com/office/drawing/2014/main" id="{698B132F-EF7D-4C3D-8010-D81D0F2E0219}"/>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28" name="Oval 227">
                <a:extLst>
                  <a:ext uri="{FF2B5EF4-FFF2-40B4-BE49-F238E27FC236}">
                    <a16:creationId xmlns:a16="http://schemas.microsoft.com/office/drawing/2014/main" id="{B8634E7C-8E12-4300-B095-5DF174A22FBD}"/>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29" name="Arc 228">
                <a:extLst>
                  <a:ext uri="{FF2B5EF4-FFF2-40B4-BE49-F238E27FC236}">
                    <a16:creationId xmlns:a16="http://schemas.microsoft.com/office/drawing/2014/main" id="{DED5C28C-872F-450B-9586-16300C6BB51F}"/>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30" name="Arc 229">
                <a:extLst>
                  <a:ext uri="{FF2B5EF4-FFF2-40B4-BE49-F238E27FC236}">
                    <a16:creationId xmlns:a16="http://schemas.microsoft.com/office/drawing/2014/main" id="{735351D0-1615-4DA2-88B1-B5E4AE9E50B0}"/>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31" name="Arc 230">
                <a:extLst>
                  <a:ext uri="{FF2B5EF4-FFF2-40B4-BE49-F238E27FC236}">
                    <a16:creationId xmlns:a16="http://schemas.microsoft.com/office/drawing/2014/main" id="{2EE1AFD0-8FFE-4F5D-AEB7-6BAB37D8FAD2}"/>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32" name="Arc 231">
                <a:extLst>
                  <a:ext uri="{FF2B5EF4-FFF2-40B4-BE49-F238E27FC236}">
                    <a16:creationId xmlns:a16="http://schemas.microsoft.com/office/drawing/2014/main" id="{295095E8-7206-477C-9EDD-963318B6F133}"/>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sp>
          <p:nvSpPr>
            <p:cNvPr id="219" name="Arc 218">
              <a:extLst>
                <a:ext uri="{FF2B5EF4-FFF2-40B4-BE49-F238E27FC236}">
                  <a16:creationId xmlns:a16="http://schemas.microsoft.com/office/drawing/2014/main" id="{55A6C75D-71FB-49AC-858C-4400B29E7EB5}"/>
                </a:ext>
              </a:extLst>
            </p:cNvPr>
            <p:cNvSpPr/>
            <p:nvPr/>
          </p:nvSpPr>
          <p:spPr>
            <a:xfrm flipH="1" flipV="1">
              <a:off x="8549193" y="3091895"/>
              <a:ext cx="421888" cy="521897"/>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cxnSp>
          <p:nvCxnSpPr>
            <p:cNvPr id="220" name="Straight Connector 219">
              <a:extLst>
                <a:ext uri="{FF2B5EF4-FFF2-40B4-BE49-F238E27FC236}">
                  <a16:creationId xmlns:a16="http://schemas.microsoft.com/office/drawing/2014/main" id="{5712FD0D-B83E-4A67-9FA8-C52328F80AF1}"/>
                </a:ext>
              </a:extLst>
            </p:cNvPr>
            <p:cNvCxnSpPr/>
            <p:nvPr/>
          </p:nvCxnSpPr>
          <p:spPr>
            <a:xfrm flipV="1">
              <a:off x="8572987" y="3412827"/>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4E7D8E37-87FA-46EC-B211-71B574970800}"/>
                </a:ext>
              </a:extLst>
            </p:cNvPr>
            <p:cNvCxnSpPr/>
            <p:nvPr/>
          </p:nvCxnSpPr>
          <p:spPr>
            <a:xfrm flipV="1">
              <a:off x="8610848" y="3465270"/>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1F7E12E9-11AD-41E5-911A-275DAEB87EB1}"/>
                </a:ext>
              </a:extLst>
            </p:cNvPr>
            <p:cNvCxnSpPr/>
            <p:nvPr/>
          </p:nvCxnSpPr>
          <p:spPr>
            <a:xfrm flipV="1">
              <a:off x="8631799" y="3538594"/>
              <a:ext cx="58812" cy="48039"/>
            </a:xfrm>
            <a:prstGeom prst="line">
              <a:avLst/>
            </a:prstGeom>
          </p:spPr>
          <p:style>
            <a:lnRef idx="1">
              <a:schemeClr val="dk1"/>
            </a:lnRef>
            <a:fillRef idx="0">
              <a:schemeClr val="dk1"/>
            </a:fillRef>
            <a:effectRef idx="0">
              <a:schemeClr val="dk1"/>
            </a:effectRef>
            <a:fontRef idx="minor">
              <a:schemeClr val="tx1"/>
            </a:fontRef>
          </p:style>
        </p:cxnSp>
      </p:grpSp>
      <p:grpSp>
        <p:nvGrpSpPr>
          <p:cNvPr id="249" name="Group 248">
            <a:extLst>
              <a:ext uri="{FF2B5EF4-FFF2-40B4-BE49-F238E27FC236}">
                <a16:creationId xmlns:a16="http://schemas.microsoft.com/office/drawing/2014/main" id="{14821754-42D0-479E-B121-19457951A229}"/>
              </a:ext>
            </a:extLst>
          </p:cNvPr>
          <p:cNvGrpSpPr/>
          <p:nvPr/>
        </p:nvGrpSpPr>
        <p:grpSpPr>
          <a:xfrm>
            <a:off x="7268506" y="3450003"/>
            <a:ext cx="433086" cy="380678"/>
            <a:chOff x="6776003" y="1901118"/>
            <a:chExt cx="2195078" cy="1725920"/>
          </a:xfrm>
        </p:grpSpPr>
        <p:grpSp>
          <p:nvGrpSpPr>
            <p:cNvPr id="250" name="Group 249">
              <a:extLst>
                <a:ext uri="{FF2B5EF4-FFF2-40B4-BE49-F238E27FC236}">
                  <a16:creationId xmlns:a16="http://schemas.microsoft.com/office/drawing/2014/main" id="{221112D7-B723-44A5-BE5D-685EB384D3CE}"/>
                </a:ext>
              </a:extLst>
            </p:cNvPr>
            <p:cNvGrpSpPr/>
            <p:nvPr/>
          </p:nvGrpSpPr>
          <p:grpSpPr>
            <a:xfrm>
              <a:off x="6776003" y="1901118"/>
              <a:ext cx="1832574" cy="1725920"/>
              <a:chOff x="5493074" y="246579"/>
              <a:chExt cx="1832574" cy="1725920"/>
            </a:xfrm>
          </p:grpSpPr>
          <p:sp>
            <p:nvSpPr>
              <p:cNvPr id="255" name="Freeform 41">
                <a:extLst>
                  <a:ext uri="{FF2B5EF4-FFF2-40B4-BE49-F238E27FC236}">
                    <a16:creationId xmlns:a16="http://schemas.microsoft.com/office/drawing/2014/main" id="{3ACC4A24-421F-4F8C-A460-B19AB7C19C37}"/>
                  </a:ext>
                </a:extLst>
              </p:cNvPr>
              <p:cNvSpPr/>
              <p:nvPr/>
            </p:nvSpPr>
            <p:spPr>
              <a:xfrm rot="20905449">
                <a:off x="5806994" y="246579"/>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56" name="Freeform 42">
                <a:extLst>
                  <a:ext uri="{FF2B5EF4-FFF2-40B4-BE49-F238E27FC236}">
                    <a16:creationId xmlns:a16="http://schemas.microsoft.com/office/drawing/2014/main" id="{A46037E4-C446-4883-95AD-C58570D476EB}"/>
                  </a:ext>
                </a:extLst>
              </p:cNvPr>
              <p:cNvSpPr/>
              <p:nvPr/>
            </p:nvSpPr>
            <p:spPr>
              <a:xfrm>
                <a:off x="5493074" y="1257353"/>
                <a:ext cx="426129" cy="465145"/>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57" name="Freeform 43">
                <a:extLst>
                  <a:ext uri="{FF2B5EF4-FFF2-40B4-BE49-F238E27FC236}">
                    <a16:creationId xmlns:a16="http://schemas.microsoft.com/office/drawing/2014/main" id="{3212E6D7-B449-49A8-89F8-7CF29D90C099}"/>
                  </a:ext>
                </a:extLst>
              </p:cNvPr>
              <p:cNvSpPr/>
              <p:nvPr/>
            </p:nvSpPr>
            <p:spPr>
              <a:xfrm>
                <a:off x="5767072" y="1132829"/>
                <a:ext cx="569044" cy="583116"/>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58" name="Freeform 44">
                <a:extLst>
                  <a:ext uri="{FF2B5EF4-FFF2-40B4-BE49-F238E27FC236}">
                    <a16:creationId xmlns:a16="http://schemas.microsoft.com/office/drawing/2014/main" id="{3FA4BFD9-4D93-4D4C-8009-89B66F798F53}"/>
                  </a:ext>
                </a:extLst>
              </p:cNvPr>
              <p:cNvSpPr/>
              <p:nvPr/>
            </p:nvSpPr>
            <p:spPr>
              <a:xfrm rot="20696802">
                <a:off x="6341385" y="1047991"/>
                <a:ext cx="894261" cy="811226"/>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rgbClr val="F5B2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59" name="Freeform 45">
                <a:extLst>
                  <a:ext uri="{FF2B5EF4-FFF2-40B4-BE49-F238E27FC236}">
                    <a16:creationId xmlns:a16="http://schemas.microsoft.com/office/drawing/2014/main" id="{BCA600A2-403B-40E7-BE10-7FA079DF408C}"/>
                  </a:ext>
                </a:extLst>
              </p:cNvPr>
              <p:cNvSpPr/>
              <p:nvPr/>
            </p:nvSpPr>
            <p:spPr>
              <a:xfrm>
                <a:off x="5957365" y="254033"/>
                <a:ext cx="447719" cy="99111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60" name="Oval 259">
                <a:extLst>
                  <a:ext uri="{FF2B5EF4-FFF2-40B4-BE49-F238E27FC236}">
                    <a16:creationId xmlns:a16="http://schemas.microsoft.com/office/drawing/2014/main" id="{4B55DA8B-7141-47A3-9E60-1A1429C44B1C}"/>
                  </a:ext>
                </a:extLst>
              </p:cNvPr>
              <p:cNvSpPr/>
              <p:nvPr/>
            </p:nvSpPr>
            <p:spPr>
              <a:xfrm rot="20607738">
                <a:off x="5534211" y="1319551"/>
                <a:ext cx="259110" cy="37777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61" name="Arc 260">
                <a:extLst>
                  <a:ext uri="{FF2B5EF4-FFF2-40B4-BE49-F238E27FC236}">
                    <a16:creationId xmlns:a16="http://schemas.microsoft.com/office/drawing/2014/main" id="{10B44C43-B31D-4130-B507-FD01ABA3A2A9}"/>
                  </a:ext>
                </a:extLst>
              </p:cNvPr>
              <p:cNvSpPr/>
              <p:nvPr/>
            </p:nvSpPr>
            <p:spPr>
              <a:xfrm flipH="1">
                <a:off x="6630345" y="1132446"/>
                <a:ext cx="264196" cy="609821"/>
              </a:xfrm>
              <a:prstGeom prst="arc">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62" name="Arc 261">
                <a:extLst>
                  <a:ext uri="{FF2B5EF4-FFF2-40B4-BE49-F238E27FC236}">
                    <a16:creationId xmlns:a16="http://schemas.microsoft.com/office/drawing/2014/main" id="{CE47894E-8A6F-46A0-9778-0F9B3B45BE3B}"/>
                  </a:ext>
                </a:extLst>
              </p:cNvPr>
              <p:cNvSpPr/>
              <p:nvPr/>
            </p:nvSpPr>
            <p:spPr>
              <a:xfrm flipH="1">
                <a:off x="6862620" y="1250408"/>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63" name="Arc 262">
                <a:extLst>
                  <a:ext uri="{FF2B5EF4-FFF2-40B4-BE49-F238E27FC236}">
                    <a16:creationId xmlns:a16="http://schemas.microsoft.com/office/drawing/2014/main" id="{1A6B0219-378C-4620-BB29-E2FB39AF1FDD}"/>
                  </a:ext>
                </a:extLst>
              </p:cNvPr>
              <p:cNvSpPr/>
              <p:nvPr/>
            </p:nvSpPr>
            <p:spPr>
              <a:xfrm flipH="1">
                <a:off x="7008538" y="1351605"/>
                <a:ext cx="264196" cy="609821"/>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64" name="Arc 263">
                <a:extLst>
                  <a:ext uri="{FF2B5EF4-FFF2-40B4-BE49-F238E27FC236}">
                    <a16:creationId xmlns:a16="http://schemas.microsoft.com/office/drawing/2014/main" id="{D51E481D-ED3A-4191-A4B7-8ED6A1630868}"/>
                  </a:ext>
                </a:extLst>
              </p:cNvPr>
              <p:cNvSpPr/>
              <p:nvPr/>
            </p:nvSpPr>
            <p:spPr>
              <a:xfrm flipH="1">
                <a:off x="7167420" y="1544077"/>
                <a:ext cx="158228" cy="428422"/>
              </a:xfrm>
              <a:prstGeom prst="arc">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grpSp>
        <p:sp>
          <p:nvSpPr>
            <p:cNvPr id="251" name="Arc 250">
              <a:extLst>
                <a:ext uri="{FF2B5EF4-FFF2-40B4-BE49-F238E27FC236}">
                  <a16:creationId xmlns:a16="http://schemas.microsoft.com/office/drawing/2014/main" id="{859696E7-DC46-4970-80FF-63FD21A88FD7}"/>
                </a:ext>
              </a:extLst>
            </p:cNvPr>
            <p:cNvSpPr/>
            <p:nvPr/>
          </p:nvSpPr>
          <p:spPr>
            <a:xfrm flipH="1" flipV="1">
              <a:off x="8549193" y="3091895"/>
              <a:ext cx="421888" cy="521897"/>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cxnSp>
          <p:nvCxnSpPr>
            <p:cNvPr id="252" name="Straight Connector 251">
              <a:extLst>
                <a:ext uri="{FF2B5EF4-FFF2-40B4-BE49-F238E27FC236}">
                  <a16:creationId xmlns:a16="http://schemas.microsoft.com/office/drawing/2014/main" id="{A2E4B63D-E881-40E9-A9E0-98C0D6274DB8}"/>
                </a:ext>
              </a:extLst>
            </p:cNvPr>
            <p:cNvCxnSpPr/>
            <p:nvPr/>
          </p:nvCxnSpPr>
          <p:spPr>
            <a:xfrm flipV="1">
              <a:off x="8572987" y="3412827"/>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4CDDABAD-A792-4F7D-AD8C-5B1C054BA6B1}"/>
                </a:ext>
              </a:extLst>
            </p:cNvPr>
            <p:cNvCxnSpPr/>
            <p:nvPr/>
          </p:nvCxnSpPr>
          <p:spPr>
            <a:xfrm flipV="1">
              <a:off x="8610848" y="3465270"/>
              <a:ext cx="58812" cy="48039"/>
            </a:xfrm>
            <a:prstGeom prst="line">
              <a:avLst/>
            </a:prstGeom>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F487F7E1-D2F3-4C26-B44E-9FAF27989F20}"/>
                </a:ext>
              </a:extLst>
            </p:cNvPr>
            <p:cNvCxnSpPr/>
            <p:nvPr/>
          </p:nvCxnSpPr>
          <p:spPr>
            <a:xfrm flipV="1">
              <a:off x="8631799" y="3538594"/>
              <a:ext cx="58812" cy="48039"/>
            </a:xfrm>
            <a:prstGeom prst="line">
              <a:avLst/>
            </a:prstGeom>
          </p:spPr>
          <p:style>
            <a:lnRef idx="1">
              <a:schemeClr val="dk1"/>
            </a:lnRef>
            <a:fillRef idx="0">
              <a:schemeClr val="dk1"/>
            </a:fillRef>
            <a:effectRef idx="0">
              <a:schemeClr val="dk1"/>
            </a:effectRef>
            <a:fontRef idx="minor">
              <a:schemeClr val="tx1"/>
            </a:fontRef>
          </p:style>
        </p:cxnSp>
      </p:grpSp>
      <p:grpSp>
        <p:nvGrpSpPr>
          <p:cNvPr id="274" name="Group 273">
            <a:extLst>
              <a:ext uri="{FF2B5EF4-FFF2-40B4-BE49-F238E27FC236}">
                <a16:creationId xmlns:a16="http://schemas.microsoft.com/office/drawing/2014/main" id="{55BDD833-4AC9-46FC-A6A4-7D3A630F8D85}"/>
              </a:ext>
            </a:extLst>
          </p:cNvPr>
          <p:cNvGrpSpPr/>
          <p:nvPr/>
        </p:nvGrpSpPr>
        <p:grpSpPr>
          <a:xfrm rot="3333441" flipH="1">
            <a:off x="7441656" y="4123083"/>
            <a:ext cx="222663" cy="207935"/>
            <a:chOff x="3307259" y="5737656"/>
            <a:chExt cx="990762" cy="929730"/>
          </a:xfrm>
        </p:grpSpPr>
        <p:sp>
          <p:nvSpPr>
            <p:cNvPr id="275" name="Freeform 66">
              <a:extLst>
                <a:ext uri="{FF2B5EF4-FFF2-40B4-BE49-F238E27FC236}">
                  <a16:creationId xmlns:a16="http://schemas.microsoft.com/office/drawing/2014/main" id="{CCC4AA2E-9ADB-4959-BA06-297CFE5EB5A4}"/>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76" name="Freeform 67">
              <a:extLst>
                <a:ext uri="{FF2B5EF4-FFF2-40B4-BE49-F238E27FC236}">
                  <a16:creationId xmlns:a16="http://schemas.microsoft.com/office/drawing/2014/main" id="{A0371E1D-D536-4A94-B66E-4C5B5DB44AC8}"/>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77" name="Freeform 68">
              <a:extLst>
                <a:ext uri="{FF2B5EF4-FFF2-40B4-BE49-F238E27FC236}">
                  <a16:creationId xmlns:a16="http://schemas.microsoft.com/office/drawing/2014/main" id="{462BCCEA-6B4B-434C-999E-A0D4A40FDD42}"/>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78" name="Freeform 69">
              <a:extLst>
                <a:ext uri="{FF2B5EF4-FFF2-40B4-BE49-F238E27FC236}">
                  <a16:creationId xmlns:a16="http://schemas.microsoft.com/office/drawing/2014/main" id="{AC219C70-ADCE-47CA-8B5E-64988012B6B6}"/>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79" name="Freeform 70">
              <a:extLst>
                <a:ext uri="{FF2B5EF4-FFF2-40B4-BE49-F238E27FC236}">
                  <a16:creationId xmlns:a16="http://schemas.microsoft.com/office/drawing/2014/main" id="{B2C446F2-246A-4E2E-AFCB-8987A838A491}"/>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80" name="Oval 279">
              <a:extLst>
                <a:ext uri="{FF2B5EF4-FFF2-40B4-BE49-F238E27FC236}">
                  <a16:creationId xmlns:a16="http://schemas.microsoft.com/office/drawing/2014/main" id="{D4548FB4-5E68-41FB-9753-1CE97AA410BB}"/>
                </a:ext>
              </a:extLst>
            </p:cNvPr>
            <p:cNvSpPr/>
            <p:nvPr/>
          </p:nvSpPr>
          <p:spPr>
            <a:xfrm rot="649065">
              <a:off x="3508147" y="6166181"/>
              <a:ext cx="109920" cy="191354"/>
            </a:xfrm>
            <a:prstGeom prst="ellipse">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81" name="Freeform 72">
              <a:extLst>
                <a:ext uri="{FF2B5EF4-FFF2-40B4-BE49-F238E27FC236}">
                  <a16:creationId xmlns:a16="http://schemas.microsoft.com/office/drawing/2014/main" id="{58AA4C29-D903-4ED9-92CC-EDA0101F8BCA}"/>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282" name="Straight Connector 281">
              <a:extLst>
                <a:ext uri="{FF2B5EF4-FFF2-40B4-BE49-F238E27FC236}">
                  <a16:creationId xmlns:a16="http://schemas.microsoft.com/office/drawing/2014/main" id="{208220EB-40A8-4881-9E31-96890969475E}"/>
                </a:ext>
              </a:extLst>
            </p:cNvPr>
            <p:cNvCxnSpPr>
              <a:cxnSpLocks/>
              <a:stCxn id="278" idx="5"/>
            </p:cNvCxnSpPr>
            <p:nvPr/>
          </p:nvCxnSpPr>
          <p:spPr>
            <a:xfrm flipV="1">
              <a:off x="4132958" y="6628184"/>
              <a:ext cx="165063" cy="3920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33786DB5-4CAC-4E4D-95EF-15FB6A001C8C}"/>
              </a:ext>
            </a:extLst>
          </p:cNvPr>
          <p:cNvGrpSpPr/>
          <p:nvPr/>
        </p:nvGrpSpPr>
        <p:grpSpPr>
          <a:xfrm rot="3333441" flipH="1">
            <a:off x="7444854" y="4122369"/>
            <a:ext cx="222663" cy="207935"/>
            <a:chOff x="3307259" y="5737656"/>
            <a:chExt cx="990762" cy="929730"/>
          </a:xfrm>
        </p:grpSpPr>
        <p:sp>
          <p:nvSpPr>
            <p:cNvPr id="284" name="Freeform 66">
              <a:extLst>
                <a:ext uri="{FF2B5EF4-FFF2-40B4-BE49-F238E27FC236}">
                  <a16:creationId xmlns:a16="http://schemas.microsoft.com/office/drawing/2014/main" id="{0FF56FF4-4E9C-4198-8097-EA4DE4031EAE}"/>
                </a:ext>
              </a:extLst>
            </p:cNvPr>
            <p:cNvSpPr/>
            <p:nvPr/>
          </p:nvSpPr>
          <p:spPr>
            <a:xfrm rot="946776">
              <a:off x="3784813" y="5737656"/>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85" name="Freeform 67">
              <a:extLst>
                <a:ext uri="{FF2B5EF4-FFF2-40B4-BE49-F238E27FC236}">
                  <a16:creationId xmlns:a16="http://schemas.microsoft.com/office/drawing/2014/main" id="{682B5B22-CF19-400E-9F0F-1609AA5B9263}"/>
                </a:ext>
              </a:extLst>
            </p:cNvPr>
            <p:cNvSpPr/>
            <p:nvPr/>
          </p:nvSpPr>
          <p:spPr>
            <a:xfrm rot="1641327">
              <a:off x="3492995" y="6143984"/>
              <a:ext cx="180774" cy="235608"/>
            </a:xfrm>
            <a:custGeom>
              <a:avLst/>
              <a:gdLst>
                <a:gd name="connsiteX0" fmla="*/ 260165 w 460110"/>
                <a:gd name="connsiteY0" fmla="*/ 27557 h 518081"/>
                <a:gd name="connsiteX1" fmla="*/ 96264 w 460110"/>
                <a:gd name="connsiteY1" fmla="*/ 70689 h 518081"/>
                <a:gd name="connsiteX2" fmla="*/ 1373 w 460110"/>
                <a:gd name="connsiteY2" fmla="*/ 251843 h 518081"/>
                <a:gd name="connsiteX3" fmla="*/ 165275 w 460110"/>
                <a:gd name="connsiteY3" fmla="*/ 476130 h 518081"/>
                <a:gd name="connsiteX4" fmla="*/ 458573 w 460110"/>
                <a:gd name="connsiteY4" fmla="*/ 476130 h 518081"/>
                <a:gd name="connsiteX5" fmla="*/ 260165 w 460110"/>
                <a:gd name="connsiteY5" fmla="*/ 27557 h 5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0" h="518081">
                  <a:moveTo>
                    <a:pt x="260165" y="27557"/>
                  </a:moveTo>
                  <a:cubicBezTo>
                    <a:pt x="199780" y="-40016"/>
                    <a:pt x="139396" y="33308"/>
                    <a:pt x="96264" y="70689"/>
                  </a:cubicBezTo>
                  <a:cubicBezTo>
                    <a:pt x="53132" y="108070"/>
                    <a:pt x="-10129" y="184270"/>
                    <a:pt x="1373" y="251843"/>
                  </a:cubicBezTo>
                  <a:cubicBezTo>
                    <a:pt x="12875" y="319416"/>
                    <a:pt x="89075" y="438749"/>
                    <a:pt x="165275" y="476130"/>
                  </a:cubicBezTo>
                  <a:cubicBezTo>
                    <a:pt x="241475" y="513511"/>
                    <a:pt x="439883" y="548017"/>
                    <a:pt x="458573" y="476130"/>
                  </a:cubicBezTo>
                  <a:cubicBezTo>
                    <a:pt x="477264" y="404243"/>
                    <a:pt x="320550" y="95130"/>
                    <a:pt x="260165" y="2755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86" name="Freeform 68">
              <a:extLst>
                <a:ext uri="{FF2B5EF4-FFF2-40B4-BE49-F238E27FC236}">
                  <a16:creationId xmlns:a16="http://schemas.microsoft.com/office/drawing/2014/main" id="{6887EC47-7979-4349-8B6A-917600CF36EB}"/>
                </a:ext>
              </a:extLst>
            </p:cNvPr>
            <p:cNvSpPr/>
            <p:nvPr/>
          </p:nvSpPr>
          <p:spPr>
            <a:xfrm rot="1641327">
              <a:off x="3608097" y="6151963"/>
              <a:ext cx="241402" cy="295364"/>
            </a:xfrm>
            <a:custGeom>
              <a:avLst/>
              <a:gdLst>
                <a:gd name="connsiteX0" fmla="*/ 345670 w 625775"/>
                <a:gd name="connsiteY0" fmla="*/ 634527 h 670027"/>
                <a:gd name="connsiteX1" fmla="*/ 130010 w 625775"/>
                <a:gd name="connsiteY1" fmla="*/ 487878 h 670027"/>
                <a:gd name="connsiteX2" fmla="*/ 52372 w 625775"/>
                <a:gd name="connsiteY2" fmla="*/ 367108 h 670027"/>
                <a:gd name="connsiteX3" fmla="*/ 614 w 625775"/>
                <a:gd name="connsiteY3" fmla="*/ 177327 h 670027"/>
                <a:gd name="connsiteX4" fmla="*/ 86878 w 625775"/>
                <a:gd name="connsiteY4" fmla="*/ 91063 h 670027"/>
                <a:gd name="connsiteX5" fmla="*/ 380176 w 625775"/>
                <a:gd name="connsiteY5" fmla="*/ 4799 h 670027"/>
                <a:gd name="connsiteX6" fmla="*/ 595836 w 625775"/>
                <a:gd name="connsiteY6" fmla="*/ 56557 h 670027"/>
                <a:gd name="connsiteX7" fmla="*/ 613089 w 625775"/>
                <a:gd name="connsiteY7" fmla="*/ 427493 h 670027"/>
                <a:gd name="connsiteX8" fmla="*/ 492319 w 625775"/>
                <a:gd name="connsiteY8" fmla="*/ 651780 h 670027"/>
                <a:gd name="connsiteX9" fmla="*/ 345670 w 625775"/>
                <a:gd name="connsiteY9" fmla="*/ 634527 h 6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75" h="670027">
                  <a:moveTo>
                    <a:pt x="345670" y="634527"/>
                  </a:moveTo>
                  <a:cubicBezTo>
                    <a:pt x="285285" y="607210"/>
                    <a:pt x="178893" y="532448"/>
                    <a:pt x="130010" y="487878"/>
                  </a:cubicBezTo>
                  <a:cubicBezTo>
                    <a:pt x="81127" y="443308"/>
                    <a:pt x="73938" y="418866"/>
                    <a:pt x="52372" y="367108"/>
                  </a:cubicBezTo>
                  <a:cubicBezTo>
                    <a:pt x="30806" y="315349"/>
                    <a:pt x="-5137" y="223334"/>
                    <a:pt x="614" y="177327"/>
                  </a:cubicBezTo>
                  <a:cubicBezTo>
                    <a:pt x="6365" y="131319"/>
                    <a:pt x="23618" y="119818"/>
                    <a:pt x="86878" y="91063"/>
                  </a:cubicBezTo>
                  <a:cubicBezTo>
                    <a:pt x="150138" y="62308"/>
                    <a:pt x="295350" y="10550"/>
                    <a:pt x="380176" y="4799"/>
                  </a:cubicBezTo>
                  <a:cubicBezTo>
                    <a:pt x="465002" y="-952"/>
                    <a:pt x="557017" y="-13892"/>
                    <a:pt x="595836" y="56557"/>
                  </a:cubicBezTo>
                  <a:cubicBezTo>
                    <a:pt x="634655" y="127006"/>
                    <a:pt x="630342" y="328289"/>
                    <a:pt x="613089" y="427493"/>
                  </a:cubicBezTo>
                  <a:cubicBezTo>
                    <a:pt x="595836" y="526697"/>
                    <a:pt x="539764" y="614399"/>
                    <a:pt x="492319" y="651780"/>
                  </a:cubicBezTo>
                  <a:cubicBezTo>
                    <a:pt x="444874" y="689161"/>
                    <a:pt x="406055" y="661844"/>
                    <a:pt x="345670" y="63452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87" name="Freeform 69">
              <a:extLst>
                <a:ext uri="{FF2B5EF4-FFF2-40B4-BE49-F238E27FC236}">
                  <a16:creationId xmlns:a16="http://schemas.microsoft.com/office/drawing/2014/main" id="{5D82BB00-AB16-414C-A4E4-FC532134B7C8}"/>
                </a:ext>
              </a:extLst>
            </p:cNvPr>
            <p:cNvSpPr/>
            <p:nvPr/>
          </p:nvSpPr>
          <p:spPr>
            <a:xfrm rot="738129">
              <a:off x="3809974" y="6250987"/>
              <a:ext cx="379366" cy="410908"/>
            </a:xfrm>
            <a:custGeom>
              <a:avLst/>
              <a:gdLst>
                <a:gd name="connsiteX0" fmla="*/ 31949 w 894261"/>
                <a:gd name="connsiteY0" fmla="*/ 212967 h 811226"/>
                <a:gd name="connsiteX1" fmla="*/ 152719 w 894261"/>
                <a:gd name="connsiteY1" fmla="*/ 23186 h 811226"/>
                <a:gd name="connsiteX2" fmla="*/ 402885 w 894261"/>
                <a:gd name="connsiteY2" fmla="*/ 23186 h 811226"/>
                <a:gd name="connsiteX3" fmla="*/ 678931 w 894261"/>
                <a:gd name="connsiteY3" fmla="*/ 204340 h 811226"/>
                <a:gd name="connsiteX4" fmla="*/ 877338 w 894261"/>
                <a:gd name="connsiteY4" fmla="*/ 523518 h 811226"/>
                <a:gd name="connsiteX5" fmla="*/ 860085 w 894261"/>
                <a:gd name="connsiteY5" fmla="*/ 756431 h 811226"/>
                <a:gd name="connsiteX6" fmla="*/ 670304 w 894261"/>
                <a:gd name="connsiteY6" fmla="*/ 808190 h 811226"/>
                <a:gd name="connsiteX7" fmla="*/ 230357 w 894261"/>
                <a:gd name="connsiteY7" fmla="*/ 696046 h 811226"/>
                <a:gd name="connsiteX8" fmla="*/ 14697 w 894261"/>
                <a:gd name="connsiteY8" fmla="*/ 437254 h 811226"/>
                <a:gd name="connsiteX9" fmla="*/ 31949 w 894261"/>
                <a:gd name="connsiteY9" fmla="*/ 212967 h 8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261" h="811226">
                  <a:moveTo>
                    <a:pt x="31949" y="212967"/>
                  </a:moveTo>
                  <a:cubicBezTo>
                    <a:pt x="54953" y="143956"/>
                    <a:pt x="90896" y="54816"/>
                    <a:pt x="152719" y="23186"/>
                  </a:cubicBezTo>
                  <a:cubicBezTo>
                    <a:pt x="214542" y="-8444"/>
                    <a:pt x="315183" y="-7006"/>
                    <a:pt x="402885" y="23186"/>
                  </a:cubicBezTo>
                  <a:cubicBezTo>
                    <a:pt x="490587" y="53378"/>
                    <a:pt x="599856" y="120951"/>
                    <a:pt x="678931" y="204340"/>
                  </a:cubicBezTo>
                  <a:cubicBezTo>
                    <a:pt x="758006" y="287729"/>
                    <a:pt x="847146" y="431503"/>
                    <a:pt x="877338" y="523518"/>
                  </a:cubicBezTo>
                  <a:cubicBezTo>
                    <a:pt x="907530" y="615533"/>
                    <a:pt x="894591" y="708986"/>
                    <a:pt x="860085" y="756431"/>
                  </a:cubicBezTo>
                  <a:cubicBezTo>
                    <a:pt x="825579" y="803876"/>
                    <a:pt x="775259" y="818254"/>
                    <a:pt x="670304" y="808190"/>
                  </a:cubicBezTo>
                  <a:cubicBezTo>
                    <a:pt x="565349" y="798126"/>
                    <a:pt x="339625" y="757869"/>
                    <a:pt x="230357" y="696046"/>
                  </a:cubicBezTo>
                  <a:cubicBezTo>
                    <a:pt x="121089" y="634223"/>
                    <a:pt x="46327" y="522080"/>
                    <a:pt x="14697" y="437254"/>
                  </a:cubicBezTo>
                  <a:cubicBezTo>
                    <a:pt x="-16933" y="352428"/>
                    <a:pt x="8945" y="281978"/>
                    <a:pt x="31949" y="212967"/>
                  </a:cubicBezTo>
                  <a:close/>
                </a:path>
              </a:pathLst>
            </a:cu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88" name="Freeform 70">
              <a:extLst>
                <a:ext uri="{FF2B5EF4-FFF2-40B4-BE49-F238E27FC236}">
                  <a16:creationId xmlns:a16="http://schemas.microsoft.com/office/drawing/2014/main" id="{61AF870D-17A0-420B-85E1-6E50FFF405C6}"/>
                </a:ext>
              </a:extLst>
            </p:cNvPr>
            <p:cNvSpPr/>
            <p:nvPr/>
          </p:nvSpPr>
          <p:spPr>
            <a:xfrm rot="1641327">
              <a:off x="3839735" y="5770322"/>
              <a:ext cx="189933" cy="502027"/>
            </a:xfrm>
            <a:custGeom>
              <a:avLst/>
              <a:gdLst>
                <a:gd name="connsiteX0" fmla="*/ 51866 w 447719"/>
                <a:gd name="connsiteY0" fmla="*/ 991109 h 991117"/>
                <a:gd name="connsiteX1" fmla="*/ 107 w 447719"/>
                <a:gd name="connsiteY1" fmla="*/ 680558 h 991117"/>
                <a:gd name="connsiteX2" fmla="*/ 43239 w 447719"/>
                <a:gd name="connsiteY2" fmla="*/ 275117 h 991117"/>
                <a:gd name="connsiteX3" fmla="*/ 189888 w 447719"/>
                <a:gd name="connsiteY3" fmla="*/ 16324 h 991117"/>
                <a:gd name="connsiteX4" fmla="*/ 379670 w 447719"/>
                <a:gd name="connsiteY4" fmla="*/ 68083 h 991117"/>
                <a:gd name="connsiteX5" fmla="*/ 440054 w 447719"/>
                <a:gd name="connsiteY5" fmla="*/ 404513 h 991117"/>
                <a:gd name="connsiteX6" fmla="*/ 224394 w 447719"/>
                <a:gd name="connsiteY6" fmla="*/ 896218 h 991117"/>
                <a:gd name="connsiteX7" fmla="*/ 120877 w 447719"/>
                <a:gd name="connsiteY7" fmla="*/ 991109 h 991117"/>
                <a:gd name="connsiteX8" fmla="*/ 120877 w 447719"/>
                <a:gd name="connsiteY8" fmla="*/ 991109 h 99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719" h="991117">
                  <a:moveTo>
                    <a:pt x="51866" y="991109"/>
                  </a:moveTo>
                  <a:cubicBezTo>
                    <a:pt x="26705" y="895499"/>
                    <a:pt x="1545" y="799890"/>
                    <a:pt x="107" y="680558"/>
                  </a:cubicBezTo>
                  <a:cubicBezTo>
                    <a:pt x="-1331" y="561226"/>
                    <a:pt x="11609" y="385823"/>
                    <a:pt x="43239" y="275117"/>
                  </a:cubicBezTo>
                  <a:cubicBezTo>
                    <a:pt x="74869" y="164411"/>
                    <a:pt x="133816" y="50830"/>
                    <a:pt x="189888" y="16324"/>
                  </a:cubicBezTo>
                  <a:cubicBezTo>
                    <a:pt x="245960" y="-18182"/>
                    <a:pt x="337976" y="3385"/>
                    <a:pt x="379670" y="68083"/>
                  </a:cubicBezTo>
                  <a:cubicBezTo>
                    <a:pt x="421364" y="132781"/>
                    <a:pt x="465933" y="266491"/>
                    <a:pt x="440054" y="404513"/>
                  </a:cubicBezTo>
                  <a:cubicBezTo>
                    <a:pt x="414175" y="542535"/>
                    <a:pt x="277590" y="798452"/>
                    <a:pt x="224394" y="896218"/>
                  </a:cubicBezTo>
                  <a:cubicBezTo>
                    <a:pt x="171198" y="993984"/>
                    <a:pt x="120877" y="991109"/>
                    <a:pt x="120877" y="991109"/>
                  </a:cubicBezTo>
                  <a:lnTo>
                    <a:pt x="120877" y="991109"/>
                  </a:lnTo>
                </a:path>
              </a:pathLst>
            </a:custGeom>
            <a:ln w="31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257175">
                <a:buClrTx/>
                <a:defRPr/>
              </a:pPr>
              <a:endParaRPr lang="en-US" sz="1013" kern="1200">
                <a:solidFill>
                  <a:prstClr val="black"/>
                </a:solidFill>
                <a:latin typeface="Calibri" panose="020F0502020204030204"/>
              </a:endParaRPr>
            </a:p>
          </p:txBody>
        </p:sp>
        <p:sp>
          <p:nvSpPr>
            <p:cNvPr id="289" name="Oval 288">
              <a:extLst>
                <a:ext uri="{FF2B5EF4-FFF2-40B4-BE49-F238E27FC236}">
                  <a16:creationId xmlns:a16="http://schemas.microsoft.com/office/drawing/2014/main" id="{83CF6832-23BF-4892-A856-255AE077486D}"/>
                </a:ext>
              </a:extLst>
            </p:cNvPr>
            <p:cNvSpPr/>
            <p:nvPr/>
          </p:nvSpPr>
          <p:spPr>
            <a:xfrm rot="649065">
              <a:off x="3508147" y="6166181"/>
              <a:ext cx="109920" cy="191354"/>
            </a:xfrm>
            <a:prstGeom prst="ellipse">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sp>
          <p:nvSpPr>
            <p:cNvPr id="290" name="Freeform 72">
              <a:extLst>
                <a:ext uri="{FF2B5EF4-FFF2-40B4-BE49-F238E27FC236}">
                  <a16:creationId xmlns:a16="http://schemas.microsoft.com/office/drawing/2014/main" id="{AF5E45A1-A24F-4847-B200-381DDD778872}"/>
                </a:ext>
              </a:extLst>
            </p:cNvPr>
            <p:cNvSpPr/>
            <p:nvPr/>
          </p:nvSpPr>
          <p:spPr>
            <a:xfrm rot="370757">
              <a:off x="3307259" y="6144543"/>
              <a:ext cx="254002" cy="154680"/>
            </a:xfrm>
            <a:custGeom>
              <a:avLst/>
              <a:gdLst>
                <a:gd name="connsiteX0" fmla="*/ 212437 w 212437"/>
                <a:gd name="connsiteY0" fmla="*/ 10104 h 148649"/>
                <a:gd name="connsiteX1" fmla="*/ 120073 w 212437"/>
                <a:gd name="connsiteY1" fmla="*/ 10104 h 148649"/>
                <a:gd name="connsiteX2" fmla="*/ 101600 w 212437"/>
                <a:gd name="connsiteY2" fmla="*/ 65522 h 148649"/>
                <a:gd name="connsiteX3" fmla="*/ 92364 w 212437"/>
                <a:gd name="connsiteY3" fmla="*/ 93231 h 148649"/>
                <a:gd name="connsiteX4" fmla="*/ 83128 w 212437"/>
                <a:gd name="connsiteY4" fmla="*/ 130177 h 148649"/>
                <a:gd name="connsiteX5" fmla="*/ 55419 w 212437"/>
                <a:gd name="connsiteY5" fmla="*/ 148649 h 148649"/>
                <a:gd name="connsiteX6" fmla="*/ 27710 w 212437"/>
                <a:gd name="connsiteY6" fmla="*/ 139413 h 148649"/>
                <a:gd name="connsiteX7" fmla="*/ 9237 w 212437"/>
                <a:gd name="connsiteY7" fmla="*/ 111704 h 148649"/>
                <a:gd name="connsiteX8" fmla="*/ 0 w 212437"/>
                <a:gd name="connsiteY8" fmla="*/ 102468 h 1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7" h="148649">
                  <a:moveTo>
                    <a:pt x="212437" y="10104"/>
                  </a:moveTo>
                  <a:cubicBezTo>
                    <a:pt x="191912" y="5999"/>
                    <a:pt x="140598" y="-10421"/>
                    <a:pt x="120073" y="10104"/>
                  </a:cubicBezTo>
                  <a:cubicBezTo>
                    <a:pt x="106304" y="23873"/>
                    <a:pt x="107758" y="47049"/>
                    <a:pt x="101600" y="65522"/>
                  </a:cubicBezTo>
                  <a:cubicBezTo>
                    <a:pt x="98521" y="74758"/>
                    <a:pt x="94725" y="83786"/>
                    <a:pt x="92364" y="93231"/>
                  </a:cubicBezTo>
                  <a:cubicBezTo>
                    <a:pt x="89285" y="105546"/>
                    <a:pt x="90169" y="119615"/>
                    <a:pt x="83128" y="130177"/>
                  </a:cubicBezTo>
                  <a:cubicBezTo>
                    <a:pt x="76971" y="139413"/>
                    <a:pt x="64655" y="142492"/>
                    <a:pt x="55419" y="148649"/>
                  </a:cubicBezTo>
                  <a:cubicBezTo>
                    <a:pt x="46183" y="145570"/>
                    <a:pt x="35313" y="145495"/>
                    <a:pt x="27710" y="139413"/>
                  </a:cubicBezTo>
                  <a:cubicBezTo>
                    <a:pt x="19042" y="132478"/>
                    <a:pt x="15898" y="120584"/>
                    <a:pt x="9237" y="111704"/>
                  </a:cubicBezTo>
                  <a:cubicBezTo>
                    <a:pt x="6624" y="108221"/>
                    <a:pt x="3079" y="105547"/>
                    <a:pt x="0" y="102468"/>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buClrTx/>
                <a:defRPr/>
              </a:pPr>
              <a:endParaRPr lang="en-US" sz="1013" kern="1200">
                <a:solidFill>
                  <a:prstClr val="white"/>
                </a:solidFill>
                <a:latin typeface="Calibri" panose="020F0502020204030204"/>
              </a:endParaRPr>
            </a:p>
          </p:txBody>
        </p:sp>
        <p:cxnSp>
          <p:nvCxnSpPr>
            <p:cNvPr id="291" name="Straight Connector 290">
              <a:extLst>
                <a:ext uri="{FF2B5EF4-FFF2-40B4-BE49-F238E27FC236}">
                  <a16:creationId xmlns:a16="http://schemas.microsoft.com/office/drawing/2014/main" id="{5E8C8371-9199-4278-88BE-3031884DBDED}"/>
                </a:ext>
              </a:extLst>
            </p:cNvPr>
            <p:cNvCxnSpPr>
              <a:cxnSpLocks/>
              <a:stCxn id="287" idx="5"/>
            </p:cNvCxnSpPr>
            <p:nvPr/>
          </p:nvCxnSpPr>
          <p:spPr>
            <a:xfrm flipV="1">
              <a:off x="4132958" y="6628184"/>
              <a:ext cx="165063" cy="3920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16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Effect transition="in" filter="fade">
                                      <p:cBhvr>
                                        <p:cTn id="13" dur="500"/>
                                        <p:tgtEl>
                                          <p:spTgt spid="204"/>
                                        </p:tgtEl>
                                      </p:cBhvr>
                                    </p:animEffect>
                                  </p:childTnLst>
                                </p:cTn>
                              </p:par>
                              <p:par>
                                <p:cTn id="14" presetID="10" presetClass="entr" presetSubtype="0" fill="hold"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par>
                                <p:cTn id="17" presetID="10" presetClass="entr" presetSubtype="0"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animEffect transition="in" filter="fade">
                                      <p:cBhvr>
                                        <p:cTn id="19" dur="500"/>
                                        <p:tgtEl>
                                          <p:spTgt spid="178"/>
                                        </p:tgtEl>
                                      </p:cBhvr>
                                    </p:animEffect>
                                  </p:childTnLst>
                                </p:cTn>
                              </p:par>
                              <p:par>
                                <p:cTn id="20" presetID="10" presetClass="entr" presetSubtype="0" fill="hold" nodeType="with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fade">
                                      <p:cBhvr>
                                        <p:cTn id="22" dur="500"/>
                                        <p:tgtEl>
                                          <p:spTgt spid="217"/>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443 0.00486 L -0.00443 0.00509 C 0.00547 -0.00394 -0.00221 0.00416 0.003 -0.00348 C 0.00352 -0.0044 0.00443 -0.0051 0.00495 -0.00602 C 0.00638 -0.00834 0.00768 -0.01088 0.00899 -0.0132 C 0.01081 -0.01621 0.01263 -0.02014 0.0151 -0.02153 L 0.01719 -0.02269 C 0.01849 -0.02246 0.01992 -0.02269 0.02122 -0.02153 C 0.02188 -0.02107 0.02188 -0.01899 0.02253 -0.01806 C 0.02305 -0.01713 0.02396 -0.01713 0.02461 -0.0169 C 0.02526 -0.01551 0.02591 -0.01412 0.02656 -0.0132 C 0.02787 -0.01135 0.03073 -0.00834 0.03073 -0.00811 C 0.03112 -0.00718 0.03138 -0.00579 0.03203 -0.00487 C 0.03737 0.00463 0.0306 -0.01065 0.03607 0.00115 C 0.03659 0.00231 0.03685 0.0037 0.03737 0.00486 C 0.03802 0.00578 0.03867 0.00671 0.03945 0.00717 C 0.04076 0.00833 0.04349 0.00972 0.04349 0.00995 C 0.04805 0.01504 0.04505 0.0125 0.05495 0.01088 C 0.05885 0.01018 0.05925 0.00995 0.0625 0.00833 C 0.06745 0.00925 0.06992 0.0081 0.07396 0.01203 C 0.07695 0.01504 0.07617 0.0155 0.07865 0.01921 C 0.0793 0.02013 0.08008 0.0206 0.08073 0.02152 C 0.08138 0.02268 0.08203 0.02407 0.08268 0.02523 C 0.08581 0.02986 0.08555 0.02615 0.0888 0.03495 C 0.09063 0.03958 0.08945 0.03773 0.09219 0.04097 C 0.09336 0.04375 0.0944 0.04652 0.09557 0.0493 C 0.09622 0.05069 0.09701 0.05138 0.09766 0.05277 C 0.09909 0.05648 0.09935 0.06226 0.10169 0.06481 L 0.10365 0.06736 C 0.10482 0.07361 0.10391 0.0699 0.10703 0.078 L 0.10703 0.07824 C 0.10964 0.0905 0.10833 0.08449 0.11107 0.09606 C 0.11133 0.09861 0.11146 0.10092 0.11185 0.10324 C 0.11224 0.10648 0.11302 0.10972 0.11315 0.11296 C 0.11328 0.11898 0.11276 0.13263 0.11185 0.1405 C 0.11159 0.14189 0.11146 0.14305 0.11107 0.14421 C 0.11081 0.14537 0.11016 0.14652 0.10977 0.14768 C 0.10951 0.14884 0.10938 0.15023 0.10912 0.15138 C 0.10833 0.15393 0.10716 0.15601 0.10638 0.15856 L 0.10508 0.16342 C 0.10352 0.17662 0.10547 0.16273 0.103 0.17407 C 0.10117 0.1831 0.10378 0.17523 0.10091 0.18263 C 0.10026 0.18773 0.1 0.18865 0.09961 0.19467 C 0.09935 0.19861 0.09922 0.20254 0.09896 0.20671 C 0.09922 0.21273 0.09883 0.21875 0.09961 0.22453 C 0.1 0.22754 0.10143 0.22939 0.10234 0.23194 C 0.10234 0.23217 0.10508 0.23912 0.10508 0.23935 C 0.10638 0.24143 0.10807 0.24351 0.10912 0.24629 C 0.10951 0.24745 0.1099 0.24884 0.11042 0.24976 C 0.1125 0.25393 0.11615 0.25879 0.11719 0.26435 L 0.11862 0.27152 L 0.11719 0.2787 C 0.11693 0.27986 0.11706 0.28148 0.11654 0.28217 L 0.11042 0.28958 C 0.11042 0.28981 0.10638 0.29421 0.10638 0.29444 C 0.10508 0.29675 0.10339 0.29861 0.10234 0.30162 C 0.10052 0.30625 0.10169 0.30439 0.09896 0.3074 C 0.09844 0.30879 0.09805 0.30995 0.09766 0.31111 C 0.09714 0.31273 0.09688 0.31435 0.09622 0.31597 C 0.0957 0.31736 0.09492 0.31828 0.09427 0.31944 C 0.0931 0.32569 0.09323 0.32314 0.09427 0.33263 C 0.0944 0.33402 0.09453 0.33518 0.09492 0.33634 C 0.09596 0.33912 0.0974 0.3405 0.09896 0.34236 C 0.1026 0.35185 0.09779 0.34027 0.10234 0.34838 C 0.1043 0.35185 0.10586 0.35555 0.10768 0.35925 C 0.10833 0.36041 0.10912 0.36134 0.10977 0.36273 C 0.11081 0.36504 0.1125 0.3699 0.1125 0.37013 C 0.11224 0.378 0.11224 0.38611 0.11185 0.39398 C 0.11172 0.39537 0.11146 0.39652 0.11107 0.39768 C 0.1099 0.40092 0.10664 0.40416 0.10508 0.40601 C 0.1043 0.40671 0.10378 0.40787 0.103 0.40833 L 0.09896 0.41088 C 0.0957 0.41458 0.09766 0.41273 0.09284 0.4155 L 0.0888 0.41805 C 0.08815 0.41851 0.0875 0.41898 0.08672 0.41921 L 0.08268 0.42037 C 0.08203 0.42083 0.08138 0.42106 0.08073 0.42152 C 0.0793 0.42291 0.07669 0.42638 0.07669 0.42662 C 0.07617 0.42754 0.07591 0.42893 0.07526 0.43009 C 0.07474 0.43101 0.0737 0.43125 0.07331 0.4324 C 0.07266 0.43425 0.07266 0.43634 0.07253 0.43842 C 0.0724 0.44351 0.07253 0.44884 0.07253 0.45416 " pathEditMode="relative" rAng="0" ptsTypes="AAAAAAAAAAAAAAAAAAAAAAAAAAAAAAAAAAAAAAAAAAAAAAAAAAAAAAAAAAAAAAAAAAAAAAAAAAAAAAAAAA">
                                      <p:cBhvr>
                                        <p:cTn id="26" dur="2000" fill="hold"/>
                                        <p:tgtEl>
                                          <p:spTgt spid="66"/>
                                        </p:tgtEl>
                                        <p:attrNameLst>
                                          <p:attrName>ppt_x</p:attrName>
                                          <p:attrName>ppt_y</p:attrName>
                                        </p:attrNameLst>
                                      </p:cBhvr>
                                      <p:rCtr x="6146" y="21088"/>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247 0.00347 L -0.00247 0.0037 C -0.00299 -0.00023 -0.00338 -0.0037 -0.00377 -0.00718 C -0.00403 -0.00903 -0.00416 -0.01111 -0.00442 -0.01296 C -0.00664 -0.02523 -0.00612 -0.01921 -0.00846 -0.03055 C -0.00872 -0.03218 -0.00872 -0.0338 -0.00911 -0.03518 C -0.00976 -0.03866 -0.01067 -0.04051 -0.01172 -0.04352 C -0.01302 -0.05532 -0.01172 -0.04444 -0.01302 -0.05278 C -0.01471 -0.06296 -0.01276 -0.05255 -0.01432 -0.06088 C -0.01458 -0.06481 -0.01497 -0.06875 -0.01497 -0.07268 C -0.01497 -0.09259 -0.01523 -0.08958 -0.01367 -0.10069 C -0.01354 -0.10509 -0.01328 -0.10926 -0.01302 -0.11366 C -0.01289 -0.11551 -0.0125 -0.11736 -0.01237 -0.11944 C -0.01198 -0.12708 -0.01198 -0.13495 -0.01172 -0.14282 C -0.01133 -0.15417 -0.01172 -0.15139 -0.01041 -0.1581 C -0.01015 -0.16157 -0.01002 -0.16505 -0.00976 -0.16852 C -0.00963 -0.16968 -0.00924 -0.17083 -0.00911 -0.17199 C -0.00885 -0.1743 -0.00885 -0.17685 -0.00846 -0.17917 C -0.00768 -0.18426 -0.00703 -0.1838 -0.00651 -0.18843 C -0.00599 -0.1919 -0.0056 -0.1993 -0.00442 -0.2037 C -0.00416 -0.20532 -0.00351 -0.20671 -0.00312 -0.20833 C -0.00078 -0.21875 -0.00312 -0.21204 -0.00052 -0.21875 C 0.00039 -0.22708 -0.00026 -0.22268 0.00143 -0.23171 L 0.00209 -0.23518 C 0.00378 -0.25648 0.00222 -0.23449 0.00339 -0.27847 C 0.00365 -0.28542 0.00443 -0.29861 0.00534 -0.30532 L 0.00599 -0.30995 C 0.00651 -0.32477 0.00677 -0.33958 0.00729 -0.3544 C 0.00742 -0.35579 0.00808 -0.35671 0.00808 -0.35787 C 0.00808 -0.3669 0.00781 -0.37593 0.00729 -0.38495 C 0.00703 -0.38958 0.00573 -0.39259 0.00469 -0.39653 C 0.00443 -0.39768 0.00443 -0.39884 0.00404 -0.4 C 0.00365 -0.40139 0.00313 -0.40231 0.00274 -0.40347 C 0.00039 -0.41204 0.00521 -0.40069 -0.00052 -0.41412 C -0.00117 -0.41528 -0.00195 -0.4162 -0.00247 -0.41759 C -0.00325 -0.41944 -0.0039 -0.42153 -0.00442 -0.42338 C -0.00495 -0.425 -0.00521 -0.42662 -0.00586 -0.42801 C -0.00638 -0.4294 -0.00716 -0.43032 -0.00781 -0.43171 C -0.00872 -0.43356 -0.0095 -0.43565 -0.01041 -0.4375 C -0.01107 -0.43866 -0.01172 -0.43981 -0.01237 -0.44097 C -0.01315 -0.44236 -0.01354 -0.44421 -0.01432 -0.4456 C -0.01536 -0.44745 -0.01666 -0.44861 -0.01771 -0.45023 C -0.01823 -0.45139 -0.01849 -0.45278 -0.01901 -0.45393 C -0.01953 -0.45509 -0.02031 -0.45602 -0.02096 -0.45741 C -0.02252 -0.46065 -0.02344 -0.46551 -0.02552 -0.46782 C -0.03008 -0.47315 -0.02461 -0.46643 -0.03021 -0.47477 C -0.03073 -0.47569 -0.03151 -0.47639 -0.03216 -0.47731 C -0.03307 -0.4787 -0.03398 -0.48032 -0.03476 -0.48194 C -0.03502 -0.48241 -0.03802 -0.48935 -0.03932 -0.4912 C -0.03997 -0.49213 -0.04075 -0.49282 -0.04127 -0.49352 C -0.04427 -0.49745 -0.047 -0.50162 -0.04987 -0.50532 C -0.05091 -0.50671 -0.05195 -0.50787 -0.05312 -0.5088 C -0.05573 -0.51065 -0.05872 -0.51065 -0.06107 -0.51343 C -0.06497 -0.51805 -0.06419 -0.51782 -0.07161 -0.51921 C -0.07422 -0.51991 -0.07682 -0.51921 -0.07942 -0.51921 " pathEditMode="relative" rAng="0" ptsTypes="AAAAAAAAAAAAAAAAAAAAAAAAAAAAAAAAAAAAAAAAAAAAAAAAAAAAAAA">
                                      <p:cBhvr>
                                        <p:cTn id="30" dur="2000" fill="hold"/>
                                        <p:tgtEl>
                                          <p:spTgt spid="94"/>
                                        </p:tgtEl>
                                        <p:attrNameLst>
                                          <p:attrName>ppt_x</p:attrName>
                                          <p:attrName>ppt_y</p:attrName>
                                        </p:attrNameLst>
                                      </p:cBhvr>
                                      <p:rCtr x="-3320" y="-26157"/>
                                    </p:animMotion>
                                  </p:childTnLst>
                                </p:cTn>
                              </p:par>
                              <p:par>
                                <p:cTn id="31" presetID="0" presetClass="path" presetSubtype="0" accel="50000" decel="50000" fill="hold" nodeType="withEffect">
                                  <p:stCondLst>
                                    <p:cond delay="0"/>
                                  </p:stCondLst>
                                  <p:childTnLst>
                                    <p:animMotion origin="layout" path="M -0.0039 0.00348 L -0.0039 0.00371 C -0.00508 -0.02014 -0.00377 0.00116 -0.00586 -0.02592 C -0.00638 -0.03287 -0.00651 -0.03796 -0.00716 -0.04467 C -0.00729 -0.04606 -0.00768 -0.04768 -0.00781 -0.0493 C -0.00807 -0.05162 -0.00807 -0.05393 -0.00846 -0.05625 C -0.00898 -0.05902 -0.00976 -0.0618 -0.01041 -0.06458 C -0.01041 -0.06504 -0.01146 -0.07847 -0.01172 -0.07963 C -0.01406 -0.09236 -0.01224 -0.07476 -0.01367 -0.0868 C -0.01523 -0.09907 -0.01354 -0.08935 -0.01497 -0.09722 C -0.01497 -0.09791 -0.01406 -0.10439 -0.01367 -0.10532 C -0.01315 -0.10671 -0.01224 -0.10764 -0.01172 -0.10902 C -0.0112 -0.11041 -0.01107 -0.11226 -0.01041 -0.11365 C -0.00989 -0.11435 -0.00911 -0.11435 -0.00846 -0.11481 C -0.00755 -0.11551 -0.00664 -0.1162 -0.00586 -0.11713 C -0.00026 -0.12314 -0.0039 -0.12083 0.00078 -0.12291 C 0.00117 -0.12384 0.00156 -0.12453 0.00209 -0.12523 C 0.00339 -0.12708 0.00495 -0.12801 0.00599 -0.12986 C 0.00755 -0.13264 0.00886 -0.13588 0.01068 -0.13819 C 0.01146 -0.13935 0.0125 -0.14027 0.01328 -0.14166 C 0.0138 -0.14282 0.01901 -0.15324 0.02058 -0.1581 C 0.02097 -0.15949 0.02136 -0.16111 0.02188 -0.16273 C 0.02201 -0.16458 0.02214 -0.16666 0.02253 -0.16851 C 0.02279 -0.1699 0.02383 -0.1706 0.02383 -0.17199 C 0.0237 -0.17685 0.02162 -0.18912 0.01992 -0.19421 C 0.01849 -0.19838 0.01667 -0.20185 0.01524 -0.20601 C 0.00821 -0.22731 0.01576 -0.20648 0.01263 -0.21759 C 0.01224 -0.21898 0.01172 -0.2199 0.01133 -0.22129 C 0.0099 -0.23101 0.01159 -0.22129 0.00938 -0.22939 C 0.00755 -0.23541 0.00834 -0.23611 0.00599 -0.24213 C 0.00547 -0.24351 0.00456 -0.24444 0.00404 -0.24583 C 0.00352 -0.24722 0.00326 -0.24884 0.00274 -0.25046 C 0.00222 -0.25208 0.00143 -0.25347 0.00078 -0.25509 C -0.00286 -0.26435 -0.00039 -0.25949 -0.0039 -0.26574 C -0.00469 -0.29606 -0.00495 -0.29259 -0.0039 -0.32986 C -0.00377 -0.33125 -0.00338 -0.3324 -0.00312 -0.33356 C -0.0026 -0.33611 -0.00195 -0.33889 -0.00117 -0.34166 C 0.00326 -0.3574 -0.00052 -0.34444 0.00339 -0.35324 C 0.00443 -0.35555 0.00508 -0.3581 0.00599 -0.36041 C 0.00664 -0.36203 0.00742 -0.36342 0.00808 -0.36504 C 0.00847 -0.3662 0.00886 -0.36736 0.00938 -0.36851 C 0.00977 -0.36944 0.01016 -0.37014 0.01068 -0.37083 C 0.01081 -0.37199 0.0112 -0.37314 0.01133 -0.3743 C 0.01185 -0.37824 0.01146 -0.38264 0.01263 -0.38611 C 0.01328 -0.38796 0.01406 -0.38981 0.01459 -0.39189 C 0.01511 -0.39421 0.0155 -0.39652 0.01589 -0.39884 L 0.01654 -0.40254 C 0.01693 -0.41458 0.01784 -0.43101 0.01654 -0.44328 C 0.01628 -0.4456 0.01524 -0.44722 0.01459 -0.4493 C 0.01433 -0.45162 0.0138 -0.45509 0.01328 -0.4574 C 0.00977 -0.47176 0.01393 -0.45393 0.01068 -0.46551 C 0.00742 -0.47708 0.01107 -0.46689 0.00808 -0.475 C 0.00781 -0.47662 0.00768 -0.47824 0.00729 -0.47963 C 0.00651 -0.48402 0.0056 -0.48541 0.00404 -0.48912 C 0.00235 -0.49791 0.00352 -0.49398 0.00078 -0.50069 C -0.00091 -0.50972 -0.00026 -0.50532 -0.00117 -0.51365 C -0.00104 -0.51828 -0.0013 -0.52314 -0.00052 -0.52754 C -0.00013 -0.53009 0.0013 -0.53148 0.00209 -0.53356 C 0.00261 -0.53449 0.00274 -0.53611 0.00339 -0.53703 C 0.00391 -0.53773 0.00482 -0.5375 0.00534 -0.53819 C 0.0099 -0.54213 0.00456 -0.53912 0.01003 -0.54166 C 0.01042 -0.54236 0.01081 -0.54351 0.01133 -0.54398 C 0.0125 -0.54514 0.01524 -0.54629 0.01524 -0.54606 C 0.01823 -0.55162 0.01472 -0.54606 0.01849 -0.54976 C 0.02539 -0.55648 0.02005 -0.55301 0.02448 -0.55555 C 0.02826 -0.55532 0.03203 -0.55601 0.03568 -0.55439 C 0.03724 -0.55393 0.03959 -0.54976 0.03959 -0.54953 C 0.0418 -0.54328 0.04102 -0.54606 0.04232 -0.54166 " pathEditMode="relative" rAng="0" ptsTypes="AAAAAAAAAAAAAAAAAAAAAAAAAAAAAAAAAAAAAAAAAAAAAAAAAAAAAAAAAAAAAAAAAAAA">
                                      <p:cBhvr>
                                        <p:cTn id="32" dur="2000" fill="hold"/>
                                        <p:tgtEl>
                                          <p:spTgt spid="112"/>
                                        </p:tgtEl>
                                        <p:attrNameLst>
                                          <p:attrName>ppt_x</p:attrName>
                                          <p:attrName>ppt_y</p:attrName>
                                        </p:attrNameLst>
                                      </p:cBhvr>
                                      <p:rCtr x="1758" y="-27940"/>
                                    </p:animMotion>
                                  </p:childTnLst>
                                </p:cTn>
                              </p:par>
                              <p:par>
                                <p:cTn id="33" presetID="0" presetClass="path" presetSubtype="0" accel="50000" decel="50000" fill="hold" nodeType="withEffect">
                                  <p:stCondLst>
                                    <p:cond delay="0"/>
                                  </p:stCondLst>
                                  <p:childTnLst>
                                    <p:animMotion origin="layout" path="M -0.00677 0.00301 L -0.00677 0.00324 C -0.00442 -0.01412 -0.00221 -0.02199 -0.00469 -0.04028 C -0.00547 -0.0456 -0.0095 -0.0507 -0.01146 -0.05486 C -0.01198 -0.05579 -0.01237 -0.05718 -0.01289 -0.05834 C -0.01341 -0.05972 -0.01419 -0.06065 -0.01484 -0.06204 C -0.02018 -0.07315 -0.01198 -0.05926 -0.02226 -0.07755 C -0.02304 -0.07894 -0.02409 -0.07986 -0.025 -0.08125 C -0.03086 -0.09051 -0.02604 -0.08449 -0.03034 -0.08959 C -0.03398 -0.09931 -0.02929 -0.0875 -0.03372 -0.0956 C -0.03437 -0.09653 -0.03463 -0.09792 -0.03515 -0.09931 C -0.03567 -0.10047 -0.03802 -0.10579 -0.03854 -0.10764 C -0.03906 -0.10949 -0.03945 -0.11158 -0.03984 -0.11366 C -0.03971 -0.11505 -0.03906 -0.12639 -0.03854 -0.12917 C -0.03815 -0.13056 -0.03763 -0.13172 -0.03711 -0.13287 C -0.03646 -0.13449 -0.03581 -0.13611 -0.03515 -0.13773 C -0.0345 -0.13889 -0.03372 -0.13982 -0.03307 -0.14121 C -0.02643 -0.15695 -0.03841 -0.13403 -0.02565 -0.15695 C -0.02448 -0.1588 -0.0237 -0.16181 -0.02226 -0.16273 C -0.02122 -0.16366 -0.02005 -0.16435 -0.01888 -0.16528 C -0.01679 -0.16713 -0.01627 -0.16898 -0.01419 -0.1713 C -0.01341 -0.17199 -0.01015 -0.17338 -0.0095 -0.17361 C -0.00442 -0.17616 -0.0112 -0.17408 -0.0013 -0.17616 C -0.00065 -0.17639 -2.08333E-6 -0.17685 0.00065 -0.17732 C 0.00222 -0.17847 0.00378 -0.17986 0.00534 -0.18079 C 0.00651 -0.18148 0.00768 -0.18172 0.00873 -0.18195 C 0.01016 -0.1838 0.01224 -0.18611 0.01354 -0.18797 C 0.01927 -0.19722 0.01589 -0.19283 0.02097 -0.20255 C 0.02266 -0.20579 0.0263 -0.21204 0.0263 -0.21181 C 0.02839 -0.21945 0.02917 -0.2213 0.03034 -0.23009 C 0.03073 -0.23287 0.03086 -0.23565 0.03112 -0.23843 C 0.03034 -0.24422 0.02995 -0.24977 0.02904 -0.25533 C 0.02878 -0.25672 0.02813 -0.25764 0.02774 -0.25903 C 0.02696 -0.26134 0.02656 -0.26389 0.02565 -0.26621 L 0.01953 -0.27685 C 0.01888 -0.27824 0.0181 -0.27917 0.01758 -0.28056 C 0.01706 -0.28172 0.0168 -0.2831 0.01615 -0.28403 C 0.01563 -0.28519 0.01485 -0.28565 0.01419 -0.28658 C 0.01289 -0.29352 0.01459 -0.28704 0.01146 -0.29259 C 0.01094 -0.29352 0.01068 -0.29514 0.01016 -0.29607 C 0.00951 -0.29722 0.00873 -0.29769 0.00808 -0.29861 C 0.00808 -0.29838 0.003 -0.30764 0.00209 -0.30926 C 0.00065 -0.31181 -0.00078 -0.31389 -0.00208 -0.31667 C -0.00286 -0.31852 -0.00534 -0.32431 -0.00677 -0.32616 C -0.00755 -0.32732 -0.00859 -0.32755 -0.0095 -0.32847 C -0.01028 -0.32963 -0.01081 -0.33102 -0.01146 -0.33218 C -0.01237 -0.33357 -0.01341 -0.33426 -0.01419 -0.33588 C -0.02122 -0.34838 -0.01211 -0.33519 -0.02031 -0.34769 C -0.02083 -0.34884 -0.02174 -0.34908 -0.02226 -0.35023 C -0.02331 -0.35209 -0.02409 -0.35417 -0.025 -0.35625 C -0.02552 -0.35741 -0.02578 -0.3588 -0.0263 -0.35972 C -0.02734 -0.36134 -0.02864 -0.36227 -0.02969 -0.36343 C -0.03268 -0.3713 -0.02929 -0.36343 -0.03646 -0.37292 C -0.03737 -0.37431 -0.03815 -0.3757 -0.03919 -0.37662 C -0.04088 -0.37847 -0.04297 -0.3794 -0.04453 -0.38148 C -0.04583 -0.3831 -0.04674 -0.38565 -0.04791 -0.3875 C -0.04857 -0.38843 -0.04935 -0.38889 -0.05 -0.38982 C -0.05117 -0.39167 -0.05208 -0.39398 -0.05338 -0.39584 C -0.05416 -0.39699 -0.05521 -0.39722 -0.05599 -0.39815 C -0.05703 -0.39931 -0.05781 -0.4007 -0.05872 -0.40185 C -0.05937 -0.40278 -0.06015 -0.40347 -0.06081 -0.40417 C -0.06328 -0.40764 -0.06875 -0.41597 -0.07018 -0.41875 C -0.07135 -0.42084 -0.072 -0.42338 -0.07291 -0.42593 C -0.0737 -0.43681 -0.07422 -0.43773 -0.07226 -0.44977 C -0.07187 -0.45209 -0.07109 -0.45417 -0.07018 -0.45579 C -0.06172 -0.47269 -0.06315 -0.47037 -0.05599 -0.47871 C -0.0556 -0.47986 -0.05521 -0.48125 -0.05469 -0.48241 C -0.05286 -0.48565 -0.05182 -0.48472 -0.04935 -0.48588 C -0.04857 -0.48611 -0.04791 -0.48681 -0.04726 -0.48704 C -0.04609 -0.4875 -0.04505 -0.48797 -0.04388 -0.4882 L -0.02695 -0.48704 C -0.02448 -0.48681 -0.022 -0.48611 -0.01953 -0.48588 C -0.01536 -0.48542 -0.01107 -0.48519 -0.00677 -0.48472 C -0.00338 -0.48403 0.00143 -0.48357 0.00469 -0.48102 C 0.00625 -0.47986 0.00729 -0.47732 0.00873 -0.47639 C 0.01003 -0.47547 0.01146 -0.4757 0.01276 -0.475 C 0.01354 -0.47477 0.01419 -0.47431 0.01485 -0.47384 C 0.01602 -0.47315 0.01823 -0.47153 0.01823 -0.4713 " pathEditMode="relative" rAng="0" ptsTypes="AAAAAAAAAAAAAAAAAAAAAAAAAAAAAAAAAAAAAAAAAAAAAAAAAAAAAAAAAAAAAAAAAAAAAAAAAAAAAA">
                                      <p:cBhvr>
                                        <p:cTn id="34" dur="2000" fill="hold"/>
                                        <p:tgtEl>
                                          <p:spTgt spid="121"/>
                                        </p:tgtEl>
                                        <p:attrNameLst>
                                          <p:attrName>ppt_x</p:attrName>
                                          <p:attrName>ppt_y</p:attrName>
                                        </p:attrNameLst>
                                      </p:cBhvr>
                                      <p:rCtr x="-1458" y="-24560"/>
                                    </p:animMotion>
                                  </p:childTnLst>
                                </p:cTn>
                              </p:par>
                              <p:par>
                                <p:cTn id="35" presetID="0" presetClass="path" presetSubtype="0" accel="50000" decel="50000" fill="hold" nodeType="withEffect">
                                  <p:stCondLst>
                                    <p:cond delay="0"/>
                                  </p:stCondLst>
                                  <p:childTnLst>
                                    <p:animMotion origin="layout" path="M -0.00404 0.00208 L -0.00404 0.00231 C -0.0043 -0.00602 -0.0043 -0.01389 -0.00469 -0.02176 C -0.00482 -0.02292 -0.00521 -0.02407 -0.00534 -0.02523 C -0.00586 -0.02894 -0.00612 -0.03264 -0.00664 -0.03634 L -0.00729 -0.04213 C -0.00677 -0.04838 -0.00703 -0.05162 -0.00534 -0.05671 C -0.00508 -0.05764 -0.00443 -0.05833 -0.00404 -0.05903 C -0.00299 -0.06505 -0.00377 -0.06134 -0.00091 -0.06921 L 0.00169 -0.07593 C 0.00234 -0.07708 0.003 -0.07801 0.00352 -0.0794 C 0.0043 -0.08102 0.00469 -0.08333 0.00547 -0.08495 C 0.00599 -0.08611 0.0069 -0.08634 0.00742 -0.08727 C 0.00807 -0.08866 0.00873 -0.09028 0.00925 -0.0919 C 0.01016 -0.09398 0.01081 -0.09676 0.01185 -0.09861 L 0.01628 -0.10648 C 0.01693 -0.10764 0.01771 -0.10857 0.01823 -0.10995 C 0.02005 -0.11482 0.01888 -0.1125 0.02201 -0.11667 C 0.02513 -0.12755 0.02162 -0.11644 0.02448 -0.12338 C 0.02682 -0.12894 0.02682 -0.1294 0.02839 -0.13472 C 0.0293 -0.1456 0.02969 -0.14583 0.02839 -0.16065 C 0.02826 -0.16181 0.02748 -0.16227 0.02708 -0.16296 C 0.02578 -0.16991 0.02734 -0.16296 0.02513 -0.16968 C 0.02422 -0.17269 0.02383 -0.17616 0.02266 -0.1787 C 0.02109 -0.18218 0.01992 -0.18588 0.01823 -0.18889 C 0.01771 -0.18982 0.01732 -0.19028 0.01693 -0.1912 C 0.01576 -0.19375 0.01576 -0.19514 0.01432 -0.19676 C 0.01341 -0.19815 0.01224 -0.19907 0.0112 -0.20023 C 0.00964 -0.20232 0.01003 -0.20324 0.00859 -0.20579 C 0.00781 -0.20741 0.00703 -0.20903 0.00612 -0.21042 C 0.00534 -0.21157 0.0043 -0.2125 0.00352 -0.21389 C 0.003 -0.21482 0.00274 -0.2162 0.00234 -0.21713 C 0.00169 -0.21875 0.00104 -0.22037 0.00039 -0.22176 C -0.00026 -0.22292 -0.00091 -0.22384 -0.00156 -0.225 C -0.00247 -0.22732 -0.00312 -0.22963 -0.00404 -0.23195 L -0.00599 -0.23634 C -0.00768 -0.24815 -0.0069 -0.24144 -0.00599 -0.26458 C -0.00586 -0.2662 -0.00521 -0.27384 -0.00469 -0.27593 C -0.00404 -0.27917 -0.00325 -0.28102 -0.00221 -0.2838 C -0.00195 -0.28495 -0.00182 -0.28611 -0.00156 -0.28727 C -0.00117 -0.2882 -0.00065 -0.28866 -0.00026 -0.28958 C 0.00039 -0.29097 0.00104 -0.29259 0.00169 -0.29398 C 0.00208 -0.29514 0.00248 -0.2963 0.00287 -0.29745 C 0.00391 -0.29931 0.00534 -0.30093 0.00612 -0.30301 C 0.00651 -0.30417 0.00703 -0.30532 0.00742 -0.30648 C 0.00781 -0.30787 0.00807 -0.30972 0.00859 -0.31088 C 0.00977 -0.31343 0.01146 -0.31505 0.0125 -0.31782 C 0.01315 -0.31968 0.01484 -0.32431 0.01563 -0.3257 C 0.01615 -0.32662 0.01693 -0.32708 0.01758 -0.32801 C 0.01797 -0.32894 0.01836 -0.33032 0.01888 -0.33125 C 0.02096 -0.33588 0.0194 -0.33079 0.02136 -0.33704 C 0.02344 -0.34329 0.02162 -0.33958 0.02396 -0.34375 C 0.02409 -0.34491 0.02448 -0.34583 0.02448 -0.34722 C 0.02552 -0.35903 0.02539 -0.36852 0.02448 -0.38102 C 0.02435 -0.38333 0.02422 -0.38611 0.02331 -0.38773 L 0.01823 -0.39676 C 0.01771 -0.39769 0.01745 -0.39838 0.01693 -0.39907 C 0.01602 -0.40023 0.01524 -0.40139 0.01432 -0.40255 C 0.01302 -0.4044 0.01198 -0.40671 0.01055 -0.4081 C 0.00938 -0.40926 0.00794 -0.40949 0.00677 -0.41042 C 0.00586 -0.41111 0.00495 -0.41181 0.00417 -0.41273 C 0.00326 -0.41366 0.00261 -0.41505 0.00169 -0.41597 C -1.04167E-6 -0.41782 -0.00182 -0.41898 -0.00338 -0.4206 C -0.00404 -0.4213 -0.00469 -0.42222 -0.00534 -0.42292 C -0.00716 -0.42407 -0.00911 -0.425 -0.01107 -0.42616 C -0.01237 -0.42778 -0.01354 -0.42917 -0.01484 -0.43079 C -0.01588 -0.43195 -0.01706 -0.43287 -0.0181 -0.43403 C -0.0207 -0.43773 -0.02331 -0.44144 -0.02565 -0.44537 C -0.02617 -0.4463 -0.02643 -0.44769 -0.02695 -0.44884 C -0.02838 -0.45232 -0.02982 -0.45556 -0.03138 -0.45903 C -0.03763 -0.47222 -0.03411 -0.46343 -0.03711 -0.4713 C -0.03854 -0.4794 -0.03672 -0.46945 -0.03906 -0.4794 C -0.04062 -0.48611 -0.03828 -0.47894 -0.04088 -0.48843 C -0.04127 -0.48958 -0.0418 -0.49051 -0.04219 -0.49167 C -0.04414 -0.50185 -0.04245 -0.49259 -0.04414 -0.51551 C -0.04427 -0.51782 -0.04453 -0.51991 -0.04479 -0.52222 C -0.04505 -0.52593 -0.04518 -0.52986 -0.04531 -0.53357 C -0.04453 -0.53565 -0.04349 -0.53912 -0.04219 -0.54028 C -0.04101 -0.54144 -0.03958 -0.54144 -0.03841 -0.54259 C -0.03737 -0.54375 -0.03633 -0.54491 -0.03516 -0.54583 C -0.03437 -0.54676 -0.03346 -0.54722 -0.03268 -0.54815 C -0.03151 -0.54977 -0.03073 -0.55232 -0.02943 -0.55394 C -0.02877 -0.55463 -0.02695 -0.55486 -0.02695 -0.55463 " pathEditMode="relative" rAng="0" ptsTypes="AAAAAAAAAAAAAAAAAAAAAAAAAAAAAAAAAAAAAAAAAAAAAAAAAAAAAAAAAAAAAAAAAAAAAAAAAAAAAAAAAAA">
                                      <p:cBhvr>
                                        <p:cTn id="36" dur="2000" fill="hold"/>
                                        <p:tgtEl>
                                          <p:spTgt spid="130"/>
                                        </p:tgtEl>
                                        <p:attrNameLst>
                                          <p:attrName>ppt_x</p:attrName>
                                          <p:attrName>ppt_y</p:attrName>
                                        </p:attrNameLst>
                                      </p:cBhvr>
                                      <p:rCtr x="-404" y="-27847"/>
                                    </p:animMotion>
                                  </p:childTnLst>
                                </p:cTn>
                              </p:par>
                              <p:par>
                                <p:cTn id="37" presetID="0" presetClass="path" presetSubtype="0" accel="50000" decel="50000" fill="hold" nodeType="withEffect">
                                  <p:stCondLst>
                                    <p:cond delay="0"/>
                                  </p:stCondLst>
                                  <p:childTnLst>
                                    <p:animMotion origin="layout" path="M 5E-6 -1.11111E-6 L 5E-6 0.00046 C -0.00026 -0.00833 -0.00026 -0.01667 -0.00065 -0.025 C -0.00078 -0.02616 -0.00117 -0.02731 -0.0013 -0.0287 C -0.00182 -0.03264 -0.00208 -0.03634 -0.0026 -0.04028 L -0.00325 -0.04653 C -0.00273 -0.05301 -0.00299 -0.05648 -0.0013 -0.0618 C -0.00104 -0.06273 -0.0004 -0.06342 5E-6 -0.06412 C 0.00105 -0.0706 0.00027 -0.06667 0.00313 -0.075 L 0.00573 -0.08194 C 0.00638 -0.0831 0.00704 -0.08426 0.00755 -0.08565 C 0.00833 -0.08727 0.00873 -0.08981 0.0095 -0.09143 C 0.01003 -0.09259 0.01094 -0.09305 0.01146 -0.09398 C 0.01211 -0.09537 0.01277 -0.09699 0.01329 -0.09884 C 0.0142 -0.10092 0.01485 -0.10393 0.01589 -0.10579 L 0.02032 -0.11412 C 0.02097 -0.11528 0.02175 -0.11643 0.02227 -0.11782 C 0.02409 -0.12292 0.02292 -0.12037 0.02605 -0.12477 C 0.02917 -0.13634 0.02566 -0.12454 0.02852 -0.13194 C 0.03086 -0.13773 0.03086 -0.13819 0.03243 -0.14375 C 0.03334 -0.15532 0.03373 -0.15555 0.03243 -0.17106 C 0.0323 -0.17245 0.03152 -0.17292 0.03112 -0.17361 C 0.02982 -0.18079 0.03139 -0.17361 0.02917 -0.18055 C 0.02826 -0.1838 0.02787 -0.1875 0.0267 -0.19005 C 0.02514 -0.19375 0.02396 -0.19768 0.02227 -0.20092 C 0.02175 -0.20185 0.02136 -0.20231 0.02097 -0.20324 C 0.0198 -0.20602 0.0198 -0.20741 0.01836 -0.20926 C 0.01745 -0.21065 0.01628 -0.21157 0.01524 -0.21273 C 0.01368 -0.21505 0.01407 -0.21597 0.01264 -0.21875 C 0.01185 -0.22037 0.01107 -0.22199 0.01016 -0.22361 C 0.00938 -0.22477 0.00833 -0.22569 0.00755 -0.22708 C 0.00704 -0.22824 0.00678 -0.22963 0.00638 -0.23055 C 0.00573 -0.23217 0.00508 -0.23403 0.00443 -0.23542 C 0.00378 -0.23657 0.00313 -0.23773 0.00248 -0.23889 C 0.00157 -0.2412 0.00092 -0.24375 5E-6 -0.24606 L -0.00195 -0.25069 C -0.00365 -0.26319 -0.00287 -0.25625 -0.00195 -0.28055 C -0.00182 -0.28217 -0.00117 -0.29028 -0.00065 -0.29236 C 5E-6 -0.29583 0.00079 -0.29792 0.00183 -0.30069 C 0.00209 -0.30185 0.00222 -0.30324 0.00248 -0.3044 C 0.00287 -0.30532 0.00338 -0.30579 0.00378 -0.30694 C 0.00443 -0.30833 0.00508 -0.30995 0.00573 -0.31157 C 0.00612 -0.31273 0.00652 -0.31389 0.00691 -0.31505 C 0.00795 -0.31713 0.00938 -0.31875 0.01016 -0.32106 C 0.01055 -0.32222 0.01107 -0.32338 0.01146 -0.32454 C 0.01185 -0.32616 0.01211 -0.32801 0.01264 -0.32917 C 0.01381 -0.33194 0.0155 -0.33356 0.01654 -0.33657 C 0.01719 -0.33842 0.01889 -0.34329 0.01967 -0.34491 C 0.02019 -0.34583 0.02097 -0.3463 0.02162 -0.34722 C 0.02201 -0.34815 0.0224 -0.34977 0.02292 -0.35069 C 0.02501 -0.35555 0.02344 -0.35023 0.0254 -0.35671 C 0.02748 -0.36342 0.02566 -0.35949 0.028 -0.36389 C 0.02813 -0.36505 0.02852 -0.36597 0.02852 -0.36759 C 0.02956 -0.37986 0.02943 -0.38981 0.02852 -0.40301 C 0.02839 -0.40555 0.02826 -0.40833 0.02735 -0.41018 L 0.02227 -0.41967 C 0.02175 -0.4206 0.02149 -0.4213 0.02097 -0.42199 C 0.02006 -0.42338 0.01928 -0.42454 0.01836 -0.42569 C 0.01706 -0.42755 0.01602 -0.43009 0.01459 -0.43148 C 0.01342 -0.43287 0.01198 -0.4331 0.01081 -0.43403 C 0.0099 -0.43472 0.00899 -0.43542 0.00821 -0.43634 C 0.0073 -0.4375 0.00665 -0.43889 0.00573 -0.43981 C 0.00404 -0.4419 0.00222 -0.44305 0.00065 -0.44467 C 5E-6 -0.44537 -0.00065 -0.44653 -0.0013 -0.44722 C -0.00312 -0.44838 -0.00507 -0.4493 -0.00703 -0.45046 C -0.00833 -0.45231 -0.0095 -0.4537 -0.0108 -0.45532 C -0.01185 -0.45671 -0.01302 -0.45764 -0.01407 -0.4588 C -0.01667 -0.46273 -0.01927 -0.46667 -0.02162 -0.47083 C -0.02213 -0.47176 -0.0224 -0.47315 -0.02292 -0.47454 C -0.02435 -0.47801 -0.02578 -0.48148 -0.02735 -0.48518 C -0.0336 -0.49907 -0.03008 -0.48981 -0.03308 -0.49815 C -0.03451 -0.50648 -0.03269 -0.49606 -0.03503 -0.50648 C -0.03659 -0.51366 -0.03425 -0.50602 -0.03685 -0.51597 C -0.03723 -0.51736 -0.03777 -0.51829 -0.03815 -0.51944 C -0.0401 -0.53032 -0.03842 -0.52037 -0.0401 -0.54467 C -0.04023 -0.54699 -0.0405 -0.5493 -0.04076 -0.55162 C -0.04102 -0.55555 -0.04115 -0.55972 -0.04127 -0.56366 C -0.0405 -0.56574 -0.03946 -0.56944 -0.03815 -0.5706 C -0.03698 -0.57176 -0.03555 -0.57176 -0.03438 -0.57315 C -0.03334 -0.5743 -0.0323 -0.57546 -0.03112 -0.57639 C -0.03034 -0.57755 -0.02943 -0.57801 -0.02865 -0.57893 C -0.02748 -0.58055 -0.0267 -0.58333 -0.0254 -0.58495 C -0.02473 -0.58565 -0.02292 -0.58588 -0.02292 -0.58565 " pathEditMode="relative" rAng="0" ptsTypes="AAAAAAAAAAAAAAAAAAAAAAAAAAAAAAAAAAAAAAAAAAAAAAAAAAAAAAAAAAAAAAAAAAAAAAAAAAAAAAAAAAA">
                                      <p:cBhvr>
                                        <p:cTn id="38" dur="2000" fill="hold"/>
                                        <p:tgtEl>
                                          <p:spTgt spid="274"/>
                                        </p:tgtEl>
                                        <p:attrNameLst>
                                          <p:attrName>ppt_x</p:attrName>
                                          <p:attrName>ppt_y</p:attrName>
                                        </p:attrNameLst>
                                      </p:cBhvr>
                                      <p:rCtr x="-404" y="-29282"/>
                                    </p:animMotion>
                                  </p:childTnLst>
                                </p:cTn>
                              </p:par>
                              <p:par>
                                <p:cTn id="39" presetID="0" presetClass="path" presetSubtype="0" accel="50000" decel="50000" fill="hold" nodeType="withEffect">
                                  <p:stCondLst>
                                    <p:cond delay="0"/>
                                  </p:stCondLst>
                                  <p:childTnLst>
                                    <p:animMotion origin="layout" path="M 4.375E-6 -1.11111E-6 L 4.375E-6 0.00023 C -0.00026 -0.00741 -0.00026 -0.01458 -0.00066 -0.02176 C -0.00079 -0.02268 -0.00118 -0.02384 -0.00131 -0.02477 C -0.00183 -0.02824 -0.00209 -0.03148 -0.00261 -0.03495 L -0.00326 -0.04005 C -0.00274 -0.04583 -0.003 -0.04861 -0.00131 -0.05324 C -0.00105 -0.05417 -0.00039 -0.05486 4.375E-6 -0.05532 C 0.00104 -0.06088 0.00026 -0.05741 0.00312 -0.06458 L 0.00572 -0.0706 C 0.00638 -0.07176 0.00703 -0.07268 0.00755 -0.07384 C 0.00833 -0.07523 0.00872 -0.07731 0.0095 -0.07893 C 0.01002 -0.07986 0.01093 -0.08009 0.01145 -0.08102 C 0.01211 -0.08217 0.01276 -0.0838 0.01328 -0.08518 C 0.01419 -0.08704 0.01484 -0.08958 0.01588 -0.0912 L 0.02031 -0.09838 C 0.02096 -0.09954 0.02174 -0.10023 0.02226 -0.10162 C 0.02408 -0.10602 0.02291 -0.10393 0.02604 -0.10764 C 0.02916 -0.11736 0.02565 -0.10741 0.02851 -0.11366 C 0.03086 -0.11875 0.03086 -0.11921 0.03242 -0.12384 C 0.03333 -0.1338 0.03372 -0.13403 0.03242 -0.14745 C 0.03229 -0.14838 0.03151 -0.14884 0.03112 -0.14954 C 0.02981 -0.15579 0.03138 -0.14954 0.02916 -0.15555 C 0.02825 -0.15833 0.02786 -0.16134 0.02669 -0.16366 C 0.02513 -0.1669 0.02395 -0.17014 0.02226 -0.17292 C 0.02174 -0.17384 0.02135 -0.1743 0.02096 -0.175 C 0.01979 -0.17731 0.01979 -0.1787 0.01836 -0.18009 C 0.01744 -0.18125 0.01627 -0.18217 0.01523 -0.18333 C 0.01367 -0.18518 0.01406 -0.18588 0.01263 -0.18819 C 0.01184 -0.18981 0.01106 -0.1912 0.01015 -0.19236 C 0.00937 -0.19352 0.00833 -0.19444 0.00755 -0.1956 C 0.00703 -0.19653 0.00677 -0.19768 0.00638 -0.19861 C 0.00572 -0.2 0.00507 -0.20139 0.00442 -0.20278 C 0.00377 -0.2037 0.00312 -0.20463 0.00247 -0.20555 C 0.00156 -0.20787 0.00091 -0.20995 4.375E-6 -0.21204 L -0.00196 -0.21597 C -0.00365 -0.22662 -0.00287 -0.2206 -0.00196 -0.24143 C -0.00183 -0.24305 -0.00118 -0.24977 -0.00066 -0.25185 C 4.375E-6 -0.25463 0.00078 -0.25648 0.00182 -0.2588 C 0.00208 -0.25995 0.00221 -0.26088 0.00247 -0.26204 C 0.00286 -0.26296 0.00338 -0.26319 0.00377 -0.26412 C 0.00442 -0.26528 0.00507 -0.2669 0.00572 -0.26805 C 0.00612 -0.26921 0.00651 -0.27014 0.0069 -0.2713 C 0.00794 -0.27292 0.00937 -0.2743 0.01015 -0.27639 C 0.01054 -0.27731 0.01106 -0.27847 0.01145 -0.2794 C 0.01184 -0.28079 0.01211 -0.28241 0.01263 -0.28333 C 0.0138 -0.28565 0.01549 -0.28727 0.01653 -0.28958 C 0.01718 -0.29143 0.01888 -0.2956 0.01966 -0.29676 C 0.02018 -0.29768 0.02096 -0.29815 0.02161 -0.29884 C 0.022 -0.29977 0.02239 -0.30092 0.02291 -0.30185 C 0.025 -0.30602 0.02343 -0.30139 0.02539 -0.30717 C 0.02747 -0.31273 0.02565 -0.30949 0.02799 -0.31319 C 0.02812 -0.31412 0.02851 -0.31505 0.02851 -0.3162 C 0.02955 -0.32708 0.02942 -0.33565 0.02851 -0.34699 C 0.02838 -0.34907 0.02825 -0.35162 0.02734 -0.35301 L 0.02226 -0.36111 C 0.02174 -0.36204 0.02148 -0.36273 0.02096 -0.36319 C 0.02005 -0.36435 0.01927 -0.36528 0.01836 -0.36643 C 0.01705 -0.36805 0.01601 -0.37014 0.01458 -0.37153 C 0.01341 -0.37245 0.01197 -0.37268 0.0108 -0.37361 C 0.00989 -0.37407 0.00898 -0.37477 0.0082 -0.37569 C 0.00729 -0.37639 0.00664 -0.37778 0.00572 -0.37847 C 0.00403 -0.38032 0.00221 -0.38125 0.00065 -0.38264 C 4.375E-6 -0.38333 -0.00066 -0.38426 -0.00131 -0.38472 C -0.00313 -0.38588 -0.00508 -0.3868 -0.00704 -0.38773 C -0.00834 -0.38935 -0.00951 -0.39051 -0.01081 -0.3919 C -0.01185 -0.39305 -0.01303 -0.39375 -0.01407 -0.39491 C -0.01667 -0.39815 -0.01928 -0.40162 -0.02162 -0.40509 C -0.02214 -0.40602 -0.0224 -0.40717 -0.02292 -0.40833 C -0.02435 -0.41134 -0.02579 -0.41435 -0.02735 -0.41759 C -0.0336 -0.4294 -0.03008 -0.42153 -0.03308 -0.4287 C -0.03451 -0.43588 -0.03269 -0.42685 -0.03503 -0.43588 C -0.03659 -0.44213 -0.03425 -0.43565 -0.03685 -0.44421 C -0.03724 -0.44514 -0.03776 -0.44606 -0.03816 -0.44699 C -0.04011 -0.45625 -0.03842 -0.44792 -0.04011 -0.46875 C -0.04024 -0.47083 -0.0405 -0.47268 -0.04076 -0.47477 C -0.04102 -0.47801 -0.04115 -0.48171 -0.04128 -0.48495 C -0.0405 -0.4868 -0.03946 -0.49005 -0.03816 -0.49097 C -0.03698 -0.49213 -0.03555 -0.49213 -0.03438 -0.49329 C -0.03334 -0.49421 -0.0323 -0.49537 -0.03112 -0.49606 C -0.03034 -0.49699 -0.02943 -0.49745 -0.02865 -0.49815 C -0.02748 -0.49977 -0.0267 -0.50208 -0.02539 -0.50347 C -0.02474 -0.50417 -0.02292 -0.50417 -0.02292 -0.50417 " pathEditMode="relative" rAng="0" ptsTypes="AAAAAAAAAAAAAAAAAAAAAAAAAAAAAAAAAAAAAAAAAAAAAAAAAAAAAAAAAAAAAAAAAAAAAAAAAAAAAAAAAAA">
                                      <p:cBhvr>
                                        <p:cTn id="40" dur="2000" fill="hold"/>
                                        <p:tgtEl>
                                          <p:spTgt spid="283"/>
                                        </p:tgtEl>
                                        <p:attrNameLst>
                                          <p:attrName>ppt_x</p:attrName>
                                          <p:attrName>ppt_y</p:attrName>
                                        </p:attrNameLst>
                                      </p:cBhvr>
                                      <p:rCtr x="-404" y="-2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071" y="1330664"/>
            <a:ext cx="8224090" cy="3697823"/>
          </a:xfrm>
        </p:spPr>
        <p:txBody>
          <a:bodyPr>
            <a:normAutofit/>
          </a:bodyPr>
          <a:lstStyle/>
          <a:p>
            <a:r>
              <a:rPr lang="en-US" sz="1800" i="1" dirty="0"/>
              <a:t>Pachycrepoideus</a:t>
            </a:r>
            <a:r>
              <a:rPr lang="en-US" sz="1800" dirty="0"/>
              <a:t> rearing at home with lower production (Covid 19)</a:t>
            </a:r>
            <a:endParaRPr lang="en-US" sz="1800" dirty="0">
              <a:sym typeface="Wingdings" panose="05000000000000000000" pitchFamily="2" charset="2"/>
            </a:endParaRPr>
          </a:p>
          <a:p>
            <a:pPr marL="0" indent="0">
              <a:buNone/>
            </a:pPr>
            <a:r>
              <a:rPr lang="en-US" sz="1800" dirty="0">
                <a:sym typeface="Wingdings" panose="05000000000000000000" pitchFamily="2" charset="2"/>
              </a:rPr>
              <a:t>	(25-50 </a:t>
            </a:r>
            <a:r>
              <a:rPr lang="en-US" sz="1800" i="1" dirty="0" err="1">
                <a:sym typeface="Wingdings" panose="05000000000000000000" pitchFamily="2" charset="2"/>
              </a:rPr>
              <a:t>Pv</a:t>
            </a:r>
            <a:r>
              <a:rPr lang="en-US" sz="1800" dirty="0">
                <a:sym typeface="Wingdings" panose="05000000000000000000" pitchFamily="2" charset="2"/>
              </a:rPr>
              <a:t> per </a:t>
            </a:r>
            <a:r>
              <a:rPr lang="en-US" sz="1800" dirty="0" err="1">
                <a:sym typeface="Wingdings" panose="05000000000000000000" pitchFamily="2" charset="2"/>
              </a:rPr>
              <a:t>wk</a:t>
            </a:r>
            <a:r>
              <a:rPr lang="en-US" sz="1800" dirty="0">
                <a:sym typeface="Wingdings" panose="05000000000000000000" pitchFamily="2" charset="2"/>
              </a:rPr>
              <a:t> + </a:t>
            </a:r>
            <a:r>
              <a:rPr lang="en-US" sz="1800" dirty="0" err="1">
                <a:sym typeface="Wingdings" panose="05000000000000000000" pitchFamily="2" charset="2"/>
              </a:rPr>
              <a:t>augmentorium</a:t>
            </a:r>
            <a:r>
              <a:rPr lang="en-US" sz="1800" dirty="0">
                <a:sym typeface="Wingdings" panose="05000000000000000000" pitchFamily="2" charset="2"/>
              </a:rPr>
              <a:t> box)</a:t>
            </a:r>
          </a:p>
          <a:p>
            <a:pPr marL="0" indent="0">
              <a:buNone/>
            </a:pPr>
            <a:endParaRPr lang="en-US" sz="1800" i="1" dirty="0"/>
          </a:p>
          <a:p>
            <a:r>
              <a:rPr lang="en-US" sz="1800" i="1" dirty="0" err="1"/>
              <a:t>Muscidifurax</a:t>
            </a:r>
            <a:r>
              <a:rPr lang="en-US" sz="1800" i="1" dirty="0"/>
              <a:t> </a:t>
            </a:r>
            <a:r>
              <a:rPr lang="en-US" sz="1800" i="1" dirty="0" err="1"/>
              <a:t>raptorellus</a:t>
            </a:r>
            <a:r>
              <a:rPr lang="en-US" sz="1800" dirty="0"/>
              <a:t> is pupal ectoparasitoid, used for livestock filth fly control </a:t>
            </a:r>
          </a:p>
          <a:p>
            <a:r>
              <a:rPr lang="en-US" sz="1800" dirty="0"/>
              <a:t>Reported 40% reduction in SWD in raspberry in cage exp (Bonneau et al. 2019)</a:t>
            </a:r>
          </a:p>
          <a:p>
            <a:r>
              <a:rPr lang="en-US" sz="1800" dirty="0"/>
              <a:t>$51 per 25,000 wasps</a:t>
            </a:r>
          </a:p>
          <a:p>
            <a:r>
              <a:rPr lang="en-US" sz="1800" dirty="0"/>
              <a:t>6,250 per release, 2 releases in Aug</a:t>
            </a:r>
          </a:p>
          <a:p>
            <a:r>
              <a:rPr lang="en-US" sz="1800" dirty="0"/>
              <a:t>~34.2/m</a:t>
            </a:r>
            <a:r>
              <a:rPr lang="en-US" sz="1800" baseline="30000" dirty="0"/>
              <a:t>2</a:t>
            </a:r>
            <a:r>
              <a:rPr lang="en-US" sz="1800" dirty="0"/>
              <a:t> per release (~175 fold increase over </a:t>
            </a:r>
            <a:r>
              <a:rPr lang="en-US" sz="1800" i="1" dirty="0" err="1"/>
              <a:t>Pv</a:t>
            </a:r>
            <a:r>
              <a:rPr lang="en-US" sz="1800" dirty="0"/>
              <a:t>)</a:t>
            </a:r>
            <a:endParaRPr lang="en-US" sz="1800" baseline="30000" dirty="0"/>
          </a:p>
          <a:p>
            <a:r>
              <a:rPr lang="en-US" sz="1800" dirty="0"/>
              <a:t>4 control and 4 release hoops, more distant</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2400" y="3009935"/>
            <a:ext cx="2088454" cy="1492481"/>
          </a:xfrm>
          <a:prstGeom prst="rect">
            <a:avLst/>
          </a:prstGeom>
          <a:ln>
            <a:solidFill>
              <a:schemeClr val="tx1"/>
            </a:solidFill>
          </a:ln>
        </p:spPr>
      </p:pic>
      <p:sp>
        <p:nvSpPr>
          <p:cNvPr id="6" name="TextBox 5"/>
          <p:cNvSpPr txBox="1"/>
          <p:nvPr/>
        </p:nvSpPr>
        <p:spPr>
          <a:xfrm rot="16200000">
            <a:off x="7471699" y="3514665"/>
            <a:ext cx="1332224" cy="276999"/>
          </a:xfrm>
          <a:prstGeom prst="rect">
            <a:avLst/>
          </a:prstGeom>
          <a:noFill/>
        </p:spPr>
        <p:txBody>
          <a:bodyPr wrap="none" rtlCol="0">
            <a:spAutoFit/>
          </a:bodyPr>
          <a:lstStyle/>
          <a:p>
            <a:pPr defTabSz="685800">
              <a:buClrTx/>
              <a:defRPr/>
            </a:pPr>
            <a:r>
              <a:rPr lang="en-US" sz="1200" kern="1200" dirty="0">
                <a:solidFill>
                  <a:prstClr val="black"/>
                </a:solidFill>
                <a:latin typeface="Calibri" panose="020F0502020204030204"/>
                <a:ea typeface="+mn-ea"/>
                <a:cs typeface="+mn-cs"/>
              </a:rPr>
              <a:t>Entomology Today</a:t>
            </a:r>
          </a:p>
        </p:txBody>
      </p:sp>
      <p:sp>
        <p:nvSpPr>
          <p:cNvPr id="7" name="TextBox 6">
            <a:extLst>
              <a:ext uri="{FF2B5EF4-FFF2-40B4-BE49-F238E27FC236}">
                <a16:creationId xmlns:a16="http://schemas.microsoft.com/office/drawing/2014/main" id="{F02F318E-2149-445C-B967-85FEC653F30C}"/>
              </a:ext>
            </a:extLst>
          </p:cNvPr>
          <p:cNvSpPr txBox="1"/>
          <p:nvPr/>
        </p:nvSpPr>
        <p:spPr>
          <a:xfrm>
            <a:off x="1417317" y="285750"/>
            <a:ext cx="6978316" cy="1107996"/>
          </a:xfrm>
          <a:prstGeom prst="rect">
            <a:avLst/>
          </a:prstGeom>
          <a:noFill/>
        </p:spPr>
        <p:txBody>
          <a:bodyPr wrap="square" rtlCol="0">
            <a:spAutoFit/>
          </a:bodyPr>
          <a:lstStyle/>
          <a:p>
            <a:pPr algn="ctr"/>
            <a:r>
              <a:rPr lang="en-US" sz="3300" b="1" kern="1200" dirty="0">
                <a:solidFill>
                  <a:srgbClr val="44546A">
                    <a:lumMod val="50000"/>
                  </a:srgbClr>
                </a:solidFill>
                <a:latin typeface="Calibri Light" panose="020F0302020204030204"/>
                <a:ea typeface="+mj-ea"/>
                <a:cs typeface="+mj-cs"/>
              </a:rPr>
              <a:t>USDA-ARS (Oregon) - Jana Lee – 2019</a:t>
            </a:r>
          </a:p>
          <a:p>
            <a:pPr algn="ctr"/>
            <a:r>
              <a:rPr lang="en-US" sz="3300" b="1" dirty="0">
                <a:solidFill>
                  <a:srgbClr val="44546A">
                    <a:lumMod val="50000"/>
                  </a:srgbClr>
                </a:solidFill>
                <a:latin typeface="Calibri Light" panose="020F0302020204030204"/>
                <a:ea typeface="+mj-ea"/>
                <a:cs typeface="+mj-cs"/>
              </a:rPr>
              <a:t>Releases of </a:t>
            </a:r>
            <a:r>
              <a:rPr lang="en-US" sz="3300" b="1" dirty="0" err="1">
                <a:solidFill>
                  <a:srgbClr val="44546A">
                    <a:lumMod val="50000"/>
                  </a:srgbClr>
                </a:solidFill>
                <a:latin typeface="Calibri Light" panose="020F0302020204030204"/>
                <a:ea typeface="+mj-ea"/>
                <a:cs typeface="+mj-cs"/>
              </a:rPr>
              <a:t>Pv</a:t>
            </a:r>
            <a:r>
              <a:rPr lang="en-US" sz="3300" b="1" dirty="0">
                <a:solidFill>
                  <a:srgbClr val="44546A">
                    <a:lumMod val="50000"/>
                  </a:srgbClr>
                </a:solidFill>
                <a:latin typeface="Calibri Light" panose="020F0302020204030204"/>
                <a:ea typeface="+mj-ea"/>
                <a:cs typeface="+mj-cs"/>
              </a:rPr>
              <a:t> &amp; </a:t>
            </a:r>
            <a:r>
              <a:rPr lang="en-US" sz="3300" b="1" i="1" dirty="0" err="1">
                <a:solidFill>
                  <a:srgbClr val="44546A">
                    <a:lumMod val="50000"/>
                  </a:srgbClr>
                </a:solidFill>
                <a:latin typeface="Calibri Light" panose="020F0302020204030204"/>
                <a:ea typeface="+mj-ea"/>
                <a:cs typeface="+mj-cs"/>
              </a:rPr>
              <a:t>Muscidifurax</a:t>
            </a:r>
            <a:endParaRPr lang="en-US" sz="1050" i="1" dirty="0"/>
          </a:p>
        </p:txBody>
      </p:sp>
      <p:pic>
        <p:nvPicPr>
          <p:cNvPr id="10" name="Picture 9">
            <a:extLst>
              <a:ext uri="{FF2B5EF4-FFF2-40B4-BE49-F238E27FC236}">
                <a16:creationId xmlns:a16="http://schemas.microsoft.com/office/drawing/2014/main" id="{76577002-CF83-4E82-9F8F-7315EC449407}"/>
              </a:ext>
            </a:extLst>
          </p:cNvPr>
          <p:cNvPicPr>
            <a:picLocks noChangeAspect="1"/>
          </p:cNvPicPr>
          <p:nvPr/>
        </p:nvPicPr>
        <p:blipFill>
          <a:blip r:embed="rId3"/>
          <a:stretch>
            <a:fillRect/>
          </a:stretch>
        </p:blipFill>
        <p:spPr>
          <a:xfrm>
            <a:off x="8088266" y="7588"/>
            <a:ext cx="1038225" cy="619125"/>
          </a:xfrm>
          <a:prstGeom prst="rect">
            <a:avLst/>
          </a:prstGeom>
        </p:spPr>
      </p:pic>
      <p:grpSp>
        <p:nvGrpSpPr>
          <p:cNvPr id="11" name="Group 10">
            <a:extLst>
              <a:ext uri="{FF2B5EF4-FFF2-40B4-BE49-F238E27FC236}">
                <a16:creationId xmlns:a16="http://schemas.microsoft.com/office/drawing/2014/main" id="{BD09293D-1636-4629-992C-ADDF42886C6A}"/>
              </a:ext>
            </a:extLst>
          </p:cNvPr>
          <p:cNvGrpSpPr/>
          <p:nvPr/>
        </p:nvGrpSpPr>
        <p:grpSpPr>
          <a:xfrm>
            <a:off x="-2438" y="4756049"/>
            <a:ext cx="9144000" cy="389913"/>
            <a:chOff x="-2438" y="4756048"/>
            <a:chExt cx="9144000" cy="389913"/>
          </a:xfrm>
        </p:grpSpPr>
        <p:sp>
          <p:nvSpPr>
            <p:cNvPr id="12" name="Rectangle 11">
              <a:extLst>
                <a:ext uri="{FF2B5EF4-FFF2-40B4-BE49-F238E27FC236}">
                  <a16:creationId xmlns:a16="http://schemas.microsoft.com/office/drawing/2014/main" id="{FEEC3E54-CBE4-4237-A2F2-F6232B1A2DFE}"/>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3" name="Picture 12">
              <a:extLst>
                <a:ext uri="{FF2B5EF4-FFF2-40B4-BE49-F238E27FC236}">
                  <a16:creationId xmlns:a16="http://schemas.microsoft.com/office/drawing/2014/main" id="{4428837A-C6EC-423B-B5A7-C0E687BC6C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4" name="Picture 8" descr="Logo: UC Davis expanded wordmark">
              <a:extLst>
                <a:ext uri="{FF2B5EF4-FFF2-40B4-BE49-F238E27FC236}">
                  <a16:creationId xmlns:a16="http://schemas.microsoft.com/office/drawing/2014/main" id="{53887C0B-190F-4881-8FB7-2B76340747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975AC588-F8A1-4CFF-A823-C09942C758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6" name="Picture 15">
              <a:extLst>
                <a:ext uri="{FF2B5EF4-FFF2-40B4-BE49-F238E27FC236}">
                  <a16:creationId xmlns:a16="http://schemas.microsoft.com/office/drawing/2014/main" id="{729FE760-5320-4344-91FD-59A2D221A2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7" name="Picture 16">
              <a:extLst>
                <a:ext uri="{FF2B5EF4-FFF2-40B4-BE49-F238E27FC236}">
                  <a16:creationId xmlns:a16="http://schemas.microsoft.com/office/drawing/2014/main" id="{DCDAC379-2FE0-4AA7-AC0D-4B28BE8F66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8" name="Picture 17">
              <a:extLst>
                <a:ext uri="{FF2B5EF4-FFF2-40B4-BE49-F238E27FC236}">
                  <a16:creationId xmlns:a16="http://schemas.microsoft.com/office/drawing/2014/main" id="{DE612DD1-AD4D-42C5-8ECA-2B07EFDB64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9" name="Picture 18">
              <a:extLst>
                <a:ext uri="{FF2B5EF4-FFF2-40B4-BE49-F238E27FC236}">
                  <a16:creationId xmlns:a16="http://schemas.microsoft.com/office/drawing/2014/main" id="{3491D964-D1F6-48B4-AB89-637FB5B039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 name="Picture 19">
              <a:extLst>
                <a:ext uri="{FF2B5EF4-FFF2-40B4-BE49-F238E27FC236}">
                  <a16:creationId xmlns:a16="http://schemas.microsoft.com/office/drawing/2014/main" id="{38C49B3C-AEF0-4ACF-B8DE-070700376F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1" name="Picture 20">
              <a:extLst>
                <a:ext uri="{FF2B5EF4-FFF2-40B4-BE49-F238E27FC236}">
                  <a16:creationId xmlns:a16="http://schemas.microsoft.com/office/drawing/2014/main" id="{62A19302-7B1A-4DC7-B391-90B6DDD698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2" name="Picture 21" descr="Screen Shot 2017-11-15 at 11.08.38 AM.png">
              <a:extLst>
                <a:ext uri="{FF2B5EF4-FFF2-40B4-BE49-F238E27FC236}">
                  <a16:creationId xmlns:a16="http://schemas.microsoft.com/office/drawing/2014/main" id="{CD38444F-CE14-4E61-ABF9-3BC13EC9FBC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3" name="Picture 2">
              <a:extLst>
                <a:ext uri="{FF2B5EF4-FFF2-40B4-BE49-F238E27FC236}">
                  <a16:creationId xmlns:a16="http://schemas.microsoft.com/office/drawing/2014/main" id="{7DF89418-A0B9-4514-83E3-47C8126819D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4" name="Picture 2" descr="Image result for rutgers university logo">
              <a:extLst>
                <a:ext uri="{FF2B5EF4-FFF2-40B4-BE49-F238E27FC236}">
                  <a16:creationId xmlns:a16="http://schemas.microsoft.com/office/drawing/2014/main" id="{37CEF72A-E93D-4E81-86E1-7223D8D0553C}"/>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5797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D181A53-A01C-4744-8ACE-7729114F4180}"/>
              </a:ext>
            </a:extLst>
          </p:cNvPr>
          <p:cNvGrpSpPr/>
          <p:nvPr/>
        </p:nvGrpSpPr>
        <p:grpSpPr>
          <a:xfrm>
            <a:off x="-2438" y="4756049"/>
            <a:ext cx="9144000" cy="389913"/>
            <a:chOff x="-2438" y="4756048"/>
            <a:chExt cx="9144000" cy="389913"/>
          </a:xfrm>
        </p:grpSpPr>
        <p:sp>
          <p:nvSpPr>
            <p:cNvPr id="30" name="Rectangle 29">
              <a:extLst>
                <a:ext uri="{FF2B5EF4-FFF2-40B4-BE49-F238E27FC236}">
                  <a16:creationId xmlns:a16="http://schemas.microsoft.com/office/drawing/2014/main" id="{6618FE79-2D51-4E5E-9511-282BA8103F1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31" name="Picture 30">
              <a:extLst>
                <a:ext uri="{FF2B5EF4-FFF2-40B4-BE49-F238E27FC236}">
                  <a16:creationId xmlns:a16="http://schemas.microsoft.com/office/drawing/2014/main" id="{11E4B79A-48FD-4B7A-95DF-7F4A5927A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32" name="Picture 8" descr="Logo: UC Davis expanded wordmark">
              <a:extLst>
                <a:ext uri="{FF2B5EF4-FFF2-40B4-BE49-F238E27FC236}">
                  <a16:creationId xmlns:a16="http://schemas.microsoft.com/office/drawing/2014/main" id="{64DF72F1-89C9-450A-B91E-5675C9AB91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2">
              <a:extLst>
                <a:ext uri="{FF2B5EF4-FFF2-40B4-BE49-F238E27FC236}">
                  <a16:creationId xmlns:a16="http://schemas.microsoft.com/office/drawing/2014/main" id="{359DE058-6638-472E-B477-7D9D9EB48D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4" name="Picture 33">
              <a:extLst>
                <a:ext uri="{FF2B5EF4-FFF2-40B4-BE49-F238E27FC236}">
                  <a16:creationId xmlns:a16="http://schemas.microsoft.com/office/drawing/2014/main" id="{9D7A03E1-7116-48F4-AF12-334160D190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35" name="Picture 34">
              <a:extLst>
                <a:ext uri="{FF2B5EF4-FFF2-40B4-BE49-F238E27FC236}">
                  <a16:creationId xmlns:a16="http://schemas.microsoft.com/office/drawing/2014/main" id="{63372647-E3E1-4DE0-BA14-9EE2DA78AE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36" name="Picture 35">
              <a:extLst>
                <a:ext uri="{FF2B5EF4-FFF2-40B4-BE49-F238E27FC236}">
                  <a16:creationId xmlns:a16="http://schemas.microsoft.com/office/drawing/2014/main" id="{01F4AEDF-2DD3-4385-BB08-78182FCEA5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37" name="Picture 36">
              <a:extLst>
                <a:ext uri="{FF2B5EF4-FFF2-40B4-BE49-F238E27FC236}">
                  <a16:creationId xmlns:a16="http://schemas.microsoft.com/office/drawing/2014/main" id="{461BCC76-DCF3-4236-86DD-6649C9BF2A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8" name="Picture 37">
              <a:extLst>
                <a:ext uri="{FF2B5EF4-FFF2-40B4-BE49-F238E27FC236}">
                  <a16:creationId xmlns:a16="http://schemas.microsoft.com/office/drawing/2014/main" id="{6CFEC121-4BB2-45DA-9DA3-F39ED6D00F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9" name="Picture 38">
              <a:extLst>
                <a:ext uri="{FF2B5EF4-FFF2-40B4-BE49-F238E27FC236}">
                  <a16:creationId xmlns:a16="http://schemas.microsoft.com/office/drawing/2014/main" id="{298D5A17-2651-4D9D-AF64-8CB409F4D1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40" name="Picture 39" descr="Screen Shot 2017-11-15 at 11.08.38 AM.png">
              <a:extLst>
                <a:ext uri="{FF2B5EF4-FFF2-40B4-BE49-F238E27FC236}">
                  <a16:creationId xmlns:a16="http://schemas.microsoft.com/office/drawing/2014/main" id="{FA7FF9F2-2985-4B25-9957-09E3517B1D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1" name="Picture 2">
              <a:extLst>
                <a:ext uri="{FF2B5EF4-FFF2-40B4-BE49-F238E27FC236}">
                  <a16:creationId xmlns:a16="http://schemas.microsoft.com/office/drawing/2014/main" id="{456F8D2F-32CA-4E50-9B48-DBF3B2C323C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2" name="Picture 2" descr="Image result for rutgers university logo">
              <a:extLst>
                <a:ext uri="{FF2B5EF4-FFF2-40B4-BE49-F238E27FC236}">
                  <a16:creationId xmlns:a16="http://schemas.microsoft.com/office/drawing/2014/main" id="{A0C01497-A264-4459-B99D-B6BB7975AAE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744586DA-542B-4BDA-B1E9-86131E0AFD7C}"/>
              </a:ext>
            </a:extLst>
          </p:cNvPr>
          <p:cNvPicPr>
            <a:picLocks noChangeAspect="1"/>
          </p:cNvPicPr>
          <p:nvPr/>
        </p:nvPicPr>
        <p:blipFill>
          <a:blip r:embed="rId14"/>
          <a:stretch>
            <a:fillRect/>
          </a:stretch>
        </p:blipFill>
        <p:spPr>
          <a:xfrm>
            <a:off x="8088266" y="7588"/>
            <a:ext cx="1038225" cy="619125"/>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25415" y="846781"/>
            <a:ext cx="3039651" cy="1740709"/>
          </a:xfrm>
          <a:prstGeom prst="rect">
            <a:avLst/>
          </a:prstGeom>
          <a:ln>
            <a:solidFill>
              <a:schemeClr val="tx1"/>
            </a:solidFill>
          </a:ln>
        </p:spPr>
      </p:pic>
      <p:pic>
        <p:nvPicPr>
          <p:cNvPr id="5" name="Picture 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23559" y="2639801"/>
            <a:ext cx="3037214" cy="1823915"/>
          </a:xfrm>
          <a:prstGeom prst="rect">
            <a:avLst/>
          </a:prstGeom>
          <a:ln>
            <a:solidFill>
              <a:schemeClr val="tx1"/>
            </a:solidFill>
          </a:ln>
        </p:spPr>
      </p:pic>
      <p:pic>
        <p:nvPicPr>
          <p:cNvPr id="7" name="Picture 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771318" y="2688848"/>
            <a:ext cx="3097106" cy="1774868"/>
          </a:xfrm>
          <a:prstGeom prst="rect">
            <a:avLst/>
          </a:prstGeom>
          <a:ln>
            <a:solidFill>
              <a:schemeClr val="tx1"/>
            </a:solidFill>
          </a:ln>
        </p:spPr>
      </p:pic>
      <p:sp>
        <p:nvSpPr>
          <p:cNvPr id="9" name="Sun 8"/>
          <p:cNvSpPr/>
          <p:nvPr/>
        </p:nvSpPr>
        <p:spPr>
          <a:xfrm>
            <a:off x="1885401" y="1836998"/>
            <a:ext cx="121744" cy="156672"/>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0" name="Can 9"/>
          <p:cNvSpPr/>
          <p:nvPr/>
        </p:nvSpPr>
        <p:spPr>
          <a:xfrm>
            <a:off x="3194231" y="3165406"/>
            <a:ext cx="87589" cy="12791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 name="Can 10"/>
          <p:cNvSpPr/>
          <p:nvPr/>
        </p:nvSpPr>
        <p:spPr>
          <a:xfrm>
            <a:off x="606122" y="1880504"/>
            <a:ext cx="87589" cy="12791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 name="Trapezoid 11"/>
          <p:cNvSpPr/>
          <p:nvPr/>
        </p:nvSpPr>
        <p:spPr>
          <a:xfrm>
            <a:off x="3100263" y="3340538"/>
            <a:ext cx="275525" cy="117504"/>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3" name="Trapezoid 12"/>
          <p:cNvSpPr/>
          <p:nvPr/>
        </p:nvSpPr>
        <p:spPr>
          <a:xfrm>
            <a:off x="512154" y="2063778"/>
            <a:ext cx="275525" cy="117504"/>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4" name="Sun 13"/>
          <p:cNvSpPr/>
          <p:nvPr/>
        </p:nvSpPr>
        <p:spPr>
          <a:xfrm>
            <a:off x="1869706" y="3495707"/>
            <a:ext cx="121744" cy="156672"/>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Trapezoid 14"/>
          <p:cNvSpPr/>
          <p:nvPr/>
        </p:nvSpPr>
        <p:spPr>
          <a:xfrm>
            <a:off x="512154" y="3522965"/>
            <a:ext cx="275525" cy="117504"/>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Can 15"/>
          <p:cNvSpPr/>
          <p:nvPr/>
        </p:nvSpPr>
        <p:spPr>
          <a:xfrm>
            <a:off x="606122" y="3330124"/>
            <a:ext cx="87589" cy="12791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Trapezoid 16"/>
          <p:cNvSpPr/>
          <p:nvPr/>
        </p:nvSpPr>
        <p:spPr>
          <a:xfrm>
            <a:off x="3100263" y="1661757"/>
            <a:ext cx="275525" cy="117504"/>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8" name="Can 17"/>
          <p:cNvSpPr/>
          <p:nvPr/>
        </p:nvSpPr>
        <p:spPr>
          <a:xfrm>
            <a:off x="3194231" y="1470064"/>
            <a:ext cx="87589" cy="12791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cxnSp>
        <p:nvCxnSpPr>
          <p:cNvPr id="20" name="Elbow Connector 19"/>
          <p:cNvCxnSpPr/>
          <p:nvPr/>
        </p:nvCxnSpPr>
        <p:spPr>
          <a:xfrm flipV="1">
            <a:off x="2117875" y="1632452"/>
            <a:ext cx="980219" cy="156672"/>
          </a:xfrm>
          <a:prstGeom prst="bentConnector3">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sp>
        <p:nvSpPr>
          <p:cNvPr id="21" name="TextBox 20"/>
          <p:cNvSpPr txBox="1"/>
          <p:nvPr/>
        </p:nvSpPr>
        <p:spPr>
          <a:xfrm>
            <a:off x="2538612" y="1740078"/>
            <a:ext cx="831959" cy="507831"/>
          </a:xfrm>
          <a:prstGeom prst="rect">
            <a:avLst/>
          </a:prstGeom>
          <a:noFill/>
        </p:spPr>
        <p:txBody>
          <a:bodyPr wrap="none" rtlCol="0">
            <a:spAutoFit/>
          </a:bodyPr>
          <a:lstStyle/>
          <a:p>
            <a:pPr defTabSz="685800">
              <a:buClrTx/>
              <a:defRPr/>
            </a:pPr>
            <a:r>
              <a:rPr lang="en-US" sz="1350" kern="1200" dirty="0">
                <a:solidFill>
                  <a:srgbClr val="FFFF00"/>
                </a:solidFill>
                <a:latin typeface="Calibri" panose="020F0502020204030204"/>
                <a:ea typeface="+mn-ea"/>
                <a:cs typeface="+mn-cs"/>
              </a:rPr>
              <a:t>Side row </a:t>
            </a:r>
          </a:p>
          <a:p>
            <a:pPr defTabSz="685800">
              <a:buClrTx/>
              <a:defRPr/>
            </a:pPr>
            <a:r>
              <a:rPr lang="en-US" sz="1350" kern="1200" dirty="0">
                <a:solidFill>
                  <a:srgbClr val="FFFF00"/>
                </a:solidFill>
                <a:latin typeface="Calibri" panose="020F0502020204030204"/>
                <a:ea typeface="+mn-ea"/>
                <a:cs typeface="+mn-cs"/>
              </a:rPr>
              <a:t>9 m</a:t>
            </a:r>
          </a:p>
        </p:txBody>
      </p:sp>
      <p:cxnSp>
        <p:nvCxnSpPr>
          <p:cNvPr id="23" name="Straight Arrow Connector 22"/>
          <p:cNvCxnSpPr/>
          <p:nvPr/>
        </p:nvCxnSpPr>
        <p:spPr>
          <a:xfrm flipV="1">
            <a:off x="2096474" y="3258119"/>
            <a:ext cx="1023021" cy="10062"/>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sp>
        <p:nvSpPr>
          <p:cNvPr id="24" name="TextBox 23"/>
          <p:cNvSpPr txBox="1"/>
          <p:nvPr/>
        </p:nvSpPr>
        <p:spPr>
          <a:xfrm>
            <a:off x="2393236" y="3250895"/>
            <a:ext cx="537327" cy="300082"/>
          </a:xfrm>
          <a:prstGeom prst="rect">
            <a:avLst/>
          </a:prstGeom>
          <a:noFill/>
        </p:spPr>
        <p:txBody>
          <a:bodyPr wrap="none" rtlCol="0">
            <a:spAutoFit/>
          </a:bodyPr>
          <a:lstStyle/>
          <a:p>
            <a:pPr defTabSz="685800">
              <a:buClrTx/>
              <a:defRPr/>
            </a:pPr>
            <a:r>
              <a:rPr lang="en-US" sz="1350" kern="1200" dirty="0">
                <a:solidFill>
                  <a:srgbClr val="FFFF00"/>
                </a:solidFill>
                <a:latin typeface="Calibri" panose="020F0502020204030204"/>
                <a:ea typeface="+mn-ea"/>
                <a:cs typeface="+mn-cs"/>
              </a:rPr>
              <a:t>10 m</a:t>
            </a:r>
          </a:p>
        </p:txBody>
      </p:sp>
      <p:sp>
        <p:nvSpPr>
          <p:cNvPr id="26" name="Cube 25"/>
          <p:cNvSpPr/>
          <p:nvPr/>
        </p:nvSpPr>
        <p:spPr>
          <a:xfrm>
            <a:off x="1852529" y="2082280"/>
            <a:ext cx="187488" cy="19800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7" name="Cube 26"/>
          <p:cNvSpPr/>
          <p:nvPr/>
        </p:nvSpPr>
        <p:spPr>
          <a:xfrm>
            <a:off x="1824530" y="3743647"/>
            <a:ext cx="187488" cy="19800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8" name="Content Placeholder 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602232" y="846780"/>
            <a:ext cx="1996989" cy="3616935"/>
          </a:xfrm>
          <a:prstGeom prst="rect">
            <a:avLst/>
          </a:prstGeom>
          <a:ln>
            <a:solidFill>
              <a:schemeClr val="tx1"/>
            </a:solidFill>
          </a:ln>
        </p:spPr>
      </p:pic>
      <p:pic>
        <p:nvPicPr>
          <p:cNvPr id="25" name="Picture 24"/>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777333" y="841774"/>
            <a:ext cx="2365782" cy="1796609"/>
          </a:xfrm>
          <a:prstGeom prst="rect">
            <a:avLst/>
          </a:prstGeom>
          <a:ln>
            <a:solidFill>
              <a:schemeClr val="tx1"/>
            </a:solidFill>
          </a:ln>
        </p:spPr>
      </p:pic>
      <p:sp>
        <p:nvSpPr>
          <p:cNvPr id="22" name="TextBox 21">
            <a:extLst>
              <a:ext uri="{FF2B5EF4-FFF2-40B4-BE49-F238E27FC236}">
                <a16:creationId xmlns:a16="http://schemas.microsoft.com/office/drawing/2014/main" id="{6A8AF207-1E19-4D5A-B902-55ACDF74BCA4}"/>
              </a:ext>
            </a:extLst>
          </p:cNvPr>
          <p:cNvSpPr txBox="1"/>
          <p:nvPr/>
        </p:nvSpPr>
        <p:spPr>
          <a:xfrm>
            <a:off x="893281" y="199351"/>
            <a:ext cx="2531462" cy="507831"/>
          </a:xfrm>
          <a:prstGeom prst="rect">
            <a:avLst/>
          </a:prstGeom>
          <a:noFill/>
        </p:spPr>
        <p:txBody>
          <a:bodyPr wrap="none" rtlCol="0">
            <a:spAutoFit/>
          </a:bodyPr>
          <a:lstStyle/>
          <a:p>
            <a:r>
              <a:rPr lang="en-US" sz="2700" dirty="0"/>
              <a:t>Data Collection</a:t>
            </a:r>
          </a:p>
        </p:txBody>
      </p:sp>
      <p:sp>
        <p:nvSpPr>
          <p:cNvPr id="44" name="TextBox 43">
            <a:extLst>
              <a:ext uri="{FF2B5EF4-FFF2-40B4-BE49-F238E27FC236}">
                <a16:creationId xmlns:a16="http://schemas.microsoft.com/office/drawing/2014/main" id="{ACDDF717-85F8-4725-9811-EAADDF2E81C4}"/>
              </a:ext>
            </a:extLst>
          </p:cNvPr>
          <p:cNvSpPr txBox="1"/>
          <p:nvPr/>
        </p:nvSpPr>
        <p:spPr>
          <a:xfrm>
            <a:off x="5801727" y="4094583"/>
            <a:ext cx="1375698" cy="253916"/>
          </a:xfrm>
          <a:prstGeom prst="rect">
            <a:avLst/>
          </a:prstGeom>
          <a:noFill/>
        </p:spPr>
        <p:txBody>
          <a:bodyPr wrap="none" rtlCol="0">
            <a:spAutoFit/>
          </a:bodyPr>
          <a:lstStyle/>
          <a:p>
            <a:r>
              <a:rPr lang="en-US" sz="1050" dirty="0">
                <a:solidFill>
                  <a:schemeClr val="bg1"/>
                </a:solidFill>
              </a:rPr>
              <a:t>SWD adults in traps</a:t>
            </a:r>
          </a:p>
        </p:txBody>
      </p:sp>
      <p:sp>
        <p:nvSpPr>
          <p:cNvPr id="45" name="TextBox 44">
            <a:extLst>
              <a:ext uri="{FF2B5EF4-FFF2-40B4-BE49-F238E27FC236}">
                <a16:creationId xmlns:a16="http://schemas.microsoft.com/office/drawing/2014/main" id="{03395E2D-A09F-4257-B116-3BF25A56C44A}"/>
              </a:ext>
            </a:extLst>
          </p:cNvPr>
          <p:cNvSpPr txBox="1"/>
          <p:nvPr/>
        </p:nvSpPr>
        <p:spPr>
          <a:xfrm>
            <a:off x="3848477" y="4094583"/>
            <a:ext cx="1285929" cy="253916"/>
          </a:xfrm>
          <a:prstGeom prst="rect">
            <a:avLst/>
          </a:prstGeom>
          <a:noFill/>
        </p:spPr>
        <p:txBody>
          <a:bodyPr wrap="none" rtlCol="0">
            <a:spAutoFit/>
          </a:bodyPr>
          <a:lstStyle/>
          <a:p>
            <a:r>
              <a:rPr lang="en-US" sz="1050" dirty="0">
                <a:solidFill>
                  <a:schemeClr val="bg1"/>
                </a:solidFill>
              </a:rPr>
              <a:t>Sentinel SWD fruit</a:t>
            </a:r>
          </a:p>
        </p:txBody>
      </p:sp>
      <p:sp>
        <p:nvSpPr>
          <p:cNvPr id="47" name="TextBox 46">
            <a:extLst>
              <a:ext uri="{FF2B5EF4-FFF2-40B4-BE49-F238E27FC236}">
                <a16:creationId xmlns:a16="http://schemas.microsoft.com/office/drawing/2014/main" id="{F2A35BF2-4C98-4987-9664-DB7A65F9A004}"/>
              </a:ext>
            </a:extLst>
          </p:cNvPr>
          <p:cNvSpPr txBox="1"/>
          <p:nvPr/>
        </p:nvSpPr>
        <p:spPr>
          <a:xfrm>
            <a:off x="5801727" y="2181282"/>
            <a:ext cx="1922962" cy="415498"/>
          </a:xfrm>
          <a:prstGeom prst="rect">
            <a:avLst/>
          </a:prstGeom>
          <a:noFill/>
        </p:spPr>
        <p:txBody>
          <a:bodyPr wrap="none" rtlCol="0">
            <a:spAutoFit/>
          </a:bodyPr>
          <a:lstStyle/>
          <a:p>
            <a:r>
              <a:rPr lang="en-US" sz="1050" dirty="0">
                <a:solidFill>
                  <a:schemeClr val="bg1"/>
                </a:solidFill>
              </a:rPr>
              <a:t>SWD larvae in fruit</a:t>
            </a:r>
          </a:p>
          <a:p>
            <a:pPr>
              <a:tabLst>
                <a:tab pos="175022" algn="l"/>
              </a:tabLst>
            </a:pPr>
            <a:r>
              <a:rPr lang="en-US" sz="1050" dirty="0">
                <a:solidFill>
                  <a:schemeClr val="bg1"/>
                </a:solidFill>
              </a:rPr>
              <a:t>	weighing out fruit samples</a:t>
            </a:r>
          </a:p>
        </p:txBody>
      </p:sp>
    </p:spTree>
    <p:extLst>
      <p:ext uri="{BB962C8B-B14F-4D97-AF65-F5344CB8AC3E}">
        <p14:creationId xmlns:p14="http://schemas.microsoft.com/office/powerpoint/2010/main" val="1040178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type="pic" idx="1"/>
          </p:nvPr>
        </p:nvGraphicFramePr>
        <p:xfrm>
          <a:off x="285491" y="2326610"/>
          <a:ext cx="8152746" cy="1282976"/>
        </p:xfrm>
        <a:graphic>
          <a:graphicData uri="http://schemas.openxmlformats.org/drawingml/2006/table">
            <a:tbl>
              <a:tblPr firstRow="1" bandRow="1">
                <a:tableStyleId>{5C22544A-7EE6-4342-B048-85BDC9FD1C3A}</a:tableStyleId>
              </a:tblPr>
              <a:tblGrid>
                <a:gridCol w="2140171">
                  <a:extLst>
                    <a:ext uri="{9D8B030D-6E8A-4147-A177-3AD203B41FA5}">
                      <a16:colId xmlns:a16="http://schemas.microsoft.com/office/drawing/2014/main" val="3466491049"/>
                    </a:ext>
                  </a:extLst>
                </a:gridCol>
                <a:gridCol w="1525314">
                  <a:extLst>
                    <a:ext uri="{9D8B030D-6E8A-4147-A177-3AD203B41FA5}">
                      <a16:colId xmlns:a16="http://schemas.microsoft.com/office/drawing/2014/main" val="2684112548"/>
                    </a:ext>
                  </a:extLst>
                </a:gridCol>
                <a:gridCol w="1874126">
                  <a:extLst>
                    <a:ext uri="{9D8B030D-6E8A-4147-A177-3AD203B41FA5}">
                      <a16:colId xmlns:a16="http://schemas.microsoft.com/office/drawing/2014/main" val="1040269076"/>
                    </a:ext>
                  </a:extLst>
                </a:gridCol>
                <a:gridCol w="2613135">
                  <a:extLst>
                    <a:ext uri="{9D8B030D-6E8A-4147-A177-3AD203B41FA5}">
                      <a16:colId xmlns:a16="http://schemas.microsoft.com/office/drawing/2014/main" val="4035961079"/>
                    </a:ext>
                  </a:extLst>
                </a:gridCol>
              </a:tblGrid>
              <a:tr h="325755">
                <a:tc>
                  <a:txBody>
                    <a:bodyPr/>
                    <a:lstStyle/>
                    <a:p>
                      <a:pPr algn="ctr"/>
                      <a:r>
                        <a:rPr lang="en-US" sz="1800" dirty="0"/>
                        <a:t>Sampling</a:t>
                      </a:r>
                    </a:p>
                  </a:txBody>
                  <a:tcPr marL="30190" marR="30190" marT="25718" marB="25718"/>
                </a:tc>
                <a:tc>
                  <a:txBody>
                    <a:bodyPr/>
                    <a:lstStyle/>
                    <a:p>
                      <a:pPr algn="ctr"/>
                      <a:r>
                        <a:rPr lang="en-US" sz="1800" dirty="0"/>
                        <a:t>Hoop House</a:t>
                      </a:r>
                    </a:p>
                  </a:txBody>
                  <a:tcPr marL="30190" marR="30190" marT="25718" marB="25718"/>
                </a:tc>
                <a:tc>
                  <a:txBody>
                    <a:bodyPr/>
                    <a:lstStyle/>
                    <a:p>
                      <a:pPr algn="ctr"/>
                      <a:r>
                        <a:rPr lang="en-US" sz="1800" dirty="0"/>
                        <a:t>B</a:t>
                      </a:r>
                      <a:r>
                        <a:rPr lang="en-US" sz="1800" baseline="0" dirty="0"/>
                        <a:t>lackberry borders</a:t>
                      </a:r>
                      <a:endParaRPr lang="en-US" sz="1800" dirty="0"/>
                    </a:p>
                  </a:txBody>
                  <a:tcPr marL="30190" marR="30190" marT="25718" marB="25718"/>
                </a:tc>
                <a:tc>
                  <a:txBody>
                    <a:bodyPr/>
                    <a:lstStyle/>
                    <a:p>
                      <a:pPr algn="ctr"/>
                      <a:r>
                        <a:rPr lang="en-US" sz="1800" dirty="0"/>
                        <a:t>2020 Hoop House</a:t>
                      </a:r>
                    </a:p>
                  </a:txBody>
                  <a:tcPr marL="30190" marR="30190" marT="25718" marB="25718"/>
                </a:tc>
                <a:extLst>
                  <a:ext uri="{0D108BD9-81ED-4DB2-BD59-A6C34878D82A}">
                    <a16:rowId xmlns:a16="http://schemas.microsoft.com/office/drawing/2014/main" val="2070626545"/>
                  </a:ext>
                </a:extLst>
              </a:tr>
              <a:tr h="354517">
                <a:tc>
                  <a:txBody>
                    <a:bodyPr/>
                    <a:lstStyle/>
                    <a:p>
                      <a:pPr algn="ctr"/>
                      <a:r>
                        <a:rPr lang="en-US" sz="1600" u="none" dirty="0"/>
                        <a:t>Sentinel Parasitism</a:t>
                      </a:r>
                    </a:p>
                  </a:txBody>
                  <a:tcPr marL="30190" marR="30190" marT="25718" marB="25718"/>
                </a:tc>
                <a:tc>
                  <a:txBody>
                    <a:bodyPr/>
                    <a:lstStyle/>
                    <a:p>
                      <a:pPr algn="ctr"/>
                      <a:r>
                        <a:rPr lang="en-US" sz="1500" dirty="0"/>
                        <a:t>Higher (47 v 30%)</a:t>
                      </a:r>
                      <a:endParaRPr lang="en-US" sz="1500" baseline="0" dirty="0"/>
                    </a:p>
                  </a:txBody>
                  <a:tcPr marL="30190" marR="30190" marT="25718" marB="25718"/>
                </a:tc>
                <a:tc>
                  <a:txBody>
                    <a:bodyPr/>
                    <a:lstStyle/>
                    <a:p>
                      <a:pPr algn="ctr"/>
                      <a:r>
                        <a:rPr lang="en-US" sz="1500" dirty="0"/>
                        <a:t>Ns (44 v 31%)</a:t>
                      </a:r>
                    </a:p>
                  </a:txBody>
                  <a:tcPr marL="30190" marR="30190" marT="25718" marB="25718"/>
                </a:tc>
                <a:tc>
                  <a:txBody>
                    <a:bodyPr/>
                    <a:lstStyle/>
                    <a:p>
                      <a:pPr algn="ctr"/>
                      <a:r>
                        <a:rPr lang="en-US" sz="1500" baseline="0" dirty="0"/>
                        <a:t>Ns (20 v 20%)</a:t>
                      </a:r>
                    </a:p>
                  </a:txBody>
                  <a:tcPr marL="30190" marR="30190" marT="25718" marB="25718"/>
                </a:tc>
                <a:extLst>
                  <a:ext uri="{0D108BD9-81ED-4DB2-BD59-A6C34878D82A}">
                    <a16:rowId xmlns:a16="http://schemas.microsoft.com/office/drawing/2014/main" val="2433343811"/>
                  </a:ext>
                </a:extLst>
              </a:tr>
              <a:tr h="307427">
                <a:tc>
                  <a:txBody>
                    <a:bodyPr/>
                    <a:lstStyle/>
                    <a:p>
                      <a:pPr algn="ctr"/>
                      <a:r>
                        <a:rPr lang="en-US" sz="1600" dirty="0"/>
                        <a:t>SWD</a:t>
                      </a:r>
                      <a:r>
                        <a:rPr lang="en-US" sz="1600" baseline="0" dirty="0"/>
                        <a:t> larvae in fruit</a:t>
                      </a:r>
                      <a:endParaRPr lang="en-US" sz="1600" dirty="0"/>
                    </a:p>
                  </a:txBody>
                  <a:tcPr marL="30190" marR="30190" marT="25718" marB="25718"/>
                </a:tc>
                <a:tc>
                  <a:txBody>
                    <a:bodyPr/>
                    <a:lstStyle/>
                    <a:p>
                      <a:pPr algn="ctr"/>
                      <a:r>
                        <a:rPr lang="en-US" sz="1500" dirty="0"/>
                        <a:t>ns</a:t>
                      </a:r>
                    </a:p>
                  </a:txBody>
                  <a:tcPr marL="30190" marR="30190" marT="25718" marB="25718"/>
                </a:tc>
                <a:tc>
                  <a:txBody>
                    <a:bodyPr/>
                    <a:lstStyle/>
                    <a:p>
                      <a:pPr algn="ctr"/>
                      <a:r>
                        <a:rPr lang="en-US" sz="1500" dirty="0"/>
                        <a:t>ns</a:t>
                      </a:r>
                    </a:p>
                  </a:txBody>
                  <a:tcPr marL="30190" marR="30190" marT="25718" marB="25718"/>
                </a:tc>
                <a:tc>
                  <a:txBody>
                    <a:bodyPr/>
                    <a:lstStyle/>
                    <a:p>
                      <a:pPr algn="ctr"/>
                      <a:r>
                        <a:rPr lang="en-US" sz="1500" dirty="0"/>
                        <a:t>ns</a:t>
                      </a:r>
                    </a:p>
                  </a:txBody>
                  <a:tcPr marL="30190" marR="30190" marT="25718" marB="25718"/>
                </a:tc>
                <a:extLst>
                  <a:ext uri="{0D108BD9-81ED-4DB2-BD59-A6C34878D82A}">
                    <a16:rowId xmlns:a16="http://schemas.microsoft.com/office/drawing/2014/main" val="2900542979"/>
                  </a:ext>
                </a:extLst>
              </a:tr>
              <a:tr h="291465">
                <a:tc>
                  <a:txBody>
                    <a:bodyPr/>
                    <a:lstStyle/>
                    <a:p>
                      <a:pPr algn="ctr"/>
                      <a:r>
                        <a:rPr lang="en-US" sz="1600" dirty="0"/>
                        <a:t>SWD adults in traps</a:t>
                      </a:r>
                    </a:p>
                  </a:txBody>
                  <a:tcPr marL="30190" marR="30190"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ns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30190" marR="30190"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ns</a:t>
                      </a:r>
                    </a:p>
                  </a:txBody>
                  <a:tcPr marL="30190" marR="30190"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ns</a:t>
                      </a:r>
                    </a:p>
                  </a:txBody>
                  <a:tcPr marL="30190" marR="30190" marT="25718" marB="25718"/>
                </a:tc>
                <a:extLst>
                  <a:ext uri="{0D108BD9-81ED-4DB2-BD59-A6C34878D82A}">
                    <a16:rowId xmlns:a16="http://schemas.microsoft.com/office/drawing/2014/main" val="3858387910"/>
                  </a:ext>
                </a:extLst>
              </a:tr>
            </a:tbl>
          </a:graphicData>
        </a:graphic>
      </p:graphicFrame>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2440" y="589401"/>
            <a:ext cx="1457509" cy="1322241"/>
          </a:xfrm>
          <a:prstGeom prst="rect">
            <a:avLst/>
          </a:prstGeom>
          <a:ln w="28575">
            <a:solidFill>
              <a:schemeClr val="tx1"/>
            </a:solidFill>
          </a:ln>
        </p:spPr>
      </p:pic>
      <p:sp>
        <p:nvSpPr>
          <p:cNvPr id="2" name="TextBox 1"/>
          <p:cNvSpPr txBox="1"/>
          <p:nvPr/>
        </p:nvSpPr>
        <p:spPr>
          <a:xfrm>
            <a:off x="796826" y="844676"/>
            <a:ext cx="1788459" cy="923330"/>
          </a:xfrm>
          <a:prstGeom prst="rect">
            <a:avLst/>
          </a:prstGeom>
          <a:noFill/>
        </p:spPr>
        <p:txBody>
          <a:bodyPr wrap="square" rtlCol="0">
            <a:spAutoFit/>
          </a:bodyPr>
          <a:lstStyle/>
          <a:p>
            <a:pPr algn="r" defTabSz="685800">
              <a:buClrTx/>
              <a:defRPr/>
            </a:pPr>
            <a:r>
              <a:rPr lang="en-US" sz="1800" kern="1200" dirty="0">
                <a:solidFill>
                  <a:prstClr val="black"/>
                </a:solidFill>
                <a:latin typeface="Calibri" panose="020F0502020204030204"/>
                <a:ea typeface="+mn-ea"/>
                <a:cs typeface="+mn-cs"/>
              </a:rPr>
              <a:t>2019 release of </a:t>
            </a:r>
            <a:endParaRPr lang="en-US" sz="1800" dirty="0">
              <a:solidFill>
                <a:prstClr val="black"/>
              </a:solidFill>
              <a:latin typeface="Calibri" panose="020F0502020204030204"/>
            </a:endParaRPr>
          </a:p>
          <a:p>
            <a:pPr algn="r" defTabSz="685800">
              <a:buClrTx/>
              <a:defRPr/>
            </a:pPr>
            <a:r>
              <a:rPr lang="en-US" sz="1800" i="1" kern="1200" dirty="0">
                <a:solidFill>
                  <a:prstClr val="black"/>
                </a:solidFill>
                <a:latin typeface="Calibri" panose="020F0502020204030204"/>
                <a:ea typeface="+mn-ea"/>
                <a:cs typeface="+mn-cs"/>
              </a:rPr>
              <a:t>Pachycrepoideus vindemiae</a:t>
            </a:r>
            <a:r>
              <a:rPr lang="en-US" sz="1800" kern="1200" dirty="0">
                <a:solidFill>
                  <a:prstClr val="black"/>
                </a:solidFill>
                <a:latin typeface="Calibri" panose="020F0502020204030204"/>
                <a:ea typeface="+mn-ea"/>
                <a:cs typeface="+mn-cs"/>
              </a:rPr>
              <a:t> (</a:t>
            </a:r>
            <a:r>
              <a:rPr lang="en-US" sz="1800" i="1" kern="1200" dirty="0" err="1">
                <a:solidFill>
                  <a:prstClr val="black"/>
                </a:solidFill>
                <a:latin typeface="Calibri" panose="020F0502020204030204"/>
                <a:ea typeface="+mn-ea"/>
                <a:cs typeface="+mn-cs"/>
              </a:rPr>
              <a:t>Pv</a:t>
            </a:r>
            <a:r>
              <a:rPr lang="en-US" sz="1800" kern="1200" dirty="0">
                <a:solidFill>
                  <a:prstClr val="black"/>
                </a:solidFill>
                <a:latin typeface="Calibri" panose="020F0502020204030204"/>
                <a:ea typeface="+mn-ea"/>
                <a:cs typeface="+mn-cs"/>
              </a:rPr>
              <a:t>)</a:t>
            </a:r>
          </a:p>
        </p:txBody>
      </p:sp>
      <p:sp>
        <p:nvSpPr>
          <p:cNvPr id="3" name="TextBox 2"/>
          <p:cNvSpPr txBox="1"/>
          <p:nvPr/>
        </p:nvSpPr>
        <p:spPr>
          <a:xfrm rot="16200000">
            <a:off x="3542830" y="1207397"/>
            <a:ext cx="970137" cy="230832"/>
          </a:xfrm>
          <a:prstGeom prst="rect">
            <a:avLst/>
          </a:prstGeom>
          <a:noFill/>
        </p:spPr>
        <p:txBody>
          <a:bodyPr wrap="none" rtlCol="0">
            <a:spAutoFit/>
          </a:bodyPr>
          <a:lstStyle/>
          <a:p>
            <a:pPr defTabSz="685800">
              <a:buClrTx/>
              <a:defRPr/>
            </a:pPr>
            <a:r>
              <a:rPr lang="en-US" sz="900" kern="1200" dirty="0">
                <a:solidFill>
                  <a:prstClr val="black"/>
                </a:solidFill>
                <a:latin typeface="Calibri" panose="020F0502020204030204"/>
                <a:ea typeface="+mn-ea"/>
                <a:cs typeface="+mn-cs"/>
              </a:rPr>
              <a:t>Photo by DaSilva</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7291" y="590381"/>
            <a:ext cx="2211105" cy="1322241"/>
          </a:xfrm>
          <a:prstGeom prst="rect">
            <a:avLst/>
          </a:prstGeom>
          <a:ln w="28575">
            <a:solidFill>
              <a:schemeClr val="tx1"/>
            </a:solidFill>
          </a:ln>
        </p:spPr>
      </p:pic>
      <p:sp>
        <p:nvSpPr>
          <p:cNvPr id="13" name="TextBox 12"/>
          <p:cNvSpPr txBox="1"/>
          <p:nvPr/>
        </p:nvSpPr>
        <p:spPr>
          <a:xfrm>
            <a:off x="7153153" y="802557"/>
            <a:ext cx="1886360" cy="923330"/>
          </a:xfrm>
          <a:prstGeom prst="rect">
            <a:avLst/>
          </a:prstGeom>
          <a:noFill/>
        </p:spPr>
        <p:txBody>
          <a:bodyPr wrap="square" rtlCol="0">
            <a:spAutoFit/>
          </a:bodyPr>
          <a:lstStyle/>
          <a:p>
            <a:pPr defTabSz="685800">
              <a:buClrTx/>
              <a:defRPr/>
            </a:pPr>
            <a:r>
              <a:rPr lang="en-US" sz="1800" kern="1200" dirty="0">
                <a:solidFill>
                  <a:prstClr val="black"/>
                </a:solidFill>
                <a:latin typeface="Calibri" panose="020F0502020204030204"/>
                <a:ea typeface="+mn-ea"/>
                <a:cs typeface="+mn-cs"/>
              </a:rPr>
              <a:t>2020 release of </a:t>
            </a:r>
            <a:r>
              <a:rPr lang="en-US" sz="1800" i="1" kern="1200" dirty="0" err="1">
                <a:solidFill>
                  <a:prstClr val="black"/>
                </a:solidFill>
                <a:latin typeface="Calibri" panose="020F0502020204030204"/>
                <a:ea typeface="+mn-ea"/>
                <a:cs typeface="+mn-cs"/>
              </a:rPr>
              <a:t>Pv</a:t>
            </a:r>
            <a:r>
              <a:rPr lang="en-US" sz="1800" kern="1200" dirty="0">
                <a:solidFill>
                  <a:prstClr val="black"/>
                </a:solidFill>
                <a:latin typeface="Calibri" panose="020F0502020204030204"/>
                <a:ea typeface="+mn-ea"/>
                <a:cs typeface="+mn-cs"/>
              </a:rPr>
              <a:t> &amp; </a:t>
            </a:r>
            <a:r>
              <a:rPr lang="en-US" sz="1800" i="1" kern="1200" dirty="0" err="1">
                <a:solidFill>
                  <a:prstClr val="black"/>
                </a:solidFill>
                <a:latin typeface="Calibri" panose="020F0502020204030204"/>
                <a:ea typeface="+mn-ea"/>
                <a:cs typeface="+mn-cs"/>
              </a:rPr>
              <a:t>Muscidifurax</a:t>
            </a:r>
            <a:r>
              <a:rPr lang="en-US" sz="1800" i="1" kern="1200" dirty="0">
                <a:solidFill>
                  <a:prstClr val="black"/>
                </a:solidFill>
                <a:latin typeface="Calibri" panose="020F0502020204030204"/>
                <a:ea typeface="+mn-ea"/>
                <a:cs typeface="+mn-cs"/>
              </a:rPr>
              <a:t> </a:t>
            </a:r>
            <a:r>
              <a:rPr lang="en-US" sz="1800" i="1" kern="1200" dirty="0" err="1">
                <a:solidFill>
                  <a:prstClr val="black"/>
                </a:solidFill>
                <a:latin typeface="Calibri" panose="020F0502020204030204"/>
                <a:ea typeface="+mn-ea"/>
                <a:cs typeface="+mn-cs"/>
              </a:rPr>
              <a:t>raptorellus</a:t>
            </a:r>
            <a:r>
              <a:rPr lang="en-US" sz="1800" i="1" kern="1200" dirty="0">
                <a:solidFill>
                  <a:prstClr val="black"/>
                </a:solidFill>
                <a:latin typeface="Calibri" panose="020F0502020204030204"/>
                <a:ea typeface="+mn-ea"/>
                <a:cs typeface="+mn-cs"/>
              </a:rPr>
              <a:t> </a:t>
            </a:r>
            <a:r>
              <a:rPr lang="en-US" sz="1800" kern="1200" dirty="0">
                <a:solidFill>
                  <a:prstClr val="black"/>
                </a:solidFill>
                <a:latin typeface="Calibri" panose="020F0502020204030204"/>
                <a:ea typeface="+mn-ea"/>
                <a:cs typeface="+mn-cs"/>
              </a:rPr>
              <a:t>2020</a:t>
            </a:r>
          </a:p>
        </p:txBody>
      </p:sp>
      <p:sp>
        <p:nvSpPr>
          <p:cNvPr id="6" name="TextBox 5"/>
          <p:cNvSpPr txBox="1"/>
          <p:nvPr/>
        </p:nvSpPr>
        <p:spPr>
          <a:xfrm>
            <a:off x="406303" y="3827758"/>
            <a:ext cx="8251001" cy="553998"/>
          </a:xfrm>
          <a:prstGeom prst="rect">
            <a:avLst/>
          </a:prstGeom>
          <a:noFill/>
        </p:spPr>
        <p:txBody>
          <a:bodyPr wrap="square" rtlCol="0">
            <a:spAutoFit/>
          </a:bodyPr>
          <a:lstStyle/>
          <a:p>
            <a:pPr marL="214313" indent="-214313" defTabSz="685800">
              <a:buClrTx/>
              <a:buFont typeface="Arial" panose="020B0604020202020204" pitchFamily="34" charset="0"/>
              <a:buChar char="•"/>
              <a:defRPr/>
            </a:pPr>
            <a:r>
              <a:rPr lang="en-US" sz="1500" kern="1200" dirty="0">
                <a:solidFill>
                  <a:prstClr val="black"/>
                </a:solidFill>
                <a:latin typeface="Calibri" panose="020F0502020204030204"/>
                <a:ea typeface="+mn-ea"/>
                <a:cs typeface="+mn-cs"/>
              </a:rPr>
              <a:t>Parasitoid movement as all plots had parasitism, assuming low ambient parasitism.</a:t>
            </a:r>
          </a:p>
          <a:p>
            <a:pPr marL="214313" indent="-214313" defTabSz="685800">
              <a:buClrTx/>
              <a:buFont typeface="Arial" panose="020B0604020202020204" pitchFamily="34" charset="0"/>
              <a:buChar char="•"/>
              <a:defRPr/>
            </a:pPr>
            <a:r>
              <a:rPr lang="en-US" sz="1500" kern="1200" dirty="0">
                <a:solidFill>
                  <a:prstClr val="black"/>
                </a:solidFill>
                <a:latin typeface="Calibri" panose="020F0502020204030204"/>
                <a:ea typeface="+mn-ea"/>
                <a:cs typeface="+mn-cs"/>
              </a:rPr>
              <a:t>Parasitism ranged from 2-52% per week, regardless of numbers of </a:t>
            </a:r>
            <a:r>
              <a:rPr lang="en-US" sz="1500" kern="1200" dirty="0" err="1">
                <a:solidFill>
                  <a:prstClr val="black"/>
                </a:solidFill>
                <a:latin typeface="Calibri" panose="020F0502020204030204"/>
                <a:ea typeface="+mn-ea"/>
                <a:cs typeface="+mn-cs"/>
              </a:rPr>
              <a:t>Pv</a:t>
            </a:r>
            <a:r>
              <a:rPr lang="en-US" sz="1500" kern="1200" dirty="0">
                <a:solidFill>
                  <a:prstClr val="black"/>
                </a:solidFill>
                <a:latin typeface="Calibri" panose="020F0502020204030204"/>
                <a:ea typeface="+mn-ea"/>
                <a:cs typeface="+mn-cs"/>
              </a:rPr>
              <a:t> or </a:t>
            </a:r>
            <a:r>
              <a:rPr lang="en-US" sz="1500" i="1" kern="1200" dirty="0" err="1">
                <a:solidFill>
                  <a:prstClr val="black"/>
                </a:solidFill>
                <a:latin typeface="Calibri" panose="020F0502020204030204"/>
                <a:ea typeface="+mn-ea"/>
                <a:cs typeface="+mn-cs"/>
              </a:rPr>
              <a:t>Muscidifurax</a:t>
            </a:r>
            <a:r>
              <a:rPr lang="en-US" sz="1500" kern="1200" dirty="0">
                <a:solidFill>
                  <a:prstClr val="black"/>
                </a:solidFill>
                <a:latin typeface="Calibri" panose="020F0502020204030204"/>
                <a:ea typeface="+mn-ea"/>
                <a:cs typeface="+mn-cs"/>
              </a:rPr>
              <a:t> released</a:t>
            </a:r>
            <a:endParaRPr lang="en-US" sz="1500" i="1" kern="1200" dirty="0">
              <a:solidFill>
                <a:prstClr val="black"/>
              </a:solidFill>
              <a:latin typeface="Calibri" panose="020F0502020204030204"/>
              <a:ea typeface="+mn-ea"/>
              <a:cs typeface="+mn-cs"/>
            </a:endParaRPr>
          </a:p>
        </p:txBody>
      </p:sp>
      <p:grpSp>
        <p:nvGrpSpPr>
          <p:cNvPr id="14" name="Group 13">
            <a:extLst>
              <a:ext uri="{FF2B5EF4-FFF2-40B4-BE49-F238E27FC236}">
                <a16:creationId xmlns:a16="http://schemas.microsoft.com/office/drawing/2014/main" id="{69321C4C-711C-4AF0-853D-9E7CA1080268}"/>
              </a:ext>
            </a:extLst>
          </p:cNvPr>
          <p:cNvGrpSpPr/>
          <p:nvPr/>
        </p:nvGrpSpPr>
        <p:grpSpPr>
          <a:xfrm>
            <a:off x="-2438" y="4756049"/>
            <a:ext cx="9144000" cy="389913"/>
            <a:chOff x="-2438" y="4756048"/>
            <a:chExt cx="9144000" cy="389913"/>
          </a:xfrm>
        </p:grpSpPr>
        <p:sp>
          <p:nvSpPr>
            <p:cNvPr id="15" name="Rectangle 14">
              <a:extLst>
                <a:ext uri="{FF2B5EF4-FFF2-40B4-BE49-F238E27FC236}">
                  <a16:creationId xmlns:a16="http://schemas.microsoft.com/office/drawing/2014/main" id="{EE64D1F1-28FA-4ED2-BE0F-F09A05F678C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6" name="Picture 15">
              <a:extLst>
                <a:ext uri="{FF2B5EF4-FFF2-40B4-BE49-F238E27FC236}">
                  <a16:creationId xmlns:a16="http://schemas.microsoft.com/office/drawing/2014/main" id="{12469643-1F20-44A9-A30F-987CEA3965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 name="Picture 8" descr="Logo: UC Davis expanded wordmark">
              <a:extLst>
                <a:ext uri="{FF2B5EF4-FFF2-40B4-BE49-F238E27FC236}">
                  <a16:creationId xmlns:a16="http://schemas.microsoft.com/office/drawing/2014/main" id="{292DCD3D-1DD3-448A-B079-4721D9BFD8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B441CC75-BF9F-4015-B8B4-FF113D965C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 name="Picture 18">
              <a:extLst>
                <a:ext uri="{FF2B5EF4-FFF2-40B4-BE49-F238E27FC236}">
                  <a16:creationId xmlns:a16="http://schemas.microsoft.com/office/drawing/2014/main" id="{A23C4FDE-83E9-4BBE-9933-F797FD51F8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0" name="Picture 19">
              <a:extLst>
                <a:ext uri="{FF2B5EF4-FFF2-40B4-BE49-F238E27FC236}">
                  <a16:creationId xmlns:a16="http://schemas.microsoft.com/office/drawing/2014/main" id="{BA21F8E0-9CA5-4C65-9883-23EB63C281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1" name="Picture 20">
              <a:extLst>
                <a:ext uri="{FF2B5EF4-FFF2-40B4-BE49-F238E27FC236}">
                  <a16:creationId xmlns:a16="http://schemas.microsoft.com/office/drawing/2014/main" id="{AF3F2265-9D28-44C4-8ACE-5A77AF8FBD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2" name="Picture 21">
              <a:extLst>
                <a:ext uri="{FF2B5EF4-FFF2-40B4-BE49-F238E27FC236}">
                  <a16:creationId xmlns:a16="http://schemas.microsoft.com/office/drawing/2014/main" id="{7A9194BA-3921-4FDD-AC2B-06271AB133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3" name="Picture 22">
              <a:extLst>
                <a:ext uri="{FF2B5EF4-FFF2-40B4-BE49-F238E27FC236}">
                  <a16:creationId xmlns:a16="http://schemas.microsoft.com/office/drawing/2014/main" id="{3E3AA3D7-0676-467B-83FD-31F27728CE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4" name="Picture 23">
              <a:extLst>
                <a:ext uri="{FF2B5EF4-FFF2-40B4-BE49-F238E27FC236}">
                  <a16:creationId xmlns:a16="http://schemas.microsoft.com/office/drawing/2014/main" id="{EFC00B35-384E-4D99-9860-79C01FFEBC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5" name="Picture 24" descr="Screen Shot 2017-11-15 at 11.08.38 AM.png">
              <a:extLst>
                <a:ext uri="{FF2B5EF4-FFF2-40B4-BE49-F238E27FC236}">
                  <a16:creationId xmlns:a16="http://schemas.microsoft.com/office/drawing/2014/main" id="{AD3BC8EA-0661-4F6C-99EA-7F35BC55A1F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6" name="Picture 2">
              <a:extLst>
                <a:ext uri="{FF2B5EF4-FFF2-40B4-BE49-F238E27FC236}">
                  <a16:creationId xmlns:a16="http://schemas.microsoft.com/office/drawing/2014/main" id="{BF2657B8-5AD5-4D66-A68E-FCFA4EB45DD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7" name="Picture 2" descr="Image result for rutgers university logo">
              <a:extLst>
                <a:ext uri="{FF2B5EF4-FFF2-40B4-BE49-F238E27FC236}">
                  <a16:creationId xmlns:a16="http://schemas.microsoft.com/office/drawing/2014/main" id="{EEF4F895-7FD0-45F3-9680-035AF5B3CD2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ight Brace 6">
            <a:extLst>
              <a:ext uri="{FF2B5EF4-FFF2-40B4-BE49-F238E27FC236}">
                <a16:creationId xmlns:a16="http://schemas.microsoft.com/office/drawing/2014/main" id="{76979AC2-1A90-4BDD-B9AE-3B257A00C853}"/>
              </a:ext>
            </a:extLst>
          </p:cNvPr>
          <p:cNvSpPr/>
          <p:nvPr/>
        </p:nvSpPr>
        <p:spPr>
          <a:xfrm rot="16200000">
            <a:off x="4018964" y="473435"/>
            <a:ext cx="195098" cy="3263460"/>
          </a:xfrm>
          <a:prstGeom prst="rightBrace">
            <a:avLst>
              <a:gd name="adj1" fmla="val 96212"/>
              <a:gd name="adj2" fmla="val 5044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8" name="Right Brace 27">
            <a:extLst>
              <a:ext uri="{FF2B5EF4-FFF2-40B4-BE49-F238E27FC236}">
                <a16:creationId xmlns:a16="http://schemas.microsoft.com/office/drawing/2014/main" id="{B03385C8-E2F9-4DD8-9F4E-439DBBA1A951}"/>
              </a:ext>
            </a:extLst>
          </p:cNvPr>
          <p:cNvSpPr/>
          <p:nvPr/>
        </p:nvSpPr>
        <p:spPr>
          <a:xfrm rot="16200000">
            <a:off x="7019489" y="816941"/>
            <a:ext cx="195098" cy="2570519"/>
          </a:xfrm>
          <a:prstGeom prst="rightBrace">
            <a:avLst>
              <a:gd name="adj1" fmla="val 96212"/>
              <a:gd name="adj2" fmla="val 5044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30" name="Picture 29">
            <a:extLst>
              <a:ext uri="{FF2B5EF4-FFF2-40B4-BE49-F238E27FC236}">
                <a16:creationId xmlns:a16="http://schemas.microsoft.com/office/drawing/2014/main" id="{99EA50BB-2D1A-456E-8AD1-2DFF11A7D8B6}"/>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3566600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91892-3746-4DF0-9AA3-6AFE21D73BBC}"/>
              </a:ext>
            </a:extLst>
          </p:cNvPr>
          <p:cNvPicPr>
            <a:picLocks noChangeAspect="1"/>
          </p:cNvPicPr>
          <p:nvPr/>
        </p:nvPicPr>
        <p:blipFill>
          <a:blip r:embed="rId4"/>
          <a:stretch>
            <a:fillRect/>
          </a:stretch>
        </p:blipFill>
        <p:spPr>
          <a:xfrm>
            <a:off x="5062093" y="2724717"/>
            <a:ext cx="2422502" cy="2422502"/>
          </a:xfrm>
          <a:prstGeom prst="rect">
            <a:avLst/>
          </a:prstGeom>
        </p:spPr>
      </p:pic>
      <p:sp>
        <p:nvSpPr>
          <p:cNvPr id="19" name="Rectangle 18">
            <a:extLst>
              <a:ext uri="{FF2B5EF4-FFF2-40B4-BE49-F238E27FC236}">
                <a16:creationId xmlns:a16="http://schemas.microsoft.com/office/drawing/2014/main" id="{98C3A115-1238-47B6-A611-7A3F25CD612A}"/>
              </a:ext>
            </a:extLst>
          </p:cNvPr>
          <p:cNvSpPr/>
          <p:nvPr/>
        </p:nvSpPr>
        <p:spPr>
          <a:xfrm>
            <a:off x="33753" y="121301"/>
            <a:ext cx="7565954" cy="461665"/>
          </a:xfrm>
          <a:prstGeom prst="rect">
            <a:avLst/>
          </a:prstGeom>
        </p:spPr>
        <p:txBody>
          <a:bodyPr wrap="square">
            <a:spAutoFit/>
          </a:bodyPr>
          <a:lstStyle/>
          <a:p>
            <a:pPr algn="ctr" defTabSz="685783">
              <a:buClrTx/>
              <a:defRPr/>
            </a:pPr>
            <a:r>
              <a:rPr lang="en-US" sz="2400" kern="1200" dirty="0">
                <a:solidFill>
                  <a:prstClr val="black"/>
                </a:solidFill>
                <a:latin typeface="Calibri"/>
                <a:ea typeface="+mn-ea"/>
              </a:rPr>
              <a:t>Improve Mass-rearing of SWD pupal parasitoids (</a:t>
            </a:r>
            <a:r>
              <a:rPr lang="en-US" sz="2400" kern="1200" dirty="0" err="1">
                <a:solidFill>
                  <a:prstClr val="black"/>
                </a:solidFill>
                <a:latin typeface="Calibri"/>
                <a:ea typeface="+mn-ea"/>
              </a:rPr>
              <a:t>Pv</a:t>
            </a:r>
            <a:r>
              <a:rPr lang="en-US" sz="2400" kern="1200" dirty="0">
                <a:solidFill>
                  <a:prstClr val="black"/>
                </a:solidFill>
                <a:latin typeface="Calibri"/>
                <a:ea typeface="+mn-ea"/>
              </a:rPr>
              <a:t> and Td)</a:t>
            </a:r>
          </a:p>
        </p:txBody>
      </p:sp>
      <p:pic>
        <p:nvPicPr>
          <p:cNvPr id="32" name="Picture 31">
            <a:extLst>
              <a:ext uri="{FF2B5EF4-FFF2-40B4-BE49-F238E27FC236}">
                <a16:creationId xmlns:a16="http://schemas.microsoft.com/office/drawing/2014/main" id="{9FE413A9-C96E-4681-A4BC-AECBE14F0D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39" y="1310655"/>
            <a:ext cx="1931034" cy="1448276"/>
          </a:xfrm>
          <a:prstGeom prst="rect">
            <a:avLst/>
          </a:prstGeom>
          <a:ln>
            <a:solidFill>
              <a:schemeClr val="tx1"/>
            </a:solidFill>
          </a:ln>
        </p:spPr>
      </p:pic>
      <p:pic>
        <p:nvPicPr>
          <p:cNvPr id="36" name="Picture 35">
            <a:extLst>
              <a:ext uri="{FF2B5EF4-FFF2-40B4-BE49-F238E27FC236}">
                <a16:creationId xmlns:a16="http://schemas.microsoft.com/office/drawing/2014/main" id="{1846F87B-B290-452B-A584-3FD2E87B07A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66023" y="709742"/>
            <a:ext cx="1470598" cy="1960797"/>
          </a:xfrm>
          <a:prstGeom prst="rect">
            <a:avLst/>
          </a:prstGeom>
          <a:ln>
            <a:solidFill>
              <a:schemeClr val="tx1"/>
            </a:solidFill>
          </a:ln>
        </p:spPr>
      </p:pic>
      <p:sp>
        <p:nvSpPr>
          <p:cNvPr id="2" name="Arrow: Right 1">
            <a:extLst>
              <a:ext uri="{FF2B5EF4-FFF2-40B4-BE49-F238E27FC236}">
                <a16:creationId xmlns:a16="http://schemas.microsoft.com/office/drawing/2014/main" id="{E6AA2F2F-FE66-42B1-B262-5F2013A4598F}"/>
              </a:ext>
            </a:extLst>
          </p:cNvPr>
          <p:cNvSpPr/>
          <p:nvPr/>
        </p:nvSpPr>
        <p:spPr>
          <a:xfrm rot="19770512">
            <a:off x="2112473" y="166060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9" name="Arrow: Right 8">
            <a:extLst>
              <a:ext uri="{FF2B5EF4-FFF2-40B4-BE49-F238E27FC236}">
                <a16:creationId xmlns:a16="http://schemas.microsoft.com/office/drawing/2014/main" id="{0604FC0E-9CA7-488C-AD65-65302069F92A}"/>
              </a:ext>
            </a:extLst>
          </p:cNvPr>
          <p:cNvSpPr/>
          <p:nvPr/>
        </p:nvSpPr>
        <p:spPr>
          <a:xfrm>
            <a:off x="4305999" y="1420585"/>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6" name="IMG_9426">
            <a:hlinkClick r:id="" action="ppaction://media"/>
            <a:extLst>
              <a:ext uri="{FF2B5EF4-FFF2-40B4-BE49-F238E27FC236}">
                <a16:creationId xmlns:a16="http://schemas.microsoft.com/office/drawing/2014/main" id="{995A1849-98FC-438F-A4D9-7EA6D7FACCA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27341" y="709743"/>
            <a:ext cx="3582178" cy="2014975"/>
          </a:xfrm>
          <a:prstGeom prst="rect">
            <a:avLst/>
          </a:prstGeom>
          <a:ln>
            <a:solidFill>
              <a:schemeClr val="tx1"/>
            </a:solidFill>
          </a:ln>
        </p:spPr>
      </p:pic>
      <p:sp>
        <p:nvSpPr>
          <p:cNvPr id="11" name="Arrow: Right 10">
            <a:extLst>
              <a:ext uri="{FF2B5EF4-FFF2-40B4-BE49-F238E27FC236}">
                <a16:creationId xmlns:a16="http://schemas.microsoft.com/office/drawing/2014/main" id="{A25EF701-5A0E-4C7C-8760-5838C4ACB492}"/>
              </a:ext>
            </a:extLst>
          </p:cNvPr>
          <p:cNvSpPr/>
          <p:nvPr/>
        </p:nvSpPr>
        <p:spPr>
          <a:xfrm rot="7912065">
            <a:off x="7280431" y="3118833"/>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Arrow: Right 12">
            <a:extLst>
              <a:ext uri="{FF2B5EF4-FFF2-40B4-BE49-F238E27FC236}">
                <a16:creationId xmlns:a16="http://schemas.microsoft.com/office/drawing/2014/main" id="{9131CD91-CBC8-4747-A0B6-71FD5D13CEFB}"/>
              </a:ext>
            </a:extLst>
          </p:cNvPr>
          <p:cNvSpPr/>
          <p:nvPr/>
        </p:nvSpPr>
        <p:spPr>
          <a:xfrm rot="10800000">
            <a:off x="4306000" y="390019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18" name="Picture 17">
            <a:extLst>
              <a:ext uri="{FF2B5EF4-FFF2-40B4-BE49-F238E27FC236}">
                <a16:creationId xmlns:a16="http://schemas.microsoft.com/office/drawing/2014/main" id="{22D3AA53-FDF2-4A85-BD28-CC18732680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741378" y="2855221"/>
            <a:ext cx="1543540" cy="2143806"/>
          </a:xfrm>
          <a:prstGeom prst="rect">
            <a:avLst/>
          </a:prstGeom>
          <a:ln w="12700">
            <a:solidFill>
              <a:schemeClr val="tx1"/>
            </a:solidFill>
          </a:ln>
        </p:spPr>
      </p:pic>
      <p:pic>
        <p:nvPicPr>
          <p:cNvPr id="20" name="Picture 19">
            <a:extLst>
              <a:ext uri="{FF2B5EF4-FFF2-40B4-BE49-F238E27FC236}">
                <a16:creationId xmlns:a16="http://schemas.microsoft.com/office/drawing/2014/main" id="{685F4650-6B9B-4FD1-A2E8-775D7F4F1D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639" y="2855221"/>
            <a:ext cx="1931034" cy="1448276"/>
          </a:xfrm>
          <a:prstGeom prst="rect">
            <a:avLst/>
          </a:prstGeom>
          <a:ln w="12700">
            <a:solidFill>
              <a:schemeClr val="tx1"/>
            </a:solidFill>
          </a:ln>
        </p:spPr>
      </p:pic>
      <p:sp>
        <p:nvSpPr>
          <p:cNvPr id="21" name="Arrow: Right 20">
            <a:extLst>
              <a:ext uri="{FF2B5EF4-FFF2-40B4-BE49-F238E27FC236}">
                <a16:creationId xmlns:a16="http://schemas.microsoft.com/office/drawing/2014/main" id="{498B4216-3B33-4561-9856-8D99F4C64BBD}"/>
              </a:ext>
            </a:extLst>
          </p:cNvPr>
          <p:cNvSpPr/>
          <p:nvPr/>
        </p:nvSpPr>
        <p:spPr>
          <a:xfrm rot="12381092">
            <a:off x="2112473" y="3442860"/>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grpSp>
        <p:nvGrpSpPr>
          <p:cNvPr id="14" name="Group 13">
            <a:extLst>
              <a:ext uri="{FF2B5EF4-FFF2-40B4-BE49-F238E27FC236}">
                <a16:creationId xmlns:a16="http://schemas.microsoft.com/office/drawing/2014/main" id="{DFF71821-8A47-4753-94A8-D6544CDD2D2A}"/>
              </a:ext>
            </a:extLst>
          </p:cNvPr>
          <p:cNvGrpSpPr/>
          <p:nvPr/>
        </p:nvGrpSpPr>
        <p:grpSpPr>
          <a:xfrm>
            <a:off x="-2438" y="4756049"/>
            <a:ext cx="9144000" cy="389913"/>
            <a:chOff x="-2438" y="4756048"/>
            <a:chExt cx="9144000" cy="389913"/>
          </a:xfrm>
        </p:grpSpPr>
        <p:sp>
          <p:nvSpPr>
            <p:cNvPr id="15" name="Rectangle 14">
              <a:extLst>
                <a:ext uri="{FF2B5EF4-FFF2-40B4-BE49-F238E27FC236}">
                  <a16:creationId xmlns:a16="http://schemas.microsoft.com/office/drawing/2014/main" id="{ED891C5F-216A-4AB6-A868-5AC7AF0FE4D5}"/>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6" name="Picture 15">
              <a:extLst>
                <a:ext uri="{FF2B5EF4-FFF2-40B4-BE49-F238E27FC236}">
                  <a16:creationId xmlns:a16="http://schemas.microsoft.com/office/drawing/2014/main" id="{AF409182-456A-4A89-A4A7-3625D125E0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 name="Picture 8" descr="Logo: UC Davis expanded wordmark">
              <a:extLst>
                <a:ext uri="{FF2B5EF4-FFF2-40B4-BE49-F238E27FC236}">
                  <a16:creationId xmlns:a16="http://schemas.microsoft.com/office/drawing/2014/main" id="{1C9B86D4-529E-42E6-88F2-C493EE73B05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a:extLst>
                <a:ext uri="{FF2B5EF4-FFF2-40B4-BE49-F238E27FC236}">
                  <a16:creationId xmlns:a16="http://schemas.microsoft.com/office/drawing/2014/main" id="{6D2972C4-D1A7-4F86-BEF2-9BC5238C4E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3" name="Picture 22">
              <a:extLst>
                <a:ext uri="{FF2B5EF4-FFF2-40B4-BE49-F238E27FC236}">
                  <a16:creationId xmlns:a16="http://schemas.microsoft.com/office/drawing/2014/main" id="{B62664DB-59E1-43A1-A235-390F18AEC0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4" name="Picture 23">
              <a:extLst>
                <a:ext uri="{FF2B5EF4-FFF2-40B4-BE49-F238E27FC236}">
                  <a16:creationId xmlns:a16="http://schemas.microsoft.com/office/drawing/2014/main" id="{0D8B991F-E6F6-4567-B073-FFE5E035628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5" name="Picture 24">
              <a:extLst>
                <a:ext uri="{FF2B5EF4-FFF2-40B4-BE49-F238E27FC236}">
                  <a16:creationId xmlns:a16="http://schemas.microsoft.com/office/drawing/2014/main" id="{C853999C-C641-4B87-9165-FDF78F98560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6" name="Picture 25">
              <a:extLst>
                <a:ext uri="{FF2B5EF4-FFF2-40B4-BE49-F238E27FC236}">
                  <a16:creationId xmlns:a16="http://schemas.microsoft.com/office/drawing/2014/main" id="{2788E6A0-B367-4119-9671-561FBCDB7F3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7" name="Picture 26">
              <a:extLst>
                <a:ext uri="{FF2B5EF4-FFF2-40B4-BE49-F238E27FC236}">
                  <a16:creationId xmlns:a16="http://schemas.microsoft.com/office/drawing/2014/main" id="{593BF3E8-0D8B-41B5-9FE7-9590F3AB573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8" name="Picture 27">
              <a:extLst>
                <a:ext uri="{FF2B5EF4-FFF2-40B4-BE49-F238E27FC236}">
                  <a16:creationId xmlns:a16="http://schemas.microsoft.com/office/drawing/2014/main" id="{F7E2FA54-6A95-4B65-B5BD-8D8DE239636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9" name="Picture 28" descr="Screen Shot 2017-11-15 at 11.08.38 AM.png">
              <a:extLst>
                <a:ext uri="{FF2B5EF4-FFF2-40B4-BE49-F238E27FC236}">
                  <a16:creationId xmlns:a16="http://schemas.microsoft.com/office/drawing/2014/main" id="{94B95DE6-3F41-4374-B708-A21E2E56998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0" name="Picture 2">
              <a:extLst>
                <a:ext uri="{FF2B5EF4-FFF2-40B4-BE49-F238E27FC236}">
                  <a16:creationId xmlns:a16="http://schemas.microsoft.com/office/drawing/2014/main" id="{6C686531-9BBC-49ED-A173-926ADC6BBF29}"/>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1" name="Picture 2" descr="Image result for rutgers university logo">
              <a:extLst>
                <a:ext uri="{FF2B5EF4-FFF2-40B4-BE49-F238E27FC236}">
                  <a16:creationId xmlns:a16="http://schemas.microsoft.com/office/drawing/2014/main" id="{BEF23391-69E3-48B5-9709-D042748CD04D}"/>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52D06C21-4E37-45B8-BD8E-5EFAFD558312}"/>
              </a:ext>
            </a:extLst>
          </p:cNvPr>
          <p:cNvPicPr>
            <a:picLocks noChangeAspect="1"/>
          </p:cNvPicPr>
          <p:nvPr/>
        </p:nvPicPr>
        <p:blipFill>
          <a:blip r:embed="rId22"/>
          <a:stretch>
            <a:fillRect/>
          </a:stretch>
        </p:blipFill>
        <p:spPr>
          <a:xfrm>
            <a:off x="8088266" y="7588"/>
            <a:ext cx="1038225" cy="619125"/>
          </a:xfrm>
          <a:prstGeom prst="rect">
            <a:avLst/>
          </a:prstGeom>
        </p:spPr>
      </p:pic>
    </p:spTree>
    <p:extLst>
      <p:ext uri="{BB962C8B-B14F-4D97-AF65-F5344CB8AC3E}">
        <p14:creationId xmlns:p14="http://schemas.microsoft.com/office/powerpoint/2010/main" val="10227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6"/>
                </p:tgtEl>
              </p:cMediaNode>
            </p:video>
          </p:childTnLst>
        </p:cTn>
      </p:par>
    </p:tnLst>
    <p:bldLst>
      <p:bldP spid="2" grpId="0" animBg="1"/>
      <p:bldP spid="9" grpId="0" animBg="1"/>
      <p:bldP spid="11" grpId="0" animBg="1"/>
      <p:bldP spid="13"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
          <p:cNvSpPr txBox="1">
            <a:spLocks noChangeArrowheads="1"/>
          </p:cNvSpPr>
          <p:nvPr/>
        </p:nvSpPr>
        <p:spPr bwMode="auto">
          <a:xfrm>
            <a:off x="1424133" y="1212404"/>
            <a:ext cx="6297467" cy="2624821"/>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173831" fontAlgn="base">
              <a:lnSpc>
                <a:spcPct val="110000"/>
              </a:lnSpc>
              <a:spcBef>
                <a:spcPts val="1350"/>
              </a:spcBef>
              <a:spcAft>
                <a:spcPct val="0"/>
              </a:spcAft>
              <a:buClrTx/>
            </a:pPr>
            <a:r>
              <a:rPr lang="en-US" sz="2000" b="1" kern="1200" dirty="0">
                <a:latin typeface="Calibri"/>
              </a:rPr>
              <a:t>To develop and implement systems-based organic SWD management programs that are compatible with the USDA National Organic Program (NOP) and true to the ethos of organic agriculture.</a:t>
            </a:r>
          </a:p>
          <a:p>
            <a:pPr marL="173831" fontAlgn="base">
              <a:lnSpc>
                <a:spcPct val="110000"/>
              </a:lnSpc>
              <a:spcBef>
                <a:spcPts val="1350"/>
              </a:spcBef>
              <a:spcAft>
                <a:spcPct val="0"/>
              </a:spcAft>
              <a:buClrTx/>
            </a:pPr>
            <a:r>
              <a:rPr lang="en-US" sz="2000" b="1" kern="1200" dirty="0">
                <a:latin typeface="Calibri"/>
              </a:rPr>
              <a:t>These programs will be based on a foundation of cultural, physical, behavioral, and biological control tactics, bolstered by NOP compliant insecticides</a:t>
            </a:r>
            <a:endParaRPr lang="en-US" sz="2000" b="1" kern="1200" dirty="0">
              <a:latin typeface="Calibri"/>
              <a:cs typeface="Times New Roman"/>
            </a:endParaRPr>
          </a:p>
        </p:txBody>
      </p:sp>
      <p:sp>
        <p:nvSpPr>
          <p:cNvPr id="22" name="TextBox 5"/>
          <p:cNvSpPr txBox="1">
            <a:spLocks noChangeArrowheads="1"/>
          </p:cNvSpPr>
          <p:nvPr/>
        </p:nvSpPr>
        <p:spPr bwMode="auto">
          <a:xfrm>
            <a:off x="1235360" y="371232"/>
            <a:ext cx="6681285" cy="523220"/>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2800" b="1" kern="1200" dirty="0">
                <a:solidFill>
                  <a:schemeClr val="tx2"/>
                </a:solidFill>
                <a:latin typeface="+mj-lt"/>
                <a:cs typeface="Times New Roman"/>
              </a:rPr>
              <a:t>Project Goal</a:t>
            </a:r>
          </a:p>
        </p:txBody>
      </p:sp>
      <p:pic>
        <p:nvPicPr>
          <p:cNvPr id="47" name="Picture 46"/>
          <p:cNvPicPr>
            <a:picLocks noChangeAspect="1"/>
          </p:cNvPicPr>
          <p:nvPr/>
        </p:nvPicPr>
        <p:blipFill>
          <a:blip r:embed="rId2"/>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C3B19D97-F016-457F-8991-4B00BE2CA9B5}"/>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D113D704-5A13-469A-BB04-F69439F471F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CF3F24-652A-4BED-8ABD-B8ACE3427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5" name="Picture 8" descr="Logo: UC Davis expanded wordmark">
              <a:extLst>
                <a:ext uri="{FF2B5EF4-FFF2-40B4-BE49-F238E27FC236}">
                  <a16:creationId xmlns:a16="http://schemas.microsoft.com/office/drawing/2014/main" id="{7F1C2013-D7B4-42B4-84F7-37680A8C74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544C3FC-1EE8-40DB-86DC-B61141E28C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2" name="Picture 31">
              <a:extLst>
                <a:ext uri="{FF2B5EF4-FFF2-40B4-BE49-F238E27FC236}">
                  <a16:creationId xmlns:a16="http://schemas.microsoft.com/office/drawing/2014/main" id="{27D302E0-0191-4EFD-BBB3-2117C8D13E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33" name="Picture 32">
              <a:extLst>
                <a:ext uri="{FF2B5EF4-FFF2-40B4-BE49-F238E27FC236}">
                  <a16:creationId xmlns:a16="http://schemas.microsoft.com/office/drawing/2014/main" id="{2AE15924-61A8-4C77-B020-201E0AFC5C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34" name="Picture 33">
              <a:extLst>
                <a:ext uri="{FF2B5EF4-FFF2-40B4-BE49-F238E27FC236}">
                  <a16:creationId xmlns:a16="http://schemas.microsoft.com/office/drawing/2014/main" id="{9935A5EC-FEA4-4387-92C6-DD635540E6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35" name="Picture 34">
              <a:extLst>
                <a:ext uri="{FF2B5EF4-FFF2-40B4-BE49-F238E27FC236}">
                  <a16:creationId xmlns:a16="http://schemas.microsoft.com/office/drawing/2014/main" id="{27AB0BE4-51E7-4ECB-BF0C-63AB028D1C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6" name="Picture 35">
              <a:extLst>
                <a:ext uri="{FF2B5EF4-FFF2-40B4-BE49-F238E27FC236}">
                  <a16:creationId xmlns:a16="http://schemas.microsoft.com/office/drawing/2014/main" id="{76A27EC5-442F-4178-98C5-A79F7C56CF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7" name="Picture 36">
              <a:extLst>
                <a:ext uri="{FF2B5EF4-FFF2-40B4-BE49-F238E27FC236}">
                  <a16:creationId xmlns:a16="http://schemas.microsoft.com/office/drawing/2014/main" id="{738FE820-4E08-43E6-B5D3-E79FEED41F9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8" name="Picture 37" descr="Screen Shot 2017-11-15 at 11.08.38 AM.png">
              <a:extLst>
                <a:ext uri="{FF2B5EF4-FFF2-40B4-BE49-F238E27FC236}">
                  <a16:creationId xmlns:a16="http://schemas.microsoft.com/office/drawing/2014/main" id="{8FFB1C4B-27A4-491E-8121-F1521AD217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6" name="Picture 2">
              <a:extLst>
                <a:ext uri="{FF2B5EF4-FFF2-40B4-BE49-F238E27FC236}">
                  <a16:creationId xmlns:a16="http://schemas.microsoft.com/office/drawing/2014/main" id="{F4EE8D10-AAFE-4698-AA42-1C48C7A35E8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8" name="Picture 2" descr="Image result for rutgers university logo">
              <a:extLst>
                <a:ext uri="{FF2B5EF4-FFF2-40B4-BE49-F238E27FC236}">
                  <a16:creationId xmlns:a16="http://schemas.microsoft.com/office/drawing/2014/main" id="{9E3A5D74-C93D-40BE-831D-832959D82ADD}"/>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9705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FE413A9-C96E-4681-A4BC-AECBE14F0D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639" y="1310655"/>
            <a:ext cx="1931034" cy="1448276"/>
          </a:xfrm>
          <a:prstGeom prst="rect">
            <a:avLst/>
          </a:prstGeom>
          <a:ln>
            <a:solidFill>
              <a:schemeClr val="tx1"/>
            </a:solidFill>
          </a:ln>
        </p:spPr>
      </p:pic>
      <p:sp>
        <p:nvSpPr>
          <p:cNvPr id="2" name="Arrow: Right 1">
            <a:extLst>
              <a:ext uri="{FF2B5EF4-FFF2-40B4-BE49-F238E27FC236}">
                <a16:creationId xmlns:a16="http://schemas.microsoft.com/office/drawing/2014/main" id="{E6AA2F2F-FE66-42B1-B262-5F2013A4598F}"/>
              </a:ext>
            </a:extLst>
          </p:cNvPr>
          <p:cNvSpPr/>
          <p:nvPr/>
        </p:nvSpPr>
        <p:spPr>
          <a:xfrm rot="19770512">
            <a:off x="2112473" y="166060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9" name="Arrow: Right 8">
            <a:extLst>
              <a:ext uri="{FF2B5EF4-FFF2-40B4-BE49-F238E27FC236}">
                <a16:creationId xmlns:a16="http://schemas.microsoft.com/office/drawing/2014/main" id="{0604FC0E-9CA7-488C-AD65-65302069F92A}"/>
              </a:ext>
            </a:extLst>
          </p:cNvPr>
          <p:cNvSpPr/>
          <p:nvPr/>
        </p:nvSpPr>
        <p:spPr>
          <a:xfrm rot="2284850">
            <a:off x="5408683" y="164459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Arrow: Right 12">
            <a:extLst>
              <a:ext uri="{FF2B5EF4-FFF2-40B4-BE49-F238E27FC236}">
                <a16:creationId xmlns:a16="http://schemas.microsoft.com/office/drawing/2014/main" id="{9131CD91-CBC8-4747-A0B6-71FD5D13CEFB}"/>
              </a:ext>
            </a:extLst>
          </p:cNvPr>
          <p:cNvSpPr/>
          <p:nvPr/>
        </p:nvSpPr>
        <p:spPr>
          <a:xfrm rot="8367816">
            <a:off x="5408683" y="3314202"/>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1" name="Arrow: Right 20">
            <a:extLst>
              <a:ext uri="{FF2B5EF4-FFF2-40B4-BE49-F238E27FC236}">
                <a16:creationId xmlns:a16="http://schemas.microsoft.com/office/drawing/2014/main" id="{498B4216-3B33-4561-9856-8D99F4C64BBD}"/>
              </a:ext>
            </a:extLst>
          </p:cNvPr>
          <p:cNvSpPr/>
          <p:nvPr/>
        </p:nvSpPr>
        <p:spPr>
          <a:xfrm rot="12381092">
            <a:off x="2112473" y="3442860"/>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14" name="Picture 13">
            <a:extLst>
              <a:ext uri="{FF2B5EF4-FFF2-40B4-BE49-F238E27FC236}">
                <a16:creationId xmlns:a16="http://schemas.microsoft.com/office/drawing/2014/main" id="{5F014D56-DB05-4014-B8F9-E71949DB38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1377" y="784535"/>
            <a:ext cx="2632169" cy="1974127"/>
          </a:xfrm>
          <a:prstGeom prst="rect">
            <a:avLst/>
          </a:prstGeom>
          <a:ln>
            <a:solidFill>
              <a:schemeClr val="tx1"/>
            </a:solidFill>
          </a:ln>
        </p:spPr>
      </p:pic>
      <p:pic>
        <p:nvPicPr>
          <p:cNvPr id="5" name="Picture 4" descr="A picture containing indoor&#10;&#10;Description automatically generated">
            <a:extLst>
              <a:ext uri="{FF2B5EF4-FFF2-40B4-BE49-F238E27FC236}">
                <a16:creationId xmlns:a16="http://schemas.microsoft.com/office/drawing/2014/main" id="{8F243909-5F12-4278-9E83-F5484811598B}"/>
              </a:ext>
            </a:extLst>
          </p:cNvPr>
          <p:cNvPicPr>
            <a:picLocks noChangeAspect="1"/>
          </p:cNvPicPr>
          <p:nvPr/>
        </p:nvPicPr>
        <p:blipFill>
          <a:blip r:embed="rId4"/>
          <a:stretch>
            <a:fillRect/>
          </a:stretch>
        </p:blipFill>
        <p:spPr>
          <a:xfrm>
            <a:off x="5986542" y="1640248"/>
            <a:ext cx="3018558" cy="2263919"/>
          </a:xfrm>
          <a:prstGeom prst="rect">
            <a:avLst/>
          </a:prstGeom>
          <a:ln>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id="{386B1DAC-218D-4733-A239-E9CF0615EE3C}"/>
              </a:ext>
            </a:extLst>
          </p:cNvPr>
          <p:cNvPicPr>
            <a:picLocks noChangeAspect="1"/>
          </p:cNvPicPr>
          <p:nvPr/>
        </p:nvPicPr>
        <p:blipFill>
          <a:blip r:embed="rId5"/>
          <a:stretch>
            <a:fillRect/>
          </a:stretch>
        </p:blipFill>
        <p:spPr>
          <a:xfrm>
            <a:off x="2734870" y="2873231"/>
            <a:ext cx="2638676" cy="1979007"/>
          </a:xfrm>
          <a:prstGeom prst="rect">
            <a:avLst/>
          </a:prstGeom>
          <a:ln>
            <a:solidFill>
              <a:schemeClr val="tx1"/>
            </a:solidFill>
          </a:ln>
        </p:spPr>
      </p:pic>
      <p:pic>
        <p:nvPicPr>
          <p:cNvPr id="16" name="Picture 15">
            <a:extLst>
              <a:ext uri="{FF2B5EF4-FFF2-40B4-BE49-F238E27FC236}">
                <a16:creationId xmlns:a16="http://schemas.microsoft.com/office/drawing/2014/main" id="{1BFE401E-2363-4057-99F7-0133E32E204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639" y="2818339"/>
            <a:ext cx="1931034" cy="1629102"/>
          </a:xfrm>
          <a:prstGeom prst="rect">
            <a:avLst/>
          </a:prstGeom>
          <a:ln w="9525">
            <a:solidFill>
              <a:schemeClr val="tx1"/>
            </a:solidFill>
          </a:ln>
        </p:spPr>
      </p:pic>
      <p:grpSp>
        <p:nvGrpSpPr>
          <p:cNvPr id="12" name="Group 11">
            <a:extLst>
              <a:ext uri="{FF2B5EF4-FFF2-40B4-BE49-F238E27FC236}">
                <a16:creationId xmlns:a16="http://schemas.microsoft.com/office/drawing/2014/main" id="{5D24C12D-83D3-4069-804A-2CE5B2F710AB}"/>
              </a:ext>
            </a:extLst>
          </p:cNvPr>
          <p:cNvGrpSpPr/>
          <p:nvPr/>
        </p:nvGrpSpPr>
        <p:grpSpPr>
          <a:xfrm>
            <a:off x="-2438" y="4756049"/>
            <a:ext cx="9144000" cy="389913"/>
            <a:chOff x="-2438" y="4756048"/>
            <a:chExt cx="9144000" cy="389913"/>
          </a:xfrm>
        </p:grpSpPr>
        <p:sp>
          <p:nvSpPr>
            <p:cNvPr id="17" name="Rectangle 16">
              <a:extLst>
                <a:ext uri="{FF2B5EF4-FFF2-40B4-BE49-F238E27FC236}">
                  <a16:creationId xmlns:a16="http://schemas.microsoft.com/office/drawing/2014/main" id="{AFE6D40F-392D-47C3-B9C3-A134985972F4}"/>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8" name="Picture 17">
              <a:extLst>
                <a:ext uri="{FF2B5EF4-FFF2-40B4-BE49-F238E27FC236}">
                  <a16:creationId xmlns:a16="http://schemas.microsoft.com/office/drawing/2014/main" id="{ECEA6A8B-9441-4B57-A302-2E3B7E907E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 name="Picture 8" descr="Logo: UC Davis expanded wordmark">
              <a:extLst>
                <a:ext uri="{FF2B5EF4-FFF2-40B4-BE49-F238E27FC236}">
                  <a16:creationId xmlns:a16="http://schemas.microsoft.com/office/drawing/2014/main" id="{BC8EE28D-1A0C-4203-8B42-5ADE044071C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a:extLst>
                <a:ext uri="{FF2B5EF4-FFF2-40B4-BE49-F238E27FC236}">
                  <a16:creationId xmlns:a16="http://schemas.microsoft.com/office/drawing/2014/main" id="{E0AF6641-08E2-4C08-9BA5-815C484640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2" name="Picture 21">
              <a:extLst>
                <a:ext uri="{FF2B5EF4-FFF2-40B4-BE49-F238E27FC236}">
                  <a16:creationId xmlns:a16="http://schemas.microsoft.com/office/drawing/2014/main" id="{D9B08406-B50B-46D3-A8CA-4418D02E9C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3" name="Picture 22">
              <a:extLst>
                <a:ext uri="{FF2B5EF4-FFF2-40B4-BE49-F238E27FC236}">
                  <a16:creationId xmlns:a16="http://schemas.microsoft.com/office/drawing/2014/main" id="{56C4EA72-BC89-4700-93A9-7402A8B5B7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4" name="Picture 23">
              <a:extLst>
                <a:ext uri="{FF2B5EF4-FFF2-40B4-BE49-F238E27FC236}">
                  <a16:creationId xmlns:a16="http://schemas.microsoft.com/office/drawing/2014/main" id="{B9EE88F5-83E2-44F6-B852-589FEB39F2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5" name="Picture 24">
              <a:extLst>
                <a:ext uri="{FF2B5EF4-FFF2-40B4-BE49-F238E27FC236}">
                  <a16:creationId xmlns:a16="http://schemas.microsoft.com/office/drawing/2014/main" id="{1C0CA17D-5694-4AC8-9C45-7A859D638B3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6" name="Picture 25">
              <a:extLst>
                <a:ext uri="{FF2B5EF4-FFF2-40B4-BE49-F238E27FC236}">
                  <a16:creationId xmlns:a16="http://schemas.microsoft.com/office/drawing/2014/main" id="{49963F88-D3BC-4115-9BC4-EAAE78045F8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7" name="Picture 26">
              <a:extLst>
                <a:ext uri="{FF2B5EF4-FFF2-40B4-BE49-F238E27FC236}">
                  <a16:creationId xmlns:a16="http://schemas.microsoft.com/office/drawing/2014/main" id="{C87739D2-D43F-4180-9406-E5AA07D40F3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8" name="Picture 27" descr="Screen Shot 2017-11-15 at 11.08.38 AM.png">
              <a:extLst>
                <a:ext uri="{FF2B5EF4-FFF2-40B4-BE49-F238E27FC236}">
                  <a16:creationId xmlns:a16="http://schemas.microsoft.com/office/drawing/2014/main" id="{101ECCD3-66EE-407D-9901-65544B8EE65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9" name="Picture 2">
              <a:extLst>
                <a:ext uri="{FF2B5EF4-FFF2-40B4-BE49-F238E27FC236}">
                  <a16:creationId xmlns:a16="http://schemas.microsoft.com/office/drawing/2014/main" id="{800B7367-4BA5-4F90-AF0A-FACD97BBCFE6}"/>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0" name="Picture 2" descr="Image result for rutgers university logo">
              <a:extLst>
                <a:ext uri="{FF2B5EF4-FFF2-40B4-BE49-F238E27FC236}">
                  <a16:creationId xmlns:a16="http://schemas.microsoft.com/office/drawing/2014/main" id="{FEF60F41-2668-4E52-BB14-BA886CFFF67B}"/>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14F7AC24-8AF9-4BBD-9CDC-BF35C08C2B79}"/>
              </a:ext>
            </a:extLst>
          </p:cNvPr>
          <p:cNvPicPr>
            <a:picLocks noChangeAspect="1"/>
          </p:cNvPicPr>
          <p:nvPr/>
        </p:nvPicPr>
        <p:blipFill>
          <a:blip r:embed="rId19"/>
          <a:stretch>
            <a:fillRect/>
          </a:stretch>
        </p:blipFill>
        <p:spPr>
          <a:xfrm>
            <a:off x="8088266" y="7588"/>
            <a:ext cx="1038225" cy="619125"/>
          </a:xfrm>
          <a:prstGeom prst="rect">
            <a:avLst/>
          </a:prstGeom>
        </p:spPr>
      </p:pic>
      <p:sp>
        <p:nvSpPr>
          <p:cNvPr id="33" name="Rectangle 32">
            <a:extLst>
              <a:ext uri="{FF2B5EF4-FFF2-40B4-BE49-F238E27FC236}">
                <a16:creationId xmlns:a16="http://schemas.microsoft.com/office/drawing/2014/main" id="{B919B0B1-56D6-7346-8772-7F364398161E}"/>
              </a:ext>
            </a:extLst>
          </p:cNvPr>
          <p:cNvSpPr/>
          <p:nvPr/>
        </p:nvSpPr>
        <p:spPr>
          <a:xfrm>
            <a:off x="33753" y="121301"/>
            <a:ext cx="7565954" cy="461665"/>
          </a:xfrm>
          <a:prstGeom prst="rect">
            <a:avLst/>
          </a:prstGeom>
        </p:spPr>
        <p:txBody>
          <a:bodyPr wrap="square">
            <a:spAutoFit/>
          </a:bodyPr>
          <a:lstStyle/>
          <a:p>
            <a:pPr algn="ctr" defTabSz="685783">
              <a:buClrTx/>
              <a:defRPr/>
            </a:pPr>
            <a:r>
              <a:rPr lang="en-US" sz="2400" kern="1200" dirty="0">
                <a:solidFill>
                  <a:prstClr val="black"/>
                </a:solidFill>
                <a:latin typeface="Calibri"/>
                <a:ea typeface="+mn-ea"/>
              </a:rPr>
              <a:t>Improve Mass-rearing of SWD pupal parasitoids (</a:t>
            </a:r>
            <a:r>
              <a:rPr lang="en-US" sz="2400" kern="1200" dirty="0" err="1">
                <a:solidFill>
                  <a:prstClr val="black"/>
                </a:solidFill>
                <a:latin typeface="Calibri"/>
                <a:ea typeface="+mn-ea"/>
              </a:rPr>
              <a:t>Pv</a:t>
            </a:r>
            <a:r>
              <a:rPr lang="en-US" sz="2400" kern="1200" dirty="0">
                <a:solidFill>
                  <a:prstClr val="black"/>
                </a:solidFill>
                <a:latin typeface="Calibri"/>
                <a:ea typeface="+mn-ea"/>
              </a:rPr>
              <a:t> and Td)</a:t>
            </a:r>
          </a:p>
        </p:txBody>
      </p:sp>
    </p:spTree>
    <p:extLst>
      <p:ext uri="{BB962C8B-B14F-4D97-AF65-F5344CB8AC3E}">
        <p14:creationId xmlns:p14="http://schemas.microsoft.com/office/powerpoint/2010/main" val="22937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FE413A9-C96E-4681-A4BC-AECBE14F0D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639" y="1310655"/>
            <a:ext cx="1931034" cy="1448276"/>
          </a:xfrm>
          <a:prstGeom prst="rect">
            <a:avLst/>
          </a:prstGeom>
          <a:ln>
            <a:solidFill>
              <a:schemeClr val="tx1"/>
            </a:solidFill>
          </a:ln>
        </p:spPr>
      </p:pic>
      <p:sp>
        <p:nvSpPr>
          <p:cNvPr id="2" name="Arrow: Right 1">
            <a:extLst>
              <a:ext uri="{FF2B5EF4-FFF2-40B4-BE49-F238E27FC236}">
                <a16:creationId xmlns:a16="http://schemas.microsoft.com/office/drawing/2014/main" id="{E6AA2F2F-FE66-42B1-B262-5F2013A4598F}"/>
              </a:ext>
            </a:extLst>
          </p:cNvPr>
          <p:cNvSpPr/>
          <p:nvPr/>
        </p:nvSpPr>
        <p:spPr>
          <a:xfrm rot="19770512">
            <a:off x="2112473" y="166060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9" name="Arrow: Right 8">
            <a:extLst>
              <a:ext uri="{FF2B5EF4-FFF2-40B4-BE49-F238E27FC236}">
                <a16:creationId xmlns:a16="http://schemas.microsoft.com/office/drawing/2014/main" id="{0604FC0E-9CA7-488C-AD65-65302069F92A}"/>
              </a:ext>
            </a:extLst>
          </p:cNvPr>
          <p:cNvSpPr/>
          <p:nvPr/>
        </p:nvSpPr>
        <p:spPr>
          <a:xfrm rot="2284850">
            <a:off x="5408683" y="164459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Arrow: Right 12">
            <a:extLst>
              <a:ext uri="{FF2B5EF4-FFF2-40B4-BE49-F238E27FC236}">
                <a16:creationId xmlns:a16="http://schemas.microsoft.com/office/drawing/2014/main" id="{9131CD91-CBC8-4747-A0B6-71FD5D13CEFB}"/>
              </a:ext>
            </a:extLst>
          </p:cNvPr>
          <p:cNvSpPr/>
          <p:nvPr/>
        </p:nvSpPr>
        <p:spPr>
          <a:xfrm rot="8367816">
            <a:off x="5408683" y="3314202"/>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14" name="Picture 13">
            <a:extLst>
              <a:ext uri="{FF2B5EF4-FFF2-40B4-BE49-F238E27FC236}">
                <a16:creationId xmlns:a16="http://schemas.microsoft.com/office/drawing/2014/main" id="{5F014D56-DB05-4014-B8F9-E71949DB38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1377" y="784535"/>
            <a:ext cx="2632169" cy="1974127"/>
          </a:xfrm>
          <a:prstGeom prst="rect">
            <a:avLst/>
          </a:prstGeom>
          <a:ln>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id="{386B1DAC-218D-4733-A239-E9CF0615EE3C}"/>
              </a:ext>
            </a:extLst>
          </p:cNvPr>
          <p:cNvPicPr>
            <a:picLocks noChangeAspect="1"/>
          </p:cNvPicPr>
          <p:nvPr/>
        </p:nvPicPr>
        <p:blipFill>
          <a:blip r:embed="rId4"/>
          <a:stretch>
            <a:fillRect/>
          </a:stretch>
        </p:blipFill>
        <p:spPr>
          <a:xfrm>
            <a:off x="2734870" y="2873231"/>
            <a:ext cx="2638676" cy="1979007"/>
          </a:xfrm>
          <a:prstGeom prst="rect">
            <a:avLst/>
          </a:prstGeom>
          <a:ln>
            <a:solidFill>
              <a:schemeClr val="tx1"/>
            </a:solidFill>
          </a:ln>
        </p:spPr>
      </p:pic>
      <p:sp>
        <p:nvSpPr>
          <p:cNvPr id="15" name="Rectangle 14">
            <a:extLst>
              <a:ext uri="{FF2B5EF4-FFF2-40B4-BE49-F238E27FC236}">
                <a16:creationId xmlns:a16="http://schemas.microsoft.com/office/drawing/2014/main" id="{8292BD22-8C0E-4C6B-9693-FEBBCF4E55AE}"/>
              </a:ext>
            </a:extLst>
          </p:cNvPr>
          <p:cNvSpPr/>
          <p:nvPr/>
        </p:nvSpPr>
        <p:spPr>
          <a:xfrm>
            <a:off x="243616" y="121301"/>
            <a:ext cx="8674298" cy="461665"/>
          </a:xfrm>
          <a:prstGeom prst="rect">
            <a:avLst/>
          </a:prstGeom>
        </p:spPr>
        <p:txBody>
          <a:bodyPr wrap="square">
            <a:spAutoFit/>
          </a:bodyPr>
          <a:lstStyle/>
          <a:p>
            <a:pPr defTabSz="685783">
              <a:buClrTx/>
              <a:defRPr/>
            </a:pPr>
            <a:r>
              <a:rPr lang="en-US" sz="2400" kern="1200" dirty="0">
                <a:solidFill>
                  <a:prstClr val="black"/>
                </a:solidFill>
                <a:latin typeface="Calibri"/>
                <a:ea typeface="+mn-ea"/>
              </a:rPr>
              <a:t>Cold storage, freezing and shipment of parasitoids</a:t>
            </a:r>
          </a:p>
        </p:txBody>
      </p:sp>
      <p:sp>
        <p:nvSpPr>
          <p:cNvPr id="16" name="Arrow: Right 15">
            <a:extLst>
              <a:ext uri="{FF2B5EF4-FFF2-40B4-BE49-F238E27FC236}">
                <a16:creationId xmlns:a16="http://schemas.microsoft.com/office/drawing/2014/main" id="{C4199F07-E6AE-45F8-80E6-7D8B39646E5B}"/>
              </a:ext>
            </a:extLst>
          </p:cNvPr>
          <p:cNvSpPr/>
          <p:nvPr/>
        </p:nvSpPr>
        <p:spPr>
          <a:xfrm rot="12381092">
            <a:off x="2112473" y="3442860"/>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9" name="TextBox 18">
            <a:extLst>
              <a:ext uri="{FF2B5EF4-FFF2-40B4-BE49-F238E27FC236}">
                <a16:creationId xmlns:a16="http://schemas.microsoft.com/office/drawing/2014/main" id="{D3DB4001-157D-400F-B42D-0F8B723D760C}"/>
              </a:ext>
            </a:extLst>
          </p:cNvPr>
          <p:cNvSpPr txBox="1"/>
          <p:nvPr/>
        </p:nvSpPr>
        <p:spPr>
          <a:xfrm>
            <a:off x="5929987" y="1574544"/>
            <a:ext cx="3161341" cy="2585323"/>
          </a:xfrm>
          <a:prstGeom prst="rect">
            <a:avLst/>
          </a:prstGeom>
          <a:noFill/>
          <a:ln>
            <a:solidFill>
              <a:schemeClr val="tx1"/>
            </a:solidFill>
          </a:ln>
        </p:spPr>
        <p:txBody>
          <a:bodyPr wrap="square">
            <a:spAutoFit/>
          </a:bodyPr>
          <a:lstStyle/>
          <a:p>
            <a:pPr defTabSz="685800">
              <a:buClrTx/>
              <a:defRPr/>
            </a:pPr>
            <a:r>
              <a:rPr lang="en-US" sz="1350" kern="1200" dirty="0">
                <a:solidFill>
                  <a:prstClr val="black"/>
                </a:solidFill>
                <a:latin typeface="Calibri"/>
                <a:ea typeface="+mn-ea"/>
                <a:cs typeface="+mn-cs"/>
              </a:rPr>
              <a:t>Storing or freezing fly pupae:</a:t>
            </a:r>
          </a:p>
          <a:p>
            <a:pPr defTabSz="685800">
              <a:buClrTx/>
              <a:defRPr/>
            </a:pPr>
            <a:r>
              <a:rPr lang="en-US" sz="1350" kern="1200" dirty="0">
                <a:solidFill>
                  <a:prstClr val="black"/>
                </a:solidFill>
                <a:latin typeface="Calibri"/>
                <a:ea typeface="+mn-ea"/>
                <a:cs typeface="+mn-cs"/>
              </a:rPr>
              <a:t>Full factorial design: pupae age (1, 2, 3 d), T° (8, -20, -80C), Time (1d, 1w, 2w, 1m, 4m)</a:t>
            </a:r>
          </a:p>
          <a:p>
            <a:pPr defTabSz="685800">
              <a:buClrTx/>
              <a:defRPr/>
            </a:pPr>
            <a:r>
              <a:rPr lang="en-US" sz="1350" kern="1200" dirty="0">
                <a:solidFill>
                  <a:prstClr val="black"/>
                </a:solidFill>
                <a:latin typeface="Calibri"/>
                <a:ea typeface="+mn-ea"/>
                <a:cs typeface="+mn-cs"/>
              </a:rPr>
              <a:t>Controls: fly pupae (1, 2, 3 d) not stored.</a:t>
            </a:r>
          </a:p>
          <a:p>
            <a:pPr defTabSz="685800">
              <a:buClrTx/>
              <a:defRPr/>
            </a:pPr>
            <a:endParaRPr lang="en-US" sz="1350" kern="1200" dirty="0">
              <a:solidFill>
                <a:prstClr val="black"/>
              </a:solidFill>
              <a:latin typeface="Calibri"/>
              <a:ea typeface="+mn-ea"/>
              <a:cs typeface="+mn-cs"/>
            </a:endParaRPr>
          </a:p>
          <a:p>
            <a:pPr defTabSz="685800">
              <a:buClrTx/>
              <a:defRPr/>
            </a:pPr>
            <a:r>
              <a:rPr lang="en-US" sz="1350" kern="1200" dirty="0">
                <a:solidFill>
                  <a:prstClr val="black"/>
                </a:solidFill>
                <a:latin typeface="Calibri"/>
                <a:ea typeface="+mn-ea"/>
                <a:cs typeface="+mn-cs"/>
              </a:rPr>
              <a:t>Each replicate (10 pupae) exposed to </a:t>
            </a:r>
            <a:r>
              <a:rPr lang="en-US" sz="1350" kern="1200" dirty="0" err="1">
                <a:solidFill>
                  <a:prstClr val="black"/>
                </a:solidFill>
                <a:latin typeface="Calibri"/>
                <a:ea typeface="+mn-ea"/>
                <a:cs typeface="+mn-cs"/>
              </a:rPr>
              <a:t>Pv</a:t>
            </a:r>
            <a:r>
              <a:rPr lang="en-US" sz="1350" kern="1200" dirty="0">
                <a:solidFill>
                  <a:prstClr val="black"/>
                </a:solidFill>
                <a:latin typeface="Calibri"/>
                <a:ea typeface="+mn-ea"/>
                <a:cs typeface="+mn-cs"/>
              </a:rPr>
              <a:t> for 24 h, 30 replicates per combination.</a:t>
            </a:r>
          </a:p>
          <a:p>
            <a:pPr defTabSz="685800">
              <a:buClrTx/>
              <a:defRPr/>
            </a:pPr>
            <a:endParaRPr lang="en-US" sz="1350" kern="1200" dirty="0">
              <a:solidFill>
                <a:prstClr val="black"/>
              </a:solidFill>
              <a:latin typeface="Calibri"/>
              <a:ea typeface="+mn-ea"/>
              <a:cs typeface="+mn-cs"/>
            </a:endParaRPr>
          </a:p>
          <a:p>
            <a:pPr defTabSz="685800">
              <a:buClrTx/>
              <a:defRPr/>
            </a:pPr>
            <a:r>
              <a:rPr lang="en-US" sz="1350" kern="1200" dirty="0">
                <a:solidFill>
                  <a:prstClr val="black"/>
                </a:solidFill>
                <a:latin typeface="Calibri"/>
                <a:ea typeface="+mn-ea"/>
                <a:cs typeface="+mn-cs"/>
              </a:rPr>
              <a:t>Dependent variables: successful parasitism/offspring emergence, offspring sex ratio, probably F1 fecundity.</a:t>
            </a:r>
          </a:p>
        </p:txBody>
      </p:sp>
      <p:pic>
        <p:nvPicPr>
          <p:cNvPr id="20" name="Picture 19">
            <a:extLst>
              <a:ext uri="{FF2B5EF4-FFF2-40B4-BE49-F238E27FC236}">
                <a16:creationId xmlns:a16="http://schemas.microsoft.com/office/drawing/2014/main" id="{9C068059-9983-4A0B-9237-1BF1FF7200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39" y="2818339"/>
            <a:ext cx="1931034" cy="1629102"/>
          </a:xfrm>
          <a:prstGeom prst="rect">
            <a:avLst/>
          </a:prstGeom>
          <a:ln w="9525">
            <a:solidFill>
              <a:schemeClr val="tx1"/>
            </a:solidFill>
          </a:ln>
        </p:spPr>
      </p:pic>
      <p:pic>
        <p:nvPicPr>
          <p:cNvPr id="22" name="Picture 2">
            <a:extLst>
              <a:ext uri="{FF2B5EF4-FFF2-40B4-BE49-F238E27FC236}">
                <a16:creationId xmlns:a16="http://schemas.microsoft.com/office/drawing/2014/main" id="{F4B853A0-66E9-420E-A851-E1C56D6CBA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29987" y="1574544"/>
            <a:ext cx="3176799" cy="238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01C6CC59-F8E4-480E-AAF3-B65F7F830F38}"/>
              </a:ext>
            </a:extLst>
          </p:cNvPr>
          <p:cNvGrpSpPr/>
          <p:nvPr/>
        </p:nvGrpSpPr>
        <p:grpSpPr>
          <a:xfrm>
            <a:off x="-2438" y="4756049"/>
            <a:ext cx="9144000" cy="389913"/>
            <a:chOff x="-2438" y="4756048"/>
            <a:chExt cx="9144000" cy="389913"/>
          </a:xfrm>
        </p:grpSpPr>
        <p:sp>
          <p:nvSpPr>
            <p:cNvPr id="18" name="Rectangle 17">
              <a:extLst>
                <a:ext uri="{FF2B5EF4-FFF2-40B4-BE49-F238E27FC236}">
                  <a16:creationId xmlns:a16="http://schemas.microsoft.com/office/drawing/2014/main" id="{ED283BC7-83A8-4823-B013-EBCCAA5B846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21" name="Picture 20">
              <a:extLst>
                <a:ext uri="{FF2B5EF4-FFF2-40B4-BE49-F238E27FC236}">
                  <a16:creationId xmlns:a16="http://schemas.microsoft.com/office/drawing/2014/main" id="{AECC7710-954F-4260-94DB-8A80455F7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3" name="Picture 8" descr="Logo: UC Davis expanded wordmark">
              <a:extLst>
                <a:ext uri="{FF2B5EF4-FFF2-40B4-BE49-F238E27FC236}">
                  <a16:creationId xmlns:a16="http://schemas.microsoft.com/office/drawing/2014/main" id="{A380997C-F2EB-40CA-8AC2-7D1E0114987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a:extLst>
                <a:ext uri="{FF2B5EF4-FFF2-40B4-BE49-F238E27FC236}">
                  <a16:creationId xmlns:a16="http://schemas.microsoft.com/office/drawing/2014/main" id="{A94343FC-6D5D-477B-9207-9CFF69C308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5" name="Picture 24">
              <a:extLst>
                <a:ext uri="{FF2B5EF4-FFF2-40B4-BE49-F238E27FC236}">
                  <a16:creationId xmlns:a16="http://schemas.microsoft.com/office/drawing/2014/main" id="{CFE01BD1-C58C-4BA4-8D74-60D700C4B9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6" name="Picture 25">
              <a:extLst>
                <a:ext uri="{FF2B5EF4-FFF2-40B4-BE49-F238E27FC236}">
                  <a16:creationId xmlns:a16="http://schemas.microsoft.com/office/drawing/2014/main" id="{DBA111E7-8997-48B5-B169-6B8829D595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7" name="Picture 26">
              <a:extLst>
                <a:ext uri="{FF2B5EF4-FFF2-40B4-BE49-F238E27FC236}">
                  <a16:creationId xmlns:a16="http://schemas.microsoft.com/office/drawing/2014/main" id="{492C558B-FB11-4612-AD76-8E8195FB48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8" name="Picture 27">
              <a:extLst>
                <a:ext uri="{FF2B5EF4-FFF2-40B4-BE49-F238E27FC236}">
                  <a16:creationId xmlns:a16="http://schemas.microsoft.com/office/drawing/2014/main" id="{BBB46D53-8E74-45EA-8B0D-FCD4220E63C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9" name="Picture 28">
              <a:extLst>
                <a:ext uri="{FF2B5EF4-FFF2-40B4-BE49-F238E27FC236}">
                  <a16:creationId xmlns:a16="http://schemas.microsoft.com/office/drawing/2014/main" id="{AA91BA60-4DCB-4109-8F29-80DE99D843F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0" name="Picture 29">
              <a:extLst>
                <a:ext uri="{FF2B5EF4-FFF2-40B4-BE49-F238E27FC236}">
                  <a16:creationId xmlns:a16="http://schemas.microsoft.com/office/drawing/2014/main" id="{6A29C4E4-686F-4316-AC04-5DBF1579595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1" name="Picture 30" descr="Screen Shot 2017-11-15 at 11.08.38 AM.png">
              <a:extLst>
                <a:ext uri="{FF2B5EF4-FFF2-40B4-BE49-F238E27FC236}">
                  <a16:creationId xmlns:a16="http://schemas.microsoft.com/office/drawing/2014/main" id="{C0E28DAE-C791-4AAB-B398-16E438BB36A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3" name="Picture 2">
              <a:extLst>
                <a:ext uri="{FF2B5EF4-FFF2-40B4-BE49-F238E27FC236}">
                  <a16:creationId xmlns:a16="http://schemas.microsoft.com/office/drawing/2014/main" id="{F6DC08FC-5546-407E-BC19-1656A39200D0}"/>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4" name="Picture 2" descr="Image result for rutgers university logo">
              <a:extLst>
                <a:ext uri="{FF2B5EF4-FFF2-40B4-BE49-F238E27FC236}">
                  <a16:creationId xmlns:a16="http://schemas.microsoft.com/office/drawing/2014/main" id="{6A449C21-EBF2-41C1-873D-CDF3D1E42A90}"/>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FA0D3855-3703-4B24-896C-3897501A528A}"/>
              </a:ext>
            </a:extLst>
          </p:cNvPr>
          <p:cNvPicPr>
            <a:picLocks noChangeAspect="1"/>
          </p:cNvPicPr>
          <p:nvPr/>
        </p:nvPicPr>
        <p:blipFill>
          <a:blip r:embed="rId19"/>
          <a:stretch>
            <a:fillRect/>
          </a:stretch>
        </p:blipFill>
        <p:spPr>
          <a:xfrm>
            <a:off x="8088266" y="7588"/>
            <a:ext cx="1038225" cy="619125"/>
          </a:xfrm>
          <a:prstGeom prst="rect">
            <a:avLst/>
          </a:prstGeom>
        </p:spPr>
      </p:pic>
    </p:spTree>
    <p:extLst>
      <p:ext uri="{BB962C8B-B14F-4D97-AF65-F5344CB8AC3E}">
        <p14:creationId xmlns:p14="http://schemas.microsoft.com/office/powerpoint/2010/main" val="22233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FE413A9-C96E-4681-A4BC-AECBE14F0D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639" y="1310655"/>
            <a:ext cx="1931034" cy="1448276"/>
          </a:xfrm>
          <a:prstGeom prst="rect">
            <a:avLst/>
          </a:prstGeom>
          <a:ln>
            <a:solidFill>
              <a:schemeClr val="tx1"/>
            </a:solidFill>
          </a:ln>
        </p:spPr>
      </p:pic>
      <p:sp>
        <p:nvSpPr>
          <p:cNvPr id="2" name="Arrow: Right 1">
            <a:extLst>
              <a:ext uri="{FF2B5EF4-FFF2-40B4-BE49-F238E27FC236}">
                <a16:creationId xmlns:a16="http://schemas.microsoft.com/office/drawing/2014/main" id="{E6AA2F2F-FE66-42B1-B262-5F2013A4598F}"/>
              </a:ext>
            </a:extLst>
          </p:cNvPr>
          <p:cNvSpPr/>
          <p:nvPr/>
        </p:nvSpPr>
        <p:spPr>
          <a:xfrm rot="19770512">
            <a:off x="2112473" y="166060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9" name="Arrow: Right 8">
            <a:extLst>
              <a:ext uri="{FF2B5EF4-FFF2-40B4-BE49-F238E27FC236}">
                <a16:creationId xmlns:a16="http://schemas.microsoft.com/office/drawing/2014/main" id="{0604FC0E-9CA7-488C-AD65-65302069F92A}"/>
              </a:ext>
            </a:extLst>
          </p:cNvPr>
          <p:cNvSpPr/>
          <p:nvPr/>
        </p:nvSpPr>
        <p:spPr>
          <a:xfrm rot="2284850">
            <a:off x="5408683" y="1644596"/>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Arrow: Right 12">
            <a:extLst>
              <a:ext uri="{FF2B5EF4-FFF2-40B4-BE49-F238E27FC236}">
                <a16:creationId xmlns:a16="http://schemas.microsoft.com/office/drawing/2014/main" id="{9131CD91-CBC8-4747-A0B6-71FD5D13CEFB}"/>
              </a:ext>
            </a:extLst>
          </p:cNvPr>
          <p:cNvSpPr/>
          <p:nvPr/>
        </p:nvSpPr>
        <p:spPr>
          <a:xfrm rot="8367816">
            <a:off x="5408683" y="3314202"/>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14" name="Picture 13">
            <a:extLst>
              <a:ext uri="{FF2B5EF4-FFF2-40B4-BE49-F238E27FC236}">
                <a16:creationId xmlns:a16="http://schemas.microsoft.com/office/drawing/2014/main" id="{5F014D56-DB05-4014-B8F9-E71949DB38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1377" y="784535"/>
            <a:ext cx="2632169" cy="1974127"/>
          </a:xfrm>
          <a:prstGeom prst="rect">
            <a:avLst/>
          </a:prstGeom>
          <a:ln>
            <a:solidFill>
              <a:schemeClr val="tx1"/>
            </a:solidFill>
          </a:ln>
        </p:spPr>
      </p:pic>
      <p:pic>
        <p:nvPicPr>
          <p:cNvPr id="5" name="Picture 4" descr="A picture containing indoor&#10;&#10;Description automatically generated">
            <a:extLst>
              <a:ext uri="{FF2B5EF4-FFF2-40B4-BE49-F238E27FC236}">
                <a16:creationId xmlns:a16="http://schemas.microsoft.com/office/drawing/2014/main" id="{8F243909-5F12-4278-9E83-F5484811598B}"/>
              </a:ext>
            </a:extLst>
          </p:cNvPr>
          <p:cNvPicPr>
            <a:picLocks noChangeAspect="1"/>
          </p:cNvPicPr>
          <p:nvPr/>
        </p:nvPicPr>
        <p:blipFill>
          <a:blip r:embed="rId4"/>
          <a:stretch>
            <a:fillRect/>
          </a:stretch>
        </p:blipFill>
        <p:spPr>
          <a:xfrm>
            <a:off x="5986542" y="1640248"/>
            <a:ext cx="3018558" cy="2263919"/>
          </a:xfrm>
          <a:prstGeom prst="rect">
            <a:avLst/>
          </a:prstGeom>
          <a:ln>
            <a:solidFill>
              <a:schemeClr val="tx1"/>
            </a:solidFill>
          </a:ln>
        </p:spPr>
      </p:pic>
      <p:sp>
        <p:nvSpPr>
          <p:cNvPr id="16" name="Arrow: Right 15">
            <a:extLst>
              <a:ext uri="{FF2B5EF4-FFF2-40B4-BE49-F238E27FC236}">
                <a16:creationId xmlns:a16="http://schemas.microsoft.com/office/drawing/2014/main" id="{C4199F07-E6AE-45F8-80E6-7D8B39646E5B}"/>
              </a:ext>
            </a:extLst>
          </p:cNvPr>
          <p:cNvSpPr/>
          <p:nvPr/>
        </p:nvSpPr>
        <p:spPr>
          <a:xfrm rot="12381092">
            <a:off x="2112473" y="3442860"/>
            <a:ext cx="536105" cy="3568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0" name="TextBox 19">
            <a:extLst>
              <a:ext uri="{FF2B5EF4-FFF2-40B4-BE49-F238E27FC236}">
                <a16:creationId xmlns:a16="http://schemas.microsoft.com/office/drawing/2014/main" id="{A0C28944-1134-4172-94F9-5B6E43ECF7D5}"/>
              </a:ext>
            </a:extLst>
          </p:cNvPr>
          <p:cNvSpPr txBox="1"/>
          <p:nvPr/>
        </p:nvSpPr>
        <p:spPr>
          <a:xfrm>
            <a:off x="2744487" y="3044820"/>
            <a:ext cx="2611191" cy="1754326"/>
          </a:xfrm>
          <a:prstGeom prst="rect">
            <a:avLst/>
          </a:prstGeom>
          <a:noFill/>
          <a:ln>
            <a:solidFill>
              <a:schemeClr val="tx1"/>
            </a:solidFill>
          </a:ln>
        </p:spPr>
        <p:txBody>
          <a:bodyPr wrap="square">
            <a:spAutoFit/>
          </a:bodyPr>
          <a:lstStyle/>
          <a:p>
            <a:pPr defTabSz="685800">
              <a:buClrTx/>
              <a:defRPr/>
            </a:pPr>
            <a:r>
              <a:rPr lang="en-US" sz="1350" kern="1200" dirty="0">
                <a:solidFill>
                  <a:prstClr val="black"/>
                </a:solidFill>
                <a:latin typeface="Calibri"/>
                <a:ea typeface="+mn-ea"/>
                <a:cs typeface="+mn-cs"/>
              </a:rPr>
              <a:t>Storing parasitized pupae:</a:t>
            </a:r>
          </a:p>
          <a:p>
            <a:pPr defTabSz="685800">
              <a:buClrTx/>
              <a:defRPr/>
            </a:pPr>
            <a:endParaRPr lang="en-US" sz="1350" kern="1200" dirty="0">
              <a:solidFill>
                <a:prstClr val="black"/>
              </a:solidFill>
              <a:latin typeface="Calibri"/>
              <a:ea typeface="+mn-ea"/>
              <a:cs typeface="+mn-cs"/>
            </a:endParaRPr>
          </a:p>
          <a:p>
            <a:pPr defTabSz="685800">
              <a:buClrTx/>
              <a:defRPr/>
            </a:pPr>
            <a:r>
              <a:rPr lang="en-US" sz="1350" kern="1200" dirty="0">
                <a:solidFill>
                  <a:prstClr val="black"/>
                </a:solidFill>
                <a:latin typeface="Calibri"/>
                <a:ea typeface="+mn-ea"/>
                <a:cs typeface="+mn-cs"/>
              </a:rPr>
              <a:t>Full factorial design is planned.</a:t>
            </a:r>
          </a:p>
          <a:p>
            <a:pPr defTabSz="685800">
              <a:buClrTx/>
              <a:defRPr/>
            </a:pPr>
            <a:endParaRPr lang="en-US" sz="1350" kern="1200" dirty="0">
              <a:solidFill>
                <a:prstClr val="black"/>
              </a:solidFill>
              <a:latin typeface="Calibri"/>
              <a:ea typeface="+mn-ea"/>
              <a:cs typeface="+mn-cs"/>
            </a:endParaRPr>
          </a:p>
          <a:p>
            <a:pPr defTabSz="685800">
              <a:buClrTx/>
              <a:defRPr/>
            </a:pPr>
            <a:r>
              <a:rPr lang="en-US" sz="1350" kern="1200" dirty="0">
                <a:solidFill>
                  <a:prstClr val="black"/>
                </a:solidFill>
                <a:latin typeface="Calibri"/>
                <a:ea typeface="+mn-ea"/>
                <a:cs typeface="+mn-cs"/>
              </a:rPr>
              <a:t>The goal is to lower costs and deliver a viable NE in high numbers at the right timing for release.</a:t>
            </a:r>
          </a:p>
        </p:txBody>
      </p:sp>
      <p:pic>
        <p:nvPicPr>
          <p:cNvPr id="21" name="Picture 20">
            <a:extLst>
              <a:ext uri="{FF2B5EF4-FFF2-40B4-BE49-F238E27FC236}">
                <a16:creationId xmlns:a16="http://schemas.microsoft.com/office/drawing/2014/main" id="{87F177EA-97E0-4227-9CB7-C4CFFD07DE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39" y="2818339"/>
            <a:ext cx="1931034" cy="1629102"/>
          </a:xfrm>
          <a:prstGeom prst="rect">
            <a:avLst/>
          </a:prstGeom>
          <a:ln w="9525">
            <a:solidFill>
              <a:schemeClr val="tx1"/>
            </a:solidFill>
          </a:ln>
        </p:spPr>
      </p:pic>
      <p:sp>
        <p:nvSpPr>
          <p:cNvPr id="22" name="Rectangle 21">
            <a:extLst>
              <a:ext uri="{FF2B5EF4-FFF2-40B4-BE49-F238E27FC236}">
                <a16:creationId xmlns:a16="http://schemas.microsoft.com/office/drawing/2014/main" id="{37F4346B-76CD-4E11-A239-4E3FD49EA642}"/>
              </a:ext>
            </a:extLst>
          </p:cNvPr>
          <p:cNvSpPr/>
          <p:nvPr/>
        </p:nvSpPr>
        <p:spPr>
          <a:xfrm>
            <a:off x="243616" y="121301"/>
            <a:ext cx="8674298" cy="461665"/>
          </a:xfrm>
          <a:prstGeom prst="rect">
            <a:avLst/>
          </a:prstGeom>
        </p:spPr>
        <p:txBody>
          <a:bodyPr wrap="square">
            <a:spAutoFit/>
          </a:bodyPr>
          <a:lstStyle/>
          <a:p>
            <a:pPr defTabSz="685783">
              <a:buClrTx/>
              <a:defRPr/>
            </a:pPr>
            <a:r>
              <a:rPr lang="en-US" sz="2400" kern="1200" dirty="0">
                <a:solidFill>
                  <a:prstClr val="black"/>
                </a:solidFill>
                <a:latin typeface="Calibri"/>
                <a:ea typeface="+mn-ea"/>
              </a:rPr>
              <a:t>Cold storage, freezing and shipment of parasitoids</a:t>
            </a:r>
          </a:p>
        </p:txBody>
      </p:sp>
      <p:grpSp>
        <p:nvGrpSpPr>
          <p:cNvPr id="12" name="Group 11">
            <a:extLst>
              <a:ext uri="{FF2B5EF4-FFF2-40B4-BE49-F238E27FC236}">
                <a16:creationId xmlns:a16="http://schemas.microsoft.com/office/drawing/2014/main" id="{8AA78967-DED4-42ED-9A68-71ED114C1D5C}"/>
              </a:ext>
            </a:extLst>
          </p:cNvPr>
          <p:cNvGrpSpPr/>
          <p:nvPr/>
        </p:nvGrpSpPr>
        <p:grpSpPr>
          <a:xfrm>
            <a:off x="-2438" y="4756049"/>
            <a:ext cx="9144000" cy="389913"/>
            <a:chOff x="-2438" y="4756048"/>
            <a:chExt cx="9144000" cy="389913"/>
          </a:xfrm>
        </p:grpSpPr>
        <p:sp>
          <p:nvSpPr>
            <p:cNvPr id="15" name="Rectangle 14">
              <a:extLst>
                <a:ext uri="{FF2B5EF4-FFF2-40B4-BE49-F238E27FC236}">
                  <a16:creationId xmlns:a16="http://schemas.microsoft.com/office/drawing/2014/main" id="{4F016D2E-53A0-48AF-9B59-57EFB5D0588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7" name="Picture 16">
              <a:extLst>
                <a:ext uri="{FF2B5EF4-FFF2-40B4-BE49-F238E27FC236}">
                  <a16:creationId xmlns:a16="http://schemas.microsoft.com/office/drawing/2014/main" id="{540539F6-1856-471A-A1F6-6F3D8031E7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8" name="Picture 8" descr="Logo: UC Davis expanded wordmark">
              <a:extLst>
                <a:ext uri="{FF2B5EF4-FFF2-40B4-BE49-F238E27FC236}">
                  <a16:creationId xmlns:a16="http://schemas.microsoft.com/office/drawing/2014/main" id="{31E548BF-BF67-4075-AF09-368DD0F2ED1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id="{0C20CCAC-1D66-4C4A-A323-64C4EE1F6B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23" name="Picture 22">
              <a:extLst>
                <a:ext uri="{FF2B5EF4-FFF2-40B4-BE49-F238E27FC236}">
                  <a16:creationId xmlns:a16="http://schemas.microsoft.com/office/drawing/2014/main" id="{CEA2FC6F-713E-4078-84BA-CCF8AB8FC9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4" name="Picture 23">
              <a:extLst>
                <a:ext uri="{FF2B5EF4-FFF2-40B4-BE49-F238E27FC236}">
                  <a16:creationId xmlns:a16="http://schemas.microsoft.com/office/drawing/2014/main" id="{9E4D1E6A-B5D7-4065-9C7A-4126EB5CC9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5" name="Picture 24">
              <a:extLst>
                <a:ext uri="{FF2B5EF4-FFF2-40B4-BE49-F238E27FC236}">
                  <a16:creationId xmlns:a16="http://schemas.microsoft.com/office/drawing/2014/main" id="{4D94AD48-257B-4891-9FAB-37FC2F4543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6" name="Picture 25">
              <a:extLst>
                <a:ext uri="{FF2B5EF4-FFF2-40B4-BE49-F238E27FC236}">
                  <a16:creationId xmlns:a16="http://schemas.microsoft.com/office/drawing/2014/main" id="{2A6C1EDA-1D0A-45AC-86E3-42ED9F48A0E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7" name="Picture 26">
              <a:extLst>
                <a:ext uri="{FF2B5EF4-FFF2-40B4-BE49-F238E27FC236}">
                  <a16:creationId xmlns:a16="http://schemas.microsoft.com/office/drawing/2014/main" id="{FAB3668F-3AC4-4F4D-B37B-51E23C4946D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8" name="Picture 27">
              <a:extLst>
                <a:ext uri="{FF2B5EF4-FFF2-40B4-BE49-F238E27FC236}">
                  <a16:creationId xmlns:a16="http://schemas.microsoft.com/office/drawing/2014/main" id="{C3FD6B8B-6BB4-45BF-BF9F-9901DC74F49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9" name="Picture 28" descr="Screen Shot 2017-11-15 at 11.08.38 AM.png">
              <a:extLst>
                <a:ext uri="{FF2B5EF4-FFF2-40B4-BE49-F238E27FC236}">
                  <a16:creationId xmlns:a16="http://schemas.microsoft.com/office/drawing/2014/main" id="{FD0A6379-8C35-4F29-BECD-301C970042E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30" name="Picture 2">
              <a:extLst>
                <a:ext uri="{FF2B5EF4-FFF2-40B4-BE49-F238E27FC236}">
                  <a16:creationId xmlns:a16="http://schemas.microsoft.com/office/drawing/2014/main" id="{304A80B7-F2EC-40BF-9480-742128BFB794}"/>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1" name="Picture 2" descr="Image result for rutgers university logo">
              <a:extLst>
                <a:ext uri="{FF2B5EF4-FFF2-40B4-BE49-F238E27FC236}">
                  <a16:creationId xmlns:a16="http://schemas.microsoft.com/office/drawing/2014/main" id="{2D76DC5D-EC35-4D67-A8DA-6056E02313BA}"/>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0390057C-E621-4A88-9A94-AFED961DF991}"/>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1179091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027" y="735569"/>
            <a:ext cx="4278266" cy="3208700"/>
          </a:xfrm>
          <a:prstGeom prst="rect">
            <a:avLst/>
          </a:prstGeom>
          <a:ln w="12700">
            <a:solidFill>
              <a:schemeClr val="tx1"/>
            </a:solidFill>
          </a:ln>
        </p:spPr>
      </p:pic>
      <p:sp>
        <p:nvSpPr>
          <p:cNvPr id="6" name="Text Box 29">
            <a:extLst>
              <a:ext uri="{FF2B5EF4-FFF2-40B4-BE49-F238E27FC236}">
                <a16:creationId xmlns:a16="http://schemas.microsoft.com/office/drawing/2014/main" id="{6B646FF5-124E-497F-BCFC-D8A6EE7B8A1A}"/>
              </a:ext>
            </a:extLst>
          </p:cNvPr>
          <p:cNvSpPr txBox="1">
            <a:spLocks noChangeArrowheads="1"/>
          </p:cNvSpPr>
          <p:nvPr/>
        </p:nvSpPr>
        <p:spPr bwMode="auto">
          <a:xfrm>
            <a:off x="676745" y="4054206"/>
            <a:ext cx="7404840" cy="55399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ts val="0"/>
              </a:spcBef>
              <a:buClrTx/>
              <a:buFontTx/>
              <a:buChar char="•"/>
              <a:defRPr/>
            </a:pPr>
            <a:r>
              <a:rPr lang="en-US" altLang="en-US" sz="1500" kern="1200" dirty="0">
                <a:solidFill>
                  <a:prstClr val="black"/>
                </a:solidFill>
                <a:latin typeface="Arial" panose="020B0604020202020204" pitchFamily="34" charset="0"/>
                <a:ea typeface="+mn-ea"/>
                <a:cs typeface="+mn-cs"/>
              </a:rPr>
              <a:t> 2019 - ~60,000 </a:t>
            </a:r>
            <a:r>
              <a:rPr lang="en-US" altLang="en-US" sz="1500" kern="1200" dirty="0" err="1">
                <a:solidFill>
                  <a:prstClr val="black"/>
                </a:solidFill>
                <a:latin typeface="Arial" panose="020B0604020202020204" pitchFamily="34" charset="0"/>
                <a:ea typeface="+mn-ea"/>
                <a:cs typeface="+mn-cs"/>
              </a:rPr>
              <a:t>Pv</a:t>
            </a:r>
            <a:r>
              <a:rPr lang="en-US" altLang="en-US" sz="1500" kern="1200" dirty="0">
                <a:solidFill>
                  <a:prstClr val="black"/>
                </a:solidFill>
                <a:latin typeface="Arial" panose="020B0604020202020204" pitchFamily="34" charset="0"/>
                <a:ea typeface="+mn-ea"/>
                <a:cs typeface="+mn-cs"/>
              </a:rPr>
              <a:t> &amp; Td released (1,500 - 16,000 per release)</a:t>
            </a:r>
          </a:p>
          <a:p>
            <a:pPr defTabSz="685800">
              <a:spcBef>
                <a:spcPts val="0"/>
              </a:spcBef>
              <a:buClrTx/>
              <a:buFontTx/>
              <a:buChar char="•"/>
              <a:defRPr/>
            </a:pPr>
            <a:r>
              <a:rPr lang="en-US" altLang="en-US" sz="1500" kern="1200" dirty="0">
                <a:solidFill>
                  <a:prstClr val="black"/>
                </a:solidFill>
                <a:latin typeface="Arial" panose="020B0604020202020204" pitchFamily="34" charset="0"/>
                <a:ea typeface="+mn-ea"/>
                <a:cs typeface="+mn-cs"/>
              </a:rPr>
              <a:t> 2020 - ~200,000 </a:t>
            </a:r>
            <a:r>
              <a:rPr lang="en-US" altLang="en-US" sz="1500" kern="1200" dirty="0" err="1">
                <a:solidFill>
                  <a:prstClr val="black"/>
                </a:solidFill>
                <a:latin typeface="Arial" panose="020B0604020202020204" pitchFamily="34" charset="0"/>
                <a:ea typeface="+mn-ea"/>
                <a:cs typeface="+mn-cs"/>
              </a:rPr>
              <a:t>Pv</a:t>
            </a:r>
            <a:r>
              <a:rPr lang="en-US" altLang="en-US" sz="1500" kern="1200" dirty="0">
                <a:solidFill>
                  <a:prstClr val="black"/>
                </a:solidFill>
                <a:latin typeface="Arial" panose="020B0604020202020204" pitchFamily="34" charset="0"/>
                <a:ea typeface="+mn-ea"/>
                <a:cs typeface="+mn-cs"/>
              </a:rPr>
              <a:t> released (5-10K per site every 1-2 weeks from Aug to Oct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12260" y="726175"/>
            <a:ext cx="2310263" cy="3208700"/>
          </a:xfrm>
          <a:prstGeom prst="rect">
            <a:avLst/>
          </a:prstGeom>
          <a:ln w="12700">
            <a:solidFill>
              <a:schemeClr val="tx1"/>
            </a:solidFill>
          </a:ln>
        </p:spPr>
      </p:pic>
      <p:pic>
        <p:nvPicPr>
          <p:cNvPr id="8" name="Picture 2" descr="http://www.bugsinthenews.com/Pachycrepoideus%20vindemmiae%20female%20parasitizing%20Musca%20domestica.jpg">
            <a:extLst>
              <a:ext uri="{FF2B5EF4-FFF2-40B4-BE49-F238E27FC236}">
                <a16:creationId xmlns:a16="http://schemas.microsoft.com/office/drawing/2014/main" id="{5CCA6FE1-A27B-47D1-B63C-A45E40792A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68174" y="2308481"/>
            <a:ext cx="2197538" cy="1598210"/>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Lst>
        </p:spPr>
      </p:pic>
      <p:pic>
        <p:nvPicPr>
          <p:cNvPr id="10" name="Picture 35" descr="http://blogs.scientificamerican.com/compound-eye/files/2012/03/Trichopria1.jpg">
            <a:hlinkClick r:id="rId6"/>
            <a:extLst>
              <a:ext uri="{FF2B5EF4-FFF2-40B4-BE49-F238E27FC236}">
                <a16:creationId xmlns:a16="http://schemas.microsoft.com/office/drawing/2014/main" id="{A1C5E778-FC70-4642-8BAF-64D582C8649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68175" y="725370"/>
            <a:ext cx="2182566" cy="1491737"/>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F383C961-02A9-4691-849B-0B1E24818E0C}"/>
              </a:ext>
            </a:extLst>
          </p:cNvPr>
          <p:cNvSpPr txBox="1"/>
          <p:nvPr/>
        </p:nvSpPr>
        <p:spPr>
          <a:xfrm>
            <a:off x="629082" y="284446"/>
            <a:ext cx="7622611" cy="415498"/>
          </a:xfrm>
          <a:prstGeom prst="rect">
            <a:avLst/>
          </a:prstGeom>
          <a:noFill/>
        </p:spPr>
        <p:txBody>
          <a:bodyPr wrap="square">
            <a:spAutoFit/>
          </a:bodyPr>
          <a:lstStyle/>
          <a:p>
            <a:pPr defTabSz="342900">
              <a:buClrTx/>
              <a:defRPr/>
            </a:pPr>
            <a:r>
              <a:rPr lang="en-US" sz="2100" kern="1200" dirty="0">
                <a:solidFill>
                  <a:prstClr val="black"/>
                </a:solidFill>
                <a:latin typeface="Calibri" panose="020F0502020204030204"/>
                <a:ea typeface="+mn-ea"/>
                <a:cs typeface="+mn-cs"/>
              </a:rPr>
              <a:t>USDA ARS (California) – Brian Hogg 2019-2020 releases of </a:t>
            </a:r>
            <a:r>
              <a:rPr lang="en-US" sz="2100" i="1" kern="1200" dirty="0">
                <a:solidFill>
                  <a:prstClr val="black"/>
                </a:solidFill>
                <a:latin typeface="Calibri" panose="020F0502020204030204"/>
                <a:ea typeface="+mn-ea"/>
                <a:cs typeface="+mn-cs"/>
              </a:rPr>
              <a:t>Td </a:t>
            </a:r>
            <a:r>
              <a:rPr lang="en-US" sz="2100" kern="1200" dirty="0">
                <a:solidFill>
                  <a:prstClr val="black"/>
                </a:solidFill>
                <a:latin typeface="Calibri" panose="020F0502020204030204"/>
                <a:ea typeface="+mn-ea"/>
                <a:cs typeface="+mn-cs"/>
              </a:rPr>
              <a:t>and</a:t>
            </a:r>
            <a:r>
              <a:rPr lang="en-US" sz="2100" i="1" kern="1200" dirty="0">
                <a:solidFill>
                  <a:prstClr val="black"/>
                </a:solidFill>
                <a:latin typeface="Calibri" panose="020F0502020204030204"/>
                <a:ea typeface="+mn-ea"/>
                <a:cs typeface="+mn-cs"/>
              </a:rPr>
              <a:t> </a:t>
            </a:r>
            <a:r>
              <a:rPr lang="en-US" sz="2100" i="1" kern="1200" dirty="0" err="1">
                <a:solidFill>
                  <a:prstClr val="black"/>
                </a:solidFill>
                <a:latin typeface="Calibri" panose="020F0502020204030204"/>
                <a:ea typeface="+mn-ea"/>
                <a:cs typeface="+mn-cs"/>
              </a:rPr>
              <a:t>Pv</a:t>
            </a:r>
            <a:endParaRPr lang="en-US" sz="2100" kern="1200" dirty="0">
              <a:solidFill>
                <a:prstClr val="black"/>
              </a:solidFill>
              <a:latin typeface="Calibri" panose="020F0502020204030204"/>
              <a:ea typeface="+mn-ea"/>
              <a:cs typeface="+mn-cs"/>
            </a:endParaRPr>
          </a:p>
        </p:txBody>
      </p:sp>
      <p:sp>
        <p:nvSpPr>
          <p:cNvPr id="11" name="Text Box 29">
            <a:extLst>
              <a:ext uri="{FF2B5EF4-FFF2-40B4-BE49-F238E27FC236}">
                <a16:creationId xmlns:a16="http://schemas.microsoft.com/office/drawing/2014/main" id="{0B448DAE-C77A-432A-8665-E0E881E0819D}"/>
              </a:ext>
            </a:extLst>
          </p:cNvPr>
          <p:cNvSpPr txBox="1">
            <a:spLocks noChangeArrowheads="1"/>
          </p:cNvSpPr>
          <p:nvPr/>
        </p:nvSpPr>
        <p:spPr bwMode="auto">
          <a:xfrm>
            <a:off x="425348" y="1048017"/>
            <a:ext cx="3444523"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ct val="50000"/>
              </a:spcBef>
              <a:buClrTx/>
              <a:buFontTx/>
              <a:buChar char="•"/>
              <a:defRPr/>
            </a:pPr>
            <a:r>
              <a:rPr lang="en-US" altLang="en-US" sz="1800" kern="1200" dirty="0">
                <a:solidFill>
                  <a:prstClr val="black"/>
                </a:solidFill>
                <a:latin typeface="Arial" panose="020B0604020202020204" pitchFamily="34" charset="0"/>
                <a:ea typeface="+mn-ea"/>
                <a:cs typeface="+mn-cs"/>
              </a:rPr>
              <a:t> `</a:t>
            </a:r>
          </a:p>
        </p:txBody>
      </p:sp>
      <p:grpSp>
        <p:nvGrpSpPr>
          <p:cNvPr id="12" name="Group 11">
            <a:extLst>
              <a:ext uri="{FF2B5EF4-FFF2-40B4-BE49-F238E27FC236}">
                <a16:creationId xmlns:a16="http://schemas.microsoft.com/office/drawing/2014/main" id="{A1AF5BCB-8899-47CC-9428-BAF0A047D2BB}"/>
              </a:ext>
            </a:extLst>
          </p:cNvPr>
          <p:cNvGrpSpPr/>
          <p:nvPr/>
        </p:nvGrpSpPr>
        <p:grpSpPr>
          <a:xfrm>
            <a:off x="-2438" y="4756049"/>
            <a:ext cx="9144000" cy="389913"/>
            <a:chOff x="-2438" y="4756048"/>
            <a:chExt cx="9144000" cy="389913"/>
          </a:xfrm>
        </p:grpSpPr>
        <p:sp>
          <p:nvSpPr>
            <p:cNvPr id="13" name="Rectangle 12">
              <a:extLst>
                <a:ext uri="{FF2B5EF4-FFF2-40B4-BE49-F238E27FC236}">
                  <a16:creationId xmlns:a16="http://schemas.microsoft.com/office/drawing/2014/main" id="{DA67D5B7-9062-4AE8-9CBF-09451EBAB50B}"/>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4" name="Picture 13">
              <a:extLst>
                <a:ext uri="{FF2B5EF4-FFF2-40B4-BE49-F238E27FC236}">
                  <a16:creationId xmlns:a16="http://schemas.microsoft.com/office/drawing/2014/main" id="{39F0A23E-104B-46E1-88FE-CF43AFB5C9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5" name="Picture 8" descr="Logo: UC Davis expanded wordmark">
              <a:extLst>
                <a:ext uri="{FF2B5EF4-FFF2-40B4-BE49-F238E27FC236}">
                  <a16:creationId xmlns:a16="http://schemas.microsoft.com/office/drawing/2014/main" id="{2C0D7320-7746-47EE-97D5-3F5C2BB3709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07C89FCC-3C10-4BFB-A6D8-6A397FB8FD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7" name="Picture 16">
              <a:extLst>
                <a:ext uri="{FF2B5EF4-FFF2-40B4-BE49-F238E27FC236}">
                  <a16:creationId xmlns:a16="http://schemas.microsoft.com/office/drawing/2014/main" id="{909D11E0-56D6-485E-B948-1DA4DAF248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8" name="Picture 17">
              <a:extLst>
                <a:ext uri="{FF2B5EF4-FFF2-40B4-BE49-F238E27FC236}">
                  <a16:creationId xmlns:a16="http://schemas.microsoft.com/office/drawing/2014/main" id="{35C1F7F1-AC26-478C-BB10-9458EEF8A9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 name="Picture 18">
              <a:extLst>
                <a:ext uri="{FF2B5EF4-FFF2-40B4-BE49-F238E27FC236}">
                  <a16:creationId xmlns:a16="http://schemas.microsoft.com/office/drawing/2014/main" id="{03DC9E22-8568-45D6-A92C-DB54E922340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 name="Picture 19">
              <a:extLst>
                <a:ext uri="{FF2B5EF4-FFF2-40B4-BE49-F238E27FC236}">
                  <a16:creationId xmlns:a16="http://schemas.microsoft.com/office/drawing/2014/main" id="{7AE50969-B6C0-4B8E-AEB5-0560FCEB1D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1" name="Picture 20">
              <a:extLst>
                <a:ext uri="{FF2B5EF4-FFF2-40B4-BE49-F238E27FC236}">
                  <a16:creationId xmlns:a16="http://schemas.microsoft.com/office/drawing/2014/main" id="{1EFF74AD-9FAE-432A-842F-6D62F5CEF86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2" name="Picture 21">
              <a:extLst>
                <a:ext uri="{FF2B5EF4-FFF2-40B4-BE49-F238E27FC236}">
                  <a16:creationId xmlns:a16="http://schemas.microsoft.com/office/drawing/2014/main" id="{3D15B5C0-1AE2-49A8-AF42-166C15F98D5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3" name="Picture 22" descr="Screen Shot 2017-11-15 at 11.08.38 AM.png">
              <a:extLst>
                <a:ext uri="{FF2B5EF4-FFF2-40B4-BE49-F238E27FC236}">
                  <a16:creationId xmlns:a16="http://schemas.microsoft.com/office/drawing/2014/main" id="{3308DF7A-7164-4A88-AD7C-3ABDBD84A5F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4" name="Picture 2">
              <a:extLst>
                <a:ext uri="{FF2B5EF4-FFF2-40B4-BE49-F238E27FC236}">
                  <a16:creationId xmlns:a16="http://schemas.microsoft.com/office/drawing/2014/main" id="{7F73882B-E42F-4F40-8331-A4DD14BB0D4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5" name="Picture 2" descr="Image result for rutgers university logo">
              <a:extLst>
                <a:ext uri="{FF2B5EF4-FFF2-40B4-BE49-F238E27FC236}">
                  <a16:creationId xmlns:a16="http://schemas.microsoft.com/office/drawing/2014/main" id="{BBCD74EC-058D-40C2-A85F-1990E985F9BB}"/>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9B85A5EE-FABF-4611-84F5-F7810783A2D2}"/>
              </a:ext>
            </a:extLst>
          </p:cNvPr>
          <p:cNvPicPr>
            <a:picLocks noChangeAspect="1"/>
          </p:cNvPicPr>
          <p:nvPr/>
        </p:nvPicPr>
        <p:blipFill>
          <a:blip r:embed="rId20"/>
          <a:stretch>
            <a:fillRect/>
          </a:stretch>
        </p:blipFill>
        <p:spPr>
          <a:xfrm>
            <a:off x="8088266" y="7588"/>
            <a:ext cx="1038225" cy="619125"/>
          </a:xfrm>
          <a:prstGeom prst="rect">
            <a:avLst/>
          </a:prstGeom>
        </p:spPr>
      </p:pic>
    </p:spTree>
    <p:extLst>
      <p:ext uri="{BB962C8B-B14F-4D97-AF65-F5344CB8AC3E}">
        <p14:creationId xmlns:p14="http://schemas.microsoft.com/office/powerpoint/2010/main" val="2165877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12567-DE36-4BC3-8A1B-B441FBD9F6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8006" y="3180470"/>
            <a:ext cx="4266402" cy="1269428"/>
          </a:xfrm>
          <a:prstGeom prst="rect">
            <a:avLst/>
          </a:prstGeom>
          <a:ln>
            <a:solidFill>
              <a:schemeClr val="tx1"/>
            </a:solidFill>
          </a:ln>
        </p:spPr>
      </p:pic>
      <p:sp>
        <p:nvSpPr>
          <p:cNvPr id="4" name="TextBox 3">
            <a:extLst>
              <a:ext uri="{FF2B5EF4-FFF2-40B4-BE49-F238E27FC236}">
                <a16:creationId xmlns:a16="http://schemas.microsoft.com/office/drawing/2014/main" id="{F6BCC944-5B50-499B-AE2B-DCEE0A3F3D6C}"/>
              </a:ext>
            </a:extLst>
          </p:cNvPr>
          <p:cNvSpPr txBox="1"/>
          <p:nvPr/>
        </p:nvSpPr>
        <p:spPr>
          <a:xfrm>
            <a:off x="2144269" y="3904626"/>
            <a:ext cx="995270" cy="646331"/>
          </a:xfrm>
          <a:prstGeom prst="rect">
            <a:avLst/>
          </a:prstGeom>
          <a:noFill/>
          <a:ln>
            <a:noFill/>
          </a:ln>
        </p:spPr>
        <p:txBody>
          <a:bodyPr wrap="square" rtlCol="0">
            <a:spAutoFit/>
          </a:bodyPr>
          <a:lstStyle/>
          <a:p>
            <a:pPr defTabSz="342900">
              <a:buClrTx/>
              <a:defRPr/>
            </a:pPr>
            <a:r>
              <a:rPr lang="en-US" sz="1800" kern="1200" dirty="0">
                <a:solidFill>
                  <a:srgbClr val="FFFF00"/>
                </a:solidFill>
                <a:latin typeface="Calibri" panose="020F0502020204030204"/>
                <a:ea typeface="+mn-ea"/>
                <a:cs typeface="+mn-cs"/>
              </a:rPr>
              <a:t>Host flies</a:t>
            </a:r>
          </a:p>
        </p:txBody>
      </p:sp>
      <p:sp>
        <p:nvSpPr>
          <p:cNvPr id="6" name="TextBox 5">
            <a:extLst>
              <a:ext uri="{FF2B5EF4-FFF2-40B4-BE49-F238E27FC236}">
                <a16:creationId xmlns:a16="http://schemas.microsoft.com/office/drawing/2014/main" id="{D5042629-C0AE-4ACE-BE40-9F47BB36D83C}"/>
              </a:ext>
            </a:extLst>
          </p:cNvPr>
          <p:cNvSpPr txBox="1"/>
          <p:nvPr/>
        </p:nvSpPr>
        <p:spPr>
          <a:xfrm>
            <a:off x="5007821" y="2137570"/>
            <a:ext cx="3813837" cy="2292935"/>
          </a:xfrm>
          <a:prstGeom prst="rect">
            <a:avLst/>
          </a:prstGeom>
          <a:noFill/>
        </p:spPr>
        <p:txBody>
          <a:bodyPr wrap="square">
            <a:spAutoFit/>
          </a:bodyPr>
          <a:lstStyle/>
          <a:p>
            <a:pPr defTabSz="342900">
              <a:spcAft>
                <a:spcPts val="1350"/>
              </a:spcAft>
              <a:buClrTx/>
              <a:defRPr/>
            </a:pPr>
            <a:r>
              <a:rPr lang="en-US" sz="1350" kern="1200" dirty="0">
                <a:solidFill>
                  <a:prstClr val="black"/>
                </a:solidFill>
                <a:latin typeface="Calibri" panose="020F0502020204030204"/>
                <a:ea typeface="+mn-ea"/>
                <a:cs typeface="+mn-cs"/>
              </a:rPr>
              <a:t>Release at edge of berry fields in semi-natural habitat, at 4 sites</a:t>
            </a:r>
          </a:p>
          <a:p>
            <a:pPr defTabSz="342900">
              <a:spcAft>
                <a:spcPts val="1350"/>
              </a:spcAft>
              <a:buClrTx/>
              <a:defRPr/>
            </a:pPr>
            <a:r>
              <a:rPr lang="en-US" sz="1350" kern="1200" dirty="0">
                <a:solidFill>
                  <a:prstClr val="black"/>
                </a:solidFill>
                <a:latin typeface="Calibri" panose="020F0502020204030204"/>
                <a:ea typeface="+mn-ea"/>
                <a:cs typeface="+mn-cs"/>
              </a:rPr>
              <a:t>Placed sentinel traps 10m, 40m, 70m away from release point in berry fields</a:t>
            </a:r>
          </a:p>
          <a:p>
            <a:pPr defTabSz="342900">
              <a:spcAft>
                <a:spcPts val="1350"/>
              </a:spcAft>
              <a:buClrTx/>
              <a:defRPr/>
            </a:pPr>
            <a:r>
              <a:rPr lang="en-US" sz="1350" kern="1200" dirty="0">
                <a:solidFill>
                  <a:prstClr val="black"/>
                </a:solidFill>
                <a:latin typeface="Calibri" panose="020F0502020204030204"/>
                <a:ea typeface="+mn-ea"/>
                <a:cs typeface="+mn-cs"/>
              </a:rPr>
              <a:t>Collect berries at each distance to sample SWD populations</a:t>
            </a:r>
          </a:p>
          <a:p>
            <a:pPr defTabSz="342900">
              <a:spcAft>
                <a:spcPts val="1350"/>
              </a:spcAft>
              <a:buClrTx/>
              <a:defRPr/>
            </a:pPr>
            <a:r>
              <a:rPr lang="en-US" sz="1350" kern="1200" dirty="0">
                <a:solidFill>
                  <a:prstClr val="black"/>
                </a:solidFill>
                <a:latin typeface="Calibri" panose="020F0502020204030204"/>
                <a:ea typeface="+mn-ea"/>
                <a:cs typeface="+mn-cs"/>
              </a:rPr>
              <a:t>Sampled at control plots at greater distances away (will be &gt;1000m away)</a:t>
            </a:r>
          </a:p>
        </p:txBody>
      </p:sp>
      <p:grpSp>
        <p:nvGrpSpPr>
          <p:cNvPr id="31" name="Group 30">
            <a:extLst>
              <a:ext uri="{FF2B5EF4-FFF2-40B4-BE49-F238E27FC236}">
                <a16:creationId xmlns:a16="http://schemas.microsoft.com/office/drawing/2014/main" id="{5586C42A-43CB-4D0C-BD0B-FAC05ED753D3}"/>
              </a:ext>
            </a:extLst>
          </p:cNvPr>
          <p:cNvGrpSpPr/>
          <p:nvPr/>
        </p:nvGrpSpPr>
        <p:grpSpPr>
          <a:xfrm>
            <a:off x="401099" y="677907"/>
            <a:ext cx="4266402" cy="1936576"/>
            <a:chOff x="2712719" y="1617644"/>
            <a:chExt cx="6766561" cy="3622713"/>
          </a:xfrm>
        </p:grpSpPr>
        <p:cxnSp>
          <p:nvCxnSpPr>
            <p:cNvPr id="8" name="Straight Connector 7">
              <a:extLst>
                <a:ext uri="{FF2B5EF4-FFF2-40B4-BE49-F238E27FC236}">
                  <a16:creationId xmlns:a16="http://schemas.microsoft.com/office/drawing/2014/main" id="{C12F8212-C774-4340-AB35-E471EA85F75B}"/>
                </a:ext>
              </a:extLst>
            </p:cNvPr>
            <p:cNvCxnSpPr>
              <a:cxnSpLocks/>
            </p:cNvCxnSpPr>
            <p:nvPr/>
          </p:nvCxnSpPr>
          <p:spPr>
            <a:xfrm rot="5400000">
              <a:off x="5119799" y="3252258"/>
              <a:ext cx="324251" cy="29234"/>
            </a:xfrm>
            <a:prstGeom prst="line">
              <a:avLst/>
            </a:prstGeom>
            <a:ln w="28575">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F2874655-4206-4656-9A51-E94046D1C9E9}"/>
                </a:ext>
              </a:extLst>
            </p:cNvPr>
            <p:cNvCxnSpPr>
              <a:cxnSpLocks/>
            </p:cNvCxnSpPr>
            <p:nvPr/>
          </p:nvCxnSpPr>
          <p:spPr>
            <a:xfrm rot="5400000">
              <a:off x="4991834" y="3258014"/>
              <a:ext cx="324251" cy="29234"/>
            </a:xfrm>
            <a:prstGeom prst="line">
              <a:avLst/>
            </a:prstGeom>
            <a:ln w="28575">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F31713C3-9356-4F24-ADF2-CFC487AB7294}"/>
                </a:ext>
              </a:extLst>
            </p:cNvPr>
            <p:cNvCxnSpPr>
              <a:cxnSpLocks/>
            </p:cNvCxnSpPr>
            <p:nvPr/>
          </p:nvCxnSpPr>
          <p:spPr>
            <a:xfrm rot="5400000">
              <a:off x="4429445" y="3208217"/>
              <a:ext cx="324251" cy="29234"/>
            </a:xfrm>
            <a:prstGeom prst="line">
              <a:avLst/>
            </a:prstGeom>
            <a:ln w="28575">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TextBox 11">
              <a:extLst>
                <a:ext uri="{FF2B5EF4-FFF2-40B4-BE49-F238E27FC236}">
                  <a16:creationId xmlns:a16="http://schemas.microsoft.com/office/drawing/2014/main" id="{6E75E2E3-575D-4AB2-81C2-CD47CE8B4DF9}"/>
                </a:ext>
              </a:extLst>
            </p:cNvPr>
            <p:cNvSpPr txBox="1"/>
            <p:nvPr/>
          </p:nvSpPr>
          <p:spPr>
            <a:xfrm>
              <a:off x="2891282" y="3331729"/>
              <a:ext cx="638641" cy="1036353"/>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US" sz="1500" b="1" dirty="0">
                  <a:solidFill>
                    <a:prstClr val="white"/>
                  </a:solidFill>
                  <a:latin typeface="Arial" panose="020B0604020202020204" pitchFamily="34" charset="0"/>
                  <a:cs typeface="Arial" panose="020B0604020202020204" pitchFamily="34" charset="0"/>
                </a:rPr>
                <a:t>0m</a:t>
              </a:r>
            </a:p>
          </p:txBody>
        </p:sp>
        <p:pic>
          <p:nvPicPr>
            <p:cNvPr id="12" name="Picture 11">
              <a:extLst>
                <a:ext uri="{FF2B5EF4-FFF2-40B4-BE49-F238E27FC236}">
                  <a16:creationId xmlns:a16="http://schemas.microsoft.com/office/drawing/2014/main" id="{2D32C70A-414C-4C95-B428-7F0D1DE548E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12719" y="1617644"/>
              <a:ext cx="6766561" cy="3622713"/>
            </a:xfrm>
            <a:prstGeom prst="rect">
              <a:avLst/>
            </a:prstGeom>
            <a:ln>
              <a:solidFill>
                <a:schemeClr val="tx1"/>
              </a:solidFill>
            </a:ln>
          </p:spPr>
        </p:pic>
        <p:sp>
          <p:nvSpPr>
            <p:cNvPr id="13" name="Oval 12">
              <a:extLst>
                <a:ext uri="{FF2B5EF4-FFF2-40B4-BE49-F238E27FC236}">
                  <a16:creationId xmlns:a16="http://schemas.microsoft.com/office/drawing/2014/main" id="{00907CC5-7D2D-4E94-8815-B84653EFA554}"/>
                </a:ext>
              </a:extLst>
            </p:cNvPr>
            <p:cNvSpPr/>
            <p:nvPr/>
          </p:nvSpPr>
          <p:spPr>
            <a:xfrm>
              <a:off x="7855073" y="3970254"/>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4" name="Oval 13">
              <a:extLst>
                <a:ext uri="{FF2B5EF4-FFF2-40B4-BE49-F238E27FC236}">
                  <a16:creationId xmlns:a16="http://schemas.microsoft.com/office/drawing/2014/main" id="{6A95CC09-CCD4-4117-8E1C-4250E2A31A6B}"/>
                </a:ext>
              </a:extLst>
            </p:cNvPr>
            <p:cNvSpPr/>
            <p:nvPr/>
          </p:nvSpPr>
          <p:spPr>
            <a:xfrm>
              <a:off x="8234802" y="4064702"/>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5" name="Oval 14">
              <a:extLst>
                <a:ext uri="{FF2B5EF4-FFF2-40B4-BE49-F238E27FC236}">
                  <a16:creationId xmlns:a16="http://schemas.microsoft.com/office/drawing/2014/main" id="{5400C441-D4E9-4B58-9DFA-8301BE909627}"/>
                </a:ext>
              </a:extLst>
            </p:cNvPr>
            <p:cNvSpPr/>
            <p:nvPr/>
          </p:nvSpPr>
          <p:spPr>
            <a:xfrm>
              <a:off x="7606385" y="3914072"/>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6" name="Oval 15">
              <a:extLst>
                <a:ext uri="{FF2B5EF4-FFF2-40B4-BE49-F238E27FC236}">
                  <a16:creationId xmlns:a16="http://schemas.microsoft.com/office/drawing/2014/main" id="{E47BA633-97E7-4777-A1D9-AA11CDCCDE03}"/>
                </a:ext>
              </a:extLst>
            </p:cNvPr>
            <p:cNvSpPr/>
            <p:nvPr/>
          </p:nvSpPr>
          <p:spPr>
            <a:xfrm>
              <a:off x="7404721" y="3869292"/>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7" name="Oval 16">
              <a:extLst>
                <a:ext uri="{FF2B5EF4-FFF2-40B4-BE49-F238E27FC236}">
                  <a16:creationId xmlns:a16="http://schemas.microsoft.com/office/drawing/2014/main" id="{62D04AFB-283E-4D0A-A4EC-3A15956D00CF}"/>
                </a:ext>
              </a:extLst>
            </p:cNvPr>
            <p:cNvSpPr/>
            <p:nvPr/>
          </p:nvSpPr>
          <p:spPr>
            <a:xfrm>
              <a:off x="6864099" y="3716960"/>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8" name="Oval 17">
              <a:extLst>
                <a:ext uri="{FF2B5EF4-FFF2-40B4-BE49-F238E27FC236}">
                  <a16:creationId xmlns:a16="http://schemas.microsoft.com/office/drawing/2014/main" id="{A34A4D09-9F20-422D-A419-1AD7BCACC5EB}"/>
                </a:ext>
              </a:extLst>
            </p:cNvPr>
            <p:cNvSpPr/>
            <p:nvPr/>
          </p:nvSpPr>
          <p:spPr>
            <a:xfrm>
              <a:off x="7188185" y="3809935"/>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19" name="Oval 18">
              <a:extLst>
                <a:ext uri="{FF2B5EF4-FFF2-40B4-BE49-F238E27FC236}">
                  <a16:creationId xmlns:a16="http://schemas.microsoft.com/office/drawing/2014/main" id="{7117CE9C-C50F-4A5F-943E-4F290E363009}"/>
                </a:ext>
              </a:extLst>
            </p:cNvPr>
            <p:cNvSpPr/>
            <p:nvPr/>
          </p:nvSpPr>
          <p:spPr>
            <a:xfrm rot="16200000">
              <a:off x="7588887" y="3553682"/>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0" name="Oval 19">
              <a:extLst>
                <a:ext uri="{FF2B5EF4-FFF2-40B4-BE49-F238E27FC236}">
                  <a16:creationId xmlns:a16="http://schemas.microsoft.com/office/drawing/2014/main" id="{075615C2-1F13-47AF-8F71-F7D396824D18}"/>
                </a:ext>
              </a:extLst>
            </p:cNvPr>
            <p:cNvSpPr/>
            <p:nvPr/>
          </p:nvSpPr>
          <p:spPr>
            <a:xfrm rot="16200000">
              <a:off x="7664285" y="3231103"/>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1" name="Oval 20">
              <a:extLst>
                <a:ext uri="{FF2B5EF4-FFF2-40B4-BE49-F238E27FC236}">
                  <a16:creationId xmlns:a16="http://schemas.microsoft.com/office/drawing/2014/main" id="{6382B1FF-337A-42C1-BEB3-B62E831913BB}"/>
                </a:ext>
              </a:extLst>
            </p:cNvPr>
            <p:cNvSpPr/>
            <p:nvPr/>
          </p:nvSpPr>
          <p:spPr>
            <a:xfrm rot="16200000">
              <a:off x="7360993" y="4503381"/>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2" name="Oval 21">
              <a:extLst>
                <a:ext uri="{FF2B5EF4-FFF2-40B4-BE49-F238E27FC236}">
                  <a16:creationId xmlns:a16="http://schemas.microsoft.com/office/drawing/2014/main" id="{F6F78653-09E0-4CC0-A49A-FC204088414D}"/>
                </a:ext>
              </a:extLst>
            </p:cNvPr>
            <p:cNvSpPr/>
            <p:nvPr/>
          </p:nvSpPr>
          <p:spPr>
            <a:xfrm rot="16200000">
              <a:off x="7434918" y="4211045"/>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3" name="Oval 22">
              <a:extLst>
                <a:ext uri="{FF2B5EF4-FFF2-40B4-BE49-F238E27FC236}">
                  <a16:creationId xmlns:a16="http://schemas.microsoft.com/office/drawing/2014/main" id="{58C8189B-3E37-468A-9D76-691F8BD604C0}"/>
                </a:ext>
              </a:extLst>
            </p:cNvPr>
            <p:cNvSpPr/>
            <p:nvPr/>
          </p:nvSpPr>
          <p:spPr>
            <a:xfrm rot="16200000">
              <a:off x="7529530" y="3786495"/>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4" name="Oval 23">
              <a:extLst>
                <a:ext uri="{FF2B5EF4-FFF2-40B4-BE49-F238E27FC236}">
                  <a16:creationId xmlns:a16="http://schemas.microsoft.com/office/drawing/2014/main" id="{A199BB6A-1EA2-4461-8FBE-7838DB105B36}"/>
                </a:ext>
              </a:extLst>
            </p:cNvPr>
            <p:cNvSpPr/>
            <p:nvPr/>
          </p:nvSpPr>
          <p:spPr>
            <a:xfrm rot="16200000">
              <a:off x="3727916" y="2767769"/>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5" name="Oval 24">
              <a:extLst>
                <a:ext uri="{FF2B5EF4-FFF2-40B4-BE49-F238E27FC236}">
                  <a16:creationId xmlns:a16="http://schemas.microsoft.com/office/drawing/2014/main" id="{8AE72223-FFE2-46E5-88A5-045F98BB27EE}"/>
                </a:ext>
              </a:extLst>
            </p:cNvPr>
            <p:cNvSpPr/>
            <p:nvPr/>
          </p:nvSpPr>
          <p:spPr>
            <a:xfrm rot="16200000">
              <a:off x="3803314" y="2432490"/>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6" name="Oval 25">
              <a:extLst>
                <a:ext uri="{FF2B5EF4-FFF2-40B4-BE49-F238E27FC236}">
                  <a16:creationId xmlns:a16="http://schemas.microsoft.com/office/drawing/2014/main" id="{8AACEFC1-7663-4D86-A141-2CBDF181803D}"/>
                </a:ext>
              </a:extLst>
            </p:cNvPr>
            <p:cNvSpPr/>
            <p:nvPr/>
          </p:nvSpPr>
          <p:spPr>
            <a:xfrm rot="16200000">
              <a:off x="3668559" y="3019632"/>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7" name="Oval 26">
              <a:extLst>
                <a:ext uri="{FF2B5EF4-FFF2-40B4-BE49-F238E27FC236}">
                  <a16:creationId xmlns:a16="http://schemas.microsoft.com/office/drawing/2014/main" id="{A6D52B6A-F018-482B-8216-787C8A068880}"/>
                </a:ext>
              </a:extLst>
            </p:cNvPr>
            <p:cNvSpPr/>
            <p:nvPr/>
          </p:nvSpPr>
          <p:spPr>
            <a:xfrm rot="16200000">
              <a:off x="7481575" y="3991334"/>
              <a:ext cx="137160" cy="1371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298F980C-602E-460A-877C-CFACEADFF2D1}"/>
                </a:ext>
              </a:extLst>
            </p:cNvPr>
            <p:cNvGrpSpPr/>
            <p:nvPr/>
          </p:nvGrpSpPr>
          <p:grpSpPr>
            <a:xfrm rot="15120000" flipV="1">
              <a:off x="7402840" y="3788647"/>
              <a:ext cx="365760" cy="365759"/>
              <a:chOff x="9270057" y="5257800"/>
              <a:chExt cx="182880" cy="164237"/>
            </a:xfrm>
          </p:grpSpPr>
          <p:cxnSp>
            <p:nvCxnSpPr>
              <p:cNvPr id="29" name="Straight Connector 28">
                <a:extLst>
                  <a:ext uri="{FF2B5EF4-FFF2-40B4-BE49-F238E27FC236}">
                    <a16:creationId xmlns:a16="http://schemas.microsoft.com/office/drawing/2014/main" id="{90992292-A53E-4C63-B1CD-60BBF98FD862}"/>
                  </a:ext>
                </a:extLst>
              </p:cNvPr>
              <p:cNvCxnSpPr>
                <a:cxnSpLocks/>
              </p:cNvCxnSpPr>
              <p:nvPr/>
            </p:nvCxnSpPr>
            <p:spPr>
              <a:xfrm flipH="1" flipV="1">
                <a:off x="9270057" y="5315524"/>
                <a:ext cx="182880" cy="52964"/>
              </a:xfrm>
              <a:prstGeom prst="line">
                <a:avLst/>
              </a:prstGeom>
              <a:ln w="28575">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90992292-A53E-4C63-B1CD-60BBF98FD862}"/>
                  </a:ext>
                </a:extLst>
              </p:cNvPr>
              <p:cNvCxnSpPr>
                <a:cxnSpLocks/>
              </p:cNvCxnSpPr>
              <p:nvPr/>
            </p:nvCxnSpPr>
            <p:spPr>
              <a:xfrm flipH="1">
                <a:off x="9348809" y="5257800"/>
                <a:ext cx="33316" cy="164237"/>
              </a:xfrm>
              <a:prstGeom prst="line">
                <a:avLst/>
              </a:prstGeom>
              <a:ln w="28575">
                <a:solidFill>
                  <a:schemeClr val="tx1"/>
                </a:solidFill>
              </a:ln>
            </p:spPr>
            <p:style>
              <a:lnRef idx="1">
                <a:schemeClr val="accent4"/>
              </a:lnRef>
              <a:fillRef idx="0">
                <a:schemeClr val="accent4"/>
              </a:fillRef>
              <a:effectRef idx="0">
                <a:schemeClr val="accent4"/>
              </a:effectRef>
              <a:fontRef idx="minor">
                <a:schemeClr val="tx1"/>
              </a:fontRef>
            </p:style>
          </p:cxnSp>
        </p:grpSp>
      </p:grpSp>
      <p:sp>
        <p:nvSpPr>
          <p:cNvPr id="107" name="TextBox 106">
            <a:extLst>
              <a:ext uri="{FF2B5EF4-FFF2-40B4-BE49-F238E27FC236}">
                <a16:creationId xmlns:a16="http://schemas.microsoft.com/office/drawing/2014/main" id="{89FBBAF8-2D91-4980-90D9-A36EE8925935}"/>
              </a:ext>
            </a:extLst>
          </p:cNvPr>
          <p:cNvSpPr txBox="1"/>
          <p:nvPr/>
        </p:nvSpPr>
        <p:spPr>
          <a:xfrm>
            <a:off x="330565" y="343986"/>
            <a:ext cx="4830203" cy="300082"/>
          </a:xfrm>
          <a:prstGeom prst="rect">
            <a:avLst/>
          </a:prstGeom>
          <a:noFill/>
        </p:spPr>
        <p:txBody>
          <a:bodyPr wrap="square">
            <a:spAutoFit/>
          </a:bodyPr>
          <a:lstStyle/>
          <a:p>
            <a:pPr defTabSz="342900">
              <a:spcAft>
                <a:spcPts val="1350"/>
              </a:spcAft>
              <a:buClrTx/>
              <a:defRPr/>
            </a:pPr>
            <a:r>
              <a:rPr lang="en-US" sz="1350" kern="1200" dirty="0">
                <a:solidFill>
                  <a:prstClr val="black"/>
                </a:solidFill>
                <a:latin typeface="Calibri" panose="020F0502020204030204"/>
                <a:ea typeface="+mn-ea"/>
                <a:cs typeface="+mn-cs"/>
              </a:rPr>
              <a:t>2019 releases (Watsonville, Driscoll’s &amp; </a:t>
            </a:r>
            <a:r>
              <a:rPr lang="en-US" sz="1350" kern="1200" dirty="0" err="1">
                <a:solidFill>
                  <a:prstClr val="black"/>
                </a:solidFill>
                <a:latin typeface="Calibri" panose="020F0502020204030204"/>
                <a:ea typeface="+mn-ea"/>
                <a:cs typeface="+mn-cs"/>
              </a:rPr>
              <a:t>Nuturipe</a:t>
            </a:r>
            <a:r>
              <a:rPr lang="en-US" sz="1350" kern="1200" dirty="0">
                <a:solidFill>
                  <a:prstClr val="black"/>
                </a:solidFill>
                <a:latin typeface="Calibri" panose="020F0502020204030204"/>
                <a:ea typeface="+mn-ea"/>
                <a:cs typeface="+mn-cs"/>
              </a:rPr>
              <a:t>) with </a:t>
            </a:r>
            <a:r>
              <a:rPr lang="en-US" sz="1350" kern="1200" dirty="0" err="1">
                <a:solidFill>
                  <a:prstClr val="black"/>
                </a:solidFill>
                <a:latin typeface="Calibri" panose="020F0502020204030204"/>
                <a:ea typeface="+mn-ea"/>
                <a:cs typeface="+mn-cs"/>
              </a:rPr>
              <a:t>Pv</a:t>
            </a:r>
            <a:r>
              <a:rPr lang="en-US" sz="1350" kern="1200" dirty="0">
                <a:solidFill>
                  <a:prstClr val="black"/>
                </a:solidFill>
                <a:latin typeface="Calibri" panose="020F0502020204030204"/>
                <a:ea typeface="+mn-ea"/>
                <a:cs typeface="+mn-cs"/>
              </a:rPr>
              <a:t> &amp; Td</a:t>
            </a:r>
          </a:p>
        </p:txBody>
      </p:sp>
      <p:sp>
        <p:nvSpPr>
          <p:cNvPr id="108" name="TextBox 107">
            <a:extLst>
              <a:ext uri="{FF2B5EF4-FFF2-40B4-BE49-F238E27FC236}">
                <a16:creationId xmlns:a16="http://schemas.microsoft.com/office/drawing/2014/main" id="{E489055F-49FE-4915-BA97-ECF224BBAC1D}"/>
              </a:ext>
            </a:extLst>
          </p:cNvPr>
          <p:cNvSpPr txBox="1"/>
          <p:nvPr/>
        </p:nvSpPr>
        <p:spPr>
          <a:xfrm>
            <a:off x="266423" y="2887122"/>
            <a:ext cx="4500213" cy="300082"/>
          </a:xfrm>
          <a:prstGeom prst="rect">
            <a:avLst/>
          </a:prstGeom>
          <a:noFill/>
        </p:spPr>
        <p:txBody>
          <a:bodyPr wrap="square">
            <a:spAutoFit/>
          </a:bodyPr>
          <a:lstStyle/>
          <a:p>
            <a:pPr defTabSz="342900">
              <a:spcAft>
                <a:spcPts val="1350"/>
              </a:spcAft>
              <a:buClrTx/>
              <a:defRPr/>
            </a:pPr>
            <a:r>
              <a:rPr lang="en-US" sz="1350" kern="1200" dirty="0">
                <a:solidFill>
                  <a:prstClr val="black"/>
                </a:solidFill>
                <a:latin typeface="Calibri" panose="020F0502020204030204"/>
                <a:ea typeface="+mn-ea"/>
                <a:cs typeface="+mn-cs"/>
              </a:rPr>
              <a:t>2020 releases (Watsonville, Driscoll’s &amp; </a:t>
            </a:r>
            <a:r>
              <a:rPr lang="en-US" sz="1350" kern="1200" dirty="0" err="1">
                <a:solidFill>
                  <a:prstClr val="black"/>
                </a:solidFill>
                <a:latin typeface="Calibri" panose="020F0502020204030204"/>
                <a:ea typeface="+mn-ea"/>
                <a:cs typeface="+mn-cs"/>
              </a:rPr>
              <a:t>Nuturipe</a:t>
            </a:r>
            <a:r>
              <a:rPr lang="en-US" sz="1350" kern="1200" dirty="0">
                <a:solidFill>
                  <a:prstClr val="black"/>
                </a:solidFill>
                <a:latin typeface="Calibri" panose="020F0502020204030204"/>
                <a:ea typeface="+mn-ea"/>
                <a:cs typeface="+mn-cs"/>
              </a:rPr>
              <a:t>) with </a:t>
            </a:r>
            <a:r>
              <a:rPr lang="en-US" sz="1350" kern="1200" dirty="0" err="1">
                <a:solidFill>
                  <a:prstClr val="black"/>
                </a:solidFill>
                <a:latin typeface="Calibri" panose="020F0502020204030204"/>
                <a:ea typeface="+mn-ea"/>
                <a:cs typeface="+mn-cs"/>
              </a:rPr>
              <a:t>Pv</a:t>
            </a:r>
            <a:r>
              <a:rPr lang="en-US" sz="1350" kern="1200" dirty="0">
                <a:solidFill>
                  <a:prstClr val="black"/>
                </a:solidFill>
                <a:latin typeface="Calibri" panose="020F0502020204030204"/>
                <a:ea typeface="+mn-ea"/>
                <a:cs typeface="+mn-cs"/>
              </a:rPr>
              <a:t> only</a:t>
            </a:r>
          </a:p>
        </p:txBody>
      </p:sp>
      <p:pic>
        <p:nvPicPr>
          <p:cNvPr id="110" name="Picture 109">
            <a:extLst>
              <a:ext uri="{FF2B5EF4-FFF2-40B4-BE49-F238E27FC236}">
                <a16:creationId xmlns:a16="http://schemas.microsoft.com/office/drawing/2014/main" id="{E0119533-232A-4CA1-A2B3-15A65B3F04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142654" y="-489441"/>
            <a:ext cx="1339355" cy="3609020"/>
          </a:xfrm>
          <a:prstGeom prst="rect">
            <a:avLst/>
          </a:prstGeom>
          <a:ln>
            <a:solidFill>
              <a:schemeClr val="tx1"/>
            </a:solidFill>
          </a:ln>
        </p:spPr>
      </p:pic>
      <p:sp>
        <p:nvSpPr>
          <p:cNvPr id="5" name="Arrow: Left 4">
            <a:extLst>
              <a:ext uri="{FF2B5EF4-FFF2-40B4-BE49-F238E27FC236}">
                <a16:creationId xmlns:a16="http://schemas.microsoft.com/office/drawing/2014/main" id="{236443AB-F76D-404E-B41B-75102718C837}"/>
              </a:ext>
            </a:extLst>
          </p:cNvPr>
          <p:cNvSpPr/>
          <p:nvPr/>
        </p:nvSpPr>
        <p:spPr>
          <a:xfrm>
            <a:off x="1374598" y="4180438"/>
            <a:ext cx="2562587" cy="16918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34" name="Group 33">
            <a:extLst>
              <a:ext uri="{FF2B5EF4-FFF2-40B4-BE49-F238E27FC236}">
                <a16:creationId xmlns:a16="http://schemas.microsoft.com/office/drawing/2014/main" id="{62EC567D-0448-4215-85E6-0FBF293267FA}"/>
              </a:ext>
            </a:extLst>
          </p:cNvPr>
          <p:cNvGrpSpPr/>
          <p:nvPr/>
        </p:nvGrpSpPr>
        <p:grpSpPr>
          <a:xfrm>
            <a:off x="-2438" y="4756049"/>
            <a:ext cx="9144000" cy="389913"/>
            <a:chOff x="-2438" y="4756048"/>
            <a:chExt cx="9144000" cy="389913"/>
          </a:xfrm>
        </p:grpSpPr>
        <p:sp>
          <p:nvSpPr>
            <p:cNvPr id="35" name="Rectangle 34">
              <a:extLst>
                <a:ext uri="{FF2B5EF4-FFF2-40B4-BE49-F238E27FC236}">
                  <a16:creationId xmlns:a16="http://schemas.microsoft.com/office/drawing/2014/main" id="{B23FE164-7DA5-4B46-AF5B-07FBD6406F0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36" name="Picture 35">
              <a:extLst>
                <a:ext uri="{FF2B5EF4-FFF2-40B4-BE49-F238E27FC236}">
                  <a16:creationId xmlns:a16="http://schemas.microsoft.com/office/drawing/2014/main" id="{0C7C99DB-8F1F-4D4C-8694-1E91323E2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37" name="Picture 8" descr="Logo: UC Davis expanded wordmark">
              <a:extLst>
                <a:ext uri="{FF2B5EF4-FFF2-40B4-BE49-F238E27FC236}">
                  <a16:creationId xmlns:a16="http://schemas.microsoft.com/office/drawing/2014/main" id="{A041023A-EBBE-4B3E-A359-F42A2783954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37">
              <a:extLst>
                <a:ext uri="{FF2B5EF4-FFF2-40B4-BE49-F238E27FC236}">
                  <a16:creationId xmlns:a16="http://schemas.microsoft.com/office/drawing/2014/main" id="{FD393020-D498-46E3-80E3-D2620142CC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9" name="Picture 38">
              <a:extLst>
                <a:ext uri="{FF2B5EF4-FFF2-40B4-BE49-F238E27FC236}">
                  <a16:creationId xmlns:a16="http://schemas.microsoft.com/office/drawing/2014/main" id="{C0ADDF70-9582-4193-B7A0-8037F46CC4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40" name="Picture 39">
              <a:extLst>
                <a:ext uri="{FF2B5EF4-FFF2-40B4-BE49-F238E27FC236}">
                  <a16:creationId xmlns:a16="http://schemas.microsoft.com/office/drawing/2014/main" id="{38C457EB-1F9F-4587-BD09-AB32C4C327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41" name="Picture 40">
              <a:extLst>
                <a:ext uri="{FF2B5EF4-FFF2-40B4-BE49-F238E27FC236}">
                  <a16:creationId xmlns:a16="http://schemas.microsoft.com/office/drawing/2014/main" id="{05F8C3EE-61D8-4BBC-B8E2-3D0FC29F3E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42" name="Picture 41">
              <a:extLst>
                <a:ext uri="{FF2B5EF4-FFF2-40B4-BE49-F238E27FC236}">
                  <a16:creationId xmlns:a16="http://schemas.microsoft.com/office/drawing/2014/main" id="{B68BD3D3-035D-4E57-8F29-8F68771E89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43" name="Picture 42">
              <a:extLst>
                <a:ext uri="{FF2B5EF4-FFF2-40B4-BE49-F238E27FC236}">
                  <a16:creationId xmlns:a16="http://schemas.microsoft.com/office/drawing/2014/main" id="{537B65CE-4BEB-4541-8534-B01BAE1388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44" name="Picture 43">
              <a:extLst>
                <a:ext uri="{FF2B5EF4-FFF2-40B4-BE49-F238E27FC236}">
                  <a16:creationId xmlns:a16="http://schemas.microsoft.com/office/drawing/2014/main" id="{5C12F077-8262-4D6E-90BD-EB454B38A0C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45" name="Picture 44" descr="Screen Shot 2017-11-15 at 11.08.38 AM.png">
              <a:extLst>
                <a:ext uri="{FF2B5EF4-FFF2-40B4-BE49-F238E27FC236}">
                  <a16:creationId xmlns:a16="http://schemas.microsoft.com/office/drawing/2014/main" id="{16B114ED-CB2A-40EA-9672-8E472EDA4BC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6" name="Picture 2">
              <a:extLst>
                <a:ext uri="{FF2B5EF4-FFF2-40B4-BE49-F238E27FC236}">
                  <a16:creationId xmlns:a16="http://schemas.microsoft.com/office/drawing/2014/main" id="{34EFFFDA-4443-4A6B-8DC5-D240BAE6E59C}"/>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7" name="Picture 2" descr="Image result for rutgers university logo">
              <a:extLst>
                <a:ext uri="{FF2B5EF4-FFF2-40B4-BE49-F238E27FC236}">
                  <a16:creationId xmlns:a16="http://schemas.microsoft.com/office/drawing/2014/main" id="{2D7E7460-F456-441C-8966-8ACB73F88B0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47">
            <a:extLst>
              <a:ext uri="{FF2B5EF4-FFF2-40B4-BE49-F238E27FC236}">
                <a16:creationId xmlns:a16="http://schemas.microsoft.com/office/drawing/2014/main" id="{B47EBABA-10DB-458D-B929-ED0880489EA8}"/>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63931563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23938" y="2067226"/>
            <a:ext cx="1596868" cy="2217872"/>
          </a:xfrm>
          <a:prstGeom prst="rect">
            <a:avLst/>
          </a:prstGeom>
          <a:ln w="12700">
            <a:solidFill>
              <a:schemeClr val="tx1"/>
            </a:solidFill>
          </a:ln>
        </p:spPr>
      </p:pic>
      <p:pic>
        <p:nvPicPr>
          <p:cNvPr id="83" name="Picture 2" descr="http://www.bugsinthenews.com/Pachycrepoideus%20vindemmiae%20female%20parasitizing%20Musca%20domestica.jpg">
            <a:extLst>
              <a:ext uri="{FF2B5EF4-FFF2-40B4-BE49-F238E27FC236}">
                <a16:creationId xmlns:a16="http://schemas.microsoft.com/office/drawing/2014/main" id="{6C28CC7A-3F4D-43CF-B749-3B503377A8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1798" y="933385"/>
            <a:ext cx="1433351" cy="992207"/>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10" name="Line 9"/>
          <p:cNvSpPr>
            <a:spLocks noChangeShapeType="1"/>
          </p:cNvSpPr>
          <p:nvPr/>
        </p:nvSpPr>
        <p:spPr bwMode="auto">
          <a:xfrm>
            <a:off x="3434325" y="3774612"/>
            <a:ext cx="3613343"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12" name="Line 11"/>
          <p:cNvSpPr>
            <a:spLocks noChangeShapeType="1"/>
          </p:cNvSpPr>
          <p:nvPr/>
        </p:nvSpPr>
        <p:spPr bwMode="auto">
          <a:xfrm flipV="1">
            <a:off x="3949975" y="3774612"/>
            <a:ext cx="0" cy="3661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14" name="Line 13"/>
          <p:cNvSpPr>
            <a:spLocks noChangeShapeType="1"/>
          </p:cNvSpPr>
          <p:nvPr/>
        </p:nvSpPr>
        <p:spPr bwMode="auto">
          <a:xfrm flipV="1">
            <a:off x="4982224" y="3774612"/>
            <a:ext cx="0" cy="3661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17" name="Line 16"/>
          <p:cNvSpPr>
            <a:spLocks noChangeShapeType="1"/>
          </p:cNvSpPr>
          <p:nvPr/>
        </p:nvSpPr>
        <p:spPr bwMode="auto">
          <a:xfrm flipV="1">
            <a:off x="6531070" y="3774612"/>
            <a:ext cx="0" cy="3661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20" name="Rectangle 19"/>
          <p:cNvSpPr>
            <a:spLocks noChangeArrowheads="1"/>
          </p:cNvSpPr>
          <p:nvPr/>
        </p:nvSpPr>
        <p:spPr bwMode="auto">
          <a:xfrm>
            <a:off x="3777660" y="3862852"/>
            <a:ext cx="3911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a:solidFill>
                  <a:srgbClr val="000000"/>
                </a:solidFill>
                <a:latin typeface="+mn-lt"/>
                <a:ea typeface="+mn-ea"/>
                <a:cs typeface="+mn-cs"/>
              </a:rPr>
              <a:t>5000</a:t>
            </a:r>
            <a:endParaRPr lang="en-US" altLang="en-US" sz="1500" kern="1200">
              <a:solidFill>
                <a:prstClr val="black"/>
              </a:solidFill>
              <a:latin typeface="+mn-lt"/>
              <a:ea typeface="+mn-ea"/>
              <a:cs typeface="+mn-cs"/>
            </a:endParaRPr>
          </a:p>
        </p:txBody>
      </p:sp>
      <p:sp>
        <p:nvSpPr>
          <p:cNvPr id="22" name="Rectangle 21"/>
          <p:cNvSpPr>
            <a:spLocks noChangeArrowheads="1"/>
          </p:cNvSpPr>
          <p:nvPr/>
        </p:nvSpPr>
        <p:spPr bwMode="auto">
          <a:xfrm>
            <a:off x="4809909" y="3862852"/>
            <a:ext cx="3911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a:solidFill>
                  <a:srgbClr val="000000"/>
                </a:solidFill>
                <a:latin typeface="+mn-lt"/>
                <a:ea typeface="+mn-ea"/>
                <a:cs typeface="+mn-cs"/>
              </a:rPr>
              <a:t>7000</a:t>
            </a:r>
            <a:endParaRPr lang="en-US" altLang="en-US" sz="1500" kern="1200">
              <a:solidFill>
                <a:prstClr val="black"/>
              </a:solidFill>
              <a:latin typeface="+mn-lt"/>
              <a:ea typeface="+mn-ea"/>
              <a:cs typeface="+mn-cs"/>
            </a:endParaRPr>
          </a:p>
        </p:txBody>
      </p:sp>
      <p:sp>
        <p:nvSpPr>
          <p:cNvPr id="25" name="Rectangle 24"/>
          <p:cNvSpPr>
            <a:spLocks noChangeArrowheads="1"/>
          </p:cNvSpPr>
          <p:nvPr/>
        </p:nvSpPr>
        <p:spPr bwMode="auto">
          <a:xfrm>
            <a:off x="6330370" y="3862852"/>
            <a:ext cx="4889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a:solidFill>
                  <a:srgbClr val="000000"/>
                </a:solidFill>
                <a:latin typeface="+mn-lt"/>
                <a:ea typeface="+mn-ea"/>
                <a:cs typeface="+mn-cs"/>
              </a:rPr>
              <a:t>10000</a:t>
            </a:r>
            <a:endParaRPr lang="en-US" altLang="en-US" sz="1500" kern="1200">
              <a:solidFill>
                <a:prstClr val="black"/>
              </a:solidFill>
              <a:latin typeface="+mn-lt"/>
              <a:ea typeface="+mn-ea"/>
              <a:cs typeface="+mn-cs"/>
            </a:endParaRPr>
          </a:p>
        </p:txBody>
      </p:sp>
      <p:sp>
        <p:nvSpPr>
          <p:cNvPr id="29" name="Line 28"/>
          <p:cNvSpPr>
            <a:spLocks noChangeShapeType="1"/>
          </p:cNvSpPr>
          <p:nvPr/>
        </p:nvSpPr>
        <p:spPr bwMode="auto">
          <a:xfrm flipV="1">
            <a:off x="3434324" y="1265401"/>
            <a:ext cx="0" cy="250921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0" name="Line 29"/>
          <p:cNvSpPr>
            <a:spLocks noChangeShapeType="1"/>
          </p:cNvSpPr>
          <p:nvPr/>
        </p:nvSpPr>
        <p:spPr bwMode="auto">
          <a:xfrm>
            <a:off x="3398370" y="3774612"/>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1" name="Line 30"/>
          <p:cNvSpPr>
            <a:spLocks noChangeShapeType="1"/>
          </p:cNvSpPr>
          <p:nvPr/>
        </p:nvSpPr>
        <p:spPr bwMode="auto">
          <a:xfrm>
            <a:off x="3398370" y="3273333"/>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2" name="Line 31"/>
          <p:cNvSpPr>
            <a:spLocks noChangeShapeType="1"/>
          </p:cNvSpPr>
          <p:nvPr/>
        </p:nvSpPr>
        <p:spPr bwMode="auto">
          <a:xfrm>
            <a:off x="3398370" y="2771115"/>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3" name="Line 32"/>
          <p:cNvSpPr>
            <a:spLocks noChangeShapeType="1"/>
          </p:cNvSpPr>
          <p:nvPr/>
        </p:nvSpPr>
        <p:spPr bwMode="auto">
          <a:xfrm>
            <a:off x="3398370" y="2268898"/>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4" name="Line 33"/>
          <p:cNvSpPr>
            <a:spLocks noChangeShapeType="1"/>
          </p:cNvSpPr>
          <p:nvPr/>
        </p:nvSpPr>
        <p:spPr bwMode="auto">
          <a:xfrm>
            <a:off x="3398370" y="1766681"/>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5" name="Line 34"/>
          <p:cNvSpPr>
            <a:spLocks noChangeShapeType="1"/>
          </p:cNvSpPr>
          <p:nvPr/>
        </p:nvSpPr>
        <p:spPr bwMode="auto">
          <a:xfrm>
            <a:off x="3399799" y="1268259"/>
            <a:ext cx="3595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37" name="Rectangle 36"/>
          <p:cNvSpPr>
            <a:spLocks noChangeArrowheads="1"/>
          </p:cNvSpPr>
          <p:nvPr/>
        </p:nvSpPr>
        <p:spPr bwMode="auto">
          <a:xfrm>
            <a:off x="3266972" y="3164971"/>
            <a:ext cx="977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0</a:t>
            </a:r>
            <a:endParaRPr lang="en-US" altLang="en-US" sz="1500" kern="1200" dirty="0">
              <a:solidFill>
                <a:prstClr val="black"/>
              </a:solidFill>
              <a:latin typeface="+mn-lt"/>
              <a:ea typeface="+mn-ea"/>
              <a:cs typeface="+mn-cs"/>
            </a:endParaRPr>
          </a:p>
        </p:txBody>
      </p:sp>
      <p:sp>
        <p:nvSpPr>
          <p:cNvPr id="38" name="Rectangle 37"/>
          <p:cNvSpPr>
            <a:spLocks noChangeArrowheads="1"/>
          </p:cNvSpPr>
          <p:nvPr/>
        </p:nvSpPr>
        <p:spPr bwMode="auto">
          <a:xfrm>
            <a:off x="3184852" y="2662754"/>
            <a:ext cx="195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20</a:t>
            </a:r>
            <a:endParaRPr lang="en-US" altLang="en-US" sz="1500" kern="1200" dirty="0">
              <a:solidFill>
                <a:prstClr val="black"/>
              </a:solidFill>
              <a:latin typeface="+mn-lt"/>
              <a:ea typeface="+mn-ea"/>
              <a:cs typeface="+mn-cs"/>
            </a:endParaRPr>
          </a:p>
        </p:txBody>
      </p:sp>
      <p:sp>
        <p:nvSpPr>
          <p:cNvPr id="39" name="Rectangle 38"/>
          <p:cNvSpPr>
            <a:spLocks noChangeArrowheads="1"/>
          </p:cNvSpPr>
          <p:nvPr/>
        </p:nvSpPr>
        <p:spPr bwMode="auto">
          <a:xfrm>
            <a:off x="3184852" y="2161474"/>
            <a:ext cx="195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40</a:t>
            </a:r>
            <a:endParaRPr lang="en-US" altLang="en-US" sz="1500" kern="1200" dirty="0">
              <a:solidFill>
                <a:prstClr val="black"/>
              </a:solidFill>
              <a:latin typeface="+mn-lt"/>
              <a:ea typeface="+mn-ea"/>
              <a:cs typeface="+mn-cs"/>
            </a:endParaRPr>
          </a:p>
        </p:txBody>
      </p:sp>
      <p:sp>
        <p:nvSpPr>
          <p:cNvPr id="40" name="Rectangle 39"/>
          <p:cNvSpPr>
            <a:spLocks noChangeArrowheads="1"/>
          </p:cNvSpPr>
          <p:nvPr/>
        </p:nvSpPr>
        <p:spPr bwMode="auto">
          <a:xfrm>
            <a:off x="3184852" y="1650685"/>
            <a:ext cx="195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60</a:t>
            </a:r>
            <a:endParaRPr lang="en-US" altLang="en-US" sz="1500" kern="1200" dirty="0">
              <a:solidFill>
                <a:prstClr val="black"/>
              </a:solidFill>
              <a:latin typeface="+mn-lt"/>
              <a:ea typeface="+mn-ea"/>
              <a:cs typeface="+mn-cs"/>
            </a:endParaRPr>
          </a:p>
        </p:txBody>
      </p:sp>
      <p:sp>
        <p:nvSpPr>
          <p:cNvPr id="41" name="Rectangle 40"/>
          <p:cNvSpPr>
            <a:spLocks noChangeArrowheads="1"/>
          </p:cNvSpPr>
          <p:nvPr/>
        </p:nvSpPr>
        <p:spPr bwMode="auto">
          <a:xfrm>
            <a:off x="3184852" y="1148467"/>
            <a:ext cx="195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80</a:t>
            </a:r>
            <a:endParaRPr lang="en-US" altLang="en-US" sz="1500" kern="1200" dirty="0">
              <a:solidFill>
                <a:prstClr val="black"/>
              </a:solidFill>
              <a:latin typeface="+mn-lt"/>
              <a:ea typeface="+mn-ea"/>
              <a:cs typeface="+mn-cs"/>
            </a:endParaRPr>
          </a:p>
        </p:txBody>
      </p:sp>
      <p:sp>
        <p:nvSpPr>
          <p:cNvPr id="43" name="Line 42"/>
          <p:cNvSpPr>
            <a:spLocks noChangeShapeType="1"/>
          </p:cNvSpPr>
          <p:nvPr/>
        </p:nvSpPr>
        <p:spPr bwMode="auto">
          <a:xfrm flipV="1">
            <a:off x="3434325" y="2553332"/>
            <a:ext cx="3613343" cy="886156"/>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4" name="Line 43"/>
          <p:cNvSpPr>
            <a:spLocks noChangeShapeType="1"/>
          </p:cNvSpPr>
          <p:nvPr/>
        </p:nvSpPr>
        <p:spPr bwMode="auto">
          <a:xfrm flipV="1">
            <a:off x="3434325" y="2437868"/>
            <a:ext cx="3613343" cy="107296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5" name="Oval 44"/>
          <p:cNvSpPr>
            <a:spLocks noChangeArrowheads="1"/>
          </p:cNvSpPr>
          <p:nvPr/>
        </p:nvSpPr>
        <p:spPr bwMode="auto">
          <a:xfrm>
            <a:off x="6486004" y="3192927"/>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6" name="Oval 45"/>
          <p:cNvSpPr>
            <a:spLocks noChangeArrowheads="1"/>
          </p:cNvSpPr>
          <p:nvPr/>
        </p:nvSpPr>
        <p:spPr bwMode="auto">
          <a:xfrm>
            <a:off x="6486004" y="2633448"/>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7" name="Oval 46"/>
          <p:cNvSpPr>
            <a:spLocks noChangeArrowheads="1"/>
          </p:cNvSpPr>
          <p:nvPr/>
        </p:nvSpPr>
        <p:spPr bwMode="auto">
          <a:xfrm>
            <a:off x="4945730" y="3181090"/>
            <a:ext cx="116331" cy="119884"/>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8" name="Oval 47"/>
          <p:cNvSpPr>
            <a:spLocks noChangeArrowheads="1"/>
          </p:cNvSpPr>
          <p:nvPr/>
        </p:nvSpPr>
        <p:spPr bwMode="auto">
          <a:xfrm>
            <a:off x="3893478" y="3104198"/>
            <a:ext cx="138454" cy="138599"/>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49" name="Oval 48"/>
          <p:cNvSpPr>
            <a:spLocks noChangeArrowheads="1"/>
          </p:cNvSpPr>
          <p:nvPr/>
        </p:nvSpPr>
        <p:spPr bwMode="auto">
          <a:xfrm>
            <a:off x="6486004" y="2964818"/>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0" name="Oval 49"/>
          <p:cNvSpPr>
            <a:spLocks noChangeArrowheads="1"/>
          </p:cNvSpPr>
          <p:nvPr/>
        </p:nvSpPr>
        <p:spPr bwMode="auto">
          <a:xfrm>
            <a:off x="6486004" y="2753604"/>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1" name="Oval 50"/>
          <p:cNvSpPr>
            <a:spLocks noChangeArrowheads="1"/>
          </p:cNvSpPr>
          <p:nvPr/>
        </p:nvSpPr>
        <p:spPr bwMode="auto">
          <a:xfrm>
            <a:off x="4945730" y="3185784"/>
            <a:ext cx="116331" cy="119884"/>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2" name="Oval 51"/>
          <p:cNvSpPr>
            <a:spLocks noChangeArrowheads="1"/>
          </p:cNvSpPr>
          <p:nvPr/>
        </p:nvSpPr>
        <p:spPr bwMode="auto">
          <a:xfrm>
            <a:off x="3893478" y="3234680"/>
            <a:ext cx="138454" cy="138599"/>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3" name="Oval 52"/>
          <p:cNvSpPr>
            <a:spLocks noChangeArrowheads="1"/>
          </p:cNvSpPr>
          <p:nvPr/>
        </p:nvSpPr>
        <p:spPr bwMode="auto">
          <a:xfrm>
            <a:off x="6486004" y="1822390"/>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4" name="Oval 53"/>
          <p:cNvSpPr>
            <a:spLocks noChangeArrowheads="1"/>
          </p:cNvSpPr>
          <p:nvPr/>
        </p:nvSpPr>
        <p:spPr bwMode="auto">
          <a:xfrm>
            <a:off x="4945730" y="3103176"/>
            <a:ext cx="116331" cy="119884"/>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5" name="Oval 54"/>
          <p:cNvSpPr>
            <a:spLocks noChangeArrowheads="1"/>
          </p:cNvSpPr>
          <p:nvPr/>
        </p:nvSpPr>
        <p:spPr bwMode="auto">
          <a:xfrm>
            <a:off x="3893478" y="3186805"/>
            <a:ext cx="138454" cy="138599"/>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6" name="Oval 55"/>
          <p:cNvSpPr>
            <a:spLocks noChangeArrowheads="1"/>
          </p:cNvSpPr>
          <p:nvPr/>
        </p:nvSpPr>
        <p:spPr bwMode="auto">
          <a:xfrm>
            <a:off x="6486004" y="2776134"/>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7" name="Oval 56"/>
          <p:cNvSpPr>
            <a:spLocks noChangeArrowheads="1"/>
          </p:cNvSpPr>
          <p:nvPr/>
        </p:nvSpPr>
        <p:spPr bwMode="auto">
          <a:xfrm>
            <a:off x="6486004" y="2158453"/>
            <a:ext cx="119108" cy="124690"/>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8" name="Oval 57"/>
          <p:cNvSpPr>
            <a:spLocks noChangeArrowheads="1"/>
          </p:cNvSpPr>
          <p:nvPr/>
        </p:nvSpPr>
        <p:spPr bwMode="auto">
          <a:xfrm>
            <a:off x="4945730" y="3090034"/>
            <a:ext cx="116331" cy="119884"/>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59" name="Oval 58"/>
          <p:cNvSpPr>
            <a:spLocks noChangeArrowheads="1"/>
          </p:cNvSpPr>
          <p:nvPr/>
        </p:nvSpPr>
        <p:spPr bwMode="auto">
          <a:xfrm>
            <a:off x="6486004" y="3236109"/>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0" name="Oval 59"/>
          <p:cNvSpPr>
            <a:spLocks noChangeArrowheads="1"/>
          </p:cNvSpPr>
          <p:nvPr/>
        </p:nvSpPr>
        <p:spPr bwMode="auto">
          <a:xfrm>
            <a:off x="6486004" y="3105627"/>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1" name="Oval 60"/>
          <p:cNvSpPr>
            <a:spLocks noChangeArrowheads="1"/>
          </p:cNvSpPr>
          <p:nvPr/>
        </p:nvSpPr>
        <p:spPr bwMode="auto">
          <a:xfrm>
            <a:off x="4945730" y="3228965"/>
            <a:ext cx="116331" cy="119884"/>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2" name="Oval 61"/>
          <p:cNvSpPr>
            <a:spLocks noChangeArrowheads="1"/>
          </p:cNvSpPr>
          <p:nvPr/>
        </p:nvSpPr>
        <p:spPr bwMode="auto">
          <a:xfrm>
            <a:off x="3893478" y="3234680"/>
            <a:ext cx="138454" cy="138599"/>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3" name="Oval 62"/>
          <p:cNvSpPr>
            <a:spLocks noChangeArrowheads="1"/>
          </p:cNvSpPr>
          <p:nvPr/>
        </p:nvSpPr>
        <p:spPr bwMode="auto">
          <a:xfrm>
            <a:off x="6486004" y="2357463"/>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4" name="Oval 63"/>
          <p:cNvSpPr>
            <a:spLocks noChangeArrowheads="1"/>
          </p:cNvSpPr>
          <p:nvPr/>
        </p:nvSpPr>
        <p:spPr bwMode="auto">
          <a:xfrm>
            <a:off x="6486004" y="1528569"/>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5" name="Oval 64"/>
          <p:cNvSpPr>
            <a:spLocks noChangeArrowheads="1"/>
          </p:cNvSpPr>
          <p:nvPr/>
        </p:nvSpPr>
        <p:spPr bwMode="auto">
          <a:xfrm>
            <a:off x="4945730" y="3103176"/>
            <a:ext cx="116331" cy="119884"/>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6" name="Oval 65"/>
          <p:cNvSpPr>
            <a:spLocks noChangeArrowheads="1"/>
          </p:cNvSpPr>
          <p:nvPr/>
        </p:nvSpPr>
        <p:spPr bwMode="auto">
          <a:xfrm>
            <a:off x="3893478" y="3234680"/>
            <a:ext cx="138454" cy="138599"/>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7" name="Oval 66"/>
          <p:cNvSpPr>
            <a:spLocks noChangeArrowheads="1"/>
          </p:cNvSpPr>
          <p:nvPr/>
        </p:nvSpPr>
        <p:spPr bwMode="auto">
          <a:xfrm>
            <a:off x="6486004" y="2307711"/>
            <a:ext cx="119108" cy="122501"/>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8" name="Oval 67"/>
          <p:cNvSpPr>
            <a:spLocks noChangeArrowheads="1"/>
          </p:cNvSpPr>
          <p:nvPr/>
        </p:nvSpPr>
        <p:spPr bwMode="auto">
          <a:xfrm>
            <a:off x="4945730" y="3228965"/>
            <a:ext cx="116331" cy="119884"/>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69" name="Oval 68"/>
          <p:cNvSpPr>
            <a:spLocks noChangeArrowheads="1"/>
          </p:cNvSpPr>
          <p:nvPr/>
        </p:nvSpPr>
        <p:spPr bwMode="auto">
          <a:xfrm>
            <a:off x="3893478" y="3234680"/>
            <a:ext cx="138454" cy="138599"/>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70" name="Oval 69"/>
          <p:cNvSpPr>
            <a:spLocks noChangeArrowheads="1"/>
          </p:cNvSpPr>
          <p:nvPr/>
        </p:nvSpPr>
        <p:spPr bwMode="auto">
          <a:xfrm>
            <a:off x="6486004" y="3192927"/>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71" name="Oval 70"/>
          <p:cNvSpPr>
            <a:spLocks noChangeArrowheads="1"/>
          </p:cNvSpPr>
          <p:nvPr/>
        </p:nvSpPr>
        <p:spPr bwMode="auto">
          <a:xfrm>
            <a:off x="6486004" y="1985728"/>
            <a:ext cx="119108" cy="124690"/>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72" name="Oval 71"/>
          <p:cNvSpPr>
            <a:spLocks noChangeArrowheads="1"/>
          </p:cNvSpPr>
          <p:nvPr/>
        </p:nvSpPr>
        <p:spPr bwMode="auto">
          <a:xfrm>
            <a:off x="4945730" y="2894779"/>
            <a:ext cx="116331" cy="119884"/>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80" name="Rectangle 8"/>
          <p:cNvSpPr>
            <a:spLocks noChangeArrowheads="1"/>
          </p:cNvSpPr>
          <p:nvPr/>
        </p:nvSpPr>
        <p:spPr bwMode="auto">
          <a:xfrm>
            <a:off x="3909087" y="4058750"/>
            <a:ext cx="2506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No. parasitoids released per site</a:t>
            </a:r>
            <a:endParaRPr lang="en-US" altLang="en-US" sz="1500" kern="1200" dirty="0">
              <a:solidFill>
                <a:prstClr val="black"/>
              </a:solidFill>
              <a:latin typeface="+mn-lt"/>
              <a:ea typeface="+mn-ea"/>
              <a:cs typeface="+mn-cs"/>
            </a:endParaRPr>
          </a:p>
        </p:txBody>
      </p:sp>
      <p:sp>
        <p:nvSpPr>
          <p:cNvPr id="85" name="Rectangle 81"/>
          <p:cNvSpPr>
            <a:spLocks noChangeArrowheads="1"/>
          </p:cNvSpPr>
          <p:nvPr/>
        </p:nvSpPr>
        <p:spPr bwMode="auto">
          <a:xfrm>
            <a:off x="3948769" y="1354183"/>
            <a:ext cx="22063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release, R</a:t>
            </a:r>
            <a:r>
              <a:rPr lang="en-US" altLang="en-US" sz="1500" kern="1200" baseline="30000" dirty="0">
                <a:solidFill>
                  <a:srgbClr val="000000"/>
                </a:solidFill>
                <a:latin typeface="+mn-lt"/>
                <a:ea typeface="+mn-ea"/>
                <a:cs typeface="+mn-cs"/>
              </a:rPr>
              <a:t>2</a:t>
            </a:r>
            <a:r>
              <a:rPr lang="en-US" altLang="en-US" sz="1500" kern="1200" dirty="0">
                <a:solidFill>
                  <a:srgbClr val="000000"/>
                </a:solidFill>
                <a:latin typeface="+mn-lt"/>
                <a:ea typeface="+mn-ea"/>
                <a:cs typeface="+mn-cs"/>
              </a:rPr>
              <a:t> = 0.39, </a:t>
            </a:r>
            <a:r>
              <a:rPr lang="en-US" altLang="en-US" sz="1500" i="1" kern="1200" dirty="0">
                <a:solidFill>
                  <a:srgbClr val="000000"/>
                </a:solidFill>
                <a:latin typeface="+mn-lt"/>
                <a:ea typeface="+mn-ea"/>
                <a:cs typeface="+mn-cs"/>
              </a:rPr>
              <a:t>P</a:t>
            </a:r>
            <a:r>
              <a:rPr lang="en-US" altLang="en-US" sz="1500" kern="1200" dirty="0">
                <a:solidFill>
                  <a:srgbClr val="000000"/>
                </a:solidFill>
                <a:latin typeface="+mn-lt"/>
                <a:ea typeface="+mn-ea"/>
                <a:cs typeface="+mn-cs"/>
              </a:rPr>
              <a:t> = 0.006 </a:t>
            </a:r>
            <a:endParaRPr lang="en-US" altLang="en-US" sz="1500" kern="1200" dirty="0">
              <a:solidFill>
                <a:prstClr val="black"/>
              </a:solidFill>
              <a:latin typeface="+mn-lt"/>
              <a:ea typeface="+mn-ea"/>
              <a:cs typeface="+mn-cs"/>
            </a:endParaRPr>
          </a:p>
        </p:txBody>
      </p:sp>
      <p:sp>
        <p:nvSpPr>
          <p:cNvPr id="86" name="Line 82"/>
          <p:cNvSpPr>
            <a:spLocks noChangeShapeType="1"/>
          </p:cNvSpPr>
          <p:nvPr/>
        </p:nvSpPr>
        <p:spPr bwMode="auto">
          <a:xfrm>
            <a:off x="3666816" y="1481758"/>
            <a:ext cx="22518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87" name="Oval 83"/>
          <p:cNvSpPr>
            <a:spLocks noChangeArrowheads="1"/>
          </p:cNvSpPr>
          <p:nvPr/>
        </p:nvSpPr>
        <p:spPr bwMode="auto">
          <a:xfrm>
            <a:off x="3738724" y="1440455"/>
            <a:ext cx="82316" cy="81669"/>
          </a:xfrm>
          <a:prstGeom prst="ellipse">
            <a:avLst/>
          </a:prstGeom>
          <a:solidFill>
            <a:srgbClr val="000000"/>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88" name="Rectangle 84"/>
          <p:cNvSpPr>
            <a:spLocks noChangeArrowheads="1"/>
          </p:cNvSpPr>
          <p:nvPr/>
        </p:nvSpPr>
        <p:spPr bwMode="auto">
          <a:xfrm>
            <a:off x="3948769" y="1141131"/>
            <a:ext cx="21960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control, R</a:t>
            </a:r>
            <a:r>
              <a:rPr lang="en-US" altLang="en-US" sz="1500" kern="1200" baseline="30000" dirty="0">
                <a:solidFill>
                  <a:srgbClr val="000000"/>
                </a:solidFill>
                <a:latin typeface="+mn-lt"/>
                <a:ea typeface="+mn-ea"/>
                <a:cs typeface="+mn-cs"/>
              </a:rPr>
              <a:t>2</a:t>
            </a:r>
            <a:r>
              <a:rPr lang="en-US" altLang="en-US" sz="1500" kern="1200" dirty="0">
                <a:solidFill>
                  <a:srgbClr val="000000"/>
                </a:solidFill>
                <a:latin typeface="+mn-lt"/>
                <a:ea typeface="+mn-ea"/>
                <a:cs typeface="+mn-cs"/>
              </a:rPr>
              <a:t> = 0.36, </a:t>
            </a:r>
            <a:r>
              <a:rPr lang="en-US" altLang="en-US" sz="1500" i="1" kern="1200" dirty="0">
                <a:solidFill>
                  <a:srgbClr val="000000"/>
                </a:solidFill>
                <a:latin typeface="+mn-lt"/>
                <a:ea typeface="+mn-ea"/>
                <a:cs typeface="+mn-cs"/>
              </a:rPr>
              <a:t>P</a:t>
            </a:r>
            <a:r>
              <a:rPr lang="en-US" altLang="en-US" sz="1500" kern="1200" dirty="0">
                <a:solidFill>
                  <a:srgbClr val="000000"/>
                </a:solidFill>
                <a:latin typeface="+mn-lt"/>
                <a:ea typeface="+mn-ea"/>
                <a:cs typeface="+mn-cs"/>
              </a:rPr>
              <a:t> = 0.008 </a:t>
            </a:r>
            <a:endParaRPr lang="en-US" altLang="en-US" sz="1500" kern="1200" dirty="0">
              <a:solidFill>
                <a:prstClr val="black"/>
              </a:solidFill>
              <a:latin typeface="+mn-lt"/>
              <a:ea typeface="+mn-ea"/>
              <a:cs typeface="+mn-cs"/>
            </a:endParaRPr>
          </a:p>
        </p:txBody>
      </p:sp>
      <p:sp>
        <p:nvSpPr>
          <p:cNvPr id="89" name="Line 85"/>
          <p:cNvSpPr>
            <a:spLocks noChangeShapeType="1"/>
          </p:cNvSpPr>
          <p:nvPr/>
        </p:nvSpPr>
        <p:spPr bwMode="auto">
          <a:xfrm>
            <a:off x="3666816" y="1268707"/>
            <a:ext cx="225184"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90" name="Oval 86"/>
          <p:cNvSpPr>
            <a:spLocks noChangeArrowheads="1"/>
          </p:cNvSpPr>
          <p:nvPr/>
        </p:nvSpPr>
        <p:spPr bwMode="auto">
          <a:xfrm>
            <a:off x="3738724" y="1227404"/>
            <a:ext cx="82316" cy="81669"/>
          </a:xfrm>
          <a:prstGeom prst="ellipse">
            <a:avLst/>
          </a:prstGeom>
          <a:solidFill>
            <a:srgbClr val="FFFFFF"/>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a:buClrTx/>
              <a:defRPr/>
            </a:pPr>
            <a:endParaRPr lang="en-US" sz="1500" kern="1200">
              <a:solidFill>
                <a:prstClr val="black"/>
              </a:solidFill>
              <a:ea typeface="+mn-ea"/>
              <a:cs typeface="+mn-cs"/>
            </a:endParaRPr>
          </a:p>
        </p:txBody>
      </p:sp>
      <p:sp>
        <p:nvSpPr>
          <p:cNvPr id="73" name="Rectangle 25"/>
          <p:cNvSpPr>
            <a:spLocks noChangeArrowheads="1"/>
          </p:cNvSpPr>
          <p:nvPr/>
        </p:nvSpPr>
        <p:spPr bwMode="auto">
          <a:xfrm rot="16200000" flipH="1">
            <a:off x="2405723" y="2244977"/>
            <a:ext cx="10963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defRPr/>
            </a:pPr>
            <a:r>
              <a:rPr lang="en-US" altLang="en-US" sz="1500" kern="1200" dirty="0">
                <a:solidFill>
                  <a:srgbClr val="000000"/>
                </a:solidFill>
                <a:latin typeface="+mn-lt"/>
                <a:ea typeface="+mn-ea"/>
                <a:cs typeface="+mn-cs"/>
              </a:rPr>
              <a:t>Parasitism (%)</a:t>
            </a:r>
            <a:endParaRPr lang="en-US" altLang="en-US" sz="1500" kern="1200" dirty="0">
              <a:solidFill>
                <a:prstClr val="black"/>
              </a:solidFill>
              <a:latin typeface="+mn-lt"/>
              <a:ea typeface="+mn-ea"/>
              <a:cs typeface="+mn-cs"/>
            </a:endParaRPr>
          </a:p>
        </p:txBody>
      </p:sp>
      <p:grpSp>
        <p:nvGrpSpPr>
          <p:cNvPr id="74" name="Group 73">
            <a:extLst>
              <a:ext uri="{FF2B5EF4-FFF2-40B4-BE49-F238E27FC236}">
                <a16:creationId xmlns:a16="http://schemas.microsoft.com/office/drawing/2014/main" id="{298EF2C4-941A-44D8-8319-6FBD7B620EDD}"/>
              </a:ext>
            </a:extLst>
          </p:cNvPr>
          <p:cNvGrpSpPr/>
          <p:nvPr/>
        </p:nvGrpSpPr>
        <p:grpSpPr>
          <a:xfrm>
            <a:off x="-2438" y="4756049"/>
            <a:ext cx="9144000" cy="389913"/>
            <a:chOff x="-2438" y="4756048"/>
            <a:chExt cx="9144000" cy="389913"/>
          </a:xfrm>
        </p:grpSpPr>
        <p:sp>
          <p:nvSpPr>
            <p:cNvPr id="75" name="Rectangle 74">
              <a:extLst>
                <a:ext uri="{FF2B5EF4-FFF2-40B4-BE49-F238E27FC236}">
                  <a16:creationId xmlns:a16="http://schemas.microsoft.com/office/drawing/2014/main" id="{6C1AE059-5A27-4259-9FAA-18837C44918E}"/>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76" name="Picture 75">
              <a:extLst>
                <a:ext uri="{FF2B5EF4-FFF2-40B4-BE49-F238E27FC236}">
                  <a16:creationId xmlns:a16="http://schemas.microsoft.com/office/drawing/2014/main" id="{4583B780-11A0-469F-912D-040D2D5D44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77" name="Picture 8" descr="Logo: UC Davis expanded wordmark">
              <a:extLst>
                <a:ext uri="{FF2B5EF4-FFF2-40B4-BE49-F238E27FC236}">
                  <a16:creationId xmlns:a16="http://schemas.microsoft.com/office/drawing/2014/main" id="{228297B2-B866-441B-A639-89667E1B6E9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77">
              <a:extLst>
                <a:ext uri="{FF2B5EF4-FFF2-40B4-BE49-F238E27FC236}">
                  <a16:creationId xmlns:a16="http://schemas.microsoft.com/office/drawing/2014/main" id="{E167EF72-64B0-4D5A-A279-5DC7FCA921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79" name="Picture 78">
              <a:extLst>
                <a:ext uri="{FF2B5EF4-FFF2-40B4-BE49-F238E27FC236}">
                  <a16:creationId xmlns:a16="http://schemas.microsoft.com/office/drawing/2014/main" id="{A17D7E1C-89CD-410B-A391-DA5A256CAA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81" name="Picture 80">
              <a:extLst>
                <a:ext uri="{FF2B5EF4-FFF2-40B4-BE49-F238E27FC236}">
                  <a16:creationId xmlns:a16="http://schemas.microsoft.com/office/drawing/2014/main" id="{85D7CEE3-894D-4CE7-8A4D-954977C7AE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91" name="Picture 90">
              <a:extLst>
                <a:ext uri="{FF2B5EF4-FFF2-40B4-BE49-F238E27FC236}">
                  <a16:creationId xmlns:a16="http://schemas.microsoft.com/office/drawing/2014/main" id="{47337C18-6635-43B9-8FD2-06E9BAEF121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92" name="Picture 91">
              <a:extLst>
                <a:ext uri="{FF2B5EF4-FFF2-40B4-BE49-F238E27FC236}">
                  <a16:creationId xmlns:a16="http://schemas.microsoft.com/office/drawing/2014/main" id="{6561F9A5-4161-4B8A-B106-D1A3BF2D96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93" name="Picture 92">
              <a:extLst>
                <a:ext uri="{FF2B5EF4-FFF2-40B4-BE49-F238E27FC236}">
                  <a16:creationId xmlns:a16="http://schemas.microsoft.com/office/drawing/2014/main" id="{B9FCD61B-7A6F-4D06-BD8D-DD5F8EBF8E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94" name="Picture 93">
              <a:extLst>
                <a:ext uri="{FF2B5EF4-FFF2-40B4-BE49-F238E27FC236}">
                  <a16:creationId xmlns:a16="http://schemas.microsoft.com/office/drawing/2014/main" id="{C398211A-DBA8-4098-98BE-7688D5D9D4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95" name="Picture 94" descr="Screen Shot 2017-11-15 at 11.08.38 AM.png">
              <a:extLst>
                <a:ext uri="{FF2B5EF4-FFF2-40B4-BE49-F238E27FC236}">
                  <a16:creationId xmlns:a16="http://schemas.microsoft.com/office/drawing/2014/main" id="{E3CBB868-52B0-4387-B171-9071E6B3538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96" name="Picture 2">
              <a:extLst>
                <a:ext uri="{FF2B5EF4-FFF2-40B4-BE49-F238E27FC236}">
                  <a16:creationId xmlns:a16="http://schemas.microsoft.com/office/drawing/2014/main" id="{CBFDAC48-B94C-4346-BF4F-F9CA1287CC1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97" name="Picture 2" descr="Image result for rutgers university logo">
              <a:extLst>
                <a:ext uri="{FF2B5EF4-FFF2-40B4-BE49-F238E27FC236}">
                  <a16:creationId xmlns:a16="http://schemas.microsoft.com/office/drawing/2014/main" id="{FA5156B2-A6B3-42CC-98E7-512FC853BCA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98" name="Picture 97">
            <a:extLst>
              <a:ext uri="{FF2B5EF4-FFF2-40B4-BE49-F238E27FC236}">
                <a16:creationId xmlns:a16="http://schemas.microsoft.com/office/drawing/2014/main" id="{F6A8B13E-160A-4AAC-B043-817D6E59B124}"/>
              </a:ext>
            </a:extLst>
          </p:cNvPr>
          <p:cNvPicPr>
            <a:picLocks noChangeAspect="1"/>
          </p:cNvPicPr>
          <p:nvPr/>
        </p:nvPicPr>
        <p:blipFill>
          <a:blip r:embed="rId17"/>
          <a:stretch>
            <a:fillRect/>
          </a:stretch>
        </p:blipFill>
        <p:spPr>
          <a:xfrm>
            <a:off x="8088266" y="7588"/>
            <a:ext cx="1038225" cy="619125"/>
          </a:xfrm>
          <a:prstGeom prst="rect">
            <a:avLst/>
          </a:prstGeom>
        </p:spPr>
      </p:pic>
      <p:sp>
        <p:nvSpPr>
          <p:cNvPr id="99" name="TextBox 98">
            <a:extLst>
              <a:ext uri="{FF2B5EF4-FFF2-40B4-BE49-F238E27FC236}">
                <a16:creationId xmlns:a16="http://schemas.microsoft.com/office/drawing/2014/main" id="{2042AE54-B879-454A-988E-6F11FF9A940B}"/>
              </a:ext>
            </a:extLst>
          </p:cNvPr>
          <p:cNvSpPr txBox="1"/>
          <p:nvPr/>
        </p:nvSpPr>
        <p:spPr>
          <a:xfrm>
            <a:off x="160384" y="198075"/>
            <a:ext cx="2881654" cy="4383251"/>
          </a:xfrm>
          <a:prstGeom prst="rect">
            <a:avLst/>
          </a:prstGeom>
          <a:noFill/>
        </p:spPr>
        <p:txBody>
          <a:bodyPr wrap="square">
            <a:spAutoFit/>
          </a:bodyPr>
          <a:lstStyle/>
          <a:p>
            <a:pPr algn="ctr"/>
            <a:r>
              <a:rPr lang="en-US" sz="2100" dirty="0"/>
              <a:t>2020 Results</a:t>
            </a:r>
          </a:p>
          <a:p>
            <a:r>
              <a:rPr lang="en-US" sz="2100" dirty="0"/>
              <a:t> </a:t>
            </a:r>
            <a:endParaRPr lang="en-US" sz="1800" dirty="0"/>
          </a:p>
          <a:p>
            <a:pPr marL="171450" indent="-171450">
              <a:spcAft>
                <a:spcPts val="450"/>
              </a:spcAft>
              <a:buFont typeface="Arial" panose="020B0604020202020204" pitchFamily="34" charset="0"/>
              <a:buChar char="•"/>
            </a:pPr>
            <a:r>
              <a:rPr lang="en-US" sz="1800" dirty="0"/>
              <a:t>Parasitism increased after release (~15-65%)</a:t>
            </a:r>
          </a:p>
          <a:p>
            <a:pPr marL="171450" indent="-171450">
              <a:spcAft>
                <a:spcPts val="450"/>
              </a:spcAft>
              <a:buFont typeface="Arial" panose="020B0604020202020204" pitchFamily="34" charset="0"/>
              <a:buChar char="•"/>
            </a:pPr>
            <a:r>
              <a:rPr lang="en-US" sz="1800" dirty="0"/>
              <a:t>Shift from </a:t>
            </a:r>
            <a:r>
              <a:rPr lang="en-US" sz="1800" i="1" dirty="0"/>
              <a:t>Td</a:t>
            </a:r>
            <a:r>
              <a:rPr lang="en-US" sz="1800" dirty="0"/>
              <a:t> to </a:t>
            </a:r>
            <a:r>
              <a:rPr lang="en-US" sz="1800" i="1" dirty="0" err="1"/>
              <a:t>Pv</a:t>
            </a:r>
            <a:endParaRPr lang="en-US" sz="1800" dirty="0"/>
          </a:p>
          <a:p>
            <a:pPr marL="171450" indent="-171450">
              <a:spcAft>
                <a:spcPts val="450"/>
              </a:spcAft>
              <a:buFont typeface="Arial" panose="020B0604020202020204" pitchFamily="34" charset="0"/>
              <a:buChar char="•"/>
            </a:pPr>
            <a:r>
              <a:rPr lang="en-US" sz="1800" dirty="0"/>
              <a:t>Higher parasitism with higher release rates</a:t>
            </a:r>
          </a:p>
          <a:p>
            <a:pPr marL="171450" indent="-171450">
              <a:spcAft>
                <a:spcPts val="450"/>
              </a:spcAft>
              <a:buFont typeface="Arial" panose="020B0604020202020204" pitchFamily="34" charset="0"/>
              <a:buChar char="•"/>
            </a:pPr>
            <a:r>
              <a:rPr lang="en-US" sz="1800" dirty="0"/>
              <a:t>No difference </a:t>
            </a:r>
            <a:r>
              <a:rPr lang="en-US" sz="1800" dirty="0" err="1"/>
              <a:t>betw</a:t>
            </a:r>
            <a:r>
              <a:rPr lang="en-US" sz="1800" dirty="0"/>
              <a:t>/ release &amp; control</a:t>
            </a:r>
          </a:p>
          <a:p>
            <a:pPr marL="171450" indent="-171450">
              <a:spcAft>
                <a:spcPts val="450"/>
              </a:spcAft>
              <a:buFont typeface="Arial" panose="020B0604020202020204" pitchFamily="34" charset="0"/>
              <a:buChar char="•"/>
            </a:pPr>
            <a:endParaRPr lang="en-US" sz="1800" dirty="0"/>
          </a:p>
          <a:p>
            <a:pPr marL="171450" indent="-171450">
              <a:spcAft>
                <a:spcPts val="450"/>
              </a:spcAft>
              <a:buFont typeface="Arial" panose="020B0604020202020204" pitchFamily="34" charset="0"/>
              <a:buChar char="•"/>
            </a:pPr>
            <a:r>
              <a:rPr lang="en-US" sz="1800" dirty="0"/>
              <a:t>Suspect </a:t>
            </a:r>
            <a:r>
              <a:rPr lang="en-US" sz="1800" i="1" dirty="0" err="1"/>
              <a:t>Pv</a:t>
            </a:r>
            <a:r>
              <a:rPr lang="en-US" sz="1800" dirty="0"/>
              <a:t> got into riparian zone and multiplied on SWD (natural </a:t>
            </a:r>
            <a:r>
              <a:rPr lang="en-US" sz="1800" dirty="0" err="1"/>
              <a:t>augmentorium</a:t>
            </a:r>
            <a:r>
              <a:rPr lang="en-US" sz="1800" dirty="0"/>
              <a:t>)</a:t>
            </a:r>
          </a:p>
        </p:txBody>
      </p:sp>
    </p:spTree>
    <p:extLst>
      <p:ext uri="{BB962C8B-B14F-4D97-AF65-F5344CB8AC3E}">
        <p14:creationId xmlns:p14="http://schemas.microsoft.com/office/powerpoint/2010/main" val="254311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3" end="3"/>
                                            </p:txEl>
                                          </p:spTgt>
                                        </p:tgtEl>
                                        <p:attrNameLst>
                                          <p:attrName>style.visibility</p:attrName>
                                        </p:attrNameLst>
                                      </p:cBhvr>
                                      <p:to>
                                        <p:strVal val="visible"/>
                                      </p:to>
                                    </p:set>
                                    <p:animEffect transition="in" filter="fade">
                                      <p:cBhvr>
                                        <p:cTn id="7" dur="500"/>
                                        <p:tgtEl>
                                          <p:spTgt spid="9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4" end="4"/>
                                            </p:txEl>
                                          </p:spTgt>
                                        </p:tgtEl>
                                        <p:attrNameLst>
                                          <p:attrName>style.visibility</p:attrName>
                                        </p:attrNameLst>
                                      </p:cBhvr>
                                      <p:to>
                                        <p:strVal val="visible"/>
                                      </p:to>
                                    </p:set>
                                    <p:animEffect transition="in" filter="fade">
                                      <p:cBhvr>
                                        <p:cTn id="12" dur="500"/>
                                        <p:tgtEl>
                                          <p:spTgt spid="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5" end="5"/>
                                            </p:txEl>
                                          </p:spTgt>
                                        </p:tgtEl>
                                        <p:attrNameLst>
                                          <p:attrName>style.visibility</p:attrName>
                                        </p:attrNameLst>
                                      </p:cBhvr>
                                      <p:to>
                                        <p:strVal val="visible"/>
                                      </p:to>
                                    </p:set>
                                    <p:animEffect transition="in" filter="fade">
                                      <p:cBhvr>
                                        <p:cTn id="17" dur="500"/>
                                        <p:tgtEl>
                                          <p:spTgt spid="9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7" end="7"/>
                                            </p:txEl>
                                          </p:spTgt>
                                        </p:tgtEl>
                                        <p:attrNameLst>
                                          <p:attrName>style.visibility</p:attrName>
                                        </p:attrNameLst>
                                      </p:cBhvr>
                                      <p:to>
                                        <p:strVal val="visible"/>
                                      </p:to>
                                    </p:set>
                                    <p:animEffect transition="in" filter="fade">
                                      <p:cBhvr>
                                        <p:cTn id="22" dur="5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9DBAEEF-24C3-4CEC-B4FB-386B09CEB86D}"/>
              </a:ext>
            </a:extLst>
          </p:cNvPr>
          <p:cNvPicPr>
            <a:picLocks noChangeAspect="1"/>
          </p:cNvPicPr>
          <p:nvPr/>
        </p:nvPicPr>
        <p:blipFill>
          <a:blip r:embed="rId2"/>
          <a:stretch>
            <a:fillRect/>
          </a:stretch>
        </p:blipFill>
        <p:spPr>
          <a:xfrm>
            <a:off x="1325839" y="563337"/>
            <a:ext cx="2009134" cy="1320001"/>
          </a:xfrm>
          <a:prstGeom prst="rect">
            <a:avLst/>
          </a:prstGeom>
        </p:spPr>
      </p:pic>
      <p:sp>
        <p:nvSpPr>
          <p:cNvPr id="5" name="Freeform: Shape 4">
            <a:extLst>
              <a:ext uri="{FF2B5EF4-FFF2-40B4-BE49-F238E27FC236}">
                <a16:creationId xmlns:a16="http://schemas.microsoft.com/office/drawing/2014/main" id="{A117238C-BF56-4360-A2A1-70966CC3E41F}"/>
              </a:ext>
            </a:extLst>
          </p:cNvPr>
          <p:cNvSpPr/>
          <p:nvPr/>
        </p:nvSpPr>
        <p:spPr>
          <a:xfrm>
            <a:off x="1404562" y="773490"/>
            <a:ext cx="6220430" cy="3223953"/>
          </a:xfrm>
          <a:custGeom>
            <a:avLst/>
            <a:gdLst>
              <a:gd name="connsiteX0" fmla="*/ 0 w 8677469"/>
              <a:gd name="connsiteY0" fmla="*/ 0 h 4021494"/>
              <a:gd name="connsiteX1" fmla="*/ 0 w 8677469"/>
              <a:gd name="connsiteY1" fmla="*/ 4021494 h 4021494"/>
              <a:gd name="connsiteX2" fmla="*/ 8677469 w 8677469"/>
              <a:gd name="connsiteY2" fmla="*/ 4021494 h 4021494"/>
            </a:gdLst>
            <a:ahLst/>
            <a:cxnLst>
              <a:cxn ang="0">
                <a:pos x="connsiteX0" y="connsiteY0"/>
              </a:cxn>
              <a:cxn ang="0">
                <a:pos x="connsiteX1" y="connsiteY1"/>
              </a:cxn>
              <a:cxn ang="0">
                <a:pos x="connsiteX2" y="connsiteY2"/>
              </a:cxn>
            </a:cxnLst>
            <a:rect l="l" t="t" r="r" b="b"/>
            <a:pathLst>
              <a:path w="8677469" h="4021494">
                <a:moveTo>
                  <a:pt x="0" y="0"/>
                </a:moveTo>
                <a:lnTo>
                  <a:pt x="0" y="4021494"/>
                </a:lnTo>
                <a:lnTo>
                  <a:pt x="8677469" y="4021494"/>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Box 26">
            <a:extLst>
              <a:ext uri="{FF2B5EF4-FFF2-40B4-BE49-F238E27FC236}">
                <a16:creationId xmlns:a16="http://schemas.microsoft.com/office/drawing/2014/main" id="{ECFB36BE-9AFD-4A64-A280-0B0F9DC2666A}"/>
              </a:ext>
            </a:extLst>
          </p:cNvPr>
          <p:cNvSpPr txBox="1"/>
          <p:nvPr/>
        </p:nvSpPr>
        <p:spPr>
          <a:xfrm rot="16200000">
            <a:off x="-1157514" y="2114798"/>
            <a:ext cx="3595856" cy="369332"/>
          </a:xfrm>
          <a:prstGeom prst="rect">
            <a:avLst/>
          </a:prstGeom>
          <a:noFill/>
        </p:spPr>
        <p:txBody>
          <a:bodyPr wrap="none" rtlCol="0">
            <a:spAutoFit/>
          </a:bodyPr>
          <a:lstStyle/>
          <a:p>
            <a:r>
              <a:rPr lang="en-US" sz="1800" dirty="0"/>
              <a:t>SWD density (e.g., trap captures)</a:t>
            </a:r>
          </a:p>
        </p:txBody>
      </p:sp>
      <p:sp>
        <p:nvSpPr>
          <p:cNvPr id="28" name="Arrow: Down 27">
            <a:extLst>
              <a:ext uri="{FF2B5EF4-FFF2-40B4-BE49-F238E27FC236}">
                <a16:creationId xmlns:a16="http://schemas.microsoft.com/office/drawing/2014/main" id="{5A74148C-4835-4F6D-A9B5-854B083C89BE}"/>
              </a:ext>
            </a:extLst>
          </p:cNvPr>
          <p:cNvSpPr/>
          <p:nvPr/>
        </p:nvSpPr>
        <p:spPr>
          <a:xfrm flipV="1">
            <a:off x="844545" y="1158556"/>
            <a:ext cx="199135" cy="2404628"/>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a:extLst>
              <a:ext uri="{FF2B5EF4-FFF2-40B4-BE49-F238E27FC236}">
                <a16:creationId xmlns:a16="http://schemas.microsoft.com/office/drawing/2014/main" id="{248EC4EF-7C0B-49D4-B0C2-692A986387A4}"/>
              </a:ext>
            </a:extLst>
          </p:cNvPr>
          <p:cNvSpPr txBox="1"/>
          <p:nvPr/>
        </p:nvSpPr>
        <p:spPr>
          <a:xfrm>
            <a:off x="2403244" y="4315457"/>
            <a:ext cx="4429418" cy="369332"/>
          </a:xfrm>
          <a:prstGeom prst="rect">
            <a:avLst/>
          </a:prstGeom>
          <a:noFill/>
        </p:spPr>
        <p:txBody>
          <a:bodyPr wrap="none" rtlCol="0">
            <a:spAutoFit/>
          </a:bodyPr>
          <a:lstStyle/>
          <a:p>
            <a:r>
              <a:rPr lang="en-US" sz="1800" dirty="0"/>
              <a:t>Time from SWD presence to crop harvest</a:t>
            </a:r>
          </a:p>
        </p:txBody>
      </p:sp>
      <p:sp>
        <p:nvSpPr>
          <p:cNvPr id="31" name="Arrow: Down 30">
            <a:extLst>
              <a:ext uri="{FF2B5EF4-FFF2-40B4-BE49-F238E27FC236}">
                <a16:creationId xmlns:a16="http://schemas.microsoft.com/office/drawing/2014/main" id="{9E1BEA6E-988B-4272-B102-38D998948E1E}"/>
              </a:ext>
            </a:extLst>
          </p:cNvPr>
          <p:cNvSpPr/>
          <p:nvPr/>
        </p:nvSpPr>
        <p:spPr>
          <a:xfrm rot="5400000" flipV="1">
            <a:off x="4521764" y="2923757"/>
            <a:ext cx="184230" cy="2599171"/>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Freeform: Shape 39">
            <a:extLst>
              <a:ext uri="{FF2B5EF4-FFF2-40B4-BE49-F238E27FC236}">
                <a16:creationId xmlns:a16="http://schemas.microsoft.com/office/drawing/2014/main" id="{2BA05FE9-61E1-4E77-AFEB-9B9D29904456}"/>
              </a:ext>
            </a:extLst>
          </p:cNvPr>
          <p:cNvSpPr/>
          <p:nvPr/>
        </p:nvSpPr>
        <p:spPr>
          <a:xfrm>
            <a:off x="1413963" y="1482919"/>
            <a:ext cx="1294885" cy="1412431"/>
          </a:xfrm>
          <a:custGeom>
            <a:avLst/>
            <a:gdLst>
              <a:gd name="connsiteX0" fmla="*/ 0 w 1307939"/>
              <a:gd name="connsiteY0" fmla="*/ 2222327 h 2222327"/>
              <a:gd name="connsiteX1" fmla="*/ 335666 w 1307939"/>
              <a:gd name="connsiteY1" fmla="*/ 1122732 h 2222327"/>
              <a:gd name="connsiteX2" fmla="*/ 613458 w 1307939"/>
              <a:gd name="connsiteY2" fmla="*/ 1713041 h 2222327"/>
              <a:gd name="connsiteX3" fmla="*/ 844952 w 1307939"/>
              <a:gd name="connsiteY3" fmla="*/ 231482 h 2222327"/>
              <a:gd name="connsiteX4" fmla="*/ 1041721 w 1307939"/>
              <a:gd name="connsiteY4" fmla="*/ 717618 h 2222327"/>
              <a:gd name="connsiteX5" fmla="*/ 1180618 w 1307939"/>
              <a:gd name="connsiteY5" fmla="*/ 34712 h 2222327"/>
              <a:gd name="connsiteX6" fmla="*/ 1307939 w 1307939"/>
              <a:gd name="connsiteY6" fmla="*/ 162034 h 222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939" h="2222327">
                <a:moveTo>
                  <a:pt x="0" y="2222327"/>
                </a:moveTo>
                <a:cubicBezTo>
                  <a:pt x="116711" y="1714970"/>
                  <a:pt x="233423" y="1207613"/>
                  <a:pt x="335666" y="1122732"/>
                </a:cubicBezTo>
                <a:cubicBezTo>
                  <a:pt x="437909" y="1037851"/>
                  <a:pt x="528577" y="1861583"/>
                  <a:pt x="613458" y="1713041"/>
                </a:cubicBezTo>
                <a:cubicBezTo>
                  <a:pt x="698339" y="1564499"/>
                  <a:pt x="773575" y="397386"/>
                  <a:pt x="844952" y="231482"/>
                </a:cubicBezTo>
                <a:cubicBezTo>
                  <a:pt x="916329" y="65578"/>
                  <a:pt x="985777" y="750413"/>
                  <a:pt x="1041721" y="717618"/>
                </a:cubicBezTo>
                <a:cubicBezTo>
                  <a:pt x="1097665" y="684823"/>
                  <a:pt x="1136248" y="127309"/>
                  <a:pt x="1180618" y="34712"/>
                </a:cubicBezTo>
                <a:cubicBezTo>
                  <a:pt x="1224988" y="-57885"/>
                  <a:pt x="1266463" y="52074"/>
                  <a:pt x="1307939" y="16203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Picture 35">
            <a:extLst>
              <a:ext uri="{FF2B5EF4-FFF2-40B4-BE49-F238E27FC236}">
                <a16:creationId xmlns:a16="http://schemas.microsoft.com/office/drawing/2014/main" id="{F83314A6-C40B-472A-8464-E86C6E2CB7EE}"/>
              </a:ext>
            </a:extLst>
          </p:cNvPr>
          <p:cNvPicPr>
            <a:picLocks noChangeAspect="1"/>
          </p:cNvPicPr>
          <p:nvPr/>
        </p:nvPicPr>
        <p:blipFill>
          <a:blip r:embed="rId3"/>
          <a:stretch>
            <a:fillRect/>
          </a:stretch>
        </p:blipFill>
        <p:spPr>
          <a:xfrm>
            <a:off x="8088266" y="7588"/>
            <a:ext cx="1038225" cy="619125"/>
          </a:xfrm>
          <a:prstGeom prst="rect">
            <a:avLst/>
          </a:prstGeom>
        </p:spPr>
      </p:pic>
      <p:grpSp>
        <p:nvGrpSpPr>
          <p:cNvPr id="37" name="Group 36">
            <a:extLst>
              <a:ext uri="{FF2B5EF4-FFF2-40B4-BE49-F238E27FC236}">
                <a16:creationId xmlns:a16="http://schemas.microsoft.com/office/drawing/2014/main" id="{81D07651-F7C0-429E-9662-589A36335C28}"/>
              </a:ext>
            </a:extLst>
          </p:cNvPr>
          <p:cNvGrpSpPr/>
          <p:nvPr/>
        </p:nvGrpSpPr>
        <p:grpSpPr>
          <a:xfrm>
            <a:off x="-2438" y="4756049"/>
            <a:ext cx="9144000" cy="389913"/>
            <a:chOff x="-2438" y="4756048"/>
            <a:chExt cx="9144000" cy="389913"/>
          </a:xfrm>
        </p:grpSpPr>
        <p:sp>
          <p:nvSpPr>
            <p:cNvPr id="38" name="Rectangle 37">
              <a:extLst>
                <a:ext uri="{FF2B5EF4-FFF2-40B4-BE49-F238E27FC236}">
                  <a16:creationId xmlns:a16="http://schemas.microsoft.com/office/drawing/2014/main" id="{36CF9EF2-D1EF-4377-A45A-F12781092175}"/>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39" name="Picture 38">
              <a:extLst>
                <a:ext uri="{FF2B5EF4-FFF2-40B4-BE49-F238E27FC236}">
                  <a16:creationId xmlns:a16="http://schemas.microsoft.com/office/drawing/2014/main" id="{8A2ADC2F-509E-419A-9DF0-3C89A7F408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42" name="Picture 8" descr="Logo: UC Davis expanded wordmark">
              <a:extLst>
                <a:ext uri="{FF2B5EF4-FFF2-40B4-BE49-F238E27FC236}">
                  <a16:creationId xmlns:a16="http://schemas.microsoft.com/office/drawing/2014/main" id="{5EF198C0-B24C-4483-8733-DA014CE911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AADE9D7-BD21-4303-9EF6-F2DC23FE53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44" name="Picture 43">
              <a:extLst>
                <a:ext uri="{FF2B5EF4-FFF2-40B4-BE49-F238E27FC236}">
                  <a16:creationId xmlns:a16="http://schemas.microsoft.com/office/drawing/2014/main" id="{5AEFEEAA-A8B7-46E1-934B-E180398A9C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45" name="Picture 44">
              <a:extLst>
                <a:ext uri="{FF2B5EF4-FFF2-40B4-BE49-F238E27FC236}">
                  <a16:creationId xmlns:a16="http://schemas.microsoft.com/office/drawing/2014/main" id="{7B95C7AE-5159-4561-A69D-F206A89187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46" name="Picture 45">
              <a:extLst>
                <a:ext uri="{FF2B5EF4-FFF2-40B4-BE49-F238E27FC236}">
                  <a16:creationId xmlns:a16="http://schemas.microsoft.com/office/drawing/2014/main" id="{6E5D4E3F-A2B2-4A9E-88E3-198FEBBC8B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47" name="Picture 46">
              <a:extLst>
                <a:ext uri="{FF2B5EF4-FFF2-40B4-BE49-F238E27FC236}">
                  <a16:creationId xmlns:a16="http://schemas.microsoft.com/office/drawing/2014/main" id="{243F1CED-A4D2-4AA3-AFCB-219BF8FCFC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48" name="Picture 47">
              <a:extLst>
                <a:ext uri="{FF2B5EF4-FFF2-40B4-BE49-F238E27FC236}">
                  <a16:creationId xmlns:a16="http://schemas.microsoft.com/office/drawing/2014/main" id="{45890020-098E-4A8C-89ED-0EB56FE771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49" name="Picture 48">
              <a:extLst>
                <a:ext uri="{FF2B5EF4-FFF2-40B4-BE49-F238E27FC236}">
                  <a16:creationId xmlns:a16="http://schemas.microsoft.com/office/drawing/2014/main" id="{B64A0CF0-7D85-46CE-8569-3D67512669B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50" name="Picture 49" descr="Screen Shot 2017-11-15 at 11.08.38 AM.png">
              <a:extLst>
                <a:ext uri="{FF2B5EF4-FFF2-40B4-BE49-F238E27FC236}">
                  <a16:creationId xmlns:a16="http://schemas.microsoft.com/office/drawing/2014/main" id="{1C37E0DF-4C01-4556-967F-6F7B50BC098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51" name="Picture 2">
              <a:extLst>
                <a:ext uri="{FF2B5EF4-FFF2-40B4-BE49-F238E27FC236}">
                  <a16:creationId xmlns:a16="http://schemas.microsoft.com/office/drawing/2014/main" id="{DA860785-86DF-4EB6-B4F8-827D8C62B7B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52" name="Picture 2" descr="Image result for rutgers university logo">
              <a:extLst>
                <a:ext uri="{FF2B5EF4-FFF2-40B4-BE49-F238E27FC236}">
                  <a16:creationId xmlns:a16="http://schemas.microsoft.com/office/drawing/2014/main" id="{C51A7BDD-377F-493A-BF75-D0D51C0489C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8" name="Straight Connector 77">
            <a:extLst>
              <a:ext uri="{FF2B5EF4-FFF2-40B4-BE49-F238E27FC236}">
                <a16:creationId xmlns:a16="http://schemas.microsoft.com/office/drawing/2014/main" id="{505F1AB4-4C6E-4090-9941-17B8124BB7AB}"/>
              </a:ext>
            </a:extLst>
          </p:cNvPr>
          <p:cNvCxnSpPr>
            <a:cxnSpLocks/>
          </p:cNvCxnSpPr>
          <p:nvPr/>
        </p:nvCxnSpPr>
        <p:spPr>
          <a:xfrm>
            <a:off x="4761412" y="3014273"/>
            <a:ext cx="248999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0A89F1A-1F0D-4471-8800-784609EFF09D}"/>
              </a:ext>
            </a:extLst>
          </p:cNvPr>
          <p:cNvSpPr txBox="1"/>
          <p:nvPr/>
        </p:nvSpPr>
        <p:spPr>
          <a:xfrm>
            <a:off x="5041770" y="2668024"/>
            <a:ext cx="1826141" cy="369332"/>
          </a:xfrm>
          <a:prstGeom prst="rect">
            <a:avLst/>
          </a:prstGeom>
          <a:noFill/>
        </p:spPr>
        <p:txBody>
          <a:bodyPr wrap="none" rtlCol="0">
            <a:spAutoFit/>
          </a:bodyPr>
          <a:lstStyle/>
          <a:p>
            <a:r>
              <a:rPr lang="en-US" sz="1800" dirty="0"/>
              <a:t>Economic Injury</a:t>
            </a:r>
          </a:p>
        </p:txBody>
      </p:sp>
      <p:sp>
        <p:nvSpPr>
          <p:cNvPr id="82" name="TextBox 81">
            <a:extLst>
              <a:ext uri="{FF2B5EF4-FFF2-40B4-BE49-F238E27FC236}">
                <a16:creationId xmlns:a16="http://schemas.microsoft.com/office/drawing/2014/main" id="{CACFA07A-295D-4CC3-9347-B419E27602DF}"/>
              </a:ext>
            </a:extLst>
          </p:cNvPr>
          <p:cNvSpPr txBox="1"/>
          <p:nvPr/>
        </p:nvSpPr>
        <p:spPr>
          <a:xfrm>
            <a:off x="1738900" y="300958"/>
            <a:ext cx="6250429" cy="369332"/>
          </a:xfrm>
          <a:prstGeom prst="rect">
            <a:avLst/>
          </a:prstGeom>
          <a:noFill/>
        </p:spPr>
        <p:txBody>
          <a:bodyPr wrap="none" rtlCol="0">
            <a:spAutoFit/>
          </a:bodyPr>
          <a:lstStyle/>
          <a:p>
            <a:r>
              <a:rPr lang="en-US" sz="1800" dirty="0"/>
              <a:t>Classical BioControl – Introduction of Exotic Natural Enemy</a:t>
            </a:r>
          </a:p>
        </p:txBody>
      </p:sp>
      <p:pic>
        <p:nvPicPr>
          <p:cNvPr id="41" name="Picture 40">
            <a:extLst>
              <a:ext uri="{FF2B5EF4-FFF2-40B4-BE49-F238E27FC236}">
                <a16:creationId xmlns:a16="http://schemas.microsoft.com/office/drawing/2014/main" id="{E67C0881-1C57-4B06-BE1B-96B37D988D4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593878" y="3143542"/>
            <a:ext cx="954066" cy="652433"/>
          </a:xfrm>
          <a:prstGeom prst="rect">
            <a:avLst/>
          </a:prstGeom>
          <a:ln>
            <a:solidFill>
              <a:schemeClr val="accent1">
                <a:lumMod val="75000"/>
              </a:schemeClr>
            </a:solidFill>
          </a:ln>
        </p:spPr>
      </p:pic>
      <p:sp>
        <p:nvSpPr>
          <p:cNvPr id="3" name="Freeform: Shape 2">
            <a:extLst>
              <a:ext uri="{FF2B5EF4-FFF2-40B4-BE49-F238E27FC236}">
                <a16:creationId xmlns:a16="http://schemas.microsoft.com/office/drawing/2014/main" id="{E30F82ED-1FCF-48B7-85B2-E6FDF80820C3}"/>
              </a:ext>
            </a:extLst>
          </p:cNvPr>
          <p:cNvSpPr/>
          <p:nvPr/>
        </p:nvSpPr>
        <p:spPr>
          <a:xfrm>
            <a:off x="2708664" y="1344301"/>
            <a:ext cx="4548976" cy="2451674"/>
          </a:xfrm>
          <a:custGeom>
            <a:avLst/>
            <a:gdLst>
              <a:gd name="connsiteX0" fmla="*/ 0 w 6065301"/>
              <a:gd name="connsiteY0" fmla="*/ 325849 h 3268898"/>
              <a:gd name="connsiteX1" fmla="*/ 164461 w 6065301"/>
              <a:gd name="connsiteY1" fmla="*/ 635034 h 3268898"/>
              <a:gd name="connsiteX2" fmla="*/ 342078 w 6065301"/>
              <a:gd name="connsiteY2" fmla="*/ 10085 h 3268898"/>
              <a:gd name="connsiteX3" fmla="*/ 624950 w 6065301"/>
              <a:gd name="connsiteY3" fmla="*/ 1233670 h 3268898"/>
              <a:gd name="connsiteX4" fmla="*/ 973606 w 6065301"/>
              <a:gd name="connsiteY4" fmla="*/ 924485 h 3268898"/>
              <a:gd name="connsiteX5" fmla="*/ 1295949 w 6065301"/>
              <a:gd name="connsiteY5" fmla="*/ 2102021 h 3268898"/>
              <a:gd name="connsiteX6" fmla="*/ 1670918 w 6065301"/>
              <a:gd name="connsiteY6" fmla="*/ 1667846 h 3268898"/>
              <a:gd name="connsiteX7" fmla="*/ 1986683 w 6065301"/>
              <a:gd name="connsiteY7" fmla="*/ 2588824 h 3268898"/>
              <a:gd name="connsiteX8" fmla="*/ 2295868 w 6065301"/>
              <a:gd name="connsiteY8" fmla="*/ 2365158 h 3268898"/>
              <a:gd name="connsiteX9" fmla="*/ 2565583 w 6065301"/>
              <a:gd name="connsiteY9" fmla="*/ 2990108 h 3268898"/>
              <a:gd name="connsiteX10" fmla="*/ 2855034 w 6065301"/>
              <a:gd name="connsiteY10" fmla="*/ 2601981 h 3268898"/>
              <a:gd name="connsiteX11" fmla="*/ 3236582 w 6065301"/>
              <a:gd name="connsiteY11" fmla="*/ 3023000 h 3268898"/>
              <a:gd name="connsiteX12" fmla="*/ 3611552 w 6065301"/>
              <a:gd name="connsiteY12" fmla="*/ 2621716 h 3268898"/>
              <a:gd name="connsiteX13" fmla="*/ 3907580 w 6065301"/>
              <a:gd name="connsiteY13" fmla="*/ 2990108 h 3268898"/>
              <a:gd name="connsiteX14" fmla="*/ 4275972 w 6065301"/>
              <a:gd name="connsiteY14" fmla="*/ 2615138 h 3268898"/>
              <a:gd name="connsiteX15" fmla="*/ 4644363 w 6065301"/>
              <a:gd name="connsiteY15" fmla="*/ 3016421 h 3268898"/>
              <a:gd name="connsiteX16" fmla="*/ 5019333 w 6065301"/>
              <a:gd name="connsiteY16" fmla="*/ 2352001 h 3268898"/>
              <a:gd name="connsiteX17" fmla="*/ 5446930 w 6065301"/>
              <a:gd name="connsiteY17" fmla="*/ 3266401 h 3268898"/>
              <a:gd name="connsiteX18" fmla="*/ 5769272 w 6065301"/>
              <a:gd name="connsiteY18" fmla="*/ 2641452 h 3268898"/>
              <a:gd name="connsiteX19" fmla="*/ 6065301 w 6065301"/>
              <a:gd name="connsiteY19" fmla="*/ 3226931 h 326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5301" h="3268898">
                <a:moveTo>
                  <a:pt x="0" y="325849"/>
                </a:moveTo>
                <a:cubicBezTo>
                  <a:pt x="53724" y="506755"/>
                  <a:pt x="107448" y="687661"/>
                  <a:pt x="164461" y="635034"/>
                </a:cubicBezTo>
                <a:cubicBezTo>
                  <a:pt x="221474" y="582407"/>
                  <a:pt x="265330" y="-89688"/>
                  <a:pt x="342078" y="10085"/>
                </a:cubicBezTo>
                <a:cubicBezTo>
                  <a:pt x="418826" y="109858"/>
                  <a:pt x="519695" y="1081270"/>
                  <a:pt x="624950" y="1233670"/>
                </a:cubicBezTo>
                <a:cubicBezTo>
                  <a:pt x="730205" y="1386070"/>
                  <a:pt x="861773" y="779760"/>
                  <a:pt x="973606" y="924485"/>
                </a:cubicBezTo>
                <a:cubicBezTo>
                  <a:pt x="1085439" y="1069210"/>
                  <a:pt x="1179730" y="1978128"/>
                  <a:pt x="1295949" y="2102021"/>
                </a:cubicBezTo>
                <a:cubicBezTo>
                  <a:pt x="1412168" y="2225914"/>
                  <a:pt x="1555796" y="1586712"/>
                  <a:pt x="1670918" y="1667846"/>
                </a:cubicBezTo>
                <a:cubicBezTo>
                  <a:pt x="1786040" y="1748980"/>
                  <a:pt x="1882525" y="2472605"/>
                  <a:pt x="1986683" y="2588824"/>
                </a:cubicBezTo>
                <a:cubicBezTo>
                  <a:pt x="2090841" y="2705043"/>
                  <a:pt x="2199385" y="2298277"/>
                  <a:pt x="2295868" y="2365158"/>
                </a:cubicBezTo>
                <a:cubicBezTo>
                  <a:pt x="2392351" y="2432039"/>
                  <a:pt x="2472389" y="2950637"/>
                  <a:pt x="2565583" y="2990108"/>
                </a:cubicBezTo>
                <a:cubicBezTo>
                  <a:pt x="2658777" y="3029579"/>
                  <a:pt x="2743201" y="2596499"/>
                  <a:pt x="2855034" y="2601981"/>
                </a:cubicBezTo>
                <a:cubicBezTo>
                  <a:pt x="2966867" y="2607463"/>
                  <a:pt x="3110496" y="3019711"/>
                  <a:pt x="3236582" y="3023000"/>
                </a:cubicBezTo>
                <a:cubicBezTo>
                  <a:pt x="3362668" y="3026289"/>
                  <a:pt x="3499719" y="2627198"/>
                  <a:pt x="3611552" y="2621716"/>
                </a:cubicBezTo>
                <a:cubicBezTo>
                  <a:pt x="3723385" y="2616234"/>
                  <a:pt x="3796843" y="2991204"/>
                  <a:pt x="3907580" y="2990108"/>
                </a:cubicBezTo>
                <a:cubicBezTo>
                  <a:pt x="4018317" y="2989012"/>
                  <a:pt x="4153175" y="2610753"/>
                  <a:pt x="4275972" y="2615138"/>
                </a:cubicBezTo>
                <a:cubicBezTo>
                  <a:pt x="4398769" y="2619523"/>
                  <a:pt x="4520470" y="3060277"/>
                  <a:pt x="4644363" y="3016421"/>
                </a:cubicBezTo>
                <a:cubicBezTo>
                  <a:pt x="4768256" y="2972565"/>
                  <a:pt x="4885572" y="2310338"/>
                  <a:pt x="5019333" y="2352001"/>
                </a:cubicBezTo>
                <a:cubicBezTo>
                  <a:pt x="5153094" y="2393664"/>
                  <a:pt x="5321940" y="3218159"/>
                  <a:pt x="5446930" y="3266401"/>
                </a:cubicBezTo>
                <a:cubicBezTo>
                  <a:pt x="5571920" y="3314643"/>
                  <a:pt x="5666210" y="2648030"/>
                  <a:pt x="5769272" y="2641452"/>
                </a:cubicBezTo>
                <a:cubicBezTo>
                  <a:pt x="5872334" y="2634874"/>
                  <a:pt x="5968817" y="2930902"/>
                  <a:pt x="6065301" y="32269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eeform: Shape 8">
            <a:extLst>
              <a:ext uri="{FF2B5EF4-FFF2-40B4-BE49-F238E27FC236}">
                <a16:creationId xmlns:a16="http://schemas.microsoft.com/office/drawing/2014/main" id="{84E34088-39D4-4716-8055-5F80ABCC28A9}"/>
              </a:ext>
            </a:extLst>
          </p:cNvPr>
          <p:cNvSpPr/>
          <p:nvPr/>
        </p:nvSpPr>
        <p:spPr>
          <a:xfrm>
            <a:off x="2698796" y="2357770"/>
            <a:ext cx="4544042" cy="1462367"/>
          </a:xfrm>
          <a:custGeom>
            <a:avLst/>
            <a:gdLst>
              <a:gd name="connsiteX0" fmla="*/ 0 w 6058723"/>
              <a:gd name="connsiteY0" fmla="*/ 1836168 h 1949822"/>
              <a:gd name="connsiteX1" fmla="*/ 72363 w 6058723"/>
              <a:gd name="connsiteY1" fmla="*/ 1566453 h 1949822"/>
              <a:gd name="connsiteX2" fmla="*/ 197353 w 6058723"/>
              <a:gd name="connsiteY2" fmla="*/ 1691443 h 1949822"/>
              <a:gd name="connsiteX3" fmla="*/ 296029 w 6058723"/>
              <a:gd name="connsiteY3" fmla="*/ 1198061 h 1949822"/>
              <a:gd name="connsiteX4" fmla="*/ 388127 w 6058723"/>
              <a:gd name="connsiteY4" fmla="*/ 1467777 h 1949822"/>
              <a:gd name="connsiteX5" fmla="*/ 486803 w 6058723"/>
              <a:gd name="connsiteY5" fmla="*/ 974395 h 1949822"/>
              <a:gd name="connsiteX6" fmla="*/ 585479 w 6058723"/>
              <a:gd name="connsiteY6" fmla="*/ 1198061 h 1949822"/>
              <a:gd name="connsiteX7" fmla="*/ 848616 w 6058723"/>
              <a:gd name="connsiteY7" fmla="*/ 316553 h 1949822"/>
              <a:gd name="connsiteX8" fmla="*/ 1098596 w 6058723"/>
              <a:gd name="connsiteY8" fmla="*/ 513906 h 1949822"/>
              <a:gd name="connsiteX9" fmla="*/ 1289370 w 6058723"/>
              <a:gd name="connsiteY9" fmla="*/ 7368 h 1949822"/>
              <a:gd name="connsiteX10" fmla="*/ 1585399 w 6058723"/>
              <a:gd name="connsiteY10" fmla="*/ 967817 h 1949822"/>
              <a:gd name="connsiteX11" fmla="*/ 1868271 w 6058723"/>
              <a:gd name="connsiteY11" fmla="*/ 191564 h 1949822"/>
              <a:gd name="connsiteX12" fmla="*/ 2216927 w 6058723"/>
              <a:gd name="connsiteY12" fmla="*/ 1244110 h 1949822"/>
              <a:gd name="connsiteX13" fmla="*/ 2480064 w 6058723"/>
              <a:gd name="connsiteY13" fmla="*/ 1000709 h 1949822"/>
              <a:gd name="connsiteX14" fmla="*/ 2795828 w 6058723"/>
              <a:gd name="connsiteY14" fmla="*/ 1803276 h 1949822"/>
              <a:gd name="connsiteX15" fmla="*/ 3072121 w 6058723"/>
              <a:gd name="connsiteY15" fmla="*/ 1204640 h 1949822"/>
              <a:gd name="connsiteX16" fmla="*/ 3447091 w 6058723"/>
              <a:gd name="connsiteY16" fmla="*/ 1796697 h 1949822"/>
              <a:gd name="connsiteX17" fmla="*/ 3868110 w 6058723"/>
              <a:gd name="connsiteY17" fmla="*/ 1204640 h 1949822"/>
              <a:gd name="connsiteX18" fmla="*/ 4137825 w 6058723"/>
              <a:gd name="connsiteY18" fmla="*/ 1717756 h 1949822"/>
              <a:gd name="connsiteX19" fmla="*/ 4493059 w 6058723"/>
              <a:gd name="connsiteY19" fmla="*/ 1204640 h 1949822"/>
              <a:gd name="connsiteX20" fmla="*/ 4736461 w 6058723"/>
              <a:gd name="connsiteY20" fmla="*/ 1763805 h 1949822"/>
              <a:gd name="connsiteX21" fmla="*/ 5144323 w 6058723"/>
              <a:gd name="connsiteY21" fmla="*/ 934925 h 1949822"/>
              <a:gd name="connsiteX22" fmla="*/ 5631125 w 6058723"/>
              <a:gd name="connsiteY22" fmla="*/ 1948001 h 1949822"/>
              <a:gd name="connsiteX23" fmla="*/ 6058723 w 6058723"/>
              <a:gd name="connsiteY23" fmla="*/ 1191483 h 194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8723" h="1949822">
                <a:moveTo>
                  <a:pt x="0" y="1836168"/>
                </a:moveTo>
                <a:cubicBezTo>
                  <a:pt x="19735" y="1713371"/>
                  <a:pt x="39471" y="1590574"/>
                  <a:pt x="72363" y="1566453"/>
                </a:cubicBezTo>
                <a:cubicBezTo>
                  <a:pt x="105255" y="1542332"/>
                  <a:pt x="160075" y="1752842"/>
                  <a:pt x="197353" y="1691443"/>
                </a:cubicBezTo>
                <a:cubicBezTo>
                  <a:pt x="234631" y="1630044"/>
                  <a:pt x="264233" y="1235339"/>
                  <a:pt x="296029" y="1198061"/>
                </a:cubicBezTo>
                <a:cubicBezTo>
                  <a:pt x="327825" y="1160783"/>
                  <a:pt x="356331" y="1505055"/>
                  <a:pt x="388127" y="1467777"/>
                </a:cubicBezTo>
                <a:cubicBezTo>
                  <a:pt x="419923" y="1430499"/>
                  <a:pt x="453911" y="1019348"/>
                  <a:pt x="486803" y="974395"/>
                </a:cubicBezTo>
                <a:cubicBezTo>
                  <a:pt x="519695" y="929442"/>
                  <a:pt x="525177" y="1307701"/>
                  <a:pt x="585479" y="1198061"/>
                </a:cubicBezTo>
                <a:cubicBezTo>
                  <a:pt x="645781" y="1088421"/>
                  <a:pt x="763097" y="430579"/>
                  <a:pt x="848616" y="316553"/>
                </a:cubicBezTo>
                <a:cubicBezTo>
                  <a:pt x="934135" y="202527"/>
                  <a:pt x="1025137" y="565437"/>
                  <a:pt x="1098596" y="513906"/>
                </a:cubicBezTo>
                <a:cubicBezTo>
                  <a:pt x="1172055" y="462375"/>
                  <a:pt x="1208236" y="-68284"/>
                  <a:pt x="1289370" y="7368"/>
                </a:cubicBezTo>
                <a:cubicBezTo>
                  <a:pt x="1370504" y="83020"/>
                  <a:pt x="1488916" y="937118"/>
                  <a:pt x="1585399" y="967817"/>
                </a:cubicBezTo>
                <a:cubicBezTo>
                  <a:pt x="1681883" y="998516"/>
                  <a:pt x="1763016" y="145515"/>
                  <a:pt x="1868271" y="191564"/>
                </a:cubicBezTo>
                <a:cubicBezTo>
                  <a:pt x="1973526" y="237613"/>
                  <a:pt x="2114962" y="1109253"/>
                  <a:pt x="2216927" y="1244110"/>
                </a:cubicBezTo>
                <a:cubicBezTo>
                  <a:pt x="2318892" y="1378967"/>
                  <a:pt x="2383581" y="907515"/>
                  <a:pt x="2480064" y="1000709"/>
                </a:cubicBezTo>
                <a:cubicBezTo>
                  <a:pt x="2576547" y="1093903"/>
                  <a:pt x="2697152" y="1769287"/>
                  <a:pt x="2795828" y="1803276"/>
                </a:cubicBezTo>
                <a:cubicBezTo>
                  <a:pt x="2894504" y="1837265"/>
                  <a:pt x="2963577" y="1205736"/>
                  <a:pt x="3072121" y="1204640"/>
                </a:cubicBezTo>
                <a:cubicBezTo>
                  <a:pt x="3180665" y="1203544"/>
                  <a:pt x="3314426" y="1796697"/>
                  <a:pt x="3447091" y="1796697"/>
                </a:cubicBezTo>
                <a:cubicBezTo>
                  <a:pt x="3579756" y="1796697"/>
                  <a:pt x="3752988" y="1217797"/>
                  <a:pt x="3868110" y="1204640"/>
                </a:cubicBezTo>
                <a:cubicBezTo>
                  <a:pt x="3983232" y="1191483"/>
                  <a:pt x="4033667" y="1717756"/>
                  <a:pt x="4137825" y="1717756"/>
                </a:cubicBezTo>
                <a:cubicBezTo>
                  <a:pt x="4241983" y="1717756"/>
                  <a:pt x="4393286" y="1196965"/>
                  <a:pt x="4493059" y="1204640"/>
                </a:cubicBezTo>
                <a:cubicBezTo>
                  <a:pt x="4592832" y="1212315"/>
                  <a:pt x="4627917" y="1808757"/>
                  <a:pt x="4736461" y="1763805"/>
                </a:cubicBezTo>
                <a:cubicBezTo>
                  <a:pt x="4845005" y="1718852"/>
                  <a:pt x="4995212" y="904226"/>
                  <a:pt x="5144323" y="934925"/>
                </a:cubicBezTo>
                <a:cubicBezTo>
                  <a:pt x="5293434" y="965624"/>
                  <a:pt x="5478725" y="1905241"/>
                  <a:pt x="5631125" y="1948001"/>
                </a:cubicBezTo>
                <a:cubicBezTo>
                  <a:pt x="5783525" y="1990761"/>
                  <a:pt x="5949083" y="1267135"/>
                  <a:pt x="6058723" y="119148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C45A83B5-8135-44ED-877C-7107E1DFA30F}"/>
              </a:ext>
            </a:extLst>
          </p:cNvPr>
          <p:cNvSpPr/>
          <p:nvPr/>
        </p:nvSpPr>
        <p:spPr>
          <a:xfrm>
            <a:off x="2605054" y="3675691"/>
            <a:ext cx="167750" cy="18748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3659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40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438BAD2-2C66-4FEA-8752-569A0A95D9EF}"/>
              </a:ext>
            </a:extLst>
          </p:cNvPr>
          <p:cNvGrpSpPr/>
          <p:nvPr/>
        </p:nvGrpSpPr>
        <p:grpSpPr>
          <a:xfrm>
            <a:off x="62400" y="125925"/>
            <a:ext cx="5878286" cy="2939143"/>
            <a:chOff x="1524000" y="1148715"/>
            <a:chExt cx="9144000" cy="4560570"/>
          </a:xfrm>
        </p:grpSpPr>
        <p:pic>
          <p:nvPicPr>
            <p:cNvPr id="12" name="Picture 11">
              <a:extLst>
                <a:ext uri="{FF2B5EF4-FFF2-40B4-BE49-F238E27FC236}">
                  <a16:creationId xmlns:a16="http://schemas.microsoft.com/office/drawing/2014/main" id="{D29A77A8-C859-441B-BBCD-AE6EB2220A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48715"/>
              <a:ext cx="9144000" cy="4560570"/>
            </a:xfrm>
            <a:prstGeom prst="rect">
              <a:avLst/>
            </a:prstGeom>
          </p:spPr>
        </p:pic>
        <p:sp>
          <p:nvSpPr>
            <p:cNvPr id="13" name="TextBox 12">
              <a:extLst>
                <a:ext uri="{FF2B5EF4-FFF2-40B4-BE49-F238E27FC236}">
                  <a16:creationId xmlns:a16="http://schemas.microsoft.com/office/drawing/2014/main" id="{4227DD04-0944-4EE9-BD7C-9D47125B9A4F}"/>
                </a:ext>
              </a:extLst>
            </p:cNvPr>
            <p:cNvSpPr txBox="1"/>
            <p:nvPr/>
          </p:nvSpPr>
          <p:spPr>
            <a:xfrm>
              <a:off x="1892300" y="2540000"/>
              <a:ext cx="751060"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UCB</a:t>
              </a:r>
            </a:p>
          </p:txBody>
        </p:sp>
        <p:sp>
          <p:nvSpPr>
            <p:cNvPr id="15" name="Star: 5 Points 14">
              <a:extLst>
                <a:ext uri="{FF2B5EF4-FFF2-40B4-BE49-F238E27FC236}">
                  <a16:creationId xmlns:a16="http://schemas.microsoft.com/office/drawing/2014/main" id="{4FCF2F40-58BE-464C-BB88-FD569ACC0783}"/>
                </a:ext>
              </a:extLst>
            </p:cNvPr>
            <p:cNvSpPr/>
            <p:nvPr/>
          </p:nvSpPr>
          <p:spPr>
            <a:xfrm>
              <a:off x="2589004" y="2540000"/>
              <a:ext cx="4318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
          <p:nvSpPr>
            <p:cNvPr id="17" name="TextBox 16">
              <a:extLst>
                <a:ext uri="{FF2B5EF4-FFF2-40B4-BE49-F238E27FC236}">
                  <a16:creationId xmlns:a16="http://schemas.microsoft.com/office/drawing/2014/main" id="{10204AB3-2180-4E32-A8B5-80A4C0073C16}"/>
                </a:ext>
              </a:extLst>
            </p:cNvPr>
            <p:cNvSpPr txBox="1"/>
            <p:nvPr/>
          </p:nvSpPr>
          <p:spPr>
            <a:xfrm>
              <a:off x="2019300" y="2082800"/>
              <a:ext cx="763529"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OSU</a:t>
              </a:r>
            </a:p>
          </p:txBody>
        </p:sp>
        <p:sp>
          <p:nvSpPr>
            <p:cNvPr id="18" name="Star: 5 Points 17">
              <a:extLst>
                <a:ext uri="{FF2B5EF4-FFF2-40B4-BE49-F238E27FC236}">
                  <a16:creationId xmlns:a16="http://schemas.microsoft.com/office/drawing/2014/main" id="{9E39EA6F-980B-4287-87A3-A67E46B457D6}"/>
                </a:ext>
              </a:extLst>
            </p:cNvPr>
            <p:cNvSpPr/>
            <p:nvPr/>
          </p:nvSpPr>
          <p:spPr>
            <a:xfrm>
              <a:off x="2652504" y="2095500"/>
              <a:ext cx="4318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
          <p:nvSpPr>
            <p:cNvPr id="19" name="TextBox 18">
              <a:extLst>
                <a:ext uri="{FF2B5EF4-FFF2-40B4-BE49-F238E27FC236}">
                  <a16:creationId xmlns:a16="http://schemas.microsoft.com/office/drawing/2014/main" id="{8F762FAE-69EF-4CE1-98B7-F972B4804B58}"/>
                </a:ext>
              </a:extLst>
            </p:cNvPr>
            <p:cNvSpPr txBox="1"/>
            <p:nvPr/>
          </p:nvSpPr>
          <p:spPr>
            <a:xfrm>
              <a:off x="3136903" y="2222499"/>
              <a:ext cx="899178"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USDA</a:t>
              </a:r>
            </a:p>
          </p:txBody>
        </p:sp>
        <p:sp>
          <p:nvSpPr>
            <p:cNvPr id="20" name="Star: 5 Points 19">
              <a:extLst>
                <a:ext uri="{FF2B5EF4-FFF2-40B4-BE49-F238E27FC236}">
                  <a16:creationId xmlns:a16="http://schemas.microsoft.com/office/drawing/2014/main" id="{2B4468AE-B4D1-42E5-AD85-C4CDFCBF59CA}"/>
                </a:ext>
              </a:extLst>
            </p:cNvPr>
            <p:cNvSpPr/>
            <p:nvPr/>
          </p:nvSpPr>
          <p:spPr>
            <a:xfrm>
              <a:off x="3833604" y="2222500"/>
              <a:ext cx="4318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
          <p:nvSpPr>
            <p:cNvPr id="21" name="TextBox 20">
              <a:extLst>
                <a:ext uri="{FF2B5EF4-FFF2-40B4-BE49-F238E27FC236}">
                  <a16:creationId xmlns:a16="http://schemas.microsoft.com/office/drawing/2014/main" id="{92B9BDB0-F62A-4BAE-BA1C-895446A64875}"/>
                </a:ext>
              </a:extLst>
            </p:cNvPr>
            <p:cNvSpPr txBox="1"/>
            <p:nvPr/>
          </p:nvSpPr>
          <p:spPr>
            <a:xfrm>
              <a:off x="5207003" y="2222499"/>
              <a:ext cx="755250"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Italy</a:t>
              </a:r>
            </a:p>
          </p:txBody>
        </p:sp>
        <p:sp>
          <p:nvSpPr>
            <p:cNvPr id="22" name="Star: 5 Points 21">
              <a:extLst>
                <a:ext uri="{FF2B5EF4-FFF2-40B4-BE49-F238E27FC236}">
                  <a16:creationId xmlns:a16="http://schemas.microsoft.com/office/drawing/2014/main" id="{706C22B1-90CB-4A7F-973E-F7B8FCB2D01E}"/>
                </a:ext>
              </a:extLst>
            </p:cNvPr>
            <p:cNvSpPr/>
            <p:nvPr/>
          </p:nvSpPr>
          <p:spPr>
            <a:xfrm>
              <a:off x="5903704" y="2222500"/>
              <a:ext cx="4318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
          <p:nvSpPr>
            <p:cNvPr id="23" name="TextBox 22">
              <a:extLst>
                <a:ext uri="{FF2B5EF4-FFF2-40B4-BE49-F238E27FC236}">
                  <a16:creationId xmlns:a16="http://schemas.microsoft.com/office/drawing/2014/main" id="{2B577773-1A4D-437A-9476-10B8B68E094B}"/>
                </a:ext>
              </a:extLst>
            </p:cNvPr>
            <p:cNvSpPr txBox="1"/>
            <p:nvPr/>
          </p:nvSpPr>
          <p:spPr>
            <a:xfrm>
              <a:off x="4978403" y="1879600"/>
              <a:ext cx="800932"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CABI</a:t>
              </a:r>
            </a:p>
          </p:txBody>
        </p:sp>
        <p:sp>
          <p:nvSpPr>
            <p:cNvPr id="24" name="Star: 5 Points 23">
              <a:extLst>
                <a:ext uri="{FF2B5EF4-FFF2-40B4-BE49-F238E27FC236}">
                  <a16:creationId xmlns:a16="http://schemas.microsoft.com/office/drawing/2014/main" id="{E62F1DEF-459E-440F-9BB5-9EA31E9826D9}"/>
                </a:ext>
              </a:extLst>
            </p:cNvPr>
            <p:cNvSpPr/>
            <p:nvPr/>
          </p:nvSpPr>
          <p:spPr>
            <a:xfrm>
              <a:off x="5675104" y="1879600"/>
              <a:ext cx="4318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
          <p:nvSpPr>
            <p:cNvPr id="25" name="TextBox 24">
              <a:extLst>
                <a:ext uri="{FF2B5EF4-FFF2-40B4-BE49-F238E27FC236}">
                  <a16:creationId xmlns:a16="http://schemas.microsoft.com/office/drawing/2014/main" id="{7E765D96-F504-4F3E-8988-D74B521517D9}"/>
                </a:ext>
              </a:extLst>
            </p:cNvPr>
            <p:cNvSpPr txBox="1"/>
            <p:nvPr/>
          </p:nvSpPr>
          <p:spPr>
            <a:xfrm>
              <a:off x="7353299" y="2590800"/>
              <a:ext cx="908155" cy="465627"/>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China</a:t>
              </a:r>
            </a:p>
          </p:txBody>
        </p:sp>
        <p:sp>
          <p:nvSpPr>
            <p:cNvPr id="27" name="Star: 5 Points 26">
              <a:extLst>
                <a:ext uri="{FF2B5EF4-FFF2-40B4-BE49-F238E27FC236}">
                  <a16:creationId xmlns:a16="http://schemas.microsoft.com/office/drawing/2014/main" id="{3540A0CC-0930-45CC-B51F-15D6E489F69A}"/>
                </a:ext>
              </a:extLst>
            </p:cNvPr>
            <p:cNvSpPr/>
            <p:nvPr/>
          </p:nvSpPr>
          <p:spPr>
            <a:xfrm>
              <a:off x="8050004" y="2590800"/>
              <a:ext cx="431800" cy="381000"/>
            </a:xfrm>
            <a:prstGeom prst="star5">
              <a:avLst/>
            </a:prstGeom>
            <a:solidFill>
              <a:srgbClr val="68F4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sp>
          <p:nvSpPr>
            <p:cNvPr id="28" name="TextBox 27">
              <a:extLst>
                <a:ext uri="{FF2B5EF4-FFF2-40B4-BE49-F238E27FC236}">
                  <a16:creationId xmlns:a16="http://schemas.microsoft.com/office/drawing/2014/main" id="{D4422D0A-8E6A-41A6-82F0-24EAC48B104C}"/>
                </a:ext>
              </a:extLst>
            </p:cNvPr>
            <p:cNvSpPr txBox="1"/>
            <p:nvPr/>
          </p:nvSpPr>
          <p:spPr>
            <a:xfrm>
              <a:off x="9063032" y="2188370"/>
              <a:ext cx="928104" cy="787984"/>
            </a:xfrm>
            <a:prstGeom prst="rect">
              <a:avLst/>
            </a:prstGeom>
            <a:solidFill>
              <a:schemeClr val="bg1"/>
            </a:solidFill>
          </p:spPr>
          <p:txBody>
            <a:bodyPr wrap="none" rtlCol="0">
              <a:spAutoFit/>
            </a:bodyPr>
            <a:lstStyle/>
            <a:p>
              <a:pPr defTabSz="342900">
                <a:buClrTx/>
                <a:defRPr/>
              </a:pPr>
              <a:r>
                <a:rPr lang="en-US" sz="1350" kern="1200" dirty="0">
                  <a:solidFill>
                    <a:prstClr val="black"/>
                  </a:solidFill>
                  <a:latin typeface="Calibri"/>
                  <a:ea typeface="+mn-ea"/>
                  <a:cs typeface="+mn-cs"/>
                </a:rPr>
                <a:t>South</a:t>
              </a:r>
            </a:p>
            <a:p>
              <a:pPr defTabSz="342900">
                <a:buClrTx/>
                <a:defRPr/>
              </a:pPr>
              <a:r>
                <a:rPr lang="en-US" sz="1350" kern="1200" dirty="0">
                  <a:solidFill>
                    <a:prstClr val="black"/>
                  </a:solidFill>
                  <a:latin typeface="Calibri"/>
                  <a:ea typeface="+mn-ea"/>
                  <a:cs typeface="+mn-cs"/>
                </a:rPr>
                <a:t>Korea</a:t>
              </a:r>
            </a:p>
          </p:txBody>
        </p:sp>
        <p:sp>
          <p:nvSpPr>
            <p:cNvPr id="29" name="Star: 5 Points 28">
              <a:extLst>
                <a:ext uri="{FF2B5EF4-FFF2-40B4-BE49-F238E27FC236}">
                  <a16:creationId xmlns:a16="http://schemas.microsoft.com/office/drawing/2014/main" id="{3DAB789C-14AE-42F1-AD6D-C324D5ACD251}"/>
                </a:ext>
              </a:extLst>
            </p:cNvPr>
            <p:cNvSpPr/>
            <p:nvPr/>
          </p:nvSpPr>
          <p:spPr>
            <a:xfrm>
              <a:off x="8659604" y="2286000"/>
              <a:ext cx="431800" cy="381000"/>
            </a:xfrm>
            <a:prstGeom prst="star5">
              <a:avLst/>
            </a:prstGeom>
            <a:solidFill>
              <a:srgbClr val="68F4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grpSp>
      <p:pic>
        <p:nvPicPr>
          <p:cNvPr id="5" name="Picture 4">
            <a:extLst>
              <a:ext uri="{FF2B5EF4-FFF2-40B4-BE49-F238E27FC236}">
                <a16:creationId xmlns:a16="http://schemas.microsoft.com/office/drawing/2014/main" id="{2A28FE2E-3674-44AE-9FBB-3FFE0B6DD1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75" y="2600230"/>
            <a:ext cx="2979353" cy="2037413"/>
          </a:xfrm>
          <a:prstGeom prst="rect">
            <a:avLst/>
          </a:prstGeom>
          <a:ln>
            <a:solidFill>
              <a:schemeClr val="tx1"/>
            </a:solidFill>
          </a:ln>
        </p:spPr>
      </p:pic>
      <p:pic>
        <p:nvPicPr>
          <p:cNvPr id="8" name="Picture 7">
            <a:extLst>
              <a:ext uri="{FF2B5EF4-FFF2-40B4-BE49-F238E27FC236}">
                <a16:creationId xmlns:a16="http://schemas.microsoft.com/office/drawing/2014/main" id="{104C6140-CFE0-48ED-8A1A-53ED85A07F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4626" y="2593087"/>
            <a:ext cx="2979353" cy="2037413"/>
          </a:xfrm>
          <a:prstGeom prst="rect">
            <a:avLst/>
          </a:prstGeom>
          <a:ln>
            <a:solidFill>
              <a:schemeClr val="tx1"/>
            </a:solidFill>
          </a:ln>
        </p:spPr>
      </p:pic>
      <p:sp>
        <p:nvSpPr>
          <p:cNvPr id="9" name="TextBox 8">
            <a:extLst>
              <a:ext uri="{FF2B5EF4-FFF2-40B4-BE49-F238E27FC236}">
                <a16:creationId xmlns:a16="http://schemas.microsoft.com/office/drawing/2014/main" id="{8E5185FC-8165-45F0-9E13-E29AB9C13C66}"/>
              </a:ext>
            </a:extLst>
          </p:cNvPr>
          <p:cNvSpPr txBox="1"/>
          <p:nvPr/>
        </p:nvSpPr>
        <p:spPr>
          <a:xfrm>
            <a:off x="3280202" y="2711392"/>
            <a:ext cx="1048685" cy="553998"/>
          </a:xfrm>
          <a:prstGeom prst="rect">
            <a:avLst/>
          </a:prstGeom>
          <a:noFill/>
        </p:spPr>
        <p:txBody>
          <a:bodyPr wrap="none" rtlCol="0">
            <a:spAutoFit/>
          </a:bodyPr>
          <a:lstStyle/>
          <a:p>
            <a:pPr defTabSz="342900">
              <a:buClrTx/>
              <a:defRPr/>
            </a:pPr>
            <a:r>
              <a:rPr lang="en-US" sz="1500" i="1" kern="1200" dirty="0">
                <a:solidFill>
                  <a:prstClr val="black"/>
                </a:solidFill>
                <a:latin typeface="Calibri" panose="020F0502020204030204"/>
                <a:ea typeface="+mn-ea"/>
                <a:cs typeface="+mn-cs"/>
              </a:rPr>
              <a:t>Leptopilina</a:t>
            </a:r>
          </a:p>
          <a:p>
            <a:pPr defTabSz="342900">
              <a:buClrTx/>
              <a:defRPr/>
            </a:pPr>
            <a:r>
              <a:rPr lang="en-US" sz="1500" i="1" dirty="0">
                <a:solidFill>
                  <a:prstClr val="black"/>
                </a:solidFill>
                <a:latin typeface="Calibri" panose="020F0502020204030204"/>
              </a:rPr>
              <a:t>japonica</a:t>
            </a:r>
            <a:endParaRPr lang="en-US" sz="1500" i="1" kern="1200" dirty="0">
              <a:solidFill>
                <a:prstClr val="black"/>
              </a:solidFill>
              <a:latin typeface="Calibri" panose="020F0502020204030204"/>
              <a:ea typeface="+mn-ea"/>
              <a:cs typeface="+mn-cs"/>
            </a:endParaRPr>
          </a:p>
        </p:txBody>
      </p:sp>
      <p:pic>
        <p:nvPicPr>
          <p:cNvPr id="3" name="Picture 2" descr="A insect on the ground&#10;&#10;Description automatically generated">
            <a:extLst>
              <a:ext uri="{FF2B5EF4-FFF2-40B4-BE49-F238E27FC236}">
                <a16:creationId xmlns:a16="http://schemas.microsoft.com/office/drawing/2014/main" id="{4EAC8246-598C-41A8-8185-A74C3708B98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739"/>
                    </a14:imgEffect>
                    <a14:imgEffect>
                      <a14:saturation sat="66000"/>
                    </a14:imgEffect>
                  </a14:imgLayer>
                </a14:imgProps>
              </a:ext>
              <a:ext uri="{28A0092B-C50C-407E-A947-70E740481C1C}">
                <a14:useLocalDpi xmlns:a14="http://schemas.microsoft.com/office/drawing/2010/main"/>
              </a:ext>
            </a:extLst>
          </a:blip>
          <a:stretch>
            <a:fillRect/>
          </a:stretch>
        </p:blipFill>
        <p:spPr>
          <a:xfrm flipH="1">
            <a:off x="6113148" y="2595298"/>
            <a:ext cx="2979353" cy="2043629"/>
          </a:xfrm>
          <a:prstGeom prst="rect">
            <a:avLst/>
          </a:prstGeom>
          <a:ln>
            <a:solidFill>
              <a:schemeClr val="tx1"/>
            </a:solidFill>
          </a:ln>
        </p:spPr>
      </p:pic>
      <p:sp>
        <p:nvSpPr>
          <p:cNvPr id="14" name="TextBox 13">
            <a:extLst>
              <a:ext uri="{FF2B5EF4-FFF2-40B4-BE49-F238E27FC236}">
                <a16:creationId xmlns:a16="http://schemas.microsoft.com/office/drawing/2014/main" id="{956ECE95-47B1-4CFA-9784-06B23239C603}"/>
              </a:ext>
            </a:extLst>
          </p:cNvPr>
          <p:cNvSpPr txBox="1"/>
          <p:nvPr/>
        </p:nvSpPr>
        <p:spPr>
          <a:xfrm>
            <a:off x="171412" y="2711392"/>
            <a:ext cx="1045479" cy="553998"/>
          </a:xfrm>
          <a:prstGeom prst="rect">
            <a:avLst/>
          </a:prstGeom>
          <a:noFill/>
        </p:spPr>
        <p:txBody>
          <a:bodyPr wrap="none" rtlCol="0">
            <a:spAutoFit/>
          </a:bodyPr>
          <a:lstStyle/>
          <a:p>
            <a:pPr defTabSz="342900">
              <a:buClrTx/>
              <a:defRPr/>
            </a:pPr>
            <a:r>
              <a:rPr lang="en-US" sz="1500" i="1" kern="1200" dirty="0">
                <a:solidFill>
                  <a:prstClr val="black"/>
                </a:solidFill>
                <a:latin typeface="Calibri" panose="020F0502020204030204"/>
                <a:ea typeface="+mn-ea"/>
                <a:cs typeface="+mn-cs"/>
              </a:rPr>
              <a:t>Ganaspis</a:t>
            </a:r>
          </a:p>
          <a:p>
            <a:pPr defTabSz="342900">
              <a:buClrTx/>
              <a:defRPr/>
            </a:pPr>
            <a:r>
              <a:rPr lang="en-US" sz="1500" i="1" dirty="0">
                <a:solidFill>
                  <a:prstClr val="black"/>
                </a:solidFill>
                <a:latin typeface="Calibri" panose="020F0502020204030204"/>
              </a:rPr>
              <a:t>brasiliensis</a:t>
            </a:r>
            <a:endParaRPr lang="en-US" sz="1500" i="1" kern="1200" dirty="0">
              <a:solidFill>
                <a:prstClr val="black"/>
              </a:solidFill>
              <a:latin typeface="Calibri" panose="020F0502020204030204"/>
              <a:ea typeface="+mn-ea"/>
              <a:cs typeface="+mn-cs"/>
            </a:endParaRPr>
          </a:p>
        </p:txBody>
      </p:sp>
      <p:sp>
        <p:nvSpPr>
          <p:cNvPr id="26" name="TextBox 25">
            <a:extLst>
              <a:ext uri="{FF2B5EF4-FFF2-40B4-BE49-F238E27FC236}">
                <a16:creationId xmlns:a16="http://schemas.microsoft.com/office/drawing/2014/main" id="{33292D58-3F8D-4B12-849B-BF8772A2FDA0}"/>
              </a:ext>
            </a:extLst>
          </p:cNvPr>
          <p:cNvSpPr txBox="1"/>
          <p:nvPr/>
        </p:nvSpPr>
        <p:spPr>
          <a:xfrm>
            <a:off x="7755076" y="2711392"/>
            <a:ext cx="853119" cy="553998"/>
          </a:xfrm>
          <a:prstGeom prst="rect">
            <a:avLst/>
          </a:prstGeom>
          <a:noFill/>
        </p:spPr>
        <p:txBody>
          <a:bodyPr wrap="none" rtlCol="0">
            <a:spAutoFit/>
          </a:bodyPr>
          <a:lstStyle/>
          <a:p>
            <a:pPr defTabSz="342900">
              <a:buClrTx/>
              <a:defRPr/>
            </a:pPr>
            <a:r>
              <a:rPr lang="en-US" sz="1500" i="1" kern="1200" dirty="0">
                <a:solidFill>
                  <a:prstClr val="white"/>
                </a:solidFill>
                <a:latin typeface="Calibri" panose="020F0502020204030204"/>
                <a:ea typeface="+mn-ea"/>
                <a:cs typeface="+mn-cs"/>
              </a:rPr>
              <a:t>Asobara</a:t>
            </a:r>
          </a:p>
          <a:p>
            <a:pPr defTabSz="342900">
              <a:buClrTx/>
              <a:defRPr/>
            </a:pPr>
            <a:r>
              <a:rPr lang="en-US" sz="1500" i="1" dirty="0">
                <a:solidFill>
                  <a:prstClr val="white"/>
                </a:solidFill>
                <a:latin typeface="Calibri" panose="020F0502020204030204"/>
              </a:rPr>
              <a:t>japonica</a:t>
            </a:r>
            <a:endParaRPr lang="en-US" sz="1500" i="1" kern="1200" dirty="0">
              <a:solidFill>
                <a:prstClr val="white"/>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C93CB859-DD0C-494B-AFB6-467D68BE203D}"/>
              </a:ext>
            </a:extLst>
          </p:cNvPr>
          <p:cNvSpPr txBox="1"/>
          <p:nvPr/>
        </p:nvSpPr>
        <p:spPr>
          <a:xfrm>
            <a:off x="5886199" y="344009"/>
            <a:ext cx="3068675" cy="2400657"/>
          </a:xfrm>
          <a:prstGeom prst="rect">
            <a:avLst/>
          </a:prstGeom>
          <a:noFill/>
        </p:spPr>
        <p:txBody>
          <a:bodyPr wrap="square" rtlCol="0">
            <a:spAutoFit/>
          </a:bodyPr>
          <a:lstStyle/>
          <a:p>
            <a:pPr defTabSz="342900">
              <a:buClrTx/>
              <a:defRPr/>
            </a:pPr>
            <a:r>
              <a:rPr lang="en-US" sz="1500" u="sng" kern="1200" dirty="0">
                <a:solidFill>
                  <a:prstClr val="black"/>
                </a:solidFill>
                <a:latin typeface="Calibri" panose="020F0502020204030204"/>
                <a:ea typeface="+mn-ea"/>
                <a:cs typeface="+mn-cs"/>
              </a:rPr>
              <a:t>Classical Biological Control</a:t>
            </a:r>
          </a:p>
          <a:p>
            <a:pPr defTabSz="342900">
              <a:buClrTx/>
              <a:defRPr/>
            </a:pPr>
            <a:endParaRPr lang="en-US" sz="1500" kern="1200" dirty="0">
              <a:solidFill>
                <a:prstClr val="black"/>
              </a:solidFill>
              <a:latin typeface="Calibri" panose="020F0502020204030204"/>
              <a:ea typeface="+mn-ea"/>
              <a:cs typeface="+mn-cs"/>
            </a:endParaRPr>
          </a:p>
          <a:p>
            <a:pPr defTabSz="342900">
              <a:buClrTx/>
              <a:tabLst>
                <a:tab pos="172641" algn="l"/>
              </a:tabLst>
              <a:defRPr/>
            </a:pPr>
            <a:r>
              <a:rPr lang="en-US" sz="1500" kern="1200" dirty="0">
                <a:solidFill>
                  <a:prstClr val="black"/>
                </a:solidFill>
                <a:latin typeface="Calibri" panose="020F0502020204030204"/>
                <a:ea typeface="+mn-ea"/>
                <a:cs typeface="+mn-cs"/>
              </a:rPr>
              <a:t>Foreign explorations – 2013-2018</a:t>
            </a:r>
          </a:p>
          <a:p>
            <a:pPr defTabSz="342900">
              <a:buClrTx/>
              <a:tabLst>
                <a:tab pos="172641" algn="l"/>
              </a:tabLst>
              <a:defRPr/>
            </a:pPr>
            <a:r>
              <a:rPr lang="en-US" sz="1500" dirty="0">
                <a:solidFill>
                  <a:prstClr val="black"/>
                </a:solidFill>
                <a:latin typeface="Calibri" panose="020F0502020204030204"/>
              </a:rPr>
              <a:t>	(average ~20% parasitism in Asia, 	up to 76% parasitism at some sites)</a:t>
            </a:r>
            <a:endParaRPr lang="en-US" sz="1500" kern="1200" dirty="0">
              <a:solidFill>
                <a:prstClr val="black"/>
              </a:solidFill>
              <a:latin typeface="Calibri" panose="020F0502020204030204"/>
              <a:ea typeface="+mn-ea"/>
              <a:cs typeface="+mn-cs"/>
            </a:endParaRPr>
          </a:p>
          <a:p>
            <a:pPr defTabSz="342900">
              <a:buClrTx/>
              <a:tabLst>
                <a:tab pos="172641" algn="l"/>
              </a:tabLst>
              <a:defRPr/>
            </a:pPr>
            <a:r>
              <a:rPr lang="en-US" sz="1500" kern="1200" dirty="0">
                <a:solidFill>
                  <a:prstClr val="black"/>
                </a:solidFill>
                <a:latin typeface="Calibri" panose="020F0502020204030204"/>
                <a:ea typeface="+mn-ea"/>
                <a:cs typeface="+mn-cs"/>
              </a:rPr>
              <a:t>Quarantine studies – 2014-2018</a:t>
            </a:r>
          </a:p>
          <a:p>
            <a:pPr defTabSz="342900">
              <a:buClrTx/>
              <a:tabLst>
                <a:tab pos="172641" algn="l"/>
              </a:tabLst>
              <a:defRPr/>
            </a:pPr>
            <a:r>
              <a:rPr lang="en-US" sz="1500" kern="1200" dirty="0">
                <a:solidFill>
                  <a:prstClr val="black"/>
                </a:solidFill>
                <a:latin typeface="Calibri" panose="020F0502020204030204"/>
                <a:ea typeface="+mn-ea"/>
                <a:cs typeface="+mn-cs"/>
              </a:rPr>
              <a:t>	(risk aversion &amp; efficacy)</a:t>
            </a:r>
          </a:p>
          <a:p>
            <a:pPr defTabSz="342900">
              <a:buClrTx/>
              <a:tabLst>
                <a:tab pos="172641" algn="l"/>
              </a:tabLst>
              <a:defRPr/>
            </a:pPr>
            <a:r>
              <a:rPr lang="en-US" sz="1500" dirty="0">
                <a:solidFill>
                  <a:prstClr val="black"/>
                </a:solidFill>
                <a:latin typeface="Calibri" panose="020F0502020204030204"/>
              </a:rPr>
              <a:t>Taxonomic studies – 2014-present</a:t>
            </a:r>
            <a:endParaRPr lang="en-US" sz="1500" kern="1200" dirty="0">
              <a:solidFill>
                <a:prstClr val="black"/>
              </a:solidFill>
              <a:latin typeface="Calibri" panose="020F0502020204030204"/>
              <a:ea typeface="+mn-ea"/>
              <a:cs typeface="+mn-cs"/>
            </a:endParaRPr>
          </a:p>
          <a:p>
            <a:pPr defTabSz="342900">
              <a:buClrTx/>
              <a:tabLst>
                <a:tab pos="172641" algn="l"/>
              </a:tabLst>
              <a:defRPr/>
            </a:pPr>
            <a:r>
              <a:rPr lang="en-US" sz="1500" kern="1200" dirty="0">
                <a:solidFill>
                  <a:prstClr val="black"/>
                </a:solidFill>
                <a:latin typeface="Calibri" panose="020F0502020204030204"/>
                <a:ea typeface="+mn-ea"/>
                <a:cs typeface="+mn-cs"/>
              </a:rPr>
              <a:t>USDA </a:t>
            </a:r>
            <a:r>
              <a:rPr lang="en-US" sz="1500" dirty="0">
                <a:solidFill>
                  <a:prstClr val="black"/>
                </a:solidFill>
                <a:latin typeface="Calibri" panose="020F0502020204030204"/>
              </a:rPr>
              <a:t>APHIS </a:t>
            </a:r>
            <a:r>
              <a:rPr lang="en-US" sz="1500" kern="1200" dirty="0">
                <a:solidFill>
                  <a:prstClr val="black"/>
                </a:solidFill>
                <a:latin typeface="Calibri" panose="020F0502020204030204"/>
                <a:ea typeface="+mn-ea"/>
                <a:cs typeface="+mn-cs"/>
              </a:rPr>
              <a:t>Petition – 2019-present</a:t>
            </a:r>
          </a:p>
        </p:txBody>
      </p:sp>
      <p:pic>
        <p:nvPicPr>
          <p:cNvPr id="32" name="Picture 31">
            <a:extLst>
              <a:ext uri="{FF2B5EF4-FFF2-40B4-BE49-F238E27FC236}">
                <a16:creationId xmlns:a16="http://schemas.microsoft.com/office/drawing/2014/main" id="{94FCFB96-1586-4D87-B991-53EE2086AE98}"/>
              </a:ext>
            </a:extLst>
          </p:cNvPr>
          <p:cNvPicPr>
            <a:picLocks noChangeAspect="1"/>
          </p:cNvPicPr>
          <p:nvPr/>
        </p:nvPicPr>
        <p:blipFill>
          <a:blip r:embed="rId8"/>
          <a:stretch>
            <a:fillRect/>
          </a:stretch>
        </p:blipFill>
        <p:spPr>
          <a:xfrm>
            <a:off x="8088266" y="7588"/>
            <a:ext cx="1038225" cy="619125"/>
          </a:xfrm>
          <a:prstGeom prst="rect">
            <a:avLst/>
          </a:prstGeom>
        </p:spPr>
      </p:pic>
      <p:grpSp>
        <p:nvGrpSpPr>
          <p:cNvPr id="33" name="Group 32">
            <a:extLst>
              <a:ext uri="{FF2B5EF4-FFF2-40B4-BE49-F238E27FC236}">
                <a16:creationId xmlns:a16="http://schemas.microsoft.com/office/drawing/2014/main" id="{6907CC8D-5543-49A2-906A-8226F3133A06}"/>
              </a:ext>
            </a:extLst>
          </p:cNvPr>
          <p:cNvGrpSpPr/>
          <p:nvPr/>
        </p:nvGrpSpPr>
        <p:grpSpPr>
          <a:xfrm>
            <a:off x="-2438" y="4756049"/>
            <a:ext cx="9144000" cy="389913"/>
            <a:chOff x="-2438" y="4756048"/>
            <a:chExt cx="9144000" cy="389913"/>
          </a:xfrm>
        </p:grpSpPr>
        <p:sp>
          <p:nvSpPr>
            <p:cNvPr id="34" name="Rectangle 33">
              <a:extLst>
                <a:ext uri="{FF2B5EF4-FFF2-40B4-BE49-F238E27FC236}">
                  <a16:creationId xmlns:a16="http://schemas.microsoft.com/office/drawing/2014/main" id="{03CD7EA7-F013-42E9-894A-EE85BE1DE1F5}"/>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35" name="Picture 34">
              <a:extLst>
                <a:ext uri="{FF2B5EF4-FFF2-40B4-BE49-F238E27FC236}">
                  <a16:creationId xmlns:a16="http://schemas.microsoft.com/office/drawing/2014/main" id="{9777BFDC-7DEE-40B7-AB01-EAF04E541F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36" name="Picture 8" descr="Logo: UC Davis expanded wordmark">
              <a:extLst>
                <a:ext uri="{FF2B5EF4-FFF2-40B4-BE49-F238E27FC236}">
                  <a16:creationId xmlns:a16="http://schemas.microsoft.com/office/drawing/2014/main" id="{5D591597-79B6-42CB-936E-368E9021EA8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55D5C12-A131-4810-9A8A-634AF47990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8" name="Picture 37">
              <a:extLst>
                <a:ext uri="{FF2B5EF4-FFF2-40B4-BE49-F238E27FC236}">
                  <a16:creationId xmlns:a16="http://schemas.microsoft.com/office/drawing/2014/main" id="{CAE2BAA5-C0A4-46CE-8CFC-269761DA24F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39" name="Picture 38">
              <a:extLst>
                <a:ext uri="{FF2B5EF4-FFF2-40B4-BE49-F238E27FC236}">
                  <a16:creationId xmlns:a16="http://schemas.microsoft.com/office/drawing/2014/main" id="{2134F51A-ACF1-4E52-A4AD-540E103906D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40" name="Picture 39">
              <a:extLst>
                <a:ext uri="{FF2B5EF4-FFF2-40B4-BE49-F238E27FC236}">
                  <a16:creationId xmlns:a16="http://schemas.microsoft.com/office/drawing/2014/main" id="{EF8B4EDA-E8DA-46B1-A818-D2D10596051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41" name="Picture 40">
              <a:extLst>
                <a:ext uri="{FF2B5EF4-FFF2-40B4-BE49-F238E27FC236}">
                  <a16:creationId xmlns:a16="http://schemas.microsoft.com/office/drawing/2014/main" id="{7A18E541-C546-4EB9-A1FF-BB2676A21B2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42" name="Picture 41">
              <a:extLst>
                <a:ext uri="{FF2B5EF4-FFF2-40B4-BE49-F238E27FC236}">
                  <a16:creationId xmlns:a16="http://schemas.microsoft.com/office/drawing/2014/main" id="{8876FF6F-C622-4493-8A85-FF04A2C06E5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43" name="Picture 42">
              <a:extLst>
                <a:ext uri="{FF2B5EF4-FFF2-40B4-BE49-F238E27FC236}">
                  <a16:creationId xmlns:a16="http://schemas.microsoft.com/office/drawing/2014/main" id="{392DC2ED-1564-45D3-AEB3-D3FEDAE67B7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44" name="Picture 43" descr="Screen Shot 2017-11-15 at 11.08.38 AM.png">
              <a:extLst>
                <a:ext uri="{FF2B5EF4-FFF2-40B4-BE49-F238E27FC236}">
                  <a16:creationId xmlns:a16="http://schemas.microsoft.com/office/drawing/2014/main" id="{6B19A9DA-0F22-4EB5-9B5A-8FAF26DF8E0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5" name="Picture 2">
              <a:extLst>
                <a:ext uri="{FF2B5EF4-FFF2-40B4-BE49-F238E27FC236}">
                  <a16:creationId xmlns:a16="http://schemas.microsoft.com/office/drawing/2014/main" id="{8F1526AF-AB9C-4CCB-AC08-FFE7FD52C8F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6" name="Picture 2" descr="Image result for rutgers university logo">
              <a:extLst>
                <a:ext uri="{FF2B5EF4-FFF2-40B4-BE49-F238E27FC236}">
                  <a16:creationId xmlns:a16="http://schemas.microsoft.com/office/drawing/2014/main" id="{46603459-CCEA-4B09-AD34-44BF492B5CFB}"/>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061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10BCA9-F82F-456F-A89D-48BEE13D212C}"/>
              </a:ext>
            </a:extLst>
          </p:cNvPr>
          <p:cNvSpPr txBox="1">
            <a:spLocks/>
          </p:cNvSpPr>
          <p:nvPr/>
        </p:nvSpPr>
        <p:spPr>
          <a:xfrm>
            <a:off x="1473026" y="23282"/>
            <a:ext cx="6180315" cy="74856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pPr defTabSz="342900">
              <a:buClrTx/>
              <a:defRPr/>
            </a:pPr>
            <a:r>
              <a:rPr lang="en-US" sz="1200" dirty="0">
                <a:solidFill>
                  <a:prstClr val="black"/>
                </a:solidFill>
                <a:latin typeface="Arial"/>
              </a:rPr>
              <a:t>APHIS Environmental Compliance Process (2-4 </a:t>
            </a:r>
            <a:r>
              <a:rPr lang="en-US" sz="1200" dirty="0" err="1">
                <a:solidFill>
                  <a:prstClr val="black"/>
                </a:solidFill>
                <a:latin typeface="Arial"/>
              </a:rPr>
              <a:t>yrs</a:t>
            </a:r>
            <a:r>
              <a:rPr lang="en-US" sz="1200" dirty="0">
                <a:solidFill>
                  <a:prstClr val="black"/>
                </a:solidFill>
                <a:latin typeface="Arial"/>
              </a:rPr>
              <a:t> for insects)</a:t>
            </a:r>
          </a:p>
        </p:txBody>
      </p:sp>
      <p:sp>
        <p:nvSpPr>
          <p:cNvPr id="2" name="TextBox 1">
            <a:extLst>
              <a:ext uri="{FF2B5EF4-FFF2-40B4-BE49-F238E27FC236}">
                <a16:creationId xmlns:a16="http://schemas.microsoft.com/office/drawing/2014/main" id="{AA5F8BDC-ECD0-4CAA-8992-F70B97F574DE}"/>
              </a:ext>
            </a:extLst>
          </p:cNvPr>
          <p:cNvSpPr txBox="1"/>
          <p:nvPr/>
        </p:nvSpPr>
        <p:spPr>
          <a:xfrm>
            <a:off x="7028135" y="4685459"/>
            <a:ext cx="2052674" cy="415498"/>
          </a:xfrm>
          <a:prstGeom prst="rect">
            <a:avLst/>
          </a:prstGeom>
          <a:noFill/>
        </p:spPr>
        <p:txBody>
          <a:bodyPr wrap="square" rtlCol="0">
            <a:spAutoFit/>
          </a:bodyPr>
          <a:lstStyle/>
          <a:p>
            <a:pPr defTabSz="342900">
              <a:buClrTx/>
              <a:defRPr/>
            </a:pPr>
            <a:r>
              <a:rPr lang="en-US" sz="1050" kern="1200" dirty="0">
                <a:solidFill>
                  <a:prstClr val="black"/>
                </a:solidFill>
                <a:latin typeface="Calibri" panose="020F0502020204030204"/>
                <a:ea typeface="+mn-ea"/>
                <a:cs typeface="+mn-cs"/>
              </a:rPr>
              <a:t>Based on a seven-slide review </a:t>
            </a:r>
          </a:p>
          <a:p>
            <a:pPr defTabSz="342900">
              <a:buClrTx/>
              <a:defRPr/>
            </a:pPr>
            <a:r>
              <a:rPr lang="en-US" sz="1050" kern="1200" dirty="0">
                <a:solidFill>
                  <a:prstClr val="black"/>
                </a:solidFill>
                <a:latin typeface="Calibri" panose="020F0502020204030204"/>
                <a:ea typeface="+mn-ea"/>
                <a:cs typeface="+mn-cs"/>
              </a:rPr>
              <a:t>courtesy: Dr. Robert Pfannenstiel</a:t>
            </a:r>
          </a:p>
        </p:txBody>
      </p:sp>
      <p:sp>
        <p:nvSpPr>
          <p:cNvPr id="11" name="TextBox 10">
            <a:extLst>
              <a:ext uri="{FF2B5EF4-FFF2-40B4-BE49-F238E27FC236}">
                <a16:creationId xmlns:a16="http://schemas.microsoft.com/office/drawing/2014/main" id="{F68F405B-C094-4CC2-90A5-5943138685AD}"/>
              </a:ext>
            </a:extLst>
          </p:cNvPr>
          <p:cNvSpPr txBox="1"/>
          <p:nvPr/>
        </p:nvSpPr>
        <p:spPr>
          <a:xfrm>
            <a:off x="718419" y="559385"/>
            <a:ext cx="7679132" cy="4024179"/>
          </a:xfrm>
          <a:prstGeom prst="rect">
            <a:avLst/>
          </a:prstGeom>
          <a:noFill/>
        </p:spPr>
        <p:txBody>
          <a:bodyPr wrap="square">
            <a:spAutoFit/>
          </a:bodyPr>
          <a:lstStyle/>
          <a:p>
            <a:pPr defTabSz="342900">
              <a:buClrTx/>
              <a:defRPr/>
            </a:pPr>
            <a:r>
              <a:rPr lang="en-US" sz="1350" kern="1200" dirty="0">
                <a:solidFill>
                  <a:prstClr val="black"/>
                </a:solidFill>
                <a:latin typeface="Calibri" panose="020F0502020204030204"/>
                <a:ea typeface="+mn-ea"/>
                <a:cs typeface="+mn-cs"/>
              </a:rPr>
              <a:t>(A) Petition to release a novel agent is a “federal action” that triggers the compliance with two Acts:</a:t>
            </a:r>
          </a:p>
          <a:p>
            <a:pPr marL="216694" defTabSz="342900">
              <a:spcBef>
                <a:spcPts val="450"/>
              </a:spcBef>
              <a:buClrTx/>
              <a:defRPr/>
            </a:pPr>
            <a:r>
              <a:rPr lang="en-US" sz="1350" kern="1200" dirty="0">
                <a:solidFill>
                  <a:prstClr val="black"/>
                </a:solidFill>
                <a:latin typeface="Calibri" panose="020F0502020204030204"/>
                <a:ea typeface="+mn-ea"/>
                <a:cs typeface="+mn-cs"/>
              </a:rPr>
              <a:t>(1) The Endangered Species Act (ESA) (specifically “Section 7” consultation… addresses Risk!)</a:t>
            </a:r>
          </a:p>
          <a:p>
            <a:pPr marL="216694" defTabSz="342900">
              <a:buClrTx/>
              <a:defRPr/>
            </a:pPr>
            <a:r>
              <a:rPr lang="en-US" sz="1350" kern="1200" dirty="0">
                <a:solidFill>
                  <a:prstClr val="black"/>
                </a:solidFill>
                <a:latin typeface="Calibri" panose="020F0502020204030204"/>
                <a:ea typeface="+mn-ea"/>
                <a:cs typeface="+mn-cs"/>
              </a:rPr>
              <a:t>(2) National Environmental Policy Act (NEPA… addresses Risk!)</a:t>
            </a:r>
          </a:p>
          <a:p>
            <a:pPr defTabSz="342900">
              <a:buClrTx/>
              <a:defRPr/>
            </a:pPr>
            <a:endParaRPr lang="en-US" sz="1350" kern="1200" dirty="0">
              <a:solidFill>
                <a:prstClr val="black"/>
              </a:solidFill>
              <a:latin typeface="Calibri" panose="020F0502020204030204"/>
              <a:ea typeface="+mn-ea"/>
              <a:cs typeface="+mn-cs"/>
            </a:endParaRPr>
          </a:p>
          <a:p>
            <a:pPr defTabSz="342900">
              <a:buClrTx/>
              <a:defRPr/>
            </a:pPr>
            <a:r>
              <a:rPr lang="en-US" sz="1350" kern="1200" dirty="0">
                <a:solidFill>
                  <a:prstClr val="black"/>
                </a:solidFill>
                <a:latin typeface="Calibri" panose="020F0502020204030204"/>
                <a:ea typeface="+mn-ea"/>
                <a:cs typeface="+mn-cs"/>
              </a:rPr>
              <a:t>(B) Petition addressed seven required components (took three years to develop):</a:t>
            </a:r>
          </a:p>
          <a:p>
            <a:pPr defTabSz="342900">
              <a:spcBef>
                <a:spcPts val="450"/>
              </a:spcBef>
              <a:buClrTx/>
              <a:tabLst>
                <a:tab pos="210741" algn="l"/>
              </a:tabLst>
              <a:defRPr/>
            </a:pPr>
            <a:r>
              <a:rPr lang="en-US" sz="1350" kern="1200" dirty="0">
                <a:solidFill>
                  <a:prstClr val="black"/>
                </a:solidFill>
                <a:latin typeface="Calibri" panose="020F0502020204030204"/>
                <a:ea typeface="+mn-ea"/>
                <a:cs typeface="+mn-cs"/>
              </a:rPr>
              <a:t>	(1) Proposed Action (including statement of need),  (2) Target Pest Information, </a:t>
            </a:r>
          </a:p>
          <a:p>
            <a:pPr defTabSz="342900">
              <a:buClrTx/>
              <a:tabLst>
                <a:tab pos="210741" algn="l"/>
              </a:tabLst>
              <a:defRPr/>
            </a:pPr>
            <a:r>
              <a:rPr lang="en-US" sz="1350" kern="1200" dirty="0">
                <a:solidFill>
                  <a:prstClr val="black"/>
                </a:solidFill>
                <a:latin typeface="Calibri" panose="020F0502020204030204"/>
                <a:ea typeface="+mn-ea"/>
                <a:cs typeface="+mn-cs"/>
              </a:rPr>
              <a:t>	(3) Bio-Control Agent Information</a:t>
            </a:r>
            <a:r>
              <a:rPr lang="en-US" sz="1350" kern="1200" dirty="0">
                <a:latin typeface="Calibri" panose="020F0502020204030204"/>
                <a:ea typeface="+mn-ea"/>
                <a:cs typeface="+mn-cs"/>
              </a:rPr>
              <a:t>,  (4) </a:t>
            </a:r>
            <a:r>
              <a:rPr lang="en-US" sz="1350" u="sng" kern="1200" dirty="0">
                <a:latin typeface="Calibri" panose="020F0502020204030204"/>
                <a:ea typeface="+mn-ea"/>
                <a:cs typeface="+mn-cs"/>
              </a:rPr>
              <a:t>Host Specificity Testing</a:t>
            </a:r>
            <a:r>
              <a:rPr lang="en-US" sz="1350" kern="1200" dirty="0">
                <a:latin typeface="Calibri" panose="020F0502020204030204"/>
                <a:ea typeface="+mn-ea"/>
                <a:cs typeface="+mn-cs"/>
              </a:rPr>
              <a:t>, (5) Envir</a:t>
            </a:r>
            <a:r>
              <a:rPr lang="en-US" sz="1350" kern="1200" dirty="0">
                <a:solidFill>
                  <a:prstClr val="black"/>
                </a:solidFill>
                <a:latin typeface="Calibri" panose="020F0502020204030204"/>
                <a:ea typeface="+mn-ea"/>
                <a:cs typeface="+mn-cs"/>
              </a:rPr>
              <a:t>on. &amp; Economic Impacts</a:t>
            </a:r>
          </a:p>
          <a:p>
            <a:pPr defTabSz="342900">
              <a:buClrTx/>
              <a:tabLst>
                <a:tab pos="210741" algn="l"/>
              </a:tabLst>
              <a:defRPr/>
            </a:pPr>
            <a:r>
              <a:rPr lang="en-US" sz="1350" kern="1200" dirty="0">
                <a:solidFill>
                  <a:prstClr val="black"/>
                </a:solidFill>
                <a:latin typeface="Calibri" panose="020F0502020204030204"/>
                <a:ea typeface="+mn-ea"/>
                <a:cs typeface="+mn-cs"/>
              </a:rPr>
              <a:t>            of  Proposed Release (6) Pre–Release Clearance, and (7) Post Release Monitoring</a:t>
            </a:r>
          </a:p>
          <a:p>
            <a:pPr defTabSz="342900">
              <a:buClrTx/>
              <a:defRPr/>
            </a:pPr>
            <a:endParaRPr lang="en-US" sz="1350" kern="1200" dirty="0">
              <a:solidFill>
                <a:prstClr val="black"/>
              </a:solidFill>
              <a:latin typeface="Calibri" panose="020F0502020204030204"/>
              <a:ea typeface="+mn-ea"/>
              <a:cs typeface="+mn-cs"/>
            </a:endParaRPr>
          </a:p>
          <a:p>
            <a:pPr defTabSz="342900">
              <a:buClrTx/>
              <a:defRPr/>
            </a:pPr>
            <a:r>
              <a:rPr lang="en-US" sz="1350" kern="1200" dirty="0">
                <a:solidFill>
                  <a:prstClr val="black"/>
                </a:solidFill>
                <a:latin typeface="Calibri" panose="020F0502020204030204"/>
                <a:ea typeface="+mn-ea"/>
                <a:cs typeface="+mn-cs"/>
              </a:rPr>
              <a:t>(C) Steps in the “Environmental Compliance Process” after a Petition is developed:</a:t>
            </a:r>
          </a:p>
          <a:p>
            <a:pPr defTabSz="342900">
              <a:spcBef>
                <a:spcPts val="450"/>
              </a:spcBef>
              <a:buClrTx/>
              <a:tabLst>
                <a:tab pos="216694" algn="l"/>
              </a:tabLst>
              <a:defRPr/>
            </a:pPr>
            <a:r>
              <a:rPr lang="en-US" sz="1350" kern="1200" dirty="0">
                <a:solidFill>
                  <a:prstClr val="black"/>
                </a:solidFill>
                <a:latin typeface="Calibri" panose="020F0502020204030204"/>
                <a:ea typeface="+mn-ea"/>
                <a:cs typeface="+mn-cs"/>
              </a:rPr>
              <a:t>	(1) Petition was submitted to ad hoc review panel (full NAPPO representation)</a:t>
            </a:r>
          </a:p>
          <a:p>
            <a:pPr defTabSz="342900">
              <a:buClrTx/>
              <a:tabLst>
                <a:tab pos="216694" algn="l"/>
              </a:tabLst>
              <a:defRPr/>
            </a:pPr>
            <a:r>
              <a:rPr lang="en-US" sz="1350" kern="1200" dirty="0">
                <a:solidFill>
                  <a:prstClr val="black"/>
                </a:solidFill>
                <a:latin typeface="Calibri" panose="020F0502020204030204"/>
                <a:ea typeface="+mn-ea"/>
                <a:cs typeface="+mn-cs"/>
              </a:rPr>
              <a:t>	(2) After NAPPO approval APHIS moved forward with the process (No Endangered Species Act concerns)</a:t>
            </a:r>
          </a:p>
          <a:p>
            <a:pPr defTabSz="342900">
              <a:buClrTx/>
              <a:tabLst>
                <a:tab pos="216694" algn="l"/>
              </a:tabLst>
              <a:defRPr/>
            </a:pPr>
            <a:r>
              <a:rPr lang="en-US" sz="1350" kern="1200" dirty="0">
                <a:solidFill>
                  <a:prstClr val="black"/>
                </a:solidFill>
                <a:latin typeface="Calibri" panose="020F0502020204030204"/>
                <a:ea typeface="+mn-ea"/>
                <a:cs typeface="+mn-cs"/>
              </a:rPr>
              <a:t>	(3) APHIS conducted and is moving </a:t>
            </a:r>
            <a:r>
              <a:rPr lang="en-US" sz="1350" kern="1200" dirty="0" err="1">
                <a:solidFill>
                  <a:prstClr val="black"/>
                </a:solidFill>
                <a:latin typeface="Calibri" panose="020F0502020204030204"/>
                <a:ea typeface="+mn-ea"/>
                <a:cs typeface="+mn-cs"/>
              </a:rPr>
              <a:t>tje</a:t>
            </a:r>
            <a:r>
              <a:rPr lang="en-US" sz="1350" kern="1200" dirty="0">
                <a:solidFill>
                  <a:prstClr val="black"/>
                </a:solidFill>
                <a:latin typeface="Calibri" panose="020F0502020204030204"/>
                <a:ea typeface="+mn-ea"/>
                <a:cs typeface="+mn-cs"/>
              </a:rPr>
              <a:t> petition through a NEPA review: </a:t>
            </a:r>
          </a:p>
          <a:p>
            <a:pPr defTabSz="342900">
              <a:buClrTx/>
              <a:tabLst>
                <a:tab pos="216694" algn="l"/>
              </a:tabLst>
              <a:defRPr/>
            </a:pPr>
            <a:r>
              <a:rPr lang="en-US" sz="1350" kern="1200" dirty="0">
                <a:solidFill>
                  <a:prstClr val="black"/>
                </a:solidFill>
                <a:latin typeface="Calibri" panose="020F0502020204030204"/>
                <a:ea typeface="+mn-ea"/>
                <a:cs typeface="+mn-cs"/>
              </a:rPr>
              <a:t>		</a:t>
            </a:r>
            <a:r>
              <a:rPr lang="en-US" sz="1350" u="sng" kern="1200" dirty="0">
                <a:solidFill>
                  <a:srgbClr val="00B050"/>
                </a:solidFill>
                <a:latin typeface="Calibri" panose="020F0502020204030204"/>
                <a:ea typeface="+mn-ea"/>
                <a:cs typeface="+mn-cs"/>
              </a:rPr>
              <a:t>(i) Tribal Consultation, </a:t>
            </a:r>
            <a:r>
              <a:rPr lang="en-US" sz="1350" b="1" u="sng" kern="1200" dirty="0">
                <a:solidFill>
                  <a:srgbClr val="FF0000"/>
                </a:solidFill>
                <a:latin typeface="Calibri" panose="020F0502020204030204"/>
                <a:ea typeface="+mn-ea"/>
                <a:cs typeface="+mn-cs"/>
              </a:rPr>
              <a:t>(ii) Publication in Federal Register for Public Comment (could be 3-6 months)</a:t>
            </a:r>
          </a:p>
          <a:p>
            <a:pPr defTabSz="342900">
              <a:buClrTx/>
              <a:tabLst>
                <a:tab pos="216694" algn="l"/>
              </a:tabLst>
              <a:defRPr/>
            </a:pPr>
            <a:r>
              <a:rPr lang="en-US" sz="1350" kern="1200" dirty="0">
                <a:solidFill>
                  <a:prstClr val="black"/>
                </a:solidFill>
                <a:latin typeface="Calibri" panose="020F0502020204030204"/>
                <a:ea typeface="+mn-ea"/>
                <a:cs typeface="+mn-cs"/>
              </a:rPr>
              <a:t>	(4) APHIS makes Environmental Finding </a:t>
            </a:r>
          </a:p>
          <a:p>
            <a:pPr defTabSz="342900">
              <a:buClrTx/>
              <a:tabLst>
                <a:tab pos="216694" algn="l"/>
              </a:tabLst>
              <a:defRPr/>
            </a:pPr>
            <a:r>
              <a:rPr lang="en-US" sz="1350" kern="1200" dirty="0">
                <a:solidFill>
                  <a:prstClr val="black"/>
                </a:solidFill>
                <a:latin typeface="Calibri" panose="020F0502020204030204"/>
                <a:ea typeface="+mn-ea"/>
                <a:cs typeface="+mn-cs"/>
              </a:rPr>
              <a:t>	(5) Finding of No Significant Impact (FONSI)</a:t>
            </a:r>
          </a:p>
          <a:p>
            <a:pPr defTabSz="342900">
              <a:buClrTx/>
              <a:tabLst>
                <a:tab pos="216694" algn="l"/>
              </a:tabLst>
              <a:defRPr/>
            </a:pPr>
            <a:r>
              <a:rPr lang="en-US" sz="1350" kern="1200" dirty="0">
                <a:solidFill>
                  <a:prstClr val="black"/>
                </a:solidFill>
                <a:latin typeface="Calibri" panose="020F0502020204030204"/>
                <a:ea typeface="+mn-ea"/>
                <a:cs typeface="+mn-cs"/>
              </a:rPr>
              <a:t>	(6) Publish Final Environmental Assessment and FONSI in Federal Register </a:t>
            </a:r>
          </a:p>
          <a:p>
            <a:pPr defTabSz="342900">
              <a:buClrTx/>
              <a:tabLst>
                <a:tab pos="216694" algn="l"/>
              </a:tabLst>
              <a:defRPr/>
            </a:pPr>
            <a:r>
              <a:rPr lang="en-US" sz="1350" kern="1200" dirty="0">
                <a:solidFill>
                  <a:prstClr val="black"/>
                </a:solidFill>
                <a:latin typeface="Calibri" panose="020F0502020204030204"/>
                <a:ea typeface="+mn-ea"/>
                <a:cs typeface="+mn-cs"/>
              </a:rPr>
              <a:t>	(7) Permitting of release expected this spring, release from quarantine might start around August 2021 </a:t>
            </a:r>
          </a:p>
        </p:txBody>
      </p:sp>
      <p:pic>
        <p:nvPicPr>
          <p:cNvPr id="5" name="Picture 4">
            <a:extLst>
              <a:ext uri="{FF2B5EF4-FFF2-40B4-BE49-F238E27FC236}">
                <a16:creationId xmlns:a16="http://schemas.microsoft.com/office/drawing/2014/main" id="{8D6065FB-F360-4643-B7FD-8D0E40A804F7}"/>
              </a:ext>
            </a:extLst>
          </p:cNvPr>
          <p:cNvPicPr>
            <a:picLocks noChangeAspect="1"/>
          </p:cNvPicPr>
          <p:nvPr/>
        </p:nvPicPr>
        <p:blipFill>
          <a:blip r:embed="rId2"/>
          <a:stretch>
            <a:fillRect/>
          </a:stretch>
        </p:blipFill>
        <p:spPr>
          <a:xfrm>
            <a:off x="8088266" y="7588"/>
            <a:ext cx="1038225" cy="619125"/>
          </a:xfrm>
          <a:prstGeom prst="rect">
            <a:avLst/>
          </a:prstGeom>
        </p:spPr>
      </p:pic>
      <p:grpSp>
        <p:nvGrpSpPr>
          <p:cNvPr id="6" name="Group 5">
            <a:extLst>
              <a:ext uri="{FF2B5EF4-FFF2-40B4-BE49-F238E27FC236}">
                <a16:creationId xmlns:a16="http://schemas.microsoft.com/office/drawing/2014/main" id="{465BEEC0-9F20-49BE-B7FD-823264679090}"/>
              </a:ext>
            </a:extLst>
          </p:cNvPr>
          <p:cNvGrpSpPr/>
          <p:nvPr/>
        </p:nvGrpSpPr>
        <p:grpSpPr>
          <a:xfrm>
            <a:off x="-2438" y="4756049"/>
            <a:ext cx="9144000" cy="389913"/>
            <a:chOff x="-2438" y="4756048"/>
            <a:chExt cx="9144000" cy="389913"/>
          </a:xfrm>
        </p:grpSpPr>
        <p:sp>
          <p:nvSpPr>
            <p:cNvPr id="7" name="Rectangle 6">
              <a:extLst>
                <a:ext uri="{FF2B5EF4-FFF2-40B4-BE49-F238E27FC236}">
                  <a16:creationId xmlns:a16="http://schemas.microsoft.com/office/drawing/2014/main" id="{1E645E3B-630F-4945-8D6B-6977C850E1EF}"/>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8" name="Picture 7">
              <a:extLst>
                <a:ext uri="{FF2B5EF4-FFF2-40B4-BE49-F238E27FC236}">
                  <a16:creationId xmlns:a16="http://schemas.microsoft.com/office/drawing/2014/main" id="{CE9B6889-D3BC-479F-81B1-CFFCA3BBC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9" name="Picture 8" descr="Logo: UC Davis expanded wordmark">
              <a:extLst>
                <a:ext uri="{FF2B5EF4-FFF2-40B4-BE49-F238E27FC236}">
                  <a16:creationId xmlns:a16="http://schemas.microsoft.com/office/drawing/2014/main" id="{8B607DF8-D6F3-4F4B-AE96-46B3E4427F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38AEE15-F8E1-420E-9DA6-4987E0A56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855829FB-8C55-4A49-A171-6C6A41D997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EDCBE304-0144-4BDC-96F2-BFB90B9747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5D3BAD3A-F9CC-4489-9AEF-EE2291ED25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D7B4BF65-4AB1-4957-BEC8-2A63026C55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81DAE9C6-89CD-428E-BAEF-E11DE25426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3B474DA1-A2DC-4875-9719-8EE83DC9CD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9A8942FB-197C-4D26-90CE-79530E9FA3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921BE875-428F-49B6-979C-11F69EC70BA1}"/>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7DEC2E69-3BA9-406C-8FB1-8467626F184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56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5" end="5"/>
                                            </p:txEl>
                                          </p:spTgt>
                                        </p:tgtEl>
                                        <p:attrNameLst>
                                          <p:attrName>style.visibility</p:attrName>
                                        </p:attrNameLst>
                                      </p:cBhvr>
                                      <p:to>
                                        <p:strVal val="visible"/>
                                      </p:to>
                                    </p:set>
                                    <p:animEffect transition="in" filter="fade">
                                      <p:cBhvr>
                                        <p:cTn id="10" dur="500"/>
                                        <p:tgtEl>
                                          <p:spTgt spid="11">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animEffect transition="in" filter="fade">
                                      <p:cBhvr>
                                        <p:cTn id="13" dur="500"/>
                                        <p:tgtEl>
                                          <p:spTgt spid="11">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7" end="7"/>
                                            </p:txEl>
                                          </p:spTgt>
                                        </p:tgtEl>
                                        <p:attrNameLst>
                                          <p:attrName>style.visibility</p:attrName>
                                        </p:attrNameLst>
                                      </p:cBhvr>
                                      <p:to>
                                        <p:strVal val="visible"/>
                                      </p:to>
                                    </p:set>
                                    <p:animEffect transition="in" filter="fade">
                                      <p:cBhvr>
                                        <p:cTn id="16" dur="500"/>
                                        <p:tgtEl>
                                          <p:spTgt spid="11">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9" end="9"/>
                                            </p:txEl>
                                          </p:spTgt>
                                        </p:tgtEl>
                                        <p:attrNameLst>
                                          <p:attrName>style.visibility</p:attrName>
                                        </p:attrNameLst>
                                      </p:cBhvr>
                                      <p:to>
                                        <p:strVal val="visible"/>
                                      </p:to>
                                    </p:set>
                                    <p:animEffect transition="in" filter="fade">
                                      <p:cBhvr>
                                        <p:cTn id="21" dur="500"/>
                                        <p:tgtEl>
                                          <p:spTgt spid="11">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10" end="10"/>
                                            </p:txEl>
                                          </p:spTgt>
                                        </p:tgtEl>
                                        <p:attrNameLst>
                                          <p:attrName>style.visibility</p:attrName>
                                        </p:attrNameLst>
                                      </p:cBhvr>
                                      <p:to>
                                        <p:strVal val="visible"/>
                                      </p:to>
                                    </p:set>
                                    <p:animEffect transition="in" filter="fade">
                                      <p:cBhvr>
                                        <p:cTn id="24" dur="500"/>
                                        <p:tgtEl>
                                          <p:spTgt spid="11">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1" end="11"/>
                                            </p:txEl>
                                          </p:spTgt>
                                        </p:tgtEl>
                                        <p:attrNameLst>
                                          <p:attrName>style.visibility</p:attrName>
                                        </p:attrNameLst>
                                      </p:cBhvr>
                                      <p:to>
                                        <p:strVal val="visible"/>
                                      </p:to>
                                    </p:set>
                                    <p:animEffect transition="in" filter="fade">
                                      <p:cBhvr>
                                        <p:cTn id="27" dur="500"/>
                                        <p:tgtEl>
                                          <p:spTgt spid="11">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12" end="12"/>
                                            </p:txEl>
                                          </p:spTgt>
                                        </p:tgtEl>
                                        <p:attrNameLst>
                                          <p:attrName>style.visibility</p:attrName>
                                        </p:attrNameLst>
                                      </p:cBhvr>
                                      <p:to>
                                        <p:strVal val="visible"/>
                                      </p:to>
                                    </p:set>
                                    <p:animEffect transition="in" filter="fade">
                                      <p:cBhvr>
                                        <p:cTn id="32" dur="500"/>
                                        <p:tgtEl>
                                          <p:spTgt spid="11">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xEl>
                                              <p:pRg st="13" end="13"/>
                                            </p:txEl>
                                          </p:spTgt>
                                        </p:tgtEl>
                                        <p:attrNameLst>
                                          <p:attrName>style.visibility</p:attrName>
                                        </p:attrNameLst>
                                      </p:cBhvr>
                                      <p:to>
                                        <p:strVal val="visible"/>
                                      </p:to>
                                    </p:set>
                                    <p:animEffect transition="in" filter="fade">
                                      <p:cBhvr>
                                        <p:cTn id="35" dur="500"/>
                                        <p:tgtEl>
                                          <p:spTgt spid="11">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14" end="14"/>
                                            </p:txEl>
                                          </p:spTgt>
                                        </p:tgtEl>
                                        <p:attrNameLst>
                                          <p:attrName>style.visibility</p:attrName>
                                        </p:attrNameLst>
                                      </p:cBhvr>
                                      <p:to>
                                        <p:strVal val="visible"/>
                                      </p:to>
                                    </p:set>
                                    <p:animEffect transition="in" filter="fade">
                                      <p:cBhvr>
                                        <p:cTn id="40" dur="500"/>
                                        <p:tgtEl>
                                          <p:spTgt spid="11">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xEl>
                                              <p:pRg st="15" end="15"/>
                                            </p:txEl>
                                          </p:spTgt>
                                        </p:tgtEl>
                                        <p:attrNameLst>
                                          <p:attrName>style.visibility</p:attrName>
                                        </p:attrNameLst>
                                      </p:cBhvr>
                                      <p:to>
                                        <p:strVal val="visible"/>
                                      </p:to>
                                    </p:set>
                                    <p:animEffect transition="in" filter="fade">
                                      <p:cBhvr>
                                        <p:cTn id="43" dur="500"/>
                                        <p:tgtEl>
                                          <p:spTgt spid="11">
                                            <p:txEl>
                                              <p:pRg st="15" end="1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xEl>
                                              <p:pRg st="16" end="16"/>
                                            </p:txEl>
                                          </p:spTgt>
                                        </p:tgtEl>
                                        <p:attrNameLst>
                                          <p:attrName>style.visibility</p:attrName>
                                        </p:attrNameLst>
                                      </p:cBhvr>
                                      <p:to>
                                        <p:strVal val="visible"/>
                                      </p:to>
                                    </p:set>
                                    <p:animEffect transition="in" filter="fade">
                                      <p:cBhvr>
                                        <p:cTn id="46" dur="500"/>
                                        <p:tgtEl>
                                          <p:spTgt spid="11">
                                            <p:txEl>
                                              <p:pRg st="16" end="1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17" end="17"/>
                                            </p:txEl>
                                          </p:spTgt>
                                        </p:tgtEl>
                                        <p:attrNameLst>
                                          <p:attrName>style.visibility</p:attrName>
                                        </p:attrNameLst>
                                      </p:cBhvr>
                                      <p:to>
                                        <p:strVal val="visible"/>
                                      </p:to>
                                    </p:set>
                                    <p:animEffect transition="in" filter="fade">
                                      <p:cBhvr>
                                        <p:cTn id="49" dur="500"/>
                                        <p:tgtEl>
                                          <p:spTgt spid="1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map&#10;&#10;Description automatically generated">
            <a:extLst>
              <a:ext uri="{FF2B5EF4-FFF2-40B4-BE49-F238E27FC236}">
                <a16:creationId xmlns:a16="http://schemas.microsoft.com/office/drawing/2014/main" id="{8C506AA2-0613-43BB-BA5B-5D7792414B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3958E354-E300-48DD-8684-D916A57EB974}"/>
              </a:ext>
            </a:extLst>
          </p:cNvPr>
          <p:cNvSpPr txBox="1"/>
          <p:nvPr/>
        </p:nvSpPr>
        <p:spPr>
          <a:xfrm>
            <a:off x="557519" y="262833"/>
            <a:ext cx="8032251" cy="369332"/>
          </a:xfrm>
          <a:prstGeom prst="rect">
            <a:avLst/>
          </a:prstGeom>
          <a:solidFill>
            <a:schemeClr val="bg1"/>
          </a:solidFill>
        </p:spPr>
        <p:txBody>
          <a:bodyPr wrap="square" rtlCol="0">
            <a:spAutoFit/>
          </a:bodyPr>
          <a:lstStyle/>
          <a:p>
            <a:pPr algn="ctr" defTabSz="342900">
              <a:spcAft>
                <a:spcPts val="900"/>
              </a:spcAft>
              <a:buClrTx/>
              <a:defRPr/>
            </a:pPr>
            <a:r>
              <a:rPr lang="en-US" sz="1800" kern="1200" dirty="0">
                <a:solidFill>
                  <a:prstClr val="black"/>
                </a:solidFill>
                <a:latin typeface="Calibri" panose="020F0502020204030204"/>
                <a:ea typeface="+mn-ea"/>
                <a:cs typeface="+mn-cs"/>
              </a:rPr>
              <a:t>Develop regional insectaries for Gb release in different US regions.</a:t>
            </a:r>
          </a:p>
        </p:txBody>
      </p:sp>
      <p:sp>
        <p:nvSpPr>
          <p:cNvPr id="6" name="Star: 5 Points 5">
            <a:extLst>
              <a:ext uri="{FF2B5EF4-FFF2-40B4-BE49-F238E27FC236}">
                <a16:creationId xmlns:a16="http://schemas.microsoft.com/office/drawing/2014/main" id="{C2F082E3-F676-4898-A4C5-F0C503A685D0}"/>
              </a:ext>
            </a:extLst>
          </p:cNvPr>
          <p:cNvSpPr/>
          <p:nvPr/>
        </p:nvSpPr>
        <p:spPr>
          <a:xfrm>
            <a:off x="1966858" y="776700"/>
            <a:ext cx="276262" cy="262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Arrow: Right 6">
            <a:extLst>
              <a:ext uri="{FF2B5EF4-FFF2-40B4-BE49-F238E27FC236}">
                <a16:creationId xmlns:a16="http://schemas.microsoft.com/office/drawing/2014/main" id="{67E8D570-D42D-41F8-8562-1AE55944FA2E}"/>
              </a:ext>
            </a:extLst>
          </p:cNvPr>
          <p:cNvSpPr/>
          <p:nvPr/>
        </p:nvSpPr>
        <p:spPr>
          <a:xfrm rot="21058502">
            <a:off x="1255279" y="966166"/>
            <a:ext cx="761513" cy="8975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8" name="Arrow: Right 7">
            <a:extLst>
              <a:ext uri="{FF2B5EF4-FFF2-40B4-BE49-F238E27FC236}">
                <a16:creationId xmlns:a16="http://schemas.microsoft.com/office/drawing/2014/main" id="{8713A36D-238B-4BF7-9362-13B840B56CD7}"/>
              </a:ext>
            </a:extLst>
          </p:cNvPr>
          <p:cNvSpPr/>
          <p:nvPr/>
        </p:nvSpPr>
        <p:spPr>
          <a:xfrm rot="19124443">
            <a:off x="1088689" y="1436317"/>
            <a:ext cx="1221371" cy="6650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9" name="Picture 8" descr="A insect on the ground&#10;&#10;Description automatically generated">
            <a:extLst>
              <a:ext uri="{FF2B5EF4-FFF2-40B4-BE49-F238E27FC236}">
                <a16:creationId xmlns:a16="http://schemas.microsoft.com/office/drawing/2014/main" id="{1BA70EF5-468D-4AAF-B0B2-C9DFEFEE0C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526" y="655133"/>
            <a:ext cx="913062" cy="684797"/>
          </a:xfrm>
          <a:prstGeom prst="rect">
            <a:avLst/>
          </a:prstGeom>
          <a:ln>
            <a:solidFill>
              <a:srgbClr val="FF0000"/>
            </a:solidFill>
          </a:ln>
        </p:spPr>
      </p:pic>
      <p:sp>
        <p:nvSpPr>
          <p:cNvPr id="10" name="Star: 5 Points 9">
            <a:extLst>
              <a:ext uri="{FF2B5EF4-FFF2-40B4-BE49-F238E27FC236}">
                <a16:creationId xmlns:a16="http://schemas.microsoft.com/office/drawing/2014/main" id="{5400BFB0-CE62-41FB-AFE3-8A57CB1E6DAE}"/>
              </a:ext>
            </a:extLst>
          </p:cNvPr>
          <p:cNvSpPr/>
          <p:nvPr/>
        </p:nvSpPr>
        <p:spPr>
          <a:xfrm>
            <a:off x="2147991" y="1265550"/>
            <a:ext cx="173071" cy="205027"/>
          </a:xfrm>
          <a:prstGeom prst="star5">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2D1BE806-4C41-46E1-870F-F73FAA1330C4}"/>
              </a:ext>
            </a:extLst>
          </p:cNvPr>
          <p:cNvSpPr/>
          <p:nvPr/>
        </p:nvSpPr>
        <p:spPr>
          <a:xfrm rot="19987507">
            <a:off x="1214889" y="1599587"/>
            <a:ext cx="1004512" cy="673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3" name="Picture 12" descr="A insect on the ground&#10;&#10;Description automatically generated">
            <a:extLst>
              <a:ext uri="{FF2B5EF4-FFF2-40B4-BE49-F238E27FC236}">
                <a16:creationId xmlns:a16="http://schemas.microsoft.com/office/drawing/2014/main" id="{43093581-FAD5-4AC8-B171-B5FF5114C9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525" y="1538179"/>
            <a:ext cx="916106" cy="687080"/>
          </a:xfrm>
          <a:prstGeom prst="rect">
            <a:avLst/>
          </a:prstGeom>
          <a:ln>
            <a:solidFill>
              <a:srgbClr val="0070C0"/>
            </a:solidFill>
          </a:ln>
        </p:spPr>
      </p:pic>
      <p:sp>
        <p:nvSpPr>
          <p:cNvPr id="14" name="Star: 5 Points 13">
            <a:extLst>
              <a:ext uri="{FF2B5EF4-FFF2-40B4-BE49-F238E27FC236}">
                <a16:creationId xmlns:a16="http://schemas.microsoft.com/office/drawing/2014/main" id="{B6CCE23B-EF4A-46B1-B90F-1015B24A3712}"/>
              </a:ext>
            </a:extLst>
          </p:cNvPr>
          <p:cNvSpPr/>
          <p:nvPr/>
        </p:nvSpPr>
        <p:spPr>
          <a:xfrm>
            <a:off x="2207697" y="866332"/>
            <a:ext cx="276262" cy="262400"/>
          </a:xfrm>
          <a:prstGeom prst="star5">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Oval 14">
            <a:extLst>
              <a:ext uri="{FF2B5EF4-FFF2-40B4-BE49-F238E27FC236}">
                <a16:creationId xmlns:a16="http://schemas.microsoft.com/office/drawing/2014/main" id="{6123EA22-3412-49CF-9352-C1A660CE2177}"/>
              </a:ext>
            </a:extLst>
          </p:cNvPr>
          <p:cNvSpPr/>
          <p:nvPr/>
        </p:nvSpPr>
        <p:spPr>
          <a:xfrm>
            <a:off x="1850650" y="2879178"/>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Oval 16">
            <a:extLst>
              <a:ext uri="{FF2B5EF4-FFF2-40B4-BE49-F238E27FC236}">
                <a16:creationId xmlns:a16="http://schemas.microsoft.com/office/drawing/2014/main" id="{073717C4-78D6-438A-B51C-9EAAAB958BA8}"/>
              </a:ext>
            </a:extLst>
          </p:cNvPr>
          <p:cNvSpPr/>
          <p:nvPr/>
        </p:nvSpPr>
        <p:spPr>
          <a:xfrm>
            <a:off x="1850650" y="1850668"/>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8" name="Oval 17">
            <a:extLst>
              <a:ext uri="{FF2B5EF4-FFF2-40B4-BE49-F238E27FC236}">
                <a16:creationId xmlns:a16="http://schemas.microsoft.com/office/drawing/2014/main" id="{AC39B97F-0C70-4E64-8E2D-5C901774F229}"/>
              </a:ext>
            </a:extLst>
          </p:cNvPr>
          <p:cNvSpPr/>
          <p:nvPr/>
        </p:nvSpPr>
        <p:spPr>
          <a:xfrm>
            <a:off x="6150694" y="3490092"/>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9" name="Oval 18">
            <a:extLst>
              <a:ext uri="{FF2B5EF4-FFF2-40B4-BE49-F238E27FC236}">
                <a16:creationId xmlns:a16="http://schemas.microsoft.com/office/drawing/2014/main" id="{D3D9FC96-E268-41A6-92F9-34D891DA73F6}"/>
              </a:ext>
            </a:extLst>
          </p:cNvPr>
          <p:cNvSpPr/>
          <p:nvPr/>
        </p:nvSpPr>
        <p:spPr>
          <a:xfrm>
            <a:off x="5710836" y="2012895"/>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0" name="Oval 19">
            <a:extLst>
              <a:ext uri="{FF2B5EF4-FFF2-40B4-BE49-F238E27FC236}">
                <a16:creationId xmlns:a16="http://schemas.microsoft.com/office/drawing/2014/main" id="{8B80F99A-46B2-46D9-AAF2-93610BFE66F3}"/>
              </a:ext>
            </a:extLst>
          </p:cNvPr>
          <p:cNvSpPr/>
          <p:nvPr/>
        </p:nvSpPr>
        <p:spPr>
          <a:xfrm>
            <a:off x="6746632" y="1806951"/>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1" name="Oval 20">
            <a:extLst>
              <a:ext uri="{FF2B5EF4-FFF2-40B4-BE49-F238E27FC236}">
                <a16:creationId xmlns:a16="http://schemas.microsoft.com/office/drawing/2014/main" id="{B8EC0FF0-1990-481E-9DF8-D8E86E04F4E6}"/>
              </a:ext>
            </a:extLst>
          </p:cNvPr>
          <p:cNvSpPr/>
          <p:nvPr/>
        </p:nvSpPr>
        <p:spPr>
          <a:xfrm>
            <a:off x="6577719" y="2987052"/>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2" name="Picture 21" descr="A insect on the ground&#10;&#10;Description automatically generated">
            <a:extLst>
              <a:ext uri="{FF2B5EF4-FFF2-40B4-BE49-F238E27FC236}">
                <a16:creationId xmlns:a16="http://schemas.microsoft.com/office/drawing/2014/main" id="{0FEF2BC5-EEC1-4405-9BDE-8D59E2F843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2768" y="3186828"/>
            <a:ext cx="913062" cy="684797"/>
          </a:xfrm>
          <a:prstGeom prst="rect">
            <a:avLst/>
          </a:prstGeom>
          <a:ln>
            <a:solidFill>
              <a:srgbClr val="FF0000"/>
            </a:solidFill>
          </a:ln>
        </p:spPr>
      </p:pic>
      <p:sp>
        <p:nvSpPr>
          <p:cNvPr id="23" name="Arrow: Curved Down 22">
            <a:extLst>
              <a:ext uri="{FF2B5EF4-FFF2-40B4-BE49-F238E27FC236}">
                <a16:creationId xmlns:a16="http://schemas.microsoft.com/office/drawing/2014/main" id="{4F483320-36B1-4F96-AF48-7631FCFABC3A}"/>
              </a:ext>
            </a:extLst>
          </p:cNvPr>
          <p:cNvSpPr/>
          <p:nvPr/>
        </p:nvSpPr>
        <p:spPr>
          <a:xfrm rot="4837102">
            <a:off x="1897297" y="3090528"/>
            <a:ext cx="513482" cy="16510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24" name="Arrow: Curved Down 23">
            <a:extLst>
              <a:ext uri="{FF2B5EF4-FFF2-40B4-BE49-F238E27FC236}">
                <a16:creationId xmlns:a16="http://schemas.microsoft.com/office/drawing/2014/main" id="{FE0CA3DA-1B9E-4135-B800-908FAE22B079}"/>
              </a:ext>
            </a:extLst>
          </p:cNvPr>
          <p:cNvSpPr/>
          <p:nvPr/>
        </p:nvSpPr>
        <p:spPr>
          <a:xfrm rot="2364582" flipH="1">
            <a:off x="1712676" y="2647041"/>
            <a:ext cx="302225" cy="123959"/>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25" name="Arrow: Curved Down 24">
            <a:extLst>
              <a:ext uri="{FF2B5EF4-FFF2-40B4-BE49-F238E27FC236}">
                <a16:creationId xmlns:a16="http://schemas.microsoft.com/office/drawing/2014/main" id="{D2248E4E-1B1A-42E4-AB7C-0435F74F2804}"/>
              </a:ext>
            </a:extLst>
          </p:cNvPr>
          <p:cNvSpPr/>
          <p:nvPr/>
        </p:nvSpPr>
        <p:spPr>
          <a:xfrm rot="19634238" flipH="1">
            <a:off x="1672231" y="2832594"/>
            <a:ext cx="169873" cy="108175"/>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26" name="Arrow: Curved Down 25">
            <a:extLst>
              <a:ext uri="{FF2B5EF4-FFF2-40B4-BE49-F238E27FC236}">
                <a16:creationId xmlns:a16="http://schemas.microsoft.com/office/drawing/2014/main" id="{A02266DD-0C03-48B9-ADC9-FB92694CF59C}"/>
              </a:ext>
            </a:extLst>
          </p:cNvPr>
          <p:cNvSpPr/>
          <p:nvPr/>
        </p:nvSpPr>
        <p:spPr>
          <a:xfrm rot="6080085">
            <a:off x="1877338" y="3115468"/>
            <a:ext cx="287789" cy="147248"/>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27" name="TextBox 26">
            <a:extLst>
              <a:ext uri="{FF2B5EF4-FFF2-40B4-BE49-F238E27FC236}">
                <a16:creationId xmlns:a16="http://schemas.microsoft.com/office/drawing/2014/main" id="{B81050E8-F9F0-4530-8233-C1AB54BA1506}"/>
              </a:ext>
            </a:extLst>
          </p:cNvPr>
          <p:cNvSpPr txBox="1"/>
          <p:nvPr/>
        </p:nvSpPr>
        <p:spPr>
          <a:xfrm>
            <a:off x="324097" y="3987148"/>
            <a:ext cx="1881349" cy="507831"/>
          </a:xfrm>
          <a:prstGeom prst="rect">
            <a:avLst/>
          </a:prstGeom>
          <a:noFill/>
        </p:spPr>
        <p:txBody>
          <a:bodyPr wrap="none" rtlCol="0">
            <a:spAutoFit/>
          </a:bodyPr>
          <a:lstStyle/>
          <a:p>
            <a:pPr defTabSz="685800">
              <a:buClrTx/>
              <a:defRPr/>
            </a:pPr>
            <a:r>
              <a:rPr lang="en-US" sz="1350" kern="1200" dirty="0">
                <a:solidFill>
                  <a:prstClr val="black"/>
                </a:solidFill>
                <a:latin typeface="Calibri" panose="020F0502020204030204"/>
                <a:ea typeface="+mn-ea"/>
                <a:cs typeface="+mn-cs"/>
              </a:rPr>
              <a:t>Insectary Production of</a:t>
            </a:r>
          </a:p>
          <a:p>
            <a:pPr algn="ctr" defTabSz="685800">
              <a:buClrTx/>
              <a:defRPr/>
            </a:pPr>
            <a:r>
              <a:rPr lang="en-US" sz="1350" i="1" kern="1200" dirty="0">
                <a:solidFill>
                  <a:prstClr val="black"/>
                </a:solidFill>
                <a:latin typeface="Calibri" panose="020F0502020204030204"/>
                <a:ea typeface="+mn-ea"/>
                <a:cs typeface="+mn-cs"/>
              </a:rPr>
              <a:t>Ganaspis brasiliensis</a:t>
            </a:r>
          </a:p>
        </p:txBody>
      </p:sp>
      <p:sp>
        <p:nvSpPr>
          <p:cNvPr id="28" name="Oval 27">
            <a:extLst>
              <a:ext uri="{FF2B5EF4-FFF2-40B4-BE49-F238E27FC236}">
                <a16:creationId xmlns:a16="http://schemas.microsoft.com/office/drawing/2014/main" id="{D17B364E-53EF-4D90-84D3-5A30FCFCCB83}"/>
              </a:ext>
            </a:extLst>
          </p:cNvPr>
          <p:cNvSpPr/>
          <p:nvPr/>
        </p:nvSpPr>
        <p:spPr>
          <a:xfrm>
            <a:off x="6818821" y="2424539"/>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0" name="Picture 29" descr="A insect on the ground&#10;&#10;Description automatically generated">
            <a:extLst>
              <a:ext uri="{FF2B5EF4-FFF2-40B4-BE49-F238E27FC236}">
                <a16:creationId xmlns:a16="http://schemas.microsoft.com/office/drawing/2014/main" id="{B1AED842-E042-4793-A769-8C03FC5B54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1027" y="2343916"/>
            <a:ext cx="913062" cy="684797"/>
          </a:xfrm>
          <a:prstGeom prst="rect">
            <a:avLst/>
          </a:prstGeom>
          <a:ln>
            <a:solidFill>
              <a:srgbClr val="FF0000"/>
            </a:solidFill>
          </a:ln>
        </p:spPr>
      </p:pic>
      <p:sp>
        <p:nvSpPr>
          <p:cNvPr id="31" name="TextBox 30">
            <a:extLst>
              <a:ext uri="{FF2B5EF4-FFF2-40B4-BE49-F238E27FC236}">
                <a16:creationId xmlns:a16="http://schemas.microsoft.com/office/drawing/2014/main" id="{51C41FD9-962A-4039-B029-0A327FCB7348}"/>
              </a:ext>
            </a:extLst>
          </p:cNvPr>
          <p:cNvSpPr txBox="1"/>
          <p:nvPr/>
        </p:nvSpPr>
        <p:spPr>
          <a:xfrm>
            <a:off x="6972356" y="3144236"/>
            <a:ext cx="1881349" cy="507831"/>
          </a:xfrm>
          <a:prstGeom prst="rect">
            <a:avLst/>
          </a:prstGeom>
          <a:noFill/>
        </p:spPr>
        <p:txBody>
          <a:bodyPr wrap="none" rtlCol="0">
            <a:spAutoFit/>
          </a:bodyPr>
          <a:lstStyle/>
          <a:p>
            <a:pPr defTabSz="685800">
              <a:buClrTx/>
              <a:defRPr/>
            </a:pPr>
            <a:r>
              <a:rPr lang="en-US" sz="1350" kern="1200" dirty="0">
                <a:solidFill>
                  <a:prstClr val="black"/>
                </a:solidFill>
                <a:latin typeface="Calibri" panose="020F0502020204030204"/>
                <a:ea typeface="+mn-ea"/>
                <a:cs typeface="+mn-cs"/>
              </a:rPr>
              <a:t>Insectary Production of</a:t>
            </a:r>
          </a:p>
          <a:p>
            <a:pPr algn="ctr" defTabSz="685800">
              <a:buClrTx/>
              <a:defRPr/>
            </a:pPr>
            <a:r>
              <a:rPr lang="en-US" sz="1350" i="1" kern="1200" dirty="0">
                <a:solidFill>
                  <a:prstClr val="black"/>
                </a:solidFill>
                <a:latin typeface="Calibri" panose="020F0502020204030204"/>
                <a:ea typeface="+mn-ea"/>
                <a:cs typeface="+mn-cs"/>
              </a:rPr>
              <a:t>Ganaspis brasiliensis</a:t>
            </a:r>
          </a:p>
        </p:txBody>
      </p:sp>
      <p:sp>
        <p:nvSpPr>
          <p:cNvPr id="32" name="Oval 31">
            <a:extLst>
              <a:ext uri="{FF2B5EF4-FFF2-40B4-BE49-F238E27FC236}">
                <a16:creationId xmlns:a16="http://schemas.microsoft.com/office/drawing/2014/main" id="{1687EC02-AAEB-4765-8828-F8D861413061}"/>
              </a:ext>
            </a:extLst>
          </p:cNvPr>
          <p:cNvSpPr/>
          <p:nvPr/>
        </p:nvSpPr>
        <p:spPr>
          <a:xfrm>
            <a:off x="6900166" y="2164014"/>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Oval 32">
            <a:extLst>
              <a:ext uri="{FF2B5EF4-FFF2-40B4-BE49-F238E27FC236}">
                <a16:creationId xmlns:a16="http://schemas.microsoft.com/office/drawing/2014/main" id="{C0A6DB9B-ADCE-478F-8B1D-2CFA1A8A8A26}"/>
              </a:ext>
            </a:extLst>
          </p:cNvPr>
          <p:cNvSpPr/>
          <p:nvPr/>
        </p:nvSpPr>
        <p:spPr>
          <a:xfrm>
            <a:off x="5855215" y="2813160"/>
            <a:ext cx="144379" cy="1495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61" name="Group 60">
            <a:extLst>
              <a:ext uri="{FF2B5EF4-FFF2-40B4-BE49-F238E27FC236}">
                <a16:creationId xmlns:a16="http://schemas.microsoft.com/office/drawing/2014/main" id="{9C91AE34-2B28-4AE1-A49D-561517749865}"/>
              </a:ext>
            </a:extLst>
          </p:cNvPr>
          <p:cNvGrpSpPr/>
          <p:nvPr/>
        </p:nvGrpSpPr>
        <p:grpSpPr>
          <a:xfrm>
            <a:off x="6560294" y="1897783"/>
            <a:ext cx="585507" cy="692901"/>
            <a:chOff x="8747058" y="2530377"/>
            <a:chExt cx="780676" cy="923868"/>
          </a:xfrm>
        </p:grpSpPr>
        <p:sp>
          <p:nvSpPr>
            <p:cNvPr id="36" name="Arrow: Curved Down 35">
              <a:extLst>
                <a:ext uri="{FF2B5EF4-FFF2-40B4-BE49-F238E27FC236}">
                  <a16:creationId xmlns:a16="http://schemas.microsoft.com/office/drawing/2014/main" id="{FBCB1D90-90CE-4EBB-A0E1-4A16A705F8B2}"/>
                </a:ext>
              </a:extLst>
            </p:cNvPr>
            <p:cNvSpPr/>
            <p:nvPr/>
          </p:nvSpPr>
          <p:spPr>
            <a:xfrm rot="19133275">
              <a:off x="9100720" y="2530377"/>
              <a:ext cx="402966" cy="23698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37" name="Arrow: Curved Down 36">
              <a:extLst>
                <a:ext uri="{FF2B5EF4-FFF2-40B4-BE49-F238E27FC236}">
                  <a16:creationId xmlns:a16="http://schemas.microsoft.com/office/drawing/2014/main" id="{82E40557-FE2E-40DD-9839-BD5854A3458E}"/>
                </a:ext>
              </a:extLst>
            </p:cNvPr>
            <p:cNvSpPr/>
            <p:nvPr/>
          </p:nvSpPr>
          <p:spPr>
            <a:xfrm rot="19634238" flipH="1">
              <a:off x="8747058" y="2832033"/>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38" name="Arrow: Curved Down 37">
              <a:extLst>
                <a:ext uri="{FF2B5EF4-FFF2-40B4-BE49-F238E27FC236}">
                  <a16:creationId xmlns:a16="http://schemas.microsoft.com/office/drawing/2014/main" id="{CD3A8F1F-E51B-417E-964B-069F16313639}"/>
                </a:ext>
              </a:extLst>
            </p:cNvPr>
            <p:cNvSpPr/>
            <p:nvPr/>
          </p:nvSpPr>
          <p:spPr>
            <a:xfrm rot="6080085">
              <a:off x="9237709" y="3164220"/>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60" name="Group 59">
            <a:extLst>
              <a:ext uri="{FF2B5EF4-FFF2-40B4-BE49-F238E27FC236}">
                <a16:creationId xmlns:a16="http://schemas.microsoft.com/office/drawing/2014/main" id="{76C8DCFD-5006-4432-8EE4-2B6B358FF66C}"/>
              </a:ext>
            </a:extLst>
          </p:cNvPr>
          <p:cNvGrpSpPr/>
          <p:nvPr/>
        </p:nvGrpSpPr>
        <p:grpSpPr>
          <a:xfrm>
            <a:off x="5376473" y="1939296"/>
            <a:ext cx="680627" cy="513126"/>
            <a:chOff x="7168631" y="2585728"/>
            <a:chExt cx="907502" cy="684168"/>
          </a:xfrm>
        </p:grpSpPr>
        <p:sp>
          <p:nvSpPr>
            <p:cNvPr id="39" name="Arrow: Curved Down 38">
              <a:extLst>
                <a:ext uri="{FF2B5EF4-FFF2-40B4-BE49-F238E27FC236}">
                  <a16:creationId xmlns:a16="http://schemas.microsoft.com/office/drawing/2014/main" id="{774114A8-BF7B-4E47-BED0-C6370961F6AE}"/>
                </a:ext>
              </a:extLst>
            </p:cNvPr>
            <p:cNvSpPr/>
            <p:nvPr/>
          </p:nvSpPr>
          <p:spPr>
            <a:xfrm rot="3062998">
              <a:off x="7779263" y="2691824"/>
              <a:ext cx="402966" cy="19077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0" name="Arrow: Curved Down 39">
              <a:extLst>
                <a:ext uri="{FF2B5EF4-FFF2-40B4-BE49-F238E27FC236}">
                  <a16:creationId xmlns:a16="http://schemas.microsoft.com/office/drawing/2014/main" id="{EF18177B-6B19-41EF-9AB8-5B9619436606}"/>
                </a:ext>
              </a:extLst>
            </p:cNvPr>
            <p:cNvSpPr/>
            <p:nvPr/>
          </p:nvSpPr>
          <p:spPr>
            <a:xfrm rot="19634238" flipH="1">
              <a:off x="7168631" y="2655938"/>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1" name="Arrow: Curved Down 40">
              <a:extLst>
                <a:ext uri="{FF2B5EF4-FFF2-40B4-BE49-F238E27FC236}">
                  <a16:creationId xmlns:a16="http://schemas.microsoft.com/office/drawing/2014/main" id="{67E8DEFA-C60A-4356-A890-868D18EA7117}"/>
                </a:ext>
              </a:extLst>
            </p:cNvPr>
            <p:cNvSpPr/>
            <p:nvPr/>
          </p:nvSpPr>
          <p:spPr>
            <a:xfrm rot="7996621">
              <a:off x="7529419" y="2979871"/>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4" name="Group 3">
            <a:extLst>
              <a:ext uri="{FF2B5EF4-FFF2-40B4-BE49-F238E27FC236}">
                <a16:creationId xmlns:a16="http://schemas.microsoft.com/office/drawing/2014/main" id="{AEF2513C-7DB2-489D-A37D-43D60BAE2026}"/>
              </a:ext>
            </a:extLst>
          </p:cNvPr>
          <p:cNvGrpSpPr/>
          <p:nvPr/>
        </p:nvGrpSpPr>
        <p:grpSpPr>
          <a:xfrm rot="4251153">
            <a:off x="5570173" y="2476835"/>
            <a:ext cx="648799" cy="604034"/>
            <a:chOff x="7370099" y="3351307"/>
            <a:chExt cx="780676" cy="923868"/>
          </a:xfrm>
        </p:grpSpPr>
        <p:sp>
          <p:nvSpPr>
            <p:cNvPr id="42" name="Arrow: Curved Down 41">
              <a:extLst>
                <a:ext uri="{FF2B5EF4-FFF2-40B4-BE49-F238E27FC236}">
                  <a16:creationId xmlns:a16="http://schemas.microsoft.com/office/drawing/2014/main" id="{E16DF80C-82E4-4224-B31C-4404C9B43CDD}"/>
                </a:ext>
              </a:extLst>
            </p:cNvPr>
            <p:cNvSpPr/>
            <p:nvPr/>
          </p:nvSpPr>
          <p:spPr>
            <a:xfrm rot="19133275">
              <a:off x="7723761" y="3351307"/>
              <a:ext cx="402966" cy="23698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3" name="Arrow: Curved Down 42">
              <a:extLst>
                <a:ext uri="{FF2B5EF4-FFF2-40B4-BE49-F238E27FC236}">
                  <a16:creationId xmlns:a16="http://schemas.microsoft.com/office/drawing/2014/main" id="{1FDBA32D-FD1D-4D0C-B8A9-CB9920BB0A76}"/>
                </a:ext>
              </a:extLst>
            </p:cNvPr>
            <p:cNvSpPr/>
            <p:nvPr/>
          </p:nvSpPr>
          <p:spPr>
            <a:xfrm rot="19634238" flipH="1">
              <a:off x="7370099" y="3652963"/>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4" name="Arrow: Curved Down 43">
              <a:extLst>
                <a:ext uri="{FF2B5EF4-FFF2-40B4-BE49-F238E27FC236}">
                  <a16:creationId xmlns:a16="http://schemas.microsoft.com/office/drawing/2014/main" id="{FFF11DDF-C58E-4886-85E6-84C1C5778F64}"/>
                </a:ext>
              </a:extLst>
            </p:cNvPr>
            <p:cNvSpPr/>
            <p:nvPr/>
          </p:nvSpPr>
          <p:spPr>
            <a:xfrm rot="6080085">
              <a:off x="7860750" y="3985150"/>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5" name="Group 4">
            <a:extLst>
              <a:ext uri="{FF2B5EF4-FFF2-40B4-BE49-F238E27FC236}">
                <a16:creationId xmlns:a16="http://schemas.microsoft.com/office/drawing/2014/main" id="{D3578346-CD9A-4906-9EE4-F1AFDE101BD4}"/>
              </a:ext>
            </a:extLst>
          </p:cNvPr>
          <p:cNvGrpSpPr/>
          <p:nvPr/>
        </p:nvGrpSpPr>
        <p:grpSpPr>
          <a:xfrm rot="8714518">
            <a:off x="1700234" y="1612048"/>
            <a:ext cx="595614" cy="556580"/>
            <a:chOff x="2067332" y="2137586"/>
            <a:chExt cx="780676" cy="923868"/>
          </a:xfrm>
        </p:grpSpPr>
        <p:sp>
          <p:nvSpPr>
            <p:cNvPr id="48" name="Arrow: Curved Down 47">
              <a:extLst>
                <a:ext uri="{FF2B5EF4-FFF2-40B4-BE49-F238E27FC236}">
                  <a16:creationId xmlns:a16="http://schemas.microsoft.com/office/drawing/2014/main" id="{D4FF24A0-4561-4073-BD9D-F99907C94943}"/>
                </a:ext>
              </a:extLst>
            </p:cNvPr>
            <p:cNvSpPr/>
            <p:nvPr/>
          </p:nvSpPr>
          <p:spPr>
            <a:xfrm rot="19133275">
              <a:off x="2420994" y="2137586"/>
              <a:ext cx="402966" cy="23698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9" name="Arrow: Curved Down 48">
              <a:extLst>
                <a:ext uri="{FF2B5EF4-FFF2-40B4-BE49-F238E27FC236}">
                  <a16:creationId xmlns:a16="http://schemas.microsoft.com/office/drawing/2014/main" id="{2BC5F8FB-DBB6-4397-BA92-2FA6BA0D4E36}"/>
                </a:ext>
              </a:extLst>
            </p:cNvPr>
            <p:cNvSpPr/>
            <p:nvPr/>
          </p:nvSpPr>
          <p:spPr>
            <a:xfrm rot="19634238" flipH="1">
              <a:off x="2067332" y="2439242"/>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0" name="Arrow: Curved Down 49">
              <a:extLst>
                <a:ext uri="{FF2B5EF4-FFF2-40B4-BE49-F238E27FC236}">
                  <a16:creationId xmlns:a16="http://schemas.microsoft.com/office/drawing/2014/main" id="{458BE041-CA83-4379-93E4-B20C4740FCA0}"/>
                </a:ext>
              </a:extLst>
            </p:cNvPr>
            <p:cNvSpPr/>
            <p:nvPr/>
          </p:nvSpPr>
          <p:spPr>
            <a:xfrm rot="6080085">
              <a:off x="2557983" y="2771429"/>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51" name="Group 50">
            <a:extLst>
              <a:ext uri="{FF2B5EF4-FFF2-40B4-BE49-F238E27FC236}">
                <a16:creationId xmlns:a16="http://schemas.microsoft.com/office/drawing/2014/main" id="{5E2AC60A-A846-4010-9178-A6B1166E6A25}"/>
              </a:ext>
            </a:extLst>
          </p:cNvPr>
          <p:cNvGrpSpPr/>
          <p:nvPr/>
        </p:nvGrpSpPr>
        <p:grpSpPr>
          <a:xfrm rot="8714518">
            <a:off x="5997266" y="3256714"/>
            <a:ext cx="595614" cy="556580"/>
            <a:chOff x="2067332" y="2137586"/>
            <a:chExt cx="780676" cy="923868"/>
          </a:xfrm>
        </p:grpSpPr>
        <p:sp>
          <p:nvSpPr>
            <p:cNvPr id="52" name="Arrow: Curved Down 51">
              <a:extLst>
                <a:ext uri="{FF2B5EF4-FFF2-40B4-BE49-F238E27FC236}">
                  <a16:creationId xmlns:a16="http://schemas.microsoft.com/office/drawing/2014/main" id="{4900791D-1A90-48B4-84EA-693015FFCD31}"/>
                </a:ext>
              </a:extLst>
            </p:cNvPr>
            <p:cNvSpPr/>
            <p:nvPr/>
          </p:nvSpPr>
          <p:spPr>
            <a:xfrm rot="19133275">
              <a:off x="2420994" y="2137586"/>
              <a:ext cx="402966" cy="23698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3" name="Arrow: Curved Down 52">
              <a:extLst>
                <a:ext uri="{FF2B5EF4-FFF2-40B4-BE49-F238E27FC236}">
                  <a16:creationId xmlns:a16="http://schemas.microsoft.com/office/drawing/2014/main" id="{10E065B4-72E6-40D1-BE6C-6787980141DF}"/>
                </a:ext>
              </a:extLst>
            </p:cNvPr>
            <p:cNvSpPr/>
            <p:nvPr/>
          </p:nvSpPr>
          <p:spPr>
            <a:xfrm rot="19634238" flipH="1">
              <a:off x="2067332" y="2439242"/>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4" name="Arrow: Curved Down 53">
              <a:extLst>
                <a:ext uri="{FF2B5EF4-FFF2-40B4-BE49-F238E27FC236}">
                  <a16:creationId xmlns:a16="http://schemas.microsoft.com/office/drawing/2014/main" id="{D3B0D99A-8F64-4263-A7A2-3A514D891138}"/>
                </a:ext>
              </a:extLst>
            </p:cNvPr>
            <p:cNvSpPr/>
            <p:nvPr/>
          </p:nvSpPr>
          <p:spPr>
            <a:xfrm rot="6080085">
              <a:off x="2557983" y="2771429"/>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59" name="Group 58">
            <a:extLst>
              <a:ext uri="{FF2B5EF4-FFF2-40B4-BE49-F238E27FC236}">
                <a16:creationId xmlns:a16="http://schemas.microsoft.com/office/drawing/2014/main" id="{07AB40DE-B2B9-4CE6-B0B4-AF947CD5BBF9}"/>
              </a:ext>
            </a:extLst>
          </p:cNvPr>
          <p:cNvGrpSpPr/>
          <p:nvPr/>
        </p:nvGrpSpPr>
        <p:grpSpPr>
          <a:xfrm rot="4031383">
            <a:off x="6286230" y="2745197"/>
            <a:ext cx="564358" cy="782780"/>
            <a:chOff x="2382041" y="3681787"/>
            <a:chExt cx="752477" cy="1043706"/>
          </a:xfrm>
        </p:grpSpPr>
        <p:sp>
          <p:nvSpPr>
            <p:cNvPr id="55" name="Arrow: Curved Down 54">
              <a:extLst>
                <a:ext uri="{FF2B5EF4-FFF2-40B4-BE49-F238E27FC236}">
                  <a16:creationId xmlns:a16="http://schemas.microsoft.com/office/drawing/2014/main" id="{855876BC-2F0F-48A8-ABB8-194D04A3D93E}"/>
                </a:ext>
              </a:extLst>
            </p:cNvPr>
            <p:cNvSpPr/>
            <p:nvPr/>
          </p:nvSpPr>
          <p:spPr>
            <a:xfrm rot="4837102">
              <a:off x="2682129" y="4273104"/>
              <a:ext cx="684642" cy="220136"/>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6" name="Arrow: Curved Down 55">
              <a:extLst>
                <a:ext uri="{FF2B5EF4-FFF2-40B4-BE49-F238E27FC236}">
                  <a16:creationId xmlns:a16="http://schemas.microsoft.com/office/drawing/2014/main" id="{759B22CD-BFE9-4332-9ABD-CA2E2565B7BA}"/>
                </a:ext>
              </a:extLst>
            </p:cNvPr>
            <p:cNvSpPr/>
            <p:nvPr/>
          </p:nvSpPr>
          <p:spPr>
            <a:xfrm rot="2364582" flipH="1">
              <a:off x="2435968" y="3681787"/>
              <a:ext cx="402966" cy="165279"/>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7" name="Arrow: Curved Down 56">
              <a:extLst>
                <a:ext uri="{FF2B5EF4-FFF2-40B4-BE49-F238E27FC236}">
                  <a16:creationId xmlns:a16="http://schemas.microsoft.com/office/drawing/2014/main" id="{E87E339B-EFE9-4DCA-B74E-67E3854092EC}"/>
                </a:ext>
              </a:extLst>
            </p:cNvPr>
            <p:cNvSpPr/>
            <p:nvPr/>
          </p:nvSpPr>
          <p:spPr>
            <a:xfrm rot="19634238" flipH="1">
              <a:off x="2382041" y="3929192"/>
              <a:ext cx="226497" cy="144233"/>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8" name="Arrow: Curved Down 57">
              <a:extLst>
                <a:ext uri="{FF2B5EF4-FFF2-40B4-BE49-F238E27FC236}">
                  <a16:creationId xmlns:a16="http://schemas.microsoft.com/office/drawing/2014/main" id="{7B33F2E4-D137-448A-B034-92C3EC08E4C4}"/>
                </a:ext>
              </a:extLst>
            </p:cNvPr>
            <p:cNvSpPr/>
            <p:nvPr/>
          </p:nvSpPr>
          <p:spPr>
            <a:xfrm rot="6080085">
              <a:off x="2655516" y="4306357"/>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62" name="Group 61">
            <a:extLst>
              <a:ext uri="{FF2B5EF4-FFF2-40B4-BE49-F238E27FC236}">
                <a16:creationId xmlns:a16="http://schemas.microsoft.com/office/drawing/2014/main" id="{B6B187E5-6CAA-4505-80ED-FEC8C13AF91D}"/>
              </a:ext>
            </a:extLst>
          </p:cNvPr>
          <p:cNvGrpSpPr/>
          <p:nvPr/>
        </p:nvGrpSpPr>
        <p:grpSpPr>
          <a:xfrm rot="5687261">
            <a:off x="6502670" y="1533914"/>
            <a:ext cx="488110" cy="460469"/>
            <a:chOff x="7168631" y="2655938"/>
            <a:chExt cx="650813" cy="613958"/>
          </a:xfrm>
        </p:grpSpPr>
        <p:sp>
          <p:nvSpPr>
            <p:cNvPr id="64" name="Arrow: Curved Down 63">
              <a:extLst>
                <a:ext uri="{FF2B5EF4-FFF2-40B4-BE49-F238E27FC236}">
                  <a16:creationId xmlns:a16="http://schemas.microsoft.com/office/drawing/2014/main" id="{A7B7CFCD-9126-45C0-A1F5-963A67C2204D}"/>
                </a:ext>
              </a:extLst>
            </p:cNvPr>
            <p:cNvSpPr/>
            <p:nvPr/>
          </p:nvSpPr>
          <p:spPr>
            <a:xfrm rot="19634238" flipH="1">
              <a:off x="7168631" y="2655938"/>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65" name="Arrow: Curved Down 64">
              <a:extLst>
                <a:ext uri="{FF2B5EF4-FFF2-40B4-BE49-F238E27FC236}">
                  <a16:creationId xmlns:a16="http://schemas.microsoft.com/office/drawing/2014/main" id="{3CBEB6F9-B273-4ED2-B725-DF70D3B067EB}"/>
                </a:ext>
              </a:extLst>
            </p:cNvPr>
            <p:cNvSpPr/>
            <p:nvPr/>
          </p:nvSpPr>
          <p:spPr>
            <a:xfrm rot="7996621">
              <a:off x="7529419" y="2979871"/>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grpSp>
        <p:nvGrpSpPr>
          <p:cNvPr id="66" name="Group 65">
            <a:extLst>
              <a:ext uri="{FF2B5EF4-FFF2-40B4-BE49-F238E27FC236}">
                <a16:creationId xmlns:a16="http://schemas.microsoft.com/office/drawing/2014/main" id="{6CD3AF0F-8FE6-4F12-81D4-D520394B94A3}"/>
              </a:ext>
            </a:extLst>
          </p:cNvPr>
          <p:cNvGrpSpPr/>
          <p:nvPr/>
        </p:nvGrpSpPr>
        <p:grpSpPr>
          <a:xfrm>
            <a:off x="6442620" y="2418709"/>
            <a:ext cx="488110" cy="460469"/>
            <a:chOff x="7168631" y="2655938"/>
            <a:chExt cx="650813" cy="613958"/>
          </a:xfrm>
        </p:grpSpPr>
        <p:sp>
          <p:nvSpPr>
            <p:cNvPr id="68" name="Arrow: Curved Down 67">
              <a:extLst>
                <a:ext uri="{FF2B5EF4-FFF2-40B4-BE49-F238E27FC236}">
                  <a16:creationId xmlns:a16="http://schemas.microsoft.com/office/drawing/2014/main" id="{37558477-4AAA-40AC-9BD2-600BF399D221}"/>
                </a:ext>
              </a:extLst>
            </p:cNvPr>
            <p:cNvSpPr/>
            <p:nvPr/>
          </p:nvSpPr>
          <p:spPr>
            <a:xfrm rot="19634238" flipH="1">
              <a:off x="7168631" y="2655938"/>
              <a:ext cx="422199" cy="244498"/>
            </a:xfrm>
            <a:prstGeom prst="curvedDownArrow">
              <a:avLst>
                <a:gd name="adj1" fmla="val 25000"/>
                <a:gd name="adj2" fmla="val 50000"/>
                <a:gd name="adj3" fmla="val 423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69" name="Arrow: Curved Down 68">
              <a:extLst>
                <a:ext uri="{FF2B5EF4-FFF2-40B4-BE49-F238E27FC236}">
                  <a16:creationId xmlns:a16="http://schemas.microsoft.com/office/drawing/2014/main" id="{E1666E02-9D70-42C3-A286-30480AAD0DF3}"/>
                </a:ext>
              </a:extLst>
            </p:cNvPr>
            <p:cNvSpPr/>
            <p:nvPr/>
          </p:nvSpPr>
          <p:spPr>
            <a:xfrm rot="7996621">
              <a:off x="7529419" y="2979871"/>
              <a:ext cx="383719" cy="19633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grpSp>
    </p:spTree>
    <p:extLst>
      <p:ext uri="{BB962C8B-B14F-4D97-AF65-F5344CB8AC3E}">
        <p14:creationId xmlns:p14="http://schemas.microsoft.com/office/powerpoint/2010/main" val="22158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par>
                                <p:cTn id="91" presetID="10"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7" grpId="0" animBg="1"/>
      <p:bldP spid="18" grpId="0" animBg="1"/>
      <p:bldP spid="19" grpId="0" animBg="1"/>
      <p:bldP spid="20" grpId="0" animBg="1"/>
      <p:bldP spid="21" grpId="0" animBg="1"/>
      <p:bldP spid="23" grpId="0" animBg="1"/>
      <p:bldP spid="24" grpId="0" animBg="1"/>
      <p:bldP spid="25" grpId="0" animBg="1"/>
      <p:bldP spid="26" grpId="0" animBg="1"/>
      <p:bldP spid="28"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
          <p:cNvSpPr txBox="1">
            <a:spLocks noChangeArrowheads="1"/>
          </p:cNvSpPr>
          <p:nvPr/>
        </p:nvSpPr>
        <p:spPr bwMode="auto">
          <a:xfrm>
            <a:off x="1068657" y="1052554"/>
            <a:ext cx="7017677" cy="3477875"/>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274320" indent="-274320" fontAlgn="base">
              <a:spcBef>
                <a:spcPct val="0"/>
              </a:spcBef>
              <a:spcAft>
                <a:spcPts val="1200"/>
              </a:spcAft>
              <a:buClrTx/>
              <a:buFont typeface="+mj-lt"/>
              <a:buAutoNum type="arabicPeriod"/>
            </a:pPr>
            <a:r>
              <a:rPr lang="en-US" sz="2000" b="1" kern="1200" dirty="0">
                <a:latin typeface="Calibri"/>
              </a:rPr>
              <a:t>Evaluate behavioral tactics for organic management of SWD</a:t>
            </a:r>
          </a:p>
          <a:p>
            <a:pPr marL="274320" indent="-274320" fontAlgn="base">
              <a:spcBef>
                <a:spcPct val="0"/>
              </a:spcBef>
              <a:spcAft>
                <a:spcPts val="1200"/>
              </a:spcAft>
              <a:buClrTx/>
              <a:buFont typeface="+mj-lt"/>
              <a:buAutoNum type="arabicPeriod"/>
            </a:pPr>
            <a:r>
              <a:rPr lang="en-US" sz="2000" b="1" kern="1200" dirty="0">
                <a:latin typeface="Calibri"/>
              </a:rPr>
              <a:t>Improve effectiveness and feasibility of cultural strategies for organic management of SWD</a:t>
            </a:r>
          </a:p>
          <a:p>
            <a:pPr marL="274320" indent="-274320" fontAlgn="base">
              <a:spcBef>
                <a:spcPct val="0"/>
              </a:spcBef>
              <a:spcAft>
                <a:spcPts val="1200"/>
              </a:spcAft>
              <a:buClrTx/>
              <a:buFont typeface="+mj-lt"/>
              <a:buAutoNum type="arabicPeriod"/>
            </a:pPr>
            <a:r>
              <a:rPr lang="en-US" sz="2000" b="1" kern="1200" dirty="0">
                <a:latin typeface="Calibri"/>
              </a:rPr>
              <a:t>Incorporate biological control in organic management of SWD</a:t>
            </a:r>
          </a:p>
          <a:p>
            <a:pPr marL="274320" indent="-274320" fontAlgn="base">
              <a:spcBef>
                <a:spcPct val="0"/>
              </a:spcBef>
              <a:spcAft>
                <a:spcPts val="1200"/>
              </a:spcAft>
              <a:buClrTx/>
              <a:buFont typeface="+mj-lt"/>
              <a:buAutoNum type="arabicPeriod"/>
            </a:pPr>
            <a:r>
              <a:rPr lang="en-US" sz="2000" b="1" kern="1200" dirty="0">
                <a:latin typeface="Calibri"/>
              </a:rPr>
              <a:t>Integrate new OMRI-approved products into season-long IPM programs</a:t>
            </a:r>
          </a:p>
          <a:p>
            <a:pPr marL="274320" indent="-274320" fontAlgn="base">
              <a:spcBef>
                <a:spcPct val="0"/>
              </a:spcBef>
              <a:spcAft>
                <a:spcPct val="0"/>
              </a:spcAft>
              <a:buClrTx/>
              <a:buFont typeface="+mj-lt"/>
              <a:buAutoNum type="arabicPeriod"/>
            </a:pPr>
            <a:r>
              <a:rPr lang="en-US" sz="2000" b="1" kern="1200" dirty="0">
                <a:latin typeface="Calibri"/>
              </a:rPr>
              <a:t>Develop an integrated outreach approach to implement organic SWD management strategies and evaluate their economic impact</a:t>
            </a:r>
          </a:p>
        </p:txBody>
      </p:sp>
      <p:sp>
        <p:nvSpPr>
          <p:cNvPr id="22" name="TextBox 5"/>
          <p:cNvSpPr txBox="1">
            <a:spLocks noChangeArrowheads="1"/>
          </p:cNvSpPr>
          <p:nvPr/>
        </p:nvSpPr>
        <p:spPr bwMode="auto">
          <a:xfrm>
            <a:off x="1238795" y="368731"/>
            <a:ext cx="6681285" cy="523220"/>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2800" b="1" kern="1200" dirty="0">
                <a:solidFill>
                  <a:schemeClr val="tx2"/>
                </a:solidFill>
                <a:latin typeface="+mj-lt"/>
                <a:cs typeface="Times New Roman"/>
              </a:rPr>
              <a:t>Objectives</a:t>
            </a:r>
          </a:p>
        </p:txBody>
      </p:sp>
      <p:pic>
        <p:nvPicPr>
          <p:cNvPr id="48" name="Picture 47"/>
          <p:cNvPicPr>
            <a:picLocks noChangeAspect="1"/>
          </p:cNvPicPr>
          <p:nvPr/>
        </p:nvPicPr>
        <p:blipFill>
          <a:blip r:embed="rId2"/>
          <a:stretch>
            <a:fillRect/>
          </a:stretch>
        </p:blipFill>
        <p:spPr>
          <a:xfrm>
            <a:off x="8088265" y="7587"/>
            <a:ext cx="1038225" cy="619125"/>
          </a:xfrm>
          <a:prstGeom prst="rect">
            <a:avLst/>
          </a:prstGeom>
        </p:spPr>
      </p:pic>
      <p:grpSp>
        <p:nvGrpSpPr>
          <p:cNvPr id="19" name="Group 18">
            <a:extLst>
              <a:ext uri="{FF2B5EF4-FFF2-40B4-BE49-F238E27FC236}">
                <a16:creationId xmlns:a16="http://schemas.microsoft.com/office/drawing/2014/main" id="{D7CC2792-23F5-44BE-813C-3E7713098F1B}"/>
              </a:ext>
            </a:extLst>
          </p:cNvPr>
          <p:cNvGrpSpPr/>
          <p:nvPr/>
        </p:nvGrpSpPr>
        <p:grpSpPr>
          <a:xfrm>
            <a:off x="-2438" y="4756048"/>
            <a:ext cx="9144000" cy="389913"/>
            <a:chOff x="-2438" y="4756048"/>
            <a:chExt cx="9144000" cy="389913"/>
          </a:xfrm>
        </p:grpSpPr>
        <p:sp>
          <p:nvSpPr>
            <p:cNvPr id="20" name="Rectangle 19">
              <a:extLst>
                <a:ext uri="{FF2B5EF4-FFF2-40B4-BE49-F238E27FC236}">
                  <a16:creationId xmlns:a16="http://schemas.microsoft.com/office/drawing/2014/main" id="{7682D91B-3B27-4145-AE39-31548237C331}"/>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BD3DDC8-3F28-41A5-83BA-FEEA9C93B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25" name="Picture 8" descr="Logo: UC Davis expanded wordmark">
              <a:extLst>
                <a:ext uri="{FF2B5EF4-FFF2-40B4-BE49-F238E27FC236}">
                  <a16:creationId xmlns:a16="http://schemas.microsoft.com/office/drawing/2014/main" id="{CFB57A0C-A186-4666-A2C0-56A28E1832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270D165-228C-44C7-92AB-668CA0256B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32" name="Picture 31">
              <a:extLst>
                <a:ext uri="{FF2B5EF4-FFF2-40B4-BE49-F238E27FC236}">
                  <a16:creationId xmlns:a16="http://schemas.microsoft.com/office/drawing/2014/main" id="{506AD941-A7F5-4B7F-B226-0D4006538B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33" name="Picture 32">
              <a:extLst>
                <a:ext uri="{FF2B5EF4-FFF2-40B4-BE49-F238E27FC236}">
                  <a16:creationId xmlns:a16="http://schemas.microsoft.com/office/drawing/2014/main" id="{57A8D2E1-4411-4ABC-B051-E164E5E988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34" name="Picture 33">
              <a:extLst>
                <a:ext uri="{FF2B5EF4-FFF2-40B4-BE49-F238E27FC236}">
                  <a16:creationId xmlns:a16="http://schemas.microsoft.com/office/drawing/2014/main" id="{37B76995-A00D-489B-9A0C-C3A041CB12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35" name="Picture 34">
              <a:extLst>
                <a:ext uri="{FF2B5EF4-FFF2-40B4-BE49-F238E27FC236}">
                  <a16:creationId xmlns:a16="http://schemas.microsoft.com/office/drawing/2014/main" id="{D4E47533-7731-4784-935F-B95556FF1D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36" name="Picture 35">
              <a:extLst>
                <a:ext uri="{FF2B5EF4-FFF2-40B4-BE49-F238E27FC236}">
                  <a16:creationId xmlns:a16="http://schemas.microsoft.com/office/drawing/2014/main" id="{29DBB9E6-4443-46C9-9C98-EAE2852811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37" name="Picture 36">
              <a:extLst>
                <a:ext uri="{FF2B5EF4-FFF2-40B4-BE49-F238E27FC236}">
                  <a16:creationId xmlns:a16="http://schemas.microsoft.com/office/drawing/2014/main" id="{91D6AAEE-89DA-4801-8F40-1BF07D7CAA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38" name="Picture 37" descr="Screen Shot 2017-11-15 at 11.08.38 AM.png">
              <a:extLst>
                <a:ext uri="{FF2B5EF4-FFF2-40B4-BE49-F238E27FC236}">
                  <a16:creationId xmlns:a16="http://schemas.microsoft.com/office/drawing/2014/main" id="{C1F8E48B-3DB6-4C0B-90FE-455D292152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46" name="Picture 2">
              <a:extLst>
                <a:ext uri="{FF2B5EF4-FFF2-40B4-BE49-F238E27FC236}">
                  <a16:creationId xmlns:a16="http://schemas.microsoft.com/office/drawing/2014/main" id="{64967F7F-D23D-4FBD-8FCE-F8AF2544811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47" name="Picture 2" descr="Image result for rutgers university logo">
              <a:extLst>
                <a:ext uri="{FF2B5EF4-FFF2-40B4-BE49-F238E27FC236}">
                  <a16:creationId xmlns:a16="http://schemas.microsoft.com/office/drawing/2014/main" id="{4B3A3BFE-F7A3-4DF0-9D74-CAB20BD27EF4}"/>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9445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0F4498-1727-4C33-B968-5E914326C3A5}"/>
              </a:ext>
            </a:extLst>
          </p:cNvPr>
          <p:cNvSpPr txBox="1"/>
          <p:nvPr/>
        </p:nvSpPr>
        <p:spPr>
          <a:xfrm>
            <a:off x="1877957" y="126471"/>
            <a:ext cx="5424049" cy="415498"/>
          </a:xfrm>
          <a:prstGeom prst="rect">
            <a:avLst/>
          </a:prstGeom>
          <a:noFill/>
        </p:spPr>
        <p:txBody>
          <a:bodyPr wrap="none" rtlCol="0">
            <a:spAutoFit/>
          </a:bodyPr>
          <a:lstStyle/>
          <a:p>
            <a:pPr defTabSz="342900">
              <a:buClrTx/>
              <a:defRPr/>
            </a:pPr>
            <a:r>
              <a:rPr lang="en-US" sz="2100" kern="1200" dirty="0">
                <a:solidFill>
                  <a:prstClr val="black"/>
                </a:solidFill>
                <a:latin typeface="Calibri" panose="020F0502020204030204"/>
                <a:ea typeface="+mn-ea"/>
                <a:cs typeface="+mn-cs"/>
              </a:rPr>
              <a:t>Summary – Accomplishments BioControl Tactics</a:t>
            </a:r>
          </a:p>
        </p:txBody>
      </p:sp>
      <p:pic>
        <p:nvPicPr>
          <p:cNvPr id="22" name="Picture 21">
            <a:extLst>
              <a:ext uri="{FF2B5EF4-FFF2-40B4-BE49-F238E27FC236}">
                <a16:creationId xmlns:a16="http://schemas.microsoft.com/office/drawing/2014/main" id="{4AED26EB-EBBD-463A-B484-A9301CCE20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5152" y="826739"/>
            <a:ext cx="2432199" cy="1823363"/>
          </a:xfrm>
          <a:prstGeom prst="rect">
            <a:avLst/>
          </a:prstGeom>
          <a:ln w="12700">
            <a:solidFill>
              <a:schemeClr val="tx1"/>
            </a:solidFill>
          </a:ln>
        </p:spPr>
      </p:pic>
      <p:sp>
        <p:nvSpPr>
          <p:cNvPr id="23" name="TextBox 22">
            <a:extLst>
              <a:ext uri="{FF2B5EF4-FFF2-40B4-BE49-F238E27FC236}">
                <a16:creationId xmlns:a16="http://schemas.microsoft.com/office/drawing/2014/main" id="{1D5E4FAC-2BD2-42A7-8A88-6A09E43D425B}"/>
              </a:ext>
            </a:extLst>
          </p:cNvPr>
          <p:cNvSpPr txBox="1"/>
          <p:nvPr/>
        </p:nvSpPr>
        <p:spPr>
          <a:xfrm>
            <a:off x="6066254" y="2658165"/>
            <a:ext cx="2509996" cy="1869743"/>
          </a:xfrm>
          <a:prstGeom prst="rect">
            <a:avLst/>
          </a:prstGeom>
          <a:noFill/>
        </p:spPr>
        <p:txBody>
          <a:bodyPr wrap="square" rtlCol="0">
            <a:spAutoFit/>
          </a:bodyPr>
          <a:lstStyle/>
          <a:p>
            <a:pPr algn="ctr" defTabSz="342900">
              <a:buClrTx/>
              <a:tabLst>
                <a:tab pos="126206" algn="l"/>
              </a:tabLst>
              <a:defRPr/>
            </a:pPr>
            <a:r>
              <a:rPr lang="en-US" sz="1350" i="1" kern="1200" dirty="0">
                <a:solidFill>
                  <a:prstClr val="black"/>
                </a:solidFill>
                <a:latin typeface="Calibri" panose="020F0502020204030204"/>
                <a:ea typeface="+mn-ea"/>
                <a:cs typeface="Arial" panose="020B0604020202020204" pitchFamily="34" charset="0"/>
              </a:rPr>
              <a:t>Ganaspis brasiliensis</a:t>
            </a:r>
            <a:r>
              <a:rPr lang="en-US" sz="1350" kern="1200" dirty="0">
                <a:solidFill>
                  <a:prstClr val="black"/>
                </a:solidFill>
                <a:latin typeface="Calibri" panose="020F0502020204030204"/>
                <a:ea typeface="+mn-ea"/>
                <a:cs typeface="Arial" panose="020B0604020202020204" pitchFamily="34" charset="0"/>
              </a:rPr>
              <a:t> (Figitidae)</a:t>
            </a:r>
          </a:p>
          <a:p>
            <a:pPr algn="ctr" defTabSz="342900">
              <a:buClrTx/>
              <a:tabLst>
                <a:tab pos="126206" algn="l"/>
              </a:tabLst>
              <a:defRPr/>
            </a:pPr>
            <a:endParaRPr lang="en-US" sz="1050" dirty="0">
              <a:solidFill>
                <a:prstClr val="black"/>
              </a:solidFill>
              <a:latin typeface="Calibri" panose="020F0502020204030204"/>
              <a:cs typeface="Arial" panose="020B0604020202020204" pitchFamily="34" charset="0"/>
            </a:endParaRPr>
          </a:p>
          <a:p>
            <a:pPr algn="ctr" defTabSz="342900">
              <a:buClrTx/>
              <a:tabLst>
                <a:tab pos="126206" algn="l"/>
              </a:tabLst>
              <a:defRPr/>
            </a:pPr>
            <a:r>
              <a:rPr lang="en-US" sz="1350" kern="1200" dirty="0">
                <a:solidFill>
                  <a:prstClr val="black"/>
                </a:solidFill>
                <a:latin typeface="Calibri" panose="020F0502020204030204"/>
                <a:ea typeface="+mn-ea"/>
                <a:cs typeface="Arial" panose="020B0604020202020204" pitchFamily="34" charset="0"/>
              </a:rPr>
              <a:t>Selected for classical biocontrol (based on safety and efficacy)</a:t>
            </a:r>
          </a:p>
          <a:p>
            <a:pPr algn="ctr" defTabSz="342900">
              <a:buClrTx/>
              <a:tabLst>
                <a:tab pos="126206" algn="l"/>
              </a:tabLst>
              <a:defRPr/>
            </a:pPr>
            <a:endParaRPr lang="en-US" sz="1050" dirty="0">
              <a:solidFill>
                <a:prstClr val="black"/>
              </a:solidFill>
              <a:latin typeface="Calibri" panose="020F0502020204030204"/>
              <a:cs typeface="Arial" panose="020B0604020202020204" pitchFamily="34" charset="0"/>
            </a:endParaRPr>
          </a:p>
          <a:p>
            <a:pPr algn="ctr" defTabSz="342900">
              <a:buClrTx/>
              <a:tabLst>
                <a:tab pos="126206" algn="l"/>
              </a:tabLst>
              <a:defRPr/>
            </a:pPr>
            <a:r>
              <a:rPr lang="en-US" sz="1350" kern="1200" dirty="0">
                <a:solidFill>
                  <a:prstClr val="black"/>
                </a:solidFill>
                <a:latin typeface="Calibri" panose="020F0502020204030204"/>
                <a:ea typeface="+mn-ea"/>
                <a:cs typeface="Arial" panose="020B0604020202020204" pitchFamily="34" charset="0"/>
              </a:rPr>
              <a:t>The USDA APHIS petition process in nearly complete and we hope to have permits in 2021 and begin releases in 2022</a:t>
            </a:r>
          </a:p>
        </p:txBody>
      </p:sp>
      <p:sp>
        <p:nvSpPr>
          <p:cNvPr id="8" name="TextBox 7">
            <a:extLst>
              <a:ext uri="{FF2B5EF4-FFF2-40B4-BE49-F238E27FC236}">
                <a16:creationId xmlns:a16="http://schemas.microsoft.com/office/drawing/2014/main" id="{AB559FE4-0CC7-4AC1-A052-0CE3410C2384}"/>
              </a:ext>
            </a:extLst>
          </p:cNvPr>
          <p:cNvSpPr txBox="1"/>
          <p:nvPr/>
        </p:nvSpPr>
        <p:spPr>
          <a:xfrm>
            <a:off x="392995" y="2662631"/>
            <a:ext cx="4519934" cy="1661993"/>
          </a:xfrm>
          <a:prstGeom prst="rect">
            <a:avLst/>
          </a:prstGeom>
          <a:noFill/>
        </p:spPr>
        <p:txBody>
          <a:bodyPr wrap="square" rtlCol="0">
            <a:spAutoFit/>
          </a:bodyPr>
          <a:lstStyle/>
          <a:p>
            <a:pPr algn="ctr" defTabSz="342900">
              <a:buClrTx/>
              <a:defRPr/>
            </a:pPr>
            <a:r>
              <a:rPr lang="en-US" sz="1350" i="1" kern="1200" dirty="0">
                <a:solidFill>
                  <a:prstClr val="black"/>
                </a:solidFill>
                <a:latin typeface="Calibri" panose="020F0502020204030204"/>
                <a:ea typeface="+mn-ea"/>
                <a:cs typeface="+mn-cs"/>
              </a:rPr>
              <a:t>Pachycrepoideus vindemiae                Trichopria drosophilae</a:t>
            </a:r>
          </a:p>
          <a:p>
            <a:pPr algn="ctr" defTabSz="342900">
              <a:buClrTx/>
              <a:defRPr/>
            </a:pPr>
            <a:endParaRPr lang="en-US" sz="1050" dirty="0">
              <a:solidFill>
                <a:prstClr val="black"/>
              </a:solidFill>
              <a:latin typeface="Calibri" panose="020F0502020204030204"/>
            </a:endParaRPr>
          </a:p>
          <a:p>
            <a:pPr marL="214313" indent="-214313"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Augmentation trials showed increased parasitism in some cases, but no economically </a:t>
            </a:r>
            <a:r>
              <a:rPr lang="en-US" sz="1050" dirty="0">
                <a:solidFill>
                  <a:prstClr val="black"/>
                </a:solidFill>
                <a:latin typeface="Calibri" panose="020F0502020204030204"/>
              </a:rPr>
              <a:t>important differences in SWD numbers, fruit infestation or percentage parasitism</a:t>
            </a:r>
          </a:p>
          <a:p>
            <a:pPr marL="214313" indent="-214313" algn="ctr" defTabSz="342900">
              <a:buClrTx/>
              <a:buFont typeface="Arial" panose="020B0604020202020204" pitchFamily="34" charset="0"/>
              <a:buChar char="•"/>
              <a:defRPr/>
            </a:pPr>
            <a:endParaRPr lang="en-US" sz="1350" kern="1200" dirty="0">
              <a:solidFill>
                <a:prstClr val="black"/>
              </a:solidFill>
              <a:latin typeface="Calibri" panose="020F0502020204030204"/>
              <a:ea typeface="+mn-ea"/>
              <a:cs typeface="+mn-cs"/>
            </a:endParaRPr>
          </a:p>
          <a:p>
            <a:pPr marL="214313" indent="-214313" algn="ctr" defTabSz="342900">
              <a:buClrTx/>
              <a:buFont typeface="Arial" panose="020B0604020202020204" pitchFamily="34" charset="0"/>
              <a:buChar char="•"/>
              <a:defRPr/>
            </a:pPr>
            <a:r>
              <a:rPr lang="en-US" sz="1350" kern="1200" dirty="0">
                <a:solidFill>
                  <a:prstClr val="black"/>
                </a:solidFill>
                <a:latin typeface="Calibri" panose="020F0502020204030204"/>
                <a:ea typeface="+mn-ea"/>
                <a:cs typeface="+mn-cs"/>
              </a:rPr>
              <a:t>Still in experimental phase, not yet commercially available in USA and undetermined costs or benefits for SWD control</a:t>
            </a:r>
          </a:p>
        </p:txBody>
      </p:sp>
      <p:pic>
        <p:nvPicPr>
          <p:cNvPr id="14" name="Picture 13" descr="A close up of a bug&#10;&#10;Description automatically generated">
            <a:extLst>
              <a:ext uri="{FF2B5EF4-FFF2-40B4-BE49-F238E27FC236}">
                <a16:creationId xmlns:a16="http://schemas.microsoft.com/office/drawing/2014/main" id="{DD2C7E94-80BB-4B5A-811B-D04E1CD32E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316" y="826741"/>
            <a:ext cx="2432199" cy="1818497"/>
          </a:xfrm>
          <a:prstGeom prst="rect">
            <a:avLst/>
          </a:prstGeom>
          <a:ln>
            <a:solidFill>
              <a:schemeClr val="tx1"/>
            </a:solidFill>
          </a:ln>
        </p:spPr>
      </p:pic>
      <p:pic>
        <p:nvPicPr>
          <p:cNvPr id="24" name="Picture 23" descr="A close up of an insect&#10;&#10;Description automatically generated">
            <a:extLst>
              <a:ext uri="{FF2B5EF4-FFF2-40B4-BE49-F238E27FC236}">
                <a16:creationId xmlns:a16="http://schemas.microsoft.com/office/drawing/2014/main" id="{E659B9C2-F791-4DBA-B91C-53B043DB8B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28720" y="829520"/>
            <a:ext cx="2332436" cy="1823363"/>
          </a:xfrm>
          <a:prstGeom prst="rect">
            <a:avLst/>
          </a:prstGeom>
          <a:ln>
            <a:solidFill>
              <a:schemeClr val="tx1"/>
            </a:solidFill>
          </a:ln>
        </p:spPr>
      </p:pic>
      <p:pic>
        <p:nvPicPr>
          <p:cNvPr id="12" name="Picture 11">
            <a:extLst>
              <a:ext uri="{FF2B5EF4-FFF2-40B4-BE49-F238E27FC236}">
                <a16:creationId xmlns:a16="http://schemas.microsoft.com/office/drawing/2014/main" id="{22E063B4-2520-49DE-BB0D-6185D95EB207}"/>
              </a:ext>
            </a:extLst>
          </p:cNvPr>
          <p:cNvPicPr>
            <a:picLocks noChangeAspect="1"/>
          </p:cNvPicPr>
          <p:nvPr/>
        </p:nvPicPr>
        <p:blipFill>
          <a:blip r:embed="rId5"/>
          <a:stretch>
            <a:fillRect/>
          </a:stretch>
        </p:blipFill>
        <p:spPr>
          <a:xfrm>
            <a:off x="8088266" y="7588"/>
            <a:ext cx="1038225" cy="619125"/>
          </a:xfrm>
          <a:prstGeom prst="rect">
            <a:avLst/>
          </a:prstGeom>
        </p:spPr>
      </p:pic>
      <p:grpSp>
        <p:nvGrpSpPr>
          <p:cNvPr id="13" name="Group 12">
            <a:extLst>
              <a:ext uri="{FF2B5EF4-FFF2-40B4-BE49-F238E27FC236}">
                <a16:creationId xmlns:a16="http://schemas.microsoft.com/office/drawing/2014/main" id="{0AF4E490-98C3-4A9F-B2FB-F3BCF2388ACB}"/>
              </a:ext>
            </a:extLst>
          </p:cNvPr>
          <p:cNvGrpSpPr/>
          <p:nvPr/>
        </p:nvGrpSpPr>
        <p:grpSpPr>
          <a:xfrm>
            <a:off x="-2438" y="4756049"/>
            <a:ext cx="9144000" cy="389913"/>
            <a:chOff x="-2438" y="4756048"/>
            <a:chExt cx="9144000" cy="389913"/>
          </a:xfrm>
        </p:grpSpPr>
        <p:sp>
          <p:nvSpPr>
            <p:cNvPr id="15" name="Rectangle 14">
              <a:extLst>
                <a:ext uri="{FF2B5EF4-FFF2-40B4-BE49-F238E27FC236}">
                  <a16:creationId xmlns:a16="http://schemas.microsoft.com/office/drawing/2014/main" id="{8FFD7CDA-C626-4FCF-9716-7808DC00E2E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6" name="Picture 15">
              <a:extLst>
                <a:ext uri="{FF2B5EF4-FFF2-40B4-BE49-F238E27FC236}">
                  <a16:creationId xmlns:a16="http://schemas.microsoft.com/office/drawing/2014/main" id="{D1514093-94E9-4AC6-A73A-90C9A0BFD4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7" name="Picture 8" descr="Logo: UC Davis expanded wordmark">
              <a:extLst>
                <a:ext uri="{FF2B5EF4-FFF2-40B4-BE49-F238E27FC236}">
                  <a16:creationId xmlns:a16="http://schemas.microsoft.com/office/drawing/2014/main" id="{CE34F5AF-B1B4-4D80-A070-9C655DDF68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B1189A0-DCEE-4949-8053-8A0274DD8F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 name="Picture 18">
              <a:extLst>
                <a:ext uri="{FF2B5EF4-FFF2-40B4-BE49-F238E27FC236}">
                  <a16:creationId xmlns:a16="http://schemas.microsoft.com/office/drawing/2014/main" id="{76CE19A6-ACF4-43F4-8F45-D2D234DD9B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20" name="Picture 19">
              <a:extLst>
                <a:ext uri="{FF2B5EF4-FFF2-40B4-BE49-F238E27FC236}">
                  <a16:creationId xmlns:a16="http://schemas.microsoft.com/office/drawing/2014/main" id="{05217A9C-CFFC-4012-AA5D-56456C5BF8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1" name="Picture 20">
              <a:extLst>
                <a:ext uri="{FF2B5EF4-FFF2-40B4-BE49-F238E27FC236}">
                  <a16:creationId xmlns:a16="http://schemas.microsoft.com/office/drawing/2014/main" id="{2245CF59-C31C-4B4A-8E1D-C239A26EF6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5" name="Picture 24">
              <a:extLst>
                <a:ext uri="{FF2B5EF4-FFF2-40B4-BE49-F238E27FC236}">
                  <a16:creationId xmlns:a16="http://schemas.microsoft.com/office/drawing/2014/main" id="{0558733C-8F98-4719-827F-93585452A4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6" name="Picture 25">
              <a:extLst>
                <a:ext uri="{FF2B5EF4-FFF2-40B4-BE49-F238E27FC236}">
                  <a16:creationId xmlns:a16="http://schemas.microsoft.com/office/drawing/2014/main" id="{0D6FB28B-9959-4C44-8936-A3F49239BC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7" name="Picture 26">
              <a:extLst>
                <a:ext uri="{FF2B5EF4-FFF2-40B4-BE49-F238E27FC236}">
                  <a16:creationId xmlns:a16="http://schemas.microsoft.com/office/drawing/2014/main" id="{93B11E0F-DCEE-48D9-A8E0-2B2B8F95BC9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8" name="Picture 27" descr="Screen Shot 2017-11-15 at 11.08.38 AM.png">
              <a:extLst>
                <a:ext uri="{FF2B5EF4-FFF2-40B4-BE49-F238E27FC236}">
                  <a16:creationId xmlns:a16="http://schemas.microsoft.com/office/drawing/2014/main" id="{5EE08280-1A44-47AD-B80F-D8DCF4E7E2D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9" name="Picture 2">
              <a:extLst>
                <a:ext uri="{FF2B5EF4-FFF2-40B4-BE49-F238E27FC236}">
                  <a16:creationId xmlns:a16="http://schemas.microsoft.com/office/drawing/2014/main" id="{E05DA934-7ACF-4DCE-879A-EC765DFDFAC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30" name="Picture 2" descr="Image result for rutgers university logo">
              <a:extLst>
                <a:ext uri="{FF2B5EF4-FFF2-40B4-BE49-F238E27FC236}">
                  <a16:creationId xmlns:a16="http://schemas.microsoft.com/office/drawing/2014/main" id="{4BF17EB1-1ED7-403E-BF81-238EB9C3467F}"/>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838877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36779" y="1130039"/>
            <a:ext cx="3902299" cy="1299156"/>
          </a:xfrm>
          <a:prstGeom prst="rect">
            <a:avLst/>
          </a:prstGeom>
          <a:ln w="19050">
            <a:solidFill>
              <a:schemeClr val="tx1"/>
            </a:solidFill>
          </a:ln>
        </p:spPr>
      </p:pic>
      <p:pic>
        <p:nvPicPr>
          <p:cNvPr id="7" name="Picture 6"/>
          <p:cNvPicPr>
            <a:picLocks noChangeAspect="1"/>
          </p:cNvPicPr>
          <p:nvPr/>
        </p:nvPicPr>
        <p:blipFill>
          <a:blip r:embed="rId3"/>
          <a:stretch>
            <a:fillRect/>
          </a:stretch>
        </p:blipFill>
        <p:spPr>
          <a:xfrm>
            <a:off x="4773964" y="187612"/>
            <a:ext cx="3960254" cy="2656268"/>
          </a:xfrm>
          <a:prstGeom prst="rect">
            <a:avLst/>
          </a:prstGeom>
        </p:spPr>
      </p:pic>
      <p:pic>
        <p:nvPicPr>
          <p:cNvPr id="5" name="Picture 4"/>
          <p:cNvPicPr>
            <a:picLocks noChangeAspect="1"/>
          </p:cNvPicPr>
          <p:nvPr/>
        </p:nvPicPr>
        <p:blipFill>
          <a:blip r:embed="rId4"/>
          <a:stretch>
            <a:fillRect/>
          </a:stretch>
        </p:blipFill>
        <p:spPr>
          <a:xfrm>
            <a:off x="351849" y="2582639"/>
            <a:ext cx="3887228" cy="2057644"/>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4773964" y="1464259"/>
            <a:ext cx="3390128" cy="1625054"/>
          </a:xfrm>
          <a:prstGeom prst="rect">
            <a:avLst/>
          </a:prstGeom>
        </p:spPr>
      </p:pic>
      <p:pic>
        <p:nvPicPr>
          <p:cNvPr id="9" name="Picture 8"/>
          <p:cNvPicPr>
            <a:picLocks noChangeAspect="1"/>
          </p:cNvPicPr>
          <p:nvPr/>
        </p:nvPicPr>
        <p:blipFill>
          <a:blip r:embed="rId6"/>
          <a:stretch>
            <a:fillRect/>
          </a:stretch>
        </p:blipFill>
        <p:spPr>
          <a:xfrm>
            <a:off x="4773965" y="3089312"/>
            <a:ext cx="3728434" cy="1371600"/>
          </a:xfrm>
          <a:prstGeom prst="rect">
            <a:avLst/>
          </a:prstGeom>
        </p:spPr>
      </p:pic>
      <p:sp>
        <p:nvSpPr>
          <p:cNvPr id="10" name="Title 9"/>
          <p:cNvSpPr>
            <a:spLocks noGrp="1"/>
          </p:cNvSpPr>
          <p:nvPr>
            <p:ph type="title"/>
          </p:nvPr>
        </p:nvSpPr>
        <p:spPr>
          <a:xfrm>
            <a:off x="679927" y="231079"/>
            <a:ext cx="3068435" cy="829671"/>
          </a:xfrm>
        </p:spPr>
        <p:txBody>
          <a:bodyPr>
            <a:normAutofit fontScale="90000"/>
          </a:bodyPr>
          <a:lstStyle/>
          <a:p>
            <a:pPr algn="ctr"/>
            <a:r>
              <a:rPr lang="en-US" sz="3000" b="1" dirty="0">
                <a:solidFill>
                  <a:srgbClr val="FF0000"/>
                </a:solidFill>
              </a:rPr>
              <a:t>Three review articles</a:t>
            </a:r>
          </a:p>
        </p:txBody>
      </p:sp>
      <p:sp>
        <p:nvSpPr>
          <p:cNvPr id="2" name="Rectangle 1">
            <a:extLst>
              <a:ext uri="{FF2B5EF4-FFF2-40B4-BE49-F238E27FC236}">
                <a16:creationId xmlns:a16="http://schemas.microsoft.com/office/drawing/2014/main" id="{13958683-F077-4E32-8C81-C2297A9847C5}"/>
              </a:ext>
            </a:extLst>
          </p:cNvPr>
          <p:cNvSpPr/>
          <p:nvPr/>
        </p:nvSpPr>
        <p:spPr>
          <a:xfrm>
            <a:off x="4745971" y="279918"/>
            <a:ext cx="4099448" cy="44716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a:extLst>
              <a:ext uri="{FF2B5EF4-FFF2-40B4-BE49-F238E27FC236}">
                <a16:creationId xmlns:a16="http://schemas.microsoft.com/office/drawing/2014/main" id="{18877759-8176-4F31-B391-26BDBC77AC23}"/>
              </a:ext>
            </a:extLst>
          </p:cNvPr>
          <p:cNvPicPr>
            <a:picLocks noChangeAspect="1"/>
          </p:cNvPicPr>
          <p:nvPr/>
        </p:nvPicPr>
        <p:blipFill>
          <a:blip r:embed="rId7"/>
          <a:stretch>
            <a:fillRect/>
          </a:stretch>
        </p:blipFill>
        <p:spPr>
          <a:xfrm>
            <a:off x="8088266" y="7588"/>
            <a:ext cx="1038225" cy="619125"/>
          </a:xfrm>
          <a:prstGeom prst="rect">
            <a:avLst/>
          </a:prstGeom>
        </p:spPr>
      </p:pic>
      <p:grpSp>
        <p:nvGrpSpPr>
          <p:cNvPr id="13" name="Group 12">
            <a:extLst>
              <a:ext uri="{FF2B5EF4-FFF2-40B4-BE49-F238E27FC236}">
                <a16:creationId xmlns:a16="http://schemas.microsoft.com/office/drawing/2014/main" id="{1A6FE53E-F8F9-478D-9455-7F0403097DA8}"/>
              </a:ext>
            </a:extLst>
          </p:cNvPr>
          <p:cNvGrpSpPr/>
          <p:nvPr/>
        </p:nvGrpSpPr>
        <p:grpSpPr>
          <a:xfrm>
            <a:off x="-2438" y="4756049"/>
            <a:ext cx="9144000" cy="389913"/>
            <a:chOff x="-2438" y="4756048"/>
            <a:chExt cx="9144000" cy="389913"/>
          </a:xfrm>
        </p:grpSpPr>
        <p:sp>
          <p:nvSpPr>
            <p:cNvPr id="14" name="Rectangle 13">
              <a:extLst>
                <a:ext uri="{FF2B5EF4-FFF2-40B4-BE49-F238E27FC236}">
                  <a16:creationId xmlns:a16="http://schemas.microsoft.com/office/drawing/2014/main" id="{849BC8EF-F2E8-45E6-B392-A6A636DF44B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5" name="Picture 14">
              <a:extLst>
                <a:ext uri="{FF2B5EF4-FFF2-40B4-BE49-F238E27FC236}">
                  <a16:creationId xmlns:a16="http://schemas.microsoft.com/office/drawing/2014/main" id="{E855656D-A970-49DC-B8F0-BA5C302133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6" name="Picture 8" descr="Logo: UC Davis expanded wordmark">
              <a:extLst>
                <a:ext uri="{FF2B5EF4-FFF2-40B4-BE49-F238E27FC236}">
                  <a16:creationId xmlns:a16="http://schemas.microsoft.com/office/drawing/2014/main" id="{AE0F82EC-6B9E-465B-A2DA-D6B651CF6B3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1732C3A-2976-4E06-BE95-1257DC70C8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8" name="Picture 17">
              <a:extLst>
                <a:ext uri="{FF2B5EF4-FFF2-40B4-BE49-F238E27FC236}">
                  <a16:creationId xmlns:a16="http://schemas.microsoft.com/office/drawing/2014/main" id="{C24105C1-CCAB-4507-88F4-5C91CCD8B4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 name="Picture 18">
              <a:extLst>
                <a:ext uri="{FF2B5EF4-FFF2-40B4-BE49-F238E27FC236}">
                  <a16:creationId xmlns:a16="http://schemas.microsoft.com/office/drawing/2014/main" id="{3ED97F89-B073-4BDA-9A11-443730546D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20" name="Picture 19">
              <a:extLst>
                <a:ext uri="{FF2B5EF4-FFF2-40B4-BE49-F238E27FC236}">
                  <a16:creationId xmlns:a16="http://schemas.microsoft.com/office/drawing/2014/main" id="{1ABA8C1B-3761-4D40-A6F0-47290800BF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1" name="Picture 20">
              <a:extLst>
                <a:ext uri="{FF2B5EF4-FFF2-40B4-BE49-F238E27FC236}">
                  <a16:creationId xmlns:a16="http://schemas.microsoft.com/office/drawing/2014/main" id="{9D7CE7A3-0D6E-4B9C-8826-8613E86FD38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2" name="Picture 21">
              <a:extLst>
                <a:ext uri="{FF2B5EF4-FFF2-40B4-BE49-F238E27FC236}">
                  <a16:creationId xmlns:a16="http://schemas.microsoft.com/office/drawing/2014/main" id="{D6A87E79-71DD-47B2-A134-40D5441CD54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3" name="Picture 22">
              <a:extLst>
                <a:ext uri="{FF2B5EF4-FFF2-40B4-BE49-F238E27FC236}">
                  <a16:creationId xmlns:a16="http://schemas.microsoft.com/office/drawing/2014/main" id="{DE49743E-5B03-40C8-8203-C60913C6AAD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4" name="Picture 23" descr="Screen Shot 2017-11-15 at 11.08.38 AM.png">
              <a:extLst>
                <a:ext uri="{FF2B5EF4-FFF2-40B4-BE49-F238E27FC236}">
                  <a16:creationId xmlns:a16="http://schemas.microsoft.com/office/drawing/2014/main" id="{85045922-08C8-4E16-959A-EA931137BC4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5" name="Picture 2">
              <a:extLst>
                <a:ext uri="{FF2B5EF4-FFF2-40B4-BE49-F238E27FC236}">
                  <a16:creationId xmlns:a16="http://schemas.microsoft.com/office/drawing/2014/main" id="{01D68019-9B88-417B-91EC-F513757E4F2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6" name="Picture 2" descr="Image result for rutgers university logo">
              <a:extLst>
                <a:ext uri="{FF2B5EF4-FFF2-40B4-BE49-F238E27FC236}">
                  <a16:creationId xmlns:a16="http://schemas.microsoft.com/office/drawing/2014/main" id="{55EEE346-8C37-4B21-96B2-5FB2A41615F1}"/>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8579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02BAD-D093-4621-B0CA-B7F384145318}"/>
              </a:ext>
            </a:extLst>
          </p:cNvPr>
          <p:cNvSpPr>
            <a:spLocks noGrp="1"/>
          </p:cNvSpPr>
          <p:nvPr>
            <p:ph idx="1"/>
          </p:nvPr>
        </p:nvSpPr>
        <p:spPr>
          <a:xfrm>
            <a:off x="1511710" y="1333500"/>
            <a:ext cx="6312924" cy="2476501"/>
          </a:xfrm>
        </p:spPr>
        <p:txBody>
          <a:bodyPr>
            <a:noAutofit/>
          </a:bodyPr>
          <a:lstStyle/>
          <a:p>
            <a:pPr marL="0" indent="0">
              <a:buNone/>
            </a:pPr>
            <a:r>
              <a:rPr lang="en-US" sz="1800" dirty="0"/>
              <a:t>4.1 Determine mechanisms and performance of </a:t>
            </a:r>
            <a:r>
              <a:rPr lang="en-US" sz="1800" dirty="0" err="1"/>
              <a:t>sterilants</a:t>
            </a:r>
            <a:r>
              <a:rPr lang="en-US" sz="1800" dirty="0"/>
              <a:t> for reducing infestation by SWD.</a:t>
            </a:r>
            <a:br>
              <a:rPr lang="en-US" sz="1800" dirty="0"/>
            </a:br>
            <a:endParaRPr lang="en-US" sz="1800" dirty="0"/>
          </a:p>
          <a:p>
            <a:pPr marL="0" indent="0">
              <a:buNone/>
            </a:pPr>
            <a:r>
              <a:rPr lang="en-US" sz="1800" dirty="0"/>
              <a:t>4.2 Determine how rotation programs of organic insecticides including </a:t>
            </a:r>
            <a:r>
              <a:rPr lang="en-US" sz="1800" dirty="0" err="1"/>
              <a:t>sterilants</a:t>
            </a:r>
            <a:r>
              <a:rPr lang="en-US" sz="1800" dirty="0"/>
              <a:t> affect SWD populations.</a:t>
            </a:r>
            <a:br>
              <a:rPr lang="en-US" sz="1800" dirty="0"/>
            </a:br>
            <a:endParaRPr lang="en-US" sz="1800" dirty="0"/>
          </a:p>
          <a:p>
            <a:pPr marL="0" indent="0">
              <a:buNone/>
            </a:pPr>
            <a:r>
              <a:rPr lang="en-US" sz="1800" dirty="0"/>
              <a:t>4.3 Demonstrate combined insecticide, biological and cultural control programs.</a:t>
            </a:r>
            <a:br>
              <a:rPr lang="en-US" sz="1800" dirty="0"/>
            </a:br>
            <a:endParaRPr lang="en-US" sz="1800" dirty="0"/>
          </a:p>
          <a:p>
            <a:pPr marL="0" indent="0">
              <a:buNone/>
            </a:pPr>
            <a:r>
              <a:rPr lang="en-US" sz="1800" dirty="0"/>
              <a:t>4.4 Monitor susceptibility of populations of SWD to spinosad using discriminating doses.</a:t>
            </a:r>
          </a:p>
        </p:txBody>
      </p:sp>
      <p:sp>
        <p:nvSpPr>
          <p:cNvPr id="2" name="TextBox 1">
            <a:extLst>
              <a:ext uri="{FF2B5EF4-FFF2-40B4-BE49-F238E27FC236}">
                <a16:creationId xmlns:a16="http://schemas.microsoft.com/office/drawing/2014/main" id="{349A65FE-C99C-4F21-9982-AB6830E463A5}"/>
              </a:ext>
            </a:extLst>
          </p:cNvPr>
          <p:cNvSpPr txBox="1"/>
          <p:nvPr/>
        </p:nvSpPr>
        <p:spPr>
          <a:xfrm>
            <a:off x="586555" y="567813"/>
            <a:ext cx="8163233" cy="415498"/>
          </a:xfrm>
          <a:prstGeom prst="rect">
            <a:avLst/>
          </a:prstGeom>
          <a:noFill/>
        </p:spPr>
        <p:txBody>
          <a:bodyPr wrap="square" rtlCol="0">
            <a:spAutoFit/>
          </a:bodyPr>
          <a:lstStyle/>
          <a:p>
            <a:pPr defTabSz="685800">
              <a:buClrTx/>
            </a:pPr>
            <a:r>
              <a:rPr lang="en-US" sz="2100" b="1" kern="1200" dirty="0">
                <a:solidFill>
                  <a:prstClr val="black"/>
                </a:solidFill>
                <a:latin typeface="Calibri" panose="020F0502020204030204"/>
                <a:ea typeface="+mn-ea"/>
                <a:cs typeface="+mn-cs"/>
              </a:rPr>
              <a:t>Objective 4. Integrate new OMRI-approved products into IPM programs. </a:t>
            </a:r>
          </a:p>
        </p:txBody>
      </p:sp>
      <p:grpSp>
        <p:nvGrpSpPr>
          <p:cNvPr id="4" name="Group 3">
            <a:extLst>
              <a:ext uri="{FF2B5EF4-FFF2-40B4-BE49-F238E27FC236}">
                <a16:creationId xmlns:a16="http://schemas.microsoft.com/office/drawing/2014/main" id="{FD2260A9-660D-40BA-B700-D101587A55AB}"/>
              </a:ext>
            </a:extLst>
          </p:cNvPr>
          <p:cNvGrpSpPr/>
          <p:nvPr/>
        </p:nvGrpSpPr>
        <p:grpSpPr>
          <a:xfrm>
            <a:off x="-2438" y="4756049"/>
            <a:ext cx="9144000" cy="389913"/>
            <a:chOff x="-2438" y="4756048"/>
            <a:chExt cx="9144000" cy="389913"/>
          </a:xfrm>
        </p:grpSpPr>
        <p:sp>
          <p:nvSpPr>
            <p:cNvPr id="5" name="Rectangle 4">
              <a:extLst>
                <a:ext uri="{FF2B5EF4-FFF2-40B4-BE49-F238E27FC236}">
                  <a16:creationId xmlns:a16="http://schemas.microsoft.com/office/drawing/2014/main" id="{A9FC61D2-18C1-42E2-8474-874FBE72D4FF}"/>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6" name="Picture 5">
              <a:extLst>
                <a:ext uri="{FF2B5EF4-FFF2-40B4-BE49-F238E27FC236}">
                  <a16:creationId xmlns:a16="http://schemas.microsoft.com/office/drawing/2014/main" id="{60455F7F-6914-4BE3-8E83-DE8DB14FF2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7" name="Picture 8" descr="Logo: UC Davis expanded wordmark">
              <a:extLst>
                <a:ext uri="{FF2B5EF4-FFF2-40B4-BE49-F238E27FC236}">
                  <a16:creationId xmlns:a16="http://schemas.microsoft.com/office/drawing/2014/main" id="{4533E236-152D-4EAA-99BC-221726A336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0BB8D8CB-537B-4003-AB05-4F74B50B7B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9" name="Picture 8">
              <a:extLst>
                <a:ext uri="{FF2B5EF4-FFF2-40B4-BE49-F238E27FC236}">
                  <a16:creationId xmlns:a16="http://schemas.microsoft.com/office/drawing/2014/main" id="{FACD33AA-AA65-4BB2-9161-DEF85CED13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0" name="Picture 9">
              <a:extLst>
                <a:ext uri="{FF2B5EF4-FFF2-40B4-BE49-F238E27FC236}">
                  <a16:creationId xmlns:a16="http://schemas.microsoft.com/office/drawing/2014/main" id="{6DB75CAE-E557-4A96-A123-A4B1833509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1" name="Picture 10">
              <a:extLst>
                <a:ext uri="{FF2B5EF4-FFF2-40B4-BE49-F238E27FC236}">
                  <a16:creationId xmlns:a16="http://schemas.microsoft.com/office/drawing/2014/main" id="{B3CDD031-F687-4356-8692-90983B2E68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2" name="Picture 11">
              <a:extLst>
                <a:ext uri="{FF2B5EF4-FFF2-40B4-BE49-F238E27FC236}">
                  <a16:creationId xmlns:a16="http://schemas.microsoft.com/office/drawing/2014/main" id="{CA7B7E79-F4F6-4737-9765-5D23862F9E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3" name="Picture 12">
              <a:extLst>
                <a:ext uri="{FF2B5EF4-FFF2-40B4-BE49-F238E27FC236}">
                  <a16:creationId xmlns:a16="http://schemas.microsoft.com/office/drawing/2014/main" id="{62D15F08-7A88-49EE-8193-E94FCB3B29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4" name="Picture 13">
              <a:extLst>
                <a:ext uri="{FF2B5EF4-FFF2-40B4-BE49-F238E27FC236}">
                  <a16:creationId xmlns:a16="http://schemas.microsoft.com/office/drawing/2014/main" id="{9180EA2C-795C-4C0B-A75C-9A8D9244AC8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5" name="Picture 14" descr="Screen Shot 2017-11-15 at 11.08.38 AM.png">
              <a:extLst>
                <a:ext uri="{FF2B5EF4-FFF2-40B4-BE49-F238E27FC236}">
                  <a16:creationId xmlns:a16="http://schemas.microsoft.com/office/drawing/2014/main" id="{D7810329-CD1E-44DF-9978-D6C0D9363B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6" name="Picture 2">
              <a:extLst>
                <a:ext uri="{FF2B5EF4-FFF2-40B4-BE49-F238E27FC236}">
                  <a16:creationId xmlns:a16="http://schemas.microsoft.com/office/drawing/2014/main" id="{A98034C5-DE01-4F49-89FA-785B4D3B566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7" name="Picture 2" descr="Image result for rutgers university logo">
              <a:extLst>
                <a:ext uri="{FF2B5EF4-FFF2-40B4-BE49-F238E27FC236}">
                  <a16:creationId xmlns:a16="http://schemas.microsoft.com/office/drawing/2014/main" id="{3BED9556-EE2A-42E4-B4EA-169AE6761ACE}"/>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215E0CEA-FC36-4782-8B25-1ACE303E90B9}"/>
              </a:ext>
            </a:extLst>
          </p:cNvPr>
          <p:cNvPicPr>
            <a:picLocks noChangeAspect="1"/>
          </p:cNvPicPr>
          <p:nvPr/>
        </p:nvPicPr>
        <p:blipFill>
          <a:blip r:embed="rId14"/>
          <a:stretch>
            <a:fillRect/>
          </a:stretch>
        </p:blipFill>
        <p:spPr>
          <a:xfrm>
            <a:off x="8088266" y="7588"/>
            <a:ext cx="1038225" cy="619125"/>
          </a:xfrm>
          <a:prstGeom prst="rect">
            <a:avLst/>
          </a:prstGeom>
        </p:spPr>
      </p:pic>
    </p:spTree>
    <p:extLst>
      <p:ext uri="{BB962C8B-B14F-4D97-AF65-F5344CB8AC3E}">
        <p14:creationId xmlns:p14="http://schemas.microsoft.com/office/powerpoint/2010/main" val="38767842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589380" y="818311"/>
            <a:ext cx="8253023" cy="3687235"/>
          </a:xfrm>
        </p:spPr>
        <p:txBody>
          <a:bodyPr>
            <a:normAutofit/>
          </a:bodyPr>
          <a:lstStyle/>
          <a:p>
            <a:pPr marL="0" indent="0">
              <a:buNone/>
            </a:pPr>
            <a:r>
              <a:rPr lang="en-US" sz="1800" dirty="0"/>
              <a:t>Fruit </a:t>
            </a:r>
            <a:r>
              <a:rPr lang="en-US" sz="1800" dirty="0" err="1"/>
              <a:t>sterilants</a:t>
            </a:r>
            <a:r>
              <a:rPr lang="en-US" sz="1800" dirty="0"/>
              <a:t>: combination of peroxyacetic acid (PAA) and hydrogen peroxide (HP). </a:t>
            </a:r>
          </a:p>
          <a:p>
            <a:pPr marL="0" indent="0">
              <a:buNone/>
            </a:pPr>
            <a:r>
              <a:rPr lang="en-US" sz="1800" dirty="0"/>
              <a:t>Most formulations are ~22-26% PAA and 2-15% HP. </a:t>
            </a:r>
            <a:br>
              <a:rPr lang="en-US" sz="1800" dirty="0"/>
            </a:br>
            <a:endParaRPr lang="en-US" sz="1800" dirty="0"/>
          </a:p>
          <a:p>
            <a:pPr marL="0" indent="0">
              <a:buNone/>
            </a:pPr>
            <a:r>
              <a:rPr lang="en-US" sz="1800" dirty="0"/>
              <a:t>Numerous products available, e.g.: Jet-Ag, Oxidate 2.0, Rendition, </a:t>
            </a:r>
            <a:r>
              <a:rPr lang="en-US" sz="1800" dirty="0" err="1"/>
              <a:t>SporeQuell</a:t>
            </a:r>
            <a:endParaRPr lang="en-US" sz="1800" dirty="0"/>
          </a:p>
          <a:p>
            <a:pPr marL="0" indent="0">
              <a:buNone/>
            </a:pPr>
            <a:endParaRPr lang="en-US" sz="1800" dirty="0"/>
          </a:p>
          <a:p>
            <a:pPr marL="0" indent="0">
              <a:buNone/>
            </a:pPr>
            <a:endParaRPr lang="en-US" sz="1800" dirty="0"/>
          </a:p>
          <a:p>
            <a:pPr marL="0" indent="0">
              <a:buNone/>
            </a:pPr>
            <a:r>
              <a:rPr lang="en-US" sz="1800" dirty="0"/>
              <a:t>Active against microbes; used in post-harvest sanitation.</a:t>
            </a:r>
          </a:p>
          <a:p>
            <a:pPr marL="0" indent="0">
              <a:buNone/>
            </a:pPr>
            <a:endParaRPr lang="en-US" sz="1800" dirty="0"/>
          </a:p>
          <a:p>
            <a:pPr marL="0" indent="0">
              <a:buNone/>
            </a:pPr>
            <a:r>
              <a:rPr lang="en-US" sz="1800" dirty="0"/>
              <a:t>SWD need yeast species to develop properly. </a:t>
            </a:r>
          </a:p>
          <a:p>
            <a:pPr marL="0" indent="0">
              <a:buNone/>
            </a:pPr>
            <a:r>
              <a:rPr lang="en-US" sz="1800" dirty="0"/>
              <a:t>Laboratory and small-plot trials in blackberry and blueberry to test efficacy </a:t>
            </a:r>
            <a:br>
              <a:rPr lang="en-US" sz="1800" dirty="0"/>
            </a:br>
            <a:r>
              <a:rPr lang="en-US" sz="1800" dirty="0"/>
              <a:t>of PAA-HP products against SWD.</a:t>
            </a:r>
          </a:p>
        </p:txBody>
      </p:sp>
      <p:pic>
        <p:nvPicPr>
          <p:cNvPr id="6" name="Picture 5" descr="A picture containing text, clipart&#10;&#10;Description automatically generated">
            <a:extLst>
              <a:ext uri="{FF2B5EF4-FFF2-40B4-BE49-F238E27FC236}">
                <a16:creationId xmlns:a16="http://schemas.microsoft.com/office/drawing/2014/main" id="{532712A8-CA25-4B57-8024-43C94C693B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7986" y="2056420"/>
            <a:ext cx="1060400" cy="661947"/>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E332E26-C37E-4DE2-89FD-45C0A50471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0045" y="2083593"/>
            <a:ext cx="1945011" cy="634774"/>
          </a:xfrm>
          <a:prstGeom prst="rect">
            <a:avLst/>
          </a:prstGeom>
        </p:spPr>
      </p:pic>
      <p:pic>
        <p:nvPicPr>
          <p:cNvPr id="10" name="Picture 9" descr="A white background with black text&#10;&#10;Description automatically generated with medium confidence">
            <a:extLst>
              <a:ext uri="{FF2B5EF4-FFF2-40B4-BE49-F238E27FC236}">
                <a16:creationId xmlns:a16="http://schemas.microsoft.com/office/drawing/2014/main" id="{BC840D7F-B8CA-4E77-9768-6905FAA518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6714" y="2168013"/>
            <a:ext cx="1850882" cy="465934"/>
          </a:xfrm>
          <a:prstGeom prst="rect">
            <a:avLst/>
          </a:prstGeom>
        </p:spPr>
      </p:pic>
      <p:pic>
        <p:nvPicPr>
          <p:cNvPr id="14" name="Picture 13" descr="Logo, company name&#10;&#10;Description automatically generated">
            <a:extLst>
              <a:ext uri="{FF2B5EF4-FFF2-40B4-BE49-F238E27FC236}">
                <a16:creationId xmlns:a16="http://schemas.microsoft.com/office/drawing/2014/main" id="{B197E37C-E4B1-432F-A165-C25EFEF448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69255" y="2012934"/>
            <a:ext cx="1561682" cy="776090"/>
          </a:xfrm>
          <a:prstGeom prst="rect">
            <a:avLst/>
          </a:prstGeom>
        </p:spPr>
      </p:pic>
      <p:sp>
        <p:nvSpPr>
          <p:cNvPr id="2" name="Rectangle 1">
            <a:extLst>
              <a:ext uri="{FF2B5EF4-FFF2-40B4-BE49-F238E27FC236}">
                <a16:creationId xmlns:a16="http://schemas.microsoft.com/office/drawing/2014/main" id="{9A3CE9D6-1040-4992-BDEA-71C1550154A0}"/>
              </a:ext>
            </a:extLst>
          </p:cNvPr>
          <p:cNvSpPr/>
          <p:nvPr/>
        </p:nvSpPr>
        <p:spPr>
          <a:xfrm>
            <a:off x="229866" y="282845"/>
            <a:ext cx="7571110" cy="923330"/>
          </a:xfrm>
          <a:prstGeom prst="rect">
            <a:avLst/>
          </a:prstGeom>
        </p:spPr>
        <p:txBody>
          <a:bodyPr wrap="square">
            <a:spAutoFit/>
          </a:bodyPr>
          <a:lstStyle/>
          <a:p>
            <a:pPr defTabSz="685800">
              <a:buClrTx/>
            </a:pPr>
            <a:r>
              <a:rPr lang="en-US" sz="1800" b="1" kern="1200" dirty="0">
                <a:solidFill>
                  <a:prstClr val="black"/>
                </a:solidFill>
                <a:latin typeface="Calibri" panose="020F0502020204030204"/>
                <a:ea typeface="+mn-ea"/>
                <a:cs typeface="+mn-cs"/>
              </a:rPr>
              <a:t>4.1 Determine mechanisms and performance of </a:t>
            </a:r>
            <a:r>
              <a:rPr lang="en-US" sz="1800" b="1" kern="1200" dirty="0" err="1">
                <a:solidFill>
                  <a:prstClr val="black"/>
                </a:solidFill>
                <a:latin typeface="Calibri" panose="020F0502020204030204"/>
                <a:ea typeface="+mn-ea"/>
                <a:cs typeface="+mn-cs"/>
              </a:rPr>
              <a:t>sterilants</a:t>
            </a:r>
            <a:r>
              <a:rPr lang="en-US" sz="1800" b="1" kern="1200" dirty="0">
                <a:solidFill>
                  <a:prstClr val="black"/>
                </a:solidFill>
                <a:latin typeface="Calibri" panose="020F0502020204030204"/>
                <a:ea typeface="+mn-ea"/>
                <a:cs typeface="+mn-cs"/>
              </a:rPr>
              <a:t> for reducing infestation by SWD.</a:t>
            </a:r>
            <a:br>
              <a:rPr lang="en-US" sz="1800" b="1" kern="1200" dirty="0">
                <a:solidFill>
                  <a:prstClr val="black"/>
                </a:solidFill>
                <a:latin typeface="Calibri" panose="020F0502020204030204"/>
                <a:ea typeface="+mn-ea"/>
                <a:cs typeface="+mn-cs"/>
              </a:rPr>
            </a:br>
            <a:endParaRPr lang="en-US" sz="1800" b="1" kern="1200" dirty="0">
              <a:solidFill>
                <a:prstClr val="black"/>
              </a:solidFill>
              <a:latin typeface="Calibri" panose="020F0502020204030204"/>
              <a:ea typeface="+mn-ea"/>
              <a:cs typeface="+mn-cs"/>
            </a:endParaRPr>
          </a:p>
        </p:txBody>
      </p:sp>
      <p:grpSp>
        <p:nvGrpSpPr>
          <p:cNvPr id="9" name="Group 8">
            <a:extLst>
              <a:ext uri="{FF2B5EF4-FFF2-40B4-BE49-F238E27FC236}">
                <a16:creationId xmlns:a16="http://schemas.microsoft.com/office/drawing/2014/main" id="{D76C8C49-F253-4D00-8A41-6DBF1AF862A4}"/>
              </a:ext>
            </a:extLst>
          </p:cNvPr>
          <p:cNvGrpSpPr/>
          <p:nvPr/>
        </p:nvGrpSpPr>
        <p:grpSpPr>
          <a:xfrm>
            <a:off x="-2438" y="4756049"/>
            <a:ext cx="9144000" cy="389913"/>
            <a:chOff x="-2438" y="4756048"/>
            <a:chExt cx="9144000" cy="389913"/>
          </a:xfrm>
        </p:grpSpPr>
        <p:sp>
          <p:nvSpPr>
            <p:cNvPr id="11" name="Rectangle 10">
              <a:extLst>
                <a:ext uri="{FF2B5EF4-FFF2-40B4-BE49-F238E27FC236}">
                  <a16:creationId xmlns:a16="http://schemas.microsoft.com/office/drawing/2014/main" id="{FC65DC7D-18B3-4DF0-8520-01D94B6BE0F4}"/>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58E7EA3C-9E69-4968-BF4A-C3D284F86F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B1055AF6-009B-4DC0-8160-F3C6508B7CA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6B0147AC-8445-4FED-B24E-F7831F7D08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6" name="Picture 15">
              <a:extLst>
                <a:ext uri="{FF2B5EF4-FFF2-40B4-BE49-F238E27FC236}">
                  <a16:creationId xmlns:a16="http://schemas.microsoft.com/office/drawing/2014/main" id="{5E017B5F-990F-4742-9620-C4DC997688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7" name="Picture 16">
              <a:extLst>
                <a:ext uri="{FF2B5EF4-FFF2-40B4-BE49-F238E27FC236}">
                  <a16:creationId xmlns:a16="http://schemas.microsoft.com/office/drawing/2014/main" id="{6385C192-F290-40EF-A585-5BA913F12C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8" name="Picture 17">
              <a:extLst>
                <a:ext uri="{FF2B5EF4-FFF2-40B4-BE49-F238E27FC236}">
                  <a16:creationId xmlns:a16="http://schemas.microsoft.com/office/drawing/2014/main" id="{D44BB9A7-32B2-494B-9C46-D8FC483EEF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9" name="Picture 18">
              <a:extLst>
                <a:ext uri="{FF2B5EF4-FFF2-40B4-BE49-F238E27FC236}">
                  <a16:creationId xmlns:a16="http://schemas.microsoft.com/office/drawing/2014/main" id="{D6000A45-2A4C-42EA-896C-BEECA55295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 name="Picture 19">
              <a:extLst>
                <a:ext uri="{FF2B5EF4-FFF2-40B4-BE49-F238E27FC236}">
                  <a16:creationId xmlns:a16="http://schemas.microsoft.com/office/drawing/2014/main" id="{580B618A-D690-4EAB-B324-EEBE57FD19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1" name="Picture 20">
              <a:extLst>
                <a:ext uri="{FF2B5EF4-FFF2-40B4-BE49-F238E27FC236}">
                  <a16:creationId xmlns:a16="http://schemas.microsoft.com/office/drawing/2014/main" id="{4CA8AD25-0A7E-477D-B580-952159001FB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2" name="Picture 21" descr="Screen Shot 2017-11-15 at 11.08.38 AM.png">
              <a:extLst>
                <a:ext uri="{FF2B5EF4-FFF2-40B4-BE49-F238E27FC236}">
                  <a16:creationId xmlns:a16="http://schemas.microsoft.com/office/drawing/2014/main" id="{C6AF83B3-530F-4CDF-8566-09C83EFD418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3" name="Picture 2">
              <a:extLst>
                <a:ext uri="{FF2B5EF4-FFF2-40B4-BE49-F238E27FC236}">
                  <a16:creationId xmlns:a16="http://schemas.microsoft.com/office/drawing/2014/main" id="{BCA7CAA3-EF6D-4919-A905-CBC2ABA4098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4" name="Picture 2" descr="Image result for rutgers university logo">
              <a:extLst>
                <a:ext uri="{FF2B5EF4-FFF2-40B4-BE49-F238E27FC236}">
                  <a16:creationId xmlns:a16="http://schemas.microsoft.com/office/drawing/2014/main" id="{1F77DAB9-49FE-4766-A23A-65FD0B909FEB}"/>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7F899720-2EBB-4E9C-84AF-B79FE3B8E568}"/>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18005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63479AF-CEA5-418D-9EEA-EA256E0E9B92}"/>
              </a:ext>
            </a:extLst>
          </p:cNvPr>
          <p:cNvPicPr>
            <a:picLocks noChangeAspect="1"/>
          </p:cNvPicPr>
          <p:nvPr/>
        </p:nvPicPr>
        <p:blipFill>
          <a:blip r:embed="rId2"/>
          <a:stretch>
            <a:fillRect/>
          </a:stretch>
        </p:blipFill>
        <p:spPr>
          <a:xfrm>
            <a:off x="8088266" y="7588"/>
            <a:ext cx="1038225" cy="619125"/>
          </a:xfrm>
          <a:prstGeom prst="rect">
            <a:avLst/>
          </a:prstGeom>
        </p:spPr>
      </p:pic>
      <p:grpSp>
        <p:nvGrpSpPr>
          <p:cNvPr id="6" name="Group 5">
            <a:extLst>
              <a:ext uri="{FF2B5EF4-FFF2-40B4-BE49-F238E27FC236}">
                <a16:creationId xmlns:a16="http://schemas.microsoft.com/office/drawing/2014/main" id="{A9B1D285-13D7-48F1-806C-F63C6E65DD34}"/>
              </a:ext>
            </a:extLst>
          </p:cNvPr>
          <p:cNvGrpSpPr/>
          <p:nvPr/>
        </p:nvGrpSpPr>
        <p:grpSpPr>
          <a:xfrm>
            <a:off x="-2438" y="4756049"/>
            <a:ext cx="9144000" cy="389913"/>
            <a:chOff x="-2438" y="4756048"/>
            <a:chExt cx="9144000" cy="389913"/>
          </a:xfrm>
        </p:grpSpPr>
        <p:sp>
          <p:nvSpPr>
            <p:cNvPr id="7" name="Rectangle 6">
              <a:extLst>
                <a:ext uri="{FF2B5EF4-FFF2-40B4-BE49-F238E27FC236}">
                  <a16:creationId xmlns:a16="http://schemas.microsoft.com/office/drawing/2014/main" id="{E5E29432-FC93-4214-8950-21FEB4ADB997}"/>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8" name="Picture 7">
              <a:extLst>
                <a:ext uri="{FF2B5EF4-FFF2-40B4-BE49-F238E27FC236}">
                  <a16:creationId xmlns:a16="http://schemas.microsoft.com/office/drawing/2014/main" id="{66CB3BB3-48F3-4B89-8F84-C42F59E80B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9" name="Picture 8" descr="Logo: UC Davis expanded wordmark">
              <a:extLst>
                <a:ext uri="{FF2B5EF4-FFF2-40B4-BE49-F238E27FC236}">
                  <a16:creationId xmlns:a16="http://schemas.microsoft.com/office/drawing/2014/main" id="{FAAD6734-AB48-41D8-98C5-E629CD0A0D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E9913E6A-E0F1-43E7-81DA-7C4872EF06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1" name="Picture 10">
              <a:extLst>
                <a:ext uri="{FF2B5EF4-FFF2-40B4-BE49-F238E27FC236}">
                  <a16:creationId xmlns:a16="http://schemas.microsoft.com/office/drawing/2014/main" id="{BB4564A5-BFD9-49B1-8F61-BFE0ED241C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2" name="Picture 11">
              <a:extLst>
                <a:ext uri="{FF2B5EF4-FFF2-40B4-BE49-F238E27FC236}">
                  <a16:creationId xmlns:a16="http://schemas.microsoft.com/office/drawing/2014/main" id="{E730A64F-C9D9-491E-B277-BA7CDADCE1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3" name="Picture 12">
              <a:extLst>
                <a:ext uri="{FF2B5EF4-FFF2-40B4-BE49-F238E27FC236}">
                  <a16:creationId xmlns:a16="http://schemas.microsoft.com/office/drawing/2014/main" id="{C22E645D-D5BC-42D2-9B5D-7F125AC329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4" name="Picture 13">
              <a:extLst>
                <a:ext uri="{FF2B5EF4-FFF2-40B4-BE49-F238E27FC236}">
                  <a16:creationId xmlns:a16="http://schemas.microsoft.com/office/drawing/2014/main" id="{01B1EBDD-A48D-4646-905E-E576D92ED5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5" name="Picture 14">
              <a:extLst>
                <a:ext uri="{FF2B5EF4-FFF2-40B4-BE49-F238E27FC236}">
                  <a16:creationId xmlns:a16="http://schemas.microsoft.com/office/drawing/2014/main" id="{03C994BF-A702-4885-BFAA-5663FBFB59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6" name="Picture 15">
              <a:extLst>
                <a:ext uri="{FF2B5EF4-FFF2-40B4-BE49-F238E27FC236}">
                  <a16:creationId xmlns:a16="http://schemas.microsoft.com/office/drawing/2014/main" id="{9D7B6EF1-844B-4609-A4F2-411BD9CD7C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7" name="Picture 16" descr="Screen Shot 2017-11-15 at 11.08.38 AM.png">
              <a:extLst>
                <a:ext uri="{FF2B5EF4-FFF2-40B4-BE49-F238E27FC236}">
                  <a16:creationId xmlns:a16="http://schemas.microsoft.com/office/drawing/2014/main" id="{4B88F746-DB59-4362-BE5A-D7DE611298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8" name="Picture 2">
              <a:extLst>
                <a:ext uri="{FF2B5EF4-FFF2-40B4-BE49-F238E27FC236}">
                  <a16:creationId xmlns:a16="http://schemas.microsoft.com/office/drawing/2014/main" id="{92705E28-6E51-4B8A-973C-255F8D9D2A0B}"/>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9" name="Picture 2" descr="Image result for rutgers university logo">
              <a:extLst>
                <a:ext uri="{FF2B5EF4-FFF2-40B4-BE49-F238E27FC236}">
                  <a16:creationId xmlns:a16="http://schemas.microsoft.com/office/drawing/2014/main" id="{112B8024-B56B-476A-8C23-EC950C7F579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416437" y="213298"/>
            <a:ext cx="5925287" cy="1743929"/>
          </a:xfrm>
        </p:spPr>
        <p:txBody>
          <a:bodyPr>
            <a:normAutofit/>
          </a:bodyPr>
          <a:lstStyle/>
          <a:p>
            <a:pPr marL="0" indent="0">
              <a:buNone/>
            </a:pPr>
            <a:r>
              <a:rPr lang="en-US" b="1" dirty="0"/>
              <a:t>Blackberry laboratory study (U. Maryland)</a:t>
            </a:r>
          </a:p>
          <a:p>
            <a:pPr lvl="1"/>
            <a:r>
              <a:rPr lang="en-US" dirty="0"/>
              <a:t>Sterilize blackberries, dip in yeast suspension, then dipped in Jet-Ag or water.</a:t>
            </a:r>
          </a:p>
          <a:p>
            <a:pPr lvl="1"/>
            <a:r>
              <a:rPr lang="en-US" dirty="0"/>
              <a:t>Fruit washed and yeasts on fruit were plated on agar.</a:t>
            </a:r>
          </a:p>
          <a:p>
            <a:pPr lvl="1"/>
            <a:r>
              <a:rPr lang="en-US" dirty="0"/>
              <a:t>Fewer yeasts on blackberries treated with Jet-Ag.</a:t>
            </a:r>
          </a:p>
        </p:txBody>
      </p:sp>
      <p:pic>
        <p:nvPicPr>
          <p:cNvPr id="5" name="Picture 4">
            <a:extLst>
              <a:ext uri="{FF2B5EF4-FFF2-40B4-BE49-F238E27FC236}">
                <a16:creationId xmlns:a16="http://schemas.microsoft.com/office/drawing/2014/main" id="{C2581AF1-30B4-4394-9165-7758BDC93900}"/>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7260125" y="638996"/>
            <a:ext cx="1883875" cy="1707338"/>
          </a:xfrm>
          <a:prstGeom prst="rect">
            <a:avLst/>
          </a:prstGeom>
          <a:ln>
            <a:solidFill>
              <a:schemeClr val="tx1"/>
            </a:solidFill>
          </a:ln>
        </p:spPr>
      </p:pic>
      <p:pic>
        <p:nvPicPr>
          <p:cNvPr id="4" name="Picture 3">
            <a:extLst>
              <a:ext uri="{FF2B5EF4-FFF2-40B4-BE49-F238E27FC236}">
                <a16:creationId xmlns:a16="http://schemas.microsoft.com/office/drawing/2014/main" id="{F0937594-9FEC-4579-B3C4-2F824ED395B1}"/>
              </a:ext>
            </a:extLst>
          </p:cNvPr>
          <p:cNvPicPr>
            <a:picLocks noChangeAspect="1"/>
          </p:cNvPicPr>
          <p:nvPr/>
        </p:nvPicPr>
        <p:blipFill>
          <a:blip r:embed="rId16"/>
          <a:stretch>
            <a:fillRect/>
          </a:stretch>
        </p:blipFill>
        <p:spPr>
          <a:xfrm>
            <a:off x="565066" y="1697783"/>
            <a:ext cx="6280079" cy="3017751"/>
          </a:xfrm>
          <a:prstGeom prst="rect">
            <a:avLst/>
          </a:prstGeom>
        </p:spPr>
      </p:pic>
    </p:spTree>
    <p:extLst>
      <p:ext uri="{BB962C8B-B14F-4D97-AF65-F5344CB8AC3E}">
        <p14:creationId xmlns:p14="http://schemas.microsoft.com/office/powerpoint/2010/main" val="31590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19B627-7C23-4C7A-AB9F-BF6E5CA411E7}"/>
              </a:ext>
            </a:extLst>
          </p:cNvPr>
          <p:cNvGrpSpPr/>
          <p:nvPr/>
        </p:nvGrpSpPr>
        <p:grpSpPr>
          <a:xfrm>
            <a:off x="-2438" y="4756049"/>
            <a:ext cx="9144000" cy="389913"/>
            <a:chOff x="-2438" y="4756048"/>
            <a:chExt cx="9144000" cy="389913"/>
          </a:xfrm>
        </p:grpSpPr>
        <p:sp>
          <p:nvSpPr>
            <p:cNvPr id="6" name="Rectangle 5">
              <a:extLst>
                <a:ext uri="{FF2B5EF4-FFF2-40B4-BE49-F238E27FC236}">
                  <a16:creationId xmlns:a16="http://schemas.microsoft.com/office/drawing/2014/main" id="{F282875C-7643-421C-814B-D41537F51AD6}"/>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9" name="Picture 8">
              <a:extLst>
                <a:ext uri="{FF2B5EF4-FFF2-40B4-BE49-F238E27FC236}">
                  <a16:creationId xmlns:a16="http://schemas.microsoft.com/office/drawing/2014/main" id="{6D9F5F46-CD63-4B95-ABAA-1EDDC94467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0" name="Picture 8" descr="Logo: UC Davis expanded wordmark">
              <a:extLst>
                <a:ext uri="{FF2B5EF4-FFF2-40B4-BE49-F238E27FC236}">
                  <a16:creationId xmlns:a16="http://schemas.microsoft.com/office/drawing/2014/main" id="{4E2E43A3-4ECE-41AE-B103-1516E125BD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CDC9B8FD-CB77-4902-A54A-6A5F15848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8C988429-B6DB-4F16-9569-0EEE5FA942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4F9756FF-8A46-4576-9519-5702CDE3DD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07FADA1F-23FB-4918-B0FD-DD72805A36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06C78D09-8590-4D58-8524-D21D226A6E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DFF54559-A081-46F8-A69B-7D62FE7783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695EB124-3D76-48A1-8C5F-6CA1C970281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DEA48974-4FD5-49FB-B9BA-3E10561688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D8A69B90-DD6B-4049-B9E0-67054180B74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87BB95AE-A48E-441D-881A-C66B3B43CD3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614885" y="128098"/>
            <a:ext cx="4836665" cy="1800936"/>
          </a:xfrm>
        </p:spPr>
        <p:txBody>
          <a:bodyPr>
            <a:normAutofit fontScale="92500" lnSpcReduction="10000"/>
          </a:bodyPr>
          <a:lstStyle/>
          <a:p>
            <a:pPr marL="0" indent="0">
              <a:buNone/>
            </a:pPr>
            <a:r>
              <a:rPr lang="en-US" b="1" dirty="0"/>
              <a:t>Blackberry small-plot study</a:t>
            </a:r>
          </a:p>
          <a:p>
            <a:pPr lvl="1"/>
            <a:r>
              <a:rPr lang="en-US" dirty="0"/>
              <a:t>Apply water or Jet-Ag to plots once a week for three weeks.</a:t>
            </a:r>
          </a:p>
          <a:p>
            <a:pPr lvl="1"/>
            <a:r>
              <a:rPr lang="en-US" dirty="0"/>
              <a:t>Sampled fruit for SWD and yeast abundance once a week.</a:t>
            </a:r>
          </a:p>
          <a:p>
            <a:pPr lvl="1"/>
            <a:r>
              <a:rPr lang="en-US" dirty="0"/>
              <a:t>No significant differences in SWD between treatments. </a:t>
            </a:r>
          </a:p>
        </p:txBody>
      </p:sp>
      <p:pic>
        <p:nvPicPr>
          <p:cNvPr id="7" name="Picture 6">
            <a:extLst>
              <a:ext uri="{FF2B5EF4-FFF2-40B4-BE49-F238E27FC236}">
                <a16:creationId xmlns:a16="http://schemas.microsoft.com/office/drawing/2014/main" id="{4FE17BA6-413D-4811-999C-9715965F18AF}"/>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5451550" y="1120695"/>
            <a:ext cx="3572867" cy="2651423"/>
          </a:xfrm>
          <a:prstGeom prst="rect">
            <a:avLst/>
          </a:prstGeom>
          <a:noFill/>
          <a:ln>
            <a:solidFill>
              <a:schemeClr val="tx1"/>
            </a:solidFill>
          </a:ln>
        </p:spPr>
      </p:pic>
      <p:pic>
        <p:nvPicPr>
          <p:cNvPr id="8" name="Picture 7">
            <a:extLst>
              <a:ext uri="{FF2B5EF4-FFF2-40B4-BE49-F238E27FC236}">
                <a16:creationId xmlns:a16="http://schemas.microsoft.com/office/drawing/2014/main" id="{3DEBCF91-3885-434F-9077-6298C131479B}"/>
              </a:ext>
            </a:extLst>
          </p:cNvPr>
          <p:cNvPicPr>
            <a:picLocks noChangeAspect="1"/>
          </p:cNvPicPr>
          <p:nvPr/>
        </p:nvPicPr>
        <p:blipFill>
          <a:blip r:embed="rId15"/>
          <a:stretch>
            <a:fillRect/>
          </a:stretch>
        </p:blipFill>
        <p:spPr>
          <a:xfrm>
            <a:off x="299965" y="1861654"/>
            <a:ext cx="4993230" cy="2967521"/>
          </a:xfrm>
          <a:prstGeom prst="rect">
            <a:avLst/>
          </a:prstGeom>
        </p:spPr>
      </p:pic>
      <p:pic>
        <p:nvPicPr>
          <p:cNvPr id="21" name="Picture 20">
            <a:extLst>
              <a:ext uri="{FF2B5EF4-FFF2-40B4-BE49-F238E27FC236}">
                <a16:creationId xmlns:a16="http://schemas.microsoft.com/office/drawing/2014/main" id="{CE6BDA8D-C7BA-4F99-A397-0E8C445D96F1}"/>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176651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B45BD6-15E4-4DBF-A2A8-BEDB5E199F1C}"/>
              </a:ext>
            </a:extLst>
          </p:cNvPr>
          <p:cNvGrpSpPr/>
          <p:nvPr/>
        </p:nvGrpSpPr>
        <p:grpSpPr>
          <a:xfrm>
            <a:off x="-2438" y="4756049"/>
            <a:ext cx="9144000" cy="389913"/>
            <a:chOff x="-2438" y="4756048"/>
            <a:chExt cx="9144000" cy="389913"/>
          </a:xfrm>
        </p:grpSpPr>
        <p:sp>
          <p:nvSpPr>
            <p:cNvPr id="8" name="Rectangle 7">
              <a:extLst>
                <a:ext uri="{FF2B5EF4-FFF2-40B4-BE49-F238E27FC236}">
                  <a16:creationId xmlns:a16="http://schemas.microsoft.com/office/drawing/2014/main" id="{A254E682-B7D4-420B-9E0F-06C723C00B4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9" name="Picture 8">
              <a:extLst>
                <a:ext uri="{FF2B5EF4-FFF2-40B4-BE49-F238E27FC236}">
                  <a16:creationId xmlns:a16="http://schemas.microsoft.com/office/drawing/2014/main" id="{23FA1677-F3CB-436D-8082-998AB72BB0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0" name="Picture 8" descr="Logo: UC Davis expanded wordmark">
              <a:extLst>
                <a:ext uri="{FF2B5EF4-FFF2-40B4-BE49-F238E27FC236}">
                  <a16:creationId xmlns:a16="http://schemas.microsoft.com/office/drawing/2014/main" id="{869B830E-3557-47E2-990E-AF08C79928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72E8EDE6-D467-42D0-916E-7B0F3A36A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2" name="Picture 11">
              <a:extLst>
                <a:ext uri="{FF2B5EF4-FFF2-40B4-BE49-F238E27FC236}">
                  <a16:creationId xmlns:a16="http://schemas.microsoft.com/office/drawing/2014/main" id="{B0800F64-DBBB-4085-B5A7-CBBD77A7F9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3" name="Picture 12">
              <a:extLst>
                <a:ext uri="{FF2B5EF4-FFF2-40B4-BE49-F238E27FC236}">
                  <a16:creationId xmlns:a16="http://schemas.microsoft.com/office/drawing/2014/main" id="{BCC10879-68EF-4AEA-AD31-7B4FA38FBB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35398876-C027-4865-BBF1-B47E7ABA66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5" name="Picture 14">
              <a:extLst>
                <a:ext uri="{FF2B5EF4-FFF2-40B4-BE49-F238E27FC236}">
                  <a16:creationId xmlns:a16="http://schemas.microsoft.com/office/drawing/2014/main" id="{514B70AF-E9CE-49F4-B876-C98CD1FB8B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6" name="Picture 15">
              <a:extLst>
                <a:ext uri="{FF2B5EF4-FFF2-40B4-BE49-F238E27FC236}">
                  <a16:creationId xmlns:a16="http://schemas.microsoft.com/office/drawing/2014/main" id="{1292379E-9496-4DCE-BE00-35289AB484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7" name="Picture 16">
              <a:extLst>
                <a:ext uri="{FF2B5EF4-FFF2-40B4-BE49-F238E27FC236}">
                  <a16:creationId xmlns:a16="http://schemas.microsoft.com/office/drawing/2014/main" id="{67E746E0-145A-40E4-A121-F6A76403D9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8" name="Picture 17" descr="Screen Shot 2017-11-15 at 11.08.38 AM.png">
              <a:extLst>
                <a:ext uri="{FF2B5EF4-FFF2-40B4-BE49-F238E27FC236}">
                  <a16:creationId xmlns:a16="http://schemas.microsoft.com/office/drawing/2014/main" id="{CD45C1EF-F845-4732-9EC7-3BFBC3DA52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9" name="Picture 2">
              <a:extLst>
                <a:ext uri="{FF2B5EF4-FFF2-40B4-BE49-F238E27FC236}">
                  <a16:creationId xmlns:a16="http://schemas.microsoft.com/office/drawing/2014/main" id="{A1CC2A3F-F473-4065-AC8F-6B761FA0552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0" name="Picture 2" descr="Image result for rutgers university logo">
              <a:extLst>
                <a:ext uri="{FF2B5EF4-FFF2-40B4-BE49-F238E27FC236}">
                  <a16:creationId xmlns:a16="http://schemas.microsoft.com/office/drawing/2014/main" id="{A4083BF7-11B3-47EE-A201-883D47065B2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210475" y="120458"/>
            <a:ext cx="6530257" cy="2013080"/>
          </a:xfrm>
        </p:spPr>
        <p:txBody>
          <a:bodyPr>
            <a:normAutofit lnSpcReduction="10000"/>
          </a:bodyPr>
          <a:lstStyle/>
          <a:p>
            <a:pPr lvl="1"/>
            <a:r>
              <a:rPr lang="en-US" dirty="0"/>
              <a:t>No significant differences in yeast species between treatments. </a:t>
            </a:r>
          </a:p>
          <a:p>
            <a:pPr lvl="1"/>
            <a:r>
              <a:rPr lang="en-US" dirty="0"/>
              <a:t>Primary yeast species detected: </a:t>
            </a:r>
          </a:p>
          <a:p>
            <a:pPr marL="342900" lvl="1" indent="0">
              <a:buNone/>
            </a:pPr>
            <a:r>
              <a:rPr lang="en-US" i="1" dirty="0"/>
              <a:t>	</a:t>
            </a:r>
            <a:r>
              <a:rPr lang="en-US" i="1" dirty="0" err="1"/>
              <a:t>Curvibasidium</a:t>
            </a:r>
            <a:r>
              <a:rPr lang="en-US" i="1" dirty="0"/>
              <a:t> </a:t>
            </a:r>
            <a:r>
              <a:rPr lang="en-US" i="1" dirty="0" err="1"/>
              <a:t>pallidicorallium</a:t>
            </a:r>
            <a:r>
              <a:rPr lang="en-US" dirty="0"/>
              <a:t> (85%) </a:t>
            </a:r>
          </a:p>
          <a:p>
            <a:pPr marL="342900" lvl="1" indent="0">
              <a:buNone/>
            </a:pPr>
            <a:r>
              <a:rPr lang="en-US" i="1" dirty="0"/>
              <a:t>	</a:t>
            </a:r>
            <a:r>
              <a:rPr lang="en-US" i="1" dirty="0" err="1"/>
              <a:t>Hanseniaspora</a:t>
            </a:r>
            <a:r>
              <a:rPr lang="en-US" i="1" dirty="0"/>
              <a:t> </a:t>
            </a:r>
            <a:r>
              <a:rPr lang="en-US" i="1" dirty="0" err="1"/>
              <a:t>uvarum</a:t>
            </a:r>
            <a:r>
              <a:rPr lang="en-US" i="1" dirty="0"/>
              <a:t> </a:t>
            </a:r>
            <a:r>
              <a:rPr lang="en-US" dirty="0"/>
              <a:t>(75%) </a:t>
            </a:r>
          </a:p>
          <a:p>
            <a:pPr marL="342900" lvl="1" indent="0">
              <a:buNone/>
            </a:pPr>
            <a:r>
              <a:rPr lang="en-US" i="1" dirty="0"/>
              <a:t>	</a:t>
            </a:r>
            <a:r>
              <a:rPr lang="en-US" i="1" dirty="0" err="1"/>
              <a:t>Aureobasidium</a:t>
            </a:r>
            <a:r>
              <a:rPr lang="en-US" i="1" dirty="0"/>
              <a:t> pullulans</a:t>
            </a:r>
            <a:r>
              <a:rPr lang="en-US" dirty="0"/>
              <a:t> (55%)</a:t>
            </a:r>
          </a:p>
          <a:p>
            <a:pPr marL="342900" lvl="1" indent="0">
              <a:buNone/>
            </a:pPr>
            <a:r>
              <a:rPr lang="en-US" i="1" dirty="0"/>
              <a:t>   	</a:t>
            </a:r>
            <a:r>
              <a:rPr lang="en-US" i="1" dirty="0" err="1"/>
              <a:t>Metschnikowia</a:t>
            </a:r>
            <a:r>
              <a:rPr lang="en-US" dirty="0"/>
              <a:t> spp. (40%)</a:t>
            </a:r>
          </a:p>
        </p:txBody>
      </p:sp>
      <p:pic>
        <p:nvPicPr>
          <p:cNvPr id="7" name="Picture 6">
            <a:extLst>
              <a:ext uri="{FF2B5EF4-FFF2-40B4-BE49-F238E27FC236}">
                <a16:creationId xmlns:a16="http://schemas.microsoft.com/office/drawing/2014/main" id="{4FE17BA6-413D-4811-999C-9715965F18AF}"/>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5299332" y="830206"/>
            <a:ext cx="3745609" cy="2779615"/>
          </a:xfrm>
          <a:prstGeom prst="rect">
            <a:avLst/>
          </a:prstGeom>
          <a:noFill/>
          <a:ln>
            <a:solidFill>
              <a:schemeClr val="tx1"/>
            </a:solidFill>
          </a:ln>
        </p:spPr>
      </p:pic>
      <p:pic>
        <p:nvPicPr>
          <p:cNvPr id="6" name="Picture 5">
            <a:extLst>
              <a:ext uri="{FF2B5EF4-FFF2-40B4-BE49-F238E27FC236}">
                <a16:creationId xmlns:a16="http://schemas.microsoft.com/office/drawing/2014/main" id="{F5266955-210C-4075-8D53-00A6A76EF636}"/>
              </a:ext>
            </a:extLst>
          </p:cNvPr>
          <p:cNvPicPr>
            <a:picLocks noChangeAspect="1"/>
          </p:cNvPicPr>
          <p:nvPr/>
        </p:nvPicPr>
        <p:blipFill>
          <a:blip r:embed="rId15"/>
          <a:stretch>
            <a:fillRect/>
          </a:stretch>
        </p:blipFill>
        <p:spPr>
          <a:xfrm>
            <a:off x="208731" y="1877430"/>
            <a:ext cx="4988927" cy="2912216"/>
          </a:xfrm>
          <a:prstGeom prst="rect">
            <a:avLst/>
          </a:prstGeom>
        </p:spPr>
      </p:pic>
      <p:pic>
        <p:nvPicPr>
          <p:cNvPr id="21" name="Picture 20">
            <a:extLst>
              <a:ext uri="{FF2B5EF4-FFF2-40B4-BE49-F238E27FC236}">
                <a16:creationId xmlns:a16="http://schemas.microsoft.com/office/drawing/2014/main" id="{5A800AAA-DC9C-4C9E-947C-DA3F80A44F85}"/>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662157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253CE31-7AEF-4CB1-BFCC-8BFB373916DA}"/>
              </a:ext>
            </a:extLst>
          </p:cNvPr>
          <p:cNvGrpSpPr/>
          <p:nvPr/>
        </p:nvGrpSpPr>
        <p:grpSpPr>
          <a:xfrm>
            <a:off x="-2438" y="4756049"/>
            <a:ext cx="9144000" cy="389913"/>
            <a:chOff x="-2438" y="4756048"/>
            <a:chExt cx="9144000" cy="389913"/>
          </a:xfrm>
        </p:grpSpPr>
        <p:sp>
          <p:nvSpPr>
            <p:cNvPr id="9" name="Rectangle 8">
              <a:extLst>
                <a:ext uri="{FF2B5EF4-FFF2-40B4-BE49-F238E27FC236}">
                  <a16:creationId xmlns:a16="http://schemas.microsoft.com/office/drawing/2014/main" id="{ED1878F7-9F5D-44E0-B92F-1A43E8F361E3}"/>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0" name="Picture 9">
              <a:extLst>
                <a:ext uri="{FF2B5EF4-FFF2-40B4-BE49-F238E27FC236}">
                  <a16:creationId xmlns:a16="http://schemas.microsoft.com/office/drawing/2014/main" id="{C9A20D68-2637-487C-A0F6-C9F4ECE2B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1" name="Picture 8" descr="Logo: UC Davis expanded wordmark">
              <a:extLst>
                <a:ext uri="{FF2B5EF4-FFF2-40B4-BE49-F238E27FC236}">
                  <a16:creationId xmlns:a16="http://schemas.microsoft.com/office/drawing/2014/main" id="{AC2754A4-8564-4371-9C1B-C63F5F6613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735BC395-3697-49EE-9E9A-FBAD47AB79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3" name="Picture 12">
              <a:extLst>
                <a:ext uri="{FF2B5EF4-FFF2-40B4-BE49-F238E27FC236}">
                  <a16:creationId xmlns:a16="http://schemas.microsoft.com/office/drawing/2014/main" id="{AE709540-A537-46FD-BEA5-81502A1EF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4" name="Picture 13">
              <a:extLst>
                <a:ext uri="{FF2B5EF4-FFF2-40B4-BE49-F238E27FC236}">
                  <a16:creationId xmlns:a16="http://schemas.microsoft.com/office/drawing/2014/main" id="{5798CCC6-A36C-446F-8AF7-8C623FF518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5" name="Picture 14">
              <a:extLst>
                <a:ext uri="{FF2B5EF4-FFF2-40B4-BE49-F238E27FC236}">
                  <a16:creationId xmlns:a16="http://schemas.microsoft.com/office/drawing/2014/main" id="{1995E25D-2F30-401C-83F2-103B109BA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6" name="Picture 15">
              <a:extLst>
                <a:ext uri="{FF2B5EF4-FFF2-40B4-BE49-F238E27FC236}">
                  <a16:creationId xmlns:a16="http://schemas.microsoft.com/office/drawing/2014/main" id="{45254A11-4C16-4E16-80B2-44774B7D8F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7" name="Picture 16">
              <a:extLst>
                <a:ext uri="{FF2B5EF4-FFF2-40B4-BE49-F238E27FC236}">
                  <a16:creationId xmlns:a16="http://schemas.microsoft.com/office/drawing/2014/main" id="{0576BCF7-00E7-493A-A01E-36CA83DD80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8" name="Picture 17">
              <a:extLst>
                <a:ext uri="{FF2B5EF4-FFF2-40B4-BE49-F238E27FC236}">
                  <a16:creationId xmlns:a16="http://schemas.microsoft.com/office/drawing/2014/main" id="{305A9335-F8DF-49F3-ADB5-980C44C226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9" name="Picture 18" descr="Screen Shot 2017-11-15 at 11.08.38 AM.png">
              <a:extLst>
                <a:ext uri="{FF2B5EF4-FFF2-40B4-BE49-F238E27FC236}">
                  <a16:creationId xmlns:a16="http://schemas.microsoft.com/office/drawing/2014/main" id="{05718FE2-D2E6-43C8-92E7-B814A1412D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0" name="Picture 2">
              <a:extLst>
                <a:ext uri="{FF2B5EF4-FFF2-40B4-BE49-F238E27FC236}">
                  <a16:creationId xmlns:a16="http://schemas.microsoft.com/office/drawing/2014/main" id="{F3156FA3-EEE9-4594-86D7-47904D738BB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 name="Picture 2" descr="Image result for rutgers university logo">
              <a:extLst>
                <a:ext uri="{FF2B5EF4-FFF2-40B4-BE49-F238E27FC236}">
                  <a16:creationId xmlns:a16="http://schemas.microsoft.com/office/drawing/2014/main" id="{580DF285-9184-49B4-B1FD-30547D3B836D}"/>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421227" y="89668"/>
            <a:ext cx="6276284" cy="1877053"/>
          </a:xfrm>
        </p:spPr>
        <p:txBody>
          <a:bodyPr>
            <a:normAutofit/>
          </a:bodyPr>
          <a:lstStyle/>
          <a:p>
            <a:pPr marL="0" indent="0">
              <a:buNone/>
            </a:pPr>
            <a:r>
              <a:rPr lang="en-US" b="1" dirty="0"/>
              <a:t>Blueberry small plot study (Michigan State U.)</a:t>
            </a:r>
          </a:p>
          <a:p>
            <a:pPr lvl="1"/>
            <a:r>
              <a:rPr lang="en-US" dirty="0"/>
              <a:t>Apply one of four sterilant products to plots once a week when fruit are ripe.</a:t>
            </a:r>
          </a:p>
          <a:p>
            <a:pPr lvl="1"/>
            <a:r>
              <a:rPr lang="en-US" dirty="0"/>
              <a:t>Sample fruit for SWD larvae each week.</a:t>
            </a:r>
          </a:p>
          <a:p>
            <a:pPr lvl="1"/>
            <a:r>
              <a:rPr lang="en-US" dirty="0"/>
              <a:t>Significantly fewer SWD larvae in fruit from sterilant plots.</a:t>
            </a:r>
          </a:p>
          <a:p>
            <a:pPr lvl="1"/>
            <a:r>
              <a:rPr lang="en-US" dirty="0"/>
              <a:t>Results consistent with previous year results.* </a:t>
            </a:r>
          </a:p>
        </p:txBody>
      </p:sp>
      <p:pic>
        <p:nvPicPr>
          <p:cNvPr id="8" name="Picture 7">
            <a:extLst>
              <a:ext uri="{FF2B5EF4-FFF2-40B4-BE49-F238E27FC236}">
                <a16:creationId xmlns:a16="http://schemas.microsoft.com/office/drawing/2014/main" id="{5A4417D3-BE17-40BD-BD51-73790BF63D0A}"/>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6548284" y="859423"/>
            <a:ext cx="2499992" cy="2452550"/>
          </a:xfrm>
          <a:prstGeom prst="rect">
            <a:avLst/>
          </a:prstGeom>
          <a:ln>
            <a:solidFill>
              <a:schemeClr val="tx1"/>
            </a:solidFill>
          </a:ln>
          <a:effectLst/>
        </p:spPr>
      </p:pic>
      <p:sp>
        <p:nvSpPr>
          <p:cNvPr id="6" name="Content Placeholder 2">
            <a:extLst>
              <a:ext uri="{FF2B5EF4-FFF2-40B4-BE49-F238E27FC236}">
                <a16:creationId xmlns:a16="http://schemas.microsoft.com/office/drawing/2014/main" id="{AB8B9B28-F79D-4665-92C0-C6138C6FE995}"/>
              </a:ext>
            </a:extLst>
          </p:cNvPr>
          <p:cNvSpPr txBox="1">
            <a:spLocks/>
          </p:cNvSpPr>
          <p:nvPr/>
        </p:nvSpPr>
        <p:spPr>
          <a:xfrm>
            <a:off x="5538784" y="3671636"/>
            <a:ext cx="3599549" cy="111466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a:spcBef>
                <a:spcPts val="375"/>
              </a:spcBef>
              <a:buClrTx/>
              <a:buNone/>
            </a:pPr>
            <a:r>
              <a:rPr lang="en-US" sz="1200" i="1" dirty="0">
                <a:solidFill>
                  <a:prstClr val="black"/>
                </a:solidFill>
                <a:latin typeface="Calibri" panose="020F0502020204030204"/>
              </a:rPr>
              <a:t>* Van </a:t>
            </a:r>
            <a:r>
              <a:rPr lang="en-US" sz="1200" i="1" dirty="0" err="1">
                <a:solidFill>
                  <a:prstClr val="black"/>
                </a:solidFill>
                <a:latin typeface="Calibri" panose="020F0502020204030204"/>
              </a:rPr>
              <a:t>Timmeren</a:t>
            </a:r>
            <a:r>
              <a:rPr lang="en-US" sz="1200" i="1" dirty="0">
                <a:solidFill>
                  <a:prstClr val="black"/>
                </a:solidFill>
                <a:latin typeface="Calibri" panose="020F0502020204030204"/>
              </a:rPr>
              <a:t>, Fanning, </a:t>
            </a:r>
            <a:r>
              <a:rPr lang="en-US" sz="1200" i="1" dirty="0" err="1">
                <a:solidFill>
                  <a:prstClr val="black"/>
                </a:solidFill>
                <a:latin typeface="Calibri" panose="020F0502020204030204"/>
              </a:rPr>
              <a:t>Schöneberg</a:t>
            </a:r>
            <a:r>
              <a:rPr lang="en-US" sz="1200" i="1" dirty="0">
                <a:solidFill>
                  <a:prstClr val="black"/>
                </a:solidFill>
                <a:latin typeface="Calibri" panose="020F0502020204030204"/>
              </a:rPr>
              <a:t>, Hamby, Lee, Isaacs. 2019. Exploring the efficacy and mechanisms of a crop sterilant for reducing infestation by spotted-wing drosophila (Diptera: Drosophilidae). Journal of Economic Entomology.</a:t>
            </a:r>
          </a:p>
        </p:txBody>
      </p:sp>
      <p:pic>
        <p:nvPicPr>
          <p:cNvPr id="5" name="Picture 4">
            <a:extLst>
              <a:ext uri="{FF2B5EF4-FFF2-40B4-BE49-F238E27FC236}">
                <a16:creationId xmlns:a16="http://schemas.microsoft.com/office/drawing/2014/main" id="{12A3F331-7BFE-40D4-8A00-31CF2514BFF9}"/>
              </a:ext>
            </a:extLst>
          </p:cNvPr>
          <p:cNvPicPr>
            <a:picLocks noChangeAspect="1"/>
          </p:cNvPicPr>
          <p:nvPr/>
        </p:nvPicPr>
        <p:blipFill>
          <a:blip r:embed="rId15"/>
          <a:stretch>
            <a:fillRect/>
          </a:stretch>
        </p:blipFill>
        <p:spPr>
          <a:xfrm>
            <a:off x="586882" y="1878340"/>
            <a:ext cx="5178125" cy="2772902"/>
          </a:xfrm>
          <a:prstGeom prst="rect">
            <a:avLst/>
          </a:prstGeom>
        </p:spPr>
      </p:pic>
      <p:pic>
        <p:nvPicPr>
          <p:cNvPr id="22" name="Picture 21">
            <a:extLst>
              <a:ext uri="{FF2B5EF4-FFF2-40B4-BE49-F238E27FC236}">
                <a16:creationId xmlns:a16="http://schemas.microsoft.com/office/drawing/2014/main" id="{B8094602-B4A3-485B-801F-839EA9074525}"/>
              </a:ext>
            </a:extLst>
          </p:cNvPr>
          <p:cNvPicPr>
            <a:picLocks noChangeAspect="1"/>
          </p:cNvPicPr>
          <p:nvPr/>
        </p:nvPicPr>
        <p:blipFill>
          <a:blip r:embed="rId16"/>
          <a:stretch>
            <a:fillRect/>
          </a:stretch>
        </p:blipFill>
        <p:spPr>
          <a:xfrm>
            <a:off x="8088266" y="7588"/>
            <a:ext cx="1038225" cy="619125"/>
          </a:xfrm>
          <a:prstGeom prst="rect">
            <a:avLst/>
          </a:prstGeom>
        </p:spPr>
      </p:pic>
    </p:spTree>
    <p:extLst>
      <p:ext uri="{BB962C8B-B14F-4D97-AF65-F5344CB8AC3E}">
        <p14:creationId xmlns:p14="http://schemas.microsoft.com/office/powerpoint/2010/main" val="37796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ED8F9E-7409-410C-9BC0-1A6ECC4768B0}"/>
              </a:ext>
            </a:extLst>
          </p:cNvPr>
          <p:cNvGrpSpPr/>
          <p:nvPr/>
        </p:nvGrpSpPr>
        <p:grpSpPr>
          <a:xfrm>
            <a:off x="-2438" y="4756049"/>
            <a:ext cx="9144000" cy="389913"/>
            <a:chOff x="-2438" y="4756048"/>
            <a:chExt cx="9144000" cy="389913"/>
          </a:xfrm>
        </p:grpSpPr>
        <p:sp>
          <p:nvSpPr>
            <p:cNvPr id="6" name="Rectangle 5">
              <a:extLst>
                <a:ext uri="{FF2B5EF4-FFF2-40B4-BE49-F238E27FC236}">
                  <a16:creationId xmlns:a16="http://schemas.microsoft.com/office/drawing/2014/main" id="{0DA58CDA-3F31-4B5C-A3A2-314210096CD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7" name="Picture 6">
              <a:extLst>
                <a:ext uri="{FF2B5EF4-FFF2-40B4-BE49-F238E27FC236}">
                  <a16:creationId xmlns:a16="http://schemas.microsoft.com/office/drawing/2014/main" id="{C613D4AC-7B19-4F1A-A0FF-7E7FE44B45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8" name="Picture 8" descr="Logo: UC Davis expanded wordmark">
              <a:extLst>
                <a:ext uri="{FF2B5EF4-FFF2-40B4-BE49-F238E27FC236}">
                  <a16:creationId xmlns:a16="http://schemas.microsoft.com/office/drawing/2014/main" id="{95F87F85-BC4C-4C47-9939-7A52B9AF43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66828285-B369-4561-8E2B-BEA930C097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0" name="Picture 9">
              <a:extLst>
                <a:ext uri="{FF2B5EF4-FFF2-40B4-BE49-F238E27FC236}">
                  <a16:creationId xmlns:a16="http://schemas.microsoft.com/office/drawing/2014/main" id="{0DF35C90-C0C8-4880-B7F2-573A400A11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1" name="Picture 10">
              <a:extLst>
                <a:ext uri="{FF2B5EF4-FFF2-40B4-BE49-F238E27FC236}">
                  <a16:creationId xmlns:a16="http://schemas.microsoft.com/office/drawing/2014/main" id="{50C92F71-4817-4623-A5C6-9D415C0477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2" name="Picture 11">
              <a:extLst>
                <a:ext uri="{FF2B5EF4-FFF2-40B4-BE49-F238E27FC236}">
                  <a16:creationId xmlns:a16="http://schemas.microsoft.com/office/drawing/2014/main" id="{D56F326A-952D-4259-B7EC-A3C266D50A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3" name="Picture 12">
              <a:extLst>
                <a:ext uri="{FF2B5EF4-FFF2-40B4-BE49-F238E27FC236}">
                  <a16:creationId xmlns:a16="http://schemas.microsoft.com/office/drawing/2014/main" id="{50C59776-FA4A-482E-97DB-36DAF71FC8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4" name="Picture 13">
              <a:extLst>
                <a:ext uri="{FF2B5EF4-FFF2-40B4-BE49-F238E27FC236}">
                  <a16:creationId xmlns:a16="http://schemas.microsoft.com/office/drawing/2014/main" id="{8808B265-10B3-4892-9E6D-C4E9E0D67B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5" name="Picture 14">
              <a:extLst>
                <a:ext uri="{FF2B5EF4-FFF2-40B4-BE49-F238E27FC236}">
                  <a16:creationId xmlns:a16="http://schemas.microsoft.com/office/drawing/2014/main" id="{97A79B45-EA2E-473C-80C3-0D40397B89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6" name="Picture 15" descr="Screen Shot 2017-11-15 at 11.08.38 AM.png">
              <a:extLst>
                <a:ext uri="{FF2B5EF4-FFF2-40B4-BE49-F238E27FC236}">
                  <a16:creationId xmlns:a16="http://schemas.microsoft.com/office/drawing/2014/main" id="{0C17306C-B523-4E17-B77D-2F7ACCF068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7" name="Picture 2">
              <a:extLst>
                <a:ext uri="{FF2B5EF4-FFF2-40B4-BE49-F238E27FC236}">
                  <a16:creationId xmlns:a16="http://schemas.microsoft.com/office/drawing/2014/main" id="{9C7F2684-0A67-4767-BF21-118AA871F782}"/>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8" name="Picture 2" descr="Image result for rutgers university logo">
              <a:extLst>
                <a:ext uri="{FF2B5EF4-FFF2-40B4-BE49-F238E27FC236}">
                  <a16:creationId xmlns:a16="http://schemas.microsoft.com/office/drawing/2014/main" id="{84817EB4-B788-47B3-8C36-E435C31E9B0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4A4D5698-6576-4959-99B6-0CC46856C48C}"/>
              </a:ext>
            </a:extLst>
          </p:cNvPr>
          <p:cNvSpPr>
            <a:spLocks noGrp="1"/>
          </p:cNvSpPr>
          <p:nvPr>
            <p:ph idx="1"/>
          </p:nvPr>
        </p:nvSpPr>
        <p:spPr>
          <a:xfrm>
            <a:off x="478376" y="129065"/>
            <a:ext cx="8415593" cy="2685097"/>
          </a:xfrm>
        </p:spPr>
        <p:txBody>
          <a:bodyPr>
            <a:normAutofit/>
          </a:bodyPr>
          <a:lstStyle/>
          <a:p>
            <a:pPr marL="0" indent="0">
              <a:buNone/>
            </a:pPr>
            <a:r>
              <a:rPr lang="en-US" b="1" dirty="0"/>
              <a:t>Skin thickener trial: blueberry small plot study</a:t>
            </a:r>
          </a:p>
          <a:p>
            <a:pPr lvl="1"/>
            <a:r>
              <a:rPr lang="en-US" dirty="0"/>
              <a:t>Several commercial products: </a:t>
            </a:r>
            <a:r>
              <a:rPr lang="en-US" dirty="0" err="1"/>
              <a:t>OsmoPro</a:t>
            </a:r>
            <a:r>
              <a:rPr lang="en-US" dirty="0"/>
              <a:t>, </a:t>
            </a:r>
            <a:r>
              <a:rPr lang="en-US" dirty="0" err="1"/>
              <a:t>Profuze</a:t>
            </a:r>
            <a:r>
              <a:rPr lang="en-US" dirty="0"/>
              <a:t>, Sil-Matrix, Sil-Cal.</a:t>
            </a:r>
          </a:p>
          <a:p>
            <a:pPr lvl="1"/>
            <a:r>
              <a:rPr lang="en-US" dirty="0" err="1"/>
              <a:t>Profuze</a:t>
            </a:r>
            <a:r>
              <a:rPr lang="en-US" dirty="0"/>
              <a:t> applied when fruit were ripe.</a:t>
            </a:r>
          </a:p>
          <a:p>
            <a:pPr lvl="1"/>
            <a:r>
              <a:rPr lang="en-US" dirty="0"/>
              <a:t>Sample fruit for SWD larvae each week.</a:t>
            </a:r>
          </a:p>
          <a:p>
            <a:pPr lvl="1"/>
            <a:r>
              <a:rPr lang="en-US" dirty="0"/>
              <a:t>Fewer SWD larvae in </a:t>
            </a:r>
            <a:r>
              <a:rPr lang="en-US" dirty="0" err="1"/>
              <a:t>Profuze</a:t>
            </a:r>
            <a:r>
              <a:rPr lang="en-US" dirty="0"/>
              <a:t>-treated plots. </a:t>
            </a:r>
          </a:p>
          <a:p>
            <a:pPr lvl="1"/>
            <a:r>
              <a:rPr lang="en-US" dirty="0"/>
              <a:t>Similar results in other years and from a trial in Georgia.</a:t>
            </a:r>
          </a:p>
        </p:txBody>
      </p:sp>
      <p:pic>
        <p:nvPicPr>
          <p:cNvPr id="5" name="Picture 4">
            <a:extLst>
              <a:ext uri="{FF2B5EF4-FFF2-40B4-BE49-F238E27FC236}">
                <a16:creationId xmlns:a16="http://schemas.microsoft.com/office/drawing/2014/main" id="{4DF6018D-C85D-44DF-8724-8CAF0A5F3B34}"/>
              </a:ext>
            </a:extLst>
          </p:cNvPr>
          <p:cNvPicPr>
            <a:picLocks noChangeAspect="1"/>
          </p:cNvPicPr>
          <p:nvPr/>
        </p:nvPicPr>
        <p:blipFill>
          <a:blip r:embed="rId14"/>
          <a:stretch>
            <a:fillRect/>
          </a:stretch>
        </p:blipFill>
        <p:spPr>
          <a:xfrm>
            <a:off x="951108" y="1928201"/>
            <a:ext cx="5099063" cy="2872257"/>
          </a:xfrm>
          <a:prstGeom prst="rect">
            <a:avLst/>
          </a:prstGeom>
        </p:spPr>
      </p:pic>
      <p:pic>
        <p:nvPicPr>
          <p:cNvPr id="19" name="Picture 18">
            <a:extLst>
              <a:ext uri="{FF2B5EF4-FFF2-40B4-BE49-F238E27FC236}">
                <a16:creationId xmlns:a16="http://schemas.microsoft.com/office/drawing/2014/main" id="{3945DE5F-4FC2-4562-B73F-4BB0CDE5D928}"/>
              </a:ext>
            </a:extLst>
          </p:cNvPr>
          <p:cNvPicPr>
            <a:picLocks noChangeAspect="1"/>
          </p:cNvPicPr>
          <p:nvPr/>
        </p:nvPicPr>
        <p:blipFill>
          <a:blip r:embed="rId15"/>
          <a:stretch>
            <a:fillRect/>
          </a:stretch>
        </p:blipFill>
        <p:spPr>
          <a:xfrm>
            <a:off x="8088266" y="7588"/>
            <a:ext cx="1038225" cy="619125"/>
          </a:xfrm>
          <a:prstGeom prst="rect">
            <a:avLst/>
          </a:prstGeom>
        </p:spPr>
      </p:pic>
    </p:spTree>
    <p:extLst>
      <p:ext uri="{BB962C8B-B14F-4D97-AF65-F5344CB8AC3E}">
        <p14:creationId xmlns:p14="http://schemas.microsoft.com/office/powerpoint/2010/main" val="423320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A2A1092-FD63-4853-AD54-EDBF94743104}"/>
              </a:ext>
            </a:extLst>
          </p:cNvPr>
          <p:cNvGrpSpPr/>
          <p:nvPr/>
        </p:nvGrpSpPr>
        <p:grpSpPr>
          <a:xfrm>
            <a:off x="-2438" y="4756049"/>
            <a:ext cx="9144000" cy="389913"/>
            <a:chOff x="-2438" y="4756048"/>
            <a:chExt cx="9144000" cy="389913"/>
          </a:xfrm>
        </p:grpSpPr>
        <p:sp>
          <p:nvSpPr>
            <p:cNvPr id="11" name="Rectangle 10">
              <a:extLst>
                <a:ext uri="{FF2B5EF4-FFF2-40B4-BE49-F238E27FC236}">
                  <a16:creationId xmlns:a16="http://schemas.microsoft.com/office/drawing/2014/main" id="{A80BD37F-FD26-4768-9412-3E20B4B39CDB}"/>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04B73B10-970A-41C2-8A2C-6AA529C2A7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3965A71A-E39C-4688-A38B-1C9146452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642BBE0F-69BA-4E6B-9AC1-25448159D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349A86BA-892E-4EC5-B382-4D1A73A190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6" name="Picture 15">
              <a:extLst>
                <a:ext uri="{FF2B5EF4-FFF2-40B4-BE49-F238E27FC236}">
                  <a16:creationId xmlns:a16="http://schemas.microsoft.com/office/drawing/2014/main" id="{FA9F6BA4-34C5-409B-B39D-38F9553923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7" name="Picture 16">
              <a:extLst>
                <a:ext uri="{FF2B5EF4-FFF2-40B4-BE49-F238E27FC236}">
                  <a16:creationId xmlns:a16="http://schemas.microsoft.com/office/drawing/2014/main" id="{6554DE86-6297-4CF6-ACD1-19A9386862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8" name="Picture 17">
              <a:extLst>
                <a:ext uri="{FF2B5EF4-FFF2-40B4-BE49-F238E27FC236}">
                  <a16:creationId xmlns:a16="http://schemas.microsoft.com/office/drawing/2014/main" id="{0651CA60-2097-4AC0-B3AF-D0656B7277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9" name="Picture 18">
              <a:extLst>
                <a:ext uri="{FF2B5EF4-FFF2-40B4-BE49-F238E27FC236}">
                  <a16:creationId xmlns:a16="http://schemas.microsoft.com/office/drawing/2014/main" id="{7EC35990-E8A6-4512-9394-FC044E2E6E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 name="Picture 19">
              <a:extLst>
                <a:ext uri="{FF2B5EF4-FFF2-40B4-BE49-F238E27FC236}">
                  <a16:creationId xmlns:a16="http://schemas.microsoft.com/office/drawing/2014/main" id="{4174670B-5B37-4F08-B5E1-99EB79C02A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2" name="Picture 21" descr="Screen Shot 2017-11-15 at 11.08.38 AM.png">
              <a:extLst>
                <a:ext uri="{FF2B5EF4-FFF2-40B4-BE49-F238E27FC236}">
                  <a16:creationId xmlns:a16="http://schemas.microsoft.com/office/drawing/2014/main" id="{91900B51-7648-475E-953B-11264AA62C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3" name="Picture 2">
              <a:extLst>
                <a:ext uri="{FF2B5EF4-FFF2-40B4-BE49-F238E27FC236}">
                  <a16:creationId xmlns:a16="http://schemas.microsoft.com/office/drawing/2014/main" id="{D52754D7-3ED4-40D5-99E4-5DD05E13E7E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5" name="Picture 2" descr="Image result for rutgers university logo">
              <a:extLst>
                <a:ext uri="{FF2B5EF4-FFF2-40B4-BE49-F238E27FC236}">
                  <a16:creationId xmlns:a16="http://schemas.microsoft.com/office/drawing/2014/main" id="{1B1BDC5B-938E-4D92-81BD-2E308B92E4D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3"/>
          <p:cNvSpPr txBox="1">
            <a:spLocks/>
          </p:cNvSpPr>
          <p:nvPr/>
        </p:nvSpPr>
        <p:spPr>
          <a:xfrm>
            <a:off x="1677305" y="118113"/>
            <a:ext cx="6172200" cy="857250"/>
          </a:xfrm>
          <a:prstGeom prst="rect">
            <a:avLst/>
          </a:prstGeom>
        </p:spPr>
        <p:txBody>
          <a:bodyPr vert="horz" lIns="68580" tIns="34290" rIns="68580" bIns="34290" rtlCol="0" anchor="ctr">
            <a:normAutofit/>
          </a:bodyPr>
          <a:lstStyle/>
          <a:p>
            <a:pPr defTabSz="685800">
              <a:spcBef>
                <a:spcPct val="0"/>
              </a:spcBef>
              <a:buClrTx/>
              <a:defRPr/>
            </a:pPr>
            <a:endParaRPr lang="en-US" sz="3300" kern="1200" dirty="0">
              <a:solidFill>
                <a:prstClr val="white">
                  <a:lumMod val="95000"/>
                </a:prstClr>
              </a:solidFill>
              <a:latin typeface="Calibri"/>
              <a:ea typeface="+mn-ea"/>
              <a:cs typeface="+mn-cs"/>
            </a:endParaRPr>
          </a:p>
        </p:txBody>
      </p:sp>
      <p:pic>
        <p:nvPicPr>
          <p:cNvPr id="21" name="Picture 20"/>
          <p:cNvPicPr>
            <a:picLocks noChangeAspect="1"/>
          </p:cNvPicPr>
          <p:nvPr/>
        </p:nvPicPr>
        <p:blipFill rotWithShape="1">
          <a:blip r:embed="rId14" cstate="email">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4674629" y="2812268"/>
            <a:ext cx="3736182" cy="1928353"/>
          </a:xfrm>
          <a:prstGeom prst="rect">
            <a:avLst/>
          </a:prstGeom>
          <a:ln>
            <a:solidFill>
              <a:schemeClr val="tx1"/>
            </a:solidFill>
          </a:ln>
          <a:effectLst/>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tretch>
            <a:fillRect/>
          </a:stretch>
        </p:blipFill>
        <p:spPr>
          <a:xfrm>
            <a:off x="801433" y="1978914"/>
            <a:ext cx="3690653" cy="2767990"/>
          </a:xfrm>
          <a:prstGeom prst="rect">
            <a:avLst/>
          </a:prstGeom>
          <a:ln>
            <a:solidFill>
              <a:schemeClr val="tx1"/>
            </a:solidFill>
          </a:ln>
          <a:effectLst/>
        </p:spPr>
      </p:pic>
      <p:sp>
        <p:nvSpPr>
          <p:cNvPr id="8" name="Content Placeholder 2">
            <a:extLst>
              <a:ext uri="{FF2B5EF4-FFF2-40B4-BE49-F238E27FC236}">
                <a16:creationId xmlns:a16="http://schemas.microsoft.com/office/drawing/2014/main" id="{9B84C767-A108-437F-96C5-6BF7BA0E4A24}"/>
              </a:ext>
            </a:extLst>
          </p:cNvPr>
          <p:cNvSpPr>
            <a:spLocks noGrp="1"/>
          </p:cNvSpPr>
          <p:nvPr>
            <p:ph idx="1"/>
          </p:nvPr>
        </p:nvSpPr>
        <p:spPr>
          <a:xfrm>
            <a:off x="738130" y="274494"/>
            <a:ext cx="5365308" cy="2057400"/>
          </a:xfrm>
        </p:spPr>
        <p:txBody>
          <a:bodyPr>
            <a:normAutofit/>
          </a:bodyPr>
          <a:lstStyle/>
          <a:p>
            <a:pPr marL="0" indent="0">
              <a:buNone/>
            </a:pPr>
            <a:r>
              <a:rPr lang="en-US" b="1" dirty="0"/>
              <a:t>RAPID test for detecting resistance</a:t>
            </a:r>
          </a:p>
          <a:p>
            <a:pPr lvl="1"/>
            <a:r>
              <a:rPr lang="en-US" dirty="0"/>
              <a:t>Treat scintillation vials with diagnostic dose of </a:t>
            </a:r>
            <a:r>
              <a:rPr lang="en-US" dirty="0" err="1"/>
              <a:t>spinosad</a:t>
            </a:r>
            <a:r>
              <a:rPr lang="en-US" dirty="0"/>
              <a:t> (Entrust) (LC99x2 or LC90x8).</a:t>
            </a:r>
          </a:p>
          <a:p>
            <a:pPr lvl="1"/>
            <a:r>
              <a:rPr lang="en-US" dirty="0"/>
              <a:t>Add 10 female SWD to treated vials.</a:t>
            </a:r>
          </a:p>
          <a:p>
            <a:pPr lvl="1"/>
            <a:r>
              <a:rPr lang="en-US" dirty="0"/>
              <a:t>After 8 hours count number of surviving flies. </a:t>
            </a:r>
          </a:p>
        </p:txBody>
      </p:sp>
      <p:pic>
        <p:nvPicPr>
          <p:cNvPr id="10" name="Picture 9">
            <a:extLst>
              <a:ext uri="{FF2B5EF4-FFF2-40B4-BE49-F238E27FC236}">
                <a16:creationId xmlns:a16="http://schemas.microsoft.com/office/drawing/2014/main" id="{AA2992D9-2729-40D6-BC67-697A96287759}"/>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130537" y="106218"/>
            <a:ext cx="1985408" cy="2647210"/>
          </a:xfrm>
          <a:prstGeom prst="rect">
            <a:avLst/>
          </a:prstGeom>
          <a:ln>
            <a:solidFill>
              <a:schemeClr val="tx1"/>
            </a:solidFill>
          </a:ln>
          <a:effectLst/>
        </p:spPr>
      </p:pic>
      <p:pic>
        <p:nvPicPr>
          <p:cNvPr id="26" name="Picture 25">
            <a:extLst>
              <a:ext uri="{FF2B5EF4-FFF2-40B4-BE49-F238E27FC236}">
                <a16:creationId xmlns:a16="http://schemas.microsoft.com/office/drawing/2014/main" id="{CFD3FF18-4ED2-437B-AB09-10EE4EB88560}"/>
              </a:ext>
            </a:extLst>
          </p:cNvPr>
          <p:cNvPicPr>
            <a:picLocks noChangeAspect="1"/>
          </p:cNvPicPr>
          <p:nvPr/>
        </p:nvPicPr>
        <p:blipFill>
          <a:blip r:embed="rId20"/>
          <a:stretch>
            <a:fillRect/>
          </a:stretch>
        </p:blipFill>
        <p:spPr>
          <a:xfrm>
            <a:off x="8088266" y="7588"/>
            <a:ext cx="1038225" cy="619125"/>
          </a:xfrm>
          <a:prstGeom prst="rect">
            <a:avLst/>
          </a:prstGeom>
        </p:spPr>
      </p:pic>
    </p:spTree>
    <p:extLst>
      <p:ext uri="{BB962C8B-B14F-4D97-AF65-F5344CB8AC3E}">
        <p14:creationId xmlns:p14="http://schemas.microsoft.com/office/powerpoint/2010/main" val="9020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28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30" y="284067"/>
            <a:ext cx="6858000" cy="4859433"/>
          </a:xfrm>
          <a:prstGeom prst="rect">
            <a:avLst/>
          </a:prstGeom>
        </p:spPr>
      </p:pic>
      <p:sp>
        <p:nvSpPr>
          <p:cNvPr id="22" name="TextBox 5"/>
          <p:cNvSpPr txBox="1">
            <a:spLocks noChangeArrowheads="1"/>
          </p:cNvSpPr>
          <p:nvPr/>
        </p:nvSpPr>
        <p:spPr bwMode="auto">
          <a:xfrm>
            <a:off x="4200747" y="25069"/>
            <a:ext cx="3800253" cy="646331"/>
          </a:xfrm>
          <a:prstGeom prst="rect">
            <a:avLst/>
          </a:prstGeom>
          <a:solidFill>
            <a:schemeClr val="bg1">
              <a:alpha val="90000"/>
            </a:schemeClr>
          </a:solidFill>
          <a:ln>
            <a:noFill/>
          </a:ln>
        </p:spPr>
        <p:txBody>
          <a:bodyPr wrap="square">
            <a:spAutoFit/>
          </a:bodyPr>
          <a:lstStyle>
            <a:lvl1pPr defTabSz="457200">
              <a:defRPr sz="2400">
                <a:solidFill>
                  <a:schemeClr val="tx1"/>
                </a:solidFill>
                <a:latin typeface="Garamond" charset="0"/>
                <a:ea typeface="ＭＳ Ｐゴシック" charset="0"/>
                <a:cs typeface="ＭＳ Ｐゴシック" charset="0"/>
              </a:defRPr>
            </a:lvl1pPr>
            <a:lvl2pPr marL="742950" indent="-285750" defTabSz="457200">
              <a:defRPr sz="2400">
                <a:solidFill>
                  <a:schemeClr val="tx1"/>
                </a:solidFill>
                <a:latin typeface="Garamond" charset="0"/>
                <a:ea typeface="ＭＳ Ｐゴシック" charset="0"/>
              </a:defRPr>
            </a:lvl2pPr>
            <a:lvl3pPr marL="1143000" indent="-228600" defTabSz="457200">
              <a:defRPr sz="2400">
                <a:solidFill>
                  <a:schemeClr val="tx1"/>
                </a:solidFill>
                <a:latin typeface="Garamond" charset="0"/>
                <a:ea typeface="ＭＳ Ｐゴシック" charset="0"/>
              </a:defRPr>
            </a:lvl3pPr>
            <a:lvl4pPr marL="1600200" indent="-228600" defTabSz="457200">
              <a:defRPr sz="2400">
                <a:solidFill>
                  <a:schemeClr val="tx1"/>
                </a:solidFill>
                <a:latin typeface="Garamond" charset="0"/>
                <a:ea typeface="ＭＳ Ｐゴシック" charset="0"/>
              </a:defRPr>
            </a:lvl4pPr>
            <a:lvl5pPr marL="2057400" indent="-228600" defTabSz="4572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base">
              <a:spcBef>
                <a:spcPct val="0"/>
              </a:spcBef>
              <a:spcAft>
                <a:spcPct val="0"/>
              </a:spcAft>
              <a:buClrTx/>
              <a:buFontTx/>
              <a:buNone/>
            </a:pPr>
            <a:r>
              <a:rPr lang="en-US" sz="3600" b="1" kern="1200" dirty="0">
                <a:solidFill>
                  <a:srgbClr val="376092"/>
                </a:solidFill>
                <a:latin typeface="Calibri"/>
                <a:cs typeface="Times New Roman"/>
              </a:rPr>
              <a:t>Today’s Presenters</a:t>
            </a:r>
          </a:p>
        </p:txBody>
      </p:sp>
      <p:pic>
        <p:nvPicPr>
          <p:cNvPr id="77" name="Picture 76"/>
          <p:cNvPicPr>
            <a:picLocks noChangeAspect="1"/>
          </p:cNvPicPr>
          <p:nvPr/>
        </p:nvPicPr>
        <p:blipFill>
          <a:blip r:embed="rId3"/>
          <a:stretch>
            <a:fillRect/>
          </a:stretch>
        </p:blipFill>
        <p:spPr>
          <a:xfrm>
            <a:off x="8088265" y="7587"/>
            <a:ext cx="1038225" cy="619125"/>
          </a:xfrm>
          <a:prstGeom prst="rect">
            <a:avLst/>
          </a:prstGeom>
        </p:spPr>
      </p:pic>
      <p:grpSp>
        <p:nvGrpSpPr>
          <p:cNvPr id="87" name="Group 86">
            <a:extLst>
              <a:ext uri="{FF2B5EF4-FFF2-40B4-BE49-F238E27FC236}">
                <a16:creationId xmlns:a16="http://schemas.microsoft.com/office/drawing/2014/main" id="{9C836B8F-70C8-410E-955D-7C7C01A84451}"/>
              </a:ext>
            </a:extLst>
          </p:cNvPr>
          <p:cNvGrpSpPr/>
          <p:nvPr/>
        </p:nvGrpSpPr>
        <p:grpSpPr>
          <a:xfrm>
            <a:off x="-2438" y="4756048"/>
            <a:ext cx="9144000" cy="389913"/>
            <a:chOff x="-2438" y="4756048"/>
            <a:chExt cx="9144000" cy="389913"/>
          </a:xfrm>
        </p:grpSpPr>
        <p:sp>
          <p:nvSpPr>
            <p:cNvPr id="88" name="Rectangle 87">
              <a:extLst>
                <a:ext uri="{FF2B5EF4-FFF2-40B4-BE49-F238E27FC236}">
                  <a16:creationId xmlns:a16="http://schemas.microsoft.com/office/drawing/2014/main" id="{CBD2906C-06EB-425F-8EB0-A8D0677F8D02}"/>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2D1FC412-8974-498D-B889-736FC3D34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90" name="Picture 8" descr="Logo: UC Davis expanded wordmark">
              <a:extLst>
                <a:ext uri="{FF2B5EF4-FFF2-40B4-BE49-F238E27FC236}">
                  <a16:creationId xmlns:a16="http://schemas.microsoft.com/office/drawing/2014/main" id="{9E16BB18-6A80-4E44-9813-E068461CCB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8A31D473-E7E9-4085-A648-33560EBD90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92" name="Picture 91">
              <a:extLst>
                <a:ext uri="{FF2B5EF4-FFF2-40B4-BE49-F238E27FC236}">
                  <a16:creationId xmlns:a16="http://schemas.microsoft.com/office/drawing/2014/main" id="{5E359DED-5F20-46B7-B285-DD7FB3B5DA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93" name="Picture 92">
              <a:extLst>
                <a:ext uri="{FF2B5EF4-FFF2-40B4-BE49-F238E27FC236}">
                  <a16:creationId xmlns:a16="http://schemas.microsoft.com/office/drawing/2014/main" id="{48C37397-B34B-4E7B-B903-E26951CC62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94" name="Picture 93">
              <a:extLst>
                <a:ext uri="{FF2B5EF4-FFF2-40B4-BE49-F238E27FC236}">
                  <a16:creationId xmlns:a16="http://schemas.microsoft.com/office/drawing/2014/main" id="{1C75EB1A-3F82-472C-BBBB-C972E8E337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95" name="Picture 94">
              <a:extLst>
                <a:ext uri="{FF2B5EF4-FFF2-40B4-BE49-F238E27FC236}">
                  <a16:creationId xmlns:a16="http://schemas.microsoft.com/office/drawing/2014/main" id="{CE5CE0FA-16FB-4405-84C8-AB445DC0AD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96" name="Picture 95">
              <a:extLst>
                <a:ext uri="{FF2B5EF4-FFF2-40B4-BE49-F238E27FC236}">
                  <a16:creationId xmlns:a16="http://schemas.microsoft.com/office/drawing/2014/main" id="{B4D59278-F6D4-4292-BD74-0997FF4BDA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97" name="Picture 96">
              <a:extLst>
                <a:ext uri="{FF2B5EF4-FFF2-40B4-BE49-F238E27FC236}">
                  <a16:creationId xmlns:a16="http://schemas.microsoft.com/office/drawing/2014/main" id="{C8863528-3AB7-4B16-9509-96CF79C48F9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98" name="Picture 97" descr="Screen Shot 2017-11-15 at 11.08.38 AM.png">
              <a:extLst>
                <a:ext uri="{FF2B5EF4-FFF2-40B4-BE49-F238E27FC236}">
                  <a16:creationId xmlns:a16="http://schemas.microsoft.com/office/drawing/2014/main" id="{D7F76F8E-79CD-4B19-A334-4779505FF0E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99" name="Picture 2">
              <a:extLst>
                <a:ext uri="{FF2B5EF4-FFF2-40B4-BE49-F238E27FC236}">
                  <a16:creationId xmlns:a16="http://schemas.microsoft.com/office/drawing/2014/main" id="{D47B600C-E1FA-46E5-87A1-2BC000492123}"/>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00" name="Picture 2" descr="Image result for rutgers university logo">
              <a:extLst>
                <a:ext uri="{FF2B5EF4-FFF2-40B4-BE49-F238E27FC236}">
                  <a16:creationId xmlns:a16="http://schemas.microsoft.com/office/drawing/2014/main" id="{CBA14DDB-3711-48D9-A0F8-484F6CB105D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CADB3FD-37CD-3B4D-82DF-A2FEEC87D676}"/>
              </a:ext>
            </a:extLst>
          </p:cNvPr>
          <p:cNvGrpSpPr/>
          <p:nvPr/>
        </p:nvGrpSpPr>
        <p:grpSpPr>
          <a:xfrm>
            <a:off x="94875" y="2577865"/>
            <a:ext cx="8730979" cy="2055668"/>
            <a:chOff x="94875" y="2577865"/>
            <a:chExt cx="8730979" cy="2055668"/>
          </a:xfrm>
        </p:grpSpPr>
        <p:pic>
          <p:nvPicPr>
            <p:cNvPr id="18" name="Picture 2" descr="Image result for ash sial"/>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94875" y="2584477"/>
              <a:ext cx="1181116" cy="154209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94876" y="4116358"/>
              <a:ext cx="1181116" cy="507831"/>
            </a:xfrm>
            <a:prstGeom prst="rect">
              <a:avLst/>
            </a:prstGeom>
            <a:solidFill>
              <a:srgbClr val="FFFFFF">
                <a:alpha val="70000"/>
              </a:srgbClr>
            </a:solidFill>
          </p:spPr>
          <p:txBody>
            <a:bodyPr wrap="square" rtlCol="0">
              <a:spAutoFit/>
            </a:bodyPr>
            <a:lstStyle/>
            <a:p>
              <a:pPr algn="ctr" defTabSz="342900">
                <a:buClrTx/>
              </a:pPr>
              <a:r>
                <a:rPr lang="en-US" sz="1350" kern="1200" dirty="0">
                  <a:solidFill>
                    <a:schemeClr val="tx2"/>
                  </a:solidFill>
                  <a:latin typeface="Calibri"/>
                  <a:ea typeface=""/>
                  <a:cs typeface=""/>
                </a:rPr>
                <a:t>Ash Sial</a:t>
              </a:r>
            </a:p>
            <a:p>
              <a:pPr algn="ctr" defTabSz="342900">
                <a:buClrTx/>
              </a:pPr>
              <a:r>
                <a:rPr lang="en-US" sz="1350" kern="1200" dirty="0">
                  <a:solidFill>
                    <a:schemeClr val="tx2"/>
                  </a:solidFill>
                  <a:latin typeface="Calibri"/>
                  <a:ea typeface=""/>
                  <a:cs typeface=""/>
                </a:rPr>
                <a:t>U Georgia</a:t>
              </a:r>
            </a:p>
          </p:txBody>
        </p:sp>
        <p:sp>
          <p:nvSpPr>
            <p:cNvPr id="33" name="TextBox 32"/>
            <p:cNvSpPr txBox="1"/>
            <p:nvPr/>
          </p:nvSpPr>
          <p:spPr>
            <a:xfrm>
              <a:off x="1271830" y="4116357"/>
              <a:ext cx="1186711" cy="507831"/>
            </a:xfrm>
            <a:prstGeom prst="rect">
              <a:avLst/>
            </a:prstGeom>
            <a:solidFill>
              <a:srgbClr val="FFFFFF">
                <a:alpha val="70000"/>
              </a:srgbClr>
            </a:solidFill>
          </p:spPr>
          <p:txBody>
            <a:bodyPr wrap="square" rtlCol="0">
              <a:spAutoFit/>
            </a:bodyPr>
            <a:lstStyle/>
            <a:p>
              <a:pPr algn="ctr" defTabSz="342900">
                <a:buClrTx/>
              </a:pPr>
              <a:r>
                <a:rPr lang="en-US" sz="1350" kern="1200" dirty="0">
                  <a:solidFill>
                    <a:schemeClr val="tx2"/>
                  </a:solidFill>
                  <a:latin typeface="Calibri"/>
                  <a:ea typeface=""/>
                  <a:cs typeface=""/>
                </a:rPr>
                <a:t>Elena Rhodes</a:t>
              </a:r>
            </a:p>
            <a:p>
              <a:pPr algn="ctr" defTabSz="342900">
                <a:buClrTx/>
              </a:pPr>
              <a:r>
                <a:rPr lang="en-US" sz="1350" kern="1200" dirty="0">
                  <a:solidFill>
                    <a:schemeClr val="tx2"/>
                  </a:solidFill>
                  <a:latin typeface="Calibri"/>
                  <a:ea typeface=""/>
                  <a:cs typeface=""/>
                </a:rPr>
                <a:t>U Florida</a:t>
              </a:r>
            </a:p>
          </p:txBody>
        </p:sp>
        <p:sp>
          <p:nvSpPr>
            <p:cNvPr id="42" name="TextBox 41"/>
            <p:cNvSpPr txBox="1"/>
            <p:nvPr/>
          </p:nvSpPr>
          <p:spPr>
            <a:xfrm>
              <a:off x="2458541" y="4119124"/>
              <a:ext cx="1185334" cy="507831"/>
            </a:xfrm>
            <a:prstGeom prst="rect">
              <a:avLst/>
            </a:prstGeom>
            <a:solidFill>
              <a:srgbClr val="FFFFFF">
                <a:alpha val="60000"/>
              </a:srgbClr>
            </a:solidFill>
          </p:spPr>
          <p:txBody>
            <a:bodyPr wrap="square" rtlCol="0">
              <a:spAutoFit/>
            </a:bodyPr>
            <a:lstStyle/>
            <a:p>
              <a:pPr algn="ctr" defTabSz="342900">
                <a:buClrTx/>
              </a:pPr>
              <a:r>
                <a:rPr lang="en-US" sz="1350" kern="1200" dirty="0">
                  <a:solidFill>
                    <a:schemeClr val="tx2"/>
                  </a:solidFill>
                  <a:latin typeface="Calibri"/>
                  <a:ea typeface=""/>
                  <a:cs typeface=""/>
                </a:rPr>
                <a:t>Kelly Hamby</a:t>
              </a:r>
            </a:p>
            <a:p>
              <a:pPr algn="ctr" defTabSz="342900">
                <a:buClrTx/>
              </a:pPr>
              <a:r>
                <a:rPr lang="en-US" sz="1350" kern="1200" dirty="0">
                  <a:solidFill>
                    <a:schemeClr val="tx2"/>
                  </a:solidFill>
                  <a:latin typeface="Calibri"/>
                  <a:ea typeface=""/>
                  <a:cs typeface=""/>
                </a:rPr>
                <a:t>U Maryland</a:t>
              </a:r>
            </a:p>
          </p:txBody>
        </p:sp>
        <p:pic>
          <p:nvPicPr>
            <p:cNvPr id="40" name="Picture 39" descr="DSC_0384.JPG">
              <a:extLst>
                <a:ext uri="{FF2B5EF4-FFF2-40B4-BE49-F238E27FC236}">
                  <a16:creationId xmlns:a16="http://schemas.microsoft.com/office/drawing/2014/main" id="{811919B7-7B8E-4A1E-B056-578C61ECB90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271831" y="2578571"/>
              <a:ext cx="1190928" cy="1537787"/>
            </a:xfrm>
            <a:prstGeom prst="rect">
              <a:avLst/>
            </a:prstGeom>
          </p:spPr>
        </p:pic>
        <p:sp>
          <p:nvSpPr>
            <p:cNvPr id="86" name="TextBox 85">
              <a:extLst>
                <a:ext uri="{FF2B5EF4-FFF2-40B4-BE49-F238E27FC236}">
                  <a16:creationId xmlns:a16="http://schemas.microsoft.com/office/drawing/2014/main" id="{61A6593F-E2B0-450B-936D-5679B7F70309}"/>
                </a:ext>
              </a:extLst>
            </p:cNvPr>
            <p:cNvSpPr txBox="1"/>
            <p:nvPr/>
          </p:nvSpPr>
          <p:spPr>
            <a:xfrm>
              <a:off x="3639658" y="4110048"/>
              <a:ext cx="1185334" cy="507831"/>
            </a:xfrm>
            <a:prstGeom prst="rect">
              <a:avLst/>
            </a:prstGeom>
            <a:solidFill>
              <a:srgbClr val="FFFFFF">
                <a:alpha val="60000"/>
              </a:srgbClr>
            </a:solidFill>
          </p:spPr>
          <p:txBody>
            <a:bodyPr wrap="square" rtlCol="0">
              <a:spAutoFit/>
            </a:bodyPr>
            <a:lstStyle/>
            <a:p>
              <a:pPr algn="ctr" defTabSz="342900">
                <a:buClrTx/>
              </a:pPr>
              <a:r>
                <a:rPr lang="en-US" sz="1350" kern="1200" dirty="0">
                  <a:solidFill>
                    <a:schemeClr val="tx2"/>
                  </a:solidFill>
                  <a:latin typeface="Calibri"/>
                  <a:ea typeface=""/>
                  <a:cs typeface=""/>
                </a:rPr>
                <a:t>Kent </a:t>
              </a:r>
              <a:r>
                <a:rPr lang="en-US" sz="1350" kern="1200" dirty="0" err="1">
                  <a:solidFill>
                    <a:schemeClr val="tx2"/>
                  </a:solidFill>
                  <a:latin typeface="Calibri"/>
                  <a:ea typeface=""/>
                  <a:cs typeface=""/>
                </a:rPr>
                <a:t>Daane</a:t>
              </a:r>
              <a:endParaRPr lang="en-US" sz="1350" kern="1200" dirty="0">
                <a:solidFill>
                  <a:schemeClr val="tx2"/>
                </a:solidFill>
                <a:latin typeface="Calibri"/>
                <a:ea typeface=""/>
                <a:cs typeface=""/>
              </a:endParaRPr>
            </a:p>
            <a:p>
              <a:pPr algn="ctr" defTabSz="342900">
                <a:buClrTx/>
              </a:pPr>
              <a:r>
                <a:rPr lang="en-US" sz="1350" kern="1200" dirty="0">
                  <a:solidFill>
                    <a:schemeClr val="tx2"/>
                  </a:solidFill>
                  <a:latin typeface="Calibri"/>
                  <a:ea typeface=""/>
                  <a:cs typeface=""/>
                </a:rPr>
                <a:t>UC Berkeley</a:t>
              </a:r>
            </a:p>
          </p:txBody>
        </p:sp>
        <p:pic>
          <p:nvPicPr>
            <p:cNvPr id="1026" name="Picture 2" descr="Gabriella Tait">
              <a:extLst>
                <a:ext uri="{FF2B5EF4-FFF2-40B4-BE49-F238E27FC236}">
                  <a16:creationId xmlns:a16="http://schemas.microsoft.com/office/drawing/2014/main" id="{525207DA-5D06-7E43-82AB-3900BB3935E6}"/>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456592" y="2581737"/>
              <a:ext cx="1536008" cy="15360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kent daane">
              <a:extLst>
                <a:ext uri="{FF2B5EF4-FFF2-40B4-BE49-F238E27FC236}">
                  <a16:creationId xmlns:a16="http://schemas.microsoft.com/office/drawing/2014/main" id="{699F911A-A9AC-4E70-8F66-94BF8CF355F2}"/>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3639658" y="2584197"/>
              <a:ext cx="1181116" cy="1542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b Members – Isaacs Lab | Michigan State University">
              <a:extLst>
                <a:ext uri="{FF2B5EF4-FFF2-40B4-BE49-F238E27FC236}">
                  <a16:creationId xmlns:a16="http://schemas.microsoft.com/office/drawing/2014/main" id="{F8B2798B-7E0E-004D-AFAC-864F4D428F98}"/>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820753" y="2582384"/>
              <a:ext cx="1446231" cy="1554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ff Directory | University of Arkansas">
              <a:extLst>
                <a:ext uri="{FF2B5EF4-FFF2-40B4-BE49-F238E27FC236}">
                  <a16:creationId xmlns:a16="http://schemas.microsoft.com/office/drawing/2014/main" id="{7FF42A7F-40BE-2346-8503-FC57C35F4FEE}"/>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263346" y="2577865"/>
              <a:ext cx="1030223" cy="154870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820752" y="4131233"/>
              <a:ext cx="1542105" cy="477054"/>
            </a:xfrm>
            <a:prstGeom prst="rect">
              <a:avLst/>
            </a:prstGeom>
            <a:solidFill>
              <a:srgbClr val="FFFFFF">
                <a:alpha val="70000"/>
              </a:srgbClr>
            </a:solidFill>
          </p:spPr>
          <p:txBody>
            <a:bodyPr wrap="square" rtlCol="0">
              <a:spAutoFit/>
            </a:bodyPr>
            <a:lstStyle/>
            <a:p>
              <a:pPr algn="ctr" defTabSz="342900">
                <a:buClrTx/>
              </a:pPr>
              <a:r>
                <a:rPr lang="en-US" sz="1250" kern="1200" dirty="0">
                  <a:solidFill>
                    <a:schemeClr val="tx2"/>
                  </a:solidFill>
                  <a:latin typeface="Calibri"/>
                  <a:ea typeface=""/>
                  <a:cs typeface=""/>
                </a:rPr>
                <a:t>Steve </a:t>
              </a:r>
              <a:r>
                <a:rPr lang="en-US" sz="1250" kern="1200" dirty="0" err="1">
                  <a:solidFill>
                    <a:schemeClr val="tx2"/>
                  </a:solidFill>
                  <a:latin typeface="Calibri"/>
                  <a:ea typeface=""/>
                  <a:cs typeface=""/>
                </a:rPr>
                <a:t>VanTimmeren</a:t>
              </a:r>
              <a:endParaRPr lang="en-US" sz="1250" kern="1200" dirty="0">
                <a:solidFill>
                  <a:schemeClr val="tx2"/>
                </a:solidFill>
                <a:latin typeface="Calibri"/>
                <a:ea typeface=""/>
                <a:cs typeface=""/>
              </a:endParaRPr>
            </a:p>
            <a:p>
              <a:pPr algn="ctr" defTabSz="342900">
                <a:buClrTx/>
              </a:pPr>
              <a:r>
                <a:rPr lang="en-US" sz="1250" kern="1200" dirty="0">
                  <a:solidFill>
                    <a:schemeClr val="tx2"/>
                  </a:solidFill>
                  <a:latin typeface="Calibri"/>
                  <a:ea typeface=""/>
                  <a:cs typeface=""/>
                </a:rPr>
                <a:t>Michigan State U</a:t>
              </a:r>
            </a:p>
          </p:txBody>
        </p:sp>
        <p:sp>
          <p:nvSpPr>
            <p:cNvPr id="32" name="TextBox 31">
              <a:extLst>
                <a:ext uri="{FF2B5EF4-FFF2-40B4-BE49-F238E27FC236}">
                  <a16:creationId xmlns:a16="http://schemas.microsoft.com/office/drawing/2014/main" id="{DBA3D8FD-CC2F-3A4C-A6DE-82E1941E74C4}"/>
                </a:ext>
              </a:extLst>
            </p:cNvPr>
            <p:cNvSpPr txBox="1"/>
            <p:nvPr/>
          </p:nvSpPr>
          <p:spPr>
            <a:xfrm>
              <a:off x="6230885" y="4125702"/>
              <a:ext cx="1111540" cy="507831"/>
            </a:xfrm>
            <a:prstGeom prst="rect">
              <a:avLst/>
            </a:prstGeom>
            <a:solidFill>
              <a:srgbClr val="FFFFFF">
                <a:alpha val="70000"/>
              </a:srgbClr>
            </a:solidFill>
          </p:spPr>
          <p:txBody>
            <a:bodyPr wrap="square" rtlCol="0">
              <a:spAutoFit/>
            </a:bodyPr>
            <a:lstStyle/>
            <a:p>
              <a:pPr algn="ctr" defTabSz="342900">
                <a:buClrTx/>
              </a:pPr>
              <a:r>
                <a:rPr lang="en-US" sz="1350" kern="1200" dirty="0">
                  <a:solidFill>
                    <a:schemeClr val="tx2"/>
                  </a:solidFill>
                  <a:latin typeface="Calibri"/>
                  <a:ea typeface=""/>
                  <a:cs typeface=""/>
                </a:rPr>
                <a:t>Leah English</a:t>
              </a:r>
            </a:p>
            <a:p>
              <a:pPr algn="ctr" defTabSz="342900">
                <a:buClrTx/>
              </a:pPr>
              <a:r>
                <a:rPr lang="en-US" sz="1350" kern="1200" dirty="0">
                  <a:solidFill>
                    <a:schemeClr val="tx2"/>
                  </a:solidFill>
                  <a:latin typeface="Calibri"/>
                  <a:ea typeface=""/>
                  <a:cs typeface=""/>
                </a:rPr>
                <a:t>U Arkansas</a:t>
              </a:r>
            </a:p>
          </p:txBody>
        </p:sp>
        <p:pic>
          <p:nvPicPr>
            <p:cNvPr id="35" name="Picture 6" descr="Staff Directory | University of Arkansas">
              <a:extLst>
                <a:ext uri="{FF2B5EF4-FFF2-40B4-BE49-F238E27FC236}">
                  <a16:creationId xmlns:a16="http://schemas.microsoft.com/office/drawing/2014/main" id="{A8721D74-CE05-3947-9204-239A76038DAB}"/>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294479" y="2577865"/>
              <a:ext cx="1030223" cy="154870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48C7ABA-C8DB-CA4D-9A38-5F1D373A3986}"/>
                </a:ext>
              </a:extLst>
            </p:cNvPr>
            <p:cNvSpPr txBox="1"/>
            <p:nvPr/>
          </p:nvSpPr>
          <p:spPr>
            <a:xfrm>
              <a:off x="7333350" y="4125702"/>
              <a:ext cx="1492503" cy="507831"/>
            </a:xfrm>
            <a:prstGeom prst="rect">
              <a:avLst/>
            </a:prstGeom>
            <a:solidFill>
              <a:srgbClr val="FFFFFF">
                <a:alpha val="70000"/>
              </a:srgbClr>
            </a:solidFill>
          </p:spPr>
          <p:txBody>
            <a:bodyPr wrap="square" rtlCol="0">
              <a:spAutoFit/>
            </a:bodyPr>
            <a:lstStyle/>
            <a:p>
              <a:pPr algn="ctr" defTabSz="342900">
                <a:buClrTx/>
              </a:pPr>
              <a:r>
                <a:rPr lang="en-US" sz="1350" kern="1200" dirty="0">
                  <a:solidFill>
                    <a:schemeClr val="tx2"/>
                  </a:solidFill>
                  <a:latin typeface="Calibri"/>
                  <a:ea typeface=""/>
                  <a:cs typeface=""/>
                </a:rPr>
                <a:t>Mariano </a:t>
              </a:r>
              <a:r>
                <a:rPr lang="en-US" sz="1350" kern="1200" dirty="0" err="1">
                  <a:solidFill>
                    <a:schemeClr val="tx2"/>
                  </a:solidFill>
                  <a:latin typeface="Calibri"/>
                  <a:ea typeface=""/>
                  <a:cs typeface=""/>
                </a:rPr>
                <a:t>Kpanou</a:t>
              </a:r>
              <a:endParaRPr lang="en-US" sz="1350" kern="1200" dirty="0">
                <a:solidFill>
                  <a:schemeClr val="tx2"/>
                </a:solidFill>
                <a:latin typeface="Calibri"/>
                <a:ea typeface=""/>
                <a:cs typeface=""/>
              </a:endParaRPr>
            </a:p>
            <a:p>
              <a:pPr algn="ctr" defTabSz="342900">
                <a:buClrTx/>
              </a:pPr>
              <a:r>
                <a:rPr lang="en-US" sz="1350" kern="1200" dirty="0">
                  <a:solidFill>
                    <a:schemeClr val="tx2"/>
                  </a:solidFill>
                  <a:latin typeface="Calibri"/>
                  <a:ea typeface=""/>
                  <a:cs typeface=""/>
                </a:rPr>
                <a:t>U Georgia</a:t>
              </a:r>
            </a:p>
          </p:txBody>
        </p:sp>
        <p:pic>
          <p:nvPicPr>
            <p:cNvPr id="1032" name="Picture 8" descr="Social Context and Ambivalence in Medicine: A Book Review of “Doctors at  War: Life and Death in a Field Hospital” – Journal of Humanities in  Rehabilitation">
              <a:extLst>
                <a:ext uri="{FF2B5EF4-FFF2-40B4-BE49-F238E27FC236}">
                  <a16:creationId xmlns:a16="http://schemas.microsoft.com/office/drawing/2014/main" id="{EBE3C911-6A4B-4F46-9606-1CD449E2206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293569" y="2581736"/>
              <a:ext cx="1532285" cy="1542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780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03B4B6-A25F-440D-8C5F-B826092F7F92}"/>
              </a:ext>
            </a:extLst>
          </p:cNvPr>
          <p:cNvGrpSpPr/>
          <p:nvPr/>
        </p:nvGrpSpPr>
        <p:grpSpPr>
          <a:xfrm>
            <a:off x="-2438" y="4756049"/>
            <a:ext cx="9144000" cy="389913"/>
            <a:chOff x="-2438" y="4756048"/>
            <a:chExt cx="9144000" cy="389913"/>
          </a:xfrm>
        </p:grpSpPr>
        <p:sp>
          <p:nvSpPr>
            <p:cNvPr id="10" name="Rectangle 9">
              <a:extLst>
                <a:ext uri="{FF2B5EF4-FFF2-40B4-BE49-F238E27FC236}">
                  <a16:creationId xmlns:a16="http://schemas.microsoft.com/office/drawing/2014/main" id="{3B142AE7-CFAB-4354-94AE-8BFA44E193BA}"/>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2" name="Picture 11">
              <a:extLst>
                <a:ext uri="{FF2B5EF4-FFF2-40B4-BE49-F238E27FC236}">
                  <a16:creationId xmlns:a16="http://schemas.microsoft.com/office/drawing/2014/main" id="{1FB10AFC-8B8A-4E8B-AAA3-8FB2A0760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1C6A3717-1CC0-4E65-ACF6-AAE2716173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E737B083-A0BF-4902-B05E-514598A997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5" name="Picture 14">
              <a:extLst>
                <a:ext uri="{FF2B5EF4-FFF2-40B4-BE49-F238E27FC236}">
                  <a16:creationId xmlns:a16="http://schemas.microsoft.com/office/drawing/2014/main" id="{F680FCDA-6DBA-4092-87F5-A1A0FF4C71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8" name="Picture 17">
              <a:extLst>
                <a:ext uri="{FF2B5EF4-FFF2-40B4-BE49-F238E27FC236}">
                  <a16:creationId xmlns:a16="http://schemas.microsoft.com/office/drawing/2014/main" id="{D7B381E1-E170-4254-B472-E46BA1928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 name="Picture 18">
              <a:extLst>
                <a:ext uri="{FF2B5EF4-FFF2-40B4-BE49-F238E27FC236}">
                  <a16:creationId xmlns:a16="http://schemas.microsoft.com/office/drawing/2014/main" id="{655C1E43-5689-4C44-8A1B-F2B88B39D5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 name="Picture 19">
              <a:extLst>
                <a:ext uri="{FF2B5EF4-FFF2-40B4-BE49-F238E27FC236}">
                  <a16:creationId xmlns:a16="http://schemas.microsoft.com/office/drawing/2014/main" id="{E17F0946-65E4-475E-A1A9-E7F5F47F7E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1" name="Picture 20">
              <a:extLst>
                <a:ext uri="{FF2B5EF4-FFF2-40B4-BE49-F238E27FC236}">
                  <a16:creationId xmlns:a16="http://schemas.microsoft.com/office/drawing/2014/main" id="{DC6AFFFC-54DE-4CD4-AACD-C2BC14DE05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2" name="Picture 21">
              <a:extLst>
                <a:ext uri="{FF2B5EF4-FFF2-40B4-BE49-F238E27FC236}">
                  <a16:creationId xmlns:a16="http://schemas.microsoft.com/office/drawing/2014/main" id="{DF021A6C-0258-4D34-8A78-4445B91FC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3" name="Picture 22" descr="Screen Shot 2017-11-15 at 11.08.38 AM.png">
              <a:extLst>
                <a:ext uri="{FF2B5EF4-FFF2-40B4-BE49-F238E27FC236}">
                  <a16:creationId xmlns:a16="http://schemas.microsoft.com/office/drawing/2014/main" id="{55F76941-DA4B-485C-9183-9750D26AF4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4" name="Picture 2">
              <a:extLst>
                <a:ext uri="{FF2B5EF4-FFF2-40B4-BE49-F238E27FC236}">
                  <a16:creationId xmlns:a16="http://schemas.microsoft.com/office/drawing/2014/main" id="{17B8B48C-B233-422E-BB56-ECBB9FA8A24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5" name="Picture 2" descr="Image result for rutgers university logo">
              <a:extLst>
                <a:ext uri="{FF2B5EF4-FFF2-40B4-BE49-F238E27FC236}">
                  <a16:creationId xmlns:a16="http://schemas.microsoft.com/office/drawing/2014/main" id="{A75D328E-282A-4874-AE6C-DCF5FEDAE0DD}"/>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A0F1FD4-A86C-4E22-838D-2A2855232A3F}"/>
              </a:ext>
            </a:extLst>
          </p:cNvPr>
          <p:cNvGrpSpPr/>
          <p:nvPr/>
        </p:nvGrpSpPr>
        <p:grpSpPr>
          <a:xfrm>
            <a:off x="1443069" y="1962709"/>
            <a:ext cx="6043581" cy="2754578"/>
            <a:chOff x="1658969" y="2254222"/>
            <a:chExt cx="8343816" cy="4068967"/>
          </a:xfrm>
        </p:grpSpPr>
        <p:grpSp>
          <p:nvGrpSpPr>
            <p:cNvPr id="3" name="Group 2">
              <a:extLst>
                <a:ext uri="{FF2B5EF4-FFF2-40B4-BE49-F238E27FC236}">
                  <a16:creationId xmlns:a16="http://schemas.microsoft.com/office/drawing/2014/main" id="{6F6C5376-B56F-473D-A16A-CA9E6AF5A53B}"/>
                </a:ext>
              </a:extLst>
            </p:cNvPr>
            <p:cNvGrpSpPr/>
            <p:nvPr/>
          </p:nvGrpSpPr>
          <p:grpSpPr>
            <a:xfrm>
              <a:off x="1658969" y="2254222"/>
              <a:ext cx="8343816" cy="4068967"/>
              <a:chOff x="1693259" y="2299942"/>
              <a:chExt cx="8343816" cy="4068967"/>
            </a:xfrm>
          </p:grpSpPr>
          <p:sp>
            <p:nvSpPr>
              <p:cNvPr id="8" name="TextBox 7">
                <a:extLst>
                  <a:ext uri="{FF2B5EF4-FFF2-40B4-BE49-F238E27FC236}">
                    <a16:creationId xmlns:a16="http://schemas.microsoft.com/office/drawing/2014/main" id="{0DF0CB29-5A8F-4110-B5BA-1B539CF92245}"/>
                  </a:ext>
                </a:extLst>
              </p:cNvPr>
              <p:cNvSpPr txBox="1"/>
              <p:nvPr/>
            </p:nvSpPr>
            <p:spPr>
              <a:xfrm>
                <a:off x="1693259" y="2426699"/>
                <a:ext cx="541771" cy="3134153"/>
              </a:xfrm>
              <a:prstGeom prst="rect">
                <a:avLst/>
              </a:prstGeom>
              <a:noFill/>
            </p:spPr>
            <p:txBody>
              <a:bodyPr vert="vert270" wrap="none" rtlCol="0">
                <a:spAutoFit/>
              </a:bodyPr>
              <a:lstStyle/>
              <a:p>
                <a:pPr defTabSz="685800">
                  <a:buClrTx/>
                </a:pPr>
                <a:r>
                  <a:rPr lang="en-US" sz="1350" b="1" kern="1200" dirty="0">
                    <a:solidFill>
                      <a:prstClr val="black"/>
                    </a:solidFill>
                    <a:latin typeface="Arial" panose="020B0604020202020204" pitchFamily="34" charset="0"/>
                    <a:ea typeface="+mn-ea"/>
                    <a:cs typeface="Arial" panose="020B0604020202020204" pitchFamily="34" charset="0"/>
                  </a:rPr>
                  <a:t>Mean proportion of dead</a:t>
                </a:r>
              </a:p>
            </p:txBody>
          </p:sp>
          <p:graphicFrame>
            <p:nvGraphicFramePr>
              <p:cNvPr id="11" name="Chart 10">
                <a:extLst>
                  <a:ext uri="{FF2B5EF4-FFF2-40B4-BE49-F238E27FC236}">
                    <a16:creationId xmlns:a16="http://schemas.microsoft.com/office/drawing/2014/main" id="{19C2CE46-E273-4516-B6CF-8D24245D8CDF}"/>
                  </a:ext>
                </a:extLst>
              </p:cNvPr>
              <p:cNvGraphicFramePr>
                <a:graphicFrameLocks/>
              </p:cNvGraphicFramePr>
              <p:nvPr/>
            </p:nvGraphicFramePr>
            <p:xfrm>
              <a:off x="2154924" y="2299942"/>
              <a:ext cx="7882151" cy="4068967"/>
            </p:xfrm>
            <a:graphic>
              <a:graphicData uri="http://schemas.openxmlformats.org/drawingml/2006/chart">
                <c:chart xmlns:c="http://schemas.openxmlformats.org/drawingml/2006/chart" xmlns:r="http://schemas.openxmlformats.org/officeDocument/2006/relationships" r:id="rId14"/>
              </a:graphicData>
            </a:graphic>
          </p:graphicFrame>
        </p:grpSp>
        <p:pic>
          <p:nvPicPr>
            <p:cNvPr id="2" name="Picture 1">
              <a:extLst>
                <a:ext uri="{FF2B5EF4-FFF2-40B4-BE49-F238E27FC236}">
                  <a16:creationId xmlns:a16="http://schemas.microsoft.com/office/drawing/2014/main" id="{F0408167-36ED-43FC-A661-3D6C7D8F35F8}"/>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8367172" y="2483260"/>
              <a:ext cx="1466111" cy="1166031"/>
            </a:xfrm>
            <a:prstGeom prst="rect">
              <a:avLst/>
            </a:prstGeom>
          </p:spPr>
        </p:pic>
      </p:grpSp>
      <p:sp>
        <p:nvSpPr>
          <p:cNvPr id="16" name="Content Placeholder 2">
            <a:extLst>
              <a:ext uri="{FF2B5EF4-FFF2-40B4-BE49-F238E27FC236}">
                <a16:creationId xmlns:a16="http://schemas.microsoft.com/office/drawing/2014/main" id="{62AF98DE-8A1F-48FA-8733-D5694888CD54}"/>
              </a:ext>
            </a:extLst>
          </p:cNvPr>
          <p:cNvSpPr txBox="1">
            <a:spLocks/>
          </p:cNvSpPr>
          <p:nvPr/>
        </p:nvSpPr>
        <p:spPr>
          <a:xfrm>
            <a:off x="371820" y="129065"/>
            <a:ext cx="5971831" cy="1954052"/>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750"/>
              </a:spcBef>
              <a:buClrTx/>
            </a:pPr>
            <a:r>
              <a:rPr lang="en-US" sz="2100" b="1" dirty="0">
                <a:solidFill>
                  <a:prstClr val="black"/>
                </a:solidFill>
                <a:latin typeface="Calibri" panose="020F0502020204030204"/>
              </a:rPr>
              <a:t>RAPID testing in California: </a:t>
            </a:r>
            <a:r>
              <a:rPr lang="en-US" sz="2100" b="1" dirty="0" err="1">
                <a:solidFill>
                  <a:prstClr val="black"/>
                </a:solidFill>
                <a:latin typeface="Calibri" panose="020F0502020204030204"/>
              </a:rPr>
              <a:t>caneberry</a:t>
            </a:r>
            <a:r>
              <a:rPr lang="en-US" sz="2100" b="1" dirty="0">
                <a:solidFill>
                  <a:prstClr val="black"/>
                </a:solidFill>
                <a:latin typeface="Calibri" panose="020F0502020204030204"/>
              </a:rPr>
              <a:t> (UC Davis)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Tested SWD from four commercial sites and one susceptible site (</a:t>
            </a:r>
            <a:r>
              <a:rPr lang="en-US" sz="1800" dirty="0" err="1">
                <a:solidFill>
                  <a:prstClr val="black"/>
                </a:solidFill>
                <a:latin typeface="Calibri" panose="020F0502020204030204"/>
              </a:rPr>
              <a:t>Wolfskill</a:t>
            </a:r>
            <a:r>
              <a:rPr lang="en-US" sz="1800" dirty="0">
                <a:solidFill>
                  <a:prstClr val="black"/>
                </a:solidFill>
                <a:latin typeface="Calibri" panose="020F0502020204030204"/>
              </a:rPr>
              <a:t>).</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Tested three times during season.</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LC99x2 dose of </a:t>
            </a:r>
            <a:r>
              <a:rPr lang="en-US" sz="1800" dirty="0" err="1">
                <a:solidFill>
                  <a:prstClr val="black"/>
                </a:solidFill>
                <a:latin typeface="Calibri" panose="020F0502020204030204"/>
              </a:rPr>
              <a:t>spinosad</a:t>
            </a:r>
            <a:r>
              <a:rPr lang="en-US" sz="1800" dirty="0">
                <a:solidFill>
                  <a:prstClr val="black"/>
                </a:solidFill>
                <a:latin typeface="Calibri" panose="020F0502020204030204"/>
              </a:rPr>
              <a:t> used (927.94 ppm).</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Lower mortality at commercial sites.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Trend towards lower mortality later in the season.</a:t>
            </a:r>
          </a:p>
        </p:txBody>
      </p:sp>
      <p:pic>
        <p:nvPicPr>
          <p:cNvPr id="17" name="Picture 16">
            <a:extLst>
              <a:ext uri="{FF2B5EF4-FFF2-40B4-BE49-F238E27FC236}">
                <a16:creationId xmlns:a16="http://schemas.microsoft.com/office/drawing/2014/main" id="{BC0EC210-46FD-4E29-94DE-4520CC4F8B7B}"/>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7043737" y="688406"/>
            <a:ext cx="1973111" cy="1018380"/>
          </a:xfrm>
          <a:prstGeom prst="rect">
            <a:avLst/>
          </a:prstGeom>
          <a:ln>
            <a:solidFill>
              <a:schemeClr val="tx1"/>
            </a:solidFill>
          </a:ln>
          <a:effectLst/>
        </p:spPr>
      </p:pic>
      <p:pic>
        <p:nvPicPr>
          <p:cNvPr id="26" name="Picture 25">
            <a:extLst>
              <a:ext uri="{FF2B5EF4-FFF2-40B4-BE49-F238E27FC236}">
                <a16:creationId xmlns:a16="http://schemas.microsoft.com/office/drawing/2014/main" id="{C2102CF8-CD05-4219-897A-77AC09C9A263}"/>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245254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fade">
                                      <p:cBhvr>
                                        <p:cTn id="7" dur="500"/>
                                        <p:tgtEl>
                                          <p:spTgt spid="1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5" end="5"/>
                                            </p:txEl>
                                          </p:spTgt>
                                        </p:tgtEl>
                                        <p:attrNameLst>
                                          <p:attrName>style.visibility</p:attrName>
                                        </p:attrNameLst>
                                      </p:cBhvr>
                                      <p:to>
                                        <p:strVal val="visible"/>
                                      </p:to>
                                    </p:set>
                                    <p:animEffect transition="in" filter="fade">
                                      <p:cBhvr>
                                        <p:cTn id="10" dur="500"/>
                                        <p:tgtEl>
                                          <p:spTgt spid="16">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77A37C1-18FF-4434-B1B9-4317E13AF0EB}"/>
              </a:ext>
            </a:extLst>
          </p:cNvPr>
          <p:cNvGrpSpPr/>
          <p:nvPr/>
        </p:nvGrpSpPr>
        <p:grpSpPr>
          <a:xfrm>
            <a:off x="-2438" y="4756049"/>
            <a:ext cx="9144000" cy="389913"/>
            <a:chOff x="-2438" y="4756048"/>
            <a:chExt cx="9144000" cy="389913"/>
          </a:xfrm>
        </p:grpSpPr>
        <p:sp>
          <p:nvSpPr>
            <p:cNvPr id="10" name="Rectangle 9">
              <a:extLst>
                <a:ext uri="{FF2B5EF4-FFF2-40B4-BE49-F238E27FC236}">
                  <a16:creationId xmlns:a16="http://schemas.microsoft.com/office/drawing/2014/main" id="{BA863CC3-CF34-4651-8429-19E3A0DA9F0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1" name="Picture 10">
              <a:extLst>
                <a:ext uri="{FF2B5EF4-FFF2-40B4-BE49-F238E27FC236}">
                  <a16:creationId xmlns:a16="http://schemas.microsoft.com/office/drawing/2014/main" id="{FF638947-C264-4309-85E3-7152AAA10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3" name="Picture 8" descr="Logo: UC Davis expanded wordmark">
              <a:extLst>
                <a:ext uri="{FF2B5EF4-FFF2-40B4-BE49-F238E27FC236}">
                  <a16:creationId xmlns:a16="http://schemas.microsoft.com/office/drawing/2014/main" id="{3D4101D4-1210-4C38-A855-C6B6ECD5B9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AD6BAC15-5777-45B6-AB8C-077639085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6" name="Picture 15">
              <a:extLst>
                <a:ext uri="{FF2B5EF4-FFF2-40B4-BE49-F238E27FC236}">
                  <a16:creationId xmlns:a16="http://schemas.microsoft.com/office/drawing/2014/main" id="{C9ACF5D8-8047-47F4-A6AF-ECC645F6E7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7" name="Picture 16">
              <a:extLst>
                <a:ext uri="{FF2B5EF4-FFF2-40B4-BE49-F238E27FC236}">
                  <a16:creationId xmlns:a16="http://schemas.microsoft.com/office/drawing/2014/main" id="{D12FAFC2-45F5-4418-9505-E35872CBAD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8" name="Picture 17">
              <a:extLst>
                <a:ext uri="{FF2B5EF4-FFF2-40B4-BE49-F238E27FC236}">
                  <a16:creationId xmlns:a16="http://schemas.microsoft.com/office/drawing/2014/main" id="{4E8457FE-D36D-4799-9EB4-5C17BADEA8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9" name="Picture 18">
              <a:extLst>
                <a:ext uri="{FF2B5EF4-FFF2-40B4-BE49-F238E27FC236}">
                  <a16:creationId xmlns:a16="http://schemas.microsoft.com/office/drawing/2014/main" id="{28A48AA0-A40D-4DEB-A700-E33EC12481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 name="Picture 19">
              <a:extLst>
                <a:ext uri="{FF2B5EF4-FFF2-40B4-BE49-F238E27FC236}">
                  <a16:creationId xmlns:a16="http://schemas.microsoft.com/office/drawing/2014/main" id="{74BF23E8-E8A5-47D6-8D7E-AF7EC1D6A7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1" name="Picture 20">
              <a:extLst>
                <a:ext uri="{FF2B5EF4-FFF2-40B4-BE49-F238E27FC236}">
                  <a16:creationId xmlns:a16="http://schemas.microsoft.com/office/drawing/2014/main" id="{64AB019A-6D95-4032-A5CE-B063380994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2" name="Picture 21" descr="Screen Shot 2017-11-15 at 11.08.38 AM.png">
              <a:extLst>
                <a:ext uri="{FF2B5EF4-FFF2-40B4-BE49-F238E27FC236}">
                  <a16:creationId xmlns:a16="http://schemas.microsoft.com/office/drawing/2014/main" id="{F193D045-CF29-43C6-A18D-0A873FBD72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3" name="Picture 2">
              <a:extLst>
                <a:ext uri="{FF2B5EF4-FFF2-40B4-BE49-F238E27FC236}">
                  <a16:creationId xmlns:a16="http://schemas.microsoft.com/office/drawing/2014/main" id="{04012798-A68D-40F8-A6F6-B9DB5EB18E4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4" name="Picture 2" descr="Image result for rutgers university logo">
              <a:extLst>
                <a:ext uri="{FF2B5EF4-FFF2-40B4-BE49-F238E27FC236}">
                  <a16:creationId xmlns:a16="http://schemas.microsoft.com/office/drawing/2014/main" id="{13FC8C10-F72B-44BC-AD30-0ACA36536CD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Chart 5">
            <a:extLst>
              <a:ext uri="{FF2B5EF4-FFF2-40B4-BE49-F238E27FC236}">
                <a16:creationId xmlns:a16="http://schemas.microsoft.com/office/drawing/2014/main" id="{A92D7CA9-9B93-4BC2-AF8B-6870A6144350}"/>
              </a:ext>
            </a:extLst>
          </p:cNvPr>
          <p:cNvGraphicFramePr>
            <a:graphicFrameLocks/>
          </p:cNvGraphicFramePr>
          <p:nvPr/>
        </p:nvGraphicFramePr>
        <p:xfrm>
          <a:off x="370176" y="1477751"/>
          <a:ext cx="3902781" cy="317564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7" name="Chart 6">
            <a:extLst>
              <a:ext uri="{FF2B5EF4-FFF2-40B4-BE49-F238E27FC236}">
                <a16:creationId xmlns:a16="http://schemas.microsoft.com/office/drawing/2014/main" id="{25E5BF99-9EF7-4362-81C0-6A6FB115D78F}"/>
              </a:ext>
            </a:extLst>
          </p:cNvPr>
          <p:cNvGraphicFramePr>
            <a:graphicFrameLocks/>
          </p:cNvGraphicFramePr>
          <p:nvPr/>
        </p:nvGraphicFramePr>
        <p:xfrm>
          <a:off x="4386460" y="1477752"/>
          <a:ext cx="4643243" cy="3182407"/>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a:extLst>
              <a:ext uri="{FF2B5EF4-FFF2-40B4-BE49-F238E27FC236}">
                <a16:creationId xmlns:a16="http://schemas.microsoft.com/office/drawing/2014/main" id="{22BB8DA0-B85A-40AF-9DB1-496B132E869F}"/>
              </a:ext>
            </a:extLst>
          </p:cNvPr>
          <p:cNvSpPr txBox="1"/>
          <p:nvPr/>
        </p:nvSpPr>
        <p:spPr>
          <a:xfrm>
            <a:off x="6035457" y="4536275"/>
            <a:ext cx="1859805" cy="323165"/>
          </a:xfrm>
          <a:prstGeom prst="rect">
            <a:avLst/>
          </a:prstGeom>
          <a:noFill/>
        </p:spPr>
        <p:txBody>
          <a:bodyPr wrap="none" rtlCol="0">
            <a:spAutoFit/>
          </a:bodyPr>
          <a:lstStyle/>
          <a:p>
            <a:pPr defTabSz="685800">
              <a:buClrTx/>
            </a:pPr>
            <a:r>
              <a:rPr lang="en-US" sz="1500" b="1" kern="1200" dirty="0">
                <a:solidFill>
                  <a:prstClr val="black"/>
                </a:solidFill>
                <a:latin typeface="Arial" panose="020B0604020202020204" pitchFamily="34" charset="0"/>
                <a:ea typeface="+mn-ea"/>
                <a:cs typeface="Arial" panose="020B0604020202020204" pitchFamily="34" charset="0"/>
              </a:rPr>
              <a:t>Log concentration</a:t>
            </a:r>
          </a:p>
        </p:txBody>
      </p:sp>
      <p:pic>
        <p:nvPicPr>
          <p:cNvPr id="12" name="Picture 11">
            <a:extLst>
              <a:ext uri="{FF2B5EF4-FFF2-40B4-BE49-F238E27FC236}">
                <a16:creationId xmlns:a16="http://schemas.microsoft.com/office/drawing/2014/main" id="{A37BE8C7-7BF8-4CFC-907B-353581E33CBF}"/>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7260126" y="639659"/>
            <a:ext cx="1769577" cy="913331"/>
          </a:xfrm>
          <a:prstGeom prst="rect">
            <a:avLst/>
          </a:prstGeom>
          <a:ln>
            <a:solidFill>
              <a:schemeClr val="tx1"/>
            </a:solidFill>
          </a:ln>
          <a:effectLst/>
        </p:spPr>
      </p:pic>
      <p:sp>
        <p:nvSpPr>
          <p:cNvPr id="14" name="Content Placeholder 2">
            <a:extLst>
              <a:ext uri="{FF2B5EF4-FFF2-40B4-BE49-F238E27FC236}">
                <a16:creationId xmlns:a16="http://schemas.microsoft.com/office/drawing/2014/main" id="{A3313FB7-35ED-4FBC-910B-E05A74A769A9}"/>
              </a:ext>
            </a:extLst>
          </p:cNvPr>
          <p:cNvSpPr txBox="1">
            <a:spLocks/>
          </p:cNvSpPr>
          <p:nvPr/>
        </p:nvSpPr>
        <p:spPr>
          <a:xfrm>
            <a:off x="371820" y="67729"/>
            <a:ext cx="5971831" cy="19540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750"/>
              </a:spcBef>
              <a:buClrTx/>
            </a:pPr>
            <a:r>
              <a:rPr lang="en-US" sz="2100" b="1" dirty="0">
                <a:solidFill>
                  <a:prstClr val="black"/>
                </a:solidFill>
                <a:latin typeface="Calibri" panose="020F0502020204030204"/>
              </a:rPr>
              <a:t>RAPID testing in California: strawberry (UC Davis)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Tested SWD from four commercial sites.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LC99x2 dose of </a:t>
            </a:r>
            <a:r>
              <a:rPr lang="en-US" sz="1800" dirty="0" err="1">
                <a:solidFill>
                  <a:prstClr val="black"/>
                </a:solidFill>
                <a:latin typeface="Calibri" panose="020F0502020204030204"/>
              </a:rPr>
              <a:t>spinosad</a:t>
            </a:r>
            <a:r>
              <a:rPr lang="en-US" sz="1800" dirty="0">
                <a:solidFill>
                  <a:prstClr val="black"/>
                </a:solidFill>
                <a:latin typeface="Calibri" panose="020F0502020204030204"/>
              </a:rPr>
              <a:t> used (927.94 ppm).</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Only ~50% survival of flies in diagnostic dose testing.</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Dose response: flies surviving at high doses of </a:t>
            </a:r>
            <a:r>
              <a:rPr lang="en-US" sz="1800" dirty="0" err="1">
                <a:solidFill>
                  <a:prstClr val="black"/>
                </a:solidFill>
                <a:latin typeface="Calibri" panose="020F0502020204030204"/>
              </a:rPr>
              <a:t>spinosad</a:t>
            </a:r>
            <a:r>
              <a:rPr lang="en-US" sz="1800" dirty="0">
                <a:solidFill>
                  <a:prstClr val="black"/>
                </a:solidFill>
                <a:latin typeface="Calibri" panose="020F0502020204030204"/>
              </a:rPr>
              <a:t>.</a:t>
            </a:r>
          </a:p>
        </p:txBody>
      </p:sp>
      <p:cxnSp>
        <p:nvCxnSpPr>
          <p:cNvPr id="3" name="Straight Connector 2">
            <a:extLst>
              <a:ext uri="{FF2B5EF4-FFF2-40B4-BE49-F238E27FC236}">
                <a16:creationId xmlns:a16="http://schemas.microsoft.com/office/drawing/2014/main" id="{841A0232-2483-4F34-83C5-4DDF065774F8}"/>
              </a:ext>
            </a:extLst>
          </p:cNvPr>
          <p:cNvCxnSpPr>
            <a:cxnSpLocks/>
          </p:cNvCxnSpPr>
          <p:nvPr/>
        </p:nvCxnSpPr>
        <p:spPr>
          <a:xfrm>
            <a:off x="7072729" y="1638815"/>
            <a:ext cx="0" cy="2606040"/>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5201481-5399-420B-A87A-73DBC4C4EC43}"/>
              </a:ext>
            </a:extLst>
          </p:cNvPr>
          <p:cNvPicPr>
            <a:picLocks noChangeAspect="1"/>
          </p:cNvPicPr>
          <p:nvPr/>
        </p:nvPicPr>
        <p:blipFill>
          <a:blip r:embed="rId18"/>
          <a:stretch>
            <a:fillRect/>
          </a:stretch>
        </p:blipFill>
        <p:spPr>
          <a:xfrm>
            <a:off x="8088266" y="7588"/>
            <a:ext cx="1038225" cy="619125"/>
          </a:xfrm>
          <a:prstGeom prst="rect">
            <a:avLst/>
          </a:prstGeom>
        </p:spPr>
      </p:pic>
    </p:spTree>
    <p:extLst>
      <p:ext uri="{BB962C8B-B14F-4D97-AF65-F5344CB8AC3E}">
        <p14:creationId xmlns:p14="http://schemas.microsoft.com/office/powerpoint/2010/main" val="24714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animEffect transition="in" filter="fade">
                                      <p:cBhvr>
                                        <p:cTn id="18" dur="500"/>
                                        <p:tgtEl>
                                          <p:spTgt spid="14">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66FBA50-4A1A-4A5E-AF89-274AA6DCA5DB}"/>
              </a:ext>
            </a:extLst>
          </p:cNvPr>
          <p:cNvGrpSpPr/>
          <p:nvPr/>
        </p:nvGrpSpPr>
        <p:grpSpPr>
          <a:xfrm>
            <a:off x="-2438" y="4756049"/>
            <a:ext cx="9144000" cy="389913"/>
            <a:chOff x="-2438" y="4756048"/>
            <a:chExt cx="9144000" cy="389913"/>
          </a:xfrm>
        </p:grpSpPr>
        <p:sp>
          <p:nvSpPr>
            <p:cNvPr id="7" name="Rectangle 6">
              <a:extLst>
                <a:ext uri="{FF2B5EF4-FFF2-40B4-BE49-F238E27FC236}">
                  <a16:creationId xmlns:a16="http://schemas.microsoft.com/office/drawing/2014/main" id="{31195517-2436-4B0C-B020-39B4BC9F877D}"/>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8" name="Picture 7">
              <a:extLst>
                <a:ext uri="{FF2B5EF4-FFF2-40B4-BE49-F238E27FC236}">
                  <a16:creationId xmlns:a16="http://schemas.microsoft.com/office/drawing/2014/main" id="{E5708A32-51A3-4AB5-866E-105071C86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9" name="Picture 8" descr="Logo: UC Davis expanded wordmark">
              <a:extLst>
                <a:ext uri="{FF2B5EF4-FFF2-40B4-BE49-F238E27FC236}">
                  <a16:creationId xmlns:a16="http://schemas.microsoft.com/office/drawing/2014/main" id="{247BB1E5-1E79-48AA-9896-103A8B9A16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237AA128-4B11-4098-86B8-3B070B9AFD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1" name="Picture 10">
              <a:extLst>
                <a:ext uri="{FF2B5EF4-FFF2-40B4-BE49-F238E27FC236}">
                  <a16:creationId xmlns:a16="http://schemas.microsoft.com/office/drawing/2014/main" id="{DA385BCB-4ECB-4A43-BF9B-78C5159F4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2" name="Picture 11">
              <a:extLst>
                <a:ext uri="{FF2B5EF4-FFF2-40B4-BE49-F238E27FC236}">
                  <a16:creationId xmlns:a16="http://schemas.microsoft.com/office/drawing/2014/main" id="{AEFE7F36-69D9-4D96-AA20-EE6DC6A28E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4" name="Picture 13">
              <a:extLst>
                <a:ext uri="{FF2B5EF4-FFF2-40B4-BE49-F238E27FC236}">
                  <a16:creationId xmlns:a16="http://schemas.microsoft.com/office/drawing/2014/main" id="{A9D14A4C-74B0-4C52-962D-F10D8697F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6" name="Picture 15">
              <a:extLst>
                <a:ext uri="{FF2B5EF4-FFF2-40B4-BE49-F238E27FC236}">
                  <a16:creationId xmlns:a16="http://schemas.microsoft.com/office/drawing/2014/main" id="{61825DB7-A235-4FCE-B504-DFC7D5B187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7" name="Picture 16">
              <a:extLst>
                <a:ext uri="{FF2B5EF4-FFF2-40B4-BE49-F238E27FC236}">
                  <a16:creationId xmlns:a16="http://schemas.microsoft.com/office/drawing/2014/main" id="{0D88C63D-EAE3-404B-8062-7E1A3FE4F6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8" name="Picture 17">
              <a:extLst>
                <a:ext uri="{FF2B5EF4-FFF2-40B4-BE49-F238E27FC236}">
                  <a16:creationId xmlns:a16="http://schemas.microsoft.com/office/drawing/2014/main" id="{AD9118E7-DCFF-46F3-BB1A-BEAA826C82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9" name="Picture 18" descr="Screen Shot 2017-11-15 at 11.08.38 AM.png">
              <a:extLst>
                <a:ext uri="{FF2B5EF4-FFF2-40B4-BE49-F238E27FC236}">
                  <a16:creationId xmlns:a16="http://schemas.microsoft.com/office/drawing/2014/main" id="{31CEE643-6A7D-46A3-8F63-CA62DEC45C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0" name="Picture 2">
              <a:extLst>
                <a:ext uri="{FF2B5EF4-FFF2-40B4-BE49-F238E27FC236}">
                  <a16:creationId xmlns:a16="http://schemas.microsoft.com/office/drawing/2014/main" id="{0C4020F8-63AE-47F8-9403-CB3434AE354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 name="Picture 2" descr="Image result for rutgers university logo">
              <a:extLst>
                <a:ext uri="{FF2B5EF4-FFF2-40B4-BE49-F238E27FC236}">
                  <a16:creationId xmlns:a16="http://schemas.microsoft.com/office/drawing/2014/main" id="{7587D78C-314C-466A-9A3A-03798CE59B44}"/>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ontent Placeholder 2">
            <a:extLst>
              <a:ext uri="{FF2B5EF4-FFF2-40B4-BE49-F238E27FC236}">
                <a16:creationId xmlns:a16="http://schemas.microsoft.com/office/drawing/2014/main" id="{6725F3D1-A018-48C3-8A23-1D41925AA904}"/>
              </a:ext>
            </a:extLst>
          </p:cNvPr>
          <p:cNvSpPr txBox="1">
            <a:spLocks/>
          </p:cNvSpPr>
          <p:nvPr/>
        </p:nvSpPr>
        <p:spPr>
          <a:xfrm>
            <a:off x="377878" y="50817"/>
            <a:ext cx="8587543" cy="177886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750"/>
              </a:spcBef>
              <a:buClrTx/>
            </a:pPr>
            <a:r>
              <a:rPr lang="en-US" sz="2100" b="1" dirty="0">
                <a:solidFill>
                  <a:prstClr val="black"/>
                </a:solidFill>
                <a:latin typeface="Calibri" panose="020F0502020204030204"/>
              </a:rPr>
              <a:t>RAPID testing in other regions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Tested SWD at several commercial farms.</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LC90x8 dose of </a:t>
            </a:r>
            <a:r>
              <a:rPr lang="en-US" sz="1800" dirty="0" err="1">
                <a:solidFill>
                  <a:prstClr val="black"/>
                </a:solidFill>
                <a:latin typeface="Calibri" panose="020F0502020204030204"/>
              </a:rPr>
              <a:t>spinosad</a:t>
            </a:r>
            <a:r>
              <a:rPr lang="en-US" sz="1800" dirty="0">
                <a:solidFill>
                  <a:prstClr val="black"/>
                </a:solidFill>
                <a:latin typeface="Calibri" panose="020F0502020204030204"/>
              </a:rPr>
              <a:t> used (847.77 ppm).</a:t>
            </a:r>
          </a:p>
          <a:p>
            <a:pPr marL="600075" lvl="1" indent="-257175" algn="l" defTabSz="685800">
              <a:spcBef>
                <a:spcPts val="375"/>
              </a:spcBef>
              <a:buClrTx/>
              <a:buFont typeface="Arial" panose="020B0604020202020204" pitchFamily="34" charset="0"/>
              <a:buChar char="•"/>
            </a:pPr>
            <a:r>
              <a:rPr lang="en-US" sz="1800" dirty="0">
                <a:solidFill>
                  <a:prstClr val="black"/>
                </a:solidFill>
                <a:latin typeface="Calibri" panose="020F0502020204030204"/>
              </a:rPr>
              <a:t>Susceptible populations detected in Georgia, Michigan, Maine, decreased susceptibility reported in Oregon.</a:t>
            </a:r>
          </a:p>
        </p:txBody>
      </p:sp>
      <p:pic>
        <p:nvPicPr>
          <p:cNvPr id="13" name="Picture 12">
            <a:extLst>
              <a:ext uri="{FF2B5EF4-FFF2-40B4-BE49-F238E27FC236}">
                <a16:creationId xmlns:a16="http://schemas.microsoft.com/office/drawing/2014/main" id="{5112006A-DBDC-46B0-9AA9-0943F06B28ED}"/>
              </a:ext>
            </a:extLst>
          </p:cNvPr>
          <p:cNvPicPr>
            <a:picLocks noChangeAspect="1"/>
          </p:cNvPicPr>
          <p:nvPr/>
        </p:nvPicPr>
        <p:blipFill>
          <a:blip r:embed="rId14"/>
          <a:stretch>
            <a:fillRect/>
          </a:stretch>
        </p:blipFill>
        <p:spPr>
          <a:xfrm>
            <a:off x="2522335" y="1499374"/>
            <a:ext cx="1971578" cy="3282182"/>
          </a:xfrm>
          <a:prstGeom prst="rect">
            <a:avLst/>
          </a:prstGeom>
        </p:spPr>
      </p:pic>
      <p:pic>
        <p:nvPicPr>
          <p:cNvPr id="15" name="Picture 14">
            <a:extLst>
              <a:ext uri="{FF2B5EF4-FFF2-40B4-BE49-F238E27FC236}">
                <a16:creationId xmlns:a16="http://schemas.microsoft.com/office/drawing/2014/main" id="{6B459381-1DF1-4662-A917-D791CADB39E9}"/>
              </a:ext>
            </a:extLst>
          </p:cNvPr>
          <p:cNvPicPr>
            <a:picLocks noChangeAspect="1"/>
          </p:cNvPicPr>
          <p:nvPr/>
        </p:nvPicPr>
        <p:blipFill>
          <a:blip r:embed="rId15"/>
          <a:stretch>
            <a:fillRect/>
          </a:stretch>
        </p:blipFill>
        <p:spPr>
          <a:xfrm>
            <a:off x="216233" y="2139536"/>
            <a:ext cx="1985289" cy="2442685"/>
          </a:xfrm>
          <a:prstGeom prst="rect">
            <a:avLst/>
          </a:prstGeom>
        </p:spPr>
      </p:pic>
      <p:pic>
        <p:nvPicPr>
          <p:cNvPr id="5" name="Picture 4">
            <a:extLst>
              <a:ext uri="{FF2B5EF4-FFF2-40B4-BE49-F238E27FC236}">
                <a16:creationId xmlns:a16="http://schemas.microsoft.com/office/drawing/2014/main" id="{3D00AFE9-310A-4A81-9CF3-51623DAE41B8}"/>
              </a:ext>
            </a:extLst>
          </p:cNvPr>
          <p:cNvPicPr>
            <a:picLocks noChangeAspect="1"/>
          </p:cNvPicPr>
          <p:nvPr/>
        </p:nvPicPr>
        <p:blipFill>
          <a:blip r:embed="rId16"/>
          <a:stretch>
            <a:fillRect/>
          </a:stretch>
        </p:blipFill>
        <p:spPr>
          <a:xfrm>
            <a:off x="4590178" y="1907932"/>
            <a:ext cx="4375243" cy="2661230"/>
          </a:xfrm>
          <a:prstGeom prst="rect">
            <a:avLst/>
          </a:prstGeom>
        </p:spPr>
      </p:pic>
      <p:pic>
        <p:nvPicPr>
          <p:cNvPr id="22" name="Picture 21">
            <a:extLst>
              <a:ext uri="{FF2B5EF4-FFF2-40B4-BE49-F238E27FC236}">
                <a16:creationId xmlns:a16="http://schemas.microsoft.com/office/drawing/2014/main" id="{E3C7A343-DBC7-4287-95C9-B7337E88C5BD}"/>
              </a:ext>
            </a:extLst>
          </p:cNvPr>
          <p:cNvPicPr>
            <a:picLocks noChangeAspect="1"/>
          </p:cNvPicPr>
          <p:nvPr/>
        </p:nvPicPr>
        <p:blipFill>
          <a:blip r:embed="rId17"/>
          <a:stretch>
            <a:fillRect/>
          </a:stretch>
        </p:blipFill>
        <p:spPr>
          <a:xfrm>
            <a:off x="8088266" y="7588"/>
            <a:ext cx="1038225" cy="619125"/>
          </a:xfrm>
          <a:prstGeom prst="rect">
            <a:avLst/>
          </a:prstGeom>
        </p:spPr>
      </p:pic>
    </p:spTree>
    <p:extLst>
      <p:ext uri="{BB962C8B-B14F-4D97-AF65-F5344CB8AC3E}">
        <p14:creationId xmlns:p14="http://schemas.microsoft.com/office/powerpoint/2010/main" val="32258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EF88240-A2E5-4EBD-8E1C-2D1FF4C5F821}"/>
              </a:ext>
            </a:extLst>
          </p:cNvPr>
          <p:cNvSpPr txBox="1">
            <a:spLocks/>
          </p:cNvSpPr>
          <p:nvPr/>
        </p:nvSpPr>
        <p:spPr>
          <a:xfrm>
            <a:off x="1190137" y="747342"/>
            <a:ext cx="5806877" cy="3507568"/>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2400" b="1" dirty="0">
                <a:solidFill>
                  <a:prstClr val="black"/>
                </a:solidFill>
                <a:latin typeface="Calibri" panose="020F0502020204030204"/>
              </a:rPr>
              <a:t>Summary</a:t>
            </a:r>
          </a:p>
          <a:p>
            <a:pPr marL="171450" indent="-171450" defTabSz="685800">
              <a:spcBef>
                <a:spcPts val="750"/>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Fruit </a:t>
            </a:r>
            <a:r>
              <a:rPr lang="en-US" sz="1800" dirty="0" err="1">
                <a:solidFill>
                  <a:prstClr val="black"/>
                </a:solidFill>
                <a:latin typeface="Calibri" panose="020F0502020204030204"/>
              </a:rPr>
              <a:t>sterilants</a:t>
            </a:r>
            <a:r>
              <a:rPr lang="en-US" sz="1800" dirty="0">
                <a:solidFill>
                  <a:prstClr val="black"/>
                </a:solidFill>
                <a:latin typeface="Calibri" panose="020F0502020204030204"/>
              </a:rPr>
              <a:t> effective against yeasts in laboratory.</a:t>
            </a:r>
          </a:p>
          <a:p>
            <a:pPr marL="514350" lvl="1" indent="-171450" defTabSz="685800">
              <a:spcBef>
                <a:spcPts val="375"/>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Reduced SWD in blueberry, not in blackberry.</a:t>
            </a:r>
          </a:p>
          <a:p>
            <a:pPr marL="514350" lvl="1" indent="-171450" defTabSz="685800">
              <a:spcBef>
                <a:spcPts val="375"/>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Lower SWD infestation using skin thickener product.</a:t>
            </a:r>
            <a:br>
              <a:rPr lang="en-US" sz="1800" dirty="0">
                <a:solidFill>
                  <a:prstClr val="black"/>
                </a:solidFill>
                <a:latin typeface="Calibri" panose="020F0502020204030204"/>
              </a:rPr>
            </a:br>
            <a:endParaRPr lang="en-US" sz="1800" dirty="0">
              <a:solidFill>
                <a:prstClr val="black"/>
              </a:solidFill>
              <a:latin typeface="Calibri" panose="020F0502020204030204"/>
            </a:endParaRPr>
          </a:p>
          <a:p>
            <a:pPr marL="514350" lvl="1" indent="-171450" defTabSz="685800">
              <a:spcBef>
                <a:spcPts val="375"/>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Resistance to spinosad detected in CA.</a:t>
            </a:r>
          </a:p>
          <a:p>
            <a:pPr marL="514350" lvl="1" indent="-171450" defTabSz="685800">
              <a:spcBef>
                <a:spcPts val="375"/>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Reduced susceptibility in OR, no evidence of spinosad resistance in eastern US (ME, MI, GA).</a:t>
            </a:r>
          </a:p>
          <a:p>
            <a:pPr marL="514350" lvl="1" indent="-171450" defTabSz="685800">
              <a:spcBef>
                <a:spcPts val="375"/>
              </a:spcBef>
              <a:buClrTx/>
            </a:pPr>
            <a:endParaRPr lang="en-US" sz="1800" dirty="0">
              <a:solidFill>
                <a:prstClr val="black"/>
              </a:solidFill>
              <a:latin typeface="Calibri" panose="020F0502020204030204"/>
            </a:endParaRPr>
          </a:p>
          <a:p>
            <a:pPr marL="514350" lvl="1" indent="-171450" defTabSz="685800">
              <a:spcBef>
                <a:spcPts val="375"/>
              </a:spcBef>
              <a:buClrTx/>
            </a:pPr>
            <a:r>
              <a:rPr lang="en-US" sz="1800" dirty="0">
                <a:solidFill>
                  <a:prstClr val="black"/>
                </a:solidFill>
                <a:latin typeface="Calibri" panose="020F0502020204030204"/>
              </a:rPr>
              <a:t>Ongoing analysis of pruning x insecticide trial.</a:t>
            </a:r>
          </a:p>
          <a:p>
            <a:pPr marL="514350" lvl="1" indent="-171450" defTabSz="685800">
              <a:spcBef>
                <a:spcPts val="375"/>
              </a:spcBef>
              <a:buClrTx/>
            </a:pPr>
            <a:endParaRPr lang="en-US" sz="900" dirty="0">
              <a:solidFill>
                <a:prstClr val="black"/>
              </a:solidFill>
              <a:latin typeface="Calibri" panose="020F0502020204030204"/>
            </a:endParaRPr>
          </a:p>
          <a:p>
            <a:pPr marL="514350" lvl="1" indent="-171450" defTabSz="685800">
              <a:spcBef>
                <a:spcPts val="375"/>
              </a:spcBef>
              <a:buClrTx/>
            </a:pPr>
            <a:endParaRPr lang="en-US" sz="900" dirty="0">
              <a:solidFill>
                <a:prstClr val="black"/>
              </a:solidFill>
              <a:latin typeface="Calibri" panose="020F0502020204030204"/>
            </a:endParaRPr>
          </a:p>
          <a:p>
            <a:pPr marL="514350" lvl="1" indent="-171450" defTabSz="685800">
              <a:spcBef>
                <a:spcPts val="375"/>
              </a:spcBef>
              <a:buClrTx/>
            </a:pPr>
            <a:endParaRPr lang="en-US" sz="900" dirty="0">
              <a:solidFill>
                <a:prstClr val="black"/>
              </a:solidFill>
              <a:latin typeface="Calibri" panose="020F0502020204030204"/>
            </a:endParaRPr>
          </a:p>
        </p:txBody>
      </p:sp>
      <p:grpSp>
        <p:nvGrpSpPr>
          <p:cNvPr id="3" name="Group 2">
            <a:extLst>
              <a:ext uri="{FF2B5EF4-FFF2-40B4-BE49-F238E27FC236}">
                <a16:creationId xmlns:a16="http://schemas.microsoft.com/office/drawing/2014/main" id="{A116965F-82AA-42AC-AA09-B349460AE5EF}"/>
              </a:ext>
            </a:extLst>
          </p:cNvPr>
          <p:cNvGrpSpPr/>
          <p:nvPr/>
        </p:nvGrpSpPr>
        <p:grpSpPr>
          <a:xfrm>
            <a:off x="-2438" y="4756049"/>
            <a:ext cx="9144000" cy="389913"/>
            <a:chOff x="-2438" y="4756048"/>
            <a:chExt cx="9144000" cy="389913"/>
          </a:xfrm>
        </p:grpSpPr>
        <p:sp>
          <p:nvSpPr>
            <p:cNvPr id="5" name="Rectangle 4">
              <a:extLst>
                <a:ext uri="{FF2B5EF4-FFF2-40B4-BE49-F238E27FC236}">
                  <a16:creationId xmlns:a16="http://schemas.microsoft.com/office/drawing/2014/main" id="{A8EB05D6-7C94-4789-9D16-7CEC291BB4C9}"/>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6" name="Picture 5">
              <a:extLst>
                <a:ext uri="{FF2B5EF4-FFF2-40B4-BE49-F238E27FC236}">
                  <a16:creationId xmlns:a16="http://schemas.microsoft.com/office/drawing/2014/main" id="{87850A1E-59CA-473E-A05E-8D39A0431A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7" name="Picture 8" descr="Logo: UC Davis expanded wordmark">
              <a:extLst>
                <a:ext uri="{FF2B5EF4-FFF2-40B4-BE49-F238E27FC236}">
                  <a16:creationId xmlns:a16="http://schemas.microsoft.com/office/drawing/2014/main" id="{49319D74-4475-4291-B849-05624CA209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B20CB6BD-3184-4F27-AB57-556D2764F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9" name="Picture 8">
              <a:extLst>
                <a:ext uri="{FF2B5EF4-FFF2-40B4-BE49-F238E27FC236}">
                  <a16:creationId xmlns:a16="http://schemas.microsoft.com/office/drawing/2014/main" id="{6B8EEFD2-6F67-45C2-A64B-D7726F344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0" name="Picture 9">
              <a:extLst>
                <a:ext uri="{FF2B5EF4-FFF2-40B4-BE49-F238E27FC236}">
                  <a16:creationId xmlns:a16="http://schemas.microsoft.com/office/drawing/2014/main" id="{AF861039-A4FA-4F9C-994F-49D7541870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1" name="Picture 10">
              <a:extLst>
                <a:ext uri="{FF2B5EF4-FFF2-40B4-BE49-F238E27FC236}">
                  <a16:creationId xmlns:a16="http://schemas.microsoft.com/office/drawing/2014/main" id="{439F2A66-E36C-4FE9-9ED9-CCD7CE0D42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12" name="Picture 11">
              <a:extLst>
                <a:ext uri="{FF2B5EF4-FFF2-40B4-BE49-F238E27FC236}">
                  <a16:creationId xmlns:a16="http://schemas.microsoft.com/office/drawing/2014/main" id="{04B64E23-30D3-4B51-9B19-E64984FFE9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13" name="Picture 12">
              <a:extLst>
                <a:ext uri="{FF2B5EF4-FFF2-40B4-BE49-F238E27FC236}">
                  <a16:creationId xmlns:a16="http://schemas.microsoft.com/office/drawing/2014/main" id="{DD1333E1-ABA6-4994-8206-76CC00A19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14" name="Picture 13">
              <a:extLst>
                <a:ext uri="{FF2B5EF4-FFF2-40B4-BE49-F238E27FC236}">
                  <a16:creationId xmlns:a16="http://schemas.microsoft.com/office/drawing/2014/main" id="{46B6A449-9EF1-4EF9-85AB-8B7B0A58C9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15" name="Picture 14" descr="Screen Shot 2017-11-15 at 11.08.38 AM.png">
              <a:extLst>
                <a:ext uri="{FF2B5EF4-FFF2-40B4-BE49-F238E27FC236}">
                  <a16:creationId xmlns:a16="http://schemas.microsoft.com/office/drawing/2014/main" id="{F0ACBD32-4890-41DA-BD8B-3ABD51C5A7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16" name="Picture 2">
              <a:extLst>
                <a:ext uri="{FF2B5EF4-FFF2-40B4-BE49-F238E27FC236}">
                  <a16:creationId xmlns:a16="http://schemas.microsoft.com/office/drawing/2014/main" id="{ED34DEE6-691E-4E7A-AA50-5BFF04555D4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17" name="Picture 2" descr="Image result for rutgers university logo">
              <a:extLst>
                <a:ext uri="{FF2B5EF4-FFF2-40B4-BE49-F238E27FC236}">
                  <a16:creationId xmlns:a16="http://schemas.microsoft.com/office/drawing/2014/main" id="{9295BC5F-66F6-422F-ADE7-CB5B3534339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ED0919B8-9A03-4267-944B-20BFE76216A0}"/>
              </a:ext>
            </a:extLst>
          </p:cNvPr>
          <p:cNvPicPr>
            <a:picLocks noChangeAspect="1"/>
          </p:cNvPicPr>
          <p:nvPr/>
        </p:nvPicPr>
        <p:blipFill>
          <a:blip r:embed="rId14"/>
          <a:stretch>
            <a:fillRect/>
          </a:stretch>
        </p:blipFill>
        <p:spPr>
          <a:xfrm>
            <a:off x="8088266" y="7588"/>
            <a:ext cx="1038225" cy="619125"/>
          </a:xfrm>
          <a:prstGeom prst="rect">
            <a:avLst/>
          </a:prstGeom>
        </p:spPr>
      </p:pic>
    </p:spTree>
    <p:extLst>
      <p:ext uri="{BB962C8B-B14F-4D97-AF65-F5344CB8AC3E}">
        <p14:creationId xmlns:p14="http://schemas.microsoft.com/office/powerpoint/2010/main" val="6900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animEffect transition="in" filter="fade">
                                      <p:cBhvr>
                                        <p:cTn id="17" dur="500"/>
                                        <p:tgtEl>
                                          <p:spTgt spid="4">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2" end="12"/>
                                            </p:txEl>
                                          </p:spTgt>
                                        </p:tgtEl>
                                        <p:attrNameLst>
                                          <p:attrName>style.visibility</p:attrName>
                                        </p:attrNameLst>
                                      </p:cBhvr>
                                      <p:to>
                                        <p:strVal val="visible"/>
                                      </p:to>
                                    </p:set>
                                    <p:animEffect transition="in" filter="fade">
                                      <p:cBhvr>
                                        <p:cTn id="2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4593A9A8-AF51-4365-B2B5-D597BF9F9FD9}"/>
              </a:ext>
            </a:extLst>
          </p:cNvPr>
          <p:cNvSpPr txBox="1">
            <a:spLocks/>
          </p:cNvSpPr>
          <p:nvPr/>
        </p:nvSpPr>
        <p:spPr>
          <a:xfrm>
            <a:off x="984299" y="1157667"/>
            <a:ext cx="6974418" cy="194704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546225" indent="-1546225" algn="l" defTabSz="685800">
              <a:buClrTx/>
            </a:pPr>
            <a:r>
              <a:rPr lang="en-US" sz="2400" b="1" dirty="0">
                <a:solidFill>
                  <a:srgbClr val="002060"/>
                </a:solidFill>
                <a:latin typeface="Calibri"/>
              </a:rPr>
              <a:t>Objective 5. </a:t>
            </a:r>
          </a:p>
          <a:p>
            <a:pPr marL="9525" indent="-9525" algn="l" defTabSz="685800">
              <a:buClrTx/>
            </a:pPr>
            <a:r>
              <a:rPr lang="en-US" sz="2500" b="1" dirty="0">
                <a:solidFill>
                  <a:srgbClr val="002060"/>
                </a:solidFill>
                <a:latin typeface="Calibri"/>
              </a:rPr>
              <a:t>Economic Analysis of SWD Management Practices for Organic Berry Growers</a:t>
            </a:r>
          </a:p>
          <a:p>
            <a:pPr marL="9525" indent="-9525" algn="l" defTabSz="685800">
              <a:buClrTx/>
            </a:pPr>
            <a:endParaRPr lang="en-US" sz="2500" b="1" dirty="0">
              <a:solidFill>
                <a:srgbClr val="002060"/>
              </a:solidFill>
              <a:latin typeface="Calibri"/>
            </a:endParaRPr>
          </a:p>
          <a:p>
            <a:pPr marL="9525" indent="-9525" algn="l" defTabSz="685800">
              <a:buClrTx/>
            </a:pPr>
            <a:r>
              <a:rPr lang="pt-BR" sz="2100" b="1" dirty="0" err="1">
                <a:solidFill>
                  <a:srgbClr val="002060"/>
                </a:solidFill>
                <a:latin typeface="+mn-lt"/>
              </a:rPr>
              <a:t>Leah</a:t>
            </a:r>
            <a:r>
              <a:rPr lang="pt-BR" sz="2100" b="1" dirty="0">
                <a:solidFill>
                  <a:srgbClr val="002060"/>
                </a:solidFill>
                <a:latin typeface="+mn-lt"/>
              </a:rPr>
              <a:t> </a:t>
            </a:r>
            <a:r>
              <a:rPr lang="pt-BR" sz="2100" b="1" dirty="0" err="1">
                <a:solidFill>
                  <a:srgbClr val="002060"/>
                </a:solidFill>
                <a:latin typeface="+mn-lt"/>
              </a:rPr>
              <a:t>English</a:t>
            </a:r>
            <a:r>
              <a:rPr lang="pt-BR" sz="2100" b="1" dirty="0">
                <a:solidFill>
                  <a:srgbClr val="002060"/>
                </a:solidFill>
                <a:latin typeface="+mn-lt"/>
              </a:rPr>
              <a:t>, M.S. </a:t>
            </a:r>
            <a:r>
              <a:rPr lang="pt-BR" sz="2100" b="1" dirty="0" err="1">
                <a:solidFill>
                  <a:srgbClr val="002060"/>
                </a:solidFill>
                <a:latin typeface="+mn-lt"/>
              </a:rPr>
              <a:t>and</a:t>
            </a:r>
            <a:r>
              <a:rPr lang="pt-BR" sz="2100" b="1" dirty="0">
                <a:solidFill>
                  <a:srgbClr val="002060"/>
                </a:solidFill>
                <a:latin typeface="+mn-lt"/>
              </a:rPr>
              <a:t> </a:t>
            </a:r>
            <a:r>
              <a:rPr lang="pt-BR" sz="2100" b="1" dirty="0" err="1">
                <a:solidFill>
                  <a:srgbClr val="002060"/>
                </a:solidFill>
                <a:latin typeface="+mn-lt"/>
              </a:rPr>
              <a:t>Jennie</a:t>
            </a:r>
            <a:r>
              <a:rPr lang="pt-BR" sz="2100" b="1" dirty="0">
                <a:solidFill>
                  <a:srgbClr val="002060"/>
                </a:solidFill>
                <a:latin typeface="+mn-lt"/>
              </a:rPr>
              <a:t> </a:t>
            </a:r>
            <a:r>
              <a:rPr lang="pt-BR" sz="2100" b="1" dirty="0" err="1">
                <a:solidFill>
                  <a:srgbClr val="002060"/>
                </a:solidFill>
                <a:latin typeface="+mn-lt"/>
              </a:rPr>
              <a:t>Popp</a:t>
            </a:r>
            <a:r>
              <a:rPr lang="pt-BR" sz="2100" b="1" dirty="0">
                <a:solidFill>
                  <a:srgbClr val="002060"/>
                </a:solidFill>
                <a:latin typeface="+mn-lt"/>
              </a:rPr>
              <a:t>, PhD</a:t>
            </a:r>
          </a:p>
          <a:p>
            <a:pPr marL="803275" indent="-803275" algn="l" defTabSz="685800">
              <a:buClrTx/>
            </a:pPr>
            <a:endParaRPr lang="en-US" sz="2500" b="1" dirty="0">
              <a:solidFill>
                <a:srgbClr val="002060"/>
              </a:solidFill>
              <a:latin typeface="Calibri"/>
            </a:endParaRPr>
          </a:p>
        </p:txBody>
      </p:sp>
    </p:spTree>
    <p:extLst>
      <p:ext uri="{BB962C8B-B14F-4D97-AF65-F5344CB8AC3E}">
        <p14:creationId xmlns:p14="http://schemas.microsoft.com/office/powerpoint/2010/main" val="2122381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5FBF2B5D-3588-4D06-BBB8-1A5AD729D0ED}"/>
              </a:ext>
            </a:extLst>
          </p:cNvPr>
          <p:cNvSpPr txBox="1">
            <a:spLocks/>
          </p:cNvSpPr>
          <p:nvPr/>
        </p:nvSpPr>
        <p:spPr>
          <a:xfrm>
            <a:off x="493908" y="273844"/>
            <a:ext cx="7886700" cy="994172"/>
          </a:xfrm>
          <a:prstGeom prst="rect">
            <a:avLst/>
          </a:prstGeom>
        </p:spPr>
        <p:txBody>
          <a:bodyPr vert="horz" lIns="68580" tIns="34290" rIns="68580" bIns="34290" rtlCol="0" anchor="ct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buClrTx/>
            </a:pPr>
            <a:r>
              <a:rPr lang="en-US" sz="3300" b="1">
                <a:solidFill>
                  <a:prstClr val="black"/>
                </a:solidFill>
                <a:latin typeface="Calibri"/>
              </a:rPr>
              <a:t>Economic Analysis of SWD Control:</a:t>
            </a:r>
            <a:endParaRPr lang="en-US" sz="3300" b="1" dirty="0">
              <a:solidFill>
                <a:prstClr val="black"/>
              </a:solidFill>
              <a:latin typeface="Calibri"/>
            </a:endParaRPr>
          </a:p>
        </p:txBody>
      </p:sp>
      <p:sp>
        <p:nvSpPr>
          <p:cNvPr id="19" name="Content Placeholder 2">
            <a:extLst>
              <a:ext uri="{FF2B5EF4-FFF2-40B4-BE49-F238E27FC236}">
                <a16:creationId xmlns:a16="http://schemas.microsoft.com/office/drawing/2014/main" id="{BAC91D52-A01A-40F5-9132-FF05996DD6A2}"/>
              </a:ext>
            </a:extLst>
          </p:cNvPr>
          <p:cNvSpPr txBox="1">
            <a:spLocks/>
          </p:cNvSpPr>
          <p:nvPr/>
        </p:nvSpPr>
        <p:spPr>
          <a:xfrm>
            <a:off x="543836" y="1711003"/>
            <a:ext cx="540639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375"/>
              </a:spcBef>
              <a:buClrTx/>
            </a:pPr>
            <a:r>
              <a:rPr lang="en-US" sz="2100" dirty="0">
                <a:solidFill>
                  <a:sysClr val="windowText" lastClr="000000"/>
                </a:solidFill>
                <a:latin typeface="Calibri" panose="020F0502020204030204"/>
              </a:rPr>
              <a:t>Collect experimental data from research teams</a:t>
            </a:r>
          </a:p>
          <a:p>
            <a:pPr marL="342900" lvl="1" indent="0" defTabSz="685800">
              <a:spcBef>
                <a:spcPts val="375"/>
              </a:spcBef>
              <a:buClrTx/>
              <a:buNone/>
            </a:pPr>
            <a:endParaRPr lang="en-US" sz="1800" dirty="0">
              <a:solidFill>
                <a:sysClr val="windowText" lastClr="000000"/>
              </a:solidFill>
              <a:latin typeface="Calibri" panose="020F0502020204030204"/>
            </a:endParaRPr>
          </a:p>
          <a:p>
            <a:pPr marL="171450" indent="-171450" defTabSz="685800">
              <a:spcBef>
                <a:spcPts val="375"/>
              </a:spcBef>
              <a:buClrTx/>
            </a:pPr>
            <a:r>
              <a:rPr lang="en-US" sz="2100" dirty="0">
                <a:solidFill>
                  <a:sysClr val="windowText" lastClr="000000"/>
                </a:solidFill>
                <a:latin typeface="Calibri" panose="020F0502020204030204"/>
              </a:rPr>
              <a:t>Identify economically viable control solutions</a:t>
            </a:r>
          </a:p>
          <a:p>
            <a:pPr marL="171450" indent="-171450" defTabSz="685800">
              <a:spcBef>
                <a:spcPts val="375"/>
              </a:spcBef>
              <a:buClrTx/>
            </a:pPr>
            <a:endParaRPr lang="en-US" sz="2100" dirty="0">
              <a:solidFill>
                <a:sysClr val="windowText" lastClr="000000"/>
              </a:solidFill>
              <a:latin typeface="Calibri" panose="020F0502020204030204"/>
            </a:endParaRPr>
          </a:p>
          <a:p>
            <a:pPr marL="171450" indent="-171450" defTabSz="685800">
              <a:spcBef>
                <a:spcPts val="375"/>
              </a:spcBef>
              <a:buClrTx/>
            </a:pPr>
            <a:r>
              <a:rPr lang="en-US" sz="2100" dirty="0">
                <a:solidFill>
                  <a:sysClr val="windowText" lastClr="000000"/>
                </a:solidFill>
                <a:latin typeface="Calibri" panose="020F0502020204030204"/>
              </a:rPr>
              <a:t>Incorporate viable options into budgeting tool for growers </a:t>
            </a:r>
          </a:p>
        </p:txBody>
      </p:sp>
      <p:pic>
        <p:nvPicPr>
          <p:cNvPr id="1028" name="Picture 4" descr="Businessman Holding Plant Sprouting From A Handful Of Coins Stock Photo,  Picture And Royalty Free Image. Image 21536264.">
            <a:extLst>
              <a:ext uri="{FF2B5EF4-FFF2-40B4-BE49-F238E27FC236}">
                <a16:creationId xmlns:a16="http://schemas.microsoft.com/office/drawing/2014/main" id="{14C06633-3AE6-468A-97E8-BED551368C5A}"/>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500129" y="1534272"/>
            <a:ext cx="2239636" cy="205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246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5FBF2B5D-3588-4D06-BBB8-1A5AD729D0ED}"/>
              </a:ext>
            </a:extLst>
          </p:cNvPr>
          <p:cNvSpPr txBox="1">
            <a:spLocks/>
          </p:cNvSpPr>
          <p:nvPr/>
        </p:nvSpPr>
        <p:spPr>
          <a:xfrm>
            <a:off x="493908" y="169107"/>
            <a:ext cx="7886700" cy="994172"/>
          </a:xfrm>
          <a:prstGeom prst="rect">
            <a:avLst/>
          </a:prstGeom>
        </p:spPr>
        <p:txBody>
          <a:bodyPr vert="horz" lIns="68580" tIns="34290" rIns="68580" bIns="34290" rtlCol="0" anchor="ct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buClrTx/>
            </a:pPr>
            <a:r>
              <a:rPr lang="en-US" sz="3300" b="1" dirty="0">
                <a:solidFill>
                  <a:prstClr val="black"/>
                </a:solidFill>
                <a:latin typeface="Calibri"/>
              </a:rPr>
              <a:t>Economic Analysis of SWD Control:</a:t>
            </a:r>
          </a:p>
        </p:txBody>
      </p:sp>
      <p:sp>
        <p:nvSpPr>
          <p:cNvPr id="18" name="Content Placeholder 2">
            <a:extLst>
              <a:ext uri="{FF2B5EF4-FFF2-40B4-BE49-F238E27FC236}">
                <a16:creationId xmlns:a16="http://schemas.microsoft.com/office/drawing/2014/main" id="{5CBEC482-90D4-4990-993F-49FD73384DCF}"/>
              </a:ext>
            </a:extLst>
          </p:cNvPr>
          <p:cNvSpPr txBox="1">
            <a:spLocks/>
          </p:cNvSpPr>
          <p:nvPr/>
        </p:nvSpPr>
        <p:spPr>
          <a:xfrm>
            <a:off x="570058" y="967354"/>
            <a:ext cx="5089712" cy="39754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defRPr/>
            </a:pPr>
            <a:r>
              <a:rPr lang="en-US" sz="2100" u="sng" dirty="0">
                <a:solidFill>
                  <a:sysClr val="windowText" lastClr="000000"/>
                </a:solidFill>
                <a:latin typeface="Calibri" panose="020F0502020204030204"/>
              </a:rPr>
              <a:t>University of Maryland Trellis Studies:</a:t>
            </a:r>
          </a:p>
          <a:p>
            <a:pPr marL="171450" indent="-171450" defTabSz="685800">
              <a:spcBef>
                <a:spcPts val="750"/>
              </a:spcBef>
              <a:buClrTx/>
            </a:pPr>
            <a:r>
              <a:rPr lang="en-US" sz="2100" dirty="0">
                <a:solidFill>
                  <a:sysClr val="windowText" lastClr="000000"/>
                </a:solidFill>
                <a:latin typeface="Calibri" panose="020F0502020204030204"/>
              </a:rPr>
              <a:t>How much is it going to cost?</a:t>
            </a:r>
          </a:p>
          <a:p>
            <a:pPr marL="514350" lvl="1" indent="-171450" defTabSz="685800">
              <a:spcBef>
                <a:spcPts val="375"/>
              </a:spcBef>
              <a:buClrTx/>
              <a:defRPr/>
            </a:pPr>
            <a:r>
              <a:rPr lang="en-US" sz="1800" dirty="0">
                <a:solidFill>
                  <a:sysClr val="windowText" lastClr="000000"/>
                </a:solidFill>
                <a:latin typeface="Calibri"/>
              </a:rPr>
              <a:t>Cost of trellis construction:</a:t>
            </a:r>
          </a:p>
          <a:p>
            <a:pPr marL="857250" lvl="2" indent="-171450" defTabSz="685800">
              <a:spcBef>
                <a:spcPts val="375"/>
              </a:spcBef>
              <a:buClrTx/>
              <a:defRPr/>
            </a:pPr>
            <a:r>
              <a:rPr lang="en-US" sz="1500" dirty="0">
                <a:solidFill>
                  <a:sysClr val="windowText" lastClr="000000"/>
                </a:solidFill>
                <a:latin typeface="Calibri"/>
              </a:rPr>
              <a:t>Materials</a:t>
            </a:r>
          </a:p>
          <a:p>
            <a:pPr marL="857250" lvl="2" indent="-171450" defTabSz="685800">
              <a:spcBef>
                <a:spcPts val="375"/>
              </a:spcBef>
              <a:buClrTx/>
              <a:defRPr/>
            </a:pPr>
            <a:r>
              <a:rPr lang="en-US" sz="1500" dirty="0">
                <a:solidFill>
                  <a:sysClr val="windowText" lastClr="000000"/>
                </a:solidFill>
                <a:latin typeface="Calibri"/>
              </a:rPr>
              <a:t>Labor – installation time</a:t>
            </a:r>
          </a:p>
          <a:p>
            <a:pPr marL="514350" lvl="1" indent="-171450" defTabSz="685800">
              <a:spcBef>
                <a:spcPts val="375"/>
              </a:spcBef>
              <a:buClrTx/>
              <a:defRPr/>
            </a:pPr>
            <a:r>
              <a:rPr lang="en-US" sz="1800" dirty="0">
                <a:solidFill>
                  <a:sysClr val="windowText" lastClr="000000"/>
                </a:solidFill>
                <a:latin typeface="Calibri"/>
              </a:rPr>
              <a:t>Operational costs:</a:t>
            </a:r>
          </a:p>
          <a:p>
            <a:pPr marL="857250" lvl="2" indent="-171450" defTabSz="685800">
              <a:spcBef>
                <a:spcPts val="375"/>
              </a:spcBef>
              <a:buClrTx/>
              <a:defRPr/>
            </a:pPr>
            <a:r>
              <a:rPr lang="en-US" sz="1500" dirty="0">
                <a:solidFill>
                  <a:sysClr val="windowText" lastClr="000000"/>
                </a:solidFill>
                <a:latin typeface="Calibri"/>
              </a:rPr>
              <a:t>Labor </a:t>
            </a:r>
          </a:p>
          <a:p>
            <a:pPr marL="1200150" lvl="3" indent="-171450" defTabSz="685800">
              <a:spcBef>
                <a:spcPts val="375"/>
              </a:spcBef>
              <a:buClrTx/>
              <a:defRPr/>
            </a:pPr>
            <a:r>
              <a:rPr lang="en-US" sz="1350" dirty="0">
                <a:solidFill>
                  <a:sysClr val="windowText" lastClr="000000"/>
                </a:solidFill>
                <a:latin typeface="Calibri"/>
              </a:rPr>
              <a:t>Time spent fixing canes to trellis</a:t>
            </a:r>
          </a:p>
          <a:p>
            <a:pPr marL="1200150" lvl="3" indent="-171450" defTabSz="685800">
              <a:spcBef>
                <a:spcPts val="375"/>
              </a:spcBef>
              <a:buClrTx/>
              <a:defRPr/>
            </a:pPr>
            <a:r>
              <a:rPr lang="en-US" sz="1350" dirty="0">
                <a:solidFill>
                  <a:sysClr val="windowText" lastClr="000000"/>
                </a:solidFill>
                <a:latin typeface="Calibri"/>
              </a:rPr>
              <a:t>Picking time </a:t>
            </a:r>
          </a:p>
          <a:p>
            <a:pPr marL="857250" lvl="2" indent="-171450" defTabSz="685800">
              <a:spcBef>
                <a:spcPts val="375"/>
              </a:spcBef>
              <a:buClrTx/>
              <a:defRPr/>
            </a:pPr>
            <a:r>
              <a:rPr lang="en-US" sz="1500" dirty="0">
                <a:solidFill>
                  <a:sysClr val="windowText" lastClr="000000"/>
                </a:solidFill>
                <a:latin typeface="Calibri" panose="020F0502020204030204"/>
              </a:rPr>
              <a:t>Maintenance</a:t>
            </a:r>
          </a:p>
          <a:p>
            <a:pPr marL="171450" indent="-171450" defTabSz="685800">
              <a:spcBef>
                <a:spcPts val="750"/>
              </a:spcBef>
              <a:buClrTx/>
            </a:pPr>
            <a:r>
              <a:rPr lang="en-US" sz="2100" dirty="0">
                <a:solidFill>
                  <a:sysClr val="windowText" lastClr="000000"/>
                </a:solidFill>
                <a:latin typeface="Calibri" panose="020F0502020204030204"/>
              </a:rPr>
              <a:t>How will it affect revenues?</a:t>
            </a:r>
          </a:p>
          <a:p>
            <a:pPr marL="514350" lvl="1" indent="-171450" defTabSz="685800">
              <a:spcBef>
                <a:spcPts val="750"/>
              </a:spcBef>
              <a:buClrTx/>
            </a:pPr>
            <a:r>
              <a:rPr lang="en-US" sz="1800" dirty="0">
                <a:solidFill>
                  <a:sysClr val="windowText" lastClr="000000"/>
                </a:solidFill>
                <a:latin typeface="Calibri" panose="020F0502020204030204"/>
              </a:rPr>
              <a:t>Marketable Yield</a:t>
            </a:r>
          </a:p>
        </p:txBody>
      </p:sp>
      <p:pic>
        <p:nvPicPr>
          <p:cNvPr id="19" name="Picture 18">
            <a:extLst>
              <a:ext uri="{FF2B5EF4-FFF2-40B4-BE49-F238E27FC236}">
                <a16:creationId xmlns:a16="http://schemas.microsoft.com/office/drawing/2014/main" id="{8F0E8AF5-58B8-4AE5-BD72-147C3949B0CD}"/>
              </a:ext>
            </a:extLst>
          </p:cNvPr>
          <p:cNvPicPr>
            <a:picLocks noChangeAspect="1"/>
          </p:cNvPicPr>
          <p:nvPr/>
        </p:nvPicPr>
        <p:blipFill>
          <a:blip r:embed="rId16"/>
          <a:stretch>
            <a:fillRect/>
          </a:stretch>
        </p:blipFill>
        <p:spPr>
          <a:xfrm>
            <a:off x="6479731" y="1089628"/>
            <a:ext cx="1388471" cy="1603136"/>
          </a:xfrm>
          <a:prstGeom prst="rect">
            <a:avLst/>
          </a:prstGeom>
        </p:spPr>
      </p:pic>
      <p:pic>
        <p:nvPicPr>
          <p:cNvPr id="20" name="Picture 19">
            <a:extLst>
              <a:ext uri="{FF2B5EF4-FFF2-40B4-BE49-F238E27FC236}">
                <a16:creationId xmlns:a16="http://schemas.microsoft.com/office/drawing/2014/main" id="{FE397F22-5011-413B-821F-6C2D688B5E7B}"/>
              </a:ext>
            </a:extLst>
          </p:cNvPr>
          <p:cNvPicPr>
            <a:picLocks noChangeAspect="1"/>
          </p:cNvPicPr>
          <p:nvPr/>
        </p:nvPicPr>
        <p:blipFill>
          <a:blip r:embed="rId17"/>
          <a:stretch>
            <a:fillRect/>
          </a:stretch>
        </p:blipFill>
        <p:spPr>
          <a:xfrm>
            <a:off x="5512081" y="2955088"/>
            <a:ext cx="2672603" cy="1511966"/>
          </a:xfrm>
          <a:prstGeom prst="rect">
            <a:avLst/>
          </a:prstGeom>
        </p:spPr>
      </p:pic>
    </p:spTree>
    <p:extLst>
      <p:ext uri="{BB962C8B-B14F-4D97-AF65-F5344CB8AC3E}">
        <p14:creationId xmlns:p14="http://schemas.microsoft.com/office/powerpoint/2010/main" val="2351828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5FBF2B5D-3588-4D06-BBB8-1A5AD729D0ED}"/>
              </a:ext>
            </a:extLst>
          </p:cNvPr>
          <p:cNvSpPr txBox="1">
            <a:spLocks/>
          </p:cNvSpPr>
          <p:nvPr/>
        </p:nvSpPr>
        <p:spPr>
          <a:xfrm>
            <a:off x="493908" y="169107"/>
            <a:ext cx="7886700" cy="994172"/>
          </a:xfrm>
          <a:prstGeom prst="rect">
            <a:avLst/>
          </a:prstGeom>
        </p:spPr>
        <p:txBody>
          <a:bodyPr vert="horz" lIns="68580" tIns="34290" rIns="68580" bIns="34290" rtlCol="0" anchor="ct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buClrTx/>
            </a:pPr>
            <a:r>
              <a:rPr lang="en-US" sz="3300" b="1" dirty="0">
                <a:solidFill>
                  <a:prstClr val="black"/>
                </a:solidFill>
                <a:latin typeface="Calibri"/>
              </a:rPr>
              <a:t>Economic Analysis of SWD Control:</a:t>
            </a:r>
          </a:p>
        </p:txBody>
      </p:sp>
      <p:sp>
        <p:nvSpPr>
          <p:cNvPr id="18" name="Content Placeholder 2">
            <a:extLst>
              <a:ext uri="{FF2B5EF4-FFF2-40B4-BE49-F238E27FC236}">
                <a16:creationId xmlns:a16="http://schemas.microsoft.com/office/drawing/2014/main" id="{5CBEC482-90D4-4990-993F-49FD73384DCF}"/>
              </a:ext>
            </a:extLst>
          </p:cNvPr>
          <p:cNvSpPr txBox="1">
            <a:spLocks/>
          </p:cNvSpPr>
          <p:nvPr/>
        </p:nvSpPr>
        <p:spPr>
          <a:xfrm>
            <a:off x="463510" y="1247998"/>
            <a:ext cx="5089712" cy="39754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pPr>
            <a:r>
              <a:rPr lang="en-US" sz="2100" dirty="0">
                <a:solidFill>
                  <a:sysClr val="windowText" lastClr="000000"/>
                </a:solidFill>
                <a:latin typeface="Calibri" panose="020F0502020204030204"/>
              </a:rPr>
              <a:t>What is the net economic outcome for implementation of SWD control measures?</a:t>
            </a:r>
          </a:p>
          <a:p>
            <a:pPr marL="514350" lvl="1" indent="-171450" defTabSz="685800">
              <a:spcBef>
                <a:spcPts val="375"/>
              </a:spcBef>
              <a:buClrTx/>
            </a:pPr>
            <a:r>
              <a:rPr lang="en-US" sz="1800" dirty="0">
                <a:solidFill>
                  <a:sysClr val="windowText" lastClr="000000"/>
                </a:solidFill>
                <a:latin typeface="Calibri" panose="020F0502020204030204"/>
              </a:rPr>
              <a:t>Break-even Analysis</a:t>
            </a:r>
          </a:p>
          <a:p>
            <a:pPr marL="514350" lvl="1" indent="-171450" defTabSz="685800">
              <a:spcBef>
                <a:spcPts val="375"/>
              </a:spcBef>
              <a:buClrTx/>
            </a:pPr>
            <a:r>
              <a:rPr lang="en-US" sz="1800" dirty="0">
                <a:solidFill>
                  <a:sysClr val="windowText" lastClr="000000"/>
                </a:solidFill>
                <a:latin typeface="Calibri" panose="020F0502020204030204"/>
              </a:rPr>
              <a:t>Sensitivity Analysis</a:t>
            </a:r>
          </a:p>
          <a:p>
            <a:pPr marL="0" indent="0" defTabSz="685800">
              <a:spcBef>
                <a:spcPts val="750"/>
              </a:spcBef>
              <a:buClrTx/>
              <a:buNone/>
            </a:pPr>
            <a:endParaRPr lang="en-US" sz="2100" dirty="0">
              <a:solidFill>
                <a:sysClr val="windowText" lastClr="000000"/>
              </a:solidFill>
              <a:latin typeface="Calibri" panose="020F0502020204030204"/>
            </a:endParaRPr>
          </a:p>
          <a:p>
            <a:pPr marL="171450" indent="-171450" defTabSz="685800">
              <a:spcBef>
                <a:spcPts val="750"/>
              </a:spcBef>
              <a:buClrTx/>
            </a:pPr>
            <a:r>
              <a:rPr lang="en-US" sz="2100" dirty="0">
                <a:solidFill>
                  <a:sysClr val="windowText" lastClr="000000"/>
                </a:solidFill>
                <a:latin typeface="Calibri" panose="020F0502020204030204"/>
              </a:rPr>
              <a:t>Provide a resource that allows growers to compare SWD control options based on their individual situation.</a:t>
            </a:r>
          </a:p>
          <a:p>
            <a:pPr marL="171450" indent="-171450" defTabSz="685800">
              <a:spcBef>
                <a:spcPts val="750"/>
              </a:spcBef>
              <a:buClrTx/>
            </a:pPr>
            <a:endParaRPr lang="en-US" sz="2100" dirty="0">
              <a:solidFill>
                <a:sysClr val="windowText" lastClr="000000"/>
              </a:solidFill>
              <a:latin typeface="Calibri" panose="020F0502020204030204"/>
            </a:endParaRPr>
          </a:p>
        </p:txBody>
      </p:sp>
      <p:pic>
        <p:nvPicPr>
          <p:cNvPr id="2052" name="Picture 4" descr="How to Calculate the Break-Even Point for a Service Business - Nuvest  Management Services">
            <a:extLst>
              <a:ext uri="{FF2B5EF4-FFF2-40B4-BE49-F238E27FC236}">
                <a16:creationId xmlns:a16="http://schemas.microsoft.com/office/drawing/2014/main" id="{8B57B0CD-8088-4C65-B350-D3B78A44289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186830" y="1473771"/>
            <a:ext cx="2534801" cy="189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594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0EC80960-19A6-4935-B89B-0060DF5DFFBA}"/>
              </a:ext>
            </a:extLst>
          </p:cNvPr>
          <p:cNvSpPr txBox="1">
            <a:spLocks/>
          </p:cNvSpPr>
          <p:nvPr/>
        </p:nvSpPr>
        <p:spPr>
          <a:xfrm>
            <a:off x="362471" y="33889"/>
            <a:ext cx="7930434" cy="994172"/>
          </a:xfrm>
          <a:prstGeom prst="rect">
            <a:avLst/>
          </a:prstGeom>
        </p:spPr>
        <p:txBody>
          <a:bodyPr vert="horz" lIns="68580" tIns="34290" rIns="68580" bIns="34290" rtlCol="0" anchor="ct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defTabSz="342892">
              <a:buClrTx/>
            </a:pPr>
            <a:r>
              <a:rPr lang="en-US" sz="3300" b="1" dirty="0">
                <a:solidFill>
                  <a:prstClr val="black"/>
                </a:solidFill>
                <a:latin typeface="Calibri"/>
              </a:rPr>
              <a:t>Budgeting Tool with SWD Control</a:t>
            </a:r>
          </a:p>
        </p:txBody>
      </p:sp>
      <p:sp>
        <p:nvSpPr>
          <p:cNvPr id="19" name="Content Placeholder 2">
            <a:extLst>
              <a:ext uri="{FF2B5EF4-FFF2-40B4-BE49-F238E27FC236}">
                <a16:creationId xmlns:a16="http://schemas.microsoft.com/office/drawing/2014/main" id="{A8A15198-3F75-4519-97F6-0E69532FC55C}"/>
              </a:ext>
            </a:extLst>
          </p:cNvPr>
          <p:cNvSpPr txBox="1">
            <a:spLocks/>
          </p:cNvSpPr>
          <p:nvPr/>
        </p:nvSpPr>
        <p:spPr>
          <a:xfrm>
            <a:off x="355379" y="951817"/>
            <a:ext cx="4746812" cy="3736808"/>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defRPr/>
            </a:pPr>
            <a:r>
              <a:rPr lang="en-US" sz="2100" dirty="0">
                <a:solidFill>
                  <a:sysClr val="windowText" lastClr="000000"/>
                </a:solidFill>
                <a:latin typeface="Calibri"/>
              </a:rPr>
              <a:t>Blueberry/Blackberry/Raspberry</a:t>
            </a:r>
          </a:p>
          <a:p>
            <a:pPr marL="514350" lvl="1" indent="-171450" defTabSz="685800">
              <a:spcBef>
                <a:spcPts val="375"/>
              </a:spcBef>
              <a:buClrTx/>
              <a:defRPr/>
            </a:pPr>
            <a:r>
              <a:rPr lang="en-US" sz="1800" dirty="0">
                <a:solidFill>
                  <a:sysClr val="windowText" lastClr="000000"/>
                </a:solidFill>
                <a:latin typeface="Calibri"/>
              </a:rPr>
              <a:t>Region Specific</a:t>
            </a:r>
          </a:p>
          <a:p>
            <a:pPr marL="514350" lvl="1" indent="-171450" defTabSz="685800">
              <a:spcBef>
                <a:spcPts val="375"/>
              </a:spcBef>
              <a:buClrTx/>
              <a:defRPr/>
            </a:pPr>
            <a:r>
              <a:rPr lang="en-US" sz="1800" dirty="0">
                <a:solidFill>
                  <a:sysClr val="windowText" lastClr="000000"/>
                </a:solidFill>
                <a:latin typeface="Calibri"/>
              </a:rPr>
              <a:t>Incorporate relevant practices for SWD control</a:t>
            </a:r>
          </a:p>
          <a:p>
            <a:pPr marL="342900" lvl="1" indent="0" defTabSz="685800">
              <a:spcBef>
                <a:spcPts val="375"/>
              </a:spcBef>
              <a:buClrTx/>
              <a:buNone/>
            </a:pPr>
            <a:endParaRPr lang="en-US" sz="1800" dirty="0">
              <a:solidFill>
                <a:sysClr val="windowText" lastClr="000000"/>
              </a:solidFill>
              <a:latin typeface="Calibri"/>
            </a:endParaRPr>
          </a:p>
          <a:p>
            <a:pPr marL="171450" indent="-171450" defTabSz="685800">
              <a:spcBef>
                <a:spcPts val="375"/>
              </a:spcBef>
              <a:buClrTx/>
            </a:pPr>
            <a:r>
              <a:rPr lang="en-US" sz="2100" dirty="0">
                <a:solidFill>
                  <a:sysClr val="windowText" lastClr="000000"/>
                </a:solidFill>
                <a:latin typeface="Calibri" panose="020F0502020204030204"/>
              </a:rPr>
              <a:t>Focus on usability and value for users.</a:t>
            </a:r>
          </a:p>
          <a:p>
            <a:pPr marL="514350" lvl="1" indent="-171450" defTabSz="685800">
              <a:spcBef>
                <a:spcPts val="375"/>
              </a:spcBef>
              <a:buClrTx/>
            </a:pPr>
            <a:r>
              <a:rPr lang="en-US" sz="1800" dirty="0">
                <a:solidFill>
                  <a:sysClr val="windowText" lastClr="000000"/>
                </a:solidFill>
                <a:latin typeface="Calibri" panose="020F0502020204030204"/>
              </a:rPr>
              <a:t>Is it easy to use/understand?</a:t>
            </a:r>
          </a:p>
          <a:p>
            <a:pPr marL="514350" lvl="1" indent="-171450" defTabSz="685800">
              <a:spcBef>
                <a:spcPts val="375"/>
              </a:spcBef>
              <a:buClrTx/>
            </a:pPr>
            <a:r>
              <a:rPr lang="en-US" sz="1800" dirty="0">
                <a:solidFill>
                  <a:sysClr val="windowText" lastClr="000000"/>
                </a:solidFill>
                <a:latin typeface="Calibri" panose="020F0502020204030204"/>
              </a:rPr>
              <a:t>How much value does this bring to growers?</a:t>
            </a:r>
          </a:p>
          <a:p>
            <a:pPr marL="857250" lvl="2" indent="-171450" defTabSz="685800">
              <a:spcBef>
                <a:spcPts val="375"/>
              </a:spcBef>
              <a:buClrTx/>
            </a:pPr>
            <a:r>
              <a:rPr lang="en-US" sz="1500" dirty="0">
                <a:solidFill>
                  <a:sysClr val="windowText" lastClr="000000"/>
                </a:solidFill>
                <a:latin typeface="Calibri" panose="020F0502020204030204"/>
              </a:rPr>
              <a:t>Planning</a:t>
            </a:r>
          </a:p>
          <a:p>
            <a:pPr marL="857250" lvl="2" indent="-171450" defTabSz="685800">
              <a:spcBef>
                <a:spcPts val="375"/>
              </a:spcBef>
              <a:buClrTx/>
            </a:pPr>
            <a:r>
              <a:rPr lang="en-US" sz="1500" dirty="0">
                <a:solidFill>
                  <a:sysClr val="windowText" lastClr="000000"/>
                </a:solidFill>
                <a:latin typeface="Calibri" panose="020F0502020204030204"/>
              </a:rPr>
              <a:t>Access to funding</a:t>
            </a:r>
          </a:p>
          <a:p>
            <a:pPr marL="685800" lvl="2" indent="0" defTabSz="685800">
              <a:spcBef>
                <a:spcPts val="375"/>
              </a:spcBef>
              <a:buClrTx/>
              <a:buNone/>
            </a:pPr>
            <a:endParaRPr lang="en-US" sz="1500" dirty="0">
              <a:solidFill>
                <a:sysClr val="windowText" lastClr="000000"/>
              </a:solidFill>
              <a:latin typeface="Calibri" panose="020F0502020204030204"/>
            </a:endParaRPr>
          </a:p>
          <a:p>
            <a:pPr marL="171450" indent="-171450" defTabSz="685800">
              <a:spcBef>
                <a:spcPts val="750"/>
              </a:spcBef>
              <a:buClrTx/>
            </a:pPr>
            <a:r>
              <a:rPr lang="en-US" sz="2100" dirty="0">
                <a:solidFill>
                  <a:sysClr val="windowText" lastClr="000000"/>
                </a:solidFill>
                <a:latin typeface="Calibri" panose="020F0502020204030204"/>
              </a:rPr>
              <a:t>Longevity of Use</a:t>
            </a:r>
          </a:p>
          <a:p>
            <a:pPr marL="514350" lvl="1" indent="-171450" defTabSz="685800">
              <a:spcBef>
                <a:spcPts val="375"/>
              </a:spcBef>
              <a:buClrTx/>
            </a:pPr>
            <a:r>
              <a:rPr lang="en-US" sz="1800" dirty="0">
                <a:solidFill>
                  <a:sysClr val="windowText" lastClr="000000"/>
                </a:solidFill>
                <a:latin typeface="Calibri" panose="020F0502020204030204"/>
              </a:rPr>
              <a:t>Easy to update</a:t>
            </a:r>
          </a:p>
          <a:p>
            <a:pPr marL="685800" lvl="2" indent="0" defTabSz="685800">
              <a:spcBef>
                <a:spcPts val="375"/>
              </a:spcBef>
              <a:buClrTx/>
              <a:buNone/>
              <a:defRPr/>
            </a:pPr>
            <a:endParaRPr lang="en-US" sz="1500" dirty="0">
              <a:solidFill>
                <a:sysClr val="windowText" lastClr="000000"/>
              </a:solidFill>
              <a:latin typeface="Calibri" panose="020F0502020204030204"/>
            </a:endParaRPr>
          </a:p>
        </p:txBody>
      </p:sp>
      <p:pic>
        <p:nvPicPr>
          <p:cNvPr id="20" name="Picture 19">
            <a:extLst>
              <a:ext uri="{FF2B5EF4-FFF2-40B4-BE49-F238E27FC236}">
                <a16:creationId xmlns:a16="http://schemas.microsoft.com/office/drawing/2014/main" id="{4C8C8AC9-4428-4BAF-88B0-3C6DFA8E2DA7}"/>
              </a:ext>
            </a:extLst>
          </p:cNvPr>
          <p:cNvPicPr>
            <a:picLocks noChangeAspect="1"/>
          </p:cNvPicPr>
          <p:nvPr/>
        </p:nvPicPr>
        <p:blipFill>
          <a:blip r:embed="rId16"/>
          <a:stretch>
            <a:fillRect/>
          </a:stretch>
        </p:blipFill>
        <p:spPr>
          <a:xfrm rot="21186470">
            <a:off x="5859858" y="1030105"/>
            <a:ext cx="1679982" cy="1436267"/>
          </a:xfrm>
          <a:prstGeom prst="rect">
            <a:avLst/>
          </a:prstGeom>
        </p:spPr>
      </p:pic>
      <p:pic>
        <p:nvPicPr>
          <p:cNvPr id="21" name="Picture 20">
            <a:extLst>
              <a:ext uri="{FF2B5EF4-FFF2-40B4-BE49-F238E27FC236}">
                <a16:creationId xmlns:a16="http://schemas.microsoft.com/office/drawing/2014/main" id="{2B1805B5-023A-40B5-9A80-C764B05299D3}"/>
              </a:ext>
            </a:extLst>
          </p:cNvPr>
          <p:cNvPicPr>
            <a:picLocks noChangeAspect="1"/>
          </p:cNvPicPr>
          <p:nvPr/>
        </p:nvPicPr>
        <p:blipFill>
          <a:blip r:embed="rId17"/>
          <a:stretch>
            <a:fillRect/>
          </a:stretch>
        </p:blipFill>
        <p:spPr>
          <a:xfrm rot="397347">
            <a:off x="7016344" y="1790457"/>
            <a:ext cx="1577249" cy="1562587"/>
          </a:xfrm>
          <a:prstGeom prst="rect">
            <a:avLst/>
          </a:prstGeom>
        </p:spPr>
      </p:pic>
      <p:pic>
        <p:nvPicPr>
          <p:cNvPr id="22" name="Picture 21">
            <a:extLst>
              <a:ext uri="{FF2B5EF4-FFF2-40B4-BE49-F238E27FC236}">
                <a16:creationId xmlns:a16="http://schemas.microsoft.com/office/drawing/2014/main" id="{DFBA35A9-38A9-4CB6-9A17-43EB3983714B}"/>
              </a:ext>
            </a:extLst>
          </p:cNvPr>
          <p:cNvPicPr>
            <a:picLocks noChangeAspect="1"/>
          </p:cNvPicPr>
          <p:nvPr/>
        </p:nvPicPr>
        <p:blipFill>
          <a:blip r:embed="rId18"/>
          <a:stretch>
            <a:fillRect/>
          </a:stretch>
        </p:blipFill>
        <p:spPr>
          <a:xfrm rot="21153291">
            <a:off x="6097086" y="2865560"/>
            <a:ext cx="1670885" cy="1589678"/>
          </a:xfrm>
          <a:prstGeom prst="rect">
            <a:avLst/>
          </a:prstGeom>
        </p:spPr>
      </p:pic>
    </p:spTree>
    <p:extLst>
      <p:ext uri="{BB962C8B-B14F-4D97-AF65-F5344CB8AC3E}">
        <p14:creationId xmlns:p14="http://schemas.microsoft.com/office/powerpoint/2010/main" val="3902055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a:blip r:embed="rId3"/>
          <a:stretch>
            <a:fillRect/>
          </a:stretch>
        </p:blipFill>
        <p:spPr>
          <a:xfrm>
            <a:off x="8088266" y="7588"/>
            <a:ext cx="1038225" cy="619125"/>
          </a:xfrm>
          <a:prstGeom prst="rect">
            <a:avLst/>
          </a:prstGeom>
        </p:spPr>
      </p:pic>
      <p:grpSp>
        <p:nvGrpSpPr>
          <p:cNvPr id="192" name="Group 191">
            <a:extLst>
              <a:ext uri="{FF2B5EF4-FFF2-40B4-BE49-F238E27FC236}">
                <a16:creationId xmlns:a16="http://schemas.microsoft.com/office/drawing/2014/main" id="{CE833F3E-7ECF-4B3C-8322-60D52EA25C71}"/>
              </a:ext>
            </a:extLst>
          </p:cNvPr>
          <p:cNvGrpSpPr/>
          <p:nvPr/>
        </p:nvGrpSpPr>
        <p:grpSpPr>
          <a:xfrm>
            <a:off x="-2438" y="4756049"/>
            <a:ext cx="9144000" cy="389913"/>
            <a:chOff x="-2438" y="4756048"/>
            <a:chExt cx="9144000" cy="389913"/>
          </a:xfrm>
        </p:grpSpPr>
        <p:sp>
          <p:nvSpPr>
            <p:cNvPr id="193" name="Rectangle 192">
              <a:extLst>
                <a:ext uri="{FF2B5EF4-FFF2-40B4-BE49-F238E27FC236}">
                  <a16:creationId xmlns:a16="http://schemas.microsoft.com/office/drawing/2014/main" id="{2B50CB5F-3308-4063-8B90-2F668AB34CFC}"/>
                </a:ext>
              </a:extLst>
            </p:cNvPr>
            <p:cNvSpPr/>
            <p:nvPr/>
          </p:nvSpPr>
          <p:spPr>
            <a:xfrm>
              <a:off x="-2438" y="4758814"/>
              <a:ext cx="9144000" cy="387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a:solidFill>
                  <a:prstClr val="white"/>
                </a:solidFill>
                <a:latin typeface="Calibri"/>
              </a:endParaRPr>
            </a:p>
          </p:txBody>
        </p:sp>
        <p:pic>
          <p:nvPicPr>
            <p:cNvPr id="194" name="Picture 193">
              <a:extLst>
                <a:ext uri="{FF2B5EF4-FFF2-40B4-BE49-F238E27FC236}">
                  <a16:creationId xmlns:a16="http://schemas.microsoft.com/office/drawing/2014/main" id="{9EB660C9-D1CC-48D6-BDC0-B7515D637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3040" y="4820507"/>
              <a:ext cx="640080" cy="261111"/>
            </a:xfrm>
            <a:prstGeom prst="rect">
              <a:avLst/>
            </a:prstGeom>
          </p:spPr>
        </p:pic>
        <p:pic>
          <p:nvPicPr>
            <p:cNvPr id="195" name="Picture 8" descr="Logo: UC Davis expanded wordmark">
              <a:extLst>
                <a:ext uri="{FF2B5EF4-FFF2-40B4-BE49-F238E27FC236}">
                  <a16:creationId xmlns:a16="http://schemas.microsoft.com/office/drawing/2014/main" id="{45FCF9D7-5388-4325-8EC8-1544C92F72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341" y="4845376"/>
              <a:ext cx="822960" cy="208456"/>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95">
              <a:extLst>
                <a:ext uri="{FF2B5EF4-FFF2-40B4-BE49-F238E27FC236}">
                  <a16:creationId xmlns:a16="http://schemas.microsoft.com/office/drawing/2014/main" id="{5D0C17C2-5780-4FF8-A85C-F0716A2D4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688" y="4762007"/>
              <a:ext cx="370712" cy="365760"/>
            </a:xfrm>
            <a:prstGeom prst="rect">
              <a:avLst/>
            </a:prstGeom>
          </p:spPr>
        </p:pic>
        <p:pic>
          <p:nvPicPr>
            <p:cNvPr id="197" name="Picture 196">
              <a:extLst>
                <a:ext uri="{FF2B5EF4-FFF2-40B4-BE49-F238E27FC236}">
                  <a16:creationId xmlns:a16="http://schemas.microsoft.com/office/drawing/2014/main" id="{43CC8436-2E76-4811-A09C-F43340BC5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3070" y="4807908"/>
              <a:ext cx="1005840" cy="282332"/>
            </a:xfrm>
            <a:prstGeom prst="rect">
              <a:avLst/>
            </a:prstGeom>
          </p:spPr>
        </p:pic>
        <p:pic>
          <p:nvPicPr>
            <p:cNvPr id="198" name="Picture 197">
              <a:extLst>
                <a:ext uri="{FF2B5EF4-FFF2-40B4-BE49-F238E27FC236}">
                  <a16:creationId xmlns:a16="http://schemas.microsoft.com/office/drawing/2014/main" id="{7A8F1D4A-AC7A-4F27-93B8-E15A43504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907" y="4804492"/>
              <a:ext cx="640080" cy="296749"/>
            </a:xfrm>
            <a:prstGeom prst="rect">
              <a:avLst/>
            </a:prstGeom>
          </p:spPr>
        </p:pic>
        <p:pic>
          <p:nvPicPr>
            <p:cNvPr id="199" name="Picture 198">
              <a:extLst>
                <a:ext uri="{FF2B5EF4-FFF2-40B4-BE49-F238E27FC236}">
                  <a16:creationId xmlns:a16="http://schemas.microsoft.com/office/drawing/2014/main" id="{C10EB701-3144-4CBE-B17C-BDDBF0169B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7068" y="4831917"/>
              <a:ext cx="914400" cy="243854"/>
            </a:xfrm>
            <a:prstGeom prst="rect">
              <a:avLst/>
            </a:prstGeom>
          </p:spPr>
        </p:pic>
        <p:pic>
          <p:nvPicPr>
            <p:cNvPr id="200" name="Picture 199">
              <a:extLst>
                <a:ext uri="{FF2B5EF4-FFF2-40B4-BE49-F238E27FC236}">
                  <a16:creationId xmlns:a16="http://schemas.microsoft.com/office/drawing/2014/main" id="{7681319F-93D8-4C72-9475-F0D28DB512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2880" y="4771096"/>
              <a:ext cx="657245" cy="325505"/>
            </a:xfrm>
            <a:prstGeom prst="rect">
              <a:avLst/>
            </a:prstGeom>
          </p:spPr>
        </p:pic>
        <p:pic>
          <p:nvPicPr>
            <p:cNvPr id="201" name="Picture 200">
              <a:extLst>
                <a:ext uri="{FF2B5EF4-FFF2-40B4-BE49-F238E27FC236}">
                  <a16:creationId xmlns:a16="http://schemas.microsoft.com/office/drawing/2014/main" id="{3149F698-0BDD-4BB5-9C29-6959AC1D48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58716" y="4756048"/>
              <a:ext cx="500047" cy="365760"/>
            </a:xfrm>
            <a:prstGeom prst="rect">
              <a:avLst/>
            </a:prstGeom>
          </p:spPr>
        </p:pic>
        <p:pic>
          <p:nvPicPr>
            <p:cNvPr id="202" name="Picture 201">
              <a:extLst>
                <a:ext uri="{FF2B5EF4-FFF2-40B4-BE49-F238E27FC236}">
                  <a16:creationId xmlns:a16="http://schemas.microsoft.com/office/drawing/2014/main" id="{A16D3210-6203-4621-B315-CD7723A08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708" y="4810140"/>
              <a:ext cx="914400" cy="299471"/>
            </a:xfrm>
            <a:prstGeom prst="rect">
              <a:avLst/>
            </a:prstGeom>
            <a:solidFill>
              <a:schemeClr val="bg1"/>
            </a:solidFill>
          </p:spPr>
        </p:pic>
        <p:pic>
          <p:nvPicPr>
            <p:cNvPr id="203" name="Picture 202" descr="Screen Shot 2017-11-15 at 11.08.38 AM.png">
              <a:extLst>
                <a:ext uri="{FF2B5EF4-FFF2-40B4-BE49-F238E27FC236}">
                  <a16:creationId xmlns:a16="http://schemas.microsoft.com/office/drawing/2014/main" id="{5368C358-C2C8-4CD5-93BA-194E5DA1DD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99" y="4800458"/>
              <a:ext cx="918206" cy="325509"/>
            </a:xfrm>
            <a:prstGeom prst="rect">
              <a:avLst/>
            </a:prstGeom>
          </p:spPr>
        </p:pic>
        <p:pic>
          <p:nvPicPr>
            <p:cNvPr id="213" name="Picture 2">
              <a:extLst>
                <a:ext uri="{FF2B5EF4-FFF2-40B4-BE49-F238E27FC236}">
                  <a16:creationId xmlns:a16="http://schemas.microsoft.com/office/drawing/2014/main" id="{7838F3A7-4D0E-4868-802B-9F30621F003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3414" t="9605" r="30237" b="9340"/>
            <a:stretch/>
          </p:blipFill>
          <p:spPr bwMode="auto">
            <a:xfrm>
              <a:off x="5875951" y="4807844"/>
              <a:ext cx="731520" cy="279277"/>
            </a:xfrm>
            <a:prstGeom prst="rect">
              <a:avLst/>
            </a:prstGeom>
            <a:solidFill>
              <a:schemeClr val="bg1"/>
            </a:solidFill>
          </p:spPr>
        </p:pic>
        <p:pic>
          <p:nvPicPr>
            <p:cNvPr id="214" name="Picture 2" descr="Image result for rutgers university logo">
              <a:extLst>
                <a:ext uri="{FF2B5EF4-FFF2-40B4-BE49-F238E27FC236}">
                  <a16:creationId xmlns:a16="http://schemas.microsoft.com/office/drawing/2014/main" id="{39D48A4E-726D-4654-8E0E-6ACB0B2977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8385" t="31270" r="6211" b="8599"/>
            <a:stretch/>
          </p:blipFill>
          <p:spPr bwMode="auto">
            <a:xfrm>
              <a:off x="4736431" y="4814925"/>
              <a:ext cx="731520" cy="251125"/>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Google Shape;55;p13">
            <a:extLst>
              <a:ext uri="{FF2B5EF4-FFF2-40B4-BE49-F238E27FC236}">
                <a16:creationId xmlns:a16="http://schemas.microsoft.com/office/drawing/2014/main" id="{5CB2782A-9413-45FF-B1AE-4D2207C505D6}"/>
              </a:ext>
            </a:extLst>
          </p:cNvPr>
          <p:cNvSpPr txBox="1">
            <a:spLocks noGrp="1"/>
          </p:cNvSpPr>
          <p:nvPr>
            <p:ph type="subTitle" idx="1"/>
          </p:nvPr>
        </p:nvSpPr>
        <p:spPr>
          <a:xfrm>
            <a:off x="818707" y="845821"/>
            <a:ext cx="5550195" cy="3449447"/>
          </a:xfrm>
          <a:prstGeom prst="rect">
            <a:avLst/>
          </a:prstGeom>
        </p:spPr>
        <p:txBody>
          <a:bodyPr spcFirstLastPara="1" vert="horz" lIns="91425" tIns="91425" rIns="91425" bIns="91425" rtlCol="0" anchor="ctr" anchorCtr="0">
            <a:normAutofit/>
          </a:bodyPr>
          <a:lstStyle/>
          <a:p>
            <a:pPr algn="l">
              <a:lnSpc>
                <a:spcPct val="90000"/>
              </a:lnSpc>
              <a:spcBef>
                <a:spcPts val="1000"/>
              </a:spcBef>
              <a:buClr>
                <a:schemeClr val="dk1"/>
              </a:buClr>
              <a:buSzPts val="1100"/>
            </a:pPr>
            <a:r>
              <a:rPr lang="en-US" sz="1500" b="1" u="sng" dirty="0">
                <a:solidFill>
                  <a:schemeClr val="tx2">
                    <a:lumMod val="75000"/>
                  </a:schemeClr>
                </a:solidFill>
                <a:latin typeface="Calibri" panose="020F0502020204030204" pitchFamily="34" charset="0"/>
                <a:cs typeface="Calibri" panose="020F0502020204030204" pitchFamily="34" charset="0"/>
              </a:rPr>
              <a:t>Impact Evaluation Unit (IEU)</a:t>
            </a:r>
            <a:r>
              <a:rPr lang="en-US" sz="1500" b="1" dirty="0">
                <a:solidFill>
                  <a:schemeClr val="tx2">
                    <a:lumMod val="75000"/>
                  </a:schemeClr>
                </a:solidFill>
                <a:latin typeface="Calibri" panose="020F0502020204030204" pitchFamily="34" charset="0"/>
                <a:cs typeface="Calibri" panose="020F0502020204030204" pitchFamily="34" charset="0"/>
              </a:rPr>
              <a:t>:</a:t>
            </a:r>
          </a:p>
          <a:p>
            <a:pPr algn="l">
              <a:lnSpc>
                <a:spcPct val="90000"/>
              </a:lnSpc>
              <a:spcBef>
                <a:spcPts val="1000"/>
              </a:spcBef>
              <a:buClr>
                <a:schemeClr val="dk1"/>
              </a:buClr>
              <a:buSzPts val="1100"/>
            </a:pPr>
            <a:r>
              <a:rPr lang="en-US" sz="1500" b="1" dirty="0">
                <a:solidFill>
                  <a:schemeClr val="tx2">
                    <a:lumMod val="75000"/>
                  </a:schemeClr>
                </a:solidFill>
                <a:latin typeface="Calibri" panose="020F0502020204030204" pitchFamily="34" charset="0"/>
                <a:cs typeface="Calibri" panose="020F0502020204030204" pitchFamily="34" charset="0"/>
              </a:rPr>
              <a:t>Dr. Kay Kelsey (Professor and IEU Director) </a:t>
            </a:r>
          </a:p>
          <a:p>
            <a:pPr algn="l">
              <a:lnSpc>
                <a:spcPct val="90000"/>
              </a:lnSpc>
              <a:spcBef>
                <a:spcPts val="1000"/>
              </a:spcBef>
              <a:buClr>
                <a:schemeClr val="dk1"/>
              </a:buClr>
              <a:buSzPts val="1100"/>
            </a:pPr>
            <a:r>
              <a:rPr lang="en-US" sz="1500" b="1" dirty="0">
                <a:solidFill>
                  <a:schemeClr val="tx2">
                    <a:lumMod val="75000"/>
                  </a:schemeClr>
                </a:solidFill>
                <a:latin typeface="Calibri" panose="020F0502020204030204" pitchFamily="34" charset="0"/>
                <a:cs typeface="Calibri" panose="020F0502020204030204" pitchFamily="34" charset="0"/>
              </a:rPr>
              <a:t>Mariano Dossou Kpanou &amp; Damilola Ajayi (Graduate Research Associates)</a:t>
            </a:r>
          </a:p>
        </p:txBody>
      </p:sp>
      <p:sp>
        <p:nvSpPr>
          <p:cNvPr id="19" name="Title 1">
            <a:extLst>
              <a:ext uri="{FF2B5EF4-FFF2-40B4-BE49-F238E27FC236}">
                <a16:creationId xmlns:a16="http://schemas.microsoft.com/office/drawing/2014/main" id="{27AD9A08-E0EE-F342-B549-7627F755A687}"/>
              </a:ext>
            </a:extLst>
          </p:cNvPr>
          <p:cNvSpPr txBox="1">
            <a:spLocks/>
          </p:cNvSpPr>
          <p:nvPr/>
        </p:nvSpPr>
        <p:spPr>
          <a:xfrm>
            <a:off x="729361" y="934383"/>
            <a:ext cx="7846827" cy="913175"/>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03275" indent="-803275" algn="l" defTabSz="685800">
              <a:buClrTx/>
            </a:pPr>
            <a:r>
              <a:rPr lang="en-US" sz="2400" dirty="0">
                <a:solidFill>
                  <a:srgbClr val="002060"/>
                </a:solidFill>
                <a:latin typeface="Calibri"/>
              </a:rPr>
              <a:t>Objective 5</a:t>
            </a:r>
            <a:r>
              <a:rPr lang="en-US" sz="2400" b="1" dirty="0">
                <a:solidFill>
                  <a:srgbClr val="002060"/>
                </a:solidFill>
                <a:latin typeface="Calibri"/>
              </a:rPr>
              <a:t> </a:t>
            </a:r>
          </a:p>
          <a:p>
            <a:pPr marL="803275" indent="-803275" algn="l" defTabSz="685800">
              <a:buClrTx/>
            </a:pPr>
            <a:r>
              <a:rPr lang="en-US" sz="2400" b="1" dirty="0">
                <a:solidFill>
                  <a:srgbClr val="002060"/>
                </a:solidFill>
                <a:latin typeface="Calibri"/>
              </a:rPr>
              <a:t>Evaluation of the SWD OREI Project</a:t>
            </a:r>
          </a:p>
        </p:txBody>
      </p:sp>
    </p:spTree>
    <p:extLst>
      <p:ext uri="{BB962C8B-B14F-4D97-AF65-F5344CB8AC3E}">
        <p14:creationId xmlns:p14="http://schemas.microsoft.com/office/powerpoint/2010/main" val="96048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
</p:tagLst>
</file>

<file path=ppt/tags/tag2.xml><?xml version="1.0" encoding="utf-8"?>
<p:tagLst xmlns:a="http://schemas.openxmlformats.org/drawingml/2006/main" xmlns:r="http://schemas.openxmlformats.org/officeDocument/2006/relationships" xmlns:p="http://schemas.openxmlformats.org/presentationml/2006/main">
  <p:tag name="TIMING" val="|15.6"/>
</p:tagLst>
</file>

<file path=ppt/tags/tag3.xml><?xml version="1.0" encoding="utf-8"?>
<p:tagLst xmlns:a="http://schemas.openxmlformats.org/drawingml/2006/main" xmlns:r="http://schemas.openxmlformats.org/officeDocument/2006/relationships" xmlns:p="http://schemas.openxmlformats.org/presentationml/2006/main">
  <p:tag name="TIMING" val="|15.1"/>
</p:tagLst>
</file>

<file path=ppt/tags/tag4.xml><?xml version="1.0" encoding="utf-8"?>
<p:tagLst xmlns:a="http://schemas.openxmlformats.org/drawingml/2006/main" xmlns:r="http://schemas.openxmlformats.org/officeDocument/2006/relationships" xmlns:p="http://schemas.openxmlformats.org/presentationml/2006/main">
  <p:tag name="TIMING" val="|15.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11511</TotalTime>
  <Words>5442</Words>
  <Application>Microsoft Office PowerPoint</Application>
  <PresentationFormat>On-screen Show (16:9)</PresentationFormat>
  <Paragraphs>1074</Paragraphs>
  <Slides>112</Slides>
  <Notes>50</Notes>
  <HiddenSlides>0</HiddenSlides>
  <MMClips>1</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32" baseType="lpstr">
      <vt:lpstr>ＭＳ Ｐゴシック</vt:lpstr>
      <vt:lpstr>Abadi</vt:lpstr>
      <vt:lpstr>Abadi Extra Light</vt:lpstr>
      <vt:lpstr>Arial</vt:lpstr>
      <vt:lpstr>Calibri</vt:lpstr>
      <vt:lpstr>Calibri Light</vt:lpstr>
      <vt:lpstr>Cambria</vt:lpstr>
      <vt:lpstr>Garamond</vt:lpstr>
      <vt:lpstr>NexusSerif</vt:lpstr>
      <vt:lpstr>Open Sans</vt:lpstr>
      <vt:lpstr>Roboto</vt:lpstr>
      <vt:lpstr>Segoe UI</vt:lpstr>
      <vt:lpstr>Tahoma</vt:lpstr>
      <vt:lpstr>Times New Roman</vt:lpstr>
      <vt:lpstr>Wingdings</vt:lpstr>
      <vt:lpstr>ヒラギノ角ゴ Pro W3</vt:lpstr>
      <vt:lpstr>1_Office Theme</vt:lpstr>
      <vt:lpstr>Office Theme</vt:lpstr>
      <vt:lpstr>2_Office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Behavioral Tactics for SWD Management</vt:lpstr>
      <vt:lpstr>HOOK and ACTTRA SWD</vt:lpstr>
      <vt:lpstr>HOOK, ACTTRA, and ACTTRA Teun</vt:lpstr>
      <vt:lpstr>Laboratory studies: methods</vt:lpstr>
      <vt:lpstr>Methods: sampling</vt:lpstr>
      <vt:lpstr>Methods: experiment 1 treatments</vt:lpstr>
      <vt:lpstr>Results: mortality UF</vt:lpstr>
      <vt:lpstr>Results: mortality UGA</vt:lpstr>
      <vt:lpstr>Results: mortality UGA</vt:lpstr>
      <vt:lpstr>Results: mortality UGA</vt:lpstr>
      <vt:lpstr>Results: Emergence UF</vt:lpstr>
      <vt:lpstr>Results: Emergence UGA</vt:lpstr>
      <vt:lpstr>Methods: experiment 2 treatments</vt:lpstr>
      <vt:lpstr>Results: mortality R</vt:lpstr>
      <vt:lpstr>Results: mortality R</vt:lpstr>
      <vt:lpstr>Results: mortality R</vt:lpstr>
      <vt:lpstr>Results: mortality UF</vt:lpstr>
      <vt:lpstr>Results: mortality UGA</vt:lpstr>
      <vt:lpstr>Results: mortality UGA</vt:lpstr>
      <vt:lpstr>Results: mortality UGA</vt:lpstr>
      <vt:lpstr>Results: emergence R</vt:lpstr>
      <vt:lpstr>Results: emergence UF</vt:lpstr>
      <vt:lpstr>Results: emergence UGA</vt:lpstr>
      <vt:lpstr>HOOK/ACTTRA summary</vt:lpstr>
      <vt:lpstr>Food-grade gum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Augmentative releases of  P. vindemmiae in raspberries in exclusion tunnels </vt:lpstr>
      <vt:lpstr>Materials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review 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Harit Bal</dc:creator>
  <cp:lastModifiedBy>Formiga, Alice</cp:lastModifiedBy>
  <cp:revision>406</cp:revision>
  <dcterms:modified xsi:type="dcterms:W3CDTF">2021-04-07T18:33:06Z</dcterms:modified>
</cp:coreProperties>
</file>